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ink/ink1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  <p:sldMasterId id="2147483684" r:id="rId2"/>
    <p:sldMasterId id="2147483672" r:id="rId3"/>
  </p:sldMasterIdLst>
  <p:sldIdLst>
    <p:sldId id="276" r:id="rId4"/>
    <p:sldId id="282" r:id="rId5"/>
    <p:sldId id="277" r:id="rId6"/>
    <p:sldId id="268" r:id="rId7"/>
    <p:sldId id="267" r:id="rId8"/>
    <p:sldId id="256" r:id="rId9"/>
    <p:sldId id="261" r:id="rId10"/>
    <p:sldId id="259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66" r:id="rId19"/>
    <p:sldId id="263" r:id="rId20"/>
    <p:sldId id="262" r:id="rId21"/>
    <p:sldId id="258" r:id="rId22"/>
    <p:sldId id="260" r:id="rId23"/>
    <p:sldId id="264" r:id="rId24"/>
    <p:sldId id="280" r:id="rId25"/>
    <p:sldId id="278" r:id="rId26"/>
    <p:sldId id="279" r:id="rId27"/>
    <p:sldId id="281" r:id="rId28"/>
  </p:sldIdLst>
  <p:sldSz cx="12192000" cy="6858000"/>
  <p:notesSz cx="6858000" cy="9144000"/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966"/>
    <a:srgbClr val="E2F0D9"/>
    <a:srgbClr val="E1CEB8"/>
    <a:srgbClr val="EE812E"/>
    <a:srgbClr val="B7DEE8"/>
    <a:srgbClr val="FFD1FF"/>
    <a:srgbClr val="FFA0FF"/>
    <a:srgbClr val="FF99FF"/>
    <a:srgbClr val="E22F45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1F92F8-142C-4655-A3ED-B11B18B14DA2}" v="291" dt="2022-01-16T18:38:27.8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013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420" y="3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microsoft.com/office/2015/10/relationships/revisionInfo" Target="revisionInfo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una Hamad Obaid Alzaabi" userId="0b52b86c-d476-4ae7-acfa-29b538399b97" providerId="ADAL" clId="{311F92F8-142C-4655-A3ED-B11B18B14DA2}"/>
    <pc:docChg chg="undo custSel addSld delSld modSld sldOrd addMainMaster delMainMaster modMainMaster">
      <pc:chgData name="Muna Hamad Obaid Alzaabi" userId="0b52b86c-d476-4ae7-acfa-29b538399b97" providerId="ADAL" clId="{311F92F8-142C-4655-A3ED-B11B18B14DA2}" dt="2022-01-16T18:38:34.799" v="1395" actId="1076"/>
      <pc:docMkLst>
        <pc:docMk/>
      </pc:docMkLst>
      <pc:sldChg chg="addSp delSp modSp mod ord setBg delDesignElem chgLayout">
        <pc:chgData name="Muna Hamad Obaid Alzaabi" userId="0b52b86c-d476-4ae7-acfa-29b538399b97" providerId="ADAL" clId="{311F92F8-142C-4655-A3ED-B11B18B14DA2}" dt="2022-01-16T17:07:47.306" v="893" actId="108"/>
        <pc:sldMkLst>
          <pc:docMk/>
          <pc:sldMk cId="2892758840" sldId="256"/>
        </pc:sldMkLst>
        <pc:spChg chg="mod ord">
          <ac:chgData name="Muna Hamad Obaid Alzaabi" userId="0b52b86c-d476-4ae7-acfa-29b538399b97" providerId="ADAL" clId="{311F92F8-142C-4655-A3ED-B11B18B14DA2}" dt="2022-01-16T17:07:47.306" v="893" actId="108"/>
          <ac:spMkLst>
            <pc:docMk/>
            <pc:sldMk cId="2892758840" sldId="256"/>
            <ac:spMk id="4" creationId="{6813644E-D7B1-4807-A5FB-B03B81AD4A0E}"/>
          </ac:spMkLst>
        </pc:spChg>
        <pc:spChg chg="add del">
          <ac:chgData name="Muna Hamad Obaid Alzaabi" userId="0b52b86c-d476-4ae7-acfa-29b538399b97" providerId="ADAL" clId="{311F92F8-142C-4655-A3ED-B11B18B14DA2}" dt="2022-01-16T06:51:04.616" v="431" actId="26606"/>
          <ac:spMkLst>
            <pc:docMk/>
            <pc:sldMk cId="2892758840" sldId="256"/>
            <ac:spMk id="6" creationId="{35F0E358-1E49-4920-80D8-C3D138708838}"/>
          </ac:spMkLst>
        </pc:spChg>
        <pc:spChg chg="add del">
          <ac:chgData name="Muna Hamad Obaid Alzaabi" userId="0b52b86c-d476-4ae7-acfa-29b538399b97" providerId="ADAL" clId="{311F92F8-142C-4655-A3ED-B11B18B14DA2}" dt="2022-01-16T06:51:04.616" v="431" actId="26606"/>
          <ac:spMkLst>
            <pc:docMk/>
            <pc:sldMk cId="2892758840" sldId="256"/>
            <ac:spMk id="7" creationId="{E2D2362D-7010-4036-B9CA-03DFC8EB3B01}"/>
          </ac:spMkLst>
        </pc:spChg>
        <pc:spChg chg="add del">
          <ac:chgData name="Muna Hamad Obaid Alzaabi" userId="0b52b86c-d476-4ae7-acfa-29b538399b97" providerId="ADAL" clId="{311F92F8-142C-4655-A3ED-B11B18B14DA2}" dt="2022-01-16T06:51:04.616" v="431" actId="26606"/>
          <ac:spMkLst>
            <pc:docMk/>
            <pc:sldMk cId="2892758840" sldId="256"/>
            <ac:spMk id="8" creationId="{DC85BF5E-2BD6-4E5B-8EA3-420B45BB03FA}"/>
          </ac:spMkLst>
        </pc:spChg>
        <pc:spChg chg="add del">
          <ac:chgData name="Muna Hamad Obaid Alzaabi" userId="0b52b86c-d476-4ae7-acfa-29b538399b97" providerId="ADAL" clId="{311F92F8-142C-4655-A3ED-B11B18B14DA2}" dt="2022-01-16T06:48:33.014" v="427" actId="6264"/>
          <ac:spMkLst>
            <pc:docMk/>
            <pc:sldMk cId="2892758840" sldId="256"/>
            <ac:spMk id="9" creationId="{37C89E4B-3C9F-44B9-8B86-D9E3D112D8EC}"/>
          </ac:spMkLst>
        </pc:spChg>
        <pc:spChg chg="add del">
          <ac:chgData name="Muna Hamad Obaid Alzaabi" userId="0b52b86c-d476-4ae7-acfa-29b538399b97" providerId="ADAL" clId="{311F92F8-142C-4655-A3ED-B11B18B14DA2}" dt="2022-01-16T06:51:04.616" v="431" actId="26606"/>
          <ac:spMkLst>
            <pc:docMk/>
            <pc:sldMk cId="2892758840" sldId="256"/>
            <ac:spMk id="15" creationId="{740D8E28-91B5-42B0-9D6C-B777D8AD90C2}"/>
          </ac:spMkLst>
        </pc:spChg>
        <pc:spChg chg="add del">
          <ac:chgData name="Muna Hamad Obaid Alzaabi" userId="0b52b86c-d476-4ae7-acfa-29b538399b97" providerId="ADAL" clId="{311F92F8-142C-4655-A3ED-B11B18B14DA2}" dt="2022-01-16T06:51:24.617" v="433" actId="26606"/>
          <ac:spMkLst>
            <pc:docMk/>
            <pc:sldMk cId="2892758840" sldId="256"/>
            <ac:spMk id="20" creationId="{04812C46-200A-4DEB-A05E-3ED6C68C2387}"/>
          </ac:spMkLst>
        </pc:spChg>
        <pc:spChg chg="add del">
          <ac:chgData name="Muna Hamad Obaid Alzaabi" userId="0b52b86c-d476-4ae7-acfa-29b538399b97" providerId="ADAL" clId="{311F92F8-142C-4655-A3ED-B11B18B14DA2}" dt="2022-01-16T06:51:24.617" v="433" actId="26606"/>
          <ac:spMkLst>
            <pc:docMk/>
            <pc:sldMk cId="2892758840" sldId="256"/>
            <ac:spMk id="22" creationId="{D1EA859B-E555-4109-94F3-6700E046E008}"/>
          </ac:spMkLst>
        </pc:spChg>
        <pc:spChg chg="add">
          <ac:chgData name="Muna Hamad Obaid Alzaabi" userId="0b52b86c-d476-4ae7-acfa-29b538399b97" providerId="ADAL" clId="{311F92F8-142C-4655-A3ED-B11B18B14DA2}" dt="2022-01-16T06:51:24.617" v="433" actId="26606"/>
          <ac:spMkLst>
            <pc:docMk/>
            <pc:sldMk cId="2892758840" sldId="256"/>
            <ac:spMk id="27" creationId="{04812C46-200A-4DEB-A05E-3ED6C68C2387}"/>
          </ac:spMkLst>
        </pc:spChg>
        <pc:spChg chg="add">
          <ac:chgData name="Muna Hamad Obaid Alzaabi" userId="0b52b86c-d476-4ae7-acfa-29b538399b97" providerId="ADAL" clId="{311F92F8-142C-4655-A3ED-B11B18B14DA2}" dt="2022-01-16T06:51:24.617" v="433" actId="26606"/>
          <ac:spMkLst>
            <pc:docMk/>
            <pc:sldMk cId="2892758840" sldId="256"/>
            <ac:spMk id="29" creationId="{D1EA859B-E555-4109-94F3-6700E046E008}"/>
          </ac:spMkLst>
        </pc:spChg>
        <pc:picChg chg="add del mod">
          <ac:chgData name="Muna Hamad Obaid Alzaabi" userId="0b52b86c-d476-4ae7-acfa-29b538399b97" providerId="ADAL" clId="{311F92F8-142C-4655-A3ED-B11B18B14DA2}" dt="2022-01-16T06:51:24.617" v="433" actId="26606"/>
          <ac:picMkLst>
            <pc:docMk/>
            <pc:sldMk cId="2892758840" sldId="256"/>
            <ac:picMk id="3" creationId="{5E8011CB-FC4C-48D1-B049-1ADA8C4CB82E}"/>
          </ac:picMkLst>
        </pc:picChg>
        <pc:cxnChg chg="add del">
          <ac:chgData name="Muna Hamad Obaid Alzaabi" userId="0b52b86c-d476-4ae7-acfa-29b538399b97" providerId="ADAL" clId="{311F92F8-142C-4655-A3ED-B11B18B14DA2}" dt="2022-01-16T06:48:33.014" v="427" actId="6264"/>
          <ac:cxnSpMkLst>
            <pc:docMk/>
            <pc:sldMk cId="2892758840" sldId="256"/>
            <ac:cxnSpMk id="11" creationId="{AA2EAA10-076F-46BD-8F0F-B9A2FB77A85C}"/>
          </ac:cxnSpMkLst>
        </pc:cxnChg>
        <pc:cxnChg chg="add del">
          <ac:chgData name="Muna Hamad Obaid Alzaabi" userId="0b52b86c-d476-4ae7-acfa-29b538399b97" providerId="ADAL" clId="{311F92F8-142C-4655-A3ED-B11B18B14DA2}" dt="2022-01-16T06:48:33.014" v="427" actId="6264"/>
          <ac:cxnSpMkLst>
            <pc:docMk/>
            <pc:sldMk cId="2892758840" sldId="256"/>
            <ac:cxnSpMk id="13" creationId="{D891E407-403B-4764-86C9-33A56D3BCAA3}"/>
          </ac:cxnSpMkLst>
        </pc:cxnChg>
      </pc:sldChg>
      <pc:sldChg chg="del">
        <pc:chgData name="Muna Hamad Obaid Alzaabi" userId="0b52b86c-d476-4ae7-acfa-29b538399b97" providerId="ADAL" clId="{311F92F8-142C-4655-A3ED-B11B18B14DA2}" dt="2022-01-15T11:33:34.686" v="1" actId="47"/>
        <pc:sldMkLst>
          <pc:docMk/>
          <pc:sldMk cId="1369080486" sldId="257"/>
        </pc:sldMkLst>
      </pc:sldChg>
      <pc:sldChg chg="addSp delSp modSp mod ord setBg modAnim">
        <pc:chgData name="Muna Hamad Obaid Alzaabi" userId="0b52b86c-d476-4ae7-acfa-29b538399b97" providerId="ADAL" clId="{311F92F8-142C-4655-A3ED-B11B18B14DA2}" dt="2022-01-16T17:05:31.296" v="867" actId="14100"/>
        <pc:sldMkLst>
          <pc:docMk/>
          <pc:sldMk cId="112405501" sldId="258"/>
        </pc:sldMkLst>
        <pc:spChg chg="add mod">
          <ac:chgData name="Muna Hamad Obaid Alzaabi" userId="0b52b86c-d476-4ae7-acfa-29b538399b97" providerId="ADAL" clId="{311F92F8-142C-4655-A3ED-B11B18B14DA2}" dt="2022-01-16T17:05:26.984" v="866" actId="1076"/>
          <ac:spMkLst>
            <pc:docMk/>
            <pc:sldMk cId="112405501" sldId="258"/>
            <ac:spMk id="3" creationId="{6AE2781E-073B-4B8B-8F17-1FFC7DBAEA9A}"/>
          </ac:spMkLst>
        </pc:spChg>
        <pc:spChg chg="add del">
          <ac:chgData name="Muna Hamad Obaid Alzaabi" userId="0b52b86c-d476-4ae7-acfa-29b538399b97" providerId="ADAL" clId="{311F92F8-142C-4655-A3ED-B11B18B14DA2}" dt="2022-01-16T06:49:15.273" v="430" actId="26606"/>
          <ac:spMkLst>
            <pc:docMk/>
            <pc:sldMk cId="112405501" sldId="258"/>
            <ac:spMk id="8" creationId="{F6EF57EF-D042-41D3-83E8-41A1FE6C11EB}"/>
          </ac:spMkLst>
        </pc:spChg>
        <pc:spChg chg="add del">
          <ac:chgData name="Muna Hamad Obaid Alzaabi" userId="0b52b86c-d476-4ae7-acfa-29b538399b97" providerId="ADAL" clId="{311F92F8-142C-4655-A3ED-B11B18B14DA2}" dt="2022-01-16T06:49:15.273" v="430" actId="26606"/>
          <ac:spMkLst>
            <pc:docMk/>
            <pc:sldMk cId="112405501" sldId="258"/>
            <ac:spMk id="10" creationId="{D00A59BB-A268-4F3E-9D41-CA265AF16870}"/>
          </ac:spMkLst>
        </pc:spChg>
        <pc:spChg chg="add del">
          <ac:chgData name="Muna Hamad Obaid Alzaabi" userId="0b52b86c-d476-4ae7-acfa-29b538399b97" providerId="ADAL" clId="{311F92F8-142C-4655-A3ED-B11B18B14DA2}" dt="2022-01-16T06:49:15.273" v="430" actId="26606"/>
          <ac:spMkLst>
            <pc:docMk/>
            <pc:sldMk cId="112405501" sldId="258"/>
            <ac:spMk id="12" creationId="{63794DCE-9D34-40DF-AB3F-06DA8ACCDA97}"/>
          </ac:spMkLst>
        </pc:spChg>
        <pc:spChg chg="add del">
          <ac:chgData name="Muna Hamad Obaid Alzaabi" userId="0b52b86c-d476-4ae7-acfa-29b538399b97" providerId="ADAL" clId="{311F92F8-142C-4655-A3ED-B11B18B14DA2}" dt="2022-01-16T06:49:15.273" v="430" actId="26606"/>
          <ac:spMkLst>
            <pc:docMk/>
            <pc:sldMk cId="112405501" sldId="258"/>
            <ac:spMk id="14" creationId="{45006452-918C-4282-A72C-C9692B669104}"/>
          </ac:spMkLst>
        </pc:spChg>
        <pc:picChg chg="add mod ord">
          <ac:chgData name="Muna Hamad Obaid Alzaabi" userId="0b52b86c-d476-4ae7-acfa-29b538399b97" providerId="ADAL" clId="{311F92F8-142C-4655-A3ED-B11B18B14DA2}" dt="2022-01-16T17:05:31.296" v="867" actId="14100"/>
          <ac:picMkLst>
            <pc:docMk/>
            <pc:sldMk cId="112405501" sldId="258"/>
            <ac:picMk id="2" creationId="{31DE5F3D-6C16-4FEB-AEBA-923DAA99652C}"/>
          </ac:picMkLst>
        </pc:picChg>
      </pc:sldChg>
      <pc:sldChg chg="addSp modSp mod">
        <pc:chgData name="Muna Hamad Obaid Alzaabi" userId="0b52b86c-d476-4ae7-acfa-29b538399b97" providerId="ADAL" clId="{311F92F8-142C-4655-A3ED-B11B18B14DA2}" dt="2022-01-16T17:09:41.565" v="895"/>
        <pc:sldMkLst>
          <pc:docMk/>
          <pc:sldMk cId="899748871" sldId="259"/>
        </pc:sldMkLst>
        <pc:spChg chg="mod">
          <ac:chgData name="Muna Hamad Obaid Alzaabi" userId="0b52b86c-d476-4ae7-acfa-29b538399b97" providerId="ADAL" clId="{311F92F8-142C-4655-A3ED-B11B18B14DA2}" dt="2022-01-16T17:04:02.428" v="855" actId="14100"/>
          <ac:spMkLst>
            <pc:docMk/>
            <pc:sldMk cId="899748871" sldId="259"/>
            <ac:spMk id="2" creationId="{9DBEACAF-5BC0-4079-9ABA-A1167B66DE0F}"/>
          </ac:spMkLst>
        </pc:spChg>
        <pc:spChg chg="add mod">
          <ac:chgData name="Muna Hamad Obaid Alzaabi" userId="0b52b86c-d476-4ae7-acfa-29b538399b97" providerId="ADAL" clId="{311F92F8-142C-4655-A3ED-B11B18B14DA2}" dt="2022-01-16T15:36:08.481" v="582" actId="1582"/>
          <ac:spMkLst>
            <pc:docMk/>
            <pc:sldMk cId="899748871" sldId="259"/>
            <ac:spMk id="6" creationId="{D3D2E870-4906-4A86-829B-2A6E0A7D7406}"/>
          </ac:spMkLst>
        </pc:spChg>
        <pc:picChg chg="add mod">
          <ac:chgData name="Muna Hamad Obaid Alzaabi" userId="0b52b86c-d476-4ae7-acfa-29b538399b97" providerId="ADAL" clId="{311F92F8-142C-4655-A3ED-B11B18B14DA2}" dt="2022-01-16T17:09:41.565" v="895"/>
          <ac:picMkLst>
            <pc:docMk/>
            <pc:sldMk cId="899748871" sldId="259"/>
            <ac:picMk id="4" creationId="{F1F960B8-1CEA-4DB9-94F3-B50F6B8D0D13}"/>
          </ac:picMkLst>
        </pc:picChg>
      </pc:sldChg>
      <pc:sldChg chg="addSp modSp mod ord">
        <pc:chgData name="Muna Hamad Obaid Alzaabi" userId="0b52b86c-d476-4ae7-acfa-29b538399b97" providerId="ADAL" clId="{311F92F8-142C-4655-A3ED-B11B18B14DA2}" dt="2022-01-16T18:36:54.702" v="1369" actId="1076"/>
        <pc:sldMkLst>
          <pc:docMk/>
          <pc:sldMk cId="3964605994" sldId="260"/>
        </pc:sldMkLst>
        <pc:spChg chg="mod">
          <ac:chgData name="Muna Hamad Obaid Alzaabi" userId="0b52b86c-d476-4ae7-acfa-29b538399b97" providerId="ADAL" clId="{311F92F8-142C-4655-A3ED-B11B18B14DA2}" dt="2022-01-16T17:05:43.730" v="868" actId="1076"/>
          <ac:spMkLst>
            <pc:docMk/>
            <pc:sldMk cId="3964605994" sldId="260"/>
            <ac:spMk id="2" creationId="{9B1FD78C-22D0-4E2E-A4D4-624687C980B0}"/>
          </ac:spMkLst>
        </pc:spChg>
        <pc:spChg chg="add mod ord">
          <ac:chgData name="Muna Hamad Obaid Alzaabi" userId="0b52b86c-d476-4ae7-acfa-29b538399b97" providerId="ADAL" clId="{311F92F8-142C-4655-A3ED-B11B18B14DA2}" dt="2022-01-16T18:36:39.999" v="1364" actId="21"/>
          <ac:spMkLst>
            <pc:docMk/>
            <pc:sldMk cId="3964605994" sldId="260"/>
            <ac:spMk id="3" creationId="{F1CCB58C-098D-43B6-B155-6FD5D95C6869}"/>
          </ac:spMkLst>
        </pc:spChg>
        <pc:spChg chg="add mod">
          <ac:chgData name="Muna Hamad Obaid Alzaabi" userId="0b52b86c-d476-4ae7-acfa-29b538399b97" providerId="ADAL" clId="{311F92F8-142C-4655-A3ED-B11B18B14DA2}" dt="2022-01-16T18:36:54.702" v="1369" actId="1076"/>
          <ac:spMkLst>
            <pc:docMk/>
            <pc:sldMk cId="3964605994" sldId="260"/>
            <ac:spMk id="4" creationId="{DBB6517F-8D2F-4D5C-9D21-13E960986675}"/>
          </ac:spMkLst>
        </pc:spChg>
      </pc:sldChg>
      <pc:sldChg chg="addSp delSp modSp mod modAnim">
        <pc:chgData name="Muna Hamad Obaid Alzaabi" userId="0b52b86c-d476-4ae7-acfa-29b538399b97" providerId="ADAL" clId="{311F92F8-142C-4655-A3ED-B11B18B14DA2}" dt="2022-01-16T17:36:53.275" v="1037" actId="1076"/>
        <pc:sldMkLst>
          <pc:docMk/>
          <pc:sldMk cId="1680075948" sldId="261"/>
        </pc:sldMkLst>
        <pc:spChg chg="add del mod">
          <ac:chgData name="Muna Hamad Obaid Alzaabi" userId="0b52b86c-d476-4ae7-acfa-29b538399b97" providerId="ADAL" clId="{311F92F8-142C-4655-A3ED-B11B18B14DA2}" dt="2022-01-16T15:40:40.300" v="641" actId="255"/>
          <ac:spMkLst>
            <pc:docMk/>
            <pc:sldMk cId="1680075948" sldId="261"/>
            <ac:spMk id="2" creationId="{63D803E3-5023-4C3C-ACCB-51A9B752D924}"/>
          </ac:spMkLst>
        </pc:spChg>
        <pc:spChg chg="add mod">
          <ac:chgData name="Muna Hamad Obaid Alzaabi" userId="0b52b86c-d476-4ae7-acfa-29b538399b97" providerId="ADAL" clId="{311F92F8-142C-4655-A3ED-B11B18B14DA2}" dt="2022-01-16T15:26:45.423" v="515"/>
          <ac:spMkLst>
            <pc:docMk/>
            <pc:sldMk cId="1680075948" sldId="261"/>
            <ac:spMk id="3" creationId="{D27B22B3-C634-4F0B-BD8C-47D6EC9F735C}"/>
          </ac:spMkLst>
        </pc:spChg>
        <pc:spChg chg="add mod">
          <ac:chgData name="Muna Hamad Obaid Alzaabi" userId="0b52b86c-d476-4ae7-acfa-29b538399b97" providerId="ADAL" clId="{311F92F8-142C-4655-A3ED-B11B18B14DA2}" dt="2022-01-16T15:26:45.423" v="515"/>
          <ac:spMkLst>
            <pc:docMk/>
            <pc:sldMk cId="1680075948" sldId="261"/>
            <ac:spMk id="4" creationId="{88051044-953C-4E4B-A5FD-9154F219540F}"/>
          </ac:spMkLst>
        </pc:spChg>
        <pc:spChg chg="add mod">
          <ac:chgData name="Muna Hamad Obaid Alzaabi" userId="0b52b86c-d476-4ae7-acfa-29b538399b97" providerId="ADAL" clId="{311F92F8-142C-4655-A3ED-B11B18B14DA2}" dt="2022-01-16T15:26:45.423" v="515"/>
          <ac:spMkLst>
            <pc:docMk/>
            <pc:sldMk cId="1680075948" sldId="261"/>
            <ac:spMk id="5" creationId="{F241FF33-DE6A-48D5-8EC2-6609382938D7}"/>
          </ac:spMkLst>
        </pc:spChg>
        <pc:spChg chg="mod">
          <ac:chgData name="Muna Hamad Obaid Alzaabi" userId="0b52b86c-d476-4ae7-acfa-29b538399b97" providerId="ADAL" clId="{311F92F8-142C-4655-A3ED-B11B18B14DA2}" dt="2022-01-16T15:26:45.423" v="515"/>
          <ac:spMkLst>
            <pc:docMk/>
            <pc:sldMk cId="1680075948" sldId="261"/>
            <ac:spMk id="7" creationId="{C2661FF2-C82E-4F26-AA93-C931E4879D24}"/>
          </ac:spMkLst>
        </pc:spChg>
        <pc:spChg chg="mod">
          <ac:chgData name="Muna Hamad Obaid Alzaabi" userId="0b52b86c-d476-4ae7-acfa-29b538399b97" providerId="ADAL" clId="{311F92F8-142C-4655-A3ED-B11B18B14DA2}" dt="2022-01-16T15:26:45.423" v="515"/>
          <ac:spMkLst>
            <pc:docMk/>
            <pc:sldMk cId="1680075948" sldId="261"/>
            <ac:spMk id="8" creationId="{78C82525-4854-45ED-9DCB-33541AEFDA7C}"/>
          </ac:spMkLst>
        </pc:spChg>
        <pc:spChg chg="mod">
          <ac:chgData name="Muna Hamad Obaid Alzaabi" userId="0b52b86c-d476-4ae7-acfa-29b538399b97" providerId="ADAL" clId="{311F92F8-142C-4655-A3ED-B11B18B14DA2}" dt="2022-01-16T15:26:45.423" v="515"/>
          <ac:spMkLst>
            <pc:docMk/>
            <pc:sldMk cId="1680075948" sldId="261"/>
            <ac:spMk id="10" creationId="{F2FD7413-0027-4AAB-A66D-42B612326F6E}"/>
          </ac:spMkLst>
        </pc:spChg>
        <pc:spChg chg="mod">
          <ac:chgData name="Muna Hamad Obaid Alzaabi" userId="0b52b86c-d476-4ae7-acfa-29b538399b97" providerId="ADAL" clId="{311F92F8-142C-4655-A3ED-B11B18B14DA2}" dt="2022-01-16T15:26:45.423" v="515"/>
          <ac:spMkLst>
            <pc:docMk/>
            <pc:sldMk cId="1680075948" sldId="261"/>
            <ac:spMk id="11" creationId="{7E1E1895-AE6C-4900-8A0E-EC637F401F8D}"/>
          </ac:spMkLst>
        </pc:spChg>
        <pc:spChg chg="mod">
          <ac:chgData name="Muna Hamad Obaid Alzaabi" userId="0b52b86c-d476-4ae7-acfa-29b538399b97" providerId="ADAL" clId="{311F92F8-142C-4655-A3ED-B11B18B14DA2}" dt="2022-01-16T15:26:45.423" v="515"/>
          <ac:spMkLst>
            <pc:docMk/>
            <pc:sldMk cId="1680075948" sldId="261"/>
            <ac:spMk id="12" creationId="{04DAABAA-A784-4FE9-8EE8-799879845581}"/>
          </ac:spMkLst>
        </pc:spChg>
        <pc:spChg chg="mod">
          <ac:chgData name="Muna Hamad Obaid Alzaabi" userId="0b52b86c-d476-4ae7-acfa-29b538399b97" providerId="ADAL" clId="{311F92F8-142C-4655-A3ED-B11B18B14DA2}" dt="2022-01-16T15:26:45.423" v="515"/>
          <ac:spMkLst>
            <pc:docMk/>
            <pc:sldMk cId="1680075948" sldId="261"/>
            <ac:spMk id="13" creationId="{E771B7BC-C0C8-4F88-B2EA-D1B40EEB4EB0}"/>
          </ac:spMkLst>
        </pc:spChg>
        <pc:spChg chg="mod">
          <ac:chgData name="Muna Hamad Obaid Alzaabi" userId="0b52b86c-d476-4ae7-acfa-29b538399b97" providerId="ADAL" clId="{311F92F8-142C-4655-A3ED-B11B18B14DA2}" dt="2022-01-16T15:26:45.423" v="515"/>
          <ac:spMkLst>
            <pc:docMk/>
            <pc:sldMk cId="1680075948" sldId="261"/>
            <ac:spMk id="14" creationId="{D0ED793F-02C8-4433-9D64-F86910ED7C0F}"/>
          </ac:spMkLst>
        </pc:spChg>
        <pc:spChg chg="mod">
          <ac:chgData name="Muna Hamad Obaid Alzaabi" userId="0b52b86c-d476-4ae7-acfa-29b538399b97" providerId="ADAL" clId="{311F92F8-142C-4655-A3ED-B11B18B14DA2}" dt="2022-01-16T17:35:41.561" v="1002" actId="1076"/>
          <ac:spMkLst>
            <pc:docMk/>
            <pc:sldMk cId="1680075948" sldId="261"/>
            <ac:spMk id="16" creationId="{34BA5ED7-74E2-4EFA-8EAD-29CDBC95B01F}"/>
          </ac:spMkLst>
        </pc:spChg>
        <pc:spChg chg="del mod">
          <ac:chgData name="Muna Hamad Obaid Alzaabi" userId="0b52b86c-d476-4ae7-acfa-29b538399b97" providerId="ADAL" clId="{311F92F8-142C-4655-A3ED-B11B18B14DA2}" dt="2022-01-16T17:33:52.181" v="988" actId="478"/>
          <ac:spMkLst>
            <pc:docMk/>
            <pc:sldMk cId="1680075948" sldId="261"/>
            <ac:spMk id="17" creationId="{B1FB3FDD-0573-41D8-BCC5-A1F353B5E074}"/>
          </ac:spMkLst>
        </pc:spChg>
        <pc:spChg chg="mod">
          <ac:chgData name="Muna Hamad Obaid Alzaabi" userId="0b52b86c-d476-4ae7-acfa-29b538399b97" providerId="ADAL" clId="{311F92F8-142C-4655-A3ED-B11B18B14DA2}" dt="2022-01-16T15:26:45.423" v="515"/>
          <ac:spMkLst>
            <pc:docMk/>
            <pc:sldMk cId="1680075948" sldId="261"/>
            <ac:spMk id="18" creationId="{0D3BDF87-57B5-4342-BECE-21203ED98570}"/>
          </ac:spMkLst>
        </pc:spChg>
        <pc:spChg chg="mod">
          <ac:chgData name="Muna Hamad Obaid Alzaabi" userId="0b52b86c-d476-4ae7-acfa-29b538399b97" providerId="ADAL" clId="{311F92F8-142C-4655-A3ED-B11B18B14DA2}" dt="2022-01-16T15:26:45.423" v="515"/>
          <ac:spMkLst>
            <pc:docMk/>
            <pc:sldMk cId="1680075948" sldId="261"/>
            <ac:spMk id="19" creationId="{5D94652A-C3EE-49E5-B8E1-319DD5288AF4}"/>
          </ac:spMkLst>
        </pc:spChg>
        <pc:spChg chg="mod">
          <ac:chgData name="Muna Hamad Obaid Alzaabi" userId="0b52b86c-d476-4ae7-acfa-29b538399b97" providerId="ADAL" clId="{311F92F8-142C-4655-A3ED-B11B18B14DA2}" dt="2022-01-16T15:26:45.423" v="515"/>
          <ac:spMkLst>
            <pc:docMk/>
            <pc:sldMk cId="1680075948" sldId="261"/>
            <ac:spMk id="21" creationId="{5531AAFA-3CA1-477C-8637-66C1A2F31B4F}"/>
          </ac:spMkLst>
        </pc:spChg>
        <pc:spChg chg="mod">
          <ac:chgData name="Muna Hamad Obaid Alzaabi" userId="0b52b86c-d476-4ae7-acfa-29b538399b97" providerId="ADAL" clId="{311F92F8-142C-4655-A3ED-B11B18B14DA2}" dt="2022-01-16T15:26:45.423" v="515"/>
          <ac:spMkLst>
            <pc:docMk/>
            <pc:sldMk cId="1680075948" sldId="261"/>
            <ac:spMk id="22" creationId="{01E3FAEA-AC8F-4380-AE4D-15277D4D6368}"/>
          </ac:spMkLst>
        </pc:spChg>
        <pc:spChg chg="mod">
          <ac:chgData name="Muna Hamad Obaid Alzaabi" userId="0b52b86c-d476-4ae7-acfa-29b538399b97" providerId="ADAL" clId="{311F92F8-142C-4655-A3ED-B11B18B14DA2}" dt="2022-01-16T15:26:45.423" v="515"/>
          <ac:spMkLst>
            <pc:docMk/>
            <pc:sldMk cId="1680075948" sldId="261"/>
            <ac:spMk id="24" creationId="{80192E78-DC1A-446E-B590-72780121A241}"/>
          </ac:spMkLst>
        </pc:spChg>
        <pc:spChg chg="mod">
          <ac:chgData name="Muna Hamad Obaid Alzaabi" userId="0b52b86c-d476-4ae7-acfa-29b538399b97" providerId="ADAL" clId="{311F92F8-142C-4655-A3ED-B11B18B14DA2}" dt="2022-01-16T15:26:45.423" v="515"/>
          <ac:spMkLst>
            <pc:docMk/>
            <pc:sldMk cId="1680075948" sldId="261"/>
            <ac:spMk id="25" creationId="{64E6A76E-CF53-4139-BEE1-517F136B04EE}"/>
          </ac:spMkLst>
        </pc:spChg>
        <pc:spChg chg="mod">
          <ac:chgData name="Muna Hamad Obaid Alzaabi" userId="0b52b86c-d476-4ae7-acfa-29b538399b97" providerId="ADAL" clId="{311F92F8-142C-4655-A3ED-B11B18B14DA2}" dt="2022-01-16T15:26:45.423" v="515"/>
          <ac:spMkLst>
            <pc:docMk/>
            <pc:sldMk cId="1680075948" sldId="261"/>
            <ac:spMk id="26" creationId="{BF09578A-8B19-4DE6-8FD3-43E537CE8564}"/>
          </ac:spMkLst>
        </pc:spChg>
        <pc:spChg chg="mod">
          <ac:chgData name="Muna Hamad Obaid Alzaabi" userId="0b52b86c-d476-4ae7-acfa-29b538399b97" providerId="ADAL" clId="{311F92F8-142C-4655-A3ED-B11B18B14DA2}" dt="2022-01-16T15:26:45.423" v="515"/>
          <ac:spMkLst>
            <pc:docMk/>
            <pc:sldMk cId="1680075948" sldId="261"/>
            <ac:spMk id="27" creationId="{E231EE57-C802-491E-A87D-16C986A76B75}"/>
          </ac:spMkLst>
        </pc:spChg>
        <pc:spChg chg="mod">
          <ac:chgData name="Muna Hamad Obaid Alzaabi" userId="0b52b86c-d476-4ae7-acfa-29b538399b97" providerId="ADAL" clId="{311F92F8-142C-4655-A3ED-B11B18B14DA2}" dt="2022-01-16T15:26:45.423" v="515"/>
          <ac:spMkLst>
            <pc:docMk/>
            <pc:sldMk cId="1680075948" sldId="261"/>
            <ac:spMk id="28" creationId="{D349D29E-704D-4CF4-9A10-3A109D5B7A97}"/>
          </ac:spMkLst>
        </pc:spChg>
        <pc:spChg chg="mod">
          <ac:chgData name="Muna Hamad Obaid Alzaabi" userId="0b52b86c-d476-4ae7-acfa-29b538399b97" providerId="ADAL" clId="{311F92F8-142C-4655-A3ED-B11B18B14DA2}" dt="2022-01-16T17:36:53.275" v="1037" actId="1076"/>
          <ac:spMkLst>
            <pc:docMk/>
            <pc:sldMk cId="1680075948" sldId="261"/>
            <ac:spMk id="30" creationId="{15E8F688-3F89-4B75-8386-756BAA93EFF4}"/>
          </ac:spMkLst>
        </pc:spChg>
        <pc:spChg chg="del mod">
          <ac:chgData name="Muna Hamad Obaid Alzaabi" userId="0b52b86c-d476-4ae7-acfa-29b538399b97" providerId="ADAL" clId="{311F92F8-142C-4655-A3ED-B11B18B14DA2}" dt="2022-01-16T17:33:55.174" v="989" actId="478"/>
          <ac:spMkLst>
            <pc:docMk/>
            <pc:sldMk cId="1680075948" sldId="261"/>
            <ac:spMk id="31" creationId="{B550719E-6874-46A0-9750-AE453FF72226}"/>
          </ac:spMkLst>
        </pc:spChg>
        <pc:spChg chg="mod">
          <ac:chgData name="Muna Hamad Obaid Alzaabi" userId="0b52b86c-d476-4ae7-acfa-29b538399b97" providerId="ADAL" clId="{311F92F8-142C-4655-A3ED-B11B18B14DA2}" dt="2022-01-16T15:26:45.423" v="515"/>
          <ac:spMkLst>
            <pc:docMk/>
            <pc:sldMk cId="1680075948" sldId="261"/>
            <ac:spMk id="32" creationId="{5888DB96-EBD1-47F9-AB6A-C056B982B383}"/>
          </ac:spMkLst>
        </pc:spChg>
        <pc:spChg chg="mod">
          <ac:chgData name="Muna Hamad Obaid Alzaabi" userId="0b52b86c-d476-4ae7-acfa-29b538399b97" providerId="ADAL" clId="{311F92F8-142C-4655-A3ED-B11B18B14DA2}" dt="2022-01-16T15:26:45.423" v="515"/>
          <ac:spMkLst>
            <pc:docMk/>
            <pc:sldMk cId="1680075948" sldId="261"/>
            <ac:spMk id="33" creationId="{53B0EC16-C02A-4DBF-A55E-119BD1020811}"/>
          </ac:spMkLst>
        </pc:spChg>
        <pc:spChg chg="mod">
          <ac:chgData name="Muna Hamad Obaid Alzaabi" userId="0b52b86c-d476-4ae7-acfa-29b538399b97" providerId="ADAL" clId="{311F92F8-142C-4655-A3ED-B11B18B14DA2}" dt="2022-01-16T15:26:45.423" v="515"/>
          <ac:spMkLst>
            <pc:docMk/>
            <pc:sldMk cId="1680075948" sldId="261"/>
            <ac:spMk id="35" creationId="{E4206B7C-F061-462A-BF85-12B94AFE53F7}"/>
          </ac:spMkLst>
        </pc:spChg>
        <pc:spChg chg="mod">
          <ac:chgData name="Muna Hamad Obaid Alzaabi" userId="0b52b86c-d476-4ae7-acfa-29b538399b97" providerId="ADAL" clId="{311F92F8-142C-4655-A3ED-B11B18B14DA2}" dt="2022-01-16T15:26:45.423" v="515"/>
          <ac:spMkLst>
            <pc:docMk/>
            <pc:sldMk cId="1680075948" sldId="261"/>
            <ac:spMk id="36" creationId="{47D96851-04F5-4049-A0EF-A7FC16A743C9}"/>
          </ac:spMkLst>
        </pc:spChg>
        <pc:spChg chg="mod">
          <ac:chgData name="Muna Hamad Obaid Alzaabi" userId="0b52b86c-d476-4ae7-acfa-29b538399b97" providerId="ADAL" clId="{311F92F8-142C-4655-A3ED-B11B18B14DA2}" dt="2022-01-16T15:26:45.423" v="515"/>
          <ac:spMkLst>
            <pc:docMk/>
            <pc:sldMk cId="1680075948" sldId="261"/>
            <ac:spMk id="38" creationId="{1A267976-D8DB-4291-BBC6-4089A0FAA445}"/>
          </ac:spMkLst>
        </pc:spChg>
        <pc:spChg chg="mod">
          <ac:chgData name="Muna Hamad Obaid Alzaabi" userId="0b52b86c-d476-4ae7-acfa-29b538399b97" providerId="ADAL" clId="{311F92F8-142C-4655-A3ED-B11B18B14DA2}" dt="2022-01-16T15:26:45.423" v="515"/>
          <ac:spMkLst>
            <pc:docMk/>
            <pc:sldMk cId="1680075948" sldId="261"/>
            <ac:spMk id="39" creationId="{9378302C-B104-4A54-8109-8ED70A68B15B}"/>
          </ac:spMkLst>
        </pc:spChg>
        <pc:spChg chg="mod">
          <ac:chgData name="Muna Hamad Obaid Alzaabi" userId="0b52b86c-d476-4ae7-acfa-29b538399b97" providerId="ADAL" clId="{311F92F8-142C-4655-A3ED-B11B18B14DA2}" dt="2022-01-16T15:26:45.423" v="515"/>
          <ac:spMkLst>
            <pc:docMk/>
            <pc:sldMk cId="1680075948" sldId="261"/>
            <ac:spMk id="40" creationId="{638954D8-BCE4-4C19-BD0B-27A9466F2043}"/>
          </ac:spMkLst>
        </pc:spChg>
        <pc:spChg chg="mod">
          <ac:chgData name="Muna Hamad Obaid Alzaabi" userId="0b52b86c-d476-4ae7-acfa-29b538399b97" providerId="ADAL" clId="{311F92F8-142C-4655-A3ED-B11B18B14DA2}" dt="2022-01-16T15:26:45.423" v="515"/>
          <ac:spMkLst>
            <pc:docMk/>
            <pc:sldMk cId="1680075948" sldId="261"/>
            <ac:spMk id="41" creationId="{18A64827-4E8B-4921-92DB-5C0897E0EC71}"/>
          </ac:spMkLst>
        </pc:spChg>
        <pc:spChg chg="mod">
          <ac:chgData name="Muna Hamad Obaid Alzaabi" userId="0b52b86c-d476-4ae7-acfa-29b538399b97" providerId="ADAL" clId="{311F92F8-142C-4655-A3ED-B11B18B14DA2}" dt="2022-01-16T15:26:45.423" v="515"/>
          <ac:spMkLst>
            <pc:docMk/>
            <pc:sldMk cId="1680075948" sldId="261"/>
            <ac:spMk id="42" creationId="{40263DD1-7EBD-43EE-864D-AB177BC94F82}"/>
          </ac:spMkLst>
        </pc:spChg>
        <pc:spChg chg="mod">
          <ac:chgData name="Muna Hamad Obaid Alzaabi" userId="0b52b86c-d476-4ae7-acfa-29b538399b97" providerId="ADAL" clId="{311F92F8-142C-4655-A3ED-B11B18B14DA2}" dt="2022-01-16T17:35:16.302" v="998" actId="1076"/>
          <ac:spMkLst>
            <pc:docMk/>
            <pc:sldMk cId="1680075948" sldId="261"/>
            <ac:spMk id="44" creationId="{87DB5A44-6095-4D8C-89D2-4BE3E68BE953}"/>
          </ac:spMkLst>
        </pc:spChg>
        <pc:spChg chg="del mod">
          <ac:chgData name="Muna Hamad Obaid Alzaabi" userId="0b52b86c-d476-4ae7-acfa-29b538399b97" providerId="ADAL" clId="{311F92F8-142C-4655-A3ED-B11B18B14DA2}" dt="2022-01-16T17:33:45.550" v="986" actId="478"/>
          <ac:spMkLst>
            <pc:docMk/>
            <pc:sldMk cId="1680075948" sldId="261"/>
            <ac:spMk id="45" creationId="{C434548F-5280-4DDB-BBE4-189949743AE2}"/>
          </ac:spMkLst>
        </pc:spChg>
        <pc:spChg chg="mod">
          <ac:chgData name="Muna Hamad Obaid Alzaabi" userId="0b52b86c-d476-4ae7-acfa-29b538399b97" providerId="ADAL" clId="{311F92F8-142C-4655-A3ED-B11B18B14DA2}" dt="2022-01-16T15:26:45.423" v="515"/>
          <ac:spMkLst>
            <pc:docMk/>
            <pc:sldMk cId="1680075948" sldId="261"/>
            <ac:spMk id="46" creationId="{52EA8E7A-47CC-4CB0-918E-F60C5A418485}"/>
          </ac:spMkLst>
        </pc:spChg>
        <pc:spChg chg="mod">
          <ac:chgData name="Muna Hamad Obaid Alzaabi" userId="0b52b86c-d476-4ae7-acfa-29b538399b97" providerId="ADAL" clId="{311F92F8-142C-4655-A3ED-B11B18B14DA2}" dt="2022-01-16T15:26:45.423" v="515"/>
          <ac:spMkLst>
            <pc:docMk/>
            <pc:sldMk cId="1680075948" sldId="261"/>
            <ac:spMk id="47" creationId="{3E57CFE5-5E96-43E4-8FD7-C20886156A0C}"/>
          </ac:spMkLst>
        </pc:spChg>
        <pc:spChg chg="mod">
          <ac:chgData name="Muna Hamad Obaid Alzaabi" userId="0b52b86c-d476-4ae7-acfa-29b538399b97" providerId="ADAL" clId="{311F92F8-142C-4655-A3ED-B11B18B14DA2}" dt="2022-01-16T15:26:45.423" v="515"/>
          <ac:spMkLst>
            <pc:docMk/>
            <pc:sldMk cId="1680075948" sldId="261"/>
            <ac:spMk id="49" creationId="{872DF1AA-B713-47B7-9BBF-1ED977D4FC15}"/>
          </ac:spMkLst>
        </pc:spChg>
        <pc:spChg chg="mod">
          <ac:chgData name="Muna Hamad Obaid Alzaabi" userId="0b52b86c-d476-4ae7-acfa-29b538399b97" providerId="ADAL" clId="{311F92F8-142C-4655-A3ED-B11B18B14DA2}" dt="2022-01-16T15:26:45.423" v="515"/>
          <ac:spMkLst>
            <pc:docMk/>
            <pc:sldMk cId="1680075948" sldId="261"/>
            <ac:spMk id="50" creationId="{122BF880-C9E0-4779-882B-8B2526A8F2BA}"/>
          </ac:spMkLst>
        </pc:spChg>
        <pc:spChg chg="mod">
          <ac:chgData name="Muna Hamad Obaid Alzaabi" userId="0b52b86c-d476-4ae7-acfa-29b538399b97" providerId="ADAL" clId="{311F92F8-142C-4655-A3ED-B11B18B14DA2}" dt="2022-01-16T15:26:45.423" v="515"/>
          <ac:spMkLst>
            <pc:docMk/>
            <pc:sldMk cId="1680075948" sldId="261"/>
            <ac:spMk id="52" creationId="{E714E3B2-D1F1-4107-85AB-8D156D973468}"/>
          </ac:spMkLst>
        </pc:spChg>
        <pc:spChg chg="mod">
          <ac:chgData name="Muna Hamad Obaid Alzaabi" userId="0b52b86c-d476-4ae7-acfa-29b538399b97" providerId="ADAL" clId="{311F92F8-142C-4655-A3ED-B11B18B14DA2}" dt="2022-01-16T15:26:45.423" v="515"/>
          <ac:spMkLst>
            <pc:docMk/>
            <pc:sldMk cId="1680075948" sldId="261"/>
            <ac:spMk id="53" creationId="{5B124413-78C8-4D3D-BB48-DBA3DE19E764}"/>
          </ac:spMkLst>
        </pc:spChg>
        <pc:spChg chg="mod">
          <ac:chgData name="Muna Hamad Obaid Alzaabi" userId="0b52b86c-d476-4ae7-acfa-29b538399b97" providerId="ADAL" clId="{311F92F8-142C-4655-A3ED-B11B18B14DA2}" dt="2022-01-16T15:26:45.423" v="515"/>
          <ac:spMkLst>
            <pc:docMk/>
            <pc:sldMk cId="1680075948" sldId="261"/>
            <ac:spMk id="54" creationId="{8655FD89-EA90-4AB4-BDCD-4EB82E74F94F}"/>
          </ac:spMkLst>
        </pc:spChg>
        <pc:spChg chg="mod">
          <ac:chgData name="Muna Hamad Obaid Alzaabi" userId="0b52b86c-d476-4ae7-acfa-29b538399b97" providerId="ADAL" clId="{311F92F8-142C-4655-A3ED-B11B18B14DA2}" dt="2022-01-16T15:26:45.423" v="515"/>
          <ac:spMkLst>
            <pc:docMk/>
            <pc:sldMk cId="1680075948" sldId="261"/>
            <ac:spMk id="55" creationId="{0B1C0681-DF24-4FB3-997A-0CC35186FBEC}"/>
          </ac:spMkLst>
        </pc:spChg>
        <pc:spChg chg="mod">
          <ac:chgData name="Muna Hamad Obaid Alzaabi" userId="0b52b86c-d476-4ae7-acfa-29b538399b97" providerId="ADAL" clId="{311F92F8-142C-4655-A3ED-B11B18B14DA2}" dt="2022-01-16T15:26:45.423" v="515"/>
          <ac:spMkLst>
            <pc:docMk/>
            <pc:sldMk cId="1680075948" sldId="261"/>
            <ac:spMk id="56" creationId="{D1E721A0-16A0-4DF2-9FED-FB92A5CBFCF4}"/>
          </ac:spMkLst>
        </pc:spChg>
        <pc:spChg chg="mod">
          <ac:chgData name="Muna Hamad Obaid Alzaabi" userId="0b52b86c-d476-4ae7-acfa-29b538399b97" providerId="ADAL" clId="{311F92F8-142C-4655-A3ED-B11B18B14DA2}" dt="2022-01-16T17:35:30.379" v="1000" actId="1076"/>
          <ac:spMkLst>
            <pc:docMk/>
            <pc:sldMk cId="1680075948" sldId="261"/>
            <ac:spMk id="58" creationId="{0D24A3C7-261F-4D0E-A4B6-15B5E41CBA69}"/>
          </ac:spMkLst>
        </pc:spChg>
        <pc:spChg chg="del mod">
          <ac:chgData name="Muna Hamad Obaid Alzaabi" userId="0b52b86c-d476-4ae7-acfa-29b538399b97" providerId="ADAL" clId="{311F92F8-142C-4655-A3ED-B11B18B14DA2}" dt="2022-01-16T17:33:49.278" v="987" actId="478"/>
          <ac:spMkLst>
            <pc:docMk/>
            <pc:sldMk cId="1680075948" sldId="261"/>
            <ac:spMk id="59" creationId="{83C49390-8C87-4674-95C4-82AEC4428C7F}"/>
          </ac:spMkLst>
        </pc:spChg>
        <pc:spChg chg="mod">
          <ac:chgData name="Muna Hamad Obaid Alzaabi" userId="0b52b86c-d476-4ae7-acfa-29b538399b97" providerId="ADAL" clId="{311F92F8-142C-4655-A3ED-B11B18B14DA2}" dt="2022-01-16T15:26:45.423" v="515"/>
          <ac:spMkLst>
            <pc:docMk/>
            <pc:sldMk cId="1680075948" sldId="261"/>
            <ac:spMk id="60" creationId="{64E9D19F-3324-4889-AF2D-981887DB4201}"/>
          </ac:spMkLst>
        </pc:spChg>
        <pc:spChg chg="mod">
          <ac:chgData name="Muna Hamad Obaid Alzaabi" userId="0b52b86c-d476-4ae7-acfa-29b538399b97" providerId="ADAL" clId="{311F92F8-142C-4655-A3ED-B11B18B14DA2}" dt="2022-01-16T15:26:45.423" v="515"/>
          <ac:spMkLst>
            <pc:docMk/>
            <pc:sldMk cId="1680075948" sldId="261"/>
            <ac:spMk id="61" creationId="{53176A6D-5E97-4B53-99F7-8AAC1EE0916D}"/>
          </ac:spMkLst>
        </pc:spChg>
        <pc:spChg chg="mod">
          <ac:chgData name="Muna Hamad Obaid Alzaabi" userId="0b52b86c-d476-4ae7-acfa-29b538399b97" providerId="ADAL" clId="{311F92F8-142C-4655-A3ED-B11B18B14DA2}" dt="2022-01-16T15:26:45.423" v="515"/>
          <ac:spMkLst>
            <pc:docMk/>
            <pc:sldMk cId="1680075948" sldId="261"/>
            <ac:spMk id="63" creationId="{46303670-BDBE-40F1-AC0D-6FC76D2C4855}"/>
          </ac:spMkLst>
        </pc:spChg>
        <pc:spChg chg="mod">
          <ac:chgData name="Muna Hamad Obaid Alzaabi" userId="0b52b86c-d476-4ae7-acfa-29b538399b97" providerId="ADAL" clId="{311F92F8-142C-4655-A3ED-B11B18B14DA2}" dt="2022-01-16T15:26:45.423" v="515"/>
          <ac:spMkLst>
            <pc:docMk/>
            <pc:sldMk cId="1680075948" sldId="261"/>
            <ac:spMk id="64" creationId="{E0BB9873-C0DF-4E13-A0FD-8872AC5753D9}"/>
          </ac:spMkLst>
        </pc:spChg>
        <pc:spChg chg="mod">
          <ac:chgData name="Muna Hamad Obaid Alzaabi" userId="0b52b86c-d476-4ae7-acfa-29b538399b97" providerId="ADAL" clId="{311F92F8-142C-4655-A3ED-B11B18B14DA2}" dt="2022-01-16T15:26:45.423" v="515"/>
          <ac:spMkLst>
            <pc:docMk/>
            <pc:sldMk cId="1680075948" sldId="261"/>
            <ac:spMk id="65" creationId="{59F3BB31-098F-423E-B7C9-4B4BBD7B2A40}"/>
          </ac:spMkLst>
        </pc:spChg>
        <pc:spChg chg="mod">
          <ac:chgData name="Muna Hamad Obaid Alzaabi" userId="0b52b86c-d476-4ae7-acfa-29b538399b97" providerId="ADAL" clId="{311F92F8-142C-4655-A3ED-B11B18B14DA2}" dt="2022-01-16T17:33:28.859" v="984" actId="1076"/>
          <ac:spMkLst>
            <pc:docMk/>
            <pc:sldMk cId="1680075948" sldId="261"/>
            <ac:spMk id="66" creationId="{72C8C243-53D2-4B04-8A6B-1B795D90C003}"/>
          </ac:spMkLst>
        </pc:spChg>
        <pc:spChg chg="mod">
          <ac:chgData name="Muna Hamad Obaid Alzaabi" userId="0b52b86c-d476-4ae7-acfa-29b538399b97" providerId="ADAL" clId="{311F92F8-142C-4655-A3ED-B11B18B14DA2}" dt="2022-01-16T15:26:45.423" v="515"/>
          <ac:spMkLst>
            <pc:docMk/>
            <pc:sldMk cId="1680075948" sldId="261"/>
            <ac:spMk id="68" creationId="{FBB0D0BB-29E0-44DC-BEC2-F361FDF40E6E}"/>
          </ac:spMkLst>
        </pc:spChg>
        <pc:spChg chg="mod">
          <ac:chgData name="Muna Hamad Obaid Alzaabi" userId="0b52b86c-d476-4ae7-acfa-29b538399b97" providerId="ADAL" clId="{311F92F8-142C-4655-A3ED-B11B18B14DA2}" dt="2022-01-16T15:26:45.423" v="515"/>
          <ac:spMkLst>
            <pc:docMk/>
            <pc:sldMk cId="1680075948" sldId="261"/>
            <ac:spMk id="69" creationId="{B6BB7CB8-8490-4D0C-A21A-0F427E8F9C84}"/>
          </ac:spMkLst>
        </pc:spChg>
        <pc:spChg chg="mod">
          <ac:chgData name="Muna Hamad Obaid Alzaabi" userId="0b52b86c-d476-4ae7-acfa-29b538399b97" providerId="ADAL" clId="{311F92F8-142C-4655-A3ED-B11B18B14DA2}" dt="2022-01-16T15:26:45.423" v="515"/>
          <ac:spMkLst>
            <pc:docMk/>
            <pc:sldMk cId="1680075948" sldId="261"/>
            <ac:spMk id="70" creationId="{49F2DC89-EE50-43BC-8120-26216288E768}"/>
          </ac:spMkLst>
        </pc:spChg>
        <pc:spChg chg="mod">
          <ac:chgData name="Muna Hamad Obaid Alzaabi" userId="0b52b86c-d476-4ae7-acfa-29b538399b97" providerId="ADAL" clId="{311F92F8-142C-4655-A3ED-B11B18B14DA2}" dt="2022-01-16T15:26:45.423" v="515"/>
          <ac:spMkLst>
            <pc:docMk/>
            <pc:sldMk cId="1680075948" sldId="261"/>
            <ac:spMk id="71" creationId="{CE9094CF-7F56-4622-B1A2-51CBF8B05EEB}"/>
          </ac:spMkLst>
        </pc:spChg>
        <pc:spChg chg="del mod">
          <ac:chgData name="Muna Hamad Obaid Alzaabi" userId="0b52b86c-d476-4ae7-acfa-29b538399b97" providerId="ADAL" clId="{311F92F8-142C-4655-A3ED-B11B18B14DA2}" dt="2022-01-16T17:33:07.835" v="980" actId="478"/>
          <ac:spMkLst>
            <pc:docMk/>
            <pc:sldMk cId="1680075948" sldId="261"/>
            <ac:spMk id="73" creationId="{AA363C1A-10B7-40E6-8E41-C7B27ED46DF9}"/>
          </ac:spMkLst>
        </pc:spChg>
        <pc:spChg chg="mod">
          <ac:chgData name="Muna Hamad Obaid Alzaabi" userId="0b52b86c-d476-4ae7-acfa-29b538399b97" providerId="ADAL" clId="{311F92F8-142C-4655-A3ED-B11B18B14DA2}" dt="2022-01-16T15:26:45.423" v="515"/>
          <ac:spMkLst>
            <pc:docMk/>
            <pc:sldMk cId="1680075948" sldId="261"/>
            <ac:spMk id="74" creationId="{0B8C4331-61FF-4F7F-A4FE-C703B9A49E89}"/>
          </ac:spMkLst>
        </pc:spChg>
        <pc:spChg chg="mod">
          <ac:chgData name="Muna Hamad Obaid Alzaabi" userId="0b52b86c-d476-4ae7-acfa-29b538399b97" providerId="ADAL" clId="{311F92F8-142C-4655-A3ED-B11B18B14DA2}" dt="2022-01-16T15:26:45.423" v="515"/>
          <ac:spMkLst>
            <pc:docMk/>
            <pc:sldMk cId="1680075948" sldId="261"/>
            <ac:spMk id="75" creationId="{C857A2E3-9B15-46DE-B7CB-F908E1FDD1AD}"/>
          </ac:spMkLst>
        </pc:spChg>
        <pc:spChg chg="add mod ord">
          <ac:chgData name="Muna Hamad Obaid Alzaabi" userId="0b52b86c-d476-4ae7-acfa-29b538399b97" providerId="ADAL" clId="{311F92F8-142C-4655-A3ED-B11B18B14DA2}" dt="2022-01-16T17:03:52.602" v="853" actId="1076"/>
          <ac:spMkLst>
            <pc:docMk/>
            <pc:sldMk cId="1680075948" sldId="261"/>
            <ac:spMk id="76" creationId="{1AFC4C15-D541-4440-A808-18784A135C07}"/>
          </ac:spMkLst>
        </pc:spChg>
        <pc:spChg chg="add mod">
          <ac:chgData name="Muna Hamad Obaid Alzaabi" userId="0b52b86c-d476-4ae7-acfa-29b538399b97" providerId="ADAL" clId="{311F92F8-142C-4655-A3ED-B11B18B14DA2}" dt="2022-01-16T17:34:33.713" v="994" actId="21"/>
          <ac:spMkLst>
            <pc:docMk/>
            <pc:sldMk cId="1680075948" sldId="261"/>
            <ac:spMk id="78" creationId="{23AA009A-D9BF-4DB8-942D-FCAB0EA1F8A9}"/>
          </ac:spMkLst>
        </pc:spChg>
        <pc:grpChg chg="add mod">
          <ac:chgData name="Muna Hamad Obaid Alzaabi" userId="0b52b86c-d476-4ae7-acfa-29b538399b97" providerId="ADAL" clId="{311F92F8-142C-4655-A3ED-B11B18B14DA2}" dt="2022-01-16T15:26:45.423" v="515"/>
          <ac:grpSpMkLst>
            <pc:docMk/>
            <pc:sldMk cId="1680075948" sldId="261"/>
            <ac:grpSpMk id="6" creationId="{B72EE4BB-107A-4D79-A3D5-134D6C1D290C}"/>
          </ac:grpSpMkLst>
        </pc:grpChg>
        <pc:grpChg chg="mod">
          <ac:chgData name="Muna Hamad Obaid Alzaabi" userId="0b52b86c-d476-4ae7-acfa-29b538399b97" providerId="ADAL" clId="{311F92F8-142C-4655-A3ED-B11B18B14DA2}" dt="2022-01-16T15:26:45.423" v="515"/>
          <ac:grpSpMkLst>
            <pc:docMk/>
            <pc:sldMk cId="1680075948" sldId="261"/>
            <ac:grpSpMk id="9" creationId="{0545FB6B-00BC-42F4-A4B9-0250FA7656B5}"/>
          </ac:grpSpMkLst>
        </pc:grpChg>
        <pc:grpChg chg="add mod">
          <ac:chgData name="Muna Hamad Obaid Alzaabi" userId="0b52b86c-d476-4ae7-acfa-29b538399b97" providerId="ADAL" clId="{311F92F8-142C-4655-A3ED-B11B18B14DA2}" dt="2022-01-16T15:26:45.423" v="515"/>
          <ac:grpSpMkLst>
            <pc:docMk/>
            <pc:sldMk cId="1680075948" sldId="261"/>
            <ac:grpSpMk id="20" creationId="{0A057BDC-1746-4F47-833D-0AED4D72AB29}"/>
          </ac:grpSpMkLst>
        </pc:grpChg>
        <pc:grpChg chg="mod">
          <ac:chgData name="Muna Hamad Obaid Alzaabi" userId="0b52b86c-d476-4ae7-acfa-29b538399b97" providerId="ADAL" clId="{311F92F8-142C-4655-A3ED-B11B18B14DA2}" dt="2022-01-16T15:26:45.423" v="515"/>
          <ac:grpSpMkLst>
            <pc:docMk/>
            <pc:sldMk cId="1680075948" sldId="261"/>
            <ac:grpSpMk id="23" creationId="{A304E785-4D1F-4BA1-872C-878B29B67943}"/>
          </ac:grpSpMkLst>
        </pc:grpChg>
        <pc:grpChg chg="add mod">
          <ac:chgData name="Muna Hamad Obaid Alzaabi" userId="0b52b86c-d476-4ae7-acfa-29b538399b97" providerId="ADAL" clId="{311F92F8-142C-4655-A3ED-B11B18B14DA2}" dt="2022-01-16T15:26:45.423" v="515"/>
          <ac:grpSpMkLst>
            <pc:docMk/>
            <pc:sldMk cId="1680075948" sldId="261"/>
            <ac:grpSpMk id="34" creationId="{D51CE5C2-203F-4215-93E8-12311F6DB43D}"/>
          </ac:grpSpMkLst>
        </pc:grpChg>
        <pc:grpChg chg="mod">
          <ac:chgData name="Muna Hamad Obaid Alzaabi" userId="0b52b86c-d476-4ae7-acfa-29b538399b97" providerId="ADAL" clId="{311F92F8-142C-4655-A3ED-B11B18B14DA2}" dt="2022-01-16T15:26:45.423" v="515"/>
          <ac:grpSpMkLst>
            <pc:docMk/>
            <pc:sldMk cId="1680075948" sldId="261"/>
            <ac:grpSpMk id="37" creationId="{6BC1B142-66F8-4FDA-B91B-58D6AE11A627}"/>
          </ac:grpSpMkLst>
        </pc:grpChg>
        <pc:grpChg chg="add mod">
          <ac:chgData name="Muna Hamad Obaid Alzaabi" userId="0b52b86c-d476-4ae7-acfa-29b538399b97" providerId="ADAL" clId="{311F92F8-142C-4655-A3ED-B11B18B14DA2}" dt="2022-01-16T15:26:45.423" v="515"/>
          <ac:grpSpMkLst>
            <pc:docMk/>
            <pc:sldMk cId="1680075948" sldId="261"/>
            <ac:grpSpMk id="48" creationId="{33A947B4-7D45-4299-82DA-8883387E8EEC}"/>
          </ac:grpSpMkLst>
        </pc:grpChg>
        <pc:grpChg chg="mod">
          <ac:chgData name="Muna Hamad Obaid Alzaabi" userId="0b52b86c-d476-4ae7-acfa-29b538399b97" providerId="ADAL" clId="{311F92F8-142C-4655-A3ED-B11B18B14DA2}" dt="2022-01-16T15:26:45.423" v="515"/>
          <ac:grpSpMkLst>
            <pc:docMk/>
            <pc:sldMk cId="1680075948" sldId="261"/>
            <ac:grpSpMk id="51" creationId="{29E3EB11-9587-4B37-8439-88B59EA0B776}"/>
          </ac:grpSpMkLst>
        </pc:grpChg>
        <pc:grpChg chg="add mod">
          <ac:chgData name="Muna Hamad Obaid Alzaabi" userId="0b52b86c-d476-4ae7-acfa-29b538399b97" providerId="ADAL" clId="{311F92F8-142C-4655-A3ED-B11B18B14DA2}" dt="2022-01-16T15:26:45.423" v="515"/>
          <ac:grpSpMkLst>
            <pc:docMk/>
            <pc:sldMk cId="1680075948" sldId="261"/>
            <ac:grpSpMk id="62" creationId="{71FEEB00-59DB-4B58-A867-4CA814CF2E29}"/>
          </ac:grpSpMkLst>
        </pc:grpChg>
        <pc:grpChg chg="mod">
          <ac:chgData name="Muna Hamad Obaid Alzaabi" userId="0b52b86c-d476-4ae7-acfa-29b538399b97" providerId="ADAL" clId="{311F92F8-142C-4655-A3ED-B11B18B14DA2}" dt="2022-01-16T15:26:45.423" v="515"/>
          <ac:grpSpMkLst>
            <pc:docMk/>
            <pc:sldMk cId="1680075948" sldId="261"/>
            <ac:grpSpMk id="67" creationId="{D587CF39-9231-476F-A14B-A3E8F3AE910D}"/>
          </ac:grpSpMkLst>
        </pc:grpChg>
        <pc:picChg chg="mod">
          <ac:chgData name="Muna Hamad Obaid Alzaabi" userId="0b52b86c-d476-4ae7-acfa-29b538399b97" providerId="ADAL" clId="{311F92F8-142C-4655-A3ED-B11B18B14DA2}" dt="2022-01-16T15:26:45.423" v="515"/>
          <ac:picMkLst>
            <pc:docMk/>
            <pc:sldMk cId="1680075948" sldId="261"/>
            <ac:picMk id="15" creationId="{4CBC74C1-6FCD-4E53-94E5-C37FAB8A0AE2}"/>
          </ac:picMkLst>
        </pc:picChg>
        <pc:picChg chg="mod">
          <ac:chgData name="Muna Hamad Obaid Alzaabi" userId="0b52b86c-d476-4ae7-acfa-29b538399b97" providerId="ADAL" clId="{311F92F8-142C-4655-A3ED-B11B18B14DA2}" dt="2022-01-16T15:26:45.423" v="515"/>
          <ac:picMkLst>
            <pc:docMk/>
            <pc:sldMk cId="1680075948" sldId="261"/>
            <ac:picMk id="29" creationId="{88B80FF1-027F-4A29-87DB-F8E2C59C85FE}"/>
          </ac:picMkLst>
        </pc:picChg>
        <pc:picChg chg="mod">
          <ac:chgData name="Muna Hamad Obaid Alzaabi" userId="0b52b86c-d476-4ae7-acfa-29b538399b97" providerId="ADAL" clId="{311F92F8-142C-4655-A3ED-B11B18B14DA2}" dt="2022-01-16T15:26:45.423" v="515"/>
          <ac:picMkLst>
            <pc:docMk/>
            <pc:sldMk cId="1680075948" sldId="261"/>
            <ac:picMk id="43" creationId="{FA2FBD3F-65B6-4EE5-B16C-EC24A1292712}"/>
          </ac:picMkLst>
        </pc:picChg>
        <pc:picChg chg="mod">
          <ac:chgData name="Muna Hamad Obaid Alzaabi" userId="0b52b86c-d476-4ae7-acfa-29b538399b97" providerId="ADAL" clId="{311F92F8-142C-4655-A3ED-B11B18B14DA2}" dt="2022-01-16T15:26:45.423" v="515"/>
          <ac:picMkLst>
            <pc:docMk/>
            <pc:sldMk cId="1680075948" sldId="261"/>
            <ac:picMk id="57" creationId="{2E97CB2D-FD43-4839-8791-191287EBA9F0}"/>
          </ac:picMkLst>
        </pc:picChg>
        <pc:picChg chg="del mod">
          <ac:chgData name="Muna Hamad Obaid Alzaabi" userId="0b52b86c-d476-4ae7-acfa-29b538399b97" providerId="ADAL" clId="{311F92F8-142C-4655-A3ED-B11B18B14DA2}" dt="2022-01-16T17:33:35.708" v="985" actId="478"/>
          <ac:picMkLst>
            <pc:docMk/>
            <pc:sldMk cId="1680075948" sldId="261"/>
            <ac:picMk id="72" creationId="{6FBA99CD-3A5B-4038-B48B-0C5106BC2F57}"/>
          </ac:picMkLst>
        </pc:picChg>
      </pc:sldChg>
      <pc:sldChg chg="addSp delSp modSp mod modAnim">
        <pc:chgData name="Muna Hamad Obaid Alzaabi" userId="0b52b86c-d476-4ae7-acfa-29b538399b97" providerId="ADAL" clId="{311F92F8-142C-4655-A3ED-B11B18B14DA2}" dt="2022-01-16T18:31:46.583" v="1354" actId="14100"/>
        <pc:sldMkLst>
          <pc:docMk/>
          <pc:sldMk cId="559231262" sldId="262"/>
        </pc:sldMkLst>
        <pc:spChg chg="del">
          <ac:chgData name="Muna Hamad Obaid Alzaabi" userId="0b52b86c-d476-4ae7-acfa-29b538399b97" providerId="ADAL" clId="{311F92F8-142C-4655-A3ED-B11B18B14DA2}" dt="2022-01-16T16:30:18.893" v="703" actId="478"/>
          <ac:spMkLst>
            <pc:docMk/>
            <pc:sldMk cId="559231262" sldId="262"/>
            <ac:spMk id="2" creationId="{7883C120-58C3-4C17-9877-AB18CC9FA00A}"/>
          </ac:spMkLst>
        </pc:spChg>
        <pc:spChg chg="add del mod">
          <ac:chgData name="Muna Hamad Obaid Alzaabi" userId="0b52b86c-d476-4ae7-acfa-29b538399b97" providerId="ADAL" clId="{311F92F8-142C-4655-A3ED-B11B18B14DA2}" dt="2022-01-16T18:18:01.075" v="1265" actId="478"/>
          <ac:spMkLst>
            <pc:docMk/>
            <pc:sldMk cId="559231262" sldId="262"/>
            <ac:spMk id="7" creationId="{7ABE5A60-6A54-43CC-85DA-72D8F1D3D60E}"/>
          </ac:spMkLst>
        </pc:spChg>
        <pc:spChg chg="add del mod">
          <ac:chgData name="Muna Hamad Obaid Alzaabi" userId="0b52b86c-d476-4ae7-acfa-29b538399b97" providerId="ADAL" clId="{311F92F8-142C-4655-A3ED-B11B18B14DA2}" dt="2022-01-16T18:18:01.075" v="1265" actId="478"/>
          <ac:spMkLst>
            <pc:docMk/>
            <pc:sldMk cId="559231262" sldId="262"/>
            <ac:spMk id="8" creationId="{D8332120-1C3A-4CE9-9FAA-FD4360A3B08C}"/>
          </ac:spMkLst>
        </pc:spChg>
        <pc:spChg chg="add del mod">
          <ac:chgData name="Muna Hamad Obaid Alzaabi" userId="0b52b86c-d476-4ae7-acfa-29b538399b97" providerId="ADAL" clId="{311F92F8-142C-4655-A3ED-B11B18B14DA2}" dt="2022-01-16T18:18:01.075" v="1265" actId="478"/>
          <ac:spMkLst>
            <pc:docMk/>
            <pc:sldMk cId="559231262" sldId="262"/>
            <ac:spMk id="9" creationId="{D94AD261-251D-4599-81D8-FA2C99D76AF9}"/>
          </ac:spMkLst>
        </pc:spChg>
        <pc:spChg chg="add del mod">
          <ac:chgData name="Muna Hamad Obaid Alzaabi" userId="0b52b86c-d476-4ae7-acfa-29b538399b97" providerId="ADAL" clId="{311F92F8-142C-4655-A3ED-B11B18B14DA2}" dt="2022-01-16T18:18:01.075" v="1265" actId="478"/>
          <ac:spMkLst>
            <pc:docMk/>
            <pc:sldMk cId="559231262" sldId="262"/>
            <ac:spMk id="10" creationId="{FEEA5C7E-276F-4B87-BA3B-E8B954A08BBE}"/>
          </ac:spMkLst>
        </pc:spChg>
        <pc:spChg chg="add del">
          <ac:chgData name="Muna Hamad Obaid Alzaabi" userId="0b52b86c-d476-4ae7-acfa-29b538399b97" providerId="ADAL" clId="{311F92F8-142C-4655-A3ED-B11B18B14DA2}" dt="2022-01-16T18:21:49.672" v="1277" actId="478"/>
          <ac:spMkLst>
            <pc:docMk/>
            <pc:sldMk cId="559231262" sldId="262"/>
            <ac:spMk id="15" creationId="{27D4876C-9A3D-45E9-99EE-3258EF6DE346}"/>
          </ac:spMkLst>
        </pc:spChg>
        <pc:spChg chg="add del mod">
          <ac:chgData name="Muna Hamad Obaid Alzaabi" userId="0b52b86c-d476-4ae7-acfa-29b538399b97" providerId="ADAL" clId="{311F92F8-142C-4655-A3ED-B11B18B14DA2}" dt="2022-01-16T18:21:17.785" v="1273"/>
          <ac:spMkLst>
            <pc:docMk/>
            <pc:sldMk cId="559231262" sldId="262"/>
            <ac:spMk id="17" creationId="{A76AD6DF-01A1-4E60-BCF6-D7C67BFD6855}"/>
          </ac:spMkLst>
        </pc:spChg>
        <pc:spChg chg="add del mod">
          <ac:chgData name="Muna Hamad Obaid Alzaabi" userId="0b52b86c-d476-4ae7-acfa-29b538399b97" providerId="ADAL" clId="{311F92F8-142C-4655-A3ED-B11B18B14DA2}" dt="2022-01-16T18:21:17.785" v="1273"/>
          <ac:spMkLst>
            <pc:docMk/>
            <pc:sldMk cId="559231262" sldId="262"/>
            <ac:spMk id="19" creationId="{AD08629C-FFD3-4D51-A349-FFC1DC1FA5FD}"/>
          </ac:spMkLst>
        </pc:spChg>
        <pc:spChg chg="add mod">
          <ac:chgData name="Muna Hamad Obaid Alzaabi" userId="0b52b86c-d476-4ae7-acfa-29b538399b97" providerId="ADAL" clId="{311F92F8-142C-4655-A3ED-B11B18B14DA2}" dt="2022-01-16T18:21:40.229" v="1276"/>
          <ac:spMkLst>
            <pc:docMk/>
            <pc:sldMk cId="559231262" sldId="262"/>
            <ac:spMk id="21" creationId="{F5262CF3-1D10-49E0-B73F-1EB9FAA0F6D5}"/>
          </ac:spMkLst>
        </pc:spChg>
        <pc:spChg chg="add mod">
          <ac:chgData name="Muna Hamad Obaid Alzaabi" userId="0b52b86c-d476-4ae7-acfa-29b538399b97" providerId="ADAL" clId="{311F92F8-142C-4655-A3ED-B11B18B14DA2}" dt="2022-01-16T18:22:13.632" v="1280" actId="14100"/>
          <ac:spMkLst>
            <pc:docMk/>
            <pc:sldMk cId="559231262" sldId="262"/>
            <ac:spMk id="22" creationId="{1BDFC51B-EBFA-4557-AE0B-1FDAE5F5BCA4}"/>
          </ac:spMkLst>
        </pc:spChg>
        <pc:spChg chg="add mod">
          <ac:chgData name="Muna Hamad Obaid Alzaabi" userId="0b52b86c-d476-4ae7-acfa-29b538399b97" providerId="ADAL" clId="{311F92F8-142C-4655-A3ED-B11B18B14DA2}" dt="2022-01-16T18:22:26.366" v="1283" actId="14100"/>
          <ac:spMkLst>
            <pc:docMk/>
            <pc:sldMk cId="559231262" sldId="262"/>
            <ac:spMk id="24" creationId="{65DB16D8-6FEC-4D65-A8FC-577FF7D46031}"/>
          </ac:spMkLst>
        </pc:spChg>
        <pc:spChg chg="add mod">
          <ac:chgData name="Muna Hamad Obaid Alzaabi" userId="0b52b86c-d476-4ae7-acfa-29b538399b97" providerId="ADAL" clId="{311F92F8-142C-4655-A3ED-B11B18B14DA2}" dt="2022-01-16T18:23:20.029" v="1287"/>
          <ac:spMkLst>
            <pc:docMk/>
            <pc:sldMk cId="559231262" sldId="262"/>
            <ac:spMk id="25" creationId="{22DD51D7-B427-4711-882B-0398FD516768}"/>
          </ac:spMkLst>
        </pc:spChg>
        <pc:spChg chg="add mod">
          <ac:chgData name="Muna Hamad Obaid Alzaabi" userId="0b52b86c-d476-4ae7-acfa-29b538399b97" providerId="ADAL" clId="{311F92F8-142C-4655-A3ED-B11B18B14DA2}" dt="2022-01-16T18:23:36.426" v="1289" actId="14100"/>
          <ac:spMkLst>
            <pc:docMk/>
            <pc:sldMk cId="559231262" sldId="262"/>
            <ac:spMk id="26" creationId="{58877305-6A5E-47EC-9176-F7E98F464546}"/>
          </ac:spMkLst>
        </pc:spChg>
        <pc:spChg chg="add mod">
          <ac:chgData name="Muna Hamad Obaid Alzaabi" userId="0b52b86c-d476-4ae7-acfa-29b538399b97" providerId="ADAL" clId="{311F92F8-142C-4655-A3ED-B11B18B14DA2}" dt="2022-01-16T18:24:34.141" v="1294"/>
          <ac:spMkLst>
            <pc:docMk/>
            <pc:sldMk cId="559231262" sldId="262"/>
            <ac:spMk id="29" creationId="{0F060D35-E738-4E61-B1D2-87BB6A82E2B2}"/>
          </ac:spMkLst>
        </pc:spChg>
        <pc:spChg chg="add mod">
          <ac:chgData name="Muna Hamad Obaid Alzaabi" userId="0b52b86c-d476-4ae7-acfa-29b538399b97" providerId="ADAL" clId="{311F92F8-142C-4655-A3ED-B11B18B14DA2}" dt="2022-01-16T18:31:46.583" v="1354" actId="14100"/>
          <ac:spMkLst>
            <pc:docMk/>
            <pc:sldMk cId="559231262" sldId="262"/>
            <ac:spMk id="31" creationId="{833DE804-DDAC-43DD-A6B1-3A2575686C1F}"/>
          </ac:spMkLst>
        </pc:spChg>
        <pc:spChg chg="add mod">
          <ac:chgData name="Muna Hamad Obaid Alzaabi" userId="0b52b86c-d476-4ae7-acfa-29b538399b97" providerId="ADAL" clId="{311F92F8-142C-4655-A3ED-B11B18B14DA2}" dt="2022-01-16T18:26:20.201" v="1304"/>
          <ac:spMkLst>
            <pc:docMk/>
            <pc:sldMk cId="559231262" sldId="262"/>
            <ac:spMk id="33" creationId="{87175D39-8F03-40D1-89CB-F02019AE8144}"/>
          </ac:spMkLst>
        </pc:spChg>
        <pc:spChg chg="add mod">
          <ac:chgData name="Muna Hamad Obaid Alzaabi" userId="0b52b86c-d476-4ae7-acfa-29b538399b97" providerId="ADAL" clId="{311F92F8-142C-4655-A3ED-B11B18B14DA2}" dt="2022-01-16T18:26:28.345" v="1306" actId="14100"/>
          <ac:spMkLst>
            <pc:docMk/>
            <pc:sldMk cId="559231262" sldId="262"/>
            <ac:spMk id="34" creationId="{A41C5ABF-360D-4168-84C3-ED6C6D80CFA7}"/>
          </ac:spMkLst>
        </pc:spChg>
        <pc:spChg chg="add mod">
          <ac:chgData name="Muna Hamad Obaid Alzaabi" userId="0b52b86c-d476-4ae7-acfa-29b538399b97" providerId="ADAL" clId="{311F92F8-142C-4655-A3ED-B11B18B14DA2}" dt="2022-01-16T18:27:16.621" v="1310"/>
          <ac:spMkLst>
            <pc:docMk/>
            <pc:sldMk cId="559231262" sldId="262"/>
            <ac:spMk id="36" creationId="{B6E045DA-BA4B-4A5C-9D0F-9A269BB15DD6}"/>
          </ac:spMkLst>
        </pc:spChg>
        <pc:spChg chg="add mod">
          <ac:chgData name="Muna Hamad Obaid Alzaabi" userId="0b52b86c-d476-4ae7-acfa-29b538399b97" providerId="ADAL" clId="{311F92F8-142C-4655-A3ED-B11B18B14DA2}" dt="2022-01-16T18:27:35.673" v="1313" actId="14100"/>
          <ac:spMkLst>
            <pc:docMk/>
            <pc:sldMk cId="559231262" sldId="262"/>
            <ac:spMk id="37" creationId="{DA453D32-F8C3-4D27-8E98-CA532F6436BA}"/>
          </ac:spMkLst>
        </pc:spChg>
        <pc:spChg chg="add mod">
          <ac:chgData name="Muna Hamad Obaid Alzaabi" userId="0b52b86c-d476-4ae7-acfa-29b538399b97" providerId="ADAL" clId="{311F92F8-142C-4655-A3ED-B11B18B14DA2}" dt="2022-01-16T18:27:58.374" v="1319" actId="1076"/>
          <ac:spMkLst>
            <pc:docMk/>
            <pc:sldMk cId="559231262" sldId="262"/>
            <ac:spMk id="41" creationId="{1B19485B-5ADF-4F1D-B49A-86C381908830}"/>
          </ac:spMkLst>
        </pc:spChg>
        <pc:picChg chg="add del mod">
          <ac:chgData name="Muna Hamad Obaid Alzaabi" userId="0b52b86c-d476-4ae7-acfa-29b538399b97" providerId="ADAL" clId="{311F92F8-142C-4655-A3ED-B11B18B14DA2}" dt="2022-01-16T18:21:04.458" v="1271" actId="478"/>
          <ac:picMkLst>
            <pc:docMk/>
            <pc:sldMk cId="559231262" sldId="262"/>
            <ac:picMk id="2" creationId="{477FDDE5-399B-4AC7-BD91-7E27A8681CEF}"/>
          </ac:picMkLst>
        </pc:picChg>
        <pc:picChg chg="del">
          <ac:chgData name="Muna Hamad Obaid Alzaabi" userId="0b52b86c-d476-4ae7-acfa-29b538399b97" providerId="ADAL" clId="{311F92F8-142C-4655-A3ED-B11B18B14DA2}" dt="2022-01-16T15:47:14.366" v="651" actId="478"/>
          <ac:picMkLst>
            <pc:docMk/>
            <pc:sldMk cId="559231262" sldId="262"/>
            <ac:picMk id="4" creationId="{25B2FD41-B4FA-4291-9CE7-96A3995714B4}"/>
          </ac:picMkLst>
        </pc:picChg>
        <pc:picChg chg="add mod">
          <ac:chgData name="Muna Hamad Obaid Alzaabi" userId="0b52b86c-d476-4ae7-acfa-29b538399b97" providerId="ADAL" clId="{311F92F8-142C-4655-A3ED-B11B18B14DA2}" dt="2022-01-16T17:05:01.993" v="863" actId="14100"/>
          <ac:picMkLst>
            <pc:docMk/>
            <pc:sldMk cId="559231262" sldId="262"/>
            <ac:picMk id="6" creationId="{3F53345B-6523-449F-A0CB-F4E42FC70773}"/>
          </ac:picMkLst>
        </pc:picChg>
        <pc:picChg chg="add mod">
          <ac:chgData name="Muna Hamad Obaid Alzaabi" userId="0b52b86c-d476-4ae7-acfa-29b538399b97" providerId="ADAL" clId="{311F92F8-142C-4655-A3ED-B11B18B14DA2}" dt="2022-01-16T18:26:42.986" v="1309" actId="1076"/>
          <ac:picMkLst>
            <pc:docMk/>
            <pc:sldMk cId="559231262" sldId="262"/>
            <ac:picMk id="12" creationId="{79B5D2A2-1A57-4E80-9240-3CA829947957}"/>
          </ac:picMkLst>
        </pc:picChg>
        <pc:picChg chg="add del mod">
          <ac:chgData name="Muna Hamad Obaid Alzaabi" userId="0b52b86c-d476-4ae7-acfa-29b538399b97" providerId="ADAL" clId="{311F92F8-142C-4655-A3ED-B11B18B14DA2}" dt="2022-01-16T17:23:17.651" v="931" actId="478"/>
          <ac:picMkLst>
            <pc:docMk/>
            <pc:sldMk cId="559231262" sldId="262"/>
            <ac:picMk id="14" creationId="{CDADC11A-A237-472B-A460-B8E83BD97CA1}"/>
          </ac:picMkLst>
        </pc:picChg>
        <pc:picChg chg="add del mod">
          <ac:chgData name="Muna Hamad Obaid Alzaabi" userId="0b52b86c-d476-4ae7-acfa-29b538399b97" providerId="ADAL" clId="{311F92F8-142C-4655-A3ED-B11B18B14DA2}" dt="2022-01-16T17:23:35.332" v="934" actId="478"/>
          <ac:picMkLst>
            <pc:docMk/>
            <pc:sldMk cId="559231262" sldId="262"/>
            <ac:picMk id="16" creationId="{FCDF3F30-4D19-4BE7-9874-211A4E5962F3}"/>
          </ac:picMkLst>
        </pc:picChg>
        <pc:picChg chg="add mod">
          <ac:chgData name="Muna Hamad Obaid Alzaabi" userId="0b52b86c-d476-4ae7-acfa-29b538399b97" providerId="ADAL" clId="{311F92F8-142C-4655-A3ED-B11B18B14DA2}" dt="2022-01-16T16:35:56.832" v="729" actId="1076"/>
          <ac:picMkLst>
            <pc:docMk/>
            <pc:sldMk cId="559231262" sldId="262"/>
            <ac:picMk id="18" creationId="{79DAE586-1222-4887-8BFE-F04C2E676BD8}"/>
          </ac:picMkLst>
        </pc:picChg>
        <pc:picChg chg="add mod">
          <ac:chgData name="Muna Hamad Obaid Alzaabi" userId="0b52b86c-d476-4ae7-acfa-29b538399b97" providerId="ADAL" clId="{311F92F8-142C-4655-A3ED-B11B18B14DA2}" dt="2022-01-16T17:23:39.277" v="936" actId="14100"/>
          <ac:picMkLst>
            <pc:docMk/>
            <pc:sldMk cId="559231262" sldId="262"/>
            <ac:picMk id="1026" creationId="{CD76F25F-81FF-4E88-B1F5-0885C8FE0302}"/>
          </ac:picMkLst>
        </pc:picChg>
        <pc:cxnChg chg="add del mod">
          <ac:chgData name="Muna Hamad Obaid Alzaabi" userId="0b52b86c-d476-4ae7-acfa-29b538399b97" providerId="ADAL" clId="{311F92F8-142C-4655-A3ED-B11B18B14DA2}" dt="2022-01-16T18:21:17.785" v="1273"/>
          <ac:cxnSpMkLst>
            <pc:docMk/>
            <pc:sldMk cId="559231262" sldId="262"/>
            <ac:cxnSpMk id="20" creationId="{8868CF1C-1227-46E2-8B53-9D77FA3BF8BC}"/>
          </ac:cxnSpMkLst>
        </pc:cxnChg>
        <pc:cxnChg chg="add mod">
          <ac:chgData name="Muna Hamad Obaid Alzaabi" userId="0b52b86c-d476-4ae7-acfa-29b538399b97" providerId="ADAL" clId="{311F92F8-142C-4655-A3ED-B11B18B14DA2}" dt="2022-01-16T18:22:33.933" v="1284" actId="14100"/>
          <ac:cxnSpMkLst>
            <pc:docMk/>
            <pc:sldMk cId="559231262" sldId="262"/>
            <ac:cxnSpMk id="23" creationId="{8BDF241B-F2A2-4C61-A334-7C9914C6B413}"/>
          </ac:cxnSpMkLst>
        </pc:cxnChg>
        <pc:cxnChg chg="add mod">
          <ac:chgData name="Muna Hamad Obaid Alzaabi" userId="0b52b86c-d476-4ae7-acfa-29b538399b97" providerId="ADAL" clId="{311F92F8-142C-4655-A3ED-B11B18B14DA2}" dt="2022-01-16T18:23:49.912" v="1291" actId="14100"/>
          <ac:cxnSpMkLst>
            <pc:docMk/>
            <pc:sldMk cId="559231262" sldId="262"/>
            <ac:cxnSpMk id="27" creationId="{80CA31C0-29EC-4D4B-A30B-C43C5FC9C577}"/>
          </ac:cxnSpMkLst>
        </pc:cxnChg>
        <pc:cxnChg chg="add mod">
          <ac:chgData name="Muna Hamad Obaid Alzaabi" userId="0b52b86c-d476-4ae7-acfa-29b538399b97" providerId="ADAL" clId="{311F92F8-142C-4655-A3ED-B11B18B14DA2}" dt="2022-01-16T18:24:52.419" v="1298" actId="14100"/>
          <ac:cxnSpMkLst>
            <pc:docMk/>
            <pc:sldMk cId="559231262" sldId="262"/>
            <ac:cxnSpMk id="30" creationId="{1EFF2205-DC74-4F22-9141-42FA47577C02}"/>
          </ac:cxnSpMkLst>
        </pc:cxnChg>
        <pc:cxnChg chg="add mod">
          <ac:chgData name="Muna Hamad Obaid Alzaabi" userId="0b52b86c-d476-4ae7-acfa-29b538399b97" providerId="ADAL" clId="{311F92F8-142C-4655-A3ED-B11B18B14DA2}" dt="2022-01-16T18:29:00.296" v="1321" actId="14100"/>
          <ac:cxnSpMkLst>
            <pc:docMk/>
            <pc:sldMk cId="559231262" sldId="262"/>
            <ac:cxnSpMk id="35" creationId="{64D65448-DC7A-417E-96E0-1F07EA12887A}"/>
          </ac:cxnSpMkLst>
        </pc:cxnChg>
        <pc:cxnChg chg="add mod">
          <ac:chgData name="Muna Hamad Obaid Alzaabi" userId="0b52b86c-d476-4ae7-acfa-29b538399b97" providerId="ADAL" clId="{311F92F8-142C-4655-A3ED-B11B18B14DA2}" dt="2022-01-16T18:27:44.196" v="1315" actId="14100"/>
          <ac:cxnSpMkLst>
            <pc:docMk/>
            <pc:sldMk cId="559231262" sldId="262"/>
            <ac:cxnSpMk id="38" creationId="{44A424C0-646B-4D73-A3D1-6B76B4F92656}"/>
          </ac:cxnSpMkLst>
        </pc:cxnChg>
      </pc:sldChg>
      <pc:sldChg chg="addSp delSp modSp del mod addAnim delAnim modAnim">
        <pc:chgData name="Muna Hamad Obaid Alzaabi" userId="0b52b86c-d476-4ae7-acfa-29b538399b97" providerId="ADAL" clId="{311F92F8-142C-4655-A3ED-B11B18B14DA2}" dt="2022-01-16T15:46:59.914" v="648" actId="2696"/>
        <pc:sldMkLst>
          <pc:docMk/>
          <pc:sldMk cId="1143799341" sldId="262"/>
        </pc:sldMkLst>
        <pc:spChg chg="add del mod">
          <ac:chgData name="Muna Hamad Obaid Alzaabi" userId="0b52b86c-d476-4ae7-acfa-29b538399b97" providerId="ADAL" clId="{311F92F8-142C-4655-A3ED-B11B18B14DA2}" dt="2022-01-16T15:26:33.926" v="512"/>
          <ac:spMkLst>
            <pc:docMk/>
            <pc:sldMk cId="1143799341" sldId="262"/>
            <ac:spMk id="5" creationId="{26892820-4C83-4186-8606-51A891A1A7CE}"/>
          </ac:spMkLst>
        </pc:spChg>
        <pc:spChg chg="add del mod">
          <ac:chgData name="Muna Hamad Obaid Alzaabi" userId="0b52b86c-d476-4ae7-acfa-29b538399b97" providerId="ADAL" clId="{311F92F8-142C-4655-A3ED-B11B18B14DA2}" dt="2022-01-16T15:26:33.926" v="512"/>
          <ac:spMkLst>
            <pc:docMk/>
            <pc:sldMk cId="1143799341" sldId="262"/>
            <ac:spMk id="6" creationId="{5415C37B-B5AC-451C-9F7E-44B5DAE105A0}"/>
          </ac:spMkLst>
        </pc:spChg>
        <pc:spChg chg="add del mod">
          <ac:chgData name="Muna Hamad Obaid Alzaabi" userId="0b52b86c-d476-4ae7-acfa-29b538399b97" providerId="ADAL" clId="{311F92F8-142C-4655-A3ED-B11B18B14DA2}" dt="2022-01-16T15:26:33.926" v="512"/>
          <ac:spMkLst>
            <pc:docMk/>
            <pc:sldMk cId="1143799341" sldId="262"/>
            <ac:spMk id="7" creationId="{4EFA78D5-526E-4621-85A4-4EEB6A966365}"/>
          </ac:spMkLst>
        </pc:spChg>
        <pc:spChg chg="mod">
          <ac:chgData name="Muna Hamad Obaid Alzaabi" userId="0b52b86c-d476-4ae7-acfa-29b538399b97" providerId="ADAL" clId="{311F92F8-142C-4655-A3ED-B11B18B14DA2}" dt="2022-01-16T15:26:19.713" v="509"/>
          <ac:spMkLst>
            <pc:docMk/>
            <pc:sldMk cId="1143799341" sldId="262"/>
            <ac:spMk id="9" creationId="{BAF9DD5B-39A4-432A-9164-4A5BE54FA6AD}"/>
          </ac:spMkLst>
        </pc:spChg>
        <pc:spChg chg="mod">
          <ac:chgData name="Muna Hamad Obaid Alzaabi" userId="0b52b86c-d476-4ae7-acfa-29b538399b97" providerId="ADAL" clId="{311F92F8-142C-4655-A3ED-B11B18B14DA2}" dt="2022-01-16T15:26:19.713" v="509"/>
          <ac:spMkLst>
            <pc:docMk/>
            <pc:sldMk cId="1143799341" sldId="262"/>
            <ac:spMk id="10" creationId="{456C8EB7-BABC-43C8-A4FE-B83A42DCCF27}"/>
          </ac:spMkLst>
        </pc:spChg>
        <pc:spChg chg="mod">
          <ac:chgData name="Muna Hamad Obaid Alzaabi" userId="0b52b86c-d476-4ae7-acfa-29b538399b97" providerId="ADAL" clId="{311F92F8-142C-4655-A3ED-B11B18B14DA2}" dt="2022-01-16T15:26:19.713" v="509"/>
          <ac:spMkLst>
            <pc:docMk/>
            <pc:sldMk cId="1143799341" sldId="262"/>
            <ac:spMk id="12" creationId="{FE1E62D1-0DBD-4BEF-9C09-443CEE38536B}"/>
          </ac:spMkLst>
        </pc:spChg>
        <pc:spChg chg="mod">
          <ac:chgData name="Muna Hamad Obaid Alzaabi" userId="0b52b86c-d476-4ae7-acfa-29b538399b97" providerId="ADAL" clId="{311F92F8-142C-4655-A3ED-B11B18B14DA2}" dt="2022-01-16T15:26:19.713" v="509"/>
          <ac:spMkLst>
            <pc:docMk/>
            <pc:sldMk cId="1143799341" sldId="262"/>
            <ac:spMk id="13" creationId="{5A430AFC-4B11-4989-9DCD-1FC60724F124}"/>
          </ac:spMkLst>
        </pc:spChg>
        <pc:spChg chg="mod">
          <ac:chgData name="Muna Hamad Obaid Alzaabi" userId="0b52b86c-d476-4ae7-acfa-29b538399b97" providerId="ADAL" clId="{311F92F8-142C-4655-A3ED-B11B18B14DA2}" dt="2022-01-16T15:26:19.713" v="509"/>
          <ac:spMkLst>
            <pc:docMk/>
            <pc:sldMk cId="1143799341" sldId="262"/>
            <ac:spMk id="14" creationId="{B5E70144-66F1-4EAC-A9D3-E6C28E32B5F8}"/>
          </ac:spMkLst>
        </pc:spChg>
        <pc:spChg chg="mod">
          <ac:chgData name="Muna Hamad Obaid Alzaabi" userId="0b52b86c-d476-4ae7-acfa-29b538399b97" providerId="ADAL" clId="{311F92F8-142C-4655-A3ED-B11B18B14DA2}" dt="2022-01-16T15:26:19.713" v="509"/>
          <ac:spMkLst>
            <pc:docMk/>
            <pc:sldMk cId="1143799341" sldId="262"/>
            <ac:spMk id="15" creationId="{7E9100C2-80B8-4401-9AE2-8C79C84631C1}"/>
          </ac:spMkLst>
        </pc:spChg>
        <pc:spChg chg="mod">
          <ac:chgData name="Muna Hamad Obaid Alzaabi" userId="0b52b86c-d476-4ae7-acfa-29b538399b97" providerId="ADAL" clId="{311F92F8-142C-4655-A3ED-B11B18B14DA2}" dt="2022-01-16T15:26:19.713" v="509"/>
          <ac:spMkLst>
            <pc:docMk/>
            <pc:sldMk cId="1143799341" sldId="262"/>
            <ac:spMk id="16" creationId="{B19E6641-3814-4EEF-801D-FFCDC21A2422}"/>
          </ac:spMkLst>
        </pc:spChg>
        <pc:spChg chg="mod">
          <ac:chgData name="Muna Hamad Obaid Alzaabi" userId="0b52b86c-d476-4ae7-acfa-29b538399b97" providerId="ADAL" clId="{311F92F8-142C-4655-A3ED-B11B18B14DA2}" dt="2022-01-16T15:26:19.713" v="509"/>
          <ac:spMkLst>
            <pc:docMk/>
            <pc:sldMk cId="1143799341" sldId="262"/>
            <ac:spMk id="18" creationId="{B4126866-50FB-408E-B441-63C150A89477}"/>
          </ac:spMkLst>
        </pc:spChg>
        <pc:spChg chg="mod">
          <ac:chgData name="Muna Hamad Obaid Alzaabi" userId="0b52b86c-d476-4ae7-acfa-29b538399b97" providerId="ADAL" clId="{311F92F8-142C-4655-A3ED-B11B18B14DA2}" dt="2022-01-16T15:26:19.713" v="509"/>
          <ac:spMkLst>
            <pc:docMk/>
            <pc:sldMk cId="1143799341" sldId="262"/>
            <ac:spMk id="19" creationId="{31A6F9CA-DDBC-471D-A5D1-AD70A8DDE2A1}"/>
          </ac:spMkLst>
        </pc:spChg>
        <pc:spChg chg="mod">
          <ac:chgData name="Muna Hamad Obaid Alzaabi" userId="0b52b86c-d476-4ae7-acfa-29b538399b97" providerId="ADAL" clId="{311F92F8-142C-4655-A3ED-B11B18B14DA2}" dt="2022-01-16T15:26:19.713" v="509"/>
          <ac:spMkLst>
            <pc:docMk/>
            <pc:sldMk cId="1143799341" sldId="262"/>
            <ac:spMk id="20" creationId="{5ACE29E4-3F00-409A-A5E0-AA87456A49AB}"/>
          </ac:spMkLst>
        </pc:spChg>
        <pc:spChg chg="mod">
          <ac:chgData name="Muna Hamad Obaid Alzaabi" userId="0b52b86c-d476-4ae7-acfa-29b538399b97" providerId="ADAL" clId="{311F92F8-142C-4655-A3ED-B11B18B14DA2}" dt="2022-01-16T15:26:19.713" v="509"/>
          <ac:spMkLst>
            <pc:docMk/>
            <pc:sldMk cId="1143799341" sldId="262"/>
            <ac:spMk id="21" creationId="{47C1B130-D77A-4DD9-93FB-9A6737312694}"/>
          </ac:spMkLst>
        </pc:spChg>
        <pc:spChg chg="mod">
          <ac:chgData name="Muna Hamad Obaid Alzaabi" userId="0b52b86c-d476-4ae7-acfa-29b538399b97" providerId="ADAL" clId="{311F92F8-142C-4655-A3ED-B11B18B14DA2}" dt="2022-01-16T15:26:19.713" v="509"/>
          <ac:spMkLst>
            <pc:docMk/>
            <pc:sldMk cId="1143799341" sldId="262"/>
            <ac:spMk id="23" creationId="{E4FCABD9-469B-4EA5-B1A8-B42A8DCFCD89}"/>
          </ac:spMkLst>
        </pc:spChg>
        <pc:spChg chg="mod">
          <ac:chgData name="Muna Hamad Obaid Alzaabi" userId="0b52b86c-d476-4ae7-acfa-29b538399b97" providerId="ADAL" clId="{311F92F8-142C-4655-A3ED-B11B18B14DA2}" dt="2022-01-16T15:26:19.713" v="509"/>
          <ac:spMkLst>
            <pc:docMk/>
            <pc:sldMk cId="1143799341" sldId="262"/>
            <ac:spMk id="24" creationId="{AA43DB9C-CB86-4BB2-9AD0-6E40694EFE3C}"/>
          </ac:spMkLst>
        </pc:spChg>
        <pc:spChg chg="mod">
          <ac:chgData name="Muna Hamad Obaid Alzaabi" userId="0b52b86c-d476-4ae7-acfa-29b538399b97" providerId="ADAL" clId="{311F92F8-142C-4655-A3ED-B11B18B14DA2}" dt="2022-01-16T15:26:19.713" v="509"/>
          <ac:spMkLst>
            <pc:docMk/>
            <pc:sldMk cId="1143799341" sldId="262"/>
            <ac:spMk id="26" creationId="{0E3B9A09-D98A-4159-B6B2-5446E899032F}"/>
          </ac:spMkLst>
        </pc:spChg>
        <pc:spChg chg="mod">
          <ac:chgData name="Muna Hamad Obaid Alzaabi" userId="0b52b86c-d476-4ae7-acfa-29b538399b97" providerId="ADAL" clId="{311F92F8-142C-4655-A3ED-B11B18B14DA2}" dt="2022-01-16T15:26:19.713" v="509"/>
          <ac:spMkLst>
            <pc:docMk/>
            <pc:sldMk cId="1143799341" sldId="262"/>
            <ac:spMk id="27" creationId="{07A042D0-D3E6-40E8-9071-FEFE4C400321}"/>
          </ac:spMkLst>
        </pc:spChg>
        <pc:spChg chg="mod">
          <ac:chgData name="Muna Hamad Obaid Alzaabi" userId="0b52b86c-d476-4ae7-acfa-29b538399b97" providerId="ADAL" clId="{311F92F8-142C-4655-A3ED-B11B18B14DA2}" dt="2022-01-16T15:26:19.713" v="509"/>
          <ac:spMkLst>
            <pc:docMk/>
            <pc:sldMk cId="1143799341" sldId="262"/>
            <ac:spMk id="28" creationId="{2C4926DA-09B1-47D1-9834-A0104ED0E56E}"/>
          </ac:spMkLst>
        </pc:spChg>
        <pc:spChg chg="mod">
          <ac:chgData name="Muna Hamad Obaid Alzaabi" userId="0b52b86c-d476-4ae7-acfa-29b538399b97" providerId="ADAL" clId="{311F92F8-142C-4655-A3ED-B11B18B14DA2}" dt="2022-01-16T15:26:19.713" v="509"/>
          <ac:spMkLst>
            <pc:docMk/>
            <pc:sldMk cId="1143799341" sldId="262"/>
            <ac:spMk id="29" creationId="{D15A5528-2F61-4013-B262-F9078F9AE3BA}"/>
          </ac:spMkLst>
        </pc:spChg>
        <pc:spChg chg="mod">
          <ac:chgData name="Muna Hamad Obaid Alzaabi" userId="0b52b86c-d476-4ae7-acfa-29b538399b97" providerId="ADAL" clId="{311F92F8-142C-4655-A3ED-B11B18B14DA2}" dt="2022-01-16T15:26:19.713" v="509"/>
          <ac:spMkLst>
            <pc:docMk/>
            <pc:sldMk cId="1143799341" sldId="262"/>
            <ac:spMk id="30" creationId="{57CF1DF7-F6A9-49D0-900D-7BEC55B20471}"/>
          </ac:spMkLst>
        </pc:spChg>
        <pc:spChg chg="mod">
          <ac:chgData name="Muna Hamad Obaid Alzaabi" userId="0b52b86c-d476-4ae7-acfa-29b538399b97" providerId="ADAL" clId="{311F92F8-142C-4655-A3ED-B11B18B14DA2}" dt="2022-01-16T15:26:19.713" v="509"/>
          <ac:spMkLst>
            <pc:docMk/>
            <pc:sldMk cId="1143799341" sldId="262"/>
            <ac:spMk id="32" creationId="{1937FB90-ADF0-4B2C-8816-7FA7F09AA619}"/>
          </ac:spMkLst>
        </pc:spChg>
        <pc:spChg chg="mod">
          <ac:chgData name="Muna Hamad Obaid Alzaabi" userId="0b52b86c-d476-4ae7-acfa-29b538399b97" providerId="ADAL" clId="{311F92F8-142C-4655-A3ED-B11B18B14DA2}" dt="2022-01-16T15:26:19.713" v="509"/>
          <ac:spMkLst>
            <pc:docMk/>
            <pc:sldMk cId="1143799341" sldId="262"/>
            <ac:spMk id="33" creationId="{0CEB2C73-B092-4894-8CC3-A0B77CF9EE58}"/>
          </ac:spMkLst>
        </pc:spChg>
        <pc:spChg chg="mod">
          <ac:chgData name="Muna Hamad Obaid Alzaabi" userId="0b52b86c-d476-4ae7-acfa-29b538399b97" providerId="ADAL" clId="{311F92F8-142C-4655-A3ED-B11B18B14DA2}" dt="2022-01-16T15:26:19.713" v="509"/>
          <ac:spMkLst>
            <pc:docMk/>
            <pc:sldMk cId="1143799341" sldId="262"/>
            <ac:spMk id="34" creationId="{8766E77D-886C-490C-BA22-C553D3EEDD23}"/>
          </ac:spMkLst>
        </pc:spChg>
        <pc:spChg chg="mod">
          <ac:chgData name="Muna Hamad Obaid Alzaabi" userId="0b52b86c-d476-4ae7-acfa-29b538399b97" providerId="ADAL" clId="{311F92F8-142C-4655-A3ED-B11B18B14DA2}" dt="2022-01-16T15:26:19.713" v="509"/>
          <ac:spMkLst>
            <pc:docMk/>
            <pc:sldMk cId="1143799341" sldId="262"/>
            <ac:spMk id="35" creationId="{4C86E0A4-7297-4091-BBFB-46ACB2704FE1}"/>
          </ac:spMkLst>
        </pc:spChg>
        <pc:spChg chg="mod">
          <ac:chgData name="Muna Hamad Obaid Alzaabi" userId="0b52b86c-d476-4ae7-acfa-29b538399b97" providerId="ADAL" clId="{311F92F8-142C-4655-A3ED-B11B18B14DA2}" dt="2022-01-16T15:26:19.713" v="509"/>
          <ac:spMkLst>
            <pc:docMk/>
            <pc:sldMk cId="1143799341" sldId="262"/>
            <ac:spMk id="37" creationId="{04896A34-1F02-47F1-954A-7DD3140ABD4F}"/>
          </ac:spMkLst>
        </pc:spChg>
        <pc:spChg chg="mod">
          <ac:chgData name="Muna Hamad Obaid Alzaabi" userId="0b52b86c-d476-4ae7-acfa-29b538399b97" providerId="ADAL" clId="{311F92F8-142C-4655-A3ED-B11B18B14DA2}" dt="2022-01-16T15:26:19.713" v="509"/>
          <ac:spMkLst>
            <pc:docMk/>
            <pc:sldMk cId="1143799341" sldId="262"/>
            <ac:spMk id="38" creationId="{6426B4AD-AD18-4ADA-904F-EF873914FFBA}"/>
          </ac:spMkLst>
        </pc:spChg>
        <pc:spChg chg="mod">
          <ac:chgData name="Muna Hamad Obaid Alzaabi" userId="0b52b86c-d476-4ae7-acfa-29b538399b97" providerId="ADAL" clId="{311F92F8-142C-4655-A3ED-B11B18B14DA2}" dt="2022-01-16T15:26:19.713" v="509"/>
          <ac:spMkLst>
            <pc:docMk/>
            <pc:sldMk cId="1143799341" sldId="262"/>
            <ac:spMk id="40" creationId="{15BCD51E-887B-477B-8D2B-1B339EDA0A32}"/>
          </ac:spMkLst>
        </pc:spChg>
        <pc:spChg chg="mod">
          <ac:chgData name="Muna Hamad Obaid Alzaabi" userId="0b52b86c-d476-4ae7-acfa-29b538399b97" providerId="ADAL" clId="{311F92F8-142C-4655-A3ED-B11B18B14DA2}" dt="2022-01-16T15:26:19.713" v="509"/>
          <ac:spMkLst>
            <pc:docMk/>
            <pc:sldMk cId="1143799341" sldId="262"/>
            <ac:spMk id="41" creationId="{A8F99A49-F455-47B6-A995-DD1AD30D2381}"/>
          </ac:spMkLst>
        </pc:spChg>
        <pc:spChg chg="mod">
          <ac:chgData name="Muna Hamad Obaid Alzaabi" userId="0b52b86c-d476-4ae7-acfa-29b538399b97" providerId="ADAL" clId="{311F92F8-142C-4655-A3ED-B11B18B14DA2}" dt="2022-01-16T15:26:19.713" v="509"/>
          <ac:spMkLst>
            <pc:docMk/>
            <pc:sldMk cId="1143799341" sldId="262"/>
            <ac:spMk id="42" creationId="{C108BA0A-0551-4514-A24D-55531CDEC29F}"/>
          </ac:spMkLst>
        </pc:spChg>
        <pc:spChg chg="mod">
          <ac:chgData name="Muna Hamad Obaid Alzaabi" userId="0b52b86c-d476-4ae7-acfa-29b538399b97" providerId="ADAL" clId="{311F92F8-142C-4655-A3ED-B11B18B14DA2}" dt="2022-01-16T15:26:19.713" v="509"/>
          <ac:spMkLst>
            <pc:docMk/>
            <pc:sldMk cId="1143799341" sldId="262"/>
            <ac:spMk id="43" creationId="{D3A576DB-3140-4C53-9E15-24A2EB705667}"/>
          </ac:spMkLst>
        </pc:spChg>
        <pc:spChg chg="mod">
          <ac:chgData name="Muna Hamad Obaid Alzaabi" userId="0b52b86c-d476-4ae7-acfa-29b538399b97" providerId="ADAL" clId="{311F92F8-142C-4655-A3ED-B11B18B14DA2}" dt="2022-01-16T15:26:19.713" v="509"/>
          <ac:spMkLst>
            <pc:docMk/>
            <pc:sldMk cId="1143799341" sldId="262"/>
            <ac:spMk id="44" creationId="{6421CD26-4FEF-4A87-BEB9-4052080D7FF4}"/>
          </ac:spMkLst>
        </pc:spChg>
        <pc:spChg chg="mod">
          <ac:chgData name="Muna Hamad Obaid Alzaabi" userId="0b52b86c-d476-4ae7-acfa-29b538399b97" providerId="ADAL" clId="{311F92F8-142C-4655-A3ED-B11B18B14DA2}" dt="2022-01-16T15:26:19.713" v="509"/>
          <ac:spMkLst>
            <pc:docMk/>
            <pc:sldMk cId="1143799341" sldId="262"/>
            <ac:spMk id="46" creationId="{8A299B90-DF30-4DD3-90A7-01AAD6C0547F}"/>
          </ac:spMkLst>
        </pc:spChg>
        <pc:spChg chg="mod">
          <ac:chgData name="Muna Hamad Obaid Alzaabi" userId="0b52b86c-d476-4ae7-acfa-29b538399b97" providerId="ADAL" clId="{311F92F8-142C-4655-A3ED-B11B18B14DA2}" dt="2022-01-16T15:26:19.713" v="509"/>
          <ac:spMkLst>
            <pc:docMk/>
            <pc:sldMk cId="1143799341" sldId="262"/>
            <ac:spMk id="47" creationId="{64F3E4D1-D601-46FB-BD27-0CA09E95185E}"/>
          </ac:spMkLst>
        </pc:spChg>
        <pc:spChg chg="mod">
          <ac:chgData name="Muna Hamad Obaid Alzaabi" userId="0b52b86c-d476-4ae7-acfa-29b538399b97" providerId="ADAL" clId="{311F92F8-142C-4655-A3ED-B11B18B14DA2}" dt="2022-01-16T15:26:19.713" v="509"/>
          <ac:spMkLst>
            <pc:docMk/>
            <pc:sldMk cId="1143799341" sldId="262"/>
            <ac:spMk id="48" creationId="{C85D4E9F-FC05-44BD-B3AF-23FB7CBF5009}"/>
          </ac:spMkLst>
        </pc:spChg>
        <pc:spChg chg="mod">
          <ac:chgData name="Muna Hamad Obaid Alzaabi" userId="0b52b86c-d476-4ae7-acfa-29b538399b97" providerId="ADAL" clId="{311F92F8-142C-4655-A3ED-B11B18B14DA2}" dt="2022-01-16T15:26:19.713" v="509"/>
          <ac:spMkLst>
            <pc:docMk/>
            <pc:sldMk cId="1143799341" sldId="262"/>
            <ac:spMk id="49" creationId="{FF7EE044-AE0C-4401-A6A4-D87C2BAAB6FB}"/>
          </ac:spMkLst>
        </pc:spChg>
        <pc:spChg chg="mod">
          <ac:chgData name="Muna Hamad Obaid Alzaabi" userId="0b52b86c-d476-4ae7-acfa-29b538399b97" providerId="ADAL" clId="{311F92F8-142C-4655-A3ED-B11B18B14DA2}" dt="2022-01-16T15:26:19.713" v="509"/>
          <ac:spMkLst>
            <pc:docMk/>
            <pc:sldMk cId="1143799341" sldId="262"/>
            <ac:spMk id="51" creationId="{3D4B03A5-A067-45AE-95BA-9162EA9A041B}"/>
          </ac:spMkLst>
        </pc:spChg>
        <pc:spChg chg="mod">
          <ac:chgData name="Muna Hamad Obaid Alzaabi" userId="0b52b86c-d476-4ae7-acfa-29b538399b97" providerId="ADAL" clId="{311F92F8-142C-4655-A3ED-B11B18B14DA2}" dt="2022-01-16T15:26:19.713" v="509"/>
          <ac:spMkLst>
            <pc:docMk/>
            <pc:sldMk cId="1143799341" sldId="262"/>
            <ac:spMk id="52" creationId="{EE7C9E51-7F2F-4552-966A-A4A676C08F49}"/>
          </ac:spMkLst>
        </pc:spChg>
        <pc:spChg chg="mod">
          <ac:chgData name="Muna Hamad Obaid Alzaabi" userId="0b52b86c-d476-4ae7-acfa-29b538399b97" providerId="ADAL" clId="{311F92F8-142C-4655-A3ED-B11B18B14DA2}" dt="2022-01-16T15:26:19.713" v="509"/>
          <ac:spMkLst>
            <pc:docMk/>
            <pc:sldMk cId="1143799341" sldId="262"/>
            <ac:spMk id="54" creationId="{1462A0ED-58C6-4B81-8AD1-AB26B0A72233}"/>
          </ac:spMkLst>
        </pc:spChg>
        <pc:spChg chg="mod">
          <ac:chgData name="Muna Hamad Obaid Alzaabi" userId="0b52b86c-d476-4ae7-acfa-29b538399b97" providerId="ADAL" clId="{311F92F8-142C-4655-A3ED-B11B18B14DA2}" dt="2022-01-16T15:26:19.713" v="509"/>
          <ac:spMkLst>
            <pc:docMk/>
            <pc:sldMk cId="1143799341" sldId="262"/>
            <ac:spMk id="55" creationId="{89F18817-0D06-4555-80DF-FC7FC1240868}"/>
          </ac:spMkLst>
        </pc:spChg>
        <pc:spChg chg="mod">
          <ac:chgData name="Muna Hamad Obaid Alzaabi" userId="0b52b86c-d476-4ae7-acfa-29b538399b97" providerId="ADAL" clId="{311F92F8-142C-4655-A3ED-B11B18B14DA2}" dt="2022-01-16T15:26:19.713" v="509"/>
          <ac:spMkLst>
            <pc:docMk/>
            <pc:sldMk cId="1143799341" sldId="262"/>
            <ac:spMk id="56" creationId="{C00BF650-F4D8-4DAC-B175-3745C2803AF8}"/>
          </ac:spMkLst>
        </pc:spChg>
        <pc:spChg chg="mod">
          <ac:chgData name="Muna Hamad Obaid Alzaabi" userId="0b52b86c-d476-4ae7-acfa-29b538399b97" providerId="ADAL" clId="{311F92F8-142C-4655-A3ED-B11B18B14DA2}" dt="2022-01-16T15:26:19.713" v="509"/>
          <ac:spMkLst>
            <pc:docMk/>
            <pc:sldMk cId="1143799341" sldId="262"/>
            <ac:spMk id="57" creationId="{2816F8E8-044E-490C-B7C2-1E93D42C2D78}"/>
          </ac:spMkLst>
        </pc:spChg>
        <pc:spChg chg="mod">
          <ac:chgData name="Muna Hamad Obaid Alzaabi" userId="0b52b86c-d476-4ae7-acfa-29b538399b97" providerId="ADAL" clId="{311F92F8-142C-4655-A3ED-B11B18B14DA2}" dt="2022-01-16T15:26:19.713" v="509"/>
          <ac:spMkLst>
            <pc:docMk/>
            <pc:sldMk cId="1143799341" sldId="262"/>
            <ac:spMk id="58" creationId="{E32514F3-6F01-4752-9D40-EEFCCBF54328}"/>
          </ac:spMkLst>
        </pc:spChg>
        <pc:spChg chg="mod">
          <ac:chgData name="Muna Hamad Obaid Alzaabi" userId="0b52b86c-d476-4ae7-acfa-29b538399b97" providerId="ADAL" clId="{311F92F8-142C-4655-A3ED-B11B18B14DA2}" dt="2022-01-16T15:26:19.713" v="509"/>
          <ac:spMkLst>
            <pc:docMk/>
            <pc:sldMk cId="1143799341" sldId="262"/>
            <ac:spMk id="60" creationId="{CBBA481F-6B44-46A7-903A-916B254304BA}"/>
          </ac:spMkLst>
        </pc:spChg>
        <pc:spChg chg="mod">
          <ac:chgData name="Muna Hamad Obaid Alzaabi" userId="0b52b86c-d476-4ae7-acfa-29b538399b97" providerId="ADAL" clId="{311F92F8-142C-4655-A3ED-B11B18B14DA2}" dt="2022-01-16T15:26:19.713" v="509"/>
          <ac:spMkLst>
            <pc:docMk/>
            <pc:sldMk cId="1143799341" sldId="262"/>
            <ac:spMk id="61" creationId="{ADB1AAD2-E4B0-4A9C-B502-A91C54F080F5}"/>
          </ac:spMkLst>
        </pc:spChg>
        <pc:spChg chg="mod">
          <ac:chgData name="Muna Hamad Obaid Alzaabi" userId="0b52b86c-d476-4ae7-acfa-29b538399b97" providerId="ADAL" clId="{311F92F8-142C-4655-A3ED-B11B18B14DA2}" dt="2022-01-16T15:26:19.713" v="509"/>
          <ac:spMkLst>
            <pc:docMk/>
            <pc:sldMk cId="1143799341" sldId="262"/>
            <ac:spMk id="62" creationId="{551F335D-D5AA-43EB-B7F8-D58DF2746EBA}"/>
          </ac:spMkLst>
        </pc:spChg>
        <pc:spChg chg="mod">
          <ac:chgData name="Muna Hamad Obaid Alzaabi" userId="0b52b86c-d476-4ae7-acfa-29b538399b97" providerId="ADAL" clId="{311F92F8-142C-4655-A3ED-B11B18B14DA2}" dt="2022-01-16T15:26:19.713" v="509"/>
          <ac:spMkLst>
            <pc:docMk/>
            <pc:sldMk cId="1143799341" sldId="262"/>
            <ac:spMk id="63" creationId="{3FEE2293-6BD9-4CF0-AB27-BFC6C5A1C878}"/>
          </ac:spMkLst>
        </pc:spChg>
        <pc:spChg chg="mod">
          <ac:chgData name="Muna Hamad Obaid Alzaabi" userId="0b52b86c-d476-4ae7-acfa-29b538399b97" providerId="ADAL" clId="{311F92F8-142C-4655-A3ED-B11B18B14DA2}" dt="2022-01-16T15:26:19.713" v="509"/>
          <ac:spMkLst>
            <pc:docMk/>
            <pc:sldMk cId="1143799341" sldId="262"/>
            <ac:spMk id="65" creationId="{DB3B6BFA-5F37-4F9E-BF78-CA5D9F6DFB40}"/>
          </ac:spMkLst>
        </pc:spChg>
        <pc:spChg chg="mod">
          <ac:chgData name="Muna Hamad Obaid Alzaabi" userId="0b52b86c-d476-4ae7-acfa-29b538399b97" providerId="ADAL" clId="{311F92F8-142C-4655-A3ED-B11B18B14DA2}" dt="2022-01-16T15:26:19.713" v="509"/>
          <ac:spMkLst>
            <pc:docMk/>
            <pc:sldMk cId="1143799341" sldId="262"/>
            <ac:spMk id="66" creationId="{8D26B085-D820-417F-85EB-6E28E1E7D633}"/>
          </ac:spMkLst>
        </pc:spChg>
        <pc:spChg chg="mod">
          <ac:chgData name="Muna Hamad Obaid Alzaabi" userId="0b52b86c-d476-4ae7-acfa-29b538399b97" providerId="ADAL" clId="{311F92F8-142C-4655-A3ED-B11B18B14DA2}" dt="2022-01-16T15:26:19.713" v="509"/>
          <ac:spMkLst>
            <pc:docMk/>
            <pc:sldMk cId="1143799341" sldId="262"/>
            <ac:spMk id="67" creationId="{88468B1E-88EA-4468-8AA2-3275971F6AAA}"/>
          </ac:spMkLst>
        </pc:spChg>
        <pc:spChg chg="mod">
          <ac:chgData name="Muna Hamad Obaid Alzaabi" userId="0b52b86c-d476-4ae7-acfa-29b538399b97" providerId="ADAL" clId="{311F92F8-142C-4655-A3ED-B11B18B14DA2}" dt="2022-01-16T15:26:19.713" v="509"/>
          <ac:spMkLst>
            <pc:docMk/>
            <pc:sldMk cId="1143799341" sldId="262"/>
            <ac:spMk id="68" creationId="{3537CA15-C6B3-4ECA-9F52-130129D9229D}"/>
          </ac:spMkLst>
        </pc:spChg>
        <pc:spChg chg="mod">
          <ac:chgData name="Muna Hamad Obaid Alzaabi" userId="0b52b86c-d476-4ae7-acfa-29b538399b97" providerId="ADAL" clId="{311F92F8-142C-4655-A3ED-B11B18B14DA2}" dt="2022-01-16T15:26:19.713" v="509"/>
          <ac:spMkLst>
            <pc:docMk/>
            <pc:sldMk cId="1143799341" sldId="262"/>
            <ac:spMk id="70" creationId="{1D2B1A8A-20E5-4C1E-8EE9-D5E9687F99F3}"/>
          </ac:spMkLst>
        </pc:spChg>
        <pc:spChg chg="mod">
          <ac:chgData name="Muna Hamad Obaid Alzaabi" userId="0b52b86c-d476-4ae7-acfa-29b538399b97" providerId="ADAL" clId="{311F92F8-142C-4655-A3ED-B11B18B14DA2}" dt="2022-01-16T15:26:19.713" v="509"/>
          <ac:spMkLst>
            <pc:docMk/>
            <pc:sldMk cId="1143799341" sldId="262"/>
            <ac:spMk id="71" creationId="{AC691D1B-43B1-4525-896A-030B5EAA95CD}"/>
          </ac:spMkLst>
        </pc:spChg>
        <pc:spChg chg="mod">
          <ac:chgData name="Muna Hamad Obaid Alzaabi" userId="0b52b86c-d476-4ae7-acfa-29b538399b97" providerId="ADAL" clId="{311F92F8-142C-4655-A3ED-B11B18B14DA2}" dt="2022-01-16T15:26:19.713" v="509"/>
          <ac:spMkLst>
            <pc:docMk/>
            <pc:sldMk cId="1143799341" sldId="262"/>
            <ac:spMk id="72" creationId="{27046CFE-2A47-4733-A7B5-CCE25EAB5925}"/>
          </ac:spMkLst>
        </pc:spChg>
        <pc:spChg chg="mod">
          <ac:chgData name="Muna Hamad Obaid Alzaabi" userId="0b52b86c-d476-4ae7-acfa-29b538399b97" providerId="ADAL" clId="{311F92F8-142C-4655-A3ED-B11B18B14DA2}" dt="2022-01-16T15:26:19.713" v="509"/>
          <ac:spMkLst>
            <pc:docMk/>
            <pc:sldMk cId="1143799341" sldId="262"/>
            <ac:spMk id="73" creationId="{8212AE2D-12AC-4139-904A-831942C1E95B}"/>
          </ac:spMkLst>
        </pc:spChg>
        <pc:spChg chg="mod">
          <ac:chgData name="Muna Hamad Obaid Alzaabi" userId="0b52b86c-d476-4ae7-acfa-29b538399b97" providerId="ADAL" clId="{311F92F8-142C-4655-A3ED-B11B18B14DA2}" dt="2022-01-16T15:26:19.713" v="509"/>
          <ac:spMkLst>
            <pc:docMk/>
            <pc:sldMk cId="1143799341" sldId="262"/>
            <ac:spMk id="75" creationId="{413822B7-1CE2-4D16-A184-E6E98864C9F6}"/>
          </ac:spMkLst>
        </pc:spChg>
        <pc:spChg chg="mod">
          <ac:chgData name="Muna Hamad Obaid Alzaabi" userId="0b52b86c-d476-4ae7-acfa-29b538399b97" providerId="ADAL" clId="{311F92F8-142C-4655-A3ED-B11B18B14DA2}" dt="2022-01-16T15:26:19.713" v="509"/>
          <ac:spMkLst>
            <pc:docMk/>
            <pc:sldMk cId="1143799341" sldId="262"/>
            <ac:spMk id="76" creationId="{F8CF5F83-6079-4889-AA6C-58C10616E597}"/>
          </ac:spMkLst>
        </pc:spChg>
        <pc:spChg chg="mod">
          <ac:chgData name="Muna Hamad Obaid Alzaabi" userId="0b52b86c-d476-4ae7-acfa-29b538399b97" providerId="ADAL" clId="{311F92F8-142C-4655-A3ED-B11B18B14DA2}" dt="2022-01-16T15:26:19.713" v="509"/>
          <ac:spMkLst>
            <pc:docMk/>
            <pc:sldMk cId="1143799341" sldId="262"/>
            <ac:spMk id="77" creationId="{6E597278-9251-4E31-809B-FD8AF2D38BB5}"/>
          </ac:spMkLst>
        </pc:spChg>
        <pc:grpChg chg="add del mod">
          <ac:chgData name="Muna Hamad Obaid Alzaabi" userId="0b52b86c-d476-4ae7-acfa-29b538399b97" providerId="ADAL" clId="{311F92F8-142C-4655-A3ED-B11B18B14DA2}" dt="2022-01-16T15:26:33.926" v="512"/>
          <ac:grpSpMkLst>
            <pc:docMk/>
            <pc:sldMk cId="1143799341" sldId="262"/>
            <ac:grpSpMk id="8" creationId="{8786C989-0EDF-408F-8CC3-8BA2AA6AC706}"/>
          </ac:grpSpMkLst>
        </pc:grpChg>
        <pc:grpChg chg="mod">
          <ac:chgData name="Muna Hamad Obaid Alzaabi" userId="0b52b86c-d476-4ae7-acfa-29b538399b97" providerId="ADAL" clId="{311F92F8-142C-4655-A3ED-B11B18B14DA2}" dt="2022-01-16T15:26:19.713" v="509"/>
          <ac:grpSpMkLst>
            <pc:docMk/>
            <pc:sldMk cId="1143799341" sldId="262"/>
            <ac:grpSpMk id="11" creationId="{97F2EC51-AA84-4773-A3E6-AA7D5A9338FE}"/>
          </ac:grpSpMkLst>
        </pc:grpChg>
        <pc:grpChg chg="add del mod">
          <ac:chgData name="Muna Hamad Obaid Alzaabi" userId="0b52b86c-d476-4ae7-acfa-29b538399b97" providerId="ADAL" clId="{311F92F8-142C-4655-A3ED-B11B18B14DA2}" dt="2022-01-16T15:26:33.926" v="512"/>
          <ac:grpSpMkLst>
            <pc:docMk/>
            <pc:sldMk cId="1143799341" sldId="262"/>
            <ac:grpSpMk id="22" creationId="{2FD8C378-7CE6-40EF-BEFC-29E2049E32CE}"/>
          </ac:grpSpMkLst>
        </pc:grpChg>
        <pc:grpChg chg="mod">
          <ac:chgData name="Muna Hamad Obaid Alzaabi" userId="0b52b86c-d476-4ae7-acfa-29b538399b97" providerId="ADAL" clId="{311F92F8-142C-4655-A3ED-B11B18B14DA2}" dt="2022-01-16T15:26:19.713" v="509"/>
          <ac:grpSpMkLst>
            <pc:docMk/>
            <pc:sldMk cId="1143799341" sldId="262"/>
            <ac:grpSpMk id="25" creationId="{FBEF7196-AF72-47C4-AA5D-65F97A14328D}"/>
          </ac:grpSpMkLst>
        </pc:grpChg>
        <pc:grpChg chg="add del mod">
          <ac:chgData name="Muna Hamad Obaid Alzaabi" userId="0b52b86c-d476-4ae7-acfa-29b538399b97" providerId="ADAL" clId="{311F92F8-142C-4655-A3ED-B11B18B14DA2}" dt="2022-01-16T15:26:33.926" v="512"/>
          <ac:grpSpMkLst>
            <pc:docMk/>
            <pc:sldMk cId="1143799341" sldId="262"/>
            <ac:grpSpMk id="36" creationId="{089FBBA2-3EBA-4B59-BF5A-27A9667ABC87}"/>
          </ac:grpSpMkLst>
        </pc:grpChg>
        <pc:grpChg chg="mod">
          <ac:chgData name="Muna Hamad Obaid Alzaabi" userId="0b52b86c-d476-4ae7-acfa-29b538399b97" providerId="ADAL" clId="{311F92F8-142C-4655-A3ED-B11B18B14DA2}" dt="2022-01-16T15:26:19.713" v="509"/>
          <ac:grpSpMkLst>
            <pc:docMk/>
            <pc:sldMk cId="1143799341" sldId="262"/>
            <ac:grpSpMk id="39" creationId="{BC7146FB-97ED-4C0C-BD9C-87D4318F8295}"/>
          </ac:grpSpMkLst>
        </pc:grpChg>
        <pc:grpChg chg="add del mod">
          <ac:chgData name="Muna Hamad Obaid Alzaabi" userId="0b52b86c-d476-4ae7-acfa-29b538399b97" providerId="ADAL" clId="{311F92F8-142C-4655-A3ED-B11B18B14DA2}" dt="2022-01-16T15:26:33.926" v="512"/>
          <ac:grpSpMkLst>
            <pc:docMk/>
            <pc:sldMk cId="1143799341" sldId="262"/>
            <ac:grpSpMk id="50" creationId="{6D202EB9-875F-4814-8F0A-01E96FF69DCE}"/>
          </ac:grpSpMkLst>
        </pc:grpChg>
        <pc:grpChg chg="mod">
          <ac:chgData name="Muna Hamad Obaid Alzaabi" userId="0b52b86c-d476-4ae7-acfa-29b538399b97" providerId="ADAL" clId="{311F92F8-142C-4655-A3ED-B11B18B14DA2}" dt="2022-01-16T15:26:19.713" v="509"/>
          <ac:grpSpMkLst>
            <pc:docMk/>
            <pc:sldMk cId="1143799341" sldId="262"/>
            <ac:grpSpMk id="53" creationId="{F1B8A52D-9076-43FB-8550-98EBFB2526BB}"/>
          </ac:grpSpMkLst>
        </pc:grpChg>
        <pc:grpChg chg="add del mod">
          <ac:chgData name="Muna Hamad Obaid Alzaabi" userId="0b52b86c-d476-4ae7-acfa-29b538399b97" providerId="ADAL" clId="{311F92F8-142C-4655-A3ED-B11B18B14DA2}" dt="2022-01-16T15:26:33.926" v="512"/>
          <ac:grpSpMkLst>
            <pc:docMk/>
            <pc:sldMk cId="1143799341" sldId="262"/>
            <ac:grpSpMk id="64" creationId="{A8349DB6-C507-45FD-8AF0-DD87D7FD5942}"/>
          </ac:grpSpMkLst>
        </pc:grpChg>
        <pc:grpChg chg="mod">
          <ac:chgData name="Muna Hamad Obaid Alzaabi" userId="0b52b86c-d476-4ae7-acfa-29b538399b97" providerId="ADAL" clId="{311F92F8-142C-4655-A3ED-B11B18B14DA2}" dt="2022-01-16T15:26:19.713" v="509"/>
          <ac:grpSpMkLst>
            <pc:docMk/>
            <pc:sldMk cId="1143799341" sldId="262"/>
            <ac:grpSpMk id="69" creationId="{564BE627-C03F-4C4F-A11F-89509142A33D}"/>
          </ac:grpSpMkLst>
        </pc:grpChg>
        <pc:picChg chg="add del">
          <ac:chgData name="Muna Hamad Obaid Alzaabi" userId="0b52b86c-d476-4ae7-acfa-29b538399b97" providerId="ADAL" clId="{311F92F8-142C-4655-A3ED-B11B18B14DA2}" dt="2022-01-16T15:26:37.800" v="514" actId="478"/>
          <ac:picMkLst>
            <pc:docMk/>
            <pc:sldMk cId="1143799341" sldId="262"/>
            <ac:picMk id="4" creationId="{25B2FD41-B4FA-4291-9CE7-96A3995714B4}"/>
          </ac:picMkLst>
        </pc:picChg>
        <pc:picChg chg="mod">
          <ac:chgData name="Muna Hamad Obaid Alzaabi" userId="0b52b86c-d476-4ae7-acfa-29b538399b97" providerId="ADAL" clId="{311F92F8-142C-4655-A3ED-B11B18B14DA2}" dt="2022-01-16T15:26:19.713" v="509"/>
          <ac:picMkLst>
            <pc:docMk/>
            <pc:sldMk cId="1143799341" sldId="262"/>
            <ac:picMk id="17" creationId="{E83B4514-8FDD-4F94-9723-78B6A42C75B0}"/>
          </ac:picMkLst>
        </pc:picChg>
        <pc:picChg chg="mod">
          <ac:chgData name="Muna Hamad Obaid Alzaabi" userId="0b52b86c-d476-4ae7-acfa-29b538399b97" providerId="ADAL" clId="{311F92F8-142C-4655-A3ED-B11B18B14DA2}" dt="2022-01-16T15:26:19.713" v="509"/>
          <ac:picMkLst>
            <pc:docMk/>
            <pc:sldMk cId="1143799341" sldId="262"/>
            <ac:picMk id="31" creationId="{77C144E3-1D37-442A-98DE-9B4D2CD87DD4}"/>
          </ac:picMkLst>
        </pc:picChg>
        <pc:picChg chg="mod">
          <ac:chgData name="Muna Hamad Obaid Alzaabi" userId="0b52b86c-d476-4ae7-acfa-29b538399b97" providerId="ADAL" clId="{311F92F8-142C-4655-A3ED-B11B18B14DA2}" dt="2022-01-16T15:26:19.713" v="509"/>
          <ac:picMkLst>
            <pc:docMk/>
            <pc:sldMk cId="1143799341" sldId="262"/>
            <ac:picMk id="45" creationId="{5C9BF510-141C-4141-A3AA-CCEC8A5AA6A6}"/>
          </ac:picMkLst>
        </pc:picChg>
        <pc:picChg chg="mod">
          <ac:chgData name="Muna Hamad Obaid Alzaabi" userId="0b52b86c-d476-4ae7-acfa-29b538399b97" providerId="ADAL" clId="{311F92F8-142C-4655-A3ED-B11B18B14DA2}" dt="2022-01-16T15:26:19.713" v="509"/>
          <ac:picMkLst>
            <pc:docMk/>
            <pc:sldMk cId="1143799341" sldId="262"/>
            <ac:picMk id="59" creationId="{B6AD0F43-FBA8-44DF-B7CB-E274773EF38C}"/>
          </ac:picMkLst>
        </pc:picChg>
        <pc:picChg chg="mod">
          <ac:chgData name="Muna Hamad Obaid Alzaabi" userId="0b52b86c-d476-4ae7-acfa-29b538399b97" providerId="ADAL" clId="{311F92F8-142C-4655-A3ED-B11B18B14DA2}" dt="2022-01-16T15:26:19.713" v="509"/>
          <ac:picMkLst>
            <pc:docMk/>
            <pc:sldMk cId="1143799341" sldId="262"/>
            <ac:picMk id="74" creationId="{CA093CB7-C397-46F3-9A8B-9F6C84605F1A}"/>
          </ac:picMkLst>
        </pc:picChg>
      </pc:sldChg>
      <pc:sldChg chg="addSp delSp modSp del mod ord">
        <pc:chgData name="Muna Hamad Obaid Alzaabi" userId="0b52b86c-d476-4ae7-acfa-29b538399b97" providerId="ADAL" clId="{311F92F8-142C-4655-A3ED-B11B18B14DA2}" dt="2022-01-16T15:26:00.699" v="508" actId="2696"/>
        <pc:sldMkLst>
          <pc:docMk/>
          <pc:sldMk cId="1295658019" sldId="262"/>
        </pc:sldMkLst>
        <pc:spChg chg="mod">
          <ac:chgData name="Muna Hamad Obaid Alzaabi" userId="0b52b86c-d476-4ae7-acfa-29b538399b97" providerId="ADAL" clId="{311F92F8-142C-4655-A3ED-B11B18B14DA2}" dt="2022-01-15T12:06:55.443" v="159" actId="14100"/>
          <ac:spMkLst>
            <pc:docMk/>
            <pc:sldMk cId="1295658019" sldId="262"/>
            <ac:spMk id="2" creationId="{7883C120-58C3-4C17-9877-AB18CC9FA00A}"/>
          </ac:spMkLst>
        </pc:spChg>
        <pc:spChg chg="add">
          <ac:chgData name="Muna Hamad Obaid Alzaabi" userId="0b52b86c-d476-4ae7-acfa-29b538399b97" providerId="ADAL" clId="{311F92F8-142C-4655-A3ED-B11B18B14DA2}" dt="2022-01-15T12:09:07.490" v="165"/>
          <ac:spMkLst>
            <pc:docMk/>
            <pc:sldMk cId="1295658019" sldId="262"/>
            <ac:spMk id="3" creationId="{D4C3C7CE-3915-4193-99FE-A404BDA324D6}"/>
          </ac:spMkLst>
        </pc:spChg>
        <pc:picChg chg="add mod">
          <ac:chgData name="Muna Hamad Obaid Alzaabi" userId="0b52b86c-d476-4ae7-acfa-29b538399b97" providerId="ADAL" clId="{311F92F8-142C-4655-A3ED-B11B18B14DA2}" dt="2022-01-15T12:09:41.893" v="167" actId="1076"/>
          <ac:picMkLst>
            <pc:docMk/>
            <pc:sldMk cId="1295658019" sldId="262"/>
            <ac:picMk id="4" creationId="{25B2FD41-B4FA-4291-9CE7-96A3995714B4}"/>
          </ac:picMkLst>
        </pc:picChg>
        <pc:picChg chg="add del mod">
          <ac:chgData name="Muna Hamad Obaid Alzaabi" userId="0b52b86c-d476-4ae7-acfa-29b538399b97" providerId="ADAL" clId="{311F92F8-142C-4655-A3ED-B11B18B14DA2}" dt="2022-01-15T12:06:39.520" v="154" actId="478"/>
          <ac:picMkLst>
            <pc:docMk/>
            <pc:sldMk cId="1295658019" sldId="262"/>
            <ac:picMk id="1026" creationId="{6DDD7445-1B30-497F-9648-26933B691F1B}"/>
          </ac:picMkLst>
        </pc:picChg>
        <pc:picChg chg="add del mod">
          <ac:chgData name="Muna Hamad Obaid Alzaabi" userId="0b52b86c-d476-4ae7-acfa-29b538399b97" providerId="ADAL" clId="{311F92F8-142C-4655-A3ED-B11B18B14DA2}" dt="2022-01-16T06:21:40.458" v="364" actId="21"/>
          <ac:picMkLst>
            <pc:docMk/>
            <pc:sldMk cId="1295658019" sldId="262"/>
            <ac:picMk id="1028" creationId="{087D85F9-0D81-4794-BE2A-E660CF331A9A}"/>
          </ac:picMkLst>
        </pc:picChg>
        <pc:picChg chg="add del mod">
          <ac:chgData name="Muna Hamad Obaid Alzaabi" userId="0b52b86c-d476-4ae7-acfa-29b538399b97" providerId="ADAL" clId="{311F92F8-142C-4655-A3ED-B11B18B14DA2}" dt="2022-01-16T06:04:30.019" v="345" actId="21"/>
          <ac:picMkLst>
            <pc:docMk/>
            <pc:sldMk cId="1295658019" sldId="262"/>
            <ac:picMk id="1030" creationId="{847CBBBD-08E4-403C-94EF-5984B5BC8EBB}"/>
          </ac:picMkLst>
        </pc:picChg>
      </pc:sldChg>
      <pc:sldChg chg="modSp mod">
        <pc:chgData name="Muna Hamad Obaid Alzaabi" userId="0b52b86c-d476-4ae7-acfa-29b538399b97" providerId="ADAL" clId="{311F92F8-142C-4655-A3ED-B11B18B14DA2}" dt="2022-01-16T17:04:49.080" v="860" actId="1076"/>
        <pc:sldMkLst>
          <pc:docMk/>
          <pc:sldMk cId="3656907301" sldId="263"/>
        </pc:sldMkLst>
        <pc:spChg chg="mod">
          <ac:chgData name="Muna Hamad Obaid Alzaabi" userId="0b52b86c-d476-4ae7-acfa-29b538399b97" providerId="ADAL" clId="{311F92F8-142C-4655-A3ED-B11B18B14DA2}" dt="2022-01-16T17:04:49.080" v="860" actId="1076"/>
          <ac:spMkLst>
            <pc:docMk/>
            <pc:sldMk cId="3656907301" sldId="263"/>
            <ac:spMk id="2" creationId="{BD8A873C-1F10-421C-9880-7C115C4116D7}"/>
          </ac:spMkLst>
        </pc:spChg>
        <pc:picChg chg="mod">
          <ac:chgData name="Muna Hamad Obaid Alzaabi" userId="0b52b86c-d476-4ae7-acfa-29b538399b97" providerId="ADAL" clId="{311F92F8-142C-4655-A3ED-B11B18B14DA2}" dt="2022-01-16T17:04:42.715" v="859" actId="1076"/>
          <ac:picMkLst>
            <pc:docMk/>
            <pc:sldMk cId="3656907301" sldId="263"/>
            <ac:picMk id="4" creationId="{F105F43A-6596-469D-8FA0-491341944943}"/>
          </ac:picMkLst>
        </pc:picChg>
      </pc:sldChg>
      <pc:sldChg chg="addSp delSp modSp del mod ord delAnim modAnim">
        <pc:chgData name="Muna Hamad Obaid Alzaabi" userId="0b52b86c-d476-4ae7-acfa-29b538399b97" providerId="ADAL" clId="{311F92F8-142C-4655-A3ED-B11B18B14DA2}" dt="2022-01-16T15:46:10.686" v="646" actId="2696"/>
        <pc:sldMkLst>
          <pc:docMk/>
          <pc:sldMk cId="3793874153" sldId="263"/>
        </pc:sldMkLst>
        <pc:spChg chg="mod">
          <ac:chgData name="Muna Hamad Obaid Alzaabi" userId="0b52b86c-d476-4ae7-acfa-29b538399b97" providerId="ADAL" clId="{311F92F8-142C-4655-A3ED-B11B18B14DA2}" dt="2022-01-15T11:52:46.153" v="104" actId="20577"/>
          <ac:spMkLst>
            <pc:docMk/>
            <pc:sldMk cId="3793874153" sldId="263"/>
            <ac:spMk id="2" creationId="{BD8A873C-1F10-421C-9880-7C115C4116D7}"/>
          </ac:spMkLst>
        </pc:spChg>
        <pc:picChg chg="add del mod">
          <ac:chgData name="Muna Hamad Obaid Alzaabi" userId="0b52b86c-d476-4ae7-acfa-29b538399b97" providerId="ADAL" clId="{311F92F8-142C-4655-A3ED-B11B18B14DA2}" dt="2022-01-15T12:00:12.358" v="139" actId="478"/>
          <ac:picMkLst>
            <pc:docMk/>
            <pc:sldMk cId="3793874153" sldId="263"/>
            <ac:picMk id="3" creationId="{65468C09-B14C-40C4-BEF4-DA5EBFDDEC27}"/>
          </ac:picMkLst>
        </pc:picChg>
        <pc:picChg chg="add mod">
          <ac:chgData name="Muna Hamad Obaid Alzaabi" userId="0b52b86c-d476-4ae7-acfa-29b538399b97" providerId="ADAL" clId="{311F92F8-142C-4655-A3ED-B11B18B14DA2}" dt="2022-01-15T12:01:09.768" v="144" actId="14100"/>
          <ac:picMkLst>
            <pc:docMk/>
            <pc:sldMk cId="3793874153" sldId="263"/>
            <ac:picMk id="4" creationId="{F105F43A-6596-469D-8FA0-491341944943}"/>
          </ac:picMkLst>
        </pc:picChg>
      </pc:sldChg>
      <pc:sldChg chg="addSp modSp mod">
        <pc:chgData name="Muna Hamad Obaid Alzaabi" userId="0b52b86c-d476-4ae7-acfa-29b538399b97" providerId="ADAL" clId="{311F92F8-142C-4655-A3ED-B11B18B14DA2}" dt="2022-01-16T17:06:57.401" v="887" actId="14100"/>
        <pc:sldMkLst>
          <pc:docMk/>
          <pc:sldMk cId="3726586148" sldId="264"/>
        </pc:sldMkLst>
        <pc:spChg chg="mod">
          <ac:chgData name="Muna Hamad Obaid Alzaabi" userId="0b52b86c-d476-4ae7-acfa-29b538399b97" providerId="ADAL" clId="{311F92F8-142C-4655-A3ED-B11B18B14DA2}" dt="2022-01-16T17:06:05.852" v="870" actId="1076"/>
          <ac:spMkLst>
            <pc:docMk/>
            <pc:sldMk cId="3726586148" sldId="264"/>
            <ac:spMk id="2" creationId="{74257C9A-BC97-414D-9318-A07D5C824CCE}"/>
          </ac:spMkLst>
        </pc:spChg>
        <pc:spChg chg="add mod">
          <ac:chgData name="Muna Hamad Obaid Alzaabi" userId="0b52b86c-d476-4ae7-acfa-29b538399b97" providerId="ADAL" clId="{311F92F8-142C-4655-A3ED-B11B18B14DA2}" dt="2022-01-16T17:06:05.852" v="870" actId="1076"/>
          <ac:spMkLst>
            <pc:docMk/>
            <pc:sldMk cId="3726586148" sldId="264"/>
            <ac:spMk id="4" creationId="{34525EF4-2469-4B83-A7FF-9A6F6B5D09F8}"/>
          </ac:spMkLst>
        </pc:spChg>
        <pc:spChg chg="add mod">
          <ac:chgData name="Muna Hamad Obaid Alzaabi" userId="0b52b86c-d476-4ae7-acfa-29b538399b97" providerId="ADAL" clId="{311F92F8-142C-4655-A3ED-B11B18B14DA2}" dt="2022-01-16T17:06:57.401" v="887" actId="14100"/>
          <ac:spMkLst>
            <pc:docMk/>
            <pc:sldMk cId="3726586148" sldId="264"/>
            <ac:spMk id="5" creationId="{598A8F1B-1FF6-4518-AB82-043D6E4C7422}"/>
          </ac:spMkLst>
        </pc:spChg>
        <pc:spChg chg="add mod">
          <ac:chgData name="Muna Hamad Obaid Alzaabi" userId="0b52b86c-d476-4ae7-acfa-29b538399b97" providerId="ADAL" clId="{311F92F8-142C-4655-A3ED-B11B18B14DA2}" dt="2022-01-16T17:06:24.069" v="882" actId="20577"/>
          <ac:spMkLst>
            <pc:docMk/>
            <pc:sldMk cId="3726586148" sldId="264"/>
            <ac:spMk id="6" creationId="{46664500-6B16-4020-B599-77281607E8ED}"/>
          </ac:spMkLst>
        </pc:spChg>
      </pc:sldChg>
      <pc:sldChg chg="del">
        <pc:chgData name="Muna Hamad Obaid Alzaabi" userId="0b52b86c-d476-4ae7-acfa-29b538399b97" providerId="ADAL" clId="{311F92F8-142C-4655-A3ED-B11B18B14DA2}" dt="2022-01-16T15:26:00.699" v="508" actId="2696"/>
        <pc:sldMkLst>
          <pc:docMk/>
          <pc:sldMk cId="0" sldId="265"/>
        </pc:sldMkLst>
      </pc:sldChg>
      <pc:sldChg chg="del">
        <pc:chgData name="Muna Hamad Obaid Alzaabi" userId="0b52b86c-d476-4ae7-acfa-29b538399b97" providerId="ADAL" clId="{311F92F8-142C-4655-A3ED-B11B18B14DA2}" dt="2022-01-16T15:46:53.676" v="647" actId="47"/>
        <pc:sldMkLst>
          <pc:docMk/>
          <pc:sldMk cId="926347650" sldId="265"/>
        </pc:sldMkLst>
      </pc:sldChg>
      <pc:sldChg chg="del">
        <pc:chgData name="Muna Hamad Obaid Alzaabi" userId="0b52b86c-d476-4ae7-acfa-29b538399b97" providerId="ADAL" clId="{311F92F8-142C-4655-A3ED-B11B18B14DA2}" dt="2022-01-15T11:15:29.266" v="0" actId="47"/>
        <pc:sldMkLst>
          <pc:docMk/>
          <pc:sldMk cId="1696270393" sldId="265"/>
        </pc:sldMkLst>
      </pc:sldChg>
      <pc:sldChg chg="add del setBg">
        <pc:chgData name="Muna Hamad Obaid Alzaabi" userId="0b52b86c-d476-4ae7-acfa-29b538399b97" providerId="ADAL" clId="{311F92F8-142C-4655-A3ED-B11B18B14DA2}" dt="2022-01-15T11:53:58.135" v="116"/>
        <pc:sldMkLst>
          <pc:docMk/>
          <pc:sldMk cId="1512144583" sldId="266"/>
        </pc:sldMkLst>
      </pc:sldChg>
      <pc:sldChg chg="del">
        <pc:chgData name="Muna Hamad Obaid Alzaabi" userId="0b52b86c-d476-4ae7-acfa-29b538399b97" providerId="ADAL" clId="{311F92F8-142C-4655-A3ED-B11B18B14DA2}" dt="2022-01-16T16:21:39.368" v="665" actId="2696"/>
        <pc:sldMkLst>
          <pc:docMk/>
          <pc:sldMk cId="1560259156" sldId="266"/>
        </pc:sldMkLst>
      </pc:sldChg>
      <pc:sldChg chg="modSp del mod">
        <pc:chgData name="Muna Hamad Obaid Alzaabi" userId="0b52b86c-d476-4ae7-acfa-29b538399b97" providerId="ADAL" clId="{311F92F8-142C-4655-A3ED-B11B18B14DA2}" dt="2022-01-16T15:46:10.686" v="646" actId="2696"/>
        <pc:sldMkLst>
          <pc:docMk/>
          <pc:sldMk cId="2136249485" sldId="266"/>
        </pc:sldMkLst>
        <pc:spChg chg="mod">
          <ac:chgData name="Muna Hamad Obaid Alzaabi" userId="0b52b86c-d476-4ae7-acfa-29b538399b97" providerId="ADAL" clId="{311F92F8-142C-4655-A3ED-B11B18B14DA2}" dt="2022-01-15T11:54:13.855" v="123" actId="20577"/>
          <ac:spMkLst>
            <pc:docMk/>
            <pc:sldMk cId="2136249485" sldId="266"/>
            <ac:spMk id="2" creationId="{9B1FD78C-22D0-4E2E-A4D4-624687C980B0}"/>
          </ac:spMkLst>
        </pc:spChg>
        <pc:spChg chg="mod">
          <ac:chgData name="Muna Hamad Obaid Alzaabi" userId="0b52b86c-d476-4ae7-acfa-29b538399b97" providerId="ADAL" clId="{311F92F8-142C-4655-A3ED-B11B18B14DA2}" dt="2022-01-15T12:12:58.941" v="177" actId="207"/>
          <ac:spMkLst>
            <pc:docMk/>
            <pc:sldMk cId="2136249485" sldId="266"/>
            <ac:spMk id="3" creationId="{F1CCB58C-098D-43B6-B155-6FD5D95C6869}"/>
          </ac:spMkLst>
        </pc:spChg>
      </pc:sldChg>
      <pc:sldChg chg="modSp mod">
        <pc:chgData name="Muna Hamad Obaid Alzaabi" userId="0b52b86c-d476-4ae7-acfa-29b538399b97" providerId="ADAL" clId="{311F92F8-142C-4655-A3ED-B11B18B14DA2}" dt="2022-01-16T17:04:34.994" v="858" actId="1076"/>
        <pc:sldMkLst>
          <pc:docMk/>
          <pc:sldMk cId="2740269671" sldId="266"/>
        </pc:sldMkLst>
        <pc:spChg chg="mod">
          <ac:chgData name="Muna Hamad Obaid Alzaabi" userId="0b52b86c-d476-4ae7-acfa-29b538399b97" providerId="ADAL" clId="{311F92F8-142C-4655-A3ED-B11B18B14DA2}" dt="2022-01-16T17:04:34.994" v="858" actId="1076"/>
          <ac:spMkLst>
            <pc:docMk/>
            <pc:sldMk cId="2740269671" sldId="266"/>
            <ac:spMk id="2" creationId="{9B1FD78C-22D0-4E2E-A4D4-624687C980B0}"/>
          </ac:spMkLst>
        </pc:spChg>
        <pc:spChg chg="mod">
          <ac:chgData name="Muna Hamad Obaid Alzaabi" userId="0b52b86c-d476-4ae7-acfa-29b538399b97" providerId="ADAL" clId="{311F92F8-142C-4655-A3ED-B11B18B14DA2}" dt="2022-01-16T16:22:42.461" v="668" actId="21"/>
          <ac:spMkLst>
            <pc:docMk/>
            <pc:sldMk cId="2740269671" sldId="266"/>
            <ac:spMk id="3" creationId="{F1CCB58C-098D-43B6-B155-6FD5D95C6869}"/>
          </ac:spMkLst>
        </pc:spChg>
      </pc:sldChg>
      <pc:sldChg chg="addSp delSp modSp mod modAnim">
        <pc:chgData name="Muna Hamad Obaid Alzaabi" userId="0b52b86c-d476-4ae7-acfa-29b538399b97" providerId="ADAL" clId="{311F92F8-142C-4655-A3ED-B11B18B14DA2}" dt="2022-01-16T17:07:30.344" v="891" actId="1076"/>
        <pc:sldMkLst>
          <pc:docMk/>
          <pc:sldMk cId="157330106" sldId="267"/>
        </pc:sldMkLst>
        <pc:spChg chg="mod">
          <ac:chgData name="Muna Hamad Obaid Alzaabi" userId="0b52b86c-d476-4ae7-acfa-29b538399b97" providerId="ADAL" clId="{311F92F8-142C-4655-A3ED-B11B18B14DA2}" dt="2022-01-16T17:02:39.176" v="847" actId="1076"/>
          <ac:spMkLst>
            <pc:docMk/>
            <pc:sldMk cId="157330106" sldId="267"/>
            <ac:spMk id="2" creationId="{9DBEACAF-5BC0-4079-9ABA-A1167B66DE0F}"/>
          </ac:spMkLst>
        </pc:spChg>
        <pc:spChg chg="add mod">
          <ac:chgData name="Muna Hamad Obaid Alzaabi" userId="0b52b86c-d476-4ae7-acfa-29b538399b97" providerId="ADAL" clId="{311F92F8-142C-4655-A3ED-B11B18B14DA2}" dt="2022-01-16T07:00:57.846" v="497" actId="207"/>
          <ac:spMkLst>
            <pc:docMk/>
            <pc:sldMk cId="157330106" sldId="267"/>
            <ac:spMk id="6" creationId="{7953BA83-0B75-445E-B4E8-821650A0741D}"/>
          </ac:spMkLst>
        </pc:spChg>
        <pc:spChg chg="add mod">
          <ac:chgData name="Muna Hamad Obaid Alzaabi" userId="0b52b86c-d476-4ae7-acfa-29b538399b97" providerId="ADAL" clId="{311F92F8-142C-4655-A3ED-B11B18B14DA2}" dt="2022-01-16T07:01:10.993" v="500" actId="3062"/>
          <ac:spMkLst>
            <pc:docMk/>
            <pc:sldMk cId="157330106" sldId="267"/>
            <ac:spMk id="7" creationId="{5D8BD1CB-32F0-4BEB-A8F2-8E039C8E69D3}"/>
          </ac:spMkLst>
        </pc:spChg>
        <pc:picChg chg="add mod">
          <ac:chgData name="Muna Hamad Obaid Alzaabi" userId="0b52b86c-d476-4ae7-acfa-29b538399b97" providerId="ADAL" clId="{311F92F8-142C-4655-A3ED-B11B18B14DA2}" dt="2022-01-16T17:07:30.344" v="891" actId="1076"/>
          <ac:picMkLst>
            <pc:docMk/>
            <pc:sldMk cId="157330106" sldId="267"/>
            <ac:picMk id="4" creationId="{6881A40D-2EBF-48FE-8D18-01698805BF26}"/>
          </ac:picMkLst>
        </pc:picChg>
        <pc:picChg chg="add del mod">
          <ac:chgData name="Muna Hamad Obaid Alzaabi" userId="0b52b86c-d476-4ae7-acfa-29b538399b97" providerId="ADAL" clId="{311F92F8-142C-4655-A3ED-B11B18B14DA2}" dt="2022-01-16T06:05:49.314" v="353" actId="21"/>
          <ac:picMkLst>
            <pc:docMk/>
            <pc:sldMk cId="157330106" sldId="267"/>
            <ac:picMk id="8" creationId="{31A697E7-E6DB-4BF8-9679-3CEAD77253BF}"/>
          </ac:picMkLst>
        </pc:picChg>
        <pc:picChg chg="add mod">
          <ac:chgData name="Muna Hamad Obaid Alzaabi" userId="0b52b86c-d476-4ae7-acfa-29b538399b97" providerId="ADAL" clId="{311F92F8-142C-4655-A3ED-B11B18B14DA2}" dt="2022-01-16T07:00:16.074" v="492" actId="14100"/>
          <ac:picMkLst>
            <pc:docMk/>
            <pc:sldMk cId="157330106" sldId="267"/>
            <ac:picMk id="9" creationId="{00F02249-4C09-4D31-9CF7-481885B759A3}"/>
          </ac:picMkLst>
        </pc:picChg>
      </pc:sldChg>
      <pc:sldChg chg="add del setBg">
        <pc:chgData name="Muna Hamad Obaid Alzaabi" userId="0b52b86c-d476-4ae7-acfa-29b538399b97" providerId="ADAL" clId="{311F92F8-142C-4655-A3ED-B11B18B14DA2}" dt="2022-01-16T05:41:56.140" v="197"/>
        <pc:sldMkLst>
          <pc:docMk/>
          <pc:sldMk cId="1357115784" sldId="267"/>
        </pc:sldMkLst>
      </pc:sldChg>
      <pc:sldChg chg="addSp delSp modSp del mod delAnim modAnim">
        <pc:chgData name="Muna Hamad Obaid Alzaabi" userId="0b52b86c-d476-4ae7-acfa-29b538399b97" providerId="ADAL" clId="{311F92F8-142C-4655-A3ED-B11B18B14DA2}" dt="2022-01-16T16:50:08.092" v="792" actId="2696"/>
        <pc:sldMkLst>
          <pc:docMk/>
          <pc:sldMk cId="2534798702" sldId="268"/>
        </pc:sldMkLst>
        <pc:spChg chg="mod">
          <ac:chgData name="Muna Hamad Obaid Alzaabi" userId="0b52b86c-d476-4ae7-acfa-29b538399b97" providerId="ADAL" clId="{311F92F8-142C-4655-A3ED-B11B18B14DA2}" dt="2022-01-16T06:00:48.796" v="329" actId="113"/>
          <ac:spMkLst>
            <pc:docMk/>
            <pc:sldMk cId="2534798702" sldId="268"/>
            <ac:spMk id="2" creationId="{63D803E3-5023-4C3C-ACCB-51A9B752D924}"/>
          </ac:spMkLst>
        </pc:spChg>
        <pc:spChg chg="add del mod">
          <ac:chgData name="Muna Hamad Obaid Alzaabi" userId="0b52b86c-d476-4ae7-acfa-29b538399b97" providerId="ADAL" clId="{311F92F8-142C-4655-A3ED-B11B18B14DA2}" dt="2022-01-16T05:55:19.406" v="277"/>
          <ac:spMkLst>
            <pc:docMk/>
            <pc:sldMk cId="2534798702" sldId="268"/>
            <ac:spMk id="5" creationId="{2C860516-ECE4-44D6-8054-E902E81B3B12}"/>
          </ac:spMkLst>
        </pc:spChg>
        <pc:spChg chg="add del mod">
          <ac:chgData name="Muna Hamad Obaid Alzaabi" userId="0b52b86c-d476-4ae7-acfa-29b538399b97" providerId="ADAL" clId="{311F92F8-142C-4655-A3ED-B11B18B14DA2}" dt="2022-01-16T05:55:19.406" v="277"/>
          <ac:spMkLst>
            <pc:docMk/>
            <pc:sldMk cId="2534798702" sldId="268"/>
            <ac:spMk id="6" creationId="{43778513-C5FA-4E3B-9362-5F0A7D6E49B3}"/>
          </ac:spMkLst>
        </pc:spChg>
        <pc:spChg chg="add del mod">
          <ac:chgData name="Muna Hamad Obaid Alzaabi" userId="0b52b86c-d476-4ae7-acfa-29b538399b97" providerId="ADAL" clId="{311F92F8-142C-4655-A3ED-B11B18B14DA2}" dt="2022-01-16T05:55:19.406" v="277"/>
          <ac:spMkLst>
            <pc:docMk/>
            <pc:sldMk cId="2534798702" sldId="268"/>
            <ac:spMk id="7" creationId="{AD934EA6-CA18-4596-B7B9-A6DC1957B42A}"/>
          </ac:spMkLst>
        </pc:spChg>
        <pc:spChg chg="add del mod">
          <ac:chgData name="Muna Hamad Obaid Alzaabi" userId="0b52b86c-d476-4ae7-acfa-29b538399b97" providerId="ADAL" clId="{311F92F8-142C-4655-A3ED-B11B18B14DA2}" dt="2022-01-16T05:55:19.406" v="277"/>
          <ac:spMkLst>
            <pc:docMk/>
            <pc:sldMk cId="2534798702" sldId="268"/>
            <ac:spMk id="8" creationId="{24333005-02BE-4F77-B874-F6AB6D984238}"/>
          </ac:spMkLst>
        </pc:spChg>
        <pc:spChg chg="add del mod">
          <ac:chgData name="Muna Hamad Obaid Alzaabi" userId="0b52b86c-d476-4ae7-acfa-29b538399b97" providerId="ADAL" clId="{311F92F8-142C-4655-A3ED-B11B18B14DA2}" dt="2022-01-16T05:55:19.406" v="277"/>
          <ac:spMkLst>
            <pc:docMk/>
            <pc:sldMk cId="2534798702" sldId="268"/>
            <ac:spMk id="9" creationId="{7DF5EBF3-7255-4B5D-B8E8-DA4DD5380F25}"/>
          </ac:spMkLst>
        </pc:spChg>
        <pc:spChg chg="add del mod">
          <ac:chgData name="Muna Hamad Obaid Alzaabi" userId="0b52b86c-d476-4ae7-acfa-29b538399b97" providerId="ADAL" clId="{311F92F8-142C-4655-A3ED-B11B18B14DA2}" dt="2022-01-16T05:55:19.406" v="277"/>
          <ac:spMkLst>
            <pc:docMk/>
            <pc:sldMk cId="2534798702" sldId="268"/>
            <ac:spMk id="13" creationId="{6FEE4084-6C9F-43D9-8EE4-E28FCC99D8B0}"/>
          </ac:spMkLst>
        </pc:spChg>
        <pc:spChg chg="add del mod">
          <ac:chgData name="Muna Hamad Obaid Alzaabi" userId="0b52b86c-d476-4ae7-acfa-29b538399b97" providerId="ADAL" clId="{311F92F8-142C-4655-A3ED-B11B18B14DA2}" dt="2022-01-16T05:55:19.406" v="277"/>
          <ac:spMkLst>
            <pc:docMk/>
            <pc:sldMk cId="2534798702" sldId="268"/>
            <ac:spMk id="14" creationId="{D02B0992-0EB4-47BB-B9EF-8B144C6F96CA}"/>
          </ac:spMkLst>
        </pc:spChg>
        <pc:spChg chg="add del mod">
          <ac:chgData name="Muna Hamad Obaid Alzaabi" userId="0b52b86c-d476-4ae7-acfa-29b538399b97" providerId="ADAL" clId="{311F92F8-142C-4655-A3ED-B11B18B14DA2}" dt="2022-01-16T05:55:19.406" v="277"/>
          <ac:spMkLst>
            <pc:docMk/>
            <pc:sldMk cId="2534798702" sldId="268"/>
            <ac:spMk id="15" creationId="{18EB1E67-9405-4063-A7B6-6A0E26D6B5CD}"/>
          </ac:spMkLst>
        </pc:spChg>
        <pc:spChg chg="add del mod">
          <ac:chgData name="Muna Hamad Obaid Alzaabi" userId="0b52b86c-d476-4ae7-acfa-29b538399b97" providerId="ADAL" clId="{311F92F8-142C-4655-A3ED-B11B18B14DA2}" dt="2022-01-16T05:55:19.406" v="277"/>
          <ac:spMkLst>
            <pc:docMk/>
            <pc:sldMk cId="2534798702" sldId="268"/>
            <ac:spMk id="19" creationId="{C9FE7DAE-68A7-43CB-935B-1B5135043231}"/>
          </ac:spMkLst>
        </pc:spChg>
        <pc:spChg chg="add del mod">
          <ac:chgData name="Muna Hamad Obaid Alzaabi" userId="0b52b86c-d476-4ae7-acfa-29b538399b97" providerId="ADAL" clId="{311F92F8-142C-4655-A3ED-B11B18B14DA2}" dt="2022-01-16T05:56:42.044" v="283" actId="478"/>
          <ac:spMkLst>
            <pc:docMk/>
            <pc:sldMk cId="2534798702" sldId="268"/>
            <ac:spMk id="20" creationId="{79567773-2DE4-4A6D-BCDD-4487ACACA97C}"/>
          </ac:spMkLst>
        </pc:spChg>
        <pc:spChg chg="add mod">
          <ac:chgData name="Muna Hamad Obaid Alzaabi" userId="0b52b86c-d476-4ae7-acfa-29b538399b97" providerId="ADAL" clId="{311F92F8-142C-4655-A3ED-B11B18B14DA2}" dt="2022-01-16T06:02:14.376" v="334" actId="207"/>
          <ac:spMkLst>
            <pc:docMk/>
            <pc:sldMk cId="2534798702" sldId="268"/>
            <ac:spMk id="24" creationId="{13B2A2F8-E2A3-4C8A-A19D-0A79014191B1}"/>
          </ac:spMkLst>
        </pc:spChg>
        <pc:spChg chg="add mod">
          <ac:chgData name="Muna Hamad Obaid Alzaabi" userId="0b52b86c-d476-4ae7-acfa-29b538399b97" providerId="ADAL" clId="{311F92F8-142C-4655-A3ED-B11B18B14DA2}" dt="2022-01-16T06:47:43.257" v="408" actId="20577"/>
          <ac:spMkLst>
            <pc:docMk/>
            <pc:sldMk cId="2534798702" sldId="268"/>
            <ac:spMk id="25" creationId="{6021744F-4840-4225-B64D-3B8363A3E35A}"/>
          </ac:spMkLst>
        </pc:spChg>
        <pc:spChg chg="add mod">
          <ac:chgData name="Muna Hamad Obaid Alzaabi" userId="0b52b86c-d476-4ae7-acfa-29b538399b97" providerId="ADAL" clId="{311F92F8-142C-4655-A3ED-B11B18B14DA2}" dt="2022-01-16T06:03:27.475" v="341" actId="108"/>
          <ac:spMkLst>
            <pc:docMk/>
            <pc:sldMk cId="2534798702" sldId="268"/>
            <ac:spMk id="26" creationId="{0FD3E4EC-0F5E-408E-A7E2-F5EC617CCC94}"/>
          </ac:spMkLst>
        </pc:spChg>
        <pc:spChg chg="add mod">
          <ac:chgData name="Muna Hamad Obaid Alzaabi" userId="0b52b86c-d476-4ae7-acfa-29b538399b97" providerId="ADAL" clId="{311F92F8-142C-4655-A3ED-B11B18B14DA2}" dt="2022-01-16T06:02:32.190" v="336" actId="108"/>
          <ac:spMkLst>
            <pc:docMk/>
            <pc:sldMk cId="2534798702" sldId="268"/>
            <ac:spMk id="30" creationId="{7121CFB9-81A0-42A0-83D0-CBEEF6709BBA}"/>
          </ac:spMkLst>
        </pc:spChg>
        <pc:grpChg chg="add del mod">
          <ac:chgData name="Muna Hamad Obaid Alzaabi" userId="0b52b86c-d476-4ae7-acfa-29b538399b97" providerId="ADAL" clId="{311F92F8-142C-4655-A3ED-B11B18B14DA2}" dt="2022-01-16T05:55:19.406" v="277"/>
          <ac:grpSpMkLst>
            <pc:docMk/>
            <pc:sldMk cId="2534798702" sldId="268"/>
            <ac:grpSpMk id="16" creationId="{11EDA8D3-BD58-467E-AF57-90BC9A653900}"/>
          </ac:grpSpMkLst>
        </pc:grpChg>
        <pc:grpChg chg="add mod">
          <ac:chgData name="Muna Hamad Obaid Alzaabi" userId="0b52b86c-d476-4ae7-acfa-29b538399b97" providerId="ADAL" clId="{311F92F8-142C-4655-A3ED-B11B18B14DA2}" dt="2022-01-16T06:00:24.095" v="325" actId="1076"/>
          <ac:grpSpMkLst>
            <pc:docMk/>
            <pc:sldMk cId="2534798702" sldId="268"/>
            <ac:grpSpMk id="27" creationId="{E7603631-6191-48DA-AFF4-BD0C47BBB28F}"/>
          </ac:grpSpMkLst>
        </pc:grpChg>
        <pc:picChg chg="add del mod">
          <ac:chgData name="Muna Hamad Obaid Alzaabi" userId="0b52b86c-d476-4ae7-acfa-29b538399b97" providerId="ADAL" clId="{311F92F8-142C-4655-A3ED-B11B18B14DA2}" dt="2022-01-16T05:55:22.004" v="278" actId="478"/>
          <ac:picMkLst>
            <pc:docMk/>
            <pc:sldMk cId="2534798702" sldId="268"/>
            <ac:picMk id="4" creationId="{77E11251-AAA5-40F3-B18E-0593F9C368D4}"/>
          </ac:picMkLst>
        </pc:picChg>
        <pc:picChg chg="add del mod">
          <ac:chgData name="Muna Hamad Obaid Alzaabi" userId="0b52b86c-d476-4ae7-acfa-29b538399b97" providerId="ADAL" clId="{311F92F8-142C-4655-A3ED-B11B18B14DA2}" dt="2022-01-16T05:55:19.406" v="277"/>
          <ac:picMkLst>
            <pc:docMk/>
            <pc:sldMk cId="2534798702" sldId="268"/>
            <ac:picMk id="10" creationId="{A26534EC-B274-4025-B391-359730A910EC}"/>
          </ac:picMkLst>
        </pc:picChg>
        <pc:picChg chg="add del mod">
          <ac:chgData name="Muna Hamad Obaid Alzaabi" userId="0b52b86c-d476-4ae7-acfa-29b538399b97" providerId="ADAL" clId="{311F92F8-142C-4655-A3ED-B11B18B14DA2}" dt="2022-01-16T05:55:19.406" v="277"/>
          <ac:picMkLst>
            <pc:docMk/>
            <pc:sldMk cId="2534798702" sldId="268"/>
            <ac:picMk id="11" creationId="{0B8C2B4B-C549-4CBE-819E-B4C3EB6FB164}"/>
          </ac:picMkLst>
        </pc:picChg>
        <pc:picChg chg="add del mod">
          <ac:chgData name="Muna Hamad Obaid Alzaabi" userId="0b52b86c-d476-4ae7-acfa-29b538399b97" providerId="ADAL" clId="{311F92F8-142C-4655-A3ED-B11B18B14DA2}" dt="2022-01-16T05:55:19.406" v="277"/>
          <ac:picMkLst>
            <pc:docMk/>
            <pc:sldMk cId="2534798702" sldId="268"/>
            <ac:picMk id="12" creationId="{EC4B0C38-D260-4E16-B186-E19F47AF21D9}"/>
          </ac:picMkLst>
        </pc:picChg>
        <pc:picChg chg="mod">
          <ac:chgData name="Muna Hamad Obaid Alzaabi" userId="0b52b86c-d476-4ae7-acfa-29b538399b97" providerId="ADAL" clId="{311F92F8-142C-4655-A3ED-B11B18B14DA2}" dt="2022-01-16T05:55:02.813" v="274"/>
          <ac:picMkLst>
            <pc:docMk/>
            <pc:sldMk cId="2534798702" sldId="268"/>
            <ac:picMk id="17" creationId="{D04B9EAD-48AD-40C5-85DC-940FCFE149EA}"/>
          </ac:picMkLst>
        </pc:picChg>
        <pc:picChg chg="mod">
          <ac:chgData name="Muna Hamad Obaid Alzaabi" userId="0b52b86c-d476-4ae7-acfa-29b538399b97" providerId="ADAL" clId="{311F92F8-142C-4655-A3ED-B11B18B14DA2}" dt="2022-01-16T05:55:02.813" v="274"/>
          <ac:picMkLst>
            <pc:docMk/>
            <pc:sldMk cId="2534798702" sldId="268"/>
            <ac:picMk id="18" creationId="{139E164B-5A58-408B-9F56-9FF064B167BE}"/>
          </ac:picMkLst>
        </pc:picChg>
        <pc:picChg chg="add mod">
          <ac:chgData name="Muna Hamad Obaid Alzaabi" userId="0b52b86c-d476-4ae7-acfa-29b538399b97" providerId="ADAL" clId="{311F92F8-142C-4655-A3ED-B11B18B14DA2}" dt="2022-01-16T06:00:29.047" v="327" actId="1076"/>
          <ac:picMkLst>
            <pc:docMk/>
            <pc:sldMk cId="2534798702" sldId="268"/>
            <ac:picMk id="21" creationId="{3389C65E-9333-4CEC-8A31-D1E6FCBA5E4A}"/>
          </ac:picMkLst>
        </pc:picChg>
        <pc:picChg chg="add mod">
          <ac:chgData name="Muna Hamad Obaid Alzaabi" userId="0b52b86c-d476-4ae7-acfa-29b538399b97" providerId="ADAL" clId="{311F92F8-142C-4655-A3ED-B11B18B14DA2}" dt="2022-01-16T06:03:54.467" v="343" actId="1076"/>
          <ac:picMkLst>
            <pc:docMk/>
            <pc:sldMk cId="2534798702" sldId="268"/>
            <ac:picMk id="22" creationId="{9CA55DC4-915F-4EB7-A546-2240732ADC05}"/>
          </ac:picMkLst>
        </pc:picChg>
        <pc:picChg chg="add mod">
          <ac:chgData name="Muna Hamad Obaid Alzaabi" userId="0b52b86c-d476-4ae7-acfa-29b538399b97" providerId="ADAL" clId="{311F92F8-142C-4655-A3ED-B11B18B14DA2}" dt="2022-01-16T05:59:48.719" v="318" actId="1076"/>
          <ac:picMkLst>
            <pc:docMk/>
            <pc:sldMk cId="2534798702" sldId="268"/>
            <ac:picMk id="23" creationId="{36D01D1C-A6B9-4B69-BBBE-62444E66B9E9}"/>
          </ac:picMkLst>
        </pc:picChg>
        <pc:picChg chg="mod">
          <ac:chgData name="Muna Hamad Obaid Alzaabi" userId="0b52b86c-d476-4ae7-acfa-29b538399b97" providerId="ADAL" clId="{311F92F8-142C-4655-A3ED-B11B18B14DA2}" dt="2022-01-16T05:56:06.663" v="279"/>
          <ac:picMkLst>
            <pc:docMk/>
            <pc:sldMk cId="2534798702" sldId="268"/>
            <ac:picMk id="28" creationId="{EB6D0109-98AA-4640-840E-D05060BA234D}"/>
          </ac:picMkLst>
        </pc:picChg>
        <pc:picChg chg="mod">
          <ac:chgData name="Muna Hamad Obaid Alzaabi" userId="0b52b86c-d476-4ae7-acfa-29b538399b97" providerId="ADAL" clId="{311F92F8-142C-4655-A3ED-B11B18B14DA2}" dt="2022-01-16T05:56:06.663" v="279"/>
          <ac:picMkLst>
            <pc:docMk/>
            <pc:sldMk cId="2534798702" sldId="268"/>
            <ac:picMk id="29" creationId="{BD1C73E4-F192-4A94-A869-295C9A3D03FD}"/>
          </ac:picMkLst>
        </pc:picChg>
      </pc:sldChg>
      <pc:sldChg chg="modSp mod">
        <pc:chgData name="Muna Hamad Obaid Alzaabi" userId="0b52b86c-d476-4ae7-acfa-29b538399b97" providerId="ADAL" clId="{311F92F8-142C-4655-A3ED-B11B18B14DA2}" dt="2022-01-16T17:02:32.372" v="846" actId="1036"/>
        <pc:sldMkLst>
          <pc:docMk/>
          <pc:sldMk cId="2850799693" sldId="268"/>
        </pc:sldMkLst>
        <pc:spChg chg="mod">
          <ac:chgData name="Muna Hamad Obaid Alzaabi" userId="0b52b86c-d476-4ae7-acfa-29b538399b97" providerId="ADAL" clId="{311F92F8-142C-4655-A3ED-B11B18B14DA2}" dt="2022-01-16T17:02:32.372" v="846" actId="1036"/>
          <ac:spMkLst>
            <pc:docMk/>
            <pc:sldMk cId="2850799693" sldId="268"/>
            <ac:spMk id="2" creationId="{63D803E3-5023-4C3C-ACCB-51A9B752D924}"/>
          </ac:spMkLst>
        </pc:spChg>
      </pc:sldChg>
      <pc:sldChg chg="add del setBg">
        <pc:chgData name="Muna Hamad Obaid Alzaabi" userId="0b52b86c-d476-4ae7-acfa-29b538399b97" providerId="ADAL" clId="{311F92F8-142C-4655-A3ED-B11B18B14DA2}" dt="2022-01-16T05:42:17.171" v="211"/>
        <pc:sldMkLst>
          <pc:docMk/>
          <pc:sldMk cId="3346576400" sldId="268"/>
        </pc:sldMkLst>
      </pc:sldChg>
      <pc:sldChg chg="addSp delSp modSp mod delAnim modAnim">
        <pc:chgData name="Muna Hamad Obaid Alzaabi" userId="0b52b86c-d476-4ae7-acfa-29b538399b97" providerId="ADAL" clId="{311F92F8-142C-4655-A3ED-B11B18B14DA2}" dt="2022-01-16T18:13:08.659" v="1264"/>
        <pc:sldMkLst>
          <pc:docMk/>
          <pc:sldMk cId="691653032" sldId="275"/>
        </pc:sldMkLst>
        <pc:spChg chg="del">
          <ac:chgData name="Muna Hamad Obaid Alzaabi" userId="0b52b86c-d476-4ae7-acfa-29b538399b97" providerId="ADAL" clId="{311F92F8-142C-4655-A3ED-B11B18B14DA2}" dt="2022-01-16T15:42:02.287" v="643" actId="478"/>
          <ac:spMkLst>
            <pc:docMk/>
            <pc:sldMk cId="691653032" sldId="275"/>
            <ac:spMk id="3" creationId="{6AE2781E-073B-4B8B-8F17-1FFC7DBAEA9A}"/>
          </ac:spMkLst>
        </pc:spChg>
        <pc:spChg chg="add mod">
          <ac:chgData name="Muna Hamad Obaid Alzaabi" userId="0b52b86c-d476-4ae7-acfa-29b538399b97" providerId="ADAL" clId="{311F92F8-142C-4655-A3ED-B11B18B14DA2}" dt="2022-01-16T18:02:06.069" v="1193" actId="1076"/>
          <ac:spMkLst>
            <pc:docMk/>
            <pc:sldMk cId="691653032" sldId="275"/>
            <ac:spMk id="6" creationId="{A28F4911-6838-4272-AF2D-70F99198A35D}"/>
          </ac:spMkLst>
        </pc:spChg>
        <pc:spChg chg="add mod">
          <ac:chgData name="Muna Hamad Obaid Alzaabi" userId="0b52b86c-d476-4ae7-acfa-29b538399b97" providerId="ADAL" clId="{311F92F8-142C-4655-A3ED-B11B18B14DA2}" dt="2022-01-16T18:02:13.087" v="1194" actId="1076"/>
          <ac:spMkLst>
            <pc:docMk/>
            <pc:sldMk cId="691653032" sldId="275"/>
            <ac:spMk id="7" creationId="{E2C43C7A-3E6D-49BD-9585-BC171EA43B31}"/>
          </ac:spMkLst>
        </pc:spChg>
        <pc:spChg chg="add mod">
          <ac:chgData name="Muna Hamad Obaid Alzaabi" userId="0b52b86c-d476-4ae7-acfa-29b538399b97" providerId="ADAL" clId="{311F92F8-142C-4655-A3ED-B11B18B14DA2}" dt="2022-01-16T18:08:27.863" v="1237" actId="207"/>
          <ac:spMkLst>
            <pc:docMk/>
            <pc:sldMk cId="691653032" sldId="275"/>
            <ac:spMk id="8" creationId="{2E3C272D-DA9D-4846-8FF5-FF75296F6E27}"/>
          </ac:spMkLst>
        </pc:spChg>
        <pc:spChg chg="add mod">
          <ac:chgData name="Muna Hamad Obaid Alzaabi" userId="0b52b86c-d476-4ae7-acfa-29b538399b97" providerId="ADAL" clId="{311F92F8-142C-4655-A3ED-B11B18B14DA2}" dt="2022-01-16T18:01:46.296" v="1190" actId="1076"/>
          <ac:spMkLst>
            <pc:docMk/>
            <pc:sldMk cId="691653032" sldId="275"/>
            <ac:spMk id="9" creationId="{45468597-E9B3-4589-A140-72485E70C36E}"/>
          </ac:spMkLst>
        </pc:spChg>
        <pc:spChg chg="add mod">
          <ac:chgData name="Muna Hamad Obaid Alzaabi" userId="0b52b86c-d476-4ae7-acfa-29b538399b97" providerId="ADAL" clId="{311F92F8-142C-4655-A3ED-B11B18B14DA2}" dt="2022-01-16T18:03:59.765" v="1207" actId="1076"/>
          <ac:spMkLst>
            <pc:docMk/>
            <pc:sldMk cId="691653032" sldId="275"/>
            <ac:spMk id="12" creationId="{26330180-861E-4854-9632-C85AAF6EEE49}"/>
          </ac:spMkLst>
        </pc:spChg>
        <pc:spChg chg="add del mod">
          <ac:chgData name="Muna Hamad Obaid Alzaabi" userId="0b52b86c-d476-4ae7-acfa-29b538399b97" providerId="ADAL" clId="{311F92F8-142C-4655-A3ED-B11B18B14DA2}" dt="2022-01-16T18:03:40.352" v="1203" actId="478"/>
          <ac:spMkLst>
            <pc:docMk/>
            <pc:sldMk cId="691653032" sldId="275"/>
            <ac:spMk id="16" creationId="{678A3E22-B601-4096-AACA-93A21557CE07}"/>
          </ac:spMkLst>
        </pc:spChg>
        <pc:spChg chg="add mod">
          <ac:chgData name="Muna Hamad Obaid Alzaabi" userId="0b52b86c-d476-4ae7-acfa-29b538399b97" providerId="ADAL" clId="{311F92F8-142C-4655-A3ED-B11B18B14DA2}" dt="2022-01-16T18:03:52.282" v="1206" actId="14100"/>
          <ac:spMkLst>
            <pc:docMk/>
            <pc:sldMk cId="691653032" sldId="275"/>
            <ac:spMk id="19" creationId="{83F91B29-26AD-4C14-B02E-C4DC26279132}"/>
          </ac:spMkLst>
        </pc:spChg>
        <pc:spChg chg="add mod">
          <ac:chgData name="Muna Hamad Obaid Alzaabi" userId="0b52b86c-d476-4ae7-acfa-29b538399b97" providerId="ADAL" clId="{311F92F8-142C-4655-A3ED-B11B18B14DA2}" dt="2022-01-16T18:04:39.456" v="1211" actId="14100"/>
          <ac:spMkLst>
            <pc:docMk/>
            <pc:sldMk cId="691653032" sldId="275"/>
            <ac:spMk id="21" creationId="{DFF0BABD-466F-427B-B113-F43A8479F8D5}"/>
          </ac:spMkLst>
        </pc:spChg>
        <pc:spChg chg="add mod">
          <ac:chgData name="Muna Hamad Obaid Alzaabi" userId="0b52b86c-d476-4ae7-acfa-29b538399b97" providerId="ADAL" clId="{311F92F8-142C-4655-A3ED-B11B18B14DA2}" dt="2022-01-16T18:06:24.633" v="1224" actId="1076"/>
          <ac:spMkLst>
            <pc:docMk/>
            <pc:sldMk cId="691653032" sldId="275"/>
            <ac:spMk id="22" creationId="{A0017832-01C0-4C39-B65C-1CDDDCD46006}"/>
          </ac:spMkLst>
        </pc:spChg>
        <pc:spChg chg="add mod">
          <ac:chgData name="Muna Hamad Obaid Alzaabi" userId="0b52b86c-d476-4ae7-acfa-29b538399b97" providerId="ADAL" clId="{311F92F8-142C-4655-A3ED-B11B18B14DA2}" dt="2022-01-16T18:09:59.331" v="1243" actId="1076"/>
          <ac:spMkLst>
            <pc:docMk/>
            <pc:sldMk cId="691653032" sldId="275"/>
            <ac:spMk id="27" creationId="{87EA1507-85F6-412B-816E-3CFD35852C41}"/>
          </ac:spMkLst>
        </pc:spChg>
        <pc:spChg chg="add mod">
          <ac:chgData name="Muna Hamad Obaid Alzaabi" userId="0b52b86c-d476-4ae7-acfa-29b538399b97" providerId="ADAL" clId="{311F92F8-142C-4655-A3ED-B11B18B14DA2}" dt="2022-01-16T18:13:08.659" v="1264"/>
          <ac:spMkLst>
            <pc:docMk/>
            <pc:sldMk cId="691653032" sldId="275"/>
            <ac:spMk id="28" creationId="{96DB6706-4999-4ACB-8079-651609DD861B}"/>
          </ac:spMkLst>
        </pc:spChg>
        <pc:picChg chg="del">
          <ac:chgData name="Muna Hamad Obaid Alzaabi" userId="0b52b86c-d476-4ae7-acfa-29b538399b97" providerId="ADAL" clId="{311F92F8-142C-4655-A3ED-B11B18B14DA2}" dt="2022-01-16T15:41:49.302" v="642" actId="478"/>
          <ac:picMkLst>
            <pc:docMk/>
            <pc:sldMk cId="691653032" sldId="275"/>
            <ac:picMk id="2" creationId="{31DE5F3D-6C16-4FEB-AEBA-923DAA99652C}"/>
          </ac:picMkLst>
        </pc:picChg>
        <pc:picChg chg="add mod">
          <ac:chgData name="Muna Hamad Obaid Alzaabi" userId="0b52b86c-d476-4ae7-acfa-29b538399b97" providerId="ADAL" clId="{311F92F8-142C-4655-A3ED-B11B18B14DA2}" dt="2022-01-16T18:07:02.475" v="1230" actId="1076"/>
          <ac:picMkLst>
            <pc:docMk/>
            <pc:sldMk cId="691653032" sldId="275"/>
            <ac:picMk id="5" creationId="{5D9DAC60-E8E4-4C8B-9952-FC3A23BE0573}"/>
          </ac:picMkLst>
        </pc:picChg>
        <pc:picChg chg="add mod">
          <ac:chgData name="Muna Hamad Obaid Alzaabi" userId="0b52b86c-d476-4ae7-acfa-29b538399b97" providerId="ADAL" clId="{311F92F8-142C-4655-A3ED-B11B18B14DA2}" dt="2022-01-16T17:26:43.433" v="958" actId="1076"/>
          <ac:picMkLst>
            <pc:docMk/>
            <pc:sldMk cId="691653032" sldId="275"/>
            <ac:picMk id="11" creationId="{47EC20C8-524C-474B-8279-AEE26E85A5B0}"/>
          </ac:picMkLst>
        </pc:picChg>
        <pc:picChg chg="add mod">
          <ac:chgData name="Muna Hamad Obaid Alzaabi" userId="0b52b86c-d476-4ae7-acfa-29b538399b97" providerId="ADAL" clId="{311F92F8-142C-4655-A3ED-B11B18B14DA2}" dt="2022-01-16T17:26:40.225" v="957" actId="14100"/>
          <ac:picMkLst>
            <pc:docMk/>
            <pc:sldMk cId="691653032" sldId="275"/>
            <ac:picMk id="13" creationId="{B8F9C57D-80DE-4E7F-8B10-3FE6587A6BC8}"/>
          </ac:picMkLst>
        </pc:picChg>
        <pc:picChg chg="add del mod">
          <ac:chgData name="Muna Hamad Obaid Alzaabi" userId="0b52b86c-d476-4ae7-acfa-29b538399b97" providerId="ADAL" clId="{311F92F8-142C-4655-A3ED-B11B18B14DA2}" dt="2022-01-16T17:23:55.585" v="937" actId="478"/>
          <ac:picMkLst>
            <pc:docMk/>
            <pc:sldMk cId="691653032" sldId="275"/>
            <ac:picMk id="15" creationId="{A0F9A0FC-5006-4721-B7AA-C67847C535F4}"/>
          </ac:picMkLst>
        </pc:picChg>
        <pc:picChg chg="add mod">
          <ac:chgData name="Muna Hamad Obaid Alzaabi" userId="0b52b86c-d476-4ae7-acfa-29b538399b97" providerId="ADAL" clId="{311F92F8-142C-4655-A3ED-B11B18B14DA2}" dt="2022-01-16T17:26:33.771" v="955" actId="14100"/>
          <ac:picMkLst>
            <pc:docMk/>
            <pc:sldMk cId="691653032" sldId="275"/>
            <ac:picMk id="2050" creationId="{02C0207E-6FD1-400E-A231-D3F230FC9E4D}"/>
          </ac:picMkLst>
        </pc:picChg>
        <pc:cxnChg chg="add mod">
          <ac:chgData name="Muna Hamad Obaid Alzaabi" userId="0b52b86c-d476-4ae7-acfa-29b538399b97" providerId="ADAL" clId="{311F92F8-142C-4655-A3ED-B11B18B14DA2}" dt="2022-01-16T18:03:24.054" v="1199" actId="14100"/>
          <ac:cxnSpMkLst>
            <pc:docMk/>
            <pc:sldMk cId="691653032" sldId="275"/>
            <ac:cxnSpMk id="14" creationId="{88BC7665-C109-43A3-9E21-015C4A360336}"/>
          </ac:cxnSpMkLst>
        </pc:cxnChg>
        <pc:cxnChg chg="add del mod">
          <ac:chgData name="Muna Hamad Obaid Alzaabi" userId="0b52b86c-d476-4ae7-acfa-29b538399b97" providerId="ADAL" clId="{311F92F8-142C-4655-A3ED-B11B18B14DA2}" dt="2022-01-16T18:03:40.352" v="1203" actId="478"/>
          <ac:cxnSpMkLst>
            <pc:docMk/>
            <pc:sldMk cId="691653032" sldId="275"/>
            <ac:cxnSpMk id="17" creationId="{55B4E148-CF9C-4574-A629-CDFC70574D31}"/>
          </ac:cxnSpMkLst>
        </pc:cxnChg>
        <pc:cxnChg chg="add del mod">
          <ac:chgData name="Muna Hamad Obaid Alzaabi" userId="0b52b86c-d476-4ae7-acfa-29b538399b97" providerId="ADAL" clId="{311F92F8-142C-4655-A3ED-B11B18B14DA2}" dt="2022-01-16T18:11:42.928" v="1256" actId="478"/>
          <ac:cxnSpMkLst>
            <pc:docMk/>
            <pc:sldMk cId="691653032" sldId="275"/>
            <ac:cxnSpMk id="20" creationId="{F0363556-C28A-47B0-8218-BAE3D6322F8A}"/>
          </ac:cxnSpMkLst>
        </pc:cxnChg>
        <pc:cxnChg chg="add mod">
          <ac:chgData name="Muna Hamad Obaid Alzaabi" userId="0b52b86c-d476-4ae7-acfa-29b538399b97" providerId="ADAL" clId="{311F92F8-142C-4655-A3ED-B11B18B14DA2}" dt="2022-01-16T18:06:33.025" v="1227" actId="1076"/>
          <ac:cxnSpMkLst>
            <pc:docMk/>
            <pc:sldMk cId="691653032" sldId="275"/>
            <ac:cxnSpMk id="25" creationId="{0D25154D-E511-410E-B90E-58B3BD53A3DD}"/>
          </ac:cxnSpMkLst>
        </pc:cxnChg>
        <pc:cxnChg chg="add mod">
          <ac:chgData name="Muna Hamad Obaid Alzaabi" userId="0b52b86c-d476-4ae7-acfa-29b538399b97" providerId="ADAL" clId="{311F92F8-142C-4655-A3ED-B11B18B14DA2}" dt="2022-01-16T18:07:35.357" v="1235" actId="14100"/>
          <ac:cxnSpMkLst>
            <pc:docMk/>
            <pc:sldMk cId="691653032" sldId="275"/>
            <ac:cxnSpMk id="29" creationId="{5C0EE99C-2217-4005-9999-1ACA511F86FF}"/>
          </ac:cxnSpMkLst>
        </pc:cxnChg>
        <pc:cxnChg chg="add mod">
          <ac:chgData name="Muna Hamad Obaid Alzaabi" userId="0b52b86c-d476-4ae7-acfa-29b538399b97" providerId="ADAL" clId="{311F92F8-142C-4655-A3ED-B11B18B14DA2}" dt="2022-01-16T18:11:57.497" v="1259" actId="14100"/>
          <ac:cxnSpMkLst>
            <pc:docMk/>
            <pc:sldMk cId="691653032" sldId="275"/>
            <ac:cxnSpMk id="31" creationId="{644081A1-B0DA-41E8-A3E4-D7007CF5FEC7}"/>
          </ac:cxnSpMkLst>
        </pc:cxnChg>
      </pc:sldChg>
      <pc:sldChg chg="addSp delSp modSp mod ord modAnim">
        <pc:chgData name="Muna Hamad Obaid Alzaabi" userId="0b52b86c-d476-4ae7-acfa-29b538399b97" providerId="ADAL" clId="{311F92F8-142C-4655-A3ED-B11B18B14DA2}" dt="2022-01-16T17:40:35.822" v="1044" actId="14100"/>
        <pc:sldMkLst>
          <pc:docMk/>
          <pc:sldMk cId="1039857046" sldId="276"/>
        </pc:sldMkLst>
        <pc:spChg chg="mod">
          <ac:chgData name="Muna Hamad Obaid Alzaabi" userId="0b52b86c-d476-4ae7-acfa-29b538399b97" providerId="ADAL" clId="{311F92F8-142C-4655-A3ED-B11B18B14DA2}" dt="2022-01-16T17:02:26.458" v="844" actId="1076"/>
          <ac:spMkLst>
            <pc:docMk/>
            <pc:sldMk cId="1039857046" sldId="276"/>
            <ac:spMk id="2" creationId="{9DBEACAF-5BC0-4079-9ABA-A1167B66DE0F}"/>
          </ac:spMkLst>
        </pc:spChg>
        <pc:spChg chg="del">
          <ac:chgData name="Muna Hamad Obaid Alzaabi" userId="0b52b86c-d476-4ae7-acfa-29b538399b97" providerId="ADAL" clId="{311F92F8-142C-4655-A3ED-B11B18B14DA2}" dt="2022-01-16T16:52:48.574" v="796" actId="478"/>
          <ac:spMkLst>
            <pc:docMk/>
            <pc:sldMk cId="1039857046" sldId="276"/>
            <ac:spMk id="6" creationId="{7953BA83-0B75-445E-B4E8-821650A0741D}"/>
          </ac:spMkLst>
        </pc:spChg>
        <pc:spChg chg="del">
          <ac:chgData name="Muna Hamad Obaid Alzaabi" userId="0b52b86c-d476-4ae7-acfa-29b538399b97" providerId="ADAL" clId="{311F92F8-142C-4655-A3ED-B11B18B14DA2}" dt="2022-01-16T16:52:46.979" v="795" actId="478"/>
          <ac:spMkLst>
            <pc:docMk/>
            <pc:sldMk cId="1039857046" sldId="276"/>
            <ac:spMk id="7" creationId="{5D8BD1CB-32F0-4BEB-A8F2-8E039C8E69D3}"/>
          </ac:spMkLst>
        </pc:spChg>
        <pc:picChg chg="add mod">
          <ac:chgData name="Muna Hamad Obaid Alzaabi" userId="0b52b86c-d476-4ae7-acfa-29b538399b97" providerId="ADAL" clId="{311F92F8-142C-4655-A3ED-B11B18B14DA2}" dt="2022-01-16T17:40:35.822" v="1044" actId="14100"/>
          <ac:picMkLst>
            <pc:docMk/>
            <pc:sldMk cId="1039857046" sldId="276"/>
            <ac:picMk id="3" creationId="{35A74165-2E9B-4923-893C-BD7814A6BCD6}"/>
          </ac:picMkLst>
        </pc:picChg>
        <pc:picChg chg="del">
          <ac:chgData name="Muna Hamad Obaid Alzaabi" userId="0b52b86c-d476-4ae7-acfa-29b538399b97" providerId="ADAL" clId="{311F92F8-142C-4655-A3ED-B11B18B14DA2}" dt="2022-01-16T16:52:44.928" v="794" actId="478"/>
          <ac:picMkLst>
            <pc:docMk/>
            <pc:sldMk cId="1039857046" sldId="276"/>
            <ac:picMk id="4" creationId="{6881A40D-2EBF-48FE-8D18-01698805BF26}"/>
          </ac:picMkLst>
        </pc:picChg>
        <pc:picChg chg="del">
          <ac:chgData name="Muna Hamad Obaid Alzaabi" userId="0b52b86c-d476-4ae7-acfa-29b538399b97" providerId="ADAL" clId="{311F92F8-142C-4655-A3ED-B11B18B14DA2}" dt="2022-01-16T16:52:49.221" v="797" actId="478"/>
          <ac:picMkLst>
            <pc:docMk/>
            <pc:sldMk cId="1039857046" sldId="276"/>
            <ac:picMk id="9" creationId="{00F02249-4C09-4D31-9CF7-481885B759A3}"/>
          </ac:picMkLst>
        </pc:picChg>
      </pc:sldChg>
      <pc:sldChg chg="addSp delSp modSp mod modAnim">
        <pc:chgData name="Muna Hamad Obaid Alzaabi" userId="0b52b86c-d476-4ae7-acfa-29b538399b97" providerId="ADAL" clId="{311F92F8-142C-4655-A3ED-B11B18B14DA2}" dt="2022-01-16T17:02:19.424" v="843" actId="1076"/>
        <pc:sldMkLst>
          <pc:docMk/>
          <pc:sldMk cId="2461297856" sldId="277"/>
        </pc:sldMkLst>
        <pc:spChg chg="mod">
          <ac:chgData name="Muna Hamad Obaid Alzaabi" userId="0b52b86c-d476-4ae7-acfa-29b538399b97" providerId="ADAL" clId="{311F92F8-142C-4655-A3ED-B11B18B14DA2}" dt="2022-01-16T16:55:25.124" v="839" actId="1076"/>
          <ac:spMkLst>
            <pc:docMk/>
            <pc:sldMk cId="2461297856" sldId="277"/>
            <ac:spMk id="2" creationId="{9B1FD78C-22D0-4E2E-A4D4-624687C980B0}"/>
          </ac:spMkLst>
        </pc:spChg>
        <pc:spChg chg="del">
          <ac:chgData name="Muna Hamad Obaid Alzaabi" userId="0b52b86c-d476-4ae7-acfa-29b538399b97" providerId="ADAL" clId="{311F92F8-142C-4655-A3ED-B11B18B14DA2}" dt="2022-01-16T16:55:07.393" v="824" actId="478"/>
          <ac:spMkLst>
            <pc:docMk/>
            <pc:sldMk cId="2461297856" sldId="277"/>
            <ac:spMk id="3" creationId="{F1CCB58C-098D-43B6-B155-6FD5D95C6869}"/>
          </ac:spMkLst>
        </pc:spChg>
        <pc:picChg chg="add mod">
          <ac:chgData name="Muna Hamad Obaid Alzaabi" userId="0b52b86c-d476-4ae7-acfa-29b538399b97" providerId="ADAL" clId="{311F92F8-142C-4655-A3ED-B11B18B14DA2}" dt="2022-01-16T17:02:19.424" v="843" actId="1076"/>
          <ac:picMkLst>
            <pc:docMk/>
            <pc:sldMk cId="2461297856" sldId="277"/>
            <ac:picMk id="4" creationId="{606AFE28-92CA-4E17-9837-DDB54B1358F2}"/>
          </ac:picMkLst>
        </pc:picChg>
      </pc:sldChg>
      <pc:sldChg chg="addSp delSp modSp mod modAnim">
        <pc:chgData name="Muna Hamad Obaid Alzaabi" userId="0b52b86c-d476-4ae7-acfa-29b538399b97" providerId="ADAL" clId="{311F92F8-142C-4655-A3ED-B11B18B14DA2}" dt="2022-01-16T18:38:17.311" v="1391" actId="1076"/>
        <pc:sldMkLst>
          <pc:docMk/>
          <pc:sldMk cId="77150189" sldId="278"/>
        </pc:sldMkLst>
        <pc:spChg chg="del">
          <ac:chgData name="Muna Hamad Obaid Alzaabi" userId="0b52b86c-d476-4ae7-acfa-29b538399b97" providerId="ADAL" clId="{311F92F8-142C-4655-A3ED-B11B18B14DA2}" dt="2022-01-16T17:12:50.261" v="896" actId="478"/>
          <ac:spMkLst>
            <pc:docMk/>
            <pc:sldMk cId="77150189" sldId="278"/>
            <ac:spMk id="3" creationId="{D4C3C7CE-3915-4193-99FE-A404BDA324D6}"/>
          </ac:spMkLst>
        </pc:spChg>
        <pc:spChg chg="del">
          <ac:chgData name="Muna Hamad Obaid Alzaabi" userId="0b52b86c-d476-4ae7-acfa-29b538399b97" providerId="ADAL" clId="{311F92F8-142C-4655-A3ED-B11B18B14DA2}" dt="2022-01-16T17:12:50.261" v="896" actId="478"/>
          <ac:spMkLst>
            <pc:docMk/>
            <pc:sldMk cId="77150189" sldId="278"/>
            <ac:spMk id="7" creationId="{7ABE5A60-6A54-43CC-85DA-72D8F1D3D60E}"/>
          </ac:spMkLst>
        </pc:spChg>
        <pc:spChg chg="del">
          <ac:chgData name="Muna Hamad Obaid Alzaabi" userId="0b52b86c-d476-4ae7-acfa-29b538399b97" providerId="ADAL" clId="{311F92F8-142C-4655-A3ED-B11B18B14DA2}" dt="2022-01-16T17:12:50.261" v="896" actId="478"/>
          <ac:spMkLst>
            <pc:docMk/>
            <pc:sldMk cId="77150189" sldId="278"/>
            <ac:spMk id="8" creationId="{D8332120-1C3A-4CE9-9FAA-FD4360A3B08C}"/>
          </ac:spMkLst>
        </pc:spChg>
        <pc:spChg chg="del">
          <ac:chgData name="Muna Hamad Obaid Alzaabi" userId="0b52b86c-d476-4ae7-acfa-29b538399b97" providerId="ADAL" clId="{311F92F8-142C-4655-A3ED-B11B18B14DA2}" dt="2022-01-16T17:12:50.261" v="896" actId="478"/>
          <ac:spMkLst>
            <pc:docMk/>
            <pc:sldMk cId="77150189" sldId="278"/>
            <ac:spMk id="9" creationId="{D94AD261-251D-4599-81D8-FA2C99D76AF9}"/>
          </ac:spMkLst>
        </pc:spChg>
        <pc:spChg chg="del">
          <ac:chgData name="Muna Hamad Obaid Alzaabi" userId="0b52b86c-d476-4ae7-acfa-29b538399b97" providerId="ADAL" clId="{311F92F8-142C-4655-A3ED-B11B18B14DA2}" dt="2022-01-16T17:12:50.261" v="896" actId="478"/>
          <ac:spMkLst>
            <pc:docMk/>
            <pc:sldMk cId="77150189" sldId="278"/>
            <ac:spMk id="10" creationId="{FEEA5C7E-276F-4B87-BA3B-E8B954A08BBE}"/>
          </ac:spMkLst>
        </pc:spChg>
        <pc:spChg chg="add mod">
          <ac:chgData name="Muna Hamad Obaid Alzaabi" userId="0b52b86c-d476-4ae7-acfa-29b538399b97" providerId="ADAL" clId="{311F92F8-142C-4655-A3ED-B11B18B14DA2}" dt="2022-01-16T17:46:46.571" v="1057" actId="1076"/>
          <ac:spMkLst>
            <pc:docMk/>
            <pc:sldMk cId="77150189" sldId="278"/>
            <ac:spMk id="15" creationId="{3AB1DCF0-7A10-4157-90AB-5FD0588EDD6B}"/>
          </ac:spMkLst>
        </pc:spChg>
        <pc:spChg chg="add mod">
          <ac:chgData name="Muna Hamad Obaid Alzaabi" userId="0b52b86c-d476-4ae7-acfa-29b538399b97" providerId="ADAL" clId="{311F92F8-142C-4655-A3ED-B11B18B14DA2}" dt="2022-01-16T17:48:56.407" v="1059" actId="1076"/>
          <ac:spMkLst>
            <pc:docMk/>
            <pc:sldMk cId="77150189" sldId="278"/>
            <ac:spMk id="17" creationId="{A6088BA7-8308-4B15-8B90-C4323EA77B0A}"/>
          </ac:spMkLst>
        </pc:spChg>
        <pc:spChg chg="add mod">
          <ac:chgData name="Muna Hamad Obaid Alzaabi" userId="0b52b86c-d476-4ae7-acfa-29b538399b97" providerId="ADAL" clId="{311F92F8-142C-4655-A3ED-B11B18B14DA2}" dt="2022-01-16T17:57:20.129" v="1092" actId="1076"/>
          <ac:spMkLst>
            <pc:docMk/>
            <pc:sldMk cId="77150189" sldId="278"/>
            <ac:spMk id="19" creationId="{C374AE8B-2676-496B-8306-C3C25A770DFD}"/>
          </ac:spMkLst>
        </pc:spChg>
        <pc:spChg chg="add mod">
          <ac:chgData name="Muna Hamad Obaid Alzaabi" userId="0b52b86c-d476-4ae7-acfa-29b538399b97" providerId="ADAL" clId="{311F92F8-142C-4655-A3ED-B11B18B14DA2}" dt="2022-01-16T18:38:17.311" v="1391" actId="1076"/>
          <ac:spMkLst>
            <pc:docMk/>
            <pc:sldMk cId="77150189" sldId="278"/>
            <ac:spMk id="20" creationId="{9D77034E-4DAA-4170-9F29-52E82D8E8433}"/>
          </ac:spMkLst>
        </pc:spChg>
        <pc:picChg chg="add mod">
          <ac:chgData name="Muna Hamad Obaid Alzaabi" userId="0b52b86c-d476-4ae7-acfa-29b538399b97" providerId="ADAL" clId="{311F92F8-142C-4655-A3ED-B11B18B14DA2}" dt="2022-01-16T17:15:19.715" v="912"/>
          <ac:picMkLst>
            <pc:docMk/>
            <pc:sldMk cId="77150189" sldId="278"/>
            <ac:picMk id="4" creationId="{9C98B59B-9618-4246-B842-F54F3E8CBB00}"/>
          </ac:picMkLst>
        </pc:picChg>
        <pc:picChg chg="del">
          <ac:chgData name="Muna Hamad Obaid Alzaabi" userId="0b52b86c-d476-4ae7-acfa-29b538399b97" providerId="ADAL" clId="{311F92F8-142C-4655-A3ED-B11B18B14DA2}" dt="2022-01-16T17:12:50.261" v="896" actId="478"/>
          <ac:picMkLst>
            <pc:docMk/>
            <pc:sldMk cId="77150189" sldId="278"/>
            <ac:picMk id="6" creationId="{3F53345B-6523-449F-A0CB-F4E42FC70773}"/>
          </ac:picMkLst>
        </pc:picChg>
        <pc:picChg chg="del">
          <ac:chgData name="Muna Hamad Obaid Alzaabi" userId="0b52b86c-d476-4ae7-acfa-29b538399b97" providerId="ADAL" clId="{311F92F8-142C-4655-A3ED-B11B18B14DA2}" dt="2022-01-16T17:12:50.261" v="896" actId="478"/>
          <ac:picMkLst>
            <pc:docMk/>
            <pc:sldMk cId="77150189" sldId="278"/>
            <ac:picMk id="12" creationId="{79B5D2A2-1A57-4E80-9240-3CA829947957}"/>
          </ac:picMkLst>
        </pc:picChg>
        <pc:picChg chg="del">
          <ac:chgData name="Muna Hamad Obaid Alzaabi" userId="0b52b86c-d476-4ae7-acfa-29b538399b97" providerId="ADAL" clId="{311F92F8-142C-4655-A3ED-B11B18B14DA2}" dt="2022-01-16T17:12:50.261" v="896" actId="478"/>
          <ac:picMkLst>
            <pc:docMk/>
            <pc:sldMk cId="77150189" sldId="278"/>
            <ac:picMk id="14" creationId="{CDADC11A-A237-472B-A460-B8E83BD97CA1}"/>
          </ac:picMkLst>
        </pc:picChg>
        <pc:picChg chg="del">
          <ac:chgData name="Muna Hamad Obaid Alzaabi" userId="0b52b86c-d476-4ae7-acfa-29b538399b97" providerId="ADAL" clId="{311F92F8-142C-4655-A3ED-B11B18B14DA2}" dt="2022-01-16T17:12:50.261" v="896" actId="478"/>
          <ac:picMkLst>
            <pc:docMk/>
            <pc:sldMk cId="77150189" sldId="278"/>
            <ac:picMk id="16" creationId="{FCDF3F30-4D19-4BE7-9874-211A4E5962F3}"/>
          </ac:picMkLst>
        </pc:picChg>
        <pc:picChg chg="del">
          <ac:chgData name="Muna Hamad Obaid Alzaabi" userId="0b52b86c-d476-4ae7-acfa-29b538399b97" providerId="ADAL" clId="{311F92F8-142C-4655-A3ED-B11B18B14DA2}" dt="2022-01-16T17:12:50.261" v="896" actId="478"/>
          <ac:picMkLst>
            <pc:docMk/>
            <pc:sldMk cId="77150189" sldId="278"/>
            <ac:picMk id="18" creationId="{79DAE586-1222-4887-8BFE-F04C2E676BD8}"/>
          </ac:picMkLst>
        </pc:picChg>
      </pc:sldChg>
      <pc:sldChg chg="addSp delSp modSp mod modAnim">
        <pc:chgData name="Muna Hamad Obaid Alzaabi" userId="0b52b86c-d476-4ae7-acfa-29b538399b97" providerId="ADAL" clId="{311F92F8-142C-4655-A3ED-B11B18B14DA2}" dt="2022-01-16T18:38:24.789" v="1393" actId="1076"/>
        <pc:sldMkLst>
          <pc:docMk/>
          <pc:sldMk cId="3377280399" sldId="279"/>
        </pc:sldMkLst>
        <pc:spChg chg="del">
          <ac:chgData name="Muna Hamad Obaid Alzaabi" userId="0b52b86c-d476-4ae7-acfa-29b538399b97" providerId="ADAL" clId="{311F92F8-142C-4655-A3ED-B11B18B14DA2}" dt="2022-01-16T17:13:09.516" v="897" actId="478"/>
          <ac:spMkLst>
            <pc:docMk/>
            <pc:sldMk cId="3377280399" sldId="279"/>
            <ac:spMk id="2" creationId="{9B1FD78C-22D0-4E2E-A4D4-624687C980B0}"/>
          </ac:spMkLst>
        </pc:spChg>
        <pc:spChg chg="del">
          <ac:chgData name="Muna Hamad Obaid Alzaabi" userId="0b52b86c-d476-4ae7-acfa-29b538399b97" providerId="ADAL" clId="{311F92F8-142C-4655-A3ED-B11B18B14DA2}" dt="2022-01-16T17:13:09.516" v="897" actId="478"/>
          <ac:spMkLst>
            <pc:docMk/>
            <pc:sldMk cId="3377280399" sldId="279"/>
            <ac:spMk id="3" creationId="{F1CCB58C-098D-43B6-B155-6FD5D95C6869}"/>
          </ac:spMkLst>
        </pc:spChg>
        <pc:spChg chg="add mod">
          <ac:chgData name="Muna Hamad Obaid Alzaabi" userId="0b52b86c-d476-4ae7-acfa-29b538399b97" providerId="ADAL" clId="{311F92F8-142C-4655-A3ED-B11B18B14DA2}" dt="2022-01-16T17:49:14.876" v="1061" actId="1076"/>
          <ac:spMkLst>
            <pc:docMk/>
            <pc:sldMk cId="3377280399" sldId="279"/>
            <ac:spMk id="7" creationId="{22DCC8F1-CCD7-4CFF-81D1-BB759E0611DA}"/>
          </ac:spMkLst>
        </pc:spChg>
        <pc:spChg chg="add mod">
          <ac:chgData name="Muna Hamad Obaid Alzaabi" userId="0b52b86c-d476-4ae7-acfa-29b538399b97" providerId="ADAL" clId="{311F92F8-142C-4655-A3ED-B11B18B14DA2}" dt="2022-01-16T17:49:28.741" v="1063" actId="1076"/>
          <ac:spMkLst>
            <pc:docMk/>
            <pc:sldMk cId="3377280399" sldId="279"/>
            <ac:spMk id="8" creationId="{89263728-8083-4C8C-B41B-02026FD22697}"/>
          </ac:spMkLst>
        </pc:spChg>
        <pc:spChg chg="add mod">
          <ac:chgData name="Muna Hamad Obaid Alzaabi" userId="0b52b86c-d476-4ae7-acfa-29b538399b97" providerId="ADAL" clId="{311F92F8-142C-4655-A3ED-B11B18B14DA2}" dt="2022-01-16T17:57:30.237" v="1095" actId="20577"/>
          <ac:spMkLst>
            <pc:docMk/>
            <pc:sldMk cId="3377280399" sldId="279"/>
            <ac:spMk id="9" creationId="{2119E13E-4B2A-4261-B52F-FC1DDDFAE73D}"/>
          </ac:spMkLst>
        </pc:spChg>
        <pc:spChg chg="add mod">
          <ac:chgData name="Muna Hamad Obaid Alzaabi" userId="0b52b86c-d476-4ae7-acfa-29b538399b97" providerId="ADAL" clId="{311F92F8-142C-4655-A3ED-B11B18B14DA2}" dt="2022-01-16T18:38:24.789" v="1393" actId="1076"/>
          <ac:spMkLst>
            <pc:docMk/>
            <pc:sldMk cId="3377280399" sldId="279"/>
            <ac:spMk id="10" creationId="{E78BAC05-EBBE-4556-A144-57FC6BE1CBE8}"/>
          </ac:spMkLst>
        </pc:spChg>
        <pc:picChg chg="add mod">
          <ac:chgData name="Muna Hamad Obaid Alzaabi" userId="0b52b86c-d476-4ae7-acfa-29b538399b97" providerId="ADAL" clId="{311F92F8-142C-4655-A3ED-B11B18B14DA2}" dt="2022-01-16T17:16:30.917" v="916"/>
          <ac:picMkLst>
            <pc:docMk/>
            <pc:sldMk cId="3377280399" sldId="279"/>
            <ac:picMk id="5" creationId="{5E778CAB-DDBF-4DB4-A635-9D9A257308CF}"/>
          </ac:picMkLst>
        </pc:picChg>
        <pc:picChg chg="add mod">
          <ac:chgData name="Muna Hamad Obaid Alzaabi" userId="0b52b86c-d476-4ae7-acfa-29b538399b97" providerId="ADAL" clId="{311F92F8-142C-4655-A3ED-B11B18B14DA2}" dt="2022-01-16T17:24:25.096" v="942" actId="1076"/>
          <ac:picMkLst>
            <pc:docMk/>
            <pc:sldMk cId="3377280399" sldId="279"/>
            <ac:picMk id="6" creationId="{8B7E780E-31F9-4E85-9208-69113D2EB13A}"/>
          </ac:picMkLst>
        </pc:picChg>
      </pc:sldChg>
      <pc:sldChg chg="addSp delSp modSp mod ord modAnim">
        <pc:chgData name="Muna Hamad Obaid Alzaabi" userId="0b52b86c-d476-4ae7-acfa-29b538399b97" providerId="ADAL" clId="{311F92F8-142C-4655-A3ED-B11B18B14DA2}" dt="2022-01-16T18:38:03.120" v="1389" actId="1076"/>
        <pc:sldMkLst>
          <pc:docMk/>
          <pc:sldMk cId="3449247530" sldId="280"/>
        </pc:sldMkLst>
        <pc:spChg chg="del">
          <ac:chgData name="Muna Hamad Obaid Alzaabi" userId="0b52b86c-d476-4ae7-acfa-29b538399b97" providerId="ADAL" clId="{311F92F8-142C-4655-A3ED-B11B18B14DA2}" dt="2022-01-16T17:13:21.093" v="898" actId="478"/>
          <ac:spMkLst>
            <pc:docMk/>
            <pc:sldMk cId="3449247530" sldId="280"/>
            <ac:spMk id="2" creationId="{74257C9A-BC97-414D-9318-A07D5C824CCE}"/>
          </ac:spMkLst>
        </pc:spChg>
        <pc:spChg chg="del">
          <ac:chgData name="Muna Hamad Obaid Alzaabi" userId="0b52b86c-d476-4ae7-acfa-29b538399b97" providerId="ADAL" clId="{311F92F8-142C-4655-A3ED-B11B18B14DA2}" dt="2022-01-16T17:13:21.093" v="898" actId="478"/>
          <ac:spMkLst>
            <pc:docMk/>
            <pc:sldMk cId="3449247530" sldId="280"/>
            <ac:spMk id="4" creationId="{34525EF4-2469-4B83-A7FF-9A6F6B5D09F8}"/>
          </ac:spMkLst>
        </pc:spChg>
        <pc:spChg chg="del">
          <ac:chgData name="Muna Hamad Obaid Alzaabi" userId="0b52b86c-d476-4ae7-acfa-29b538399b97" providerId="ADAL" clId="{311F92F8-142C-4655-A3ED-B11B18B14DA2}" dt="2022-01-16T17:13:21.093" v="898" actId="478"/>
          <ac:spMkLst>
            <pc:docMk/>
            <pc:sldMk cId="3449247530" sldId="280"/>
            <ac:spMk id="5" creationId="{598A8F1B-1FF6-4518-AB82-043D6E4C7422}"/>
          </ac:spMkLst>
        </pc:spChg>
        <pc:spChg chg="del">
          <ac:chgData name="Muna Hamad Obaid Alzaabi" userId="0b52b86c-d476-4ae7-acfa-29b538399b97" providerId="ADAL" clId="{311F92F8-142C-4655-A3ED-B11B18B14DA2}" dt="2022-01-16T17:13:21.093" v="898" actId="478"/>
          <ac:spMkLst>
            <pc:docMk/>
            <pc:sldMk cId="3449247530" sldId="280"/>
            <ac:spMk id="6" creationId="{46664500-6B16-4020-B599-77281607E8ED}"/>
          </ac:spMkLst>
        </pc:spChg>
        <pc:spChg chg="add mod">
          <ac:chgData name="Muna Hamad Obaid Alzaabi" userId="0b52b86c-d476-4ae7-acfa-29b538399b97" providerId="ADAL" clId="{311F92F8-142C-4655-A3ED-B11B18B14DA2}" dt="2022-01-16T17:46:15.726" v="1053" actId="1076"/>
          <ac:spMkLst>
            <pc:docMk/>
            <pc:sldMk cId="3449247530" sldId="280"/>
            <ac:spMk id="10" creationId="{07D76571-83A7-44DD-A972-85DF064A43E6}"/>
          </ac:spMkLst>
        </pc:spChg>
        <pc:spChg chg="add mod">
          <ac:chgData name="Muna Hamad Obaid Alzaabi" userId="0b52b86c-d476-4ae7-acfa-29b538399b97" providerId="ADAL" clId="{311F92F8-142C-4655-A3ED-B11B18B14DA2}" dt="2022-01-16T17:46:34.040" v="1055" actId="1076"/>
          <ac:spMkLst>
            <pc:docMk/>
            <pc:sldMk cId="3449247530" sldId="280"/>
            <ac:spMk id="11" creationId="{90106EBD-4836-4827-8668-BDC88BBC594C}"/>
          </ac:spMkLst>
        </pc:spChg>
        <pc:spChg chg="add mod">
          <ac:chgData name="Muna Hamad Obaid Alzaabi" userId="0b52b86c-d476-4ae7-acfa-29b538399b97" providerId="ADAL" clId="{311F92F8-142C-4655-A3ED-B11B18B14DA2}" dt="2022-01-16T17:57:08.813" v="1090" actId="20577"/>
          <ac:spMkLst>
            <pc:docMk/>
            <pc:sldMk cId="3449247530" sldId="280"/>
            <ac:spMk id="12" creationId="{2008087B-EFF1-48C9-8112-E7C672078E93}"/>
          </ac:spMkLst>
        </pc:spChg>
        <pc:spChg chg="add mod">
          <ac:chgData name="Muna Hamad Obaid Alzaabi" userId="0b52b86c-d476-4ae7-acfa-29b538399b97" providerId="ADAL" clId="{311F92F8-142C-4655-A3ED-B11B18B14DA2}" dt="2022-01-16T18:38:03.120" v="1389" actId="1076"/>
          <ac:spMkLst>
            <pc:docMk/>
            <pc:sldMk cId="3449247530" sldId="280"/>
            <ac:spMk id="13" creationId="{8036FC99-1A61-4D25-A80A-0D8CD570730B}"/>
          </ac:spMkLst>
        </pc:spChg>
        <pc:picChg chg="add mod">
          <ac:chgData name="Muna Hamad Obaid Alzaabi" userId="0b52b86c-d476-4ae7-acfa-29b538399b97" providerId="ADAL" clId="{311F92F8-142C-4655-A3ED-B11B18B14DA2}" dt="2022-01-16T17:14:20.911" v="902"/>
          <ac:picMkLst>
            <pc:docMk/>
            <pc:sldMk cId="3449247530" sldId="280"/>
            <ac:picMk id="7" creationId="{E6FD423B-627C-43F5-91AE-DCCAE53FA129}"/>
          </ac:picMkLst>
        </pc:picChg>
        <pc:picChg chg="add mod">
          <ac:chgData name="Muna Hamad Obaid Alzaabi" userId="0b52b86c-d476-4ae7-acfa-29b538399b97" providerId="ADAL" clId="{311F92F8-142C-4655-A3ED-B11B18B14DA2}" dt="2022-01-16T17:20:31.828" v="928" actId="1076"/>
          <ac:picMkLst>
            <pc:docMk/>
            <pc:sldMk cId="3449247530" sldId="280"/>
            <ac:picMk id="9" creationId="{4F463F2F-3583-45C2-AA42-280CEE71B447}"/>
          </ac:picMkLst>
        </pc:picChg>
      </pc:sldChg>
      <pc:sldChg chg="addSp delSp modSp mod delAnim modAnim">
        <pc:chgData name="Muna Hamad Obaid Alzaabi" userId="0b52b86c-d476-4ae7-acfa-29b538399b97" providerId="ADAL" clId="{311F92F8-142C-4655-A3ED-B11B18B14DA2}" dt="2022-01-16T18:38:34.799" v="1395" actId="1076"/>
        <pc:sldMkLst>
          <pc:docMk/>
          <pc:sldMk cId="3533197856" sldId="281"/>
        </pc:sldMkLst>
        <pc:spChg chg="del">
          <ac:chgData name="Muna Hamad Obaid Alzaabi" userId="0b52b86c-d476-4ae7-acfa-29b538399b97" providerId="ADAL" clId="{311F92F8-142C-4655-A3ED-B11B18B14DA2}" dt="2022-01-16T17:17:00.587" v="917" actId="478"/>
          <ac:spMkLst>
            <pc:docMk/>
            <pc:sldMk cId="3533197856" sldId="281"/>
            <ac:spMk id="2" creationId="{BD8A873C-1F10-421C-9880-7C115C4116D7}"/>
          </ac:spMkLst>
        </pc:spChg>
        <pc:spChg chg="add mod">
          <ac:chgData name="Muna Hamad Obaid Alzaabi" userId="0b52b86c-d476-4ae7-acfa-29b538399b97" providerId="ADAL" clId="{311F92F8-142C-4655-A3ED-B11B18B14DA2}" dt="2022-01-16T17:56:00.251" v="1084" actId="207"/>
          <ac:spMkLst>
            <pc:docMk/>
            <pc:sldMk cId="3533197856" sldId="281"/>
            <ac:spMk id="8" creationId="{80E35CBA-9543-4B89-A3F9-135E70EB8923}"/>
          </ac:spMkLst>
        </pc:spChg>
        <pc:spChg chg="add mod">
          <ac:chgData name="Muna Hamad Obaid Alzaabi" userId="0b52b86c-d476-4ae7-acfa-29b538399b97" providerId="ADAL" clId="{311F92F8-142C-4655-A3ED-B11B18B14DA2}" dt="2022-01-16T17:56:06.747" v="1085" actId="108"/>
          <ac:spMkLst>
            <pc:docMk/>
            <pc:sldMk cId="3533197856" sldId="281"/>
            <ac:spMk id="9" creationId="{02F6B65D-B909-4601-9068-186296DD46B6}"/>
          </ac:spMkLst>
        </pc:spChg>
        <pc:spChg chg="add mod">
          <ac:chgData name="Muna Hamad Obaid Alzaabi" userId="0b52b86c-d476-4ae7-acfa-29b538399b97" providerId="ADAL" clId="{311F92F8-142C-4655-A3ED-B11B18B14DA2}" dt="2022-01-16T17:57:44.749" v="1097" actId="1076"/>
          <ac:spMkLst>
            <pc:docMk/>
            <pc:sldMk cId="3533197856" sldId="281"/>
            <ac:spMk id="10" creationId="{324BC15B-A180-4D01-A7DE-3AE8022DFD3D}"/>
          </ac:spMkLst>
        </pc:spChg>
        <pc:spChg chg="add mod">
          <ac:chgData name="Muna Hamad Obaid Alzaabi" userId="0b52b86c-d476-4ae7-acfa-29b538399b97" providerId="ADAL" clId="{311F92F8-142C-4655-A3ED-B11B18B14DA2}" dt="2022-01-16T18:38:34.799" v="1395" actId="1076"/>
          <ac:spMkLst>
            <pc:docMk/>
            <pc:sldMk cId="3533197856" sldId="281"/>
            <ac:spMk id="11" creationId="{187D2203-F27C-4BD2-9C8D-FF58CD2DBB13}"/>
          </ac:spMkLst>
        </pc:spChg>
        <pc:picChg chg="del">
          <ac:chgData name="Muna Hamad Obaid Alzaabi" userId="0b52b86c-d476-4ae7-acfa-29b538399b97" providerId="ADAL" clId="{311F92F8-142C-4655-A3ED-B11B18B14DA2}" dt="2022-01-16T17:17:00.587" v="917" actId="478"/>
          <ac:picMkLst>
            <pc:docMk/>
            <pc:sldMk cId="3533197856" sldId="281"/>
            <ac:picMk id="4" creationId="{F105F43A-6596-469D-8FA0-491341944943}"/>
          </ac:picMkLst>
        </pc:picChg>
        <pc:picChg chg="add mod">
          <ac:chgData name="Muna Hamad Obaid Alzaabi" userId="0b52b86c-d476-4ae7-acfa-29b538399b97" providerId="ADAL" clId="{311F92F8-142C-4655-A3ED-B11B18B14DA2}" dt="2022-01-16T17:30:43.731" v="975" actId="14100"/>
          <ac:picMkLst>
            <pc:docMk/>
            <pc:sldMk cId="3533197856" sldId="281"/>
            <ac:picMk id="5" creationId="{D6626286-AED2-4DEB-B9A2-DE2D2B3FECC9}"/>
          </ac:picMkLst>
        </pc:picChg>
        <pc:picChg chg="add del mod">
          <ac:chgData name="Muna Hamad Obaid Alzaabi" userId="0b52b86c-d476-4ae7-acfa-29b538399b97" providerId="ADAL" clId="{311F92F8-142C-4655-A3ED-B11B18B14DA2}" dt="2022-01-16T17:28:50.678" v="963" actId="478"/>
          <ac:picMkLst>
            <pc:docMk/>
            <pc:sldMk cId="3533197856" sldId="281"/>
            <ac:picMk id="3074" creationId="{FB0251D6-7F24-45D3-9399-CFA2660B1F84}"/>
          </ac:picMkLst>
        </pc:picChg>
        <pc:picChg chg="add mod">
          <ac:chgData name="Muna Hamad Obaid Alzaabi" userId="0b52b86c-d476-4ae7-acfa-29b538399b97" providerId="ADAL" clId="{311F92F8-142C-4655-A3ED-B11B18B14DA2}" dt="2022-01-16T17:30:53.659" v="976" actId="1076"/>
          <ac:picMkLst>
            <pc:docMk/>
            <pc:sldMk cId="3533197856" sldId="281"/>
            <ac:picMk id="3076" creationId="{0BD3A00B-97A9-41A1-8CA2-7CE8B01973A3}"/>
          </ac:picMkLst>
        </pc:picChg>
      </pc:sldChg>
      <pc:sldChg chg="addSp delSp modSp mod delAnim modAnim">
        <pc:chgData name="Muna Hamad Obaid Alzaabi" userId="0b52b86c-d476-4ae7-acfa-29b538399b97" providerId="ADAL" clId="{311F92F8-142C-4655-A3ED-B11B18B14DA2}" dt="2022-01-16T17:53:48.775" v="1076" actId="108"/>
        <pc:sldMkLst>
          <pc:docMk/>
          <pc:sldMk cId="788876939" sldId="282"/>
        </pc:sldMkLst>
        <pc:spChg chg="del">
          <ac:chgData name="Muna Hamad Obaid Alzaabi" userId="0b52b86c-d476-4ae7-acfa-29b538399b97" providerId="ADAL" clId="{311F92F8-142C-4655-A3ED-B11B18B14DA2}" dt="2022-01-16T17:38:41.739" v="1038" actId="478"/>
          <ac:spMkLst>
            <pc:docMk/>
            <pc:sldMk cId="788876939" sldId="282"/>
            <ac:spMk id="2" creationId="{BD8A873C-1F10-421C-9880-7C115C4116D7}"/>
          </ac:spMkLst>
        </pc:spChg>
        <pc:spChg chg="add mod">
          <ac:chgData name="Muna Hamad Obaid Alzaabi" userId="0b52b86c-d476-4ae7-acfa-29b538399b97" providerId="ADAL" clId="{311F92F8-142C-4655-A3ED-B11B18B14DA2}" dt="2022-01-16T17:53:36.190" v="1073" actId="255"/>
          <ac:spMkLst>
            <pc:docMk/>
            <pc:sldMk cId="788876939" sldId="282"/>
            <ac:spMk id="5" creationId="{A573EFAB-86A7-48ED-8057-E89ED94D01F7}"/>
          </ac:spMkLst>
        </pc:spChg>
        <pc:spChg chg="add mod">
          <ac:chgData name="Muna Hamad Obaid Alzaabi" userId="0b52b86c-d476-4ae7-acfa-29b538399b97" providerId="ADAL" clId="{311F92F8-142C-4655-A3ED-B11B18B14DA2}" dt="2022-01-16T17:53:40.819" v="1074" actId="108"/>
          <ac:spMkLst>
            <pc:docMk/>
            <pc:sldMk cId="788876939" sldId="282"/>
            <ac:spMk id="6" creationId="{0057E395-7012-4AB5-A246-52E8A171CC09}"/>
          </ac:spMkLst>
        </pc:spChg>
        <pc:spChg chg="add mod">
          <ac:chgData name="Muna Hamad Obaid Alzaabi" userId="0b52b86c-d476-4ae7-acfa-29b538399b97" providerId="ADAL" clId="{311F92F8-142C-4655-A3ED-B11B18B14DA2}" dt="2022-01-16T17:53:44.884" v="1075" actId="108"/>
          <ac:spMkLst>
            <pc:docMk/>
            <pc:sldMk cId="788876939" sldId="282"/>
            <ac:spMk id="7" creationId="{8828DD51-0C5B-42F3-AE21-2757C929A973}"/>
          </ac:spMkLst>
        </pc:spChg>
        <pc:spChg chg="add mod">
          <ac:chgData name="Muna Hamad Obaid Alzaabi" userId="0b52b86c-d476-4ae7-acfa-29b538399b97" providerId="ADAL" clId="{311F92F8-142C-4655-A3ED-B11B18B14DA2}" dt="2022-01-16T17:53:48.775" v="1076" actId="108"/>
          <ac:spMkLst>
            <pc:docMk/>
            <pc:sldMk cId="788876939" sldId="282"/>
            <ac:spMk id="8" creationId="{DF86D1E4-5B73-4C1D-ABB4-0E0DFE882C5B}"/>
          </ac:spMkLst>
        </pc:spChg>
        <pc:spChg chg="add mod">
          <ac:chgData name="Muna Hamad Obaid Alzaabi" userId="0b52b86c-d476-4ae7-acfa-29b538399b97" providerId="ADAL" clId="{311F92F8-142C-4655-A3ED-B11B18B14DA2}" dt="2022-01-16T17:52:03.814" v="1065" actId="1582"/>
          <ac:spMkLst>
            <pc:docMk/>
            <pc:sldMk cId="788876939" sldId="282"/>
            <ac:spMk id="9" creationId="{F0295829-E92A-480E-8F0F-79B76F7D94D7}"/>
          </ac:spMkLst>
        </pc:spChg>
        <pc:spChg chg="add mod">
          <ac:chgData name="Muna Hamad Obaid Alzaabi" userId="0b52b86c-d476-4ae7-acfa-29b538399b97" providerId="ADAL" clId="{311F92F8-142C-4655-A3ED-B11B18B14DA2}" dt="2022-01-16T17:52:03.814" v="1065" actId="1582"/>
          <ac:spMkLst>
            <pc:docMk/>
            <pc:sldMk cId="788876939" sldId="282"/>
            <ac:spMk id="10" creationId="{E73CB51F-0F7E-4194-B6E4-647B4FC4F6AE}"/>
          </ac:spMkLst>
        </pc:spChg>
        <pc:spChg chg="add mod">
          <ac:chgData name="Muna Hamad Obaid Alzaabi" userId="0b52b86c-d476-4ae7-acfa-29b538399b97" providerId="ADAL" clId="{311F92F8-142C-4655-A3ED-B11B18B14DA2}" dt="2022-01-16T17:52:03.814" v="1065" actId="1582"/>
          <ac:spMkLst>
            <pc:docMk/>
            <pc:sldMk cId="788876939" sldId="282"/>
            <ac:spMk id="11" creationId="{FDD70FBA-81A0-49D2-B7DD-7428E5BBD8D2}"/>
          </ac:spMkLst>
        </pc:spChg>
        <pc:spChg chg="add mod">
          <ac:chgData name="Muna Hamad Obaid Alzaabi" userId="0b52b86c-d476-4ae7-acfa-29b538399b97" providerId="ADAL" clId="{311F92F8-142C-4655-A3ED-B11B18B14DA2}" dt="2022-01-16T17:52:03.814" v="1065" actId="1582"/>
          <ac:spMkLst>
            <pc:docMk/>
            <pc:sldMk cId="788876939" sldId="282"/>
            <ac:spMk id="12" creationId="{A38C64A1-4438-4991-8BB8-18EA8586F127}"/>
          </ac:spMkLst>
        </pc:spChg>
        <pc:spChg chg="add mod">
          <ac:chgData name="Muna Hamad Obaid Alzaabi" userId="0b52b86c-d476-4ae7-acfa-29b538399b97" providerId="ADAL" clId="{311F92F8-142C-4655-A3ED-B11B18B14DA2}" dt="2022-01-16T17:52:03.814" v="1065" actId="1582"/>
          <ac:spMkLst>
            <pc:docMk/>
            <pc:sldMk cId="788876939" sldId="282"/>
            <ac:spMk id="13" creationId="{77CDBFB6-AA7F-4489-A8F7-A5DD72767474}"/>
          </ac:spMkLst>
        </pc:spChg>
        <pc:spChg chg="add mod">
          <ac:chgData name="Muna Hamad Obaid Alzaabi" userId="0b52b86c-d476-4ae7-acfa-29b538399b97" providerId="ADAL" clId="{311F92F8-142C-4655-A3ED-B11B18B14DA2}" dt="2022-01-16T17:52:03.814" v="1065" actId="1582"/>
          <ac:spMkLst>
            <pc:docMk/>
            <pc:sldMk cId="788876939" sldId="282"/>
            <ac:spMk id="14" creationId="{A7271114-7C9D-4F4C-A8F6-61E6D55613CC}"/>
          </ac:spMkLst>
        </pc:spChg>
        <pc:spChg chg="add mod">
          <ac:chgData name="Muna Hamad Obaid Alzaabi" userId="0b52b86c-d476-4ae7-acfa-29b538399b97" providerId="ADAL" clId="{311F92F8-142C-4655-A3ED-B11B18B14DA2}" dt="2022-01-16T17:52:03.814" v="1065" actId="1582"/>
          <ac:spMkLst>
            <pc:docMk/>
            <pc:sldMk cId="788876939" sldId="282"/>
            <ac:spMk id="15" creationId="{166551B7-42BF-4581-9676-4306C9ACE0A3}"/>
          </ac:spMkLst>
        </pc:spChg>
        <pc:spChg chg="add mod">
          <ac:chgData name="Muna Hamad Obaid Alzaabi" userId="0b52b86c-d476-4ae7-acfa-29b538399b97" providerId="ADAL" clId="{311F92F8-142C-4655-A3ED-B11B18B14DA2}" dt="2022-01-16T17:52:03.814" v="1065" actId="1582"/>
          <ac:spMkLst>
            <pc:docMk/>
            <pc:sldMk cId="788876939" sldId="282"/>
            <ac:spMk id="16" creationId="{14B52335-1203-45D7-A288-1256AC2FD47F}"/>
          </ac:spMkLst>
        </pc:spChg>
        <pc:spChg chg="add mod">
          <ac:chgData name="Muna Hamad Obaid Alzaabi" userId="0b52b86c-d476-4ae7-acfa-29b538399b97" providerId="ADAL" clId="{311F92F8-142C-4655-A3ED-B11B18B14DA2}" dt="2022-01-16T17:52:03.814" v="1065" actId="1582"/>
          <ac:spMkLst>
            <pc:docMk/>
            <pc:sldMk cId="788876939" sldId="282"/>
            <ac:spMk id="17" creationId="{F41D4FC9-D66D-4350-B59D-96DDDB5651FC}"/>
          </ac:spMkLst>
        </pc:spChg>
        <pc:spChg chg="add mod">
          <ac:chgData name="Muna Hamad Obaid Alzaabi" userId="0b52b86c-d476-4ae7-acfa-29b538399b97" providerId="ADAL" clId="{311F92F8-142C-4655-A3ED-B11B18B14DA2}" dt="2022-01-16T17:52:03.814" v="1065" actId="1582"/>
          <ac:spMkLst>
            <pc:docMk/>
            <pc:sldMk cId="788876939" sldId="282"/>
            <ac:spMk id="19" creationId="{FC9F6373-17FB-4755-80A8-6E75D5A0F71D}"/>
          </ac:spMkLst>
        </pc:spChg>
        <pc:spChg chg="add mod">
          <ac:chgData name="Muna Hamad Obaid Alzaabi" userId="0b52b86c-d476-4ae7-acfa-29b538399b97" providerId="ADAL" clId="{311F92F8-142C-4655-A3ED-B11B18B14DA2}" dt="2022-01-16T17:52:03.814" v="1065" actId="1582"/>
          <ac:spMkLst>
            <pc:docMk/>
            <pc:sldMk cId="788876939" sldId="282"/>
            <ac:spMk id="20" creationId="{18939A1E-60D1-4AA1-BCF5-97D4A4624BFC}"/>
          </ac:spMkLst>
        </pc:spChg>
        <pc:spChg chg="add mod">
          <ac:chgData name="Muna Hamad Obaid Alzaabi" userId="0b52b86c-d476-4ae7-acfa-29b538399b97" providerId="ADAL" clId="{311F92F8-142C-4655-A3ED-B11B18B14DA2}" dt="2022-01-16T17:52:03.814" v="1065" actId="1582"/>
          <ac:spMkLst>
            <pc:docMk/>
            <pc:sldMk cId="788876939" sldId="282"/>
            <ac:spMk id="21" creationId="{AD60FDD8-A332-455C-A2E0-5A4ED5FBB78E}"/>
          </ac:spMkLst>
        </pc:spChg>
        <pc:spChg chg="add mod">
          <ac:chgData name="Muna Hamad Obaid Alzaabi" userId="0b52b86c-d476-4ae7-acfa-29b538399b97" providerId="ADAL" clId="{311F92F8-142C-4655-A3ED-B11B18B14DA2}" dt="2022-01-16T17:52:03.814" v="1065" actId="1582"/>
          <ac:spMkLst>
            <pc:docMk/>
            <pc:sldMk cId="788876939" sldId="282"/>
            <ac:spMk id="22" creationId="{827B73BB-0CB9-467C-B6D3-AA685DD9F6C4}"/>
          </ac:spMkLst>
        </pc:spChg>
        <pc:spChg chg="add mod">
          <ac:chgData name="Muna Hamad Obaid Alzaabi" userId="0b52b86c-d476-4ae7-acfa-29b538399b97" providerId="ADAL" clId="{311F92F8-142C-4655-A3ED-B11B18B14DA2}" dt="2022-01-16T17:52:03.814" v="1065" actId="1582"/>
          <ac:spMkLst>
            <pc:docMk/>
            <pc:sldMk cId="788876939" sldId="282"/>
            <ac:spMk id="23" creationId="{6D20407F-EAFF-4A65-B018-7F7AE05452D5}"/>
          </ac:spMkLst>
        </pc:spChg>
        <pc:spChg chg="add mod">
          <ac:chgData name="Muna Hamad Obaid Alzaabi" userId="0b52b86c-d476-4ae7-acfa-29b538399b97" providerId="ADAL" clId="{311F92F8-142C-4655-A3ED-B11B18B14DA2}" dt="2022-01-16T17:52:03.814" v="1065" actId="1582"/>
          <ac:spMkLst>
            <pc:docMk/>
            <pc:sldMk cId="788876939" sldId="282"/>
            <ac:spMk id="24" creationId="{2A494E6D-A2A4-4126-B274-9C1D9D08CB01}"/>
          </ac:spMkLst>
        </pc:spChg>
        <pc:spChg chg="add mod">
          <ac:chgData name="Muna Hamad Obaid Alzaabi" userId="0b52b86c-d476-4ae7-acfa-29b538399b97" providerId="ADAL" clId="{311F92F8-142C-4655-A3ED-B11B18B14DA2}" dt="2022-01-16T17:52:03.814" v="1065" actId="1582"/>
          <ac:spMkLst>
            <pc:docMk/>
            <pc:sldMk cId="788876939" sldId="282"/>
            <ac:spMk id="25" creationId="{7ED793A0-2B46-4E5B-83DD-443BA246BDD7}"/>
          </ac:spMkLst>
        </pc:spChg>
        <pc:spChg chg="add mod">
          <ac:chgData name="Muna Hamad Obaid Alzaabi" userId="0b52b86c-d476-4ae7-acfa-29b538399b97" providerId="ADAL" clId="{311F92F8-142C-4655-A3ED-B11B18B14DA2}" dt="2022-01-16T17:52:03.814" v="1065" actId="1582"/>
          <ac:spMkLst>
            <pc:docMk/>
            <pc:sldMk cId="788876939" sldId="282"/>
            <ac:spMk id="26" creationId="{F6670361-B9B5-41F5-AC11-D428A482553E}"/>
          </ac:spMkLst>
        </pc:spChg>
        <pc:spChg chg="add mod">
          <ac:chgData name="Muna Hamad Obaid Alzaabi" userId="0b52b86c-d476-4ae7-acfa-29b538399b97" providerId="ADAL" clId="{311F92F8-142C-4655-A3ED-B11B18B14DA2}" dt="2022-01-16T17:52:03.814" v="1065" actId="1582"/>
          <ac:spMkLst>
            <pc:docMk/>
            <pc:sldMk cId="788876939" sldId="282"/>
            <ac:spMk id="27" creationId="{98FAB832-C9DE-42A8-8B42-DB69C36FDF21}"/>
          </ac:spMkLst>
        </pc:spChg>
        <pc:spChg chg="add mod">
          <ac:chgData name="Muna Hamad Obaid Alzaabi" userId="0b52b86c-d476-4ae7-acfa-29b538399b97" providerId="ADAL" clId="{311F92F8-142C-4655-A3ED-B11B18B14DA2}" dt="2022-01-16T17:52:03.814" v="1065" actId="1582"/>
          <ac:spMkLst>
            <pc:docMk/>
            <pc:sldMk cId="788876939" sldId="282"/>
            <ac:spMk id="28" creationId="{7441298A-F7C5-400D-AEFE-CAFB479B3BD3}"/>
          </ac:spMkLst>
        </pc:spChg>
        <pc:spChg chg="add mod">
          <ac:chgData name="Muna Hamad Obaid Alzaabi" userId="0b52b86c-d476-4ae7-acfa-29b538399b97" providerId="ADAL" clId="{311F92F8-142C-4655-A3ED-B11B18B14DA2}" dt="2022-01-16T17:52:03.814" v="1065" actId="1582"/>
          <ac:spMkLst>
            <pc:docMk/>
            <pc:sldMk cId="788876939" sldId="282"/>
            <ac:spMk id="29" creationId="{F4B90346-36CB-4825-B7EB-7F47039A2412}"/>
          </ac:spMkLst>
        </pc:spChg>
        <pc:spChg chg="add mod">
          <ac:chgData name="Muna Hamad Obaid Alzaabi" userId="0b52b86c-d476-4ae7-acfa-29b538399b97" providerId="ADAL" clId="{311F92F8-142C-4655-A3ED-B11B18B14DA2}" dt="2022-01-16T17:52:03.814" v="1065" actId="1582"/>
          <ac:spMkLst>
            <pc:docMk/>
            <pc:sldMk cId="788876939" sldId="282"/>
            <ac:spMk id="30" creationId="{07BAC090-16E4-49F9-89E9-9AF55783FC50}"/>
          </ac:spMkLst>
        </pc:spChg>
        <pc:spChg chg="add mod">
          <ac:chgData name="Muna Hamad Obaid Alzaabi" userId="0b52b86c-d476-4ae7-acfa-29b538399b97" providerId="ADAL" clId="{311F92F8-142C-4655-A3ED-B11B18B14DA2}" dt="2022-01-16T17:52:03.814" v="1065" actId="1582"/>
          <ac:spMkLst>
            <pc:docMk/>
            <pc:sldMk cId="788876939" sldId="282"/>
            <ac:spMk id="31" creationId="{FBFECCC6-D36F-43CF-8759-5F78C305E551}"/>
          </ac:spMkLst>
        </pc:spChg>
        <pc:spChg chg="add mod">
          <ac:chgData name="Muna Hamad Obaid Alzaabi" userId="0b52b86c-d476-4ae7-acfa-29b538399b97" providerId="ADAL" clId="{311F92F8-142C-4655-A3ED-B11B18B14DA2}" dt="2022-01-16T17:52:03.814" v="1065" actId="1582"/>
          <ac:spMkLst>
            <pc:docMk/>
            <pc:sldMk cId="788876939" sldId="282"/>
            <ac:spMk id="32" creationId="{5B436F06-6214-485E-9B41-0BA6CD707DB8}"/>
          </ac:spMkLst>
        </pc:spChg>
        <pc:spChg chg="add mod">
          <ac:chgData name="Muna Hamad Obaid Alzaabi" userId="0b52b86c-d476-4ae7-acfa-29b538399b97" providerId="ADAL" clId="{311F92F8-142C-4655-A3ED-B11B18B14DA2}" dt="2022-01-16T17:52:03.814" v="1065" actId="1582"/>
          <ac:spMkLst>
            <pc:docMk/>
            <pc:sldMk cId="788876939" sldId="282"/>
            <ac:spMk id="33" creationId="{294F47D0-D662-4079-B3FA-DB7F178CC28A}"/>
          </ac:spMkLst>
        </pc:spChg>
        <pc:spChg chg="add mod">
          <ac:chgData name="Muna Hamad Obaid Alzaabi" userId="0b52b86c-d476-4ae7-acfa-29b538399b97" providerId="ADAL" clId="{311F92F8-142C-4655-A3ED-B11B18B14DA2}" dt="2022-01-16T17:52:03.814" v="1065" actId="1582"/>
          <ac:spMkLst>
            <pc:docMk/>
            <pc:sldMk cId="788876939" sldId="282"/>
            <ac:spMk id="34" creationId="{599AA08F-7D44-4138-8E87-CD7617CE4BB6}"/>
          </ac:spMkLst>
        </pc:spChg>
        <pc:spChg chg="add mod">
          <ac:chgData name="Muna Hamad Obaid Alzaabi" userId="0b52b86c-d476-4ae7-acfa-29b538399b97" providerId="ADAL" clId="{311F92F8-142C-4655-A3ED-B11B18B14DA2}" dt="2022-01-16T17:52:03.814" v="1065" actId="1582"/>
          <ac:spMkLst>
            <pc:docMk/>
            <pc:sldMk cId="788876939" sldId="282"/>
            <ac:spMk id="35" creationId="{A694021B-F5A1-4986-A04D-4AAD2BB14E13}"/>
          </ac:spMkLst>
        </pc:spChg>
        <pc:spChg chg="add mod">
          <ac:chgData name="Muna Hamad Obaid Alzaabi" userId="0b52b86c-d476-4ae7-acfa-29b538399b97" providerId="ADAL" clId="{311F92F8-142C-4655-A3ED-B11B18B14DA2}" dt="2022-01-16T17:52:03.814" v="1065" actId="1582"/>
          <ac:spMkLst>
            <pc:docMk/>
            <pc:sldMk cId="788876939" sldId="282"/>
            <ac:spMk id="36" creationId="{D9BC7C5F-DBAC-480F-9B2A-A426E1CC4B34}"/>
          </ac:spMkLst>
        </pc:spChg>
        <pc:spChg chg="add mod">
          <ac:chgData name="Muna Hamad Obaid Alzaabi" userId="0b52b86c-d476-4ae7-acfa-29b538399b97" providerId="ADAL" clId="{311F92F8-142C-4655-A3ED-B11B18B14DA2}" dt="2022-01-16T17:52:03.814" v="1065" actId="1582"/>
          <ac:spMkLst>
            <pc:docMk/>
            <pc:sldMk cId="788876939" sldId="282"/>
            <ac:spMk id="37" creationId="{B10C5F4B-2353-4CE6-97D5-8DAE3FEF2C3D}"/>
          </ac:spMkLst>
        </pc:spChg>
        <pc:spChg chg="add mod">
          <ac:chgData name="Muna Hamad Obaid Alzaabi" userId="0b52b86c-d476-4ae7-acfa-29b538399b97" providerId="ADAL" clId="{311F92F8-142C-4655-A3ED-B11B18B14DA2}" dt="2022-01-16T17:52:03.814" v="1065" actId="1582"/>
          <ac:spMkLst>
            <pc:docMk/>
            <pc:sldMk cId="788876939" sldId="282"/>
            <ac:spMk id="38" creationId="{2AFEE7AD-C651-4809-80CD-F7BE68C5A5EA}"/>
          </ac:spMkLst>
        </pc:spChg>
        <pc:spChg chg="add mod">
          <ac:chgData name="Muna Hamad Obaid Alzaabi" userId="0b52b86c-d476-4ae7-acfa-29b538399b97" providerId="ADAL" clId="{311F92F8-142C-4655-A3ED-B11B18B14DA2}" dt="2022-01-16T17:52:03.814" v="1065" actId="1582"/>
          <ac:spMkLst>
            <pc:docMk/>
            <pc:sldMk cId="788876939" sldId="282"/>
            <ac:spMk id="39" creationId="{99BDDDB3-DB8B-450E-9C5C-00CB4C6AA825}"/>
          </ac:spMkLst>
        </pc:spChg>
        <pc:spChg chg="add mod">
          <ac:chgData name="Muna Hamad Obaid Alzaabi" userId="0b52b86c-d476-4ae7-acfa-29b538399b97" providerId="ADAL" clId="{311F92F8-142C-4655-A3ED-B11B18B14DA2}" dt="2022-01-16T17:52:03.814" v="1065" actId="1582"/>
          <ac:spMkLst>
            <pc:docMk/>
            <pc:sldMk cId="788876939" sldId="282"/>
            <ac:spMk id="40" creationId="{9FC2B2C7-EF73-4E63-A37C-A8A36A79AD56}"/>
          </ac:spMkLst>
        </pc:spChg>
        <pc:spChg chg="add mod">
          <ac:chgData name="Muna Hamad Obaid Alzaabi" userId="0b52b86c-d476-4ae7-acfa-29b538399b97" providerId="ADAL" clId="{311F92F8-142C-4655-A3ED-B11B18B14DA2}" dt="2022-01-16T17:52:03.814" v="1065" actId="1582"/>
          <ac:spMkLst>
            <pc:docMk/>
            <pc:sldMk cId="788876939" sldId="282"/>
            <ac:spMk id="41" creationId="{19043939-E4CA-4023-8C8A-6FC1F781A6C4}"/>
          </ac:spMkLst>
        </pc:spChg>
        <pc:spChg chg="add mod">
          <ac:chgData name="Muna Hamad Obaid Alzaabi" userId="0b52b86c-d476-4ae7-acfa-29b538399b97" providerId="ADAL" clId="{311F92F8-142C-4655-A3ED-B11B18B14DA2}" dt="2022-01-16T17:52:03.814" v="1065" actId="1582"/>
          <ac:spMkLst>
            <pc:docMk/>
            <pc:sldMk cId="788876939" sldId="282"/>
            <ac:spMk id="42" creationId="{97079083-91C4-48CA-B622-0AF69EF735DB}"/>
          </ac:spMkLst>
        </pc:spChg>
        <pc:spChg chg="add mod">
          <ac:chgData name="Muna Hamad Obaid Alzaabi" userId="0b52b86c-d476-4ae7-acfa-29b538399b97" providerId="ADAL" clId="{311F92F8-142C-4655-A3ED-B11B18B14DA2}" dt="2022-01-16T17:52:03.814" v="1065" actId="1582"/>
          <ac:spMkLst>
            <pc:docMk/>
            <pc:sldMk cId="788876939" sldId="282"/>
            <ac:spMk id="44" creationId="{CAFB0A22-D05F-4D1F-A161-2BEADA1581B9}"/>
          </ac:spMkLst>
        </pc:spChg>
        <pc:spChg chg="add mod">
          <ac:chgData name="Muna Hamad Obaid Alzaabi" userId="0b52b86c-d476-4ae7-acfa-29b538399b97" providerId="ADAL" clId="{311F92F8-142C-4655-A3ED-B11B18B14DA2}" dt="2022-01-16T17:52:03.814" v="1065" actId="1582"/>
          <ac:spMkLst>
            <pc:docMk/>
            <pc:sldMk cId="788876939" sldId="282"/>
            <ac:spMk id="45" creationId="{56F1E41F-E5AA-43FC-9DEE-A174379D7865}"/>
          </ac:spMkLst>
        </pc:spChg>
        <pc:spChg chg="add mod">
          <ac:chgData name="Muna Hamad Obaid Alzaabi" userId="0b52b86c-d476-4ae7-acfa-29b538399b97" providerId="ADAL" clId="{311F92F8-142C-4655-A3ED-B11B18B14DA2}" dt="2022-01-16T17:52:03.814" v="1065" actId="1582"/>
          <ac:spMkLst>
            <pc:docMk/>
            <pc:sldMk cId="788876939" sldId="282"/>
            <ac:spMk id="46" creationId="{EE7FD383-EEA1-4941-9DCD-0B682FA16E62}"/>
          </ac:spMkLst>
        </pc:spChg>
        <pc:spChg chg="add mod">
          <ac:chgData name="Muna Hamad Obaid Alzaabi" userId="0b52b86c-d476-4ae7-acfa-29b538399b97" providerId="ADAL" clId="{311F92F8-142C-4655-A3ED-B11B18B14DA2}" dt="2022-01-16T17:52:03.814" v="1065" actId="1582"/>
          <ac:spMkLst>
            <pc:docMk/>
            <pc:sldMk cId="788876939" sldId="282"/>
            <ac:spMk id="47" creationId="{31682256-1040-4CDB-A452-9D2588C6F587}"/>
          </ac:spMkLst>
        </pc:spChg>
        <pc:spChg chg="add mod">
          <ac:chgData name="Muna Hamad Obaid Alzaabi" userId="0b52b86c-d476-4ae7-acfa-29b538399b97" providerId="ADAL" clId="{311F92F8-142C-4655-A3ED-B11B18B14DA2}" dt="2022-01-16T17:52:03.814" v="1065" actId="1582"/>
          <ac:spMkLst>
            <pc:docMk/>
            <pc:sldMk cId="788876939" sldId="282"/>
            <ac:spMk id="48" creationId="{AB78B93E-F763-439E-BDF5-8D33EF9EB8DE}"/>
          </ac:spMkLst>
        </pc:spChg>
        <pc:spChg chg="add mod">
          <ac:chgData name="Muna Hamad Obaid Alzaabi" userId="0b52b86c-d476-4ae7-acfa-29b538399b97" providerId="ADAL" clId="{311F92F8-142C-4655-A3ED-B11B18B14DA2}" dt="2022-01-16T17:52:03.814" v="1065" actId="1582"/>
          <ac:spMkLst>
            <pc:docMk/>
            <pc:sldMk cId="788876939" sldId="282"/>
            <ac:spMk id="49" creationId="{304ACDAF-5766-4789-830C-4258E37D3240}"/>
          </ac:spMkLst>
        </pc:spChg>
        <pc:spChg chg="add mod">
          <ac:chgData name="Muna Hamad Obaid Alzaabi" userId="0b52b86c-d476-4ae7-acfa-29b538399b97" providerId="ADAL" clId="{311F92F8-142C-4655-A3ED-B11B18B14DA2}" dt="2022-01-16T17:52:03.814" v="1065" actId="1582"/>
          <ac:spMkLst>
            <pc:docMk/>
            <pc:sldMk cId="788876939" sldId="282"/>
            <ac:spMk id="50" creationId="{22424D56-59F4-4667-B874-BEB4AE18959C}"/>
          </ac:spMkLst>
        </pc:spChg>
        <pc:spChg chg="add mod">
          <ac:chgData name="Muna Hamad Obaid Alzaabi" userId="0b52b86c-d476-4ae7-acfa-29b538399b97" providerId="ADAL" clId="{311F92F8-142C-4655-A3ED-B11B18B14DA2}" dt="2022-01-16T17:52:03.814" v="1065" actId="1582"/>
          <ac:spMkLst>
            <pc:docMk/>
            <pc:sldMk cId="788876939" sldId="282"/>
            <ac:spMk id="51" creationId="{9A8BB7F1-0EC8-4854-8737-9C5F5018FCA3}"/>
          </ac:spMkLst>
        </pc:spChg>
        <pc:spChg chg="add mod">
          <ac:chgData name="Muna Hamad Obaid Alzaabi" userId="0b52b86c-d476-4ae7-acfa-29b538399b97" providerId="ADAL" clId="{311F92F8-142C-4655-A3ED-B11B18B14DA2}" dt="2022-01-16T17:52:03.814" v="1065" actId="1582"/>
          <ac:spMkLst>
            <pc:docMk/>
            <pc:sldMk cId="788876939" sldId="282"/>
            <ac:spMk id="52" creationId="{81E172CA-E9CC-442F-9C9A-66E2B818CF98}"/>
          </ac:spMkLst>
        </pc:spChg>
        <pc:spChg chg="add mod">
          <ac:chgData name="Muna Hamad Obaid Alzaabi" userId="0b52b86c-d476-4ae7-acfa-29b538399b97" providerId="ADAL" clId="{311F92F8-142C-4655-A3ED-B11B18B14DA2}" dt="2022-01-16T17:52:03.814" v="1065" actId="1582"/>
          <ac:spMkLst>
            <pc:docMk/>
            <pc:sldMk cId="788876939" sldId="282"/>
            <ac:spMk id="53" creationId="{67003DB8-7ED3-4266-AB17-F87ACA58062E}"/>
          </ac:spMkLst>
        </pc:spChg>
        <pc:spChg chg="add mod">
          <ac:chgData name="Muna Hamad Obaid Alzaabi" userId="0b52b86c-d476-4ae7-acfa-29b538399b97" providerId="ADAL" clId="{311F92F8-142C-4655-A3ED-B11B18B14DA2}" dt="2022-01-16T17:52:03.814" v="1065" actId="1582"/>
          <ac:spMkLst>
            <pc:docMk/>
            <pc:sldMk cId="788876939" sldId="282"/>
            <ac:spMk id="54" creationId="{32E09D88-0FBE-4916-B4C0-42F90EDF8A67}"/>
          </ac:spMkLst>
        </pc:spChg>
        <pc:spChg chg="add mod">
          <ac:chgData name="Muna Hamad Obaid Alzaabi" userId="0b52b86c-d476-4ae7-acfa-29b538399b97" providerId="ADAL" clId="{311F92F8-142C-4655-A3ED-B11B18B14DA2}" dt="2022-01-16T17:52:03.814" v="1065" actId="1582"/>
          <ac:spMkLst>
            <pc:docMk/>
            <pc:sldMk cId="788876939" sldId="282"/>
            <ac:spMk id="55" creationId="{3B9D38D2-A3E4-4E21-9F68-74D2868C31FF}"/>
          </ac:spMkLst>
        </pc:spChg>
        <pc:spChg chg="add mod">
          <ac:chgData name="Muna Hamad Obaid Alzaabi" userId="0b52b86c-d476-4ae7-acfa-29b538399b97" providerId="ADAL" clId="{311F92F8-142C-4655-A3ED-B11B18B14DA2}" dt="2022-01-16T17:52:03.814" v="1065" actId="1582"/>
          <ac:spMkLst>
            <pc:docMk/>
            <pc:sldMk cId="788876939" sldId="282"/>
            <ac:spMk id="56" creationId="{421A8D9C-64DF-423F-9D60-861E597CBB7F}"/>
          </ac:spMkLst>
        </pc:spChg>
        <pc:spChg chg="add mod">
          <ac:chgData name="Muna Hamad Obaid Alzaabi" userId="0b52b86c-d476-4ae7-acfa-29b538399b97" providerId="ADAL" clId="{311F92F8-142C-4655-A3ED-B11B18B14DA2}" dt="2022-01-16T17:52:03.814" v="1065" actId="1582"/>
          <ac:spMkLst>
            <pc:docMk/>
            <pc:sldMk cId="788876939" sldId="282"/>
            <ac:spMk id="57" creationId="{C7415EF9-501B-4256-811C-2DA8BFCF5B2C}"/>
          </ac:spMkLst>
        </pc:spChg>
        <pc:spChg chg="add mod">
          <ac:chgData name="Muna Hamad Obaid Alzaabi" userId="0b52b86c-d476-4ae7-acfa-29b538399b97" providerId="ADAL" clId="{311F92F8-142C-4655-A3ED-B11B18B14DA2}" dt="2022-01-16T17:52:03.814" v="1065" actId="1582"/>
          <ac:spMkLst>
            <pc:docMk/>
            <pc:sldMk cId="788876939" sldId="282"/>
            <ac:spMk id="59" creationId="{107E7858-44EA-4033-8152-7A5B96735364}"/>
          </ac:spMkLst>
        </pc:spChg>
        <pc:spChg chg="add mod">
          <ac:chgData name="Muna Hamad Obaid Alzaabi" userId="0b52b86c-d476-4ae7-acfa-29b538399b97" providerId="ADAL" clId="{311F92F8-142C-4655-A3ED-B11B18B14DA2}" dt="2022-01-16T17:52:03.814" v="1065" actId="1582"/>
          <ac:spMkLst>
            <pc:docMk/>
            <pc:sldMk cId="788876939" sldId="282"/>
            <ac:spMk id="60" creationId="{F7EFED2B-A785-404E-B543-08EA50851CFC}"/>
          </ac:spMkLst>
        </pc:spChg>
        <pc:spChg chg="add mod">
          <ac:chgData name="Muna Hamad Obaid Alzaabi" userId="0b52b86c-d476-4ae7-acfa-29b538399b97" providerId="ADAL" clId="{311F92F8-142C-4655-A3ED-B11B18B14DA2}" dt="2022-01-16T17:52:03.814" v="1065" actId="1582"/>
          <ac:spMkLst>
            <pc:docMk/>
            <pc:sldMk cId="788876939" sldId="282"/>
            <ac:spMk id="61" creationId="{0A5DABEC-74E0-424C-A289-C554603120CA}"/>
          </ac:spMkLst>
        </pc:spChg>
        <pc:spChg chg="add mod">
          <ac:chgData name="Muna Hamad Obaid Alzaabi" userId="0b52b86c-d476-4ae7-acfa-29b538399b97" providerId="ADAL" clId="{311F92F8-142C-4655-A3ED-B11B18B14DA2}" dt="2022-01-16T17:52:03.814" v="1065" actId="1582"/>
          <ac:spMkLst>
            <pc:docMk/>
            <pc:sldMk cId="788876939" sldId="282"/>
            <ac:spMk id="62" creationId="{E1AE0419-E849-4AB2-AD90-DFAD69A3522A}"/>
          </ac:spMkLst>
        </pc:spChg>
        <pc:spChg chg="add mod">
          <ac:chgData name="Muna Hamad Obaid Alzaabi" userId="0b52b86c-d476-4ae7-acfa-29b538399b97" providerId="ADAL" clId="{311F92F8-142C-4655-A3ED-B11B18B14DA2}" dt="2022-01-16T17:52:03.814" v="1065" actId="1582"/>
          <ac:spMkLst>
            <pc:docMk/>
            <pc:sldMk cId="788876939" sldId="282"/>
            <ac:spMk id="63" creationId="{6CF8571F-3306-4CB7-8869-E58634E7C9F4}"/>
          </ac:spMkLst>
        </pc:spChg>
        <pc:spChg chg="add mod">
          <ac:chgData name="Muna Hamad Obaid Alzaabi" userId="0b52b86c-d476-4ae7-acfa-29b538399b97" providerId="ADAL" clId="{311F92F8-142C-4655-A3ED-B11B18B14DA2}" dt="2022-01-16T17:52:03.814" v="1065" actId="1582"/>
          <ac:spMkLst>
            <pc:docMk/>
            <pc:sldMk cId="788876939" sldId="282"/>
            <ac:spMk id="64" creationId="{75B66953-B3DE-473B-94AD-2BB0B4D3BAB1}"/>
          </ac:spMkLst>
        </pc:spChg>
        <pc:spChg chg="add mod">
          <ac:chgData name="Muna Hamad Obaid Alzaabi" userId="0b52b86c-d476-4ae7-acfa-29b538399b97" providerId="ADAL" clId="{311F92F8-142C-4655-A3ED-B11B18B14DA2}" dt="2022-01-16T17:52:03.814" v="1065" actId="1582"/>
          <ac:spMkLst>
            <pc:docMk/>
            <pc:sldMk cId="788876939" sldId="282"/>
            <ac:spMk id="65" creationId="{0C8670F6-12B7-43FB-8AC0-8EB92C8B9F3D}"/>
          </ac:spMkLst>
        </pc:spChg>
        <pc:spChg chg="add mod">
          <ac:chgData name="Muna Hamad Obaid Alzaabi" userId="0b52b86c-d476-4ae7-acfa-29b538399b97" providerId="ADAL" clId="{311F92F8-142C-4655-A3ED-B11B18B14DA2}" dt="2022-01-16T17:52:03.814" v="1065" actId="1582"/>
          <ac:spMkLst>
            <pc:docMk/>
            <pc:sldMk cId="788876939" sldId="282"/>
            <ac:spMk id="66" creationId="{4356FF61-82E5-4306-AB52-4FCCCF416F41}"/>
          </ac:spMkLst>
        </pc:spChg>
        <pc:picChg chg="del">
          <ac:chgData name="Muna Hamad Obaid Alzaabi" userId="0b52b86c-d476-4ae7-acfa-29b538399b97" providerId="ADAL" clId="{311F92F8-142C-4655-A3ED-B11B18B14DA2}" dt="2022-01-16T17:38:41.739" v="1038" actId="478"/>
          <ac:picMkLst>
            <pc:docMk/>
            <pc:sldMk cId="788876939" sldId="282"/>
            <ac:picMk id="4" creationId="{F105F43A-6596-469D-8FA0-491341944943}"/>
          </ac:picMkLst>
        </pc:picChg>
        <pc:picChg chg="add mod">
          <ac:chgData name="Muna Hamad Obaid Alzaabi" userId="0b52b86c-d476-4ae7-acfa-29b538399b97" providerId="ADAL" clId="{311F92F8-142C-4655-A3ED-B11B18B14DA2}" dt="2022-01-16T17:52:03.814" v="1065" actId="1582"/>
          <ac:picMkLst>
            <pc:docMk/>
            <pc:sldMk cId="788876939" sldId="282"/>
            <ac:picMk id="58" creationId="{4B8BBCF2-F04B-4B37-A48F-C6435EDFA36B}"/>
          </ac:picMkLst>
        </pc:picChg>
        <pc:inkChg chg="add mod">
          <ac:chgData name="Muna Hamad Obaid Alzaabi" userId="0b52b86c-d476-4ae7-acfa-29b538399b97" providerId="ADAL" clId="{311F92F8-142C-4655-A3ED-B11B18B14DA2}" dt="2022-01-16T17:52:03.814" v="1065" actId="1582"/>
          <ac:inkMkLst>
            <pc:docMk/>
            <pc:sldMk cId="788876939" sldId="282"/>
            <ac:inkMk id="67" creationId="{BB32ED78-4173-4093-9705-64CA79E94034}"/>
          </ac:inkMkLst>
        </pc:inkChg>
        <pc:cxnChg chg="add mod">
          <ac:chgData name="Muna Hamad Obaid Alzaabi" userId="0b52b86c-d476-4ae7-acfa-29b538399b97" providerId="ADAL" clId="{311F92F8-142C-4655-A3ED-B11B18B14DA2}" dt="2022-01-16T17:52:03.814" v="1065" actId="1582"/>
          <ac:cxnSpMkLst>
            <pc:docMk/>
            <pc:sldMk cId="788876939" sldId="282"/>
            <ac:cxnSpMk id="18" creationId="{AD7091C8-0164-4891-BA7D-54B6DC4C64DF}"/>
          </ac:cxnSpMkLst>
        </pc:cxnChg>
        <pc:cxnChg chg="add mod">
          <ac:chgData name="Muna Hamad Obaid Alzaabi" userId="0b52b86c-d476-4ae7-acfa-29b538399b97" providerId="ADAL" clId="{311F92F8-142C-4655-A3ED-B11B18B14DA2}" dt="2022-01-16T17:52:03.814" v="1065" actId="1582"/>
          <ac:cxnSpMkLst>
            <pc:docMk/>
            <pc:sldMk cId="788876939" sldId="282"/>
            <ac:cxnSpMk id="43" creationId="{49E36CD7-A6AC-4814-9A98-D427BB53EEC1}"/>
          </ac:cxnSpMkLst>
        </pc:cxnChg>
      </pc:sldChg>
      <pc:sldMasterChg chg="del delSldLayout">
        <pc:chgData name="Muna Hamad Obaid Alzaabi" userId="0b52b86c-d476-4ae7-acfa-29b538399b97" providerId="ADAL" clId="{311F92F8-142C-4655-A3ED-B11B18B14DA2}" dt="2022-01-15T11:15:29.266" v="0" actId="47"/>
        <pc:sldMasterMkLst>
          <pc:docMk/>
          <pc:sldMasterMk cId="2286112031" sldId="2147483648"/>
        </pc:sldMasterMkLst>
        <pc:sldLayoutChg chg="del">
          <pc:chgData name="Muna Hamad Obaid Alzaabi" userId="0b52b86c-d476-4ae7-acfa-29b538399b97" providerId="ADAL" clId="{311F92F8-142C-4655-A3ED-B11B18B14DA2}" dt="2022-01-15T11:15:29.266" v="0" actId="47"/>
          <pc:sldLayoutMkLst>
            <pc:docMk/>
            <pc:sldMasterMk cId="2286112031" sldId="2147483648"/>
            <pc:sldLayoutMk cId="1496165031" sldId="2147483655"/>
          </pc:sldLayoutMkLst>
        </pc:sldLayoutChg>
      </pc:sldMasterChg>
      <pc:sldMasterChg chg="modSldLayout">
        <pc:chgData name="Muna Hamad Obaid Alzaabi" userId="0b52b86c-d476-4ae7-acfa-29b538399b97" providerId="ADAL" clId="{311F92F8-142C-4655-A3ED-B11B18B14DA2}" dt="2022-01-16T16:48:01.899" v="790" actId="20577"/>
        <pc:sldMasterMkLst>
          <pc:docMk/>
          <pc:sldMasterMk cId="2256048857" sldId="2147483660"/>
        </pc:sldMasterMkLst>
        <pc:sldLayoutChg chg="addSp modSp mod">
          <pc:chgData name="Muna Hamad Obaid Alzaabi" userId="0b52b86c-d476-4ae7-acfa-29b538399b97" providerId="ADAL" clId="{311F92F8-142C-4655-A3ED-B11B18B14DA2}" dt="2022-01-16T16:48:01.899" v="790" actId="20577"/>
          <pc:sldLayoutMkLst>
            <pc:docMk/>
            <pc:sldMasterMk cId="2256048857" sldId="2147483660"/>
            <pc:sldLayoutMk cId="1145494423" sldId="2147483661"/>
          </pc:sldLayoutMkLst>
          <pc:spChg chg="add mod">
            <ac:chgData name="Muna Hamad Obaid Alzaabi" userId="0b52b86c-d476-4ae7-acfa-29b538399b97" providerId="ADAL" clId="{311F92F8-142C-4655-A3ED-B11B18B14DA2}" dt="2022-01-16T16:48:01.899" v="790" actId="20577"/>
            <ac:spMkLst>
              <pc:docMk/>
              <pc:sldMasterMk cId="2256048857" sldId="2147483660"/>
              <pc:sldLayoutMk cId="1145494423" sldId="2147483661"/>
              <ac:spMk id="6" creationId="{6724CB8A-1E46-4549-97DF-B0DCF23B9F82}"/>
            </ac:spMkLst>
          </pc:spChg>
        </pc:sldLayoutChg>
      </pc:sldMasterChg>
      <pc:sldMasterChg chg="del delSldLayout">
        <pc:chgData name="Muna Hamad Obaid Alzaabi" userId="0b52b86c-d476-4ae7-acfa-29b538399b97" providerId="ADAL" clId="{311F92F8-142C-4655-A3ED-B11B18B14DA2}" dt="2022-01-16T15:26:00.699" v="508" actId="2696"/>
        <pc:sldMasterMkLst>
          <pc:docMk/>
          <pc:sldMasterMk cId="1811132645" sldId="2147483662"/>
        </pc:sldMasterMkLst>
        <pc:sldLayoutChg chg="del">
          <pc:chgData name="Muna Hamad Obaid Alzaabi" userId="0b52b86c-d476-4ae7-acfa-29b538399b97" providerId="ADAL" clId="{311F92F8-142C-4655-A3ED-B11B18B14DA2}" dt="2022-01-16T15:26:00.699" v="508" actId="2696"/>
          <pc:sldLayoutMkLst>
            <pc:docMk/>
            <pc:sldMasterMk cId="1811132645" sldId="2147483662"/>
            <pc:sldLayoutMk cId="2567333051" sldId="2147483663"/>
          </pc:sldLayoutMkLst>
        </pc:sldLayoutChg>
        <pc:sldLayoutChg chg="del">
          <pc:chgData name="Muna Hamad Obaid Alzaabi" userId="0b52b86c-d476-4ae7-acfa-29b538399b97" providerId="ADAL" clId="{311F92F8-142C-4655-A3ED-B11B18B14DA2}" dt="2022-01-16T15:26:00.699" v="508" actId="2696"/>
          <pc:sldLayoutMkLst>
            <pc:docMk/>
            <pc:sldMasterMk cId="1811132645" sldId="2147483662"/>
            <pc:sldLayoutMk cId="255816979" sldId="2147483664"/>
          </pc:sldLayoutMkLst>
        </pc:sldLayoutChg>
        <pc:sldLayoutChg chg="del">
          <pc:chgData name="Muna Hamad Obaid Alzaabi" userId="0b52b86c-d476-4ae7-acfa-29b538399b97" providerId="ADAL" clId="{311F92F8-142C-4655-A3ED-B11B18B14DA2}" dt="2022-01-16T15:26:00.699" v="508" actId="2696"/>
          <pc:sldLayoutMkLst>
            <pc:docMk/>
            <pc:sldMasterMk cId="1811132645" sldId="2147483662"/>
            <pc:sldLayoutMk cId="3866231537" sldId="2147483665"/>
          </pc:sldLayoutMkLst>
        </pc:sldLayoutChg>
        <pc:sldLayoutChg chg="del">
          <pc:chgData name="Muna Hamad Obaid Alzaabi" userId="0b52b86c-d476-4ae7-acfa-29b538399b97" providerId="ADAL" clId="{311F92F8-142C-4655-A3ED-B11B18B14DA2}" dt="2022-01-16T15:26:00.699" v="508" actId="2696"/>
          <pc:sldLayoutMkLst>
            <pc:docMk/>
            <pc:sldMasterMk cId="1811132645" sldId="2147483662"/>
            <pc:sldLayoutMk cId="2939526924" sldId="2147483666"/>
          </pc:sldLayoutMkLst>
        </pc:sldLayoutChg>
        <pc:sldLayoutChg chg="del">
          <pc:chgData name="Muna Hamad Obaid Alzaabi" userId="0b52b86c-d476-4ae7-acfa-29b538399b97" providerId="ADAL" clId="{311F92F8-142C-4655-A3ED-B11B18B14DA2}" dt="2022-01-16T15:26:00.699" v="508" actId="2696"/>
          <pc:sldLayoutMkLst>
            <pc:docMk/>
            <pc:sldMasterMk cId="1811132645" sldId="2147483662"/>
            <pc:sldLayoutMk cId="2183373980" sldId="2147483667"/>
          </pc:sldLayoutMkLst>
        </pc:sldLayoutChg>
        <pc:sldLayoutChg chg="del">
          <pc:chgData name="Muna Hamad Obaid Alzaabi" userId="0b52b86c-d476-4ae7-acfa-29b538399b97" providerId="ADAL" clId="{311F92F8-142C-4655-A3ED-B11B18B14DA2}" dt="2022-01-16T15:26:00.699" v="508" actId="2696"/>
          <pc:sldLayoutMkLst>
            <pc:docMk/>
            <pc:sldMasterMk cId="1811132645" sldId="2147483662"/>
            <pc:sldLayoutMk cId="485407303" sldId="2147483668"/>
          </pc:sldLayoutMkLst>
        </pc:sldLayoutChg>
        <pc:sldLayoutChg chg="del">
          <pc:chgData name="Muna Hamad Obaid Alzaabi" userId="0b52b86c-d476-4ae7-acfa-29b538399b97" providerId="ADAL" clId="{311F92F8-142C-4655-A3ED-B11B18B14DA2}" dt="2022-01-16T15:26:00.699" v="508" actId="2696"/>
          <pc:sldLayoutMkLst>
            <pc:docMk/>
            <pc:sldMasterMk cId="1811132645" sldId="2147483662"/>
            <pc:sldLayoutMk cId="2152485414" sldId="2147483669"/>
          </pc:sldLayoutMkLst>
        </pc:sldLayoutChg>
        <pc:sldLayoutChg chg="del">
          <pc:chgData name="Muna Hamad Obaid Alzaabi" userId="0b52b86c-d476-4ae7-acfa-29b538399b97" providerId="ADAL" clId="{311F92F8-142C-4655-A3ED-B11B18B14DA2}" dt="2022-01-16T15:26:00.699" v="508" actId="2696"/>
          <pc:sldLayoutMkLst>
            <pc:docMk/>
            <pc:sldMasterMk cId="1811132645" sldId="2147483662"/>
            <pc:sldLayoutMk cId="614492102" sldId="2147483670"/>
          </pc:sldLayoutMkLst>
        </pc:sldLayoutChg>
        <pc:sldLayoutChg chg="del">
          <pc:chgData name="Muna Hamad Obaid Alzaabi" userId="0b52b86c-d476-4ae7-acfa-29b538399b97" providerId="ADAL" clId="{311F92F8-142C-4655-A3ED-B11B18B14DA2}" dt="2022-01-16T15:26:00.699" v="508" actId="2696"/>
          <pc:sldLayoutMkLst>
            <pc:docMk/>
            <pc:sldMasterMk cId="1811132645" sldId="2147483662"/>
            <pc:sldLayoutMk cId="3216426955" sldId="2147483671"/>
          </pc:sldLayoutMkLst>
        </pc:sldLayoutChg>
      </pc:sldMasterChg>
      <pc:sldMasterChg chg="del delSldLayout">
        <pc:chgData name="Muna Hamad Obaid Alzaabi" userId="0b52b86c-d476-4ae7-acfa-29b538399b97" providerId="ADAL" clId="{311F92F8-142C-4655-A3ED-B11B18B14DA2}" dt="2022-01-16T15:46:53.676" v="647" actId="47"/>
        <pc:sldMasterMkLst>
          <pc:docMk/>
          <pc:sldMasterMk cId="353288944" sldId="2147483684"/>
        </pc:sldMasterMkLst>
        <pc:sldLayoutChg chg="del">
          <pc:chgData name="Muna Hamad Obaid Alzaabi" userId="0b52b86c-d476-4ae7-acfa-29b538399b97" providerId="ADAL" clId="{311F92F8-142C-4655-A3ED-B11B18B14DA2}" dt="2022-01-16T15:46:53.676" v="647" actId="47"/>
          <pc:sldLayoutMkLst>
            <pc:docMk/>
            <pc:sldMasterMk cId="353288944" sldId="2147483684"/>
            <pc:sldLayoutMk cId="2882713009" sldId="2147483685"/>
          </pc:sldLayoutMkLst>
        </pc:sldLayoutChg>
        <pc:sldLayoutChg chg="del">
          <pc:chgData name="Muna Hamad Obaid Alzaabi" userId="0b52b86c-d476-4ae7-acfa-29b538399b97" providerId="ADAL" clId="{311F92F8-142C-4655-A3ED-B11B18B14DA2}" dt="2022-01-16T15:46:53.676" v="647" actId="47"/>
          <pc:sldLayoutMkLst>
            <pc:docMk/>
            <pc:sldMasterMk cId="353288944" sldId="2147483684"/>
            <pc:sldLayoutMk cId="3693228882" sldId="2147483686"/>
          </pc:sldLayoutMkLst>
        </pc:sldLayoutChg>
        <pc:sldLayoutChg chg="del">
          <pc:chgData name="Muna Hamad Obaid Alzaabi" userId="0b52b86c-d476-4ae7-acfa-29b538399b97" providerId="ADAL" clId="{311F92F8-142C-4655-A3ED-B11B18B14DA2}" dt="2022-01-16T15:46:53.676" v="647" actId="47"/>
          <pc:sldLayoutMkLst>
            <pc:docMk/>
            <pc:sldMasterMk cId="353288944" sldId="2147483684"/>
            <pc:sldLayoutMk cId="2791693730" sldId="2147483687"/>
          </pc:sldLayoutMkLst>
        </pc:sldLayoutChg>
        <pc:sldLayoutChg chg="del">
          <pc:chgData name="Muna Hamad Obaid Alzaabi" userId="0b52b86c-d476-4ae7-acfa-29b538399b97" providerId="ADAL" clId="{311F92F8-142C-4655-A3ED-B11B18B14DA2}" dt="2022-01-16T15:46:53.676" v="647" actId="47"/>
          <pc:sldLayoutMkLst>
            <pc:docMk/>
            <pc:sldMasterMk cId="353288944" sldId="2147483684"/>
            <pc:sldLayoutMk cId="1497350253" sldId="2147483688"/>
          </pc:sldLayoutMkLst>
        </pc:sldLayoutChg>
        <pc:sldLayoutChg chg="del">
          <pc:chgData name="Muna Hamad Obaid Alzaabi" userId="0b52b86c-d476-4ae7-acfa-29b538399b97" providerId="ADAL" clId="{311F92F8-142C-4655-A3ED-B11B18B14DA2}" dt="2022-01-16T15:46:53.676" v="647" actId="47"/>
          <pc:sldLayoutMkLst>
            <pc:docMk/>
            <pc:sldMasterMk cId="353288944" sldId="2147483684"/>
            <pc:sldLayoutMk cId="560653473" sldId="2147483689"/>
          </pc:sldLayoutMkLst>
        </pc:sldLayoutChg>
        <pc:sldLayoutChg chg="del">
          <pc:chgData name="Muna Hamad Obaid Alzaabi" userId="0b52b86c-d476-4ae7-acfa-29b538399b97" providerId="ADAL" clId="{311F92F8-142C-4655-A3ED-B11B18B14DA2}" dt="2022-01-16T15:46:53.676" v="647" actId="47"/>
          <pc:sldLayoutMkLst>
            <pc:docMk/>
            <pc:sldMasterMk cId="353288944" sldId="2147483684"/>
            <pc:sldLayoutMk cId="4091744496" sldId="2147483690"/>
          </pc:sldLayoutMkLst>
        </pc:sldLayoutChg>
        <pc:sldLayoutChg chg="del">
          <pc:chgData name="Muna Hamad Obaid Alzaabi" userId="0b52b86c-d476-4ae7-acfa-29b538399b97" providerId="ADAL" clId="{311F92F8-142C-4655-A3ED-B11B18B14DA2}" dt="2022-01-16T15:46:53.676" v="647" actId="47"/>
          <pc:sldLayoutMkLst>
            <pc:docMk/>
            <pc:sldMasterMk cId="353288944" sldId="2147483684"/>
            <pc:sldLayoutMk cId="365798752" sldId="2147483691"/>
          </pc:sldLayoutMkLst>
        </pc:sldLayoutChg>
        <pc:sldLayoutChg chg="del">
          <pc:chgData name="Muna Hamad Obaid Alzaabi" userId="0b52b86c-d476-4ae7-acfa-29b538399b97" providerId="ADAL" clId="{311F92F8-142C-4655-A3ED-B11B18B14DA2}" dt="2022-01-16T15:46:53.676" v="647" actId="47"/>
          <pc:sldLayoutMkLst>
            <pc:docMk/>
            <pc:sldMasterMk cId="353288944" sldId="2147483684"/>
            <pc:sldLayoutMk cId="1268488010" sldId="2147483692"/>
          </pc:sldLayoutMkLst>
        </pc:sldLayoutChg>
        <pc:sldLayoutChg chg="del">
          <pc:chgData name="Muna Hamad Obaid Alzaabi" userId="0b52b86c-d476-4ae7-acfa-29b538399b97" providerId="ADAL" clId="{311F92F8-142C-4655-A3ED-B11B18B14DA2}" dt="2022-01-16T15:46:53.676" v="647" actId="47"/>
          <pc:sldLayoutMkLst>
            <pc:docMk/>
            <pc:sldMasterMk cId="353288944" sldId="2147483684"/>
            <pc:sldLayoutMk cId="1063003047" sldId="2147483693"/>
          </pc:sldLayoutMkLst>
        </pc:sldLayoutChg>
      </pc:sldMasterChg>
      <pc:sldMasterChg chg="new mod addSldLayout">
        <pc:chgData name="Muna Hamad Obaid Alzaabi" userId="0b52b86c-d476-4ae7-acfa-29b538399b97" providerId="ADAL" clId="{311F92F8-142C-4655-A3ED-B11B18B14DA2}" dt="2022-01-16T16:49:15.570" v="791" actId="6938"/>
        <pc:sldMasterMkLst>
          <pc:docMk/>
          <pc:sldMasterMk cId="2589588323" sldId="2147483684"/>
        </pc:sldMasterMkLst>
        <pc:sldLayoutChg chg="new replId">
          <pc:chgData name="Muna Hamad Obaid Alzaabi" userId="0b52b86c-d476-4ae7-acfa-29b538399b97" providerId="ADAL" clId="{311F92F8-142C-4655-A3ED-B11B18B14DA2}" dt="2022-01-16T16:49:15.570" v="791" actId="6938"/>
          <pc:sldLayoutMkLst>
            <pc:docMk/>
            <pc:sldMasterMk cId="2589588323" sldId="2147483684"/>
            <pc:sldLayoutMk cId="1397810989" sldId="2147483685"/>
          </pc:sldLayoutMkLst>
        </pc:sldLayoutChg>
        <pc:sldLayoutChg chg="new replId">
          <pc:chgData name="Muna Hamad Obaid Alzaabi" userId="0b52b86c-d476-4ae7-acfa-29b538399b97" providerId="ADAL" clId="{311F92F8-142C-4655-A3ED-B11B18B14DA2}" dt="2022-01-16T16:49:15.570" v="791" actId="6938"/>
          <pc:sldLayoutMkLst>
            <pc:docMk/>
            <pc:sldMasterMk cId="2589588323" sldId="2147483684"/>
            <pc:sldLayoutMk cId="2870260970" sldId="2147483686"/>
          </pc:sldLayoutMkLst>
        </pc:sldLayoutChg>
        <pc:sldLayoutChg chg="new replId">
          <pc:chgData name="Muna Hamad Obaid Alzaabi" userId="0b52b86c-d476-4ae7-acfa-29b538399b97" providerId="ADAL" clId="{311F92F8-142C-4655-A3ED-B11B18B14DA2}" dt="2022-01-16T16:49:15.570" v="791" actId="6938"/>
          <pc:sldLayoutMkLst>
            <pc:docMk/>
            <pc:sldMasterMk cId="2589588323" sldId="2147483684"/>
            <pc:sldLayoutMk cId="1817520654" sldId="2147483687"/>
          </pc:sldLayoutMkLst>
        </pc:sldLayoutChg>
        <pc:sldLayoutChg chg="new replId">
          <pc:chgData name="Muna Hamad Obaid Alzaabi" userId="0b52b86c-d476-4ae7-acfa-29b538399b97" providerId="ADAL" clId="{311F92F8-142C-4655-A3ED-B11B18B14DA2}" dt="2022-01-16T16:49:15.570" v="791" actId="6938"/>
          <pc:sldLayoutMkLst>
            <pc:docMk/>
            <pc:sldMasterMk cId="2589588323" sldId="2147483684"/>
            <pc:sldLayoutMk cId="1596322573" sldId="2147483688"/>
          </pc:sldLayoutMkLst>
        </pc:sldLayoutChg>
        <pc:sldLayoutChg chg="new replId">
          <pc:chgData name="Muna Hamad Obaid Alzaabi" userId="0b52b86c-d476-4ae7-acfa-29b538399b97" providerId="ADAL" clId="{311F92F8-142C-4655-A3ED-B11B18B14DA2}" dt="2022-01-16T16:49:15.570" v="791" actId="6938"/>
          <pc:sldLayoutMkLst>
            <pc:docMk/>
            <pc:sldMasterMk cId="2589588323" sldId="2147483684"/>
            <pc:sldLayoutMk cId="2107957933" sldId="2147483689"/>
          </pc:sldLayoutMkLst>
        </pc:sldLayoutChg>
        <pc:sldLayoutChg chg="new replId">
          <pc:chgData name="Muna Hamad Obaid Alzaabi" userId="0b52b86c-d476-4ae7-acfa-29b538399b97" providerId="ADAL" clId="{311F92F8-142C-4655-A3ED-B11B18B14DA2}" dt="2022-01-16T16:49:15.570" v="791" actId="6938"/>
          <pc:sldLayoutMkLst>
            <pc:docMk/>
            <pc:sldMasterMk cId="2589588323" sldId="2147483684"/>
            <pc:sldLayoutMk cId="1348600536" sldId="2147483690"/>
          </pc:sldLayoutMkLst>
        </pc:sldLayoutChg>
        <pc:sldLayoutChg chg="new replId">
          <pc:chgData name="Muna Hamad Obaid Alzaabi" userId="0b52b86c-d476-4ae7-acfa-29b538399b97" providerId="ADAL" clId="{311F92F8-142C-4655-A3ED-B11B18B14DA2}" dt="2022-01-16T16:49:15.570" v="791" actId="6938"/>
          <pc:sldLayoutMkLst>
            <pc:docMk/>
            <pc:sldMasterMk cId="2589588323" sldId="2147483684"/>
            <pc:sldLayoutMk cId="2388172563" sldId="2147483691"/>
          </pc:sldLayoutMkLst>
        </pc:sldLayoutChg>
        <pc:sldLayoutChg chg="new replId">
          <pc:chgData name="Muna Hamad Obaid Alzaabi" userId="0b52b86c-d476-4ae7-acfa-29b538399b97" providerId="ADAL" clId="{311F92F8-142C-4655-A3ED-B11B18B14DA2}" dt="2022-01-16T16:49:15.570" v="791" actId="6938"/>
          <pc:sldLayoutMkLst>
            <pc:docMk/>
            <pc:sldMasterMk cId="2589588323" sldId="2147483684"/>
            <pc:sldLayoutMk cId="2329607614" sldId="2147483692"/>
          </pc:sldLayoutMkLst>
        </pc:sldLayoutChg>
        <pc:sldLayoutChg chg="new replId">
          <pc:chgData name="Muna Hamad Obaid Alzaabi" userId="0b52b86c-d476-4ae7-acfa-29b538399b97" providerId="ADAL" clId="{311F92F8-142C-4655-A3ED-B11B18B14DA2}" dt="2022-01-16T16:49:15.570" v="791" actId="6938"/>
          <pc:sldLayoutMkLst>
            <pc:docMk/>
            <pc:sldMasterMk cId="2589588323" sldId="2147483684"/>
            <pc:sldLayoutMk cId="426749875" sldId="2147483693"/>
          </pc:sldLayoutMkLst>
        </pc:sldLayoutChg>
        <pc:sldLayoutChg chg="new replId">
          <pc:chgData name="Muna Hamad Obaid Alzaabi" userId="0b52b86c-d476-4ae7-acfa-29b538399b97" providerId="ADAL" clId="{311F92F8-142C-4655-A3ED-B11B18B14DA2}" dt="2022-01-16T16:49:15.570" v="791" actId="6938"/>
          <pc:sldLayoutMkLst>
            <pc:docMk/>
            <pc:sldMasterMk cId="2589588323" sldId="2147483684"/>
            <pc:sldLayoutMk cId="1502099" sldId="2147483694"/>
          </pc:sldLayoutMkLst>
        </pc:sldLayoutChg>
        <pc:sldLayoutChg chg="new replId">
          <pc:chgData name="Muna Hamad Obaid Alzaabi" userId="0b52b86c-d476-4ae7-acfa-29b538399b97" providerId="ADAL" clId="{311F92F8-142C-4655-A3ED-B11B18B14DA2}" dt="2022-01-16T16:49:15.570" v="791" actId="6938"/>
          <pc:sldLayoutMkLst>
            <pc:docMk/>
            <pc:sldMasterMk cId="2589588323" sldId="2147483684"/>
            <pc:sldLayoutMk cId="893714002" sldId="2147483695"/>
          </pc:sldLayoutMkLst>
        </pc:sldLayoutChg>
      </pc:sldMaster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16T17:38:53.246"/>
    </inkml:context>
    <inkml:brush xml:id="br0">
      <inkml:brushProperty name="width" value="0.05292" units="cm"/>
      <inkml:brushProperty name="height" value="0.05292" units="cm"/>
      <inkml:brushProperty name="color" value="#FFFFFF"/>
      <inkml:brushProperty name="ignorePressure" value="1"/>
    </inkml:brush>
  </inkml:definitions>
  <inkml:trace contextRef="#ctx0" brushRef="#br0">1 0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2AAC0F0-5B04-452F-B6EE-D49D1B8B3A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892B7904-F834-4814-8867-113921F601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ADA4D4B-B89D-4393-B9EA-31E3E4E1A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41F2E-6311-4E83-A71C-ED1D0FFB5139}" type="datetimeFigureOut">
              <a:rPr lang="ar-EG" smtClean="0"/>
              <a:t>13/06/1443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A2417C6-2DCF-4EFB-9464-CCDBEC745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303D734-34DC-409B-88E0-20702FD18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8AB1A-0767-4718-B982-7BD82633E139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52821624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379B658-4DEF-4BAE-8581-723121F16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73E77B26-ACBF-4011-9F22-ED53406B51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D807FA4-6C3C-44DA-BA2B-51B5F6596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41F2E-6311-4E83-A71C-ED1D0FFB5139}" type="datetimeFigureOut">
              <a:rPr lang="ar-EG" smtClean="0"/>
              <a:t>13/06/1443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177EF43-ECAF-4B23-B9C5-297CF103C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8637956-34A7-4BC6-B68D-AB2A49CAE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8AB1A-0767-4718-B982-7BD82633E139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786650264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7FE859E8-188B-4B55-B92A-12390C84A6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1717A78-F55F-4D5E-AAAE-DC30CA9E36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3D6DCCE-5D34-42E3-B794-8DCDC08F3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41F2E-6311-4E83-A71C-ED1D0FFB5139}" type="datetimeFigureOut">
              <a:rPr lang="ar-EG" smtClean="0"/>
              <a:t>13/06/1443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0CF8B35-321F-4C23-844E-9E12DC08C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93D516D-5C51-47B1-8C35-7BA3F9480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8AB1A-0767-4718-B982-7BD82633E139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674422780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245A5-3EB1-4526-85B1-F33D5B8BD1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866CD8-AB7B-4D93-9B5D-1334374DB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B8C2B-86B2-4191-8C87-1B641AA64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BC684-A2AF-47BE-9CB9-345A8365DDEC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21E443-24D1-4DA9-89AC-DDA849C76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5903CB-F61E-4CA0-9BB5-D09C3D00C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94648-2696-41F5-976D-60928DB37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8109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80C76-D1BD-44EE-8727-9231024CF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9F44F-B19F-4DBB-9AAB-0FB882421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C93EAB-84AA-4E2D-AEDD-48AA7CCBA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BC684-A2AF-47BE-9CB9-345A8365DDEC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15D070-61A7-480B-9490-7589FEF3E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FFB698-E814-4F99-AEEE-AAB348DDF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94648-2696-41F5-976D-60928DB37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260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0C541-5913-438A-A528-A4B5990AB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E0F147-DA28-46EA-81E2-0CEE43307B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61F71E-12A3-4636-ABE3-0B3A79381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BC684-A2AF-47BE-9CB9-345A8365DDEC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BCE11-FC01-400C-8939-75CE3A537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8F4851-5353-4542-88D4-693A7BC0B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94648-2696-41F5-976D-60928DB37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5206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7BFF8-4DEC-40AA-A16B-43B19EC8E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E20F1-CC2A-4505-8572-CCE5D992FC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8313B6-883D-42F8-9F9F-C980E53AA9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639D66-EE79-4BC8-91C3-DE002C92B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BC684-A2AF-47BE-9CB9-345A8365DDEC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ECE636-9EB1-46F4-87E5-7CA2E55BD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563DE2-C7B9-4AFF-BECF-FE45F7E08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94648-2696-41F5-976D-60928DB37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3225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FBBF9-0E3F-41ED-B51F-2E1B8C963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604056-5B02-4F5E-BC66-F75BBD65DD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F84015-58D7-4A6A-8733-9B8921BFAA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9D12E7-548E-493C-B2A1-B069B45397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EC271A-5D1D-45DC-B5AC-D88267E042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F9FB42-EFA9-4A6F-98B7-DCE2B7FD4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BC684-A2AF-47BE-9CB9-345A8365DDEC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3F564A-AD26-4646-877C-2056D6ED8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BA2571-6B5F-4FC8-B21C-BFC4F9D04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94648-2696-41F5-976D-60928DB37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9579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30C36-85C1-46A6-B859-C00CB24A3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924492-DEA6-49CE-B40D-87B347DCA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BC684-A2AF-47BE-9CB9-345A8365DDEC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F28C33-CBE1-4DB2-9AB5-414271CAF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4483A7-3A23-4602-A9DD-D59B358CD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94648-2696-41F5-976D-60928DB37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6005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E0059D-DB0D-40EC-BFB7-D765DADB1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BC684-A2AF-47BE-9CB9-345A8365DDEC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61C314-8AF0-4F1A-811E-B1755DC97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0ED6CA-2C43-41D8-B5A2-361C846BA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94648-2696-41F5-976D-60928DB37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1725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DF0A0-3AE5-4411-952E-38A36052E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ADA33-12D8-4FDB-8854-37FD38CFA0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B73DD0-CFED-46A5-9446-6C8352EC3D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917495-E45C-4889-9DE9-8E3613474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BC684-A2AF-47BE-9CB9-345A8365DDEC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629A03-8527-4AAB-8B3D-72C98F6CB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C79263-D62A-436F-8492-BAB956CD0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94648-2696-41F5-976D-60928DB37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607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CB5AD7B-2C6E-446C-B659-DC1B78A4A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DBF100A-ED6C-435E-9B65-99EBC5ECED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41701D2-9AE8-4BE2-8CD0-4DA14CB77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41F2E-6311-4E83-A71C-ED1D0FFB5139}" type="datetimeFigureOut">
              <a:rPr lang="ar-EG" smtClean="0"/>
              <a:t>13/06/1443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80F3E6D-57EA-4A62-828E-9799EAA8C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3F9AEE6-6129-490C-A00E-85B0751AC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8AB1A-0767-4718-B982-7BD82633E139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674180737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5BA23-7305-472D-952E-B1CAE1161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4C54F5-FB18-44F9-93B4-87CBD220B6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502BE0-0829-4F82-87B4-048461CB55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C49555-ABFE-4EE1-8F98-64122BF23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BC684-A2AF-47BE-9CB9-345A8365DDEC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AAE437-35B0-420A-B1E6-063A4126E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E609AE-C1EF-499E-A3F1-B4607EB70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94648-2696-41F5-976D-60928DB37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498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B1BAB-62C7-486A-A15D-FB499C4A3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8EB487-E96A-43DF-B7C5-FACC2171FA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492043-FD1E-4A83-903A-025CA40DE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BC684-A2AF-47BE-9CB9-345A8365DDEC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8AFC33-D5F4-4770-8039-386B9639D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635AA-B85D-4DAF-AAEB-0C8E774E4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94648-2696-41F5-976D-60928DB37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0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5D776F-2880-4F72-9B9F-A701DAB1B8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FC2E3D-86E8-4EAA-B574-8C879E9E03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56B0ED-AC46-4E50-A1CC-95A1BF454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BC684-A2AF-47BE-9CB9-345A8365DDEC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AB10EC-6750-49F5-9F3C-14A648162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A96F17-16DC-431F-9FC6-98CA38715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94648-2696-41F5-976D-60928DB37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7140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76D5D-5620-4B23-B078-A950B6919D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DB90E7-87A0-41C3-BE12-69799CD0A0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886079-2622-478F-8456-DCEFE5B9B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ADF79-ED67-458B-8677-09F15C7659A3}" type="datetimeFigureOut">
              <a:rPr lang="en-AE" smtClean="0"/>
              <a:t>16/01/2022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B18901-CB0D-444E-97D5-88801242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783F8F-1299-4DF8-918F-486D2E1CB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F975-A3C1-4427-8003-51105A27687C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8542053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7CAFA-FEED-4BD8-B38C-2E836F419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FACA8-E841-4088-A55D-BE95A287C4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32E0D4-4429-4770-B6A9-C664CBFAE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ADF79-ED67-458B-8677-09F15C7659A3}" type="datetimeFigureOut">
              <a:rPr lang="en-AE" smtClean="0"/>
              <a:t>16/01/2022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69FA27-54D8-4334-AA96-FC629D05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B97A28-0353-4E3E-ABBB-76652101F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F975-A3C1-4427-8003-51105A27687C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5765299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CF872-0BF6-472B-B05A-11CC6DBCD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D2679E-643B-4685-AC42-C4295DAD05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DD9A46-08EA-4E6F-BD1E-258D893D6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ADF79-ED67-458B-8677-09F15C7659A3}" type="datetimeFigureOut">
              <a:rPr lang="en-AE" smtClean="0"/>
              <a:t>16/01/2022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7D25B-FB17-4FC7-8BDB-129BC1216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8DAA9-C06E-462F-B3DD-2BF9355E7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F975-A3C1-4427-8003-51105A27687C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3895187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93808-F7F7-4761-AC1A-E4830622D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4EA75-F361-4B45-BE43-171EAEAE57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4BD820-B4FA-4383-BE38-53543DCD70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3509A9-1410-4426-8E14-54A983935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ADF79-ED67-458B-8677-09F15C7659A3}" type="datetimeFigureOut">
              <a:rPr lang="en-AE" smtClean="0"/>
              <a:t>16/01/2022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3AC460-2BF9-4C04-B6A1-8BC2A1785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2AD218-3467-4952-91E1-EB148582A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F975-A3C1-4427-8003-51105A27687C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5653690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9E06E-5673-42AB-AEE4-7B6E39E8A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76EDCE-ADA7-4360-A916-B919153585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C9F4FC-726C-408D-9A5E-C351E7D36A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DDFE71-85A2-45D5-BFD4-A47072B646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8C6387-7E00-4A10-BDD5-4EB0F010A7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232EB4-F613-45E1-BF0C-DDF940A5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ADF79-ED67-458B-8677-09F15C7659A3}" type="datetimeFigureOut">
              <a:rPr lang="en-AE" smtClean="0"/>
              <a:t>16/01/2022</a:t>
            </a:fld>
            <a:endParaRPr lang="en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ADF6F1-9300-41A7-92F3-5E68C8606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9452CD-DB89-4FE9-9F8D-28C0AABAE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F975-A3C1-4427-8003-51105A27687C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6153358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76001-69E7-4F87-84FC-6A2BEFCD1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AF0E89-48A6-4E83-A2C8-0BE278FBF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ADF79-ED67-458B-8677-09F15C7659A3}" type="datetimeFigureOut">
              <a:rPr lang="en-AE" smtClean="0"/>
              <a:t>16/01/2022</a:t>
            </a:fld>
            <a:endParaRPr lang="en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7604AD-4907-4862-9FB9-51D74B923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A7AB04-AA89-4046-974B-8BF91F092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F975-A3C1-4427-8003-51105A27687C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9599196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92E788-3DC6-4834-A9E7-C69477689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ADF79-ED67-458B-8677-09F15C7659A3}" type="datetimeFigureOut">
              <a:rPr lang="en-AE" smtClean="0"/>
              <a:t>16/01/2022</a:t>
            </a:fld>
            <a:endParaRPr lang="en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E3B209-6940-4C0C-A6D6-091FFF858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1F9187-EE02-456E-BBE2-DCFBF114D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F975-A3C1-4427-8003-51105A27687C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944830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7AFAD1B-0F38-4D75-8E26-092B2A3C3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5A17896-52F1-4F85-866F-05042728D7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47065DD-3566-4F40-B93E-A8EC1E2B5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41F2E-6311-4E83-A71C-ED1D0FFB5139}" type="datetimeFigureOut">
              <a:rPr lang="ar-EG" smtClean="0"/>
              <a:t>13/06/1443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1DD1C22-C27E-49E8-8EF2-21FBE53CF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E015508-A8CC-40D5-AF6B-69014ADC8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8AB1A-0767-4718-B982-7BD82633E139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278059538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E5224-67EA-42E8-9ABA-1ADF88BD3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F471D-1857-4BBA-A1F6-A5E1902D2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F0BEA8-2637-4690-A3D2-FDE318A1B2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9F3C9A-2751-415C-BA8F-E84950108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ADF79-ED67-458B-8677-09F15C7659A3}" type="datetimeFigureOut">
              <a:rPr lang="en-AE" smtClean="0"/>
              <a:t>16/01/2022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57D423-1E93-46E1-AAB0-6ABEA5188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BE0924-750A-456E-AA5E-1342A8C52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F975-A3C1-4427-8003-51105A27687C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5415307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29304-214E-4138-BD6A-E7FD1365E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7F85D9-B827-47E4-B8D2-A89B45D8CE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C68E75-AB22-4D2F-9C0B-BD7490350B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EEDE3C-F271-46EA-AFCF-29478F98B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ADF79-ED67-458B-8677-09F15C7659A3}" type="datetimeFigureOut">
              <a:rPr lang="en-AE" smtClean="0"/>
              <a:t>16/01/2022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15F0CF-3821-4447-A467-439ED1657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83FE53-C61C-453F-BDC4-2E0670B1D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F975-A3C1-4427-8003-51105A27687C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4081905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590E7-DB2B-40B1-A180-84C25AE52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9171F0-2C09-4EAD-B8DB-A2527AE37B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E00A30-511C-4F2D-8855-4CE487543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ADF79-ED67-458B-8677-09F15C7659A3}" type="datetimeFigureOut">
              <a:rPr lang="en-AE" smtClean="0"/>
              <a:t>16/01/2022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5EBAAC-5B75-434D-8520-493102C07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7A116D-BC92-47B8-93DB-19DB0D371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F975-A3C1-4427-8003-51105A27687C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6469965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7D13C6-00A6-4F0F-89B3-E7BCC25ADC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9ECD95-D7C5-459B-8546-F895BE24DF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32C3A-150B-4266-847B-83C9CA43F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ADF79-ED67-458B-8677-09F15C7659A3}" type="datetimeFigureOut">
              <a:rPr lang="en-AE" smtClean="0"/>
              <a:t>16/01/2022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2BD510-2BF2-4384-870E-1A084639F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9D648-D72A-45C2-9ACD-BCDB5204F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F975-A3C1-4427-8003-51105A27687C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85745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D421AAC-C9D8-45C2-A8D8-2AF2634C3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0EA00D3-C6E9-4C05-9493-484209CCAD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4F50D9A1-EF73-4B3D-B112-56574EA750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A5365F2-AF50-4563-B3AE-F19931677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41F2E-6311-4E83-A71C-ED1D0FFB5139}" type="datetimeFigureOut">
              <a:rPr lang="ar-EG" smtClean="0"/>
              <a:t>13/06/1443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F4AC5D0-5650-4DAD-ABD7-37A2D24E7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CDBE2FE-0D99-4A70-A8E3-6881E3A61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8AB1A-0767-4718-B982-7BD82633E139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509695556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355345E-1862-4C25-B66C-367278793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177688D-DDEA-4DA6-9B96-701831EC4B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54E3AB3E-A8D7-49AB-8C0D-D583D8807E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45B73A63-0D07-43DE-8A41-AD912FFE70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26009A22-A9B1-461F-AFD9-E4FF0EC919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11F7E4DB-E91C-4886-B7CA-2D748DCDF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41F2E-6311-4E83-A71C-ED1D0FFB5139}" type="datetimeFigureOut">
              <a:rPr lang="ar-EG" smtClean="0"/>
              <a:t>13/06/1443</a:t>
            </a:fld>
            <a:endParaRPr lang="ar-EG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9AF313FA-4DB8-4346-97EC-44B64A429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6E7AD2DC-15A0-4B28-A702-D5C66747C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8AB1A-0767-4718-B982-7BD82633E139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86250311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DBA743A-C57A-48E4-A288-CE501344F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EF9E6E3B-6348-4F5D-BCC6-EF2773985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41F2E-6311-4E83-A71C-ED1D0FFB5139}" type="datetimeFigureOut">
              <a:rPr lang="ar-EG" smtClean="0"/>
              <a:t>13/06/1443</a:t>
            </a:fld>
            <a:endParaRPr lang="ar-EG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A8278C10-093D-449F-A68D-52670A199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F7281500-A6E9-4832-AC0E-D9A69B0F9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8AB1A-0767-4718-B982-7BD82633E139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132706390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42AA5767-BEAF-4790-BE1C-34290738D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41F2E-6311-4E83-A71C-ED1D0FFB5139}" type="datetimeFigureOut">
              <a:rPr lang="ar-EG" smtClean="0"/>
              <a:t>13/06/1443</a:t>
            </a:fld>
            <a:endParaRPr lang="ar-EG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BA9FFD92-1501-475C-8CA8-5DEE4C6E2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86393C6-B515-4B66-A9AC-97A4B4FF2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8AB1A-0767-4718-B982-7BD82633E139}" type="slidenum">
              <a:rPr lang="ar-EG" smtClean="0"/>
              <a:t>‹#›</a:t>
            </a:fld>
            <a:endParaRPr lang="ar-EG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24CB8A-1E46-4549-97DF-B0DCF23B9F82}"/>
              </a:ext>
            </a:extLst>
          </p:cNvPr>
          <p:cNvSpPr txBox="1"/>
          <p:nvPr userDrawn="1"/>
        </p:nvSpPr>
        <p:spPr>
          <a:xfrm>
            <a:off x="3884054" y="0"/>
            <a:ext cx="6098146" cy="390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ar-AE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درس الإيمان بالرسل (قصة النبي إبراهيم، وقصة النبي نوح -عليهما السلام)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494423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24EDE84-A846-4166-A990-5F7558823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347849D-309E-4040-BC3B-957B20304C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39D2E331-73BE-4BBD-BF68-9672D4C561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9D976F7-460C-440F-B757-ADAE84D2D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41F2E-6311-4E83-A71C-ED1D0FFB5139}" type="datetimeFigureOut">
              <a:rPr lang="ar-EG" smtClean="0"/>
              <a:t>13/06/1443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4CE63E9-3754-48BB-A7A3-27DCE8BBC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49E77A6-3130-4C42-8F27-CCB361248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8AB1A-0767-4718-B982-7BD82633E139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883886451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DFECE75-E7FA-4F1A-8A7B-21D599FF2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4E5BADAC-162A-4733-8620-6F8DEBF45F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EG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FDA6ED8F-459F-4492-BD78-6DC834C59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0245DD8-D801-4B3D-B658-707BC0A27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41F2E-6311-4E83-A71C-ED1D0FFB5139}" type="datetimeFigureOut">
              <a:rPr lang="ar-EG" smtClean="0"/>
              <a:t>13/06/1443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3CFDF1B-ADC0-4F30-8BBE-31E04867F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AC8D345-0BEA-4434-8AF3-FEA163273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8AB1A-0767-4718-B982-7BD82633E139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144781382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09DEDA25-86B3-4AA1-A847-A4E3B0C6A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9072BCE-CE9A-473A-BFBF-5C60B97973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3BC6392-954F-4BD6-8F45-9E9ECFF94D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741F2E-6311-4E83-A71C-ED1D0FFB5139}" type="datetimeFigureOut">
              <a:rPr lang="ar-EG" smtClean="0"/>
              <a:t>13/06/1443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AE30F79-864E-4281-9EDD-ED71D71F2C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5C89EF5-5B48-4695-8734-CA07B7DC76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8AB1A-0767-4718-B982-7BD82633E139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256048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3EBA12-709A-450A-8686-E55D133B2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A30CB2-003D-4D17-8469-9ED840B7BD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9E14AC-C105-4A36-BBD4-D6DFC32B5B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6BC684-A2AF-47BE-9CB9-345A8365DDEC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DCC4D-7FB6-4EB4-B4B9-F9BC245232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0DCA5F-AB3A-4FF8-8D97-2A23D2DCC0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094648-2696-41F5-976D-60928DB37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588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DB3CD0-1F3E-4EF0-A7A7-544CC7306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AEBD49-A776-4BA8-B1E5-322CB3B1FF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EEB8FF-56C5-4D67-A61F-C5CF1F6409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AADF79-ED67-458B-8677-09F15C7659A3}" type="datetimeFigureOut">
              <a:rPr lang="en-AE" smtClean="0"/>
              <a:t>16/01/2022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E03C0-7221-4C6A-A7BC-218471A4EC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23EE6D-6D36-4088-9954-CFB5C5708B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DF975-A3C1-4427-8003-51105A27687C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44422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APVbC095CYM?feature=oembed" TargetMode="Externa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gif"/><Relationship Id="rId5" Type="http://schemas.openxmlformats.org/officeDocument/2006/relationships/slide" Target="slide9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7.gif"/><Relationship Id="rId5" Type="http://schemas.openxmlformats.org/officeDocument/2006/relationships/slide" Target="slide9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.gif"/><Relationship Id="rId5" Type="http://schemas.openxmlformats.org/officeDocument/2006/relationships/slide" Target="slide9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9.gif"/><Relationship Id="rId5" Type="http://schemas.openxmlformats.org/officeDocument/2006/relationships/slide" Target="slide9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.gif"/><Relationship Id="rId5" Type="http://schemas.openxmlformats.org/officeDocument/2006/relationships/slide" Target="slide9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gi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12573365/%D9%82%D8%B5%D8%A9-%D8%A5%D8%A8%D8%B1%D8%A7%D9%87%D9%8A%D9%85-%D8%B9%D9%84%D9%8A%D9%87-%D8%A7%D9%84%D8%B3%D9%84%D8%A7%D9%85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quizizz.com/admin/quiz/5f60a24b439374001b0a1829/aliyman-balrsl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KVYRjDJd64o?feature=oembed" TargetMode="Externa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gif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wbMT-i-GU-A?feature=oembed" TargetMode="Externa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customXml" Target="../ink/ink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11317336/%D9%82%D8%B5%D8%A9-%D9%86%D9%88%D8%AD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ordwall.net/resource/11064378/%D9%86%D9%88%D8%AD-%D8%B9%D9%84%D9%8A%D9%87-%D8%A7%D9%84%D8%B3%D9%84%D8%A7%D9%85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G5zdmyjYmFo?feature=oembed" TargetMode="Externa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veworksheets.com/gb741524oq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27.gif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4.gif"/><Relationship Id="rId12" Type="http://schemas.openxmlformats.org/officeDocument/2006/relationships/slide" Target="slide11.xml"/><Relationship Id="rId2" Type="http://schemas.openxmlformats.org/officeDocument/2006/relationships/audio" Target="../media/media1.wav"/><Relationship Id="rId16" Type="http://schemas.openxmlformats.org/officeDocument/2006/relationships/image" Target="../media/image29.gif"/><Relationship Id="rId1" Type="http://schemas.microsoft.com/office/2007/relationships/media" Target="../media/media1.wav"/><Relationship Id="rId6" Type="http://schemas.openxmlformats.org/officeDocument/2006/relationships/slide" Target="slide14.xml"/><Relationship Id="rId11" Type="http://schemas.openxmlformats.org/officeDocument/2006/relationships/image" Target="../media/image26.gif"/><Relationship Id="rId5" Type="http://schemas.openxmlformats.org/officeDocument/2006/relationships/image" Target="../media/image23.png"/><Relationship Id="rId15" Type="http://schemas.openxmlformats.org/officeDocument/2006/relationships/slide" Target="slide13.xml"/><Relationship Id="rId10" Type="http://schemas.openxmlformats.org/officeDocument/2006/relationships/slide" Target="slide10.xml"/><Relationship Id="rId4" Type="http://schemas.openxmlformats.org/officeDocument/2006/relationships/image" Target="../media/image22.png"/><Relationship Id="rId9" Type="http://schemas.openxmlformats.org/officeDocument/2006/relationships/image" Target="../media/image25.gif"/><Relationship Id="rId1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9DBEACAF-5BC0-4079-9ABA-A1167B66DE0F}"/>
              </a:ext>
            </a:extLst>
          </p:cNvPr>
          <p:cNvSpPr/>
          <p:nvPr/>
        </p:nvSpPr>
        <p:spPr>
          <a:xfrm>
            <a:off x="9778181" y="364610"/>
            <a:ext cx="2308860" cy="94283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7150">
            <a:solidFill>
              <a:srgbClr val="DB729B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E54D34"/>
                </a:solidFill>
                <a:effectLst/>
                <a:uLnTx/>
                <a:uFillTx/>
                <a:latin typeface="DG Bebo" panose="01000000000000000000" pitchFamily="2" charset="-78"/>
                <a:ea typeface="+mn-ea"/>
                <a:cs typeface="DG Bebo" panose="01000000000000000000" pitchFamily="2" charset="-78"/>
              </a:rPr>
              <a:t>أذكار الصباح</a:t>
            </a:r>
            <a:endParaRPr kumimoji="0" lang="ar-AE" sz="3600" b="0" i="0" u="none" strike="noStrike" kern="1200" cap="none" spc="0" normalizeH="0" baseline="0" noProof="0" dirty="0">
              <a:ln>
                <a:noFill/>
              </a:ln>
              <a:solidFill>
                <a:srgbClr val="7E5E8F"/>
              </a:solidFill>
              <a:effectLst/>
              <a:uLnTx/>
              <a:uFillTx/>
              <a:latin typeface="Calibri" panose="020F0502020204030204"/>
              <a:ea typeface="+mn-ea"/>
              <a:cs typeface="DG Bebo" panose="01000000000000000000" pitchFamily="2" charset="-78"/>
            </a:endParaRPr>
          </a:p>
        </p:txBody>
      </p:sp>
      <p:pic>
        <p:nvPicPr>
          <p:cNvPr id="3" name="Online Media 2" title="🌤 أَذْكَارُ الصَّبَاحِ">
            <a:hlinkClick r:id="" action="ppaction://media"/>
            <a:extLst>
              <a:ext uri="{FF2B5EF4-FFF2-40B4-BE49-F238E27FC236}">
                <a16:creationId xmlns:a16="http://schemas.microsoft.com/office/drawing/2014/main" id="{35A74165-2E9B-4923-893C-BD7814A6BCD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48187" y="979129"/>
            <a:ext cx="7355063" cy="4773971"/>
          </a:xfrm>
          <a:prstGeom prst="rect">
            <a:avLst/>
          </a:prstGeom>
          <a:ln w="228600" cap="sq">
            <a:gradFill>
              <a:gsLst>
                <a:gs pos="0">
                  <a:srgbClr val="DDDDDD"/>
                </a:gs>
                <a:gs pos="100000">
                  <a:srgbClr val="FFFFFF"/>
                </a:gs>
              </a:gsLst>
              <a:lin ang="5400000" scaled="1"/>
            </a:gradFill>
            <a:miter lim="800000"/>
          </a:ln>
          <a:effectLst>
            <a:outerShdw blurRad="177800" dist="127000" dir="9600000" sx="102000" sy="102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21240000"/>
            </a:camera>
            <a:lightRig rig="twoPt" dir="t">
              <a:rot lat="0" lon="0" rev="7200000"/>
            </a:lightRig>
          </a:scene3d>
          <a:sp3d extrusionH="38100"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0398570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C64CA3-3363-42F8-8D81-39C823AE31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6" descr="Cute Fish Sticker by Marie Boiseau for iOS &amp;amp; Android | GIPHY">
            <a:hlinkClick r:id="rId5" action="ppaction://hlinksldjump"/>
            <a:extLst>
              <a:ext uri="{FF2B5EF4-FFF2-40B4-BE49-F238E27FC236}">
                <a16:creationId xmlns:a16="http://schemas.microsoft.com/office/drawing/2014/main" id="{4C9F0454-9263-4D17-982D-FD54269C35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64" y="2352028"/>
            <a:ext cx="1846192" cy="132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4514;p47">
            <a:extLst>
              <a:ext uri="{FF2B5EF4-FFF2-40B4-BE49-F238E27FC236}">
                <a16:creationId xmlns:a16="http://schemas.microsoft.com/office/drawing/2014/main" id="{96EAA9F0-64CD-44DB-B884-4AAA8A6D4611}"/>
              </a:ext>
            </a:extLst>
          </p:cNvPr>
          <p:cNvSpPr/>
          <p:nvPr/>
        </p:nvSpPr>
        <p:spPr>
          <a:xfrm rot="599">
            <a:off x="2851323" y="1528713"/>
            <a:ext cx="6852704" cy="1574854"/>
          </a:xfrm>
          <a:prstGeom prst="rect">
            <a:avLst/>
          </a:prstGeom>
          <a:solidFill>
            <a:srgbClr val="FFE2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oogle Shape;4515;p47">
            <a:extLst>
              <a:ext uri="{FF2B5EF4-FFF2-40B4-BE49-F238E27FC236}">
                <a16:creationId xmlns:a16="http://schemas.microsoft.com/office/drawing/2014/main" id="{0A4D6A15-5FDA-4348-89CA-983E6A107D94}"/>
              </a:ext>
            </a:extLst>
          </p:cNvPr>
          <p:cNvSpPr txBox="1"/>
          <p:nvPr/>
        </p:nvSpPr>
        <p:spPr>
          <a:xfrm>
            <a:off x="2891201" y="1965919"/>
            <a:ext cx="6745397" cy="1138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 </a:t>
            </a: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srgbClr val="E96D1B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  <a:sym typeface="Quicksand Light"/>
              </a:rPr>
              <a:t>الإيمان بالرسل هو الركن الرابع من:</a:t>
            </a:r>
          </a:p>
        </p:txBody>
      </p:sp>
      <p:sp>
        <p:nvSpPr>
          <p:cNvPr id="8" name="Google Shape;4516;p47">
            <a:extLst>
              <a:ext uri="{FF2B5EF4-FFF2-40B4-BE49-F238E27FC236}">
                <a16:creationId xmlns:a16="http://schemas.microsoft.com/office/drawing/2014/main" id="{A6F43527-1508-4E85-858F-41ABE2A49C2F}"/>
              </a:ext>
            </a:extLst>
          </p:cNvPr>
          <p:cNvSpPr/>
          <p:nvPr/>
        </p:nvSpPr>
        <p:spPr>
          <a:xfrm rot="1917836">
            <a:off x="4962716" y="500282"/>
            <a:ext cx="2629918" cy="185766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Google Shape;4517;p47">
            <a:extLst>
              <a:ext uri="{FF2B5EF4-FFF2-40B4-BE49-F238E27FC236}">
                <a16:creationId xmlns:a16="http://schemas.microsoft.com/office/drawing/2014/main" id="{DA4F3C15-2BF5-4866-B78D-D94955AF84EB}"/>
              </a:ext>
            </a:extLst>
          </p:cNvPr>
          <p:cNvSpPr/>
          <p:nvPr/>
        </p:nvSpPr>
        <p:spPr>
          <a:xfrm>
            <a:off x="1326610" y="3991810"/>
            <a:ext cx="3709117" cy="12041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أركان الإسلام.</a:t>
            </a:r>
          </a:p>
        </p:txBody>
      </p:sp>
      <p:sp>
        <p:nvSpPr>
          <p:cNvPr id="11" name="Google Shape;4519;p47">
            <a:extLst>
              <a:ext uri="{FF2B5EF4-FFF2-40B4-BE49-F238E27FC236}">
                <a16:creationId xmlns:a16="http://schemas.microsoft.com/office/drawing/2014/main" id="{41CC6A84-DC55-42C5-A0C2-1E01FA626AA4}"/>
              </a:ext>
            </a:extLst>
          </p:cNvPr>
          <p:cNvSpPr/>
          <p:nvPr/>
        </p:nvSpPr>
        <p:spPr>
          <a:xfrm>
            <a:off x="6654461" y="3991810"/>
            <a:ext cx="3709117" cy="12041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أركان الإيمان .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Quicksand Light"/>
              <a:cs typeface="Sakkal Majalla" panose="02000000000000000000" pitchFamily="2" charset="-78"/>
              <a:sym typeface="Quicksand Light"/>
            </a:endParaRPr>
          </a:p>
        </p:txBody>
      </p:sp>
    </p:spTree>
    <p:extLst>
      <p:ext uri="{BB962C8B-B14F-4D97-AF65-F5344CB8AC3E}">
        <p14:creationId xmlns:p14="http://schemas.microsoft.com/office/powerpoint/2010/main" val="120914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نا فخور ب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C64CA3-3363-42F8-8D81-39C823AE31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حكم من الواقع">
            <a:hlinkClick r:id="rId5" action="ppaction://hlinksldjump"/>
            <a:extLst>
              <a:ext uri="{FF2B5EF4-FFF2-40B4-BE49-F238E27FC236}">
                <a16:creationId xmlns:a16="http://schemas.microsoft.com/office/drawing/2014/main" id="{7D563336-DA88-425A-834D-04F5500843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10" y="2442613"/>
            <a:ext cx="1595322" cy="132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4514;p47">
            <a:extLst>
              <a:ext uri="{FF2B5EF4-FFF2-40B4-BE49-F238E27FC236}">
                <a16:creationId xmlns:a16="http://schemas.microsoft.com/office/drawing/2014/main" id="{DD096192-FED9-4987-BD4F-1241AD850A2C}"/>
              </a:ext>
            </a:extLst>
          </p:cNvPr>
          <p:cNvSpPr/>
          <p:nvPr/>
        </p:nvSpPr>
        <p:spPr>
          <a:xfrm rot="599">
            <a:off x="2851323" y="1528713"/>
            <a:ext cx="6852704" cy="1574854"/>
          </a:xfrm>
          <a:prstGeom prst="rect">
            <a:avLst/>
          </a:prstGeom>
          <a:solidFill>
            <a:srgbClr val="FFE2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oogle Shape;4515;p47">
            <a:extLst>
              <a:ext uri="{FF2B5EF4-FFF2-40B4-BE49-F238E27FC236}">
                <a16:creationId xmlns:a16="http://schemas.microsoft.com/office/drawing/2014/main" id="{3C84C796-5A46-45B2-9EA7-C3DDF36292E7}"/>
              </a:ext>
            </a:extLst>
          </p:cNvPr>
          <p:cNvSpPr txBox="1"/>
          <p:nvPr/>
        </p:nvSpPr>
        <p:spPr>
          <a:xfrm>
            <a:off x="2551742" y="1870455"/>
            <a:ext cx="7254006" cy="1138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E96D1B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  <a:sym typeface="Quicksand Light"/>
              </a:rPr>
              <a:t>ما الحكمة من إرسال الرسل عليهم السلام؟</a:t>
            </a:r>
          </a:p>
        </p:txBody>
      </p:sp>
      <p:sp>
        <p:nvSpPr>
          <p:cNvPr id="8" name="Google Shape;4516;p47">
            <a:extLst>
              <a:ext uri="{FF2B5EF4-FFF2-40B4-BE49-F238E27FC236}">
                <a16:creationId xmlns:a16="http://schemas.microsoft.com/office/drawing/2014/main" id="{EEAC792B-2815-4C28-A096-ABBB243D92D9}"/>
              </a:ext>
            </a:extLst>
          </p:cNvPr>
          <p:cNvSpPr/>
          <p:nvPr/>
        </p:nvSpPr>
        <p:spPr>
          <a:xfrm rot="1917836">
            <a:off x="4962716" y="500282"/>
            <a:ext cx="2629918" cy="185766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Google Shape;4517;p47">
            <a:extLst>
              <a:ext uri="{FF2B5EF4-FFF2-40B4-BE49-F238E27FC236}">
                <a16:creationId xmlns:a16="http://schemas.microsoft.com/office/drawing/2014/main" id="{4E3F0FF8-74DD-458D-A5DF-A7A818F19145}"/>
              </a:ext>
            </a:extLst>
          </p:cNvPr>
          <p:cNvSpPr/>
          <p:nvPr/>
        </p:nvSpPr>
        <p:spPr>
          <a:xfrm>
            <a:off x="4348679" y="3991810"/>
            <a:ext cx="3709117" cy="12041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ليحصلوا على الملك والنبوة.</a:t>
            </a:r>
          </a:p>
        </p:txBody>
      </p:sp>
      <p:sp>
        <p:nvSpPr>
          <p:cNvPr id="10" name="Google Shape;4518;p47">
            <a:extLst>
              <a:ext uri="{FF2B5EF4-FFF2-40B4-BE49-F238E27FC236}">
                <a16:creationId xmlns:a16="http://schemas.microsoft.com/office/drawing/2014/main" id="{586B5DE7-A3DD-48B5-B72E-C9F79F361213}"/>
              </a:ext>
            </a:extLst>
          </p:cNvPr>
          <p:cNvSpPr/>
          <p:nvPr/>
        </p:nvSpPr>
        <p:spPr>
          <a:xfrm>
            <a:off x="8270339" y="3991810"/>
            <a:ext cx="3709117" cy="12041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‏ ليكونوا صفوة الخلق وشرفاء القوم.</a:t>
            </a:r>
          </a:p>
        </p:txBody>
      </p:sp>
      <p:sp>
        <p:nvSpPr>
          <p:cNvPr id="11" name="Google Shape;4519;p47">
            <a:extLst>
              <a:ext uri="{FF2B5EF4-FFF2-40B4-BE49-F238E27FC236}">
                <a16:creationId xmlns:a16="http://schemas.microsoft.com/office/drawing/2014/main" id="{4766CCD9-65B7-4043-B7D5-9CE6D1C38E90}"/>
              </a:ext>
            </a:extLst>
          </p:cNvPr>
          <p:cNvSpPr/>
          <p:nvPr/>
        </p:nvSpPr>
        <p:spPr>
          <a:xfrm>
            <a:off x="427018" y="3989664"/>
            <a:ext cx="3709117" cy="12041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لكي يهدوا الناس إلى الخير ويدعوهم إلى عبادة الله وحده لا شريك له.</a:t>
            </a:r>
          </a:p>
        </p:txBody>
      </p:sp>
    </p:spTree>
    <p:extLst>
      <p:ext uri="{BB962C8B-B14F-4D97-AF65-F5344CB8AC3E}">
        <p14:creationId xmlns:p14="http://schemas.microsoft.com/office/powerpoint/2010/main" val="69031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نا فخور ب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C64CA3-3363-42F8-8D81-39C823AE31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 descr="سمكة ملونة كرتون">
            <a:hlinkClick r:id="rId5" action="ppaction://hlinksldjump"/>
            <a:extLst>
              <a:ext uri="{FF2B5EF4-FFF2-40B4-BE49-F238E27FC236}">
                <a16:creationId xmlns:a16="http://schemas.microsoft.com/office/drawing/2014/main" id="{EEFA4D83-82A3-4D64-9A30-DE58FE9766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1769" y="2334622"/>
            <a:ext cx="2057539" cy="146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4514;p47">
            <a:extLst>
              <a:ext uri="{FF2B5EF4-FFF2-40B4-BE49-F238E27FC236}">
                <a16:creationId xmlns:a16="http://schemas.microsoft.com/office/drawing/2014/main" id="{9980C6DF-303D-4759-A013-AC5D2B12FC01}"/>
              </a:ext>
            </a:extLst>
          </p:cNvPr>
          <p:cNvSpPr/>
          <p:nvPr/>
        </p:nvSpPr>
        <p:spPr>
          <a:xfrm rot="599">
            <a:off x="2851323" y="1528713"/>
            <a:ext cx="6852704" cy="1574854"/>
          </a:xfrm>
          <a:prstGeom prst="rect">
            <a:avLst/>
          </a:prstGeom>
          <a:solidFill>
            <a:srgbClr val="FFE2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oogle Shape;4515;p47">
            <a:extLst>
              <a:ext uri="{FF2B5EF4-FFF2-40B4-BE49-F238E27FC236}">
                <a16:creationId xmlns:a16="http://schemas.microsoft.com/office/drawing/2014/main" id="{20BD1D3C-1E63-448B-A094-02377850C9E0}"/>
              </a:ext>
            </a:extLst>
          </p:cNvPr>
          <p:cNvSpPr txBox="1"/>
          <p:nvPr/>
        </p:nvSpPr>
        <p:spPr>
          <a:xfrm>
            <a:off x="2958768" y="1662056"/>
            <a:ext cx="6745397" cy="1138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E96D1B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  <a:sym typeface="Quicksand Light"/>
              </a:rPr>
              <a:t>ما أهم الصفات التي يشترك فيها كل الأنبياء والرسل عليهم السلام؟</a:t>
            </a:r>
          </a:p>
        </p:txBody>
      </p:sp>
      <p:sp>
        <p:nvSpPr>
          <p:cNvPr id="8" name="Google Shape;4516;p47">
            <a:extLst>
              <a:ext uri="{FF2B5EF4-FFF2-40B4-BE49-F238E27FC236}">
                <a16:creationId xmlns:a16="http://schemas.microsoft.com/office/drawing/2014/main" id="{A54E07B1-068E-463A-81A6-DE61D7C86B43}"/>
              </a:ext>
            </a:extLst>
          </p:cNvPr>
          <p:cNvSpPr/>
          <p:nvPr/>
        </p:nvSpPr>
        <p:spPr>
          <a:xfrm rot="1917836">
            <a:off x="4962716" y="500282"/>
            <a:ext cx="2629918" cy="185766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Google Shape;4517;p47">
            <a:extLst>
              <a:ext uri="{FF2B5EF4-FFF2-40B4-BE49-F238E27FC236}">
                <a16:creationId xmlns:a16="http://schemas.microsoft.com/office/drawing/2014/main" id="{1424045C-B540-4B5D-BA9A-B5FBCC9BCF3A}"/>
              </a:ext>
            </a:extLst>
          </p:cNvPr>
          <p:cNvSpPr/>
          <p:nvPr/>
        </p:nvSpPr>
        <p:spPr>
          <a:xfrm>
            <a:off x="425089" y="3991810"/>
            <a:ext cx="3709117" cy="12041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الكرم والجود</a:t>
            </a:r>
          </a:p>
        </p:txBody>
      </p:sp>
      <p:sp>
        <p:nvSpPr>
          <p:cNvPr id="10" name="Google Shape;4518;p47">
            <a:extLst>
              <a:ext uri="{FF2B5EF4-FFF2-40B4-BE49-F238E27FC236}">
                <a16:creationId xmlns:a16="http://schemas.microsoft.com/office/drawing/2014/main" id="{5C7CD788-59A7-4911-AA68-BB0DC45A504F}"/>
              </a:ext>
            </a:extLst>
          </p:cNvPr>
          <p:cNvSpPr/>
          <p:nvPr/>
        </p:nvSpPr>
        <p:spPr>
          <a:xfrm>
            <a:off x="8270339" y="3991810"/>
            <a:ext cx="3709117" cy="12041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‏القوة في الجسم.</a:t>
            </a:r>
          </a:p>
        </p:txBody>
      </p:sp>
      <p:sp>
        <p:nvSpPr>
          <p:cNvPr id="11" name="Google Shape;4519;p47">
            <a:extLst>
              <a:ext uri="{FF2B5EF4-FFF2-40B4-BE49-F238E27FC236}">
                <a16:creationId xmlns:a16="http://schemas.microsoft.com/office/drawing/2014/main" id="{3D83A90E-9C21-4D56-B703-61982B35B7CA}"/>
              </a:ext>
            </a:extLst>
          </p:cNvPr>
          <p:cNvSpPr/>
          <p:nvPr/>
        </p:nvSpPr>
        <p:spPr>
          <a:xfrm>
            <a:off x="4348679" y="3991810"/>
            <a:ext cx="3709117" cy="12041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الصدق والأمانة والصبر على تحمل الأذى من الناس.</a:t>
            </a:r>
          </a:p>
        </p:txBody>
      </p:sp>
    </p:spTree>
    <p:extLst>
      <p:ext uri="{BB962C8B-B14F-4D97-AF65-F5344CB8AC3E}">
        <p14:creationId xmlns:p14="http://schemas.microsoft.com/office/powerpoint/2010/main" val="257688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نا فخور ب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C64CA3-3363-42F8-8D81-39C823AE31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 descr="Texas Cichlid Fish | FJ Items Database Wiki | Fandom">
            <a:hlinkClick r:id="rId5" action="ppaction://hlinksldjump"/>
            <a:extLst>
              <a:ext uri="{FF2B5EF4-FFF2-40B4-BE49-F238E27FC236}">
                <a16:creationId xmlns:a16="http://schemas.microsoft.com/office/drawing/2014/main" id="{202BE187-4BF3-43B7-84EF-2951E3F0A5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5089" y="1896310"/>
            <a:ext cx="2176926" cy="217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4514;p47">
            <a:extLst>
              <a:ext uri="{FF2B5EF4-FFF2-40B4-BE49-F238E27FC236}">
                <a16:creationId xmlns:a16="http://schemas.microsoft.com/office/drawing/2014/main" id="{B5281FC9-E7F4-4293-BC7A-66639B05BA58}"/>
              </a:ext>
            </a:extLst>
          </p:cNvPr>
          <p:cNvSpPr/>
          <p:nvPr/>
        </p:nvSpPr>
        <p:spPr>
          <a:xfrm rot="599">
            <a:off x="2851323" y="1528713"/>
            <a:ext cx="6852704" cy="1574854"/>
          </a:xfrm>
          <a:prstGeom prst="rect">
            <a:avLst/>
          </a:prstGeom>
          <a:solidFill>
            <a:srgbClr val="FFE2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oogle Shape;4515;p47">
            <a:extLst>
              <a:ext uri="{FF2B5EF4-FFF2-40B4-BE49-F238E27FC236}">
                <a16:creationId xmlns:a16="http://schemas.microsoft.com/office/drawing/2014/main" id="{6729589A-706A-4778-B665-9107B44879AA}"/>
              </a:ext>
            </a:extLst>
          </p:cNvPr>
          <p:cNvSpPr txBox="1"/>
          <p:nvPr/>
        </p:nvSpPr>
        <p:spPr>
          <a:xfrm>
            <a:off x="2797394" y="1794173"/>
            <a:ext cx="6852980" cy="1138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E96D1B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  <a:sym typeface="Quicksand Light"/>
              </a:rPr>
              <a:t>ما الأسباب التي تجعلنا نحب الأنبياء عليهم السلام ونؤمن بهم؟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E96D1B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  <a:sym typeface="Quicksand Light"/>
              </a:rPr>
              <a:t>‏</a:t>
            </a:r>
          </a:p>
        </p:txBody>
      </p:sp>
      <p:sp>
        <p:nvSpPr>
          <p:cNvPr id="8" name="Google Shape;4516;p47">
            <a:extLst>
              <a:ext uri="{FF2B5EF4-FFF2-40B4-BE49-F238E27FC236}">
                <a16:creationId xmlns:a16="http://schemas.microsoft.com/office/drawing/2014/main" id="{F2DC7AED-19EE-4706-95AF-8791EE3438AA}"/>
              </a:ext>
            </a:extLst>
          </p:cNvPr>
          <p:cNvSpPr/>
          <p:nvPr/>
        </p:nvSpPr>
        <p:spPr>
          <a:xfrm rot="1917836">
            <a:off x="4962716" y="500282"/>
            <a:ext cx="2629918" cy="185766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Google Shape;4517;p47">
            <a:extLst>
              <a:ext uri="{FF2B5EF4-FFF2-40B4-BE49-F238E27FC236}">
                <a16:creationId xmlns:a16="http://schemas.microsoft.com/office/drawing/2014/main" id="{615709C2-1AD4-4925-82B7-4E885EDE8A85}"/>
              </a:ext>
            </a:extLst>
          </p:cNvPr>
          <p:cNvSpPr/>
          <p:nvPr/>
        </p:nvSpPr>
        <p:spPr>
          <a:xfrm>
            <a:off x="425089" y="3991810"/>
            <a:ext cx="3709117" cy="12041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لأنهم دلونا على الصراط المستقيم و نقلوا لنا التعليم الله سبحانه.</a:t>
            </a:r>
          </a:p>
        </p:txBody>
      </p:sp>
      <p:sp>
        <p:nvSpPr>
          <p:cNvPr id="10" name="Google Shape;4518;p47">
            <a:extLst>
              <a:ext uri="{FF2B5EF4-FFF2-40B4-BE49-F238E27FC236}">
                <a16:creationId xmlns:a16="http://schemas.microsoft.com/office/drawing/2014/main" id="{33397C69-414D-4410-9A44-F5DC664D4F9D}"/>
              </a:ext>
            </a:extLst>
          </p:cNvPr>
          <p:cNvSpPr/>
          <p:nvPr/>
        </p:nvSpPr>
        <p:spPr>
          <a:xfrm>
            <a:off x="4413043" y="3991810"/>
            <a:ext cx="3709117" cy="12041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لأنهم حرصوا على هدايتنا وأناروا  لنا طريقة الحياة .</a:t>
            </a:r>
          </a:p>
        </p:txBody>
      </p:sp>
      <p:sp>
        <p:nvSpPr>
          <p:cNvPr id="11" name="Google Shape;4519;p47">
            <a:extLst>
              <a:ext uri="{FF2B5EF4-FFF2-40B4-BE49-F238E27FC236}">
                <a16:creationId xmlns:a16="http://schemas.microsoft.com/office/drawing/2014/main" id="{22455925-51F7-40B0-AF24-9026F078023A}"/>
              </a:ext>
            </a:extLst>
          </p:cNvPr>
          <p:cNvSpPr/>
          <p:nvPr/>
        </p:nvSpPr>
        <p:spPr>
          <a:xfrm>
            <a:off x="8370717" y="3980169"/>
            <a:ext cx="3709117" cy="12041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جميع ما سبق صحيح.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Quicksand Light"/>
              <a:cs typeface="Sakkal Majalla" panose="02000000000000000000" pitchFamily="2" charset="-78"/>
              <a:sym typeface="Quicksand Light"/>
            </a:endParaRPr>
          </a:p>
        </p:txBody>
      </p:sp>
    </p:spTree>
    <p:extLst>
      <p:ext uri="{BB962C8B-B14F-4D97-AF65-F5344CB8AC3E}">
        <p14:creationId xmlns:p14="http://schemas.microsoft.com/office/powerpoint/2010/main" val="279019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نا فخور ب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C64CA3-3363-42F8-8D81-39C823AE31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10" descr="Fish Gif Transparent">
            <a:hlinkClick r:id="rId5" action="ppaction://hlinksldjump"/>
            <a:extLst>
              <a:ext uri="{FF2B5EF4-FFF2-40B4-BE49-F238E27FC236}">
                <a16:creationId xmlns:a16="http://schemas.microsoft.com/office/drawing/2014/main" id="{F2122AE8-A73F-4B34-89F3-2C971EA907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920" y="1871924"/>
            <a:ext cx="2464482" cy="246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4514;p47">
            <a:extLst>
              <a:ext uri="{FF2B5EF4-FFF2-40B4-BE49-F238E27FC236}">
                <a16:creationId xmlns:a16="http://schemas.microsoft.com/office/drawing/2014/main" id="{A05BEB2B-A7C7-43E4-86F8-2D6A5E83FC3E}"/>
              </a:ext>
            </a:extLst>
          </p:cNvPr>
          <p:cNvSpPr/>
          <p:nvPr/>
        </p:nvSpPr>
        <p:spPr>
          <a:xfrm rot="599">
            <a:off x="2851323" y="1528713"/>
            <a:ext cx="6852704" cy="1574854"/>
          </a:xfrm>
          <a:prstGeom prst="rect">
            <a:avLst/>
          </a:prstGeom>
          <a:solidFill>
            <a:srgbClr val="FFE2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oogle Shape;4515;p47">
            <a:extLst>
              <a:ext uri="{FF2B5EF4-FFF2-40B4-BE49-F238E27FC236}">
                <a16:creationId xmlns:a16="http://schemas.microsoft.com/office/drawing/2014/main" id="{81EFCB69-3EFB-417E-AE59-61FC78DEBF4E}"/>
              </a:ext>
            </a:extLst>
          </p:cNvPr>
          <p:cNvSpPr txBox="1"/>
          <p:nvPr/>
        </p:nvSpPr>
        <p:spPr>
          <a:xfrm>
            <a:off x="2904976" y="1793621"/>
            <a:ext cx="6745397" cy="1138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E96D1B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  <a:sym typeface="Quicksand Light"/>
              </a:rPr>
              <a:t>ماذا يجب على المسلم تجاه الرسل ‏عليهم السلام؟</a:t>
            </a:r>
          </a:p>
        </p:txBody>
      </p:sp>
      <p:sp>
        <p:nvSpPr>
          <p:cNvPr id="8" name="Google Shape;4516;p47">
            <a:extLst>
              <a:ext uri="{FF2B5EF4-FFF2-40B4-BE49-F238E27FC236}">
                <a16:creationId xmlns:a16="http://schemas.microsoft.com/office/drawing/2014/main" id="{2A506523-E4D3-4329-8762-A1BF43A2B483}"/>
              </a:ext>
            </a:extLst>
          </p:cNvPr>
          <p:cNvSpPr/>
          <p:nvPr/>
        </p:nvSpPr>
        <p:spPr>
          <a:xfrm rot="1917836">
            <a:off x="4962716" y="500282"/>
            <a:ext cx="2629918" cy="185766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Google Shape;4517;p47">
            <a:extLst>
              <a:ext uri="{FF2B5EF4-FFF2-40B4-BE49-F238E27FC236}">
                <a16:creationId xmlns:a16="http://schemas.microsoft.com/office/drawing/2014/main" id="{C1A43B7B-0CF4-41BF-87AF-745D3674E72A}"/>
              </a:ext>
            </a:extLst>
          </p:cNvPr>
          <p:cNvSpPr/>
          <p:nvPr/>
        </p:nvSpPr>
        <p:spPr>
          <a:xfrm>
            <a:off x="425089" y="3991810"/>
            <a:ext cx="3709117" cy="12041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أن نسرد قصص حياتهم للتسلية .</a:t>
            </a:r>
          </a:p>
        </p:txBody>
      </p:sp>
      <p:sp>
        <p:nvSpPr>
          <p:cNvPr id="10" name="Google Shape;4518;p47">
            <a:extLst>
              <a:ext uri="{FF2B5EF4-FFF2-40B4-BE49-F238E27FC236}">
                <a16:creationId xmlns:a16="http://schemas.microsoft.com/office/drawing/2014/main" id="{73DC0771-21A9-4D23-BFF9-F5C324C566CF}"/>
              </a:ext>
            </a:extLst>
          </p:cNvPr>
          <p:cNvSpPr/>
          <p:nvPr/>
        </p:nvSpPr>
        <p:spPr>
          <a:xfrm>
            <a:off x="8270339" y="3991810"/>
            <a:ext cx="3709117" cy="12041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‏أن نزور قبورهم و نتبرك بها.</a:t>
            </a:r>
          </a:p>
        </p:txBody>
      </p:sp>
      <p:sp>
        <p:nvSpPr>
          <p:cNvPr id="11" name="Google Shape;4519;p47">
            <a:extLst>
              <a:ext uri="{FF2B5EF4-FFF2-40B4-BE49-F238E27FC236}">
                <a16:creationId xmlns:a16="http://schemas.microsoft.com/office/drawing/2014/main" id="{77A003DD-B2CA-4AF9-818E-27D0DA9EDD48}"/>
              </a:ext>
            </a:extLst>
          </p:cNvPr>
          <p:cNvSpPr/>
          <p:nvPr/>
        </p:nvSpPr>
        <p:spPr>
          <a:xfrm>
            <a:off x="4348679" y="3991810"/>
            <a:ext cx="3709117" cy="12041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‏</a:t>
            </a: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أن نصدقهم ونحبهم ونقتدي بهم.</a:t>
            </a:r>
          </a:p>
        </p:txBody>
      </p:sp>
    </p:spTree>
    <p:extLst>
      <p:ext uri="{BB962C8B-B14F-4D97-AF65-F5344CB8AC3E}">
        <p14:creationId xmlns:p14="http://schemas.microsoft.com/office/powerpoint/2010/main" val="364481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نا فخور ب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9DAC60-E8E4-4C8B-9952-FC3A23BE05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23736" y="525352"/>
            <a:ext cx="7647530" cy="56648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8F4911-6838-4272-AF2D-70F99198A35D}"/>
              </a:ext>
            </a:extLst>
          </p:cNvPr>
          <p:cNvSpPr txBox="1"/>
          <p:nvPr/>
        </p:nvSpPr>
        <p:spPr>
          <a:xfrm>
            <a:off x="90618" y="2448192"/>
            <a:ext cx="2307682" cy="523220"/>
          </a:xfrm>
          <a:custGeom>
            <a:avLst/>
            <a:gdLst>
              <a:gd name="connsiteX0" fmla="*/ 0 w 2307682"/>
              <a:gd name="connsiteY0" fmla="*/ 0 h 523220"/>
              <a:gd name="connsiteX1" fmla="*/ 2307682 w 2307682"/>
              <a:gd name="connsiteY1" fmla="*/ 0 h 523220"/>
              <a:gd name="connsiteX2" fmla="*/ 2307682 w 2307682"/>
              <a:gd name="connsiteY2" fmla="*/ 523220 h 523220"/>
              <a:gd name="connsiteX3" fmla="*/ 0 w 2307682"/>
              <a:gd name="connsiteY3" fmla="*/ 523220 h 523220"/>
              <a:gd name="connsiteX4" fmla="*/ 0 w 2307682"/>
              <a:gd name="connsiteY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7682" h="523220" fill="none" extrusionOk="0">
                <a:moveTo>
                  <a:pt x="0" y="0"/>
                </a:moveTo>
                <a:cubicBezTo>
                  <a:pt x="1053758" y="-125942"/>
                  <a:pt x="1417327" y="-80196"/>
                  <a:pt x="2307682" y="0"/>
                </a:cubicBezTo>
                <a:cubicBezTo>
                  <a:pt x="2262882" y="88474"/>
                  <a:pt x="2274815" y="359685"/>
                  <a:pt x="2307682" y="523220"/>
                </a:cubicBezTo>
                <a:cubicBezTo>
                  <a:pt x="1171171" y="688819"/>
                  <a:pt x="322941" y="563404"/>
                  <a:pt x="0" y="523220"/>
                </a:cubicBezTo>
                <a:cubicBezTo>
                  <a:pt x="-18114" y="262602"/>
                  <a:pt x="2514" y="100621"/>
                  <a:pt x="0" y="0"/>
                </a:cubicBezTo>
                <a:close/>
              </a:path>
              <a:path w="2307682" h="523220" stroke="0" extrusionOk="0">
                <a:moveTo>
                  <a:pt x="0" y="0"/>
                </a:moveTo>
                <a:cubicBezTo>
                  <a:pt x="963942" y="-85060"/>
                  <a:pt x="1184396" y="6114"/>
                  <a:pt x="2307682" y="0"/>
                </a:cubicBezTo>
                <a:cubicBezTo>
                  <a:pt x="2316119" y="150101"/>
                  <a:pt x="2350075" y="407208"/>
                  <a:pt x="2307682" y="523220"/>
                </a:cubicBezTo>
                <a:cubicBezTo>
                  <a:pt x="2047928" y="604567"/>
                  <a:pt x="661534" y="408116"/>
                  <a:pt x="0" y="523220"/>
                </a:cubicBezTo>
                <a:cubicBezTo>
                  <a:pt x="-45155" y="470504"/>
                  <a:pt x="-44149" y="91829"/>
                  <a:pt x="0" y="0"/>
                </a:cubicBezTo>
                <a:close/>
              </a:path>
            </a:pathLst>
          </a:custGeom>
          <a:solidFill>
            <a:srgbClr val="B7DEE8">
              <a:alpha val="70980"/>
            </a:srgbClr>
          </a:solidFill>
          <a:ln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419996975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r"/>
            <a:r>
              <a:rPr lang="ar-SA" sz="14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ما الدليل على ذلك إبراهيم عليه السلام وحكمته؟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C43C7A-3E6D-49BD-9585-BC171EA43B31}"/>
              </a:ext>
            </a:extLst>
          </p:cNvPr>
          <p:cNvSpPr txBox="1"/>
          <p:nvPr/>
        </p:nvSpPr>
        <p:spPr>
          <a:xfrm>
            <a:off x="90618" y="3340101"/>
            <a:ext cx="2307682" cy="571888"/>
          </a:xfrm>
          <a:custGeom>
            <a:avLst/>
            <a:gdLst>
              <a:gd name="connsiteX0" fmla="*/ 0 w 2307682"/>
              <a:gd name="connsiteY0" fmla="*/ 0 h 571888"/>
              <a:gd name="connsiteX1" fmla="*/ 2307682 w 2307682"/>
              <a:gd name="connsiteY1" fmla="*/ 0 h 571888"/>
              <a:gd name="connsiteX2" fmla="*/ 2307682 w 2307682"/>
              <a:gd name="connsiteY2" fmla="*/ 571888 h 571888"/>
              <a:gd name="connsiteX3" fmla="*/ 0 w 2307682"/>
              <a:gd name="connsiteY3" fmla="*/ 571888 h 571888"/>
              <a:gd name="connsiteX4" fmla="*/ 0 w 2307682"/>
              <a:gd name="connsiteY4" fmla="*/ 0 h 571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7682" h="571888" fill="none" extrusionOk="0">
                <a:moveTo>
                  <a:pt x="0" y="0"/>
                </a:moveTo>
                <a:cubicBezTo>
                  <a:pt x="644805" y="19585"/>
                  <a:pt x="1446882" y="-102228"/>
                  <a:pt x="2307682" y="0"/>
                </a:cubicBezTo>
                <a:cubicBezTo>
                  <a:pt x="2351252" y="249842"/>
                  <a:pt x="2284938" y="477990"/>
                  <a:pt x="2307682" y="571888"/>
                </a:cubicBezTo>
                <a:cubicBezTo>
                  <a:pt x="1861825" y="519406"/>
                  <a:pt x="819823" y="653737"/>
                  <a:pt x="0" y="571888"/>
                </a:cubicBezTo>
                <a:cubicBezTo>
                  <a:pt x="-47232" y="464678"/>
                  <a:pt x="22337" y="205173"/>
                  <a:pt x="0" y="0"/>
                </a:cubicBezTo>
                <a:close/>
              </a:path>
              <a:path w="2307682" h="571888" stroke="0" extrusionOk="0">
                <a:moveTo>
                  <a:pt x="0" y="0"/>
                </a:moveTo>
                <a:cubicBezTo>
                  <a:pt x="692595" y="-1800"/>
                  <a:pt x="1800752" y="71021"/>
                  <a:pt x="2307682" y="0"/>
                </a:cubicBezTo>
                <a:cubicBezTo>
                  <a:pt x="2337159" y="224077"/>
                  <a:pt x="2270600" y="428063"/>
                  <a:pt x="2307682" y="571888"/>
                </a:cubicBezTo>
                <a:cubicBezTo>
                  <a:pt x="2065628" y="428705"/>
                  <a:pt x="959743" y="539980"/>
                  <a:pt x="0" y="571888"/>
                </a:cubicBezTo>
                <a:cubicBezTo>
                  <a:pt x="34470" y="322555"/>
                  <a:pt x="-28218" y="249084"/>
                  <a:pt x="0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44720028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R="0" lvl="0" algn="r" rtl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ar-SA" sz="14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لماذا وضع إبراهيم الفايز بجوار اكبر الأصنام؟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3C272D-DA9D-4846-8FF5-FF75296F6E27}"/>
              </a:ext>
            </a:extLst>
          </p:cNvPr>
          <p:cNvSpPr txBox="1"/>
          <p:nvPr/>
        </p:nvSpPr>
        <p:spPr>
          <a:xfrm>
            <a:off x="60872" y="5449433"/>
            <a:ext cx="2307682" cy="571888"/>
          </a:xfrm>
          <a:custGeom>
            <a:avLst/>
            <a:gdLst>
              <a:gd name="connsiteX0" fmla="*/ 0 w 2307682"/>
              <a:gd name="connsiteY0" fmla="*/ 0 h 571888"/>
              <a:gd name="connsiteX1" fmla="*/ 2307682 w 2307682"/>
              <a:gd name="connsiteY1" fmla="*/ 0 h 571888"/>
              <a:gd name="connsiteX2" fmla="*/ 2307682 w 2307682"/>
              <a:gd name="connsiteY2" fmla="*/ 571888 h 571888"/>
              <a:gd name="connsiteX3" fmla="*/ 0 w 2307682"/>
              <a:gd name="connsiteY3" fmla="*/ 571888 h 571888"/>
              <a:gd name="connsiteX4" fmla="*/ 0 w 2307682"/>
              <a:gd name="connsiteY4" fmla="*/ 0 h 571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7682" h="571888" fill="none" extrusionOk="0">
                <a:moveTo>
                  <a:pt x="0" y="0"/>
                </a:moveTo>
                <a:cubicBezTo>
                  <a:pt x="308497" y="-156995"/>
                  <a:pt x="1969225" y="-53940"/>
                  <a:pt x="2307682" y="0"/>
                </a:cubicBezTo>
                <a:cubicBezTo>
                  <a:pt x="2292566" y="175270"/>
                  <a:pt x="2285517" y="511400"/>
                  <a:pt x="2307682" y="571888"/>
                </a:cubicBezTo>
                <a:cubicBezTo>
                  <a:pt x="2069291" y="493278"/>
                  <a:pt x="1073078" y="700201"/>
                  <a:pt x="0" y="571888"/>
                </a:cubicBezTo>
                <a:cubicBezTo>
                  <a:pt x="-49215" y="395074"/>
                  <a:pt x="47961" y="116755"/>
                  <a:pt x="0" y="0"/>
                </a:cubicBezTo>
                <a:close/>
              </a:path>
              <a:path w="2307682" h="571888" stroke="0" extrusionOk="0">
                <a:moveTo>
                  <a:pt x="0" y="0"/>
                </a:moveTo>
                <a:cubicBezTo>
                  <a:pt x="785826" y="169508"/>
                  <a:pt x="1802223" y="-114678"/>
                  <a:pt x="2307682" y="0"/>
                </a:cubicBezTo>
                <a:cubicBezTo>
                  <a:pt x="2321978" y="134229"/>
                  <a:pt x="2309878" y="331120"/>
                  <a:pt x="2307682" y="571888"/>
                </a:cubicBezTo>
                <a:cubicBezTo>
                  <a:pt x="1331654" y="736378"/>
                  <a:pt x="489350" y="463967"/>
                  <a:pt x="0" y="571888"/>
                </a:cubicBezTo>
                <a:cubicBezTo>
                  <a:pt x="-11624" y="505855"/>
                  <a:pt x="-25465" y="187473"/>
                  <a:pt x="0" y="0"/>
                </a:cubicBezTo>
                <a:close/>
              </a:path>
            </a:pathLst>
          </a:custGeom>
          <a:solidFill>
            <a:srgbClr val="E2F0D9">
              <a:alpha val="72157"/>
            </a:srgbClr>
          </a:solidFill>
          <a:ln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56117155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R="0" lvl="0" algn="r" rtl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ar-SA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‏لماذا سمي يا إبراهيم عليه السلام بأبي الأنبياء؟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468597-E9B3-4589-A140-72485E70C36E}"/>
              </a:ext>
            </a:extLst>
          </p:cNvPr>
          <p:cNvSpPr txBox="1"/>
          <p:nvPr/>
        </p:nvSpPr>
        <p:spPr>
          <a:xfrm>
            <a:off x="26558" y="4245064"/>
            <a:ext cx="2307682" cy="571888"/>
          </a:xfrm>
          <a:custGeom>
            <a:avLst/>
            <a:gdLst>
              <a:gd name="connsiteX0" fmla="*/ 0 w 2307682"/>
              <a:gd name="connsiteY0" fmla="*/ 0 h 571888"/>
              <a:gd name="connsiteX1" fmla="*/ 2307682 w 2307682"/>
              <a:gd name="connsiteY1" fmla="*/ 0 h 571888"/>
              <a:gd name="connsiteX2" fmla="*/ 2307682 w 2307682"/>
              <a:gd name="connsiteY2" fmla="*/ 571888 h 571888"/>
              <a:gd name="connsiteX3" fmla="*/ 0 w 2307682"/>
              <a:gd name="connsiteY3" fmla="*/ 571888 h 571888"/>
              <a:gd name="connsiteX4" fmla="*/ 0 w 2307682"/>
              <a:gd name="connsiteY4" fmla="*/ 0 h 571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7682" h="571888" fill="none" extrusionOk="0">
                <a:moveTo>
                  <a:pt x="0" y="0"/>
                </a:moveTo>
                <a:cubicBezTo>
                  <a:pt x="693629" y="43081"/>
                  <a:pt x="1186517" y="-71343"/>
                  <a:pt x="2307682" y="0"/>
                </a:cubicBezTo>
                <a:cubicBezTo>
                  <a:pt x="2261599" y="270077"/>
                  <a:pt x="2343931" y="286006"/>
                  <a:pt x="2307682" y="571888"/>
                </a:cubicBezTo>
                <a:cubicBezTo>
                  <a:pt x="1604565" y="555327"/>
                  <a:pt x="609468" y="735211"/>
                  <a:pt x="0" y="571888"/>
                </a:cubicBezTo>
                <a:cubicBezTo>
                  <a:pt x="15370" y="311036"/>
                  <a:pt x="41626" y="105333"/>
                  <a:pt x="0" y="0"/>
                </a:cubicBezTo>
                <a:close/>
              </a:path>
              <a:path w="2307682" h="571888" stroke="0" extrusionOk="0">
                <a:moveTo>
                  <a:pt x="0" y="0"/>
                </a:moveTo>
                <a:cubicBezTo>
                  <a:pt x="537304" y="-34202"/>
                  <a:pt x="1179455" y="-49751"/>
                  <a:pt x="2307682" y="0"/>
                </a:cubicBezTo>
                <a:cubicBezTo>
                  <a:pt x="2315564" y="109219"/>
                  <a:pt x="2296169" y="489622"/>
                  <a:pt x="2307682" y="571888"/>
                </a:cubicBezTo>
                <a:cubicBezTo>
                  <a:pt x="1448016" y="694040"/>
                  <a:pt x="460452" y="431632"/>
                  <a:pt x="0" y="571888"/>
                </a:cubicBezTo>
                <a:cubicBezTo>
                  <a:pt x="1286" y="288785"/>
                  <a:pt x="22678" y="151460"/>
                  <a:pt x="0" y="0"/>
                </a:cubicBezTo>
                <a:close/>
              </a:path>
            </a:pathLst>
          </a:custGeom>
          <a:solidFill>
            <a:srgbClr val="FFD966">
              <a:alpha val="70980"/>
            </a:srgbClr>
          </a:solidFill>
          <a:ln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06733959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R="0" lvl="0" algn="r" rtl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ar-AE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كيف أنجى الله عز وجل إبراهيم عليه السلام ،بعد أن ألقوه قومه في النار؟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EC20C8-524C-474B-8279-AEE26E85A5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1884" y="525352"/>
            <a:ext cx="1752919" cy="15025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F9C57D-80DE-4E7F-8B10-3FE6587A6B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1884" y="2291726"/>
            <a:ext cx="1591025" cy="1953338"/>
          </a:xfrm>
          <a:prstGeom prst="rect">
            <a:avLst/>
          </a:prstGeom>
        </p:spPr>
      </p:pic>
      <p:pic>
        <p:nvPicPr>
          <p:cNvPr id="2050" name="Picture 2" descr="User blog:Catsarecuteandfluffy/FireClan (coding for side-group) | Animal  Groups Roleplay Wiki | Fandom">
            <a:extLst>
              <a:ext uri="{FF2B5EF4-FFF2-40B4-BE49-F238E27FC236}">
                <a16:creationId xmlns:a16="http://schemas.microsoft.com/office/drawing/2014/main" id="{02C0207E-6FD1-400E-A231-D3F230FC9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5560" y="4366260"/>
            <a:ext cx="1985568" cy="182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6330180-861E-4854-9632-C85AAF6EEE49}"/>
              </a:ext>
            </a:extLst>
          </p:cNvPr>
          <p:cNvSpPr txBox="1"/>
          <p:nvPr/>
        </p:nvSpPr>
        <p:spPr>
          <a:xfrm>
            <a:off x="2959100" y="2862861"/>
            <a:ext cx="3886200" cy="369332"/>
          </a:xfrm>
          <a:prstGeom prst="rect">
            <a:avLst/>
          </a:prstGeom>
          <a:solidFill>
            <a:srgbClr val="B7DEE8">
              <a:alpha val="29020"/>
            </a:srgb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endParaRPr lang="en-US" dirty="0"/>
          </a:p>
        </p:txBody>
      </p: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88BC7665-C109-43A3-9E21-015C4A360336}"/>
              </a:ext>
            </a:extLst>
          </p:cNvPr>
          <p:cNvCxnSpPr>
            <a:cxnSpLocks/>
          </p:cNvCxnSpPr>
          <p:nvPr/>
        </p:nvCxnSpPr>
        <p:spPr>
          <a:xfrm>
            <a:off x="2398300" y="2624093"/>
            <a:ext cx="560800" cy="523220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3F91B29-26AD-4C14-B02E-C4DC26279132}"/>
              </a:ext>
            </a:extLst>
          </p:cNvPr>
          <p:cNvSpPr txBox="1"/>
          <p:nvPr/>
        </p:nvSpPr>
        <p:spPr>
          <a:xfrm>
            <a:off x="8928099" y="3173104"/>
            <a:ext cx="1135933" cy="369332"/>
          </a:xfrm>
          <a:prstGeom prst="rect">
            <a:avLst/>
          </a:prstGeom>
          <a:solidFill>
            <a:srgbClr val="B7DEE8">
              <a:alpha val="29020"/>
            </a:srgb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F0BABD-466F-427B-B113-F43A8479F8D5}"/>
              </a:ext>
            </a:extLst>
          </p:cNvPr>
          <p:cNvSpPr txBox="1"/>
          <p:nvPr/>
        </p:nvSpPr>
        <p:spPr>
          <a:xfrm>
            <a:off x="2698794" y="3542436"/>
            <a:ext cx="1135933" cy="369332"/>
          </a:xfrm>
          <a:prstGeom prst="rect">
            <a:avLst/>
          </a:prstGeom>
          <a:solidFill>
            <a:srgbClr val="D7E4BD">
              <a:alpha val="32157"/>
            </a:srgb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0017832-01C0-4C39-B65C-1CDDDCD46006}"/>
              </a:ext>
            </a:extLst>
          </p:cNvPr>
          <p:cNvSpPr txBox="1"/>
          <p:nvPr/>
        </p:nvSpPr>
        <p:spPr>
          <a:xfrm>
            <a:off x="5664200" y="3860559"/>
            <a:ext cx="4291927" cy="369332"/>
          </a:xfrm>
          <a:prstGeom prst="rect">
            <a:avLst/>
          </a:prstGeom>
          <a:solidFill>
            <a:srgbClr val="D7E4BD">
              <a:alpha val="32157"/>
            </a:srgb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endParaRPr lang="en-US" dirty="0"/>
          </a:p>
        </p:txBody>
      </p: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0D25154D-E511-410E-B90E-58B3BD53A3DD}"/>
              </a:ext>
            </a:extLst>
          </p:cNvPr>
          <p:cNvCxnSpPr>
            <a:cxnSpLocks/>
          </p:cNvCxnSpPr>
          <p:nvPr/>
        </p:nvCxnSpPr>
        <p:spPr>
          <a:xfrm>
            <a:off x="2358714" y="4481118"/>
            <a:ext cx="1493421" cy="95485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87EA1507-85F6-412B-816E-3CFD35852C41}"/>
              </a:ext>
            </a:extLst>
          </p:cNvPr>
          <p:cNvSpPr txBox="1"/>
          <p:nvPr/>
        </p:nvSpPr>
        <p:spPr>
          <a:xfrm>
            <a:off x="3875220" y="4303415"/>
            <a:ext cx="4918857" cy="369332"/>
          </a:xfrm>
          <a:prstGeom prst="rect">
            <a:avLst/>
          </a:prstGeom>
          <a:solidFill>
            <a:srgbClr val="FFD966">
              <a:alpha val="25882"/>
            </a:srgb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DB6706-4999-4ACB-8079-651609DD861B}"/>
              </a:ext>
            </a:extLst>
          </p:cNvPr>
          <p:cNvSpPr txBox="1"/>
          <p:nvPr/>
        </p:nvSpPr>
        <p:spPr>
          <a:xfrm>
            <a:off x="5305316" y="5735377"/>
            <a:ext cx="4685627" cy="325538"/>
          </a:xfrm>
          <a:prstGeom prst="rect">
            <a:avLst/>
          </a:prstGeom>
          <a:solidFill>
            <a:srgbClr val="E2F0D9">
              <a:alpha val="32157"/>
            </a:srgbClr>
          </a:solidFill>
          <a:ln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defPPr>
              <a:defRPr lang="ar-EG"/>
            </a:defPPr>
            <a:lvl1pPr marR="0"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 sz="14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5C0EE99C-2217-4005-9999-1ACA511F86FF}"/>
              </a:ext>
            </a:extLst>
          </p:cNvPr>
          <p:cNvCxnSpPr>
            <a:cxnSpLocks/>
          </p:cNvCxnSpPr>
          <p:nvPr/>
        </p:nvCxnSpPr>
        <p:spPr>
          <a:xfrm>
            <a:off x="2418394" y="5570566"/>
            <a:ext cx="2852106" cy="309379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644081A1-B0DA-41E8-A3E4-D7007CF5FEC7}"/>
              </a:ext>
            </a:extLst>
          </p:cNvPr>
          <p:cNvCxnSpPr>
            <a:cxnSpLocks/>
          </p:cNvCxnSpPr>
          <p:nvPr/>
        </p:nvCxnSpPr>
        <p:spPr>
          <a:xfrm>
            <a:off x="2309228" y="3392815"/>
            <a:ext cx="389566" cy="329712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16530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 animBg="1"/>
      <p:bldP spid="21" grpId="0" animBg="1"/>
      <p:bldP spid="22" grpId="0" animBg="1"/>
      <p:bldP spid="27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9B1FD78C-22D0-4E2E-A4D4-624687C980B0}"/>
              </a:ext>
            </a:extLst>
          </p:cNvPr>
          <p:cNvSpPr/>
          <p:nvPr/>
        </p:nvSpPr>
        <p:spPr>
          <a:xfrm>
            <a:off x="895797" y="1579357"/>
            <a:ext cx="7036623" cy="781179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7150">
            <a:solidFill>
              <a:srgbClr val="DB729B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0" i="0" u="none" strike="noStrike" kern="1200" cap="none" spc="0" normalizeH="0" baseline="0" noProof="0" dirty="0">
                <a:ln>
                  <a:noFill/>
                </a:ln>
                <a:solidFill>
                  <a:srgbClr val="7E5E8F"/>
                </a:solidFill>
                <a:effectLst/>
                <a:uLnTx/>
                <a:uFillTx/>
                <a:latin typeface="DG Bebo" panose="01000000000000000000" pitchFamily="2" charset="-78"/>
                <a:ea typeface="+mn-ea"/>
                <a:cs typeface="DG Bebo" panose="01000000000000000000" pitchFamily="2" charset="-78"/>
              </a:rPr>
              <a:t>ألعاب :مراجعة قصة ابراهيم عليه السلام</a:t>
            </a:r>
            <a:endParaRPr kumimoji="0" lang="ar-EG" sz="4000" b="0" i="0" u="none" strike="noStrike" kern="1200" cap="none" spc="0" normalizeH="0" baseline="0" noProof="0" dirty="0">
              <a:ln>
                <a:noFill/>
              </a:ln>
              <a:solidFill>
                <a:srgbClr val="7E5E8F"/>
              </a:solidFill>
              <a:effectLst/>
              <a:uLnTx/>
              <a:uFillTx/>
              <a:latin typeface="DG Bebo" panose="01000000000000000000" pitchFamily="2" charset="-78"/>
              <a:ea typeface="+mn-ea"/>
              <a:cs typeface="DG Bebo" panose="01000000000000000000" pitchFamily="2" charset="-7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CCB58C-098D-43B6-B155-6FD5D95C6869}"/>
              </a:ext>
            </a:extLst>
          </p:cNvPr>
          <p:cNvSpPr txBox="1"/>
          <p:nvPr/>
        </p:nvSpPr>
        <p:spPr>
          <a:xfrm>
            <a:off x="278578" y="2640330"/>
            <a:ext cx="8629650" cy="2862322"/>
          </a:xfrm>
          <a:custGeom>
            <a:avLst/>
            <a:gdLst>
              <a:gd name="connsiteX0" fmla="*/ 0 w 8629650"/>
              <a:gd name="connsiteY0" fmla="*/ 0 h 2862322"/>
              <a:gd name="connsiteX1" fmla="*/ 402717 w 8629650"/>
              <a:gd name="connsiteY1" fmla="*/ 0 h 2862322"/>
              <a:gd name="connsiteX2" fmla="*/ 978027 w 8629650"/>
              <a:gd name="connsiteY2" fmla="*/ 0 h 2862322"/>
              <a:gd name="connsiteX3" fmla="*/ 1380744 w 8629650"/>
              <a:gd name="connsiteY3" fmla="*/ 0 h 2862322"/>
              <a:gd name="connsiteX4" fmla="*/ 1956054 w 8629650"/>
              <a:gd name="connsiteY4" fmla="*/ 0 h 2862322"/>
              <a:gd name="connsiteX5" fmla="*/ 2703957 w 8629650"/>
              <a:gd name="connsiteY5" fmla="*/ 0 h 2862322"/>
              <a:gd name="connsiteX6" fmla="*/ 3192970 w 8629650"/>
              <a:gd name="connsiteY6" fmla="*/ 0 h 2862322"/>
              <a:gd name="connsiteX7" fmla="*/ 3940873 w 8629650"/>
              <a:gd name="connsiteY7" fmla="*/ 0 h 2862322"/>
              <a:gd name="connsiteX8" fmla="*/ 4429887 w 8629650"/>
              <a:gd name="connsiteY8" fmla="*/ 0 h 2862322"/>
              <a:gd name="connsiteX9" fmla="*/ 5005197 w 8629650"/>
              <a:gd name="connsiteY9" fmla="*/ 0 h 2862322"/>
              <a:gd name="connsiteX10" fmla="*/ 5580507 w 8629650"/>
              <a:gd name="connsiteY10" fmla="*/ 0 h 2862322"/>
              <a:gd name="connsiteX11" fmla="*/ 6069520 w 8629650"/>
              <a:gd name="connsiteY11" fmla="*/ 0 h 2862322"/>
              <a:gd name="connsiteX12" fmla="*/ 6731127 w 8629650"/>
              <a:gd name="connsiteY12" fmla="*/ 0 h 2862322"/>
              <a:gd name="connsiteX13" fmla="*/ 7220140 w 8629650"/>
              <a:gd name="connsiteY13" fmla="*/ 0 h 2862322"/>
              <a:gd name="connsiteX14" fmla="*/ 7968043 w 8629650"/>
              <a:gd name="connsiteY14" fmla="*/ 0 h 2862322"/>
              <a:gd name="connsiteX15" fmla="*/ 8629650 w 8629650"/>
              <a:gd name="connsiteY15" fmla="*/ 0 h 2862322"/>
              <a:gd name="connsiteX16" fmla="*/ 8629650 w 8629650"/>
              <a:gd name="connsiteY16" fmla="*/ 515218 h 2862322"/>
              <a:gd name="connsiteX17" fmla="*/ 8629650 w 8629650"/>
              <a:gd name="connsiteY17" fmla="*/ 1001813 h 2862322"/>
              <a:gd name="connsiteX18" fmla="*/ 8629650 w 8629650"/>
              <a:gd name="connsiteY18" fmla="*/ 1545654 h 2862322"/>
              <a:gd name="connsiteX19" fmla="*/ 8629650 w 8629650"/>
              <a:gd name="connsiteY19" fmla="*/ 2175365 h 2862322"/>
              <a:gd name="connsiteX20" fmla="*/ 8629650 w 8629650"/>
              <a:gd name="connsiteY20" fmla="*/ 2862322 h 2862322"/>
              <a:gd name="connsiteX21" fmla="*/ 7881747 w 8629650"/>
              <a:gd name="connsiteY21" fmla="*/ 2862322 h 2862322"/>
              <a:gd name="connsiteX22" fmla="*/ 7220141 w 8629650"/>
              <a:gd name="connsiteY22" fmla="*/ 2862322 h 2862322"/>
              <a:gd name="connsiteX23" fmla="*/ 6731127 w 8629650"/>
              <a:gd name="connsiteY23" fmla="*/ 2862322 h 2862322"/>
              <a:gd name="connsiteX24" fmla="*/ 6069521 w 8629650"/>
              <a:gd name="connsiteY24" fmla="*/ 2862322 h 2862322"/>
              <a:gd name="connsiteX25" fmla="*/ 5666804 w 8629650"/>
              <a:gd name="connsiteY25" fmla="*/ 2862322 h 2862322"/>
              <a:gd name="connsiteX26" fmla="*/ 5091494 w 8629650"/>
              <a:gd name="connsiteY26" fmla="*/ 2862322 h 2862322"/>
              <a:gd name="connsiteX27" fmla="*/ 4343591 w 8629650"/>
              <a:gd name="connsiteY27" fmla="*/ 2862322 h 2862322"/>
              <a:gd name="connsiteX28" fmla="*/ 3681984 w 8629650"/>
              <a:gd name="connsiteY28" fmla="*/ 2862322 h 2862322"/>
              <a:gd name="connsiteX29" fmla="*/ 3279267 w 8629650"/>
              <a:gd name="connsiteY29" fmla="*/ 2862322 h 2862322"/>
              <a:gd name="connsiteX30" fmla="*/ 2876550 w 8629650"/>
              <a:gd name="connsiteY30" fmla="*/ 2862322 h 2862322"/>
              <a:gd name="connsiteX31" fmla="*/ 2301240 w 8629650"/>
              <a:gd name="connsiteY31" fmla="*/ 2862322 h 2862322"/>
              <a:gd name="connsiteX32" fmla="*/ 1553337 w 8629650"/>
              <a:gd name="connsiteY32" fmla="*/ 2862322 h 2862322"/>
              <a:gd name="connsiteX33" fmla="*/ 1236917 w 8629650"/>
              <a:gd name="connsiteY33" fmla="*/ 2862322 h 2862322"/>
              <a:gd name="connsiteX34" fmla="*/ 747903 w 8629650"/>
              <a:gd name="connsiteY34" fmla="*/ 2862322 h 2862322"/>
              <a:gd name="connsiteX35" fmla="*/ 0 w 8629650"/>
              <a:gd name="connsiteY35" fmla="*/ 2862322 h 2862322"/>
              <a:gd name="connsiteX36" fmla="*/ 0 w 8629650"/>
              <a:gd name="connsiteY36" fmla="*/ 2232611 h 2862322"/>
              <a:gd name="connsiteX37" fmla="*/ 0 w 8629650"/>
              <a:gd name="connsiteY37" fmla="*/ 1631524 h 2862322"/>
              <a:gd name="connsiteX38" fmla="*/ 0 w 8629650"/>
              <a:gd name="connsiteY38" fmla="*/ 1059059 h 2862322"/>
              <a:gd name="connsiteX39" fmla="*/ 0 w 8629650"/>
              <a:gd name="connsiteY39" fmla="*/ 0 h 286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629650" h="2862322" fill="none" extrusionOk="0">
                <a:moveTo>
                  <a:pt x="0" y="0"/>
                </a:moveTo>
                <a:cubicBezTo>
                  <a:pt x="185986" y="-27337"/>
                  <a:pt x="283012" y="11426"/>
                  <a:pt x="402717" y="0"/>
                </a:cubicBezTo>
                <a:cubicBezTo>
                  <a:pt x="522422" y="-11426"/>
                  <a:pt x="754237" y="37679"/>
                  <a:pt x="978027" y="0"/>
                </a:cubicBezTo>
                <a:cubicBezTo>
                  <a:pt x="1201817" y="-37679"/>
                  <a:pt x="1246987" y="17223"/>
                  <a:pt x="1380744" y="0"/>
                </a:cubicBezTo>
                <a:cubicBezTo>
                  <a:pt x="1514501" y="-17223"/>
                  <a:pt x="1789637" y="68177"/>
                  <a:pt x="1956054" y="0"/>
                </a:cubicBezTo>
                <a:cubicBezTo>
                  <a:pt x="2122471" y="-68177"/>
                  <a:pt x="2355417" y="40836"/>
                  <a:pt x="2703957" y="0"/>
                </a:cubicBezTo>
                <a:cubicBezTo>
                  <a:pt x="3052497" y="-40836"/>
                  <a:pt x="2956121" y="10421"/>
                  <a:pt x="3192970" y="0"/>
                </a:cubicBezTo>
                <a:cubicBezTo>
                  <a:pt x="3429819" y="-10421"/>
                  <a:pt x="3789516" y="20349"/>
                  <a:pt x="3940873" y="0"/>
                </a:cubicBezTo>
                <a:cubicBezTo>
                  <a:pt x="4092230" y="-20349"/>
                  <a:pt x="4267286" y="2956"/>
                  <a:pt x="4429887" y="0"/>
                </a:cubicBezTo>
                <a:cubicBezTo>
                  <a:pt x="4592488" y="-2956"/>
                  <a:pt x="4832017" y="15902"/>
                  <a:pt x="5005197" y="0"/>
                </a:cubicBezTo>
                <a:cubicBezTo>
                  <a:pt x="5178377" y="-15902"/>
                  <a:pt x="5409277" y="39975"/>
                  <a:pt x="5580507" y="0"/>
                </a:cubicBezTo>
                <a:cubicBezTo>
                  <a:pt x="5751737" y="-39975"/>
                  <a:pt x="5872981" y="32307"/>
                  <a:pt x="6069520" y="0"/>
                </a:cubicBezTo>
                <a:cubicBezTo>
                  <a:pt x="6266059" y="-32307"/>
                  <a:pt x="6533765" y="30669"/>
                  <a:pt x="6731127" y="0"/>
                </a:cubicBezTo>
                <a:cubicBezTo>
                  <a:pt x="6928489" y="-30669"/>
                  <a:pt x="7096584" y="41060"/>
                  <a:pt x="7220140" y="0"/>
                </a:cubicBezTo>
                <a:cubicBezTo>
                  <a:pt x="7343696" y="-41060"/>
                  <a:pt x="7703367" y="75795"/>
                  <a:pt x="7968043" y="0"/>
                </a:cubicBezTo>
                <a:cubicBezTo>
                  <a:pt x="8232719" y="-75795"/>
                  <a:pt x="8403985" y="67170"/>
                  <a:pt x="8629650" y="0"/>
                </a:cubicBezTo>
                <a:cubicBezTo>
                  <a:pt x="8647031" y="205453"/>
                  <a:pt x="8588417" y="324481"/>
                  <a:pt x="8629650" y="515218"/>
                </a:cubicBezTo>
                <a:cubicBezTo>
                  <a:pt x="8670883" y="705955"/>
                  <a:pt x="8619311" y="792954"/>
                  <a:pt x="8629650" y="1001813"/>
                </a:cubicBezTo>
                <a:cubicBezTo>
                  <a:pt x="8639989" y="1210673"/>
                  <a:pt x="8624212" y="1307476"/>
                  <a:pt x="8629650" y="1545654"/>
                </a:cubicBezTo>
                <a:cubicBezTo>
                  <a:pt x="8635088" y="1783832"/>
                  <a:pt x="8601230" y="2027376"/>
                  <a:pt x="8629650" y="2175365"/>
                </a:cubicBezTo>
                <a:cubicBezTo>
                  <a:pt x="8658070" y="2323354"/>
                  <a:pt x="8587135" y="2660369"/>
                  <a:pt x="8629650" y="2862322"/>
                </a:cubicBezTo>
                <a:cubicBezTo>
                  <a:pt x="8354161" y="2888851"/>
                  <a:pt x="8042845" y="2813301"/>
                  <a:pt x="7881747" y="2862322"/>
                </a:cubicBezTo>
                <a:cubicBezTo>
                  <a:pt x="7720649" y="2911343"/>
                  <a:pt x="7363061" y="2857581"/>
                  <a:pt x="7220141" y="2862322"/>
                </a:cubicBezTo>
                <a:cubicBezTo>
                  <a:pt x="7077221" y="2867063"/>
                  <a:pt x="6900494" y="2859863"/>
                  <a:pt x="6731127" y="2862322"/>
                </a:cubicBezTo>
                <a:cubicBezTo>
                  <a:pt x="6561760" y="2864781"/>
                  <a:pt x="6224808" y="2840009"/>
                  <a:pt x="6069521" y="2862322"/>
                </a:cubicBezTo>
                <a:cubicBezTo>
                  <a:pt x="5914234" y="2884635"/>
                  <a:pt x="5778506" y="2823947"/>
                  <a:pt x="5666804" y="2862322"/>
                </a:cubicBezTo>
                <a:cubicBezTo>
                  <a:pt x="5555102" y="2900697"/>
                  <a:pt x="5219632" y="2819235"/>
                  <a:pt x="5091494" y="2862322"/>
                </a:cubicBezTo>
                <a:cubicBezTo>
                  <a:pt x="4963356" y="2905409"/>
                  <a:pt x="4617282" y="2838035"/>
                  <a:pt x="4343591" y="2862322"/>
                </a:cubicBezTo>
                <a:cubicBezTo>
                  <a:pt x="4069900" y="2886609"/>
                  <a:pt x="3983158" y="2803403"/>
                  <a:pt x="3681984" y="2862322"/>
                </a:cubicBezTo>
                <a:cubicBezTo>
                  <a:pt x="3380810" y="2921241"/>
                  <a:pt x="3454221" y="2828996"/>
                  <a:pt x="3279267" y="2862322"/>
                </a:cubicBezTo>
                <a:cubicBezTo>
                  <a:pt x="3104313" y="2895648"/>
                  <a:pt x="3053475" y="2838364"/>
                  <a:pt x="2876550" y="2862322"/>
                </a:cubicBezTo>
                <a:cubicBezTo>
                  <a:pt x="2699625" y="2886280"/>
                  <a:pt x="2427212" y="2798545"/>
                  <a:pt x="2301240" y="2862322"/>
                </a:cubicBezTo>
                <a:cubicBezTo>
                  <a:pt x="2175268" y="2926099"/>
                  <a:pt x="1789265" y="2824302"/>
                  <a:pt x="1553337" y="2862322"/>
                </a:cubicBezTo>
                <a:cubicBezTo>
                  <a:pt x="1317409" y="2900342"/>
                  <a:pt x="1360119" y="2826518"/>
                  <a:pt x="1236917" y="2862322"/>
                </a:cubicBezTo>
                <a:cubicBezTo>
                  <a:pt x="1113715" y="2898126"/>
                  <a:pt x="932238" y="2843214"/>
                  <a:pt x="747903" y="2862322"/>
                </a:cubicBezTo>
                <a:cubicBezTo>
                  <a:pt x="563568" y="2881430"/>
                  <a:pt x="238970" y="2861417"/>
                  <a:pt x="0" y="2862322"/>
                </a:cubicBezTo>
                <a:cubicBezTo>
                  <a:pt x="-23694" y="2695055"/>
                  <a:pt x="18831" y="2456180"/>
                  <a:pt x="0" y="2232611"/>
                </a:cubicBezTo>
                <a:cubicBezTo>
                  <a:pt x="-18831" y="2009042"/>
                  <a:pt x="44379" y="1818574"/>
                  <a:pt x="0" y="1631524"/>
                </a:cubicBezTo>
                <a:cubicBezTo>
                  <a:pt x="-44379" y="1444474"/>
                  <a:pt x="22297" y="1225480"/>
                  <a:pt x="0" y="1059059"/>
                </a:cubicBezTo>
                <a:cubicBezTo>
                  <a:pt x="-22297" y="892638"/>
                  <a:pt x="88198" y="334073"/>
                  <a:pt x="0" y="0"/>
                </a:cubicBezTo>
                <a:close/>
              </a:path>
              <a:path w="8629650" h="2862322" stroke="0" extrusionOk="0">
                <a:moveTo>
                  <a:pt x="0" y="0"/>
                </a:moveTo>
                <a:cubicBezTo>
                  <a:pt x="283249" y="-32443"/>
                  <a:pt x="540603" y="30847"/>
                  <a:pt x="747903" y="0"/>
                </a:cubicBezTo>
                <a:cubicBezTo>
                  <a:pt x="955203" y="-30847"/>
                  <a:pt x="1221772" y="52176"/>
                  <a:pt x="1495806" y="0"/>
                </a:cubicBezTo>
                <a:cubicBezTo>
                  <a:pt x="1769840" y="-52176"/>
                  <a:pt x="1946355" y="69923"/>
                  <a:pt x="2157413" y="0"/>
                </a:cubicBezTo>
                <a:cubicBezTo>
                  <a:pt x="2368471" y="-69923"/>
                  <a:pt x="2402524" y="42710"/>
                  <a:pt x="2646426" y="0"/>
                </a:cubicBezTo>
                <a:cubicBezTo>
                  <a:pt x="2890328" y="-42710"/>
                  <a:pt x="2826730" y="25893"/>
                  <a:pt x="2962847" y="0"/>
                </a:cubicBezTo>
                <a:cubicBezTo>
                  <a:pt x="3098964" y="-25893"/>
                  <a:pt x="3277572" y="15000"/>
                  <a:pt x="3451860" y="0"/>
                </a:cubicBezTo>
                <a:cubicBezTo>
                  <a:pt x="3626148" y="-15000"/>
                  <a:pt x="3682142" y="11428"/>
                  <a:pt x="3768281" y="0"/>
                </a:cubicBezTo>
                <a:cubicBezTo>
                  <a:pt x="3854420" y="-11428"/>
                  <a:pt x="4009708" y="6630"/>
                  <a:pt x="4170997" y="0"/>
                </a:cubicBezTo>
                <a:cubicBezTo>
                  <a:pt x="4332286" y="-6630"/>
                  <a:pt x="4451506" y="9024"/>
                  <a:pt x="4660011" y="0"/>
                </a:cubicBezTo>
                <a:cubicBezTo>
                  <a:pt x="4868516" y="-9024"/>
                  <a:pt x="4902843" y="16232"/>
                  <a:pt x="5062728" y="0"/>
                </a:cubicBezTo>
                <a:cubicBezTo>
                  <a:pt x="5222613" y="-16232"/>
                  <a:pt x="5419533" y="24708"/>
                  <a:pt x="5724334" y="0"/>
                </a:cubicBezTo>
                <a:cubicBezTo>
                  <a:pt x="6029135" y="-24708"/>
                  <a:pt x="6238172" y="50619"/>
                  <a:pt x="6472237" y="0"/>
                </a:cubicBezTo>
                <a:cubicBezTo>
                  <a:pt x="6706302" y="-50619"/>
                  <a:pt x="6931628" y="63258"/>
                  <a:pt x="7133844" y="0"/>
                </a:cubicBezTo>
                <a:cubicBezTo>
                  <a:pt x="7336060" y="-63258"/>
                  <a:pt x="7360694" y="42665"/>
                  <a:pt x="7536561" y="0"/>
                </a:cubicBezTo>
                <a:cubicBezTo>
                  <a:pt x="7712428" y="-42665"/>
                  <a:pt x="8219206" y="30148"/>
                  <a:pt x="8629650" y="0"/>
                </a:cubicBezTo>
                <a:cubicBezTo>
                  <a:pt x="8630737" y="129961"/>
                  <a:pt x="8564903" y="338677"/>
                  <a:pt x="8629650" y="543841"/>
                </a:cubicBezTo>
                <a:cubicBezTo>
                  <a:pt x="8694397" y="749005"/>
                  <a:pt x="8624554" y="920887"/>
                  <a:pt x="8629650" y="1144929"/>
                </a:cubicBezTo>
                <a:cubicBezTo>
                  <a:pt x="8634746" y="1368971"/>
                  <a:pt x="8622121" y="1565974"/>
                  <a:pt x="8629650" y="1688770"/>
                </a:cubicBezTo>
                <a:cubicBezTo>
                  <a:pt x="8637179" y="1811566"/>
                  <a:pt x="8569039" y="2097787"/>
                  <a:pt x="8629650" y="2203988"/>
                </a:cubicBezTo>
                <a:cubicBezTo>
                  <a:pt x="8690261" y="2310189"/>
                  <a:pt x="8576585" y="2569924"/>
                  <a:pt x="8629650" y="2862322"/>
                </a:cubicBezTo>
                <a:cubicBezTo>
                  <a:pt x="8307659" y="2869001"/>
                  <a:pt x="8131582" y="2809876"/>
                  <a:pt x="7968044" y="2862322"/>
                </a:cubicBezTo>
                <a:cubicBezTo>
                  <a:pt x="7804506" y="2914768"/>
                  <a:pt x="7554733" y="2855531"/>
                  <a:pt x="7306437" y="2862322"/>
                </a:cubicBezTo>
                <a:cubicBezTo>
                  <a:pt x="7058141" y="2869113"/>
                  <a:pt x="6918781" y="2861096"/>
                  <a:pt x="6558534" y="2862322"/>
                </a:cubicBezTo>
                <a:cubicBezTo>
                  <a:pt x="6198287" y="2863548"/>
                  <a:pt x="6357664" y="2837588"/>
                  <a:pt x="6242114" y="2862322"/>
                </a:cubicBezTo>
                <a:cubicBezTo>
                  <a:pt x="6126564" y="2887056"/>
                  <a:pt x="5984681" y="2852150"/>
                  <a:pt x="5753100" y="2862322"/>
                </a:cubicBezTo>
                <a:cubicBezTo>
                  <a:pt x="5521519" y="2872494"/>
                  <a:pt x="5472907" y="2824087"/>
                  <a:pt x="5350383" y="2862322"/>
                </a:cubicBezTo>
                <a:cubicBezTo>
                  <a:pt x="5227859" y="2900557"/>
                  <a:pt x="4863931" y="2859408"/>
                  <a:pt x="4688777" y="2862322"/>
                </a:cubicBezTo>
                <a:cubicBezTo>
                  <a:pt x="4513623" y="2865236"/>
                  <a:pt x="4388670" y="2822456"/>
                  <a:pt x="4113467" y="2862322"/>
                </a:cubicBezTo>
                <a:cubicBezTo>
                  <a:pt x="3838264" y="2902188"/>
                  <a:pt x="3648010" y="2818061"/>
                  <a:pt x="3451860" y="2862322"/>
                </a:cubicBezTo>
                <a:cubicBezTo>
                  <a:pt x="3255710" y="2906583"/>
                  <a:pt x="3200041" y="2844431"/>
                  <a:pt x="3135440" y="2862322"/>
                </a:cubicBezTo>
                <a:cubicBezTo>
                  <a:pt x="3070839" y="2880213"/>
                  <a:pt x="2770676" y="2822460"/>
                  <a:pt x="2473833" y="2862322"/>
                </a:cubicBezTo>
                <a:cubicBezTo>
                  <a:pt x="2176990" y="2902184"/>
                  <a:pt x="2233737" y="2845243"/>
                  <a:pt x="2071116" y="2862322"/>
                </a:cubicBezTo>
                <a:cubicBezTo>
                  <a:pt x="1908495" y="2879401"/>
                  <a:pt x="1826797" y="2848146"/>
                  <a:pt x="1754696" y="2862322"/>
                </a:cubicBezTo>
                <a:cubicBezTo>
                  <a:pt x="1682595" y="2876498"/>
                  <a:pt x="1290528" y="2808116"/>
                  <a:pt x="1006793" y="2862322"/>
                </a:cubicBezTo>
                <a:cubicBezTo>
                  <a:pt x="723058" y="2916528"/>
                  <a:pt x="363149" y="2784649"/>
                  <a:pt x="0" y="2862322"/>
                </a:cubicBezTo>
                <a:cubicBezTo>
                  <a:pt x="-21741" y="2606170"/>
                  <a:pt x="35720" y="2435465"/>
                  <a:pt x="0" y="2261234"/>
                </a:cubicBezTo>
                <a:cubicBezTo>
                  <a:pt x="-35720" y="2087003"/>
                  <a:pt x="69158" y="1803340"/>
                  <a:pt x="0" y="1631524"/>
                </a:cubicBezTo>
                <a:cubicBezTo>
                  <a:pt x="-69158" y="1459708"/>
                  <a:pt x="14657" y="1154795"/>
                  <a:pt x="0" y="1030436"/>
                </a:cubicBezTo>
                <a:cubicBezTo>
                  <a:pt x="-14657" y="906077"/>
                  <a:pt x="46526" y="721939"/>
                  <a:pt x="0" y="543841"/>
                </a:cubicBezTo>
                <a:cubicBezTo>
                  <a:pt x="-46526" y="365743"/>
                  <a:pt x="28618" y="123776"/>
                  <a:pt x="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44179476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defPPr>
              <a:defRPr lang="ar-EG"/>
            </a:defPPr>
          </a:lstStyle>
          <a:p>
            <a:endParaRPr lang="ar-AE" dirty="0"/>
          </a:p>
          <a:p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https://wordwall.net/resource/12573365/%D9%82%D8%B5%D8%A9-%D8%A5%D8%A8%D8%B1%D8%A7%D9%87%D9%8A%D9%85-%D8%B9%D9%84%D9%8A%D9%87-%D8%A7%D9%84%D8%B3%D9%84%D8%A7%D9%85</a:t>
            </a:r>
            <a:endParaRPr lang="ar-AE" dirty="0"/>
          </a:p>
          <a:p>
            <a:endParaRPr lang="ar-AE" dirty="0"/>
          </a:p>
          <a:p>
            <a:endParaRPr lang="ar-AE" dirty="0"/>
          </a:p>
          <a:p>
            <a:endParaRPr lang="ar-AE" dirty="0"/>
          </a:p>
          <a:p>
            <a:r>
              <a:rPr lang="en-US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https://quizizz.com/admin/quiz/5f60a24b439374001b0a1829/aliyman-balrsl</a:t>
            </a:r>
            <a:endParaRPr lang="ar-AE" dirty="0"/>
          </a:p>
          <a:p>
            <a:endParaRPr lang="ar-AE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269671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BD8A873C-1F10-421C-9880-7C115C4116D7}"/>
              </a:ext>
            </a:extLst>
          </p:cNvPr>
          <p:cNvSpPr/>
          <p:nvPr/>
        </p:nvSpPr>
        <p:spPr>
          <a:xfrm>
            <a:off x="732587" y="600264"/>
            <a:ext cx="4206463" cy="488128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7150">
            <a:solidFill>
              <a:srgbClr val="454B8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0" i="0" u="none" strike="noStrike" kern="1200" cap="none" spc="0" normalizeH="0" baseline="0" noProof="0" dirty="0">
                <a:ln>
                  <a:noFill/>
                </a:ln>
                <a:solidFill>
                  <a:srgbClr val="454B80"/>
                </a:solidFill>
                <a:effectLst/>
                <a:uLnTx/>
                <a:uFillTx/>
                <a:latin typeface="DG Bebo" panose="01000000000000000000" pitchFamily="2" charset="-78"/>
                <a:ea typeface="+mn-ea"/>
                <a:cs typeface="DG Bebo" panose="01000000000000000000" pitchFamily="2" charset="-78"/>
              </a:rPr>
              <a:t>قصة إبراهيم عليه السلام</a:t>
            </a:r>
            <a:endParaRPr kumimoji="0" lang="ar-EG" sz="4000" b="0" i="0" u="none" strike="noStrike" kern="1200" cap="none" spc="0" normalizeH="0" baseline="0" noProof="0" dirty="0">
              <a:ln>
                <a:noFill/>
              </a:ln>
              <a:solidFill>
                <a:srgbClr val="454B80"/>
              </a:solidFill>
              <a:effectLst/>
              <a:uLnTx/>
              <a:uFillTx/>
              <a:latin typeface="DG Bebo" panose="01000000000000000000" pitchFamily="2" charset="-78"/>
              <a:ea typeface="+mn-ea"/>
              <a:cs typeface="DG Bebo" panose="01000000000000000000" pitchFamily="2" charset="-78"/>
            </a:endParaRPr>
          </a:p>
        </p:txBody>
      </p:sp>
      <p:pic>
        <p:nvPicPr>
          <p:cNvPr id="4" name="Online Media 3" title="من روائع قصص الانبياء ( قصة ابراهيم وصالح عليهما السلام ) بطريقة مشوقة وعصرية مناسبة لجميع الاعمار">
            <a:hlinkClick r:id="" action="ppaction://media"/>
            <a:extLst>
              <a:ext uri="{FF2B5EF4-FFF2-40B4-BE49-F238E27FC236}">
                <a16:creationId xmlns:a16="http://schemas.microsoft.com/office/drawing/2014/main" id="{F105F43A-6596-469D-8FA0-49134194494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19751" y="1228954"/>
            <a:ext cx="9438599" cy="554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9073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8" descr="ترتيب نزول الأنبياء وعددهم 25 ~ جدران عربية">
            <a:extLst>
              <a:ext uri="{FF2B5EF4-FFF2-40B4-BE49-F238E27FC236}">
                <a16:creationId xmlns:a16="http://schemas.microsoft.com/office/drawing/2014/main" id="{D4C3C7CE-3915-4193-99FE-A404BDA324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53345B-6523-449F-A0CB-F4E42FC707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83230" y="401904"/>
            <a:ext cx="6611030" cy="63782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B5D2A2-1A57-4E80-9240-3CA8299479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251" y="123034"/>
            <a:ext cx="1376717" cy="11645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DAE586-1222-4887-8BFE-F04C2E676B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4667" y="5441933"/>
            <a:ext cx="2450306" cy="1353622"/>
          </a:xfrm>
          <a:prstGeom prst="rect">
            <a:avLst/>
          </a:prstGeom>
        </p:spPr>
      </p:pic>
      <p:pic>
        <p:nvPicPr>
          <p:cNvPr id="1026" name="Picture 2" descr="Flood GIFs | Tenor">
            <a:extLst>
              <a:ext uri="{FF2B5EF4-FFF2-40B4-BE49-F238E27FC236}">
                <a16:creationId xmlns:a16="http://schemas.microsoft.com/office/drawing/2014/main" id="{CD76F25F-81FF-4E88-B1F5-0885C8FE0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209" y="2478873"/>
            <a:ext cx="1558701" cy="275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5262CF3-1D10-49E0-B73F-1EB9FAA0F6D5}"/>
              </a:ext>
            </a:extLst>
          </p:cNvPr>
          <p:cNvSpPr txBox="1"/>
          <p:nvPr/>
        </p:nvSpPr>
        <p:spPr>
          <a:xfrm>
            <a:off x="290058" y="1484292"/>
            <a:ext cx="2307682" cy="307777"/>
          </a:xfrm>
          <a:custGeom>
            <a:avLst/>
            <a:gdLst>
              <a:gd name="connsiteX0" fmla="*/ 0 w 2307682"/>
              <a:gd name="connsiteY0" fmla="*/ 0 h 307777"/>
              <a:gd name="connsiteX1" fmla="*/ 2307682 w 2307682"/>
              <a:gd name="connsiteY1" fmla="*/ 0 h 307777"/>
              <a:gd name="connsiteX2" fmla="*/ 2307682 w 2307682"/>
              <a:gd name="connsiteY2" fmla="*/ 307777 h 307777"/>
              <a:gd name="connsiteX3" fmla="*/ 0 w 2307682"/>
              <a:gd name="connsiteY3" fmla="*/ 307777 h 307777"/>
              <a:gd name="connsiteX4" fmla="*/ 0 w 2307682"/>
              <a:gd name="connsiteY4" fmla="*/ 0 h 307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7682" h="307777" fill="none" extrusionOk="0">
                <a:moveTo>
                  <a:pt x="0" y="0"/>
                </a:moveTo>
                <a:cubicBezTo>
                  <a:pt x="1053758" y="-125942"/>
                  <a:pt x="1417327" y="-80196"/>
                  <a:pt x="2307682" y="0"/>
                </a:cubicBezTo>
                <a:cubicBezTo>
                  <a:pt x="2308541" y="75729"/>
                  <a:pt x="2312851" y="183355"/>
                  <a:pt x="2307682" y="307777"/>
                </a:cubicBezTo>
                <a:cubicBezTo>
                  <a:pt x="1171171" y="473376"/>
                  <a:pt x="322941" y="347961"/>
                  <a:pt x="0" y="307777"/>
                </a:cubicBezTo>
                <a:cubicBezTo>
                  <a:pt x="-27697" y="253905"/>
                  <a:pt x="25176" y="54895"/>
                  <a:pt x="0" y="0"/>
                </a:cubicBezTo>
                <a:close/>
              </a:path>
              <a:path w="2307682" h="307777" stroke="0" extrusionOk="0">
                <a:moveTo>
                  <a:pt x="0" y="0"/>
                </a:moveTo>
                <a:cubicBezTo>
                  <a:pt x="963942" y="-85060"/>
                  <a:pt x="1184396" y="6114"/>
                  <a:pt x="2307682" y="0"/>
                </a:cubicBezTo>
                <a:cubicBezTo>
                  <a:pt x="2313468" y="37514"/>
                  <a:pt x="2304704" y="180213"/>
                  <a:pt x="2307682" y="307777"/>
                </a:cubicBezTo>
                <a:cubicBezTo>
                  <a:pt x="2047928" y="389124"/>
                  <a:pt x="661534" y="192673"/>
                  <a:pt x="0" y="307777"/>
                </a:cubicBezTo>
                <a:cubicBezTo>
                  <a:pt x="-22061" y="232493"/>
                  <a:pt x="13567" y="97964"/>
                  <a:pt x="0" y="0"/>
                </a:cubicBezTo>
                <a:close/>
              </a:path>
            </a:pathLst>
          </a:custGeom>
          <a:solidFill>
            <a:srgbClr val="B7DEE8">
              <a:alpha val="70980"/>
            </a:srgbClr>
          </a:solidFill>
          <a:ln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419996975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r"/>
            <a:r>
              <a:rPr lang="ar-SA" sz="14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‏لماذا أرسل الله نوحا إلى قومه؟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DFC51B-EBFA-4557-AE0B-1FDAE5F5BCA4}"/>
              </a:ext>
            </a:extLst>
          </p:cNvPr>
          <p:cNvSpPr txBox="1"/>
          <p:nvPr/>
        </p:nvSpPr>
        <p:spPr>
          <a:xfrm>
            <a:off x="2932823" y="1484292"/>
            <a:ext cx="762877" cy="369332"/>
          </a:xfrm>
          <a:prstGeom prst="rect">
            <a:avLst/>
          </a:prstGeom>
          <a:solidFill>
            <a:srgbClr val="B7DEE8">
              <a:alpha val="29020"/>
            </a:srgb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endParaRPr lang="en-US" dirty="0"/>
          </a:p>
        </p:txBody>
      </p: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8BDF241B-F2A2-4C61-A334-7C9914C6B413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2597740" y="1660193"/>
            <a:ext cx="335083" cy="8765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5DB16D8-6FEC-4D65-A8FC-577FF7D46031}"/>
              </a:ext>
            </a:extLst>
          </p:cNvPr>
          <p:cNvSpPr txBox="1"/>
          <p:nvPr/>
        </p:nvSpPr>
        <p:spPr>
          <a:xfrm>
            <a:off x="4978401" y="1814081"/>
            <a:ext cx="4436500" cy="369332"/>
          </a:xfrm>
          <a:prstGeom prst="rect">
            <a:avLst/>
          </a:prstGeom>
          <a:solidFill>
            <a:srgbClr val="B7DEE8">
              <a:alpha val="29020"/>
            </a:srgb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2DD51D7-B427-4711-882B-0398FD516768}"/>
              </a:ext>
            </a:extLst>
          </p:cNvPr>
          <p:cNvSpPr txBox="1"/>
          <p:nvPr/>
        </p:nvSpPr>
        <p:spPr>
          <a:xfrm>
            <a:off x="248894" y="2999331"/>
            <a:ext cx="2307682" cy="571888"/>
          </a:xfrm>
          <a:custGeom>
            <a:avLst/>
            <a:gdLst>
              <a:gd name="connsiteX0" fmla="*/ 0 w 2307682"/>
              <a:gd name="connsiteY0" fmla="*/ 0 h 571888"/>
              <a:gd name="connsiteX1" fmla="*/ 2307682 w 2307682"/>
              <a:gd name="connsiteY1" fmla="*/ 0 h 571888"/>
              <a:gd name="connsiteX2" fmla="*/ 2307682 w 2307682"/>
              <a:gd name="connsiteY2" fmla="*/ 571888 h 571888"/>
              <a:gd name="connsiteX3" fmla="*/ 0 w 2307682"/>
              <a:gd name="connsiteY3" fmla="*/ 571888 h 571888"/>
              <a:gd name="connsiteX4" fmla="*/ 0 w 2307682"/>
              <a:gd name="connsiteY4" fmla="*/ 0 h 571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7682" h="571888" fill="none" extrusionOk="0">
                <a:moveTo>
                  <a:pt x="0" y="0"/>
                </a:moveTo>
                <a:cubicBezTo>
                  <a:pt x="644805" y="19585"/>
                  <a:pt x="1446882" y="-102228"/>
                  <a:pt x="2307682" y="0"/>
                </a:cubicBezTo>
                <a:cubicBezTo>
                  <a:pt x="2351252" y="249842"/>
                  <a:pt x="2284938" y="477990"/>
                  <a:pt x="2307682" y="571888"/>
                </a:cubicBezTo>
                <a:cubicBezTo>
                  <a:pt x="1861825" y="519406"/>
                  <a:pt x="819823" y="653737"/>
                  <a:pt x="0" y="571888"/>
                </a:cubicBezTo>
                <a:cubicBezTo>
                  <a:pt x="-47232" y="464678"/>
                  <a:pt x="22337" y="205173"/>
                  <a:pt x="0" y="0"/>
                </a:cubicBezTo>
                <a:close/>
              </a:path>
              <a:path w="2307682" h="571888" stroke="0" extrusionOk="0">
                <a:moveTo>
                  <a:pt x="0" y="0"/>
                </a:moveTo>
                <a:cubicBezTo>
                  <a:pt x="692595" y="-1800"/>
                  <a:pt x="1800752" y="71021"/>
                  <a:pt x="2307682" y="0"/>
                </a:cubicBezTo>
                <a:cubicBezTo>
                  <a:pt x="2337159" y="224077"/>
                  <a:pt x="2270600" y="428063"/>
                  <a:pt x="2307682" y="571888"/>
                </a:cubicBezTo>
                <a:cubicBezTo>
                  <a:pt x="2065628" y="428705"/>
                  <a:pt x="959743" y="539980"/>
                  <a:pt x="0" y="571888"/>
                </a:cubicBezTo>
                <a:cubicBezTo>
                  <a:pt x="34470" y="322555"/>
                  <a:pt x="-28218" y="249084"/>
                  <a:pt x="0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44720028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R="0" lvl="0" algn="r" rtl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ar-SA" sz="14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‏علام يدل  استمرار نوح بدعوة قومه 950 عاما؟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877305-6A5E-47EC-9176-F7E98F464546}"/>
              </a:ext>
            </a:extLst>
          </p:cNvPr>
          <p:cNvSpPr txBox="1"/>
          <p:nvPr/>
        </p:nvSpPr>
        <p:spPr>
          <a:xfrm>
            <a:off x="4216401" y="3239927"/>
            <a:ext cx="2599966" cy="369332"/>
          </a:xfrm>
          <a:prstGeom prst="rect">
            <a:avLst/>
          </a:prstGeom>
          <a:solidFill>
            <a:srgbClr val="D7E4BD">
              <a:alpha val="32157"/>
            </a:srgb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endParaRPr lang="en-US" dirty="0"/>
          </a:p>
        </p:txBody>
      </p: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80CA31C0-29EC-4D4B-A30B-C43C5FC9C577}"/>
              </a:ext>
            </a:extLst>
          </p:cNvPr>
          <p:cNvCxnSpPr>
            <a:cxnSpLocks/>
          </p:cNvCxnSpPr>
          <p:nvPr/>
        </p:nvCxnSpPr>
        <p:spPr>
          <a:xfrm>
            <a:off x="2309228" y="3392815"/>
            <a:ext cx="1907173" cy="178404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0F060D35-E738-4E61-B1D2-87BB6A82E2B2}"/>
              </a:ext>
            </a:extLst>
          </p:cNvPr>
          <p:cNvSpPr txBox="1"/>
          <p:nvPr/>
        </p:nvSpPr>
        <p:spPr>
          <a:xfrm>
            <a:off x="229553" y="4039018"/>
            <a:ext cx="2307682" cy="324128"/>
          </a:xfrm>
          <a:custGeom>
            <a:avLst/>
            <a:gdLst>
              <a:gd name="connsiteX0" fmla="*/ 0 w 2307682"/>
              <a:gd name="connsiteY0" fmla="*/ 0 h 324128"/>
              <a:gd name="connsiteX1" fmla="*/ 2307682 w 2307682"/>
              <a:gd name="connsiteY1" fmla="*/ 0 h 324128"/>
              <a:gd name="connsiteX2" fmla="*/ 2307682 w 2307682"/>
              <a:gd name="connsiteY2" fmla="*/ 324128 h 324128"/>
              <a:gd name="connsiteX3" fmla="*/ 0 w 2307682"/>
              <a:gd name="connsiteY3" fmla="*/ 324128 h 324128"/>
              <a:gd name="connsiteX4" fmla="*/ 0 w 2307682"/>
              <a:gd name="connsiteY4" fmla="*/ 0 h 32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7682" h="324128" fill="none" extrusionOk="0">
                <a:moveTo>
                  <a:pt x="0" y="0"/>
                </a:moveTo>
                <a:cubicBezTo>
                  <a:pt x="693629" y="43081"/>
                  <a:pt x="1186517" y="-71343"/>
                  <a:pt x="2307682" y="0"/>
                </a:cubicBezTo>
                <a:cubicBezTo>
                  <a:pt x="2332524" y="54116"/>
                  <a:pt x="2285445" y="198325"/>
                  <a:pt x="2307682" y="324128"/>
                </a:cubicBezTo>
                <a:cubicBezTo>
                  <a:pt x="1604565" y="307567"/>
                  <a:pt x="609468" y="487451"/>
                  <a:pt x="0" y="324128"/>
                </a:cubicBezTo>
                <a:cubicBezTo>
                  <a:pt x="-11214" y="196869"/>
                  <a:pt x="-25820" y="158392"/>
                  <a:pt x="0" y="0"/>
                </a:cubicBezTo>
                <a:close/>
              </a:path>
              <a:path w="2307682" h="324128" stroke="0" extrusionOk="0">
                <a:moveTo>
                  <a:pt x="0" y="0"/>
                </a:moveTo>
                <a:cubicBezTo>
                  <a:pt x="537304" y="-34202"/>
                  <a:pt x="1179455" y="-49751"/>
                  <a:pt x="2307682" y="0"/>
                </a:cubicBezTo>
                <a:cubicBezTo>
                  <a:pt x="2308316" y="76911"/>
                  <a:pt x="2282216" y="204683"/>
                  <a:pt x="2307682" y="324128"/>
                </a:cubicBezTo>
                <a:cubicBezTo>
                  <a:pt x="1448016" y="446280"/>
                  <a:pt x="460452" y="183872"/>
                  <a:pt x="0" y="324128"/>
                </a:cubicBezTo>
                <a:cubicBezTo>
                  <a:pt x="-8061" y="215756"/>
                  <a:pt x="-1910" y="34005"/>
                  <a:pt x="0" y="0"/>
                </a:cubicBezTo>
                <a:close/>
              </a:path>
            </a:pathLst>
          </a:custGeom>
          <a:solidFill>
            <a:srgbClr val="FFD966">
              <a:alpha val="70980"/>
            </a:srgbClr>
          </a:solidFill>
          <a:ln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06733959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R="0" lvl="0" algn="r" rtl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ar-AE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علام يدل ‏شعور نوح بالحزن؟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1EFF2205-DC74-4F22-9141-42FA47577C02}"/>
              </a:ext>
            </a:extLst>
          </p:cNvPr>
          <p:cNvCxnSpPr>
            <a:cxnSpLocks/>
          </p:cNvCxnSpPr>
          <p:nvPr/>
        </p:nvCxnSpPr>
        <p:spPr>
          <a:xfrm>
            <a:off x="2643423" y="4130737"/>
            <a:ext cx="1686166" cy="70345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833DE804-DDAC-43DD-A6B1-3A2575686C1F}"/>
              </a:ext>
            </a:extLst>
          </p:cNvPr>
          <p:cNvSpPr txBox="1"/>
          <p:nvPr/>
        </p:nvSpPr>
        <p:spPr>
          <a:xfrm>
            <a:off x="4329589" y="3993814"/>
            <a:ext cx="2795111" cy="369332"/>
          </a:xfrm>
          <a:prstGeom prst="rect">
            <a:avLst/>
          </a:prstGeom>
          <a:solidFill>
            <a:srgbClr val="FFD966">
              <a:alpha val="25882"/>
            </a:srgb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ar-AE" dirty="0"/>
              <a:t>على أنه يحبهم و يرجو لهم الهداية</a:t>
            </a:r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7175D39-8F03-40D1-89CB-F02019AE8144}"/>
              </a:ext>
            </a:extLst>
          </p:cNvPr>
          <p:cNvSpPr txBox="1"/>
          <p:nvPr/>
        </p:nvSpPr>
        <p:spPr>
          <a:xfrm>
            <a:off x="229553" y="4691647"/>
            <a:ext cx="2307682" cy="571888"/>
          </a:xfrm>
          <a:custGeom>
            <a:avLst/>
            <a:gdLst>
              <a:gd name="connsiteX0" fmla="*/ 0 w 2307682"/>
              <a:gd name="connsiteY0" fmla="*/ 0 h 571888"/>
              <a:gd name="connsiteX1" fmla="*/ 2307682 w 2307682"/>
              <a:gd name="connsiteY1" fmla="*/ 0 h 571888"/>
              <a:gd name="connsiteX2" fmla="*/ 2307682 w 2307682"/>
              <a:gd name="connsiteY2" fmla="*/ 571888 h 571888"/>
              <a:gd name="connsiteX3" fmla="*/ 0 w 2307682"/>
              <a:gd name="connsiteY3" fmla="*/ 571888 h 571888"/>
              <a:gd name="connsiteX4" fmla="*/ 0 w 2307682"/>
              <a:gd name="connsiteY4" fmla="*/ 0 h 571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7682" h="571888" fill="none" extrusionOk="0">
                <a:moveTo>
                  <a:pt x="0" y="0"/>
                </a:moveTo>
                <a:cubicBezTo>
                  <a:pt x="308497" y="-156995"/>
                  <a:pt x="1969225" y="-53940"/>
                  <a:pt x="2307682" y="0"/>
                </a:cubicBezTo>
                <a:cubicBezTo>
                  <a:pt x="2292566" y="175270"/>
                  <a:pt x="2285517" y="511400"/>
                  <a:pt x="2307682" y="571888"/>
                </a:cubicBezTo>
                <a:cubicBezTo>
                  <a:pt x="2069291" y="493278"/>
                  <a:pt x="1073078" y="700201"/>
                  <a:pt x="0" y="571888"/>
                </a:cubicBezTo>
                <a:cubicBezTo>
                  <a:pt x="-49215" y="395074"/>
                  <a:pt x="47961" y="116755"/>
                  <a:pt x="0" y="0"/>
                </a:cubicBezTo>
                <a:close/>
              </a:path>
              <a:path w="2307682" h="571888" stroke="0" extrusionOk="0">
                <a:moveTo>
                  <a:pt x="0" y="0"/>
                </a:moveTo>
                <a:cubicBezTo>
                  <a:pt x="785826" y="169508"/>
                  <a:pt x="1802223" y="-114678"/>
                  <a:pt x="2307682" y="0"/>
                </a:cubicBezTo>
                <a:cubicBezTo>
                  <a:pt x="2321978" y="134229"/>
                  <a:pt x="2309878" y="331120"/>
                  <a:pt x="2307682" y="571888"/>
                </a:cubicBezTo>
                <a:cubicBezTo>
                  <a:pt x="1331654" y="736378"/>
                  <a:pt x="489350" y="463967"/>
                  <a:pt x="0" y="571888"/>
                </a:cubicBezTo>
                <a:cubicBezTo>
                  <a:pt x="-11624" y="505855"/>
                  <a:pt x="-25465" y="187473"/>
                  <a:pt x="0" y="0"/>
                </a:cubicBezTo>
                <a:close/>
              </a:path>
            </a:pathLst>
          </a:custGeom>
          <a:solidFill>
            <a:srgbClr val="E2F0D9">
              <a:alpha val="72157"/>
            </a:srgbClr>
          </a:solidFill>
          <a:ln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56117155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R="0" lvl="0" algn="r" rtl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ar-SA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‏بما أمر الله سبحانه نبيه نوح عليه السلام عندما كذبه قومه؟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41C5ABF-360D-4168-84C3-ED6C6D80CFA7}"/>
              </a:ext>
            </a:extLst>
          </p:cNvPr>
          <p:cNvSpPr txBox="1"/>
          <p:nvPr/>
        </p:nvSpPr>
        <p:spPr>
          <a:xfrm>
            <a:off x="4495800" y="4674588"/>
            <a:ext cx="4919101" cy="325538"/>
          </a:xfrm>
          <a:prstGeom prst="rect">
            <a:avLst/>
          </a:prstGeom>
          <a:solidFill>
            <a:srgbClr val="E2F0D9">
              <a:alpha val="32157"/>
            </a:srgbClr>
          </a:solidFill>
          <a:ln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defPPr>
              <a:defRPr lang="ar-EG"/>
            </a:defPPr>
            <a:lvl1pPr marR="0"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 sz="14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cxnSp>
        <p:nvCxnSpPr>
          <p:cNvPr id="35" name="Connector: Elbow 34">
            <a:extLst>
              <a:ext uri="{FF2B5EF4-FFF2-40B4-BE49-F238E27FC236}">
                <a16:creationId xmlns:a16="http://schemas.microsoft.com/office/drawing/2014/main" id="{64D65448-DC7A-417E-96E0-1F07EA12887A}"/>
              </a:ext>
            </a:extLst>
          </p:cNvPr>
          <p:cNvCxnSpPr>
            <a:cxnSpLocks/>
          </p:cNvCxnSpPr>
          <p:nvPr/>
        </p:nvCxnSpPr>
        <p:spPr>
          <a:xfrm>
            <a:off x="2587075" y="4812780"/>
            <a:ext cx="1858318" cy="123625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B6E045DA-BA4B-4A5C-9D0F-9A269BB15DD6}"/>
              </a:ext>
            </a:extLst>
          </p:cNvPr>
          <p:cNvSpPr txBox="1"/>
          <p:nvPr/>
        </p:nvSpPr>
        <p:spPr>
          <a:xfrm>
            <a:off x="229553" y="5887656"/>
            <a:ext cx="2307682" cy="324128"/>
          </a:xfrm>
          <a:custGeom>
            <a:avLst/>
            <a:gdLst>
              <a:gd name="connsiteX0" fmla="*/ 0 w 2307682"/>
              <a:gd name="connsiteY0" fmla="*/ 0 h 324128"/>
              <a:gd name="connsiteX1" fmla="*/ 2307682 w 2307682"/>
              <a:gd name="connsiteY1" fmla="*/ 0 h 324128"/>
              <a:gd name="connsiteX2" fmla="*/ 2307682 w 2307682"/>
              <a:gd name="connsiteY2" fmla="*/ 324128 h 324128"/>
              <a:gd name="connsiteX3" fmla="*/ 0 w 2307682"/>
              <a:gd name="connsiteY3" fmla="*/ 324128 h 324128"/>
              <a:gd name="connsiteX4" fmla="*/ 0 w 2307682"/>
              <a:gd name="connsiteY4" fmla="*/ 0 h 32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7682" h="324128" fill="none" extrusionOk="0">
                <a:moveTo>
                  <a:pt x="0" y="0"/>
                </a:moveTo>
                <a:cubicBezTo>
                  <a:pt x="644805" y="19585"/>
                  <a:pt x="1446882" y="-102228"/>
                  <a:pt x="2307682" y="0"/>
                </a:cubicBezTo>
                <a:cubicBezTo>
                  <a:pt x="2328288" y="90653"/>
                  <a:pt x="2325616" y="216873"/>
                  <a:pt x="2307682" y="324128"/>
                </a:cubicBezTo>
                <a:cubicBezTo>
                  <a:pt x="1861825" y="271646"/>
                  <a:pt x="819823" y="405977"/>
                  <a:pt x="0" y="324128"/>
                </a:cubicBezTo>
                <a:cubicBezTo>
                  <a:pt x="-19761" y="236914"/>
                  <a:pt x="-14949" y="115885"/>
                  <a:pt x="0" y="0"/>
                </a:cubicBezTo>
                <a:close/>
              </a:path>
              <a:path w="2307682" h="324128" stroke="0" extrusionOk="0">
                <a:moveTo>
                  <a:pt x="0" y="0"/>
                </a:moveTo>
                <a:cubicBezTo>
                  <a:pt x="692595" y="-1800"/>
                  <a:pt x="1800752" y="71021"/>
                  <a:pt x="2307682" y="0"/>
                </a:cubicBezTo>
                <a:cubicBezTo>
                  <a:pt x="2329725" y="101451"/>
                  <a:pt x="2289577" y="197258"/>
                  <a:pt x="2307682" y="324128"/>
                </a:cubicBezTo>
                <a:cubicBezTo>
                  <a:pt x="2065628" y="180945"/>
                  <a:pt x="959743" y="292220"/>
                  <a:pt x="0" y="324128"/>
                </a:cubicBezTo>
                <a:cubicBezTo>
                  <a:pt x="-22892" y="177733"/>
                  <a:pt x="-2498" y="157565"/>
                  <a:pt x="0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44720028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R="0" lvl="0" algn="r" rtl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ar-SA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‏بماذا عاقب الله عز وجل قوم نوح ؟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A453D32-F8C3-4D27-8E98-CA532F6436BA}"/>
              </a:ext>
            </a:extLst>
          </p:cNvPr>
          <p:cNvSpPr txBox="1"/>
          <p:nvPr/>
        </p:nvSpPr>
        <p:spPr>
          <a:xfrm>
            <a:off x="2983230" y="6053184"/>
            <a:ext cx="1560226" cy="227956"/>
          </a:xfrm>
          <a:prstGeom prst="rect">
            <a:avLst/>
          </a:prstGeom>
          <a:solidFill>
            <a:srgbClr val="D7E4BD">
              <a:alpha val="32157"/>
            </a:srgb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endParaRPr lang="en-US" dirty="0"/>
          </a:p>
        </p:txBody>
      </p:sp>
      <p:cxnSp>
        <p:nvCxnSpPr>
          <p:cNvPr id="38" name="Connector: Elbow 37">
            <a:extLst>
              <a:ext uri="{FF2B5EF4-FFF2-40B4-BE49-F238E27FC236}">
                <a16:creationId xmlns:a16="http://schemas.microsoft.com/office/drawing/2014/main" id="{44A424C0-646B-4D73-A3D1-6B76B4F92656}"/>
              </a:ext>
            </a:extLst>
          </p:cNvPr>
          <p:cNvCxnSpPr>
            <a:cxnSpLocks/>
            <a:endCxn id="37" idx="1"/>
          </p:cNvCxnSpPr>
          <p:nvPr/>
        </p:nvCxnSpPr>
        <p:spPr>
          <a:xfrm flipV="1">
            <a:off x="2413561" y="6167162"/>
            <a:ext cx="569669" cy="27398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1B19485B-5ADF-4F1D-B49A-86C381908830}"/>
              </a:ext>
            </a:extLst>
          </p:cNvPr>
          <p:cNvSpPr txBox="1"/>
          <p:nvPr/>
        </p:nvSpPr>
        <p:spPr>
          <a:xfrm>
            <a:off x="6816367" y="6352861"/>
            <a:ext cx="2598534" cy="325538"/>
          </a:xfrm>
          <a:prstGeom prst="rect">
            <a:avLst/>
          </a:prstGeom>
          <a:solidFill>
            <a:srgbClr val="D7E4BD">
              <a:alpha val="32157"/>
            </a:srgb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2312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6" grpId="0" animBg="1"/>
      <p:bldP spid="31" grpId="0" animBg="1"/>
      <p:bldP spid="34" grpId="0" animBg="1"/>
      <p:bldP spid="37" grpId="0" animBg="1"/>
      <p:bldP spid="4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قصة سيدنا نوح عليه السلام رائعة جدا وهل إستطاع سيدنا نوح أن يشفع لإبنه عن الله ؟؟">
            <a:hlinkClick r:id="" action="ppaction://media"/>
            <a:extLst>
              <a:ext uri="{FF2B5EF4-FFF2-40B4-BE49-F238E27FC236}">
                <a16:creationId xmlns:a16="http://schemas.microsoft.com/office/drawing/2014/main" id="{31DE5F3D-6C16-4FEB-AEBA-923DAA99652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246120" y="411480"/>
            <a:ext cx="8766810" cy="6069330"/>
          </a:xfrm>
          <a:prstGeom prst="rect">
            <a:avLst/>
          </a:prstGeom>
        </p:spPr>
      </p:pic>
      <p:sp>
        <p:nvSpPr>
          <p:cNvPr id="3" name="مستطيل: زوايا مستديرة 1">
            <a:extLst>
              <a:ext uri="{FF2B5EF4-FFF2-40B4-BE49-F238E27FC236}">
                <a16:creationId xmlns:a16="http://schemas.microsoft.com/office/drawing/2014/main" id="{6AE2781E-073B-4B8B-8F17-1FFC7DBAEA9A}"/>
              </a:ext>
            </a:extLst>
          </p:cNvPr>
          <p:cNvSpPr/>
          <p:nvPr/>
        </p:nvSpPr>
        <p:spPr>
          <a:xfrm>
            <a:off x="378199" y="565974"/>
            <a:ext cx="2582172" cy="1274256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7150">
            <a:solidFill>
              <a:srgbClr val="454B8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4000" dirty="0">
                <a:solidFill>
                  <a:srgbClr val="454B80"/>
                </a:solidFill>
                <a:latin typeface="DG Bebo" panose="01000000000000000000" pitchFamily="2" charset="-78"/>
                <a:cs typeface="DG Bebo" panose="01000000000000000000" pitchFamily="2" charset="-78"/>
              </a:rPr>
              <a:t>قصة نوح عليه السلام</a:t>
            </a:r>
            <a:endParaRPr lang="ar-EG" sz="4000" dirty="0">
              <a:solidFill>
                <a:srgbClr val="454B80"/>
              </a:solidFill>
              <a:latin typeface="DG Bebo" panose="01000000000000000000" pitchFamily="2" charset="-78"/>
              <a:cs typeface="DG Bebo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24055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573EFAB-86A7-48ED-8057-E89ED94D01F7}"/>
              </a:ext>
            </a:extLst>
          </p:cNvPr>
          <p:cNvSpPr/>
          <p:nvPr/>
        </p:nvSpPr>
        <p:spPr>
          <a:xfrm>
            <a:off x="7450290" y="1502789"/>
            <a:ext cx="1802293" cy="1550508"/>
          </a:xfrm>
          <a:prstGeom prst="roundRect">
            <a:avLst/>
          </a:prstGeom>
          <a:solidFill>
            <a:srgbClr val="B7DEE8"/>
          </a:solidFill>
          <a:ln w="190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4000" b="1" kern="0" dirty="0">
                <a:latin typeface="SHAGARA v2" pitchFamily="2" charset="0"/>
                <a:cs typeface="(AH) Manal Black" pitchFamily="2" charset="-78"/>
              </a:rPr>
              <a:t>اليوم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057E395-7012-4AB5-A246-52E8A171CC09}"/>
              </a:ext>
            </a:extLst>
          </p:cNvPr>
          <p:cNvSpPr/>
          <p:nvPr/>
        </p:nvSpPr>
        <p:spPr>
          <a:xfrm>
            <a:off x="5515470" y="1499475"/>
            <a:ext cx="1802293" cy="1550508"/>
          </a:xfrm>
          <a:prstGeom prst="roundRect">
            <a:avLst/>
          </a:prstGeom>
          <a:solidFill>
            <a:srgbClr val="B7DEE8"/>
          </a:solidFill>
          <a:ln w="190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4000" b="1" kern="0" dirty="0">
                <a:latin typeface="SHAGARA v2" pitchFamily="2" charset="0"/>
                <a:cs typeface="(AH) Manal Black" pitchFamily="2" charset="-78"/>
              </a:rPr>
              <a:t>التاريخ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828DD51-0C5B-42F3-AE21-2757C929A973}"/>
              </a:ext>
            </a:extLst>
          </p:cNvPr>
          <p:cNvSpPr/>
          <p:nvPr/>
        </p:nvSpPr>
        <p:spPr>
          <a:xfrm>
            <a:off x="3567403" y="1502789"/>
            <a:ext cx="1802293" cy="1550508"/>
          </a:xfrm>
          <a:prstGeom prst="roundRect">
            <a:avLst/>
          </a:prstGeom>
          <a:solidFill>
            <a:srgbClr val="B7DEE8"/>
          </a:solidFill>
          <a:ln w="190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4000" b="1" kern="0" dirty="0">
                <a:latin typeface="SHAGARA v2" pitchFamily="2" charset="0"/>
                <a:cs typeface="(AH) Manal Black" pitchFamily="2" charset="-78"/>
              </a:rPr>
              <a:t>الشهر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F86D1E4-5B73-4C1D-ABB4-0E0DFE882C5B}"/>
              </a:ext>
            </a:extLst>
          </p:cNvPr>
          <p:cNvSpPr/>
          <p:nvPr/>
        </p:nvSpPr>
        <p:spPr>
          <a:xfrm>
            <a:off x="1632583" y="1499475"/>
            <a:ext cx="1802293" cy="1550508"/>
          </a:xfrm>
          <a:prstGeom prst="roundRect">
            <a:avLst/>
          </a:prstGeom>
          <a:solidFill>
            <a:srgbClr val="B7DEE8"/>
          </a:solidFill>
          <a:ln w="190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4000" b="1" kern="0" dirty="0">
                <a:latin typeface="SHAGARA v2" pitchFamily="2" charset="0"/>
                <a:cs typeface="(AH) Manal Black" pitchFamily="2" charset="-78"/>
              </a:rPr>
              <a:t>السنة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0295829-E92A-480E-8F0F-79B76F7D94D7}"/>
              </a:ext>
            </a:extLst>
          </p:cNvPr>
          <p:cNvSpPr/>
          <p:nvPr/>
        </p:nvSpPr>
        <p:spPr>
          <a:xfrm>
            <a:off x="3230770" y="538373"/>
            <a:ext cx="4996069" cy="596346"/>
          </a:xfrm>
          <a:prstGeom prst="roundRect">
            <a:avLst/>
          </a:prstGeom>
          <a:solidFill>
            <a:srgbClr val="F8931D"/>
          </a:solidFill>
          <a:ln w="190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التقويم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73CB51F-0F7E-4194-B6E4-647B4FC4F6AE}"/>
              </a:ext>
            </a:extLst>
          </p:cNvPr>
          <p:cNvSpPr/>
          <p:nvPr/>
        </p:nvSpPr>
        <p:spPr>
          <a:xfrm>
            <a:off x="10323407" y="1822374"/>
            <a:ext cx="1501130" cy="520469"/>
          </a:xfrm>
          <a:prstGeom prst="roundRect">
            <a:avLst/>
          </a:prstGeom>
          <a:solidFill>
            <a:srgbClr val="F8931D"/>
          </a:solidFill>
          <a:ln w="190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أيام الأسبوع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DD70FBA-81A0-49D2-B7DD-7428E5BBD8D2}"/>
              </a:ext>
            </a:extLst>
          </p:cNvPr>
          <p:cNvSpPr/>
          <p:nvPr/>
        </p:nvSpPr>
        <p:spPr>
          <a:xfrm>
            <a:off x="10443959" y="2520737"/>
            <a:ext cx="1398104" cy="484718"/>
          </a:xfrm>
          <a:prstGeom prst="roundRect">
            <a:avLst/>
          </a:prstGeom>
          <a:solidFill>
            <a:srgbClr val="FFCA08">
              <a:lumMod val="40000"/>
              <a:lumOff val="60000"/>
            </a:srgbClr>
          </a:solidFill>
          <a:ln w="190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الأحد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38C64A1-4438-4991-8BB8-18EA8586F127}"/>
              </a:ext>
            </a:extLst>
          </p:cNvPr>
          <p:cNvSpPr/>
          <p:nvPr/>
        </p:nvSpPr>
        <p:spPr>
          <a:xfrm>
            <a:off x="10443959" y="3119805"/>
            <a:ext cx="1398104" cy="484718"/>
          </a:xfrm>
          <a:prstGeom prst="roundRect">
            <a:avLst/>
          </a:prstGeom>
          <a:solidFill>
            <a:srgbClr val="FFCA08">
              <a:lumMod val="40000"/>
              <a:lumOff val="60000"/>
            </a:srgbClr>
          </a:solidFill>
          <a:ln w="190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الاثنين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7CDBFB6-AA7F-4489-A8F7-A5DD72767474}"/>
              </a:ext>
            </a:extLst>
          </p:cNvPr>
          <p:cNvSpPr/>
          <p:nvPr/>
        </p:nvSpPr>
        <p:spPr>
          <a:xfrm>
            <a:off x="10457875" y="3704842"/>
            <a:ext cx="1398104" cy="484718"/>
          </a:xfrm>
          <a:prstGeom prst="roundRect">
            <a:avLst/>
          </a:prstGeom>
          <a:solidFill>
            <a:srgbClr val="FFCA08">
              <a:lumMod val="40000"/>
              <a:lumOff val="60000"/>
            </a:srgbClr>
          </a:solidFill>
          <a:ln w="190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الثلاثاء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7271114-7C9D-4F4C-A8F6-61E6D55613CC}"/>
              </a:ext>
            </a:extLst>
          </p:cNvPr>
          <p:cNvSpPr/>
          <p:nvPr/>
        </p:nvSpPr>
        <p:spPr>
          <a:xfrm>
            <a:off x="10426433" y="4289879"/>
            <a:ext cx="1398104" cy="484718"/>
          </a:xfrm>
          <a:prstGeom prst="roundRect">
            <a:avLst/>
          </a:prstGeom>
          <a:solidFill>
            <a:srgbClr val="FFCA08">
              <a:lumMod val="40000"/>
              <a:lumOff val="60000"/>
            </a:srgbClr>
          </a:solidFill>
          <a:ln w="190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الاربعاء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66551B7-42BF-4581-9676-4306C9ACE0A3}"/>
              </a:ext>
            </a:extLst>
          </p:cNvPr>
          <p:cNvSpPr/>
          <p:nvPr/>
        </p:nvSpPr>
        <p:spPr>
          <a:xfrm>
            <a:off x="10414562" y="4874916"/>
            <a:ext cx="1398104" cy="484718"/>
          </a:xfrm>
          <a:prstGeom prst="roundRect">
            <a:avLst/>
          </a:prstGeom>
          <a:solidFill>
            <a:srgbClr val="FFCA08">
              <a:lumMod val="40000"/>
              <a:lumOff val="60000"/>
            </a:srgbClr>
          </a:solidFill>
          <a:ln w="190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الخميس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4B52335-1203-45D7-A288-1256AC2FD47F}"/>
              </a:ext>
            </a:extLst>
          </p:cNvPr>
          <p:cNvSpPr/>
          <p:nvPr/>
        </p:nvSpPr>
        <p:spPr>
          <a:xfrm>
            <a:off x="10426433" y="5473984"/>
            <a:ext cx="1398104" cy="484718"/>
          </a:xfrm>
          <a:prstGeom prst="roundRect">
            <a:avLst/>
          </a:prstGeom>
          <a:solidFill>
            <a:srgbClr val="FFCA08">
              <a:lumMod val="40000"/>
              <a:lumOff val="60000"/>
            </a:srgbClr>
          </a:solidFill>
          <a:ln w="190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الجمعة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41D4FC9-D66D-4350-B59D-96DDDB5651FC}"/>
              </a:ext>
            </a:extLst>
          </p:cNvPr>
          <p:cNvSpPr/>
          <p:nvPr/>
        </p:nvSpPr>
        <p:spPr>
          <a:xfrm>
            <a:off x="10443959" y="6073052"/>
            <a:ext cx="1398104" cy="484718"/>
          </a:xfrm>
          <a:prstGeom prst="roundRect">
            <a:avLst/>
          </a:prstGeom>
          <a:solidFill>
            <a:srgbClr val="FFCA08">
              <a:lumMod val="40000"/>
              <a:lumOff val="60000"/>
            </a:srgbClr>
          </a:solidFill>
          <a:ln w="190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السبت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D7091C8-0164-4891-BA7D-54B6DC4C64DF}"/>
              </a:ext>
            </a:extLst>
          </p:cNvPr>
          <p:cNvCxnSpPr/>
          <p:nvPr/>
        </p:nvCxnSpPr>
        <p:spPr>
          <a:xfrm>
            <a:off x="10177207" y="1688062"/>
            <a:ext cx="0" cy="4929809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miter lim="800000"/>
          </a:ln>
          <a:effectLst/>
        </p:spPr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C9F6373-17FB-4755-80A8-6E75D5A0F71D}"/>
              </a:ext>
            </a:extLst>
          </p:cNvPr>
          <p:cNvSpPr/>
          <p:nvPr/>
        </p:nvSpPr>
        <p:spPr>
          <a:xfrm>
            <a:off x="215644" y="4395928"/>
            <a:ext cx="553603" cy="394195"/>
          </a:xfrm>
          <a:prstGeom prst="roundRect">
            <a:avLst/>
          </a:prstGeom>
          <a:solidFill>
            <a:srgbClr val="FFCA08">
              <a:lumMod val="40000"/>
              <a:lumOff val="60000"/>
            </a:srgbClr>
          </a:solidFill>
          <a:ln w="190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8939A1E-60D1-4AA1-BCF5-97D4A4624BFC}"/>
              </a:ext>
            </a:extLst>
          </p:cNvPr>
          <p:cNvSpPr/>
          <p:nvPr/>
        </p:nvSpPr>
        <p:spPr>
          <a:xfrm>
            <a:off x="882262" y="4395928"/>
            <a:ext cx="553603" cy="394195"/>
          </a:xfrm>
          <a:prstGeom prst="roundRect">
            <a:avLst/>
          </a:prstGeom>
          <a:solidFill>
            <a:srgbClr val="FFCA08">
              <a:lumMod val="40000"/>
              <a:lumOff val="60000"/>
            </a:srgbClr>
          </a:solidFill>
          <a:ln w="190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D60FDD8-A332-455C-A2E0-5A4ED5FBB78E}"/>
              </a:ext>
            </a:extLst>
          </p:cNvPr>
          <p:cNvSpPr/>
          <p:nvPr/>
        </p:nvSpPr>
        <p:spPr>
          <a:xfrm>
            <a:off x="1568169" y="4361093"/>
            <a:ext cx="553603" cy="394195"/>
          </a:xfrm>
          <a:prstGeom prst="roundRect">
            <a:avLst/>
          </a:prstGeom>
          <a:solidFill>
            <a:srgbClr val="FFCA08">
              <a:lumMod val="40000"/>
              <a:lumOff val="60000"/>
            </a:srgbClr>
          </a:solidFill>
          <a:ln w="190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3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27B73BB-0CB9-467C-B6D3-AA685DD9F6C4}"/>
              </a:ext>
            </a:extLst>
          </p:cNvPr>
          <p:cNvSpPr/>
          <p:nvPr/>
        </p:nvSpPr>
        <p:spPr>
          <a:xfrm>
            <a:off x="2234787" y="4341773"/>
            <a:ext cx="553603" cy="394195"/>
          </a:xfrm>
          <a:prstGeom prst="roundRect">
            <a:avLst/>
          </a:prstGeom>
          <a:solidFill>
            <a:srgbClr val="FFCA08">
              <a:lumMod val="40000"/>
              <a:lumOff val="60000"/>
            </a:srgbClr>
          </a:solidFill>
          <a:ln w="190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4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D20407F-EAFF-4A65-B018-7F7AE05452D5}"/>
              </a:ext>
            </a:extLst>
          </p:cNvPr>
          <p:cNvSpPr/>
          <p:nvPr/>
        </p:nvSpPr>
        <p:spPr>
          <a:xfrm>
            <a:off x="2952028" y="4329363"/>
            <a:ext cx="553603" cy="394195"/>
          </a:xfrm>
          <a:prstGeom prst="roundRect">
            <a:avLst/>
          </a:prstGeom>
          <a:solidFill>
            <a:srgbClr val="FFCA08">
              <a:lumMod val="40000"/>
              <a:lumOff val="60000"/>
            </a:srgbClr>
          </a:solidFill>
          <a:ln w="190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5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A494E6D-A2A4-4126-B274-9C1D9D08CB01}"/>
              </a:ext>
            </a:extLst>
          </p:cNvPr>
          <p:cNvSpPr/>
          <p:nvPr/>
        </p:nvSpPr>
        <p:spPr>
          <a:xfrm>
            <a:off x="3676945" y="4329363"/>
            <a:ext cx="553603" cy="394195"/>
          </a:xfrm>
          <a:prstGeom prst="roundRect">
            <a:avLst/>
          </a:prstGeom>
          <a:solidFill>
            <a:srgbClr val="FFCA08">
              <a:lumMod val="40000"/>
              <a:lumOff val="60000"/>
            </a:srgbClr>
          </a:solidFill>
          <a:ln w="190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6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ED793A0-2B46-4E5B-83DD-443BA246BDD7}"/>
              </a:ext>
            </a:extLst>
          </p:cNvPr>
          <p:cNvSpPr/>
          <p:nvPr/>
        </p:nvSpPr>
        <p:spPr>
          <a:xfrm>
            <a:off x="4391903" y="4338680"/>
            <a:ext cx="553603" cy="394195"/>
          </a:xfrm>
          <a:prstGeom prst="roundRect">
            <a:avLst/>
          </a:prstGeom>
          <a:solidFill>
            <a:srgbClr val="FFCA08">
              <a:lumMod val="40000"/>
              <a:lumOff val="60000"/>
            </a:srgbClr>
          </a:solidFill>
          <a:ln w="190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7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6670361-B9B5-41F5-AC11-D428A482553E}"/>
              </a:ext>
            </a:extLst>
          </p:cNvPr>
          <p:cNvSpPr/>
          <p:nvPr/>
        </p:nvSpPr>
        <p:spPr>
          <a:xfrm>
            <a:off x="5199955" y="4353886"/>
            <a:ext cx="553603" cy="394195"/>
          </a:xfrm>
          <a:prstGeom prst="roundRect">
            <a:avLst/>
          </a:prstGeom>
          <a:solidFill>
            <a:srgbClr val="FFCA08">
              <a:lumMod val="40000"/>
              <a:lumOff val="60000"/>
            </a:srgbClr>
          </a:solidFill>
          <a:ln w="190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8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8FAB832-C9DE-42A8-8B42-DB69C36FDF21}"/>
              </a:ext>
            </a:extLst>
          </p:cNvPr>
          <p:cNvSpPr/>
          <p:nvPr/>
        </p:nvSpPr>
        <p:spPr>
          <a:xfrm>
            <a:off x="201534" y="4988616"/>
            <a:ext cx="553603" cy="394195"/>
          </a:xfrm>
          <a:prstGeom prst="roundRect">
            <a:avLst/>
          </a:prstGeom>
          <a:solidFill>
            <a:srgbClr val="FFCA08">
              <a:lumMod val="40000"/>
              <a:lumOff val="60000"/>
            </a:srgbClr>
          </a:solidFill>
          <a:ln w="190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9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441298A-F7C5-400D-AEFE-CAFB479B3BD3}"/>
              </a:ext>
            </a:extLst>
          </p:cNvPr>
          <p:cNvSpPr/>
          <p:nvPr/>
        </p:nvSpPr>
        <p:spPr>
          <a:xfrm>
            <a:off x="882262" y="4946588"/>
            <a:ext cx="553603" cy="394195"/>
          </a:xfrm>
          <a:prstGeom prst="roundRect">
            <a:avLst/>
          </a:prstGeom>
          <a:solidFill>
            <a:srgbClr val="FFCA08">
              <a:lumMod val="40000"/>
              <a:lumOff val="60000"/>
            </a:srgbClr>
          </a:solidFill>
          <a:ln w="190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10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4B90346-36CB-4825-B7EB-7F47039A2412}"/>
              </a:ext>
            </a:extLst>
          </p:cNvPr>
          <p:cNvSpPr/>
          <p:nvPr/>
        </p:nvSpPr>
        <p:spPr>
          <a:xfrm>
            <a:off x="1564947" y="4946587"/>
            <a:ext cx="553603" cy="394195"/>
          </a:xfrm>
          <a:prstGeom prst="roundRect">
            <a:avLst/>
          </a:prstGeom>
          <a:solidFill>
            <a:srgbClr val="FFCA08">
              <a:lumMod val="40000"/>
              <a:lumOff val="60000"/>
            </a:srgbClr>
          </a:solidFill>
          <a:ln w="190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11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7BAC090-16E4-49F9-89E9-9AF55783FC50}"/>
              </a:ext>
            </a:extLst>
          </p:cNvPr>
          <p:cNvSpPr/>
          <p:nvPr/>
        </p:nvSpPr>
        <p:spPr>
          <a:xfrm>
            <a:off x="2267867" y="4943234"/>
            <a:ext cx="553603" cy="394195"/>
          </a:xfrm>
          <a:prstGeom prst="roundRect">
            <a:avLst/>
          </a:prstGeom>
          <a:solidFill>
            <a:srgbClr val="FFCA08">
              <a:lumMod val="40000"/>
              <a:lumOff val="60000"/>
            </a:srgbClr>
          </a:solidFill>
          <a:ln w="190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12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FBFECCC6-D36F-43CF-8759-5F78C305E551}"/>
              </a:ext>
            </a:extLst>
          </p:cNvPr>
          <p:cNvSpPr/>
          <p:nvPr/>
        </p:nvSpPr>
        <p:spPr>
          <a:xfrm>
            <a:off x="2949299" y="4943234"/>
            <a:ext cx="553603" cy="394195"/>
          </a:xfrm>
          <a:prstGeom prst="roundRect">
            <a:avLst/>
          </a:prstGeom>
          <a:solidFill>
            <a:srgbClr val="FFCA08">
              <a:lumMod val="40000"/>
              <a:lumOff val="60000"/>
            </a:srgbClr>
          </a:solidFill>
          <a:ln w="190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13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B436F06-6214-485E-9B41-0BA6CD707DB8}"/>
              </a:ext>
            </a:extLst>
          </p:cNvPr>
          <p:cNvSpPr/>
          <p:nvPr/>
        </p:nvSpPr>
        <p:spPr>
          <a:xfrm>
            <a:off x="3680456" y="4943234"/>
            <a:ext cx="553603" cy="394195"/>
          </a:xfrm>
          <a:prstGeom prst="roundRect">
            <a:avLst/>
          </a:prstGeom>
          <a:solidFill>
            <a:srgbClr val="FFCA08">
              <a:lumMod val="40000"/>
              <a:lumOff val="60000"/>
            </a:srgbClr>
          </a:solidFill>
          <a:ln w="190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14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94F47D0-D662-4079-B3FA-DB7F178CC28A}"/>
              </a:ext>
            </a:extLst>
          </p:cNvPr>
          <p:cNvSpPr/>
          <p:nvPr/>
        </p:nvSpPr>
        <p:spPr>
          <a:xfrm>
            <a:off x="4416625" y="4923084"/>
            <a:ext cx="553603" cy="394195"/>
          </a:xfrm>
          <a:prstGeom prst="roundRect">
            <a:avLst/>
          </a:prstGeom>
          <a:solidFill>
            <a:srgbClr val="FFCA08">
              <a:lumMod val="40000"/>
              <a:lumOff val="60000"/>
            </a:srgbClr>
          </a:solidFill>
          <a:ln w="190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15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99AA08F-7D44-4138-8E87-CD7617CE4BB6}"/>
              </a:ext>
            </a:extLst>
          </p:cNvPr>
          <p:cNvSpPr/>
          <p:nvPr/>
        </p:nvSpPr>
        <p:spPr>
          <a:xfrm>
            <a:off x="5202344" y="4988615"/>
            <a:ext cx="553603" cy="394195"/>
          </a:xfrm>
          <a:prstGeom prst="roundRect">
            <a:avLst/>
          </a:prstGeom>
          <a:solidFill>
            <a:srgbClr val="FFCA08">
              <a:lumMod val="40000"/>
              <a:lumOff val="60000"/>
            </a:srgbClr>
          </a:solidFill>
          <a:ln w="190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16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A694021B-F5A1-4986-A04D-4AAD2BB14E13}"/>
              </a:ext>
            </a:extLst>
          </p:cNvPr>
          <p:cNvSpPr/>
          <p:nvPr/>
        </p:nvSpPr>
        <p:spPr>
          <a:xfrm>
            <a:off x="201533" y="5566989"/>
            <a:ext cx="553603" cy="394195"/>
          </a:xfrm>
          <a:prstGeom prst="roundRect">
            <a:avLst/>
          </a:prstGeom>
          <a:solidFill>
            <a:srgbClr val="FFCA08">
              <a:lumMod val="40000"/>
              <a:lumOff val="60000"/>
            </a:srgbClr>
          </a:solidFill>
          <a:ln w="190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17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D9BC7C5F-DBAC-480F-9B2A-A426E1CC4B34}"/>
              </a:ext>
            </a:extLst>
          </p:cNvPr>
          <p:cNvSpPr/>
          <p:nvPr/>
        </p:nvSpPr>
        <p:spPr>
          <a:xfrm>
            <a:off x="860492" y="5523696"/>
            <a:ext cx="553603" cy="394195"/>
          </a:xfrm>
          <a:prstGeom prst="roundRect">
            <a:avLst/>
          </a:prstGeom>
          <a:solidFill>
            <a:srgbClr val="FFCA08">
              <a:lumMod val="40000"/>
              <a:lumOff val="60000"/>
            </a:srgbClr>
          </a:solidFill>
          <a:ln w="190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18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B10C5F4B-2353-4CE6-97D5-8DAE3FEF2C3D}"/>
              </a:ext>
            </a:extLst>
          </p:cNvPr>
          <p:cNvSpPr/>
          <p:nvPr/>
        </p:nvSpPr>
        <p:spPr>
          <a:xfrm>
            <a:off x="1536313" y="5523696"/>
            <a:ext cx="553603" cy="394195"/>
          </a:xfrm>
          <a:prstGeom prst="roundRect">
            <a:avLst/>
          </a:prstGeom>
          <a:solidFill>
            <a:srgbClr val="FFCA08">
              <a:lumMod val="40000"/>
              <a:lumOff val="60000"/>
            </a:srgbClr>
          </a:solidFill>
          <a:ln w="190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19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2AFEE7AD-C651-4809-80CD-F7BE68C5A5EA}"/>
              </a:ext>
            </a:extLst>
          </p:cNvPr>
          <p:cNvSpPr/>
          <p:nvPr/>
        </p:nvSpPr>
        <p:spPr>
          <a:xfrm>
            <a:off x="2282923" y="5507241"/>
            <a:ext cx="553603" cy="394195"/>
          </a:xfrm>
          <a:prstGeom prst="roundRect">
            <a:avLst/>
          </a:prstGeom>
          <a:solidFill>
            <a:srgbClr val="FFCA08">
              <a:lumMod val="40000"/>
              <a:lumOff val="60000"/>
            </a:srgbClr>
          </a:solidFill>
          <a:ln w="190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20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9BDDDB3-DB8B-450E-9C5C-00CB4C6AA825}"/>
              </a:ext>
            </a:extLst>
          </p:cNvPr>
          <p:cNvSpPr/>
          <p:nvPr/>
        </p:nvSpPr>
        <p:spPr>
          <a:xfrm>
            <a:off x="2992409" y="5509462"/>
            <a:ext cx="553603" cy="394195"/>
          </a:xfrm>
          <a:prstGeom prst="roundRect">
            <a:avLst/>
          </a:prstGeom>
          <a:solidFill>
            <a:srgbClr val="FFCA08">
              <a:lumMod val="40000"/>
              <a:lumOff val="60000"/>
            </a:srgbClr>
          </a:solidFill>
          <a:ln w="190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21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9FC2B2C7-EF73-4E63-A37C-A8A36A79AD56}"/>
              </a:ext>
            </a:extLst>
          </p:cNvPr>
          <p:cNvSpPr/>
          <p:nvPr/>
        </p:nvSpPr>
        <p:spPr>
          <a:xfrm>
            <a:off x="3673805" y="5523696"/>
            <a:ext cx="553603" cy="394195"/>
          </a:xfrm>
          <a:prstGeom prst="roundRect">
            <a:avLst/>
          </a:prstGeom>
          <a:solidFill>
            <a:srgbClr val="FFCA08">
              <a:lumMod val="40000"/>
              <a:lumOff val="60000"/>
            </a:srgbClr>
          </a:solidFill>
          <a:ln w="190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22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19043939-E4CA-4023-8C8A-6FC1F781A6C4}"/>
              </a:ext>
            </a:extLst>
          </p:cNvPr>
          <p:cNvSpPr/>
          <p:nvPr/>
        </p:nvSpPr>
        <p:spPr>
          <a:xfrm>
            <a:off x="4406165" y="5523696"/>
            <a:ext cx="553603" cy="394195"/>
          </a:xfrm>
          <a:prstGeom prst="roundRect">
            <a:avLst/>
          </a:prstGeom>
          <a:solidFill>
            <a:srgbClr val="FFCA08">
              <a:lumMod val="40000"/>
              <a:lumOff val="60000"/>
            </a:srgbClr>
          </a:solidFill>
          <a:ln w="190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23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97079083-91C4-48CA-B622-0AF69EF735DB}"/>
              </a:ext>
            </a:extLst>
          </p:cNvPr>
          <p:cNvSpPr/>
          <p:nvPr/>
        </p:nvSpPr>
        <p:spPr>
          <a:xfrm>
            <a:off x="5213750" y="5523132"/>
            <a:ext cx="553603" cy="394195"/>
          </a:xfrm>
          <a:prstGeom prst="roundRect">
            <a:avLst/>
          </a:prstGeom>
          <a:solidFill>
            <a:srgbClr val="FFCA08">
              <a:lumMod val="40000"/>
              <a:lumOff val="60000"/>
            </a:srgbClr>
          </a:solidFill>
          <a:ln w="190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24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9E36CD7-A6AC-4814-9A98-D427BB53EEC1}"/>
              </a:ext>
            </a:extLst>
          </p:cNvPr>
          <p:cNvCxnSpPr>
            <a:cxnSpLocks/>
          </p:cNvCxnSpPr>
          <p:nvPr/>
        </p:nvCxnSpPr>
        <p:spPr>
          <a:xfrm>
            <a:off x="6311938" y="3520109"/>
            <a:ext cx="0" cy="3069578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miter lim="800000"/>
          </a:ln>
          <a:effectLst/>
        </p:spPr>
      </p:cxn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AFB0A22-D05F-4D1F-A161-2BEADA1581B9}"/>
              </a:ext>
            </a:extLst>
          </p:cNvPr>
          <p:cNvSpPr/>
          <p:nvPr/>
        </p:nvSpPr>
        <p:spPr>
          <a:xfrm>
            <a:off x="8859051" y="4006402"/>
            <a:ext cx="1144883" cy="532469"/>
          </a:xfrm>
          <a:prstGeom prst="roundRect">
            <a:avLst/>
          </a:prstGeom>
          <a:solidFill>
            <a:srgbClr val="FFCA08">
              <a:lumMod val="40000"/>
              <a:lumOff val="60000"/>
            </a:srgbClr>
          </a:solidFill>
          <a:ln w="190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يناير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56F1E41F-E5AA-43FC-9DEE-A174379D7865}"/>
              </a:ext>
            </a:extLst>
          </p:cNvPr>
          <p:cNvSpPr/>
          <p:nvPr/>
        </p:nvSpPr>
        <p:spPr>
          <a:xfrm>
            <a:off x="7656012" y="4008652"/>
            <a:ext cx="1144883" cy="532469"/>
          </a:xfrm>
          <a:prstGeom prst="roundRect">
            <a:avLst/>
          </a:prstGeom>
          <a:solidFill>
            <a:srgbClr val="FFCA08">
              <a:lumMod val="40000"/>
              <a:lumOff val="60000"/>
            </a:srgbClr>
          </a:solidFill>
          <a:ln w="190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فبراير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EE7FD383-EEA1-4941-9DCD-0B682FA16E62}"/>
              </a:ext>
            </a:extLst>
          </p:cNvPr>
          <p:cNvSpPr/>
          <p:nvPr/>
        </p:nvSpPr>
        <p:spPr>
          <a:xfrm>
            <a:off x="6452137" y="4025722"/>
            <a:ext cx="1144883" cy="532469"/>
          </a:xfrm>
          <a:prstGeom prst="roundRect">
            <a:avLst/>
          </a:prstGeom>
          <a:solidFill>
            <a:srgbClr val="FFCA08">
              <a:lumMod val="40000"/>
              <a:lumOff val="60000"/>
            </a:srgbClr>
          </a:solidFill>
          <a:ln w="190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مارس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31682256-1040-4CDB-A452-9D2588C6F587}"/>
              </a:ext>
            </a:extLst>
          </p:cNvPr>
          <p:cNvSpPr/>
          <p:nvPr/>
        </p:nvSpPr>
        <p:spPr>
          <a:xfrm>
            <a:off x="8876441" y="4653245"/>
            <a:ext cx="1144883" cy="532469"/>
          </a:xfrm>
          <a:prstGeom prst="roundRect">
            <a:avLst/>
          </a:prstGeom>
          <a:solidFill>
            <a:srgbClr val="FFCA08">
              <a:lumMod val="40000"/>
              <a:lumOff val="60000"/>
            </a:srgbClr>
          </a:solidFill>
          <a:ln w="190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ابريل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AB78B93E-F763-439E-BDF5-8D33EF9EB8DE}"/>
              </a:ext>
            </a:extLst>
          </p:cNvPr>
          <p:cNvSpPr/>
          <p:nvPr/>
        </p:nvSpPr>
        <p:spPr>
          <a:xfrm>
            <a:off x="7673402" y="4655495"/>
            <a:ext cx="1144883" cy="532469"/>
          </a:xfrm>
          <a:prstGeom prst="roundRect">
            <a:avLst/>
          </a:prstGeom>
          <a:solidFill>
            <a:srgbClr val="FFCA08">
              <a:lumMod val="40000"/>
              <a:lumOff val="60000"/>
            </a:srgbClr>
          </a:solidFill>
          <a:ln w="190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مايو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304ACDAF-5766-4789-830C-4258E37D3240}"/>
              </a:ext>
            </a:extLst>
          </p:cNvPr>
          <p:cNvSpPr/>
          <p:nvPr/>
        </p:nvSpPr>
        <p:spPr>
          <a:xfrm>
            <a:off x="6469527" y="4672565"/>
            <a:ext cx="1144883" cy="532469"/>
          </a:xfrm>
          <a:prstGeom prst="roundRect">
            <a:avLst/>
          </a:prstGeom>
          <a:solidFill>
            <a:srgbClr val="FFCA08">
              <a:lumMod val="40000"/>
              <a:lumOff val="60000"/>
            </a:srgbClr>
          </a:solidFill>
          <a:ln w="190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يونيو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22424D56-59F4-4667-B874-BEB4AE18959C}"/>
              </a:ext>
            </a:extLst>
          </p:cNvPr>
          <p:cNvSpPr/>
          <p:nvPr/>
        </p:nvSpPr>
        <p:spPr>
          <a:xfrm>
            <a:off x="8849758" y="5257462"/>
            <a:ext cx="1144883" cy="532469"/>
          </a:xfrm>
          <a:prstGeom prst="roundRect">
            <a:avLst/>
          </a:prstGeom>
          <a:solidFill>
            <a:srgbClr val="FFCA08">
              <a:lumMod val="40000"/>
              <a:lumOff val="60000"/>
            </a:srgbClr>
          </a:solidFill>
          <a:ln w="190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يوليو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9A8BB7F1-0EC8-4854-8737-9C5F5018FCA3}"/>
              </a:ext>
            </a:extLst>
          </p:cNvPr>
          <p:cNvSpPr/>
          <p:nvPr/>
        </p:nvSpPr>
        <p:spPr>
          <a:xfrm>
            <a:off x="7646719" y="5259712"/>
            <a:ext cx="1144883" cy="532469"/>
          </a:xfrm>
          <a:prstGeom prst="roundRect">
            <a:avLst/>
          </a:prstGeom>
          <a:solidFill>
            <a:srgbClr val="FFCA08">
              <a:lumMod val="40000"/>
              <a:lumOff val="60000"/>
            </a:srgbClr>
          </a:solidFill>
          <a:ln w="190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اغسطس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81E172CA-E9CC-442F-9C9A-66E2B818CF98}"/>
              </a:ext>
            </a:extLst>
          </p:cNvPr>
          <p:cNvSpPr/>
          <p:nvPr/>
        </p:nvSpPr>
        <p:spPr>
          <a:xfrm>
            <a:off x="6442844" y="5276782"/>
            <a:ext cx="1144883" cy="532469"/>
          </a:xfrm>
          <a:prstGeom prst="roundRect">
            <a:avLst/>
          </a:prstGeom>
          <a:solidFill>
            <a:srgbClr val="FFCA08">
              <a:lumMod val="40000"/>
              <a:lumOff val="60000"/>
            </a:srgbClr>
          </a:solidFill>
          <a:ln w="190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سبتمبر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67003DB8-7ED3-4266-AB17-F87ACA58062E}"/>
              </a:ext>
            </a:extLst>
          </p:cNvPr>
          <p:cNvSpPr/>
          <p:nvPr/>
        </p:nvSpPr>
        <p:spPr>
          <a:xfrm>
            <a:off x="8867148" y="5904305"/>
            <a:ext cx="1144883" cy="532469"/>
          </a:xfrm>
          <a:prstGeom prst="roundRect">
            <a:avLst/>
          </a:prstGeom>
          <a:solidFill>
            <a:srgbClr val="FFCA08">
              <a:lumMod val="40000"/>
              <a:lumOff val="60000"/>
            </a:srgbClr>
          </a:solidFill>
          <a:ln w="190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أكتوبر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32E09D88-0FBE-4916-B4C0-42F90EDF8A67}"/>
              </a:ext>
            </a:extLst>
          </p:cNvPr>
          <p:cNvSpPr/>
          <p:nvPr/>
        </p:nvSpPr>
        <p:spPr>
          <a:xfrm>
            <a:off x="7664109" y="5906555"/>
            <a:ext cx="1144883" cy="532469"/>
          </a:xfrm>
          <a:prstGeom prst="roundRect">
            <a:avLst/>
          </a:prstGeom>
          <a:solidFill>
            <a:srgbClr val="FFCA08">
              <a:lumMod val="40000"/>
              <a:lumOff val="60000"/>
            </a:srgbClr>
          </a:solidFill>
          <a:ln w="190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نوفمبر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3B9D38D2-A3E4-4E21-9F68-74D2868C31FF}"/>
              </a:ext>
            </a:extLst>
          </p:cNvPr>
          <p:cNvSpPr/>
          <p:nvPr/>
        </p:nvSpPr>
        <p:spPr>
          <a:xfrm>
            <a:off x="6460234" y="5923625"/>
            <a:ext cx="1144883" cy="532469"/>
          </a:xfrm>
          <a:prstGeom prst="roundRect">
            <a:avLst/>
          </a:prstGeom>
          <a:solidFill>
            <a:srgbClr val="FFCA08">
              <a:lumMod val="40000"/>
              <a:lumOff val="60000"/>
            </a:srgbClr>
          </a:solidFill>
          <a:ln w="190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ديسمبر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421A8D9C-64DF-423F-9D60-861E597CBB7F}"/>
              </a:ext>
            </a:extLst>
          </p:cNvPr>
          <p:cNvSpPr/>
          <p:nvPr/>
        </p:nvSpPr>
        <p:spPr>
          <a:xfrm>
            <a:off x="7399876" y="3248073"/>
            <a:ext cx="1943763" cy="590453"/>
          </a:xfrm>
          <a:prstGeom prst="roundRect">
            <a:avLst/>
          </a:prstGeom>
          <a:solidFill>
            <a:srgbClr val="F8931D"/>
          </a:solidFill>
          <a:ln w="190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شهور السنة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C7415EF9-501B-4256-811C-2DA8BFCF5B2C}"/>
              </a:ext>
            </a:extLst>
          </p:cNvPr>
          <p:cNvSpPr/>
          <p:nvPr/>
        </p:nvSpPr>
        <p:spPr>
          <a:xfrm>
            <a:off x="1874984" y="2372629"/>
            <a:ext cx="1398104" cy="475308"/>
          </a:xfrm>
          <a:prstGeom prst="roundRect">
            <a:avLst/>
          </a:prstGeom>
          <a:solidFill>
            <a:srgbClr val="FFCA08">
              <a:lumMod val="40000"/>
              <a:lumOff val="60000"/>
            </a:srgbClr>
          </a:solidFill>
          <a:ln w="190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2022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pic>
        <p:nvPicPr>
          <p:cNvPr id="58" name="Picture 57" descr="A close up of a logo&#10;&#10;Description automatically generated">
            <a:extLst>
              <a:ext uri="{FF2B5EF4-FFF2-40B4-BE49-F238E27FC236}">
                <a16:creationId xmlns:a16="http://schemas.microsoft.com/office/drawing/2014/main" id="{4B8BBCF2-F04B-4B37-A48F-C6435EDFA3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53" y="279952"/>
            <a:ext cx="1501130" cy="1320731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107E7858-44EA-4033-8152-7A5B96735364}"/>
              </a:ext>
            </a:extLst>
          </p:cNvPr>
          <p:cNvSpPr/>
          <p:nvPr/>
        </p:nvSpPr>
        <p:spPr>
          <a:xfrm>
            <a:off x="2502909" y="3397108"/>
            <a:ext cx="1943763" cy="590453"/>
          </a:xfrm>
          <a:prstGeom prst="roundRect">
            <a:avLst/>
          </a:prstGeom>
          <a:solidFill>
            <a:srgbClr val="F8931D"/>
          </a:solidFill>
          <a:ln w="190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التاريخ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F7EFED2B-A785-404E-B543-08EA50851CFC}"/>
              </a:ext>
            </a:extLst>
          </p:cNvPr>
          <p:cNvSpPr/>
          <p:nvPr/>
        </p:nvSpPr>
        <p:spPr>
          <a:xfrm>
            <a:off x="186353" y="6135397"/>
            <a:ext cx="553603" cy="394195"/>
          </a:xfrm>
          <a:prstGeom prst="roundRect">
            <a:avLst/>
          </a:prstGeom>
          <a:solidFill>
            <a:srgbClr val="FFCA08">
              <a:lumMod val="40000"/>
              <a:lumOff val="60000"/>
            </a:srgbClr>
          </a:solidFill>
          <a:ln w="190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25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0A5DABEC-74E0-424C-A289-C554603120CA}"/>
              </a:ext>
            </a:extLst>
          </p:cNvPr>
          <p:cNvSpPr/>
          <p:nvPr/>
        </p:nvSpPr>
        <p:spPr>
          <a:xfrm>
            <a:off x="860492" y="6092104"/>
            <a:ext cx="553603" cy="394195"/>
          </a:xfrm>
          <a:prstGeom prst="roundRect">
            <a:avLst/>
          </a:prstGeom>
          <a:solidFill>
            <a:srgbClr val="FFCA08">
              <a:lumMod val="40000"/>
              <a:lumOff val="60000"/>
            </a:srgbClr>
          </a:solidFill>
          <a:ln w="190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26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E1AE0419-E849-4AB2-AD90-DFAD69A3522A}"/>
              </a:ext>
            </a:extLst>
          </p:cNvPr>
          <p:cNvSpPr/>
          <p:nvPr/>
        </p:nvSpPr>
        <p:spPr>
          <a:xfrm>
            <a:off x="1521133" y="6092104"/>
            <a:ext cx="553603" cy="394195"/>
          </a:xfrm>
          <a:prstGeom prst="roundRect">
            <a:avLst/>
          </a:prstGeom>
          <a:solidFill>
            <a:srgbClr val="FFCA08">
              <a:lumMod val="40000"/>
              <a:lumOff val="60000"/>
            </a:srgbClr>
          </a:solidFill>
          <a:ln w="190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27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6CF8571F-3306-4CB7-8869-E58634E7C9F4}"/>
              </a:ext>
            </a:extLst>
          </p:cNvPr>
          <p:cNvSpPr/>
          <p:nvPr/>
        </p:nvSpPr>
        <p:spPr>
          <a:xfrm>
            <a:off x="2267743" y="6075649"/>
            <a:ext cx="553603" cy="394195"/>
          </a:xfrm>
          <a:prstGeom prst="roundRect">
            <a:avLst/>
          </a:prstGeom>
          <a:solidFill>
            <a:srgbClr val="FFCA08">
              <a:lumMod val="40000"/>
              <a:lumOff val="60000"/>
            </a:srgbClr>
          </a:solidFill>
          <a:ln w="190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28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75B66953-B3DE-473B-94AD-2BB0B4D3BAB1}"/>
              </a:ext>
            </a:extLst>
          </p:cNvPr>
          <p:cNvSpPr/>
          <p:nvPr/>
        </p:nvSpPr>
        <p:spPr>
          <a:xfrm>
            <a:off x="2977229" y="6077870"/>
            <a:ext cx="553603" cy="394195"/>
          </a:xfrm>
          <a:prstGeom prst="roundRect">
            <a:avLst/>
          </a:prstGeom>
          <a:solidFill>
            <a:srgbClr val="FFCA08">
              <a:lumMod val="40000"/>
              <a:lumOff val="60000"/>
            </a:srgbClr>
          </a:solidFill>
          <a:ln w="190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29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0C8670F6-12B7-43FB-8AC0-8EB92C8B9F3D}"/>
              </a:ext>
            </a:extLst>
          </p:cNvPr>
          <p:cNvSpPr/>
          <p:nvPr/>
        </p:nvSpPr>
        <p:spPr>
          <a:xfrm>
            <a:off x="3658625" y="6092104"/>
            <a:ext cx="553603" cy="394195"/>
          </a:xfrm>
          <a:prstGeom prst="roundRect">
            <a:avLst/>
          </a:prstGeom>
          <a:solidFill>
            <a:srgbClr val="FFCA08">
              <a:lumMod val="40000"/>
              <a:lumOff val="60000"/>
            </a:srgbClr>
          </a:solidFill>
          <a:ln w="190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30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4356FF61-82E5-4306-AB52-4FCCCF416F41}"/>
              </a:ext>
            </a:extLst>
          </p:cNvPr>
          <p:cNvSpPr/>
          <p:nvPr/>
        </p:nvSpPr>
        <p:spPr>
          <a:xfrm>
            <a:off x="4390985" y="6092104"/>
            <a:ext cx="553603" cy="394195"/>
          </a:xfrm>
          <a:prstGeom prst="roundRect">
            <a:avLst/>
          </a:prstGeom>
          <a:solidFill>
            <a:srgbClr val="FFCA08">
              <a:lumMod val="40000"/>
              <a:lumOff val="60000"/>
            </a:srgbClr>
          </a:solidFill>
          <a:ln w="190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31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7" name="حبر 7">
                <a:extLst>
                  <a:ext uri="{FF2B5EF4-FFF2-40B4-BE49-F238E27FC236}">
                    <a16:creationId xmlns:a16="http://schemas.microsoft.com/office/drawing/2014/main" id="{BB32ED78-4173-4093-9705-64CA79E94034}"/>
                  </a:ext>
                </a:extLst>
              </p14:cNvPr>
              <p14:cNvContentPartPr/>
              <p14:nvPr/>
            </p14:nvContentPartPr>
            <p14:xfrm>
              <a:off x="11420563" y="462557"/>
              <a:ext cx="360" cy="360"/>
            </p14:xfrm>
          </p:contentPart>
        </mc:Choice>
        <mc:Fallback>
          <p:pic>
            <p:nvPicPr>
              <p:cNvPr id="67" name="حبر 7">
                <a:extLst>
                  <a:ext uri="{FF2B5EF4-FFF2-40B4-BE49-F238E27FC236}">
                    <a16:creationId xmlns:a16="http://schemas.microsoft.com/office/drawing/2014/main" id="{BB32ED78-4173-4093-9705-64CA79E9403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411203" y="453197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888769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-0.22552 -0.0136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76" y="-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-0.22682 -0.1011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41" y="-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L -0.2267 -0.1863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41" y="-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-0.22539 -0.282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76" y="-1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22018 -0.3578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16" y="-1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-0.22305 -0.4476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59" y="-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33333E-6 L -0.22552 -0.5326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76" y="-2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0 L -0.40612 -0.241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13" y="-1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96296E-6 L -0.30911 -0.2416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56" y="-1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22222E-6 L -0.20612 -0.24398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12" y="-1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-0.40403 -0.3449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08" y="-1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22222E-6 L -0.20469 -0.35254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34" y="-1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59259E-6 L -0.4 -0.4328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00" y="-2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7 L -0.30833 -0.4331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17" y="-2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81481E-6 L -0.20534 -0.42431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73" y="-2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-0.40065 -0.5136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39" y="-2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-0.30625 -0.5118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13" y="-2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7 L -0.20546 -0.51875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73" y="-2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49492 -0.28032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0" y="-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7.40741E-7 L 0.43555 -0.28264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71" y="-1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33333E-6 L 0.3793 -0.27755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58" y="-1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111E-6 L 0.32461 -0.27245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-1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96296E-6 L 0.25716 -0.26158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52" y="-1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0.19974 -0.2706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87" y="-1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07407E-6 L 0.14766 -0.27246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83" y="-1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0.07917 -0.26528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-1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85185E-6 L 0.48659 -0.36898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23" y="-1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33333E-6 L 0.4293 -0.35764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58" y="-1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37123 -0.36064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55" y="-1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0.31523 -0.3625 " pathEditMode="relative" rAng="0" ptsTypes="AA">
                                      <p:cBhvr>
                                        <p:cTn id="16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55" y="-1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0.26016 -0.36227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8" y="-1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7 L 0.20612 -0.36018 " pathEditMode="relative" rAng="0" ptsTypes="AA">
                                      <p:cBhvr>
                                        <p:cTn id="17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9" y="-1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0.14088 -0.36319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44" y="-1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0.07643 -0.35764 " pathEditMode="relative" rAng="0" ptsTypes="AA">
                                      <p:cBhvr>
                                        <p:cTn id="18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5" y="-1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49141 -0.45347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70" y="-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0.43255 -0.44768 " pathEditMode="relative" rAng="0" ptsTypes="AA">
                                      <p:cBhvr>
                                        <p:cTn id="19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28" y="-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11111E-6 L 0.37565 -0.44467 " pathEditMode="relative" rAng="0" ptsTypes="AA">
                                      <p:cBhvr>
                                        <p:cTn id="19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76" y="-2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0.31172 -0.44769 " pathEditMode="relative" rAng="0" ptsTypes="AA">
                                      <p:cBhvr>
                                        <p:cTn id="20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86" y="-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7.40741E-7 L 0.25378 -0.44491 " pathEditMode="relative" rAng="0" ptsTypes="AA">
                                      <p:cBhvr>
                                        <p:cTn id="20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82" y="-2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1.11111E-6 L 0.20586 -0.44768 " pathEditMode="relative" rAng="0" ptsTypes="AA">
                                      <p:cBhvr>
                                        <p:cTn id="21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86" y="-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0.14427 -0.44768 " pathEditMode="relative" rAng="0" ptsTypes="AA">
                                      <p:cBhvr>
                                        <p:cTn id="21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14" y="-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0.07813 -0.44768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6" y="-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0.14258 -0.53194 " pathEditMode="relative" rAng="0" ptsTypes="AA">
                                      <p:cBhvr>
                                        <p:cTn id="226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2" y="-2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19909 -0.53032 " pathEditMode="relative" rAng="0" ptsTypes="AA">
                                      <p:cBhvr>
                                        <p:cTn id="231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-2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7 L 0.25859 -0.52639 " pathEditMode="relative" rAng="0" ptsTypes="AA">
                                      <p:cBhvr>
                                        <p:cTn id="236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30" y="-2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0.31367 -0.5294 " pathEditMode="relative" rAng="0" ptsTypes="AA">
                                      <p:cBhvr>
                                        <p:cTn id="24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77" y="-2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0.37695 -0.53194 " pathEditMode="relative" rAng="0" ptsTypes="AA">
                                      <p:cBhvr>
                                        <p:cTn id="24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41" y="-2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L 0.428 -0.52477 " pathEditMode="relative" rAng="0" ptsTypes="AA">
                                      <p:cBhvr>
                                        <p:cTn id="25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93" y="-2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0.48789 -0.53102 " pathEditMode="relative" rAng="0" ptsTypes="AA">
                                      <p:cBhvr>
                                        <p:cTn id="25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88" y="-2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7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9B1FD78C-22D0-4E2E-A4D4-624687C980B0}"/>
              </a:ext>
            </a:extLst>
          </p:cNvPr>
          <p:cNvSpPr/>
          <p:nvPr/>
        </p:nvSpPr>
        <p:spPr>
          <a:xfrm>
            <a:off x="575758" y="1423928"/>
            <a:ext cx="6791923" cy="742543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7150">
            <a:solidFill>
              <a:srgbClr val="DB729B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4000" dirty="0">
                <a:solidFill>
                  <a:srgbClr val="7E5E8F"/>
                </a:solidFill>
                <a:latin typeface="DG Bebo" panose="01000000000000000000" pitchFamily="2" charset="-78"/>
                <a:cs typeface="DG Bebo" panose="01000000000000000000" pitchFamily="2" charset="-78"/>
              </a:rPr>
              <a:t>ألعاب :مراجعة قصة نوح عليه السلام</a:t>
            </a:r>
            <a:endParaRPr lang="ar-EG" sz="4000" dirty="0">
              <a:solidFill>
                <a:srgbClr val="7E5E8F"/>
              </a:solidFill>
              <a:latin typeface="DG Bebo" panose="01000000000000000000" pitchFamily="2" charset="-78"/>
              <a:cs typeface="DG Bebo" panose="01000000000000000000" pitchFamily="2" charset="-7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CCB58C-098D-43B6-B155-6FD5D95C6869}"/>
              </a:ext>
            </a:extLst>
          </p:cNvPr>
          <p:cNvSpPr txBox="1"/>
          <p:nvPr/>
        </p:nvSpPr>
        <p:spPr>
          <a:xfrm>
            <a:off x="278578" y="2571750"/>
            <a:ext cx="8629650" cy="2862322"/>
          </a:xfrm>
          <a:solidFill>
            <a:schemeClr val="bg1">
              <a:alpha val="60000"/>
            </a:schemeClr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410891071"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defPPr>
              <a:defRPr lang="ar-EG"/>
            </a:defPPr>
            <a:lvl1pPr/>
          </a:lstStyle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B6517F-8D2F-4D5C-9D21-13E960986675}"/>
              </a:ext>
            </a:extLst>
          </p:cNvPr>
          <p:cNvSpPr txBox="1"/>
          <p:nvPr/>
        </p:nvSpPr>
        <p:spPr>
          <a:xfrm>
            <a:off x="278578" y="2710249"/>
            <a:ext cx="7912922" cy="2585323"/>
          </a:xfrm>
          <a:custGeom>
            <a:avLst/>
            <a:gdLst>
              <a:gd name="connsiteX0" fmla="*/ 0 w 7912922"/>
              <a:gd name="connsiteY0" fmla="*/ 0 h 2585323"/>
              <a:gd name="connsiteX1" fmla="*/ 327821 w 7912922"/>
              <a:gd name="connsiteY1" fmla="*/ 0 h 2585323"/>
              <a:gd name="connsiteX2" fmla="*/ 734771 w 7912922"/>
              <a:gd name="connsiteY2" fmla="*/ 0 h 2585323"/>
              <a:gd name="connsiteX3" fmla="*/ 1141722 w 7912922"/>
              <a:gd name="connsiteY3" fmla="*/ 0 h 2585323"/>
              <a:gd name="connsiteX4" fmla="*/ 1706930 w 7912922"/>
              <a:gd name="connsiteY4" fmla="*/ 0 h 2585323"/>
              <a:gd name="connsiteX5" fmla="*/ 2113881 w 7912922"/>
              <a:gd name="connsiteY5" fmla="*/ 0 h 2585323"/>
              <a:gd name="connsiteX6" fmla="*/ 2679089 w 7912922"/>
              <a:gd name="connsiteY6" fmla="*/ 0 h 2585323"/>
              <a:gd name="connsiteX7" fmla="*/ 3402556 w 7912922"/>
              <a:gd name="connsiteY7" fmla="*/ 0 h 2585323"/>
              <a:gd name="connsiteX8" fmla="*/ 3888636 w 7912922"/>
              <a:gd name="connsiteY8" fmla="*/ 0 h 2585323"/>
              <a:gd name="connsiteX9" fmla="*/ 4612103 w 7912922"/>
              <a:gd name="connsiteY9" fmla="*/ 0 h 2585323"/>
              <a:gd name="connsiteX10" fmla="*/ 5098183 w 7912922"/>
              <a:gd name="connsiteY10" fmla="*/ 0 h 2585323"/>
              <a:gd name="connsiteX11" fmla="*/ 5663391 w 7912922"/>
              <a:gd name="connsiteY11" fmla="*/ 0 h 2585323"/>
              <a:gd name="connsiteX12" fmla="*/ 6228600 w 7912922"/>
              <a:gd name="connsiteY12" fmla="*/ 0 h 2585323"/>
              <a:gd name="connsiteX13" fmla="*/ 6714680 w 7912922"/>
              <a:gd name="connsiteY13" fmla="*/ 0 h 2585323"/>
              <a:gd name="connsiteX14" fmla="*/ 7359017 w 7912922"/>
              <a:gd name="connsiteY14" fmla="*/ 0 h 2585323"/>
              <a:gd name="connsiteX15" fmla="*/ 7912922 w 7912922"/>
              <a:gd name="connsiteY15" fmla="*/ 0 h 2585323"/>
              <a:gd name="connsiteX16" fmla="*/ 7912922 w 7912922"/>
              <a:gd name="connsiteY16" fmla="*/ 568771 h 2585323"/>
              <a:gd name="connsiteX17" fmla="*/ 7912922 w 7912922"/>
              <a:gd name="connsiteY17" fmla="*/ 1008276 h 2585323"/>
              <a:gd name="connsiteX18" fmla="*/ 7912922 w 7912922"/>
              <a:gd name="connsiteY18" fmla="*/ 1525341 h 2585323"/>
              <a:gd name="connsiteX19" fmla="*/ 7912922 w 7912922"/>
              <a:gd name="connsiteY19" fmla="*/ 1964845 h 2585323"/>
              <a:gd name="connsiteX20" fmla="*/ 7912922 w 7912922"/>
              <a:gd name="connsiteY20" fmla="*/ 2585323 h 2585323"/>
              <a:gd name="connsiteX21" fmla="*/ 7189455 w 7912922"/>
              <a:gd name="connsiteY21" fmla="*/ 2585323 h 2585323"/>
              <a:gd name="connsiteX22" fmla="*/ 6465988 w 7912922"/>
              <a:gd name="connsiteY22" fmla="*/ 2585323 h 2585323"/>
              <a:gd name="connsiteX23" fmla="*/ 5900779 w 7912922"/>
              <a:gd name="connsiteY23" fmla="*/ 2585323 h 2585323"/>
              <a:gd name="connsiteX24" fmla="*/ 5256441 w 7912922"/>
              <a:gd name="connsiteY24" fmla="*/ 2585323 h 2585323"/>
              <a:gd name="connsiteX25" fmla="*/ 4770362 w 7912922"/>
              <a:gd name="connsiteY25" fmla="*/ 2585323 h 2585323"/>
              <a:gd name="connsiteX26" fmla="*/ 4126024 w 7912922"/>
              <a:gd name="connsiteY26" fmla="*/ 2585323 h 2585323"/>
              <a:gd name="connsiteX27" fmla="*/ 3719073 w 7912922"/>
              <a:gd name="connsiteY27" fmla="*/ 2585323 h 2585323"/>
              <a:gd name="connsiteX28" fmla="*/ 3153865 w 7912922"/>
              <a:gd name="connsiteY28" fmla="*/ 2585323 h 2585323"/>
              <a:gd name="connsiteX29" fmla="*/ 2430397 w 7912922"/>
              <a:gd name="connsiteY29" fmla="*/ 2585323 h 2585323"/>
              <a:gd name="connsiteX30" fmla="*/ 1786060 w 7912922"/>
              <a:gd name="connsiteY30" fmla="*/ 2585323 h 2585323"/>
              <a:gd name="connsiteX31" fmla="*/ 1379109 w 7912922"/>
              <a:gd name="connsiteY31" fmla="*/ 2585323 h 2585323"/>
              <a:gd name="connsiteX32" fmla="*/ 972159 w 7912922"/>
              <a:gd name="connsiteY32" fmla="*/ 2585323 h 2585323"/>
              <a:gd name="connsiteX33" fmla="*/ 0 w 7912922"/>
              <a:gd name="connsiteY33" fmla="*/ 2585323 h 2585323"/>
              <a:gd name="connsiteX34" fmla="*/ 0 w 7912922"/>
              <a:gd name="connsiteY34" fmla="*/ 2016552 h 2585323"/>
              <a:gd name="connsiteX35" fmla="*/ 0 w 7912922"/>
              <a:gd name="connsiteY35" fmla="*/ 1473634 h 2585323"/>
              <a:gd name="connsiteX36" fmla="*/ 0 w 7912922"/>
              <a:gd name="connsiteY36" fmla="*/ 956570 h 2585323"/>
              <a:gd name="connsiteX37" fmla="*/ 0 w 7912922"/>
              <a:gd name="connsiteY37" fmla="*/ 0 h 2585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7912922" h="2585323" fill="none" extrusionOk="0">
                <a:moveTo>
                  <a:pt x="0" y="0"/>
                </a:moveTo>
                <a:cubicBezTo>
                  <a:pt x="81524" y="-6585"/>
                  <a:pt x="191948" y="27309"/>
                  <a:pt x="327821" y="0"/>
                </a:cubicBezTo>
                <a:cubicBezTo>
                  <a:pt x="463694" y="-27309"/>
                  <a:pt x="643705" y="18489"/>
                  <a:pt x="734771" y="0"/>
                </a:cubicBezTo>
                <a:cubicBezTo>
                  <a:pt x="825837" y="-18489"/>
                  <a:pt x="970769" y="42481"/>
                  <a:pt x="1141722" y="0"/>
                </a:cubicBezTo>
                <a:cubicBezTo>
                  <a:pt x="1312675" y="-42481"/>
                  <a:pt x="1484602" y="52764"/>
                  <a:pt x="1706930" y="0"/>
                </a:cubicBezTo>
                <a:cubicBezTo>
                  <a:pt x="1929258" y="-52764"/>
                  <a:pt x="1998377" y="24410"/>
                  <a:pt x="2113881" y="0"/>
                </a:cubicBezTo>
                <a:cubicBezTo>
                  <a:pt x="2229385" y="-24410"/>
                  <a:pt x="2427547" y="35886"/>
                  <a:pt x="2679089" y="0"/>
                </a:cubicBezTo>
                <a:cubicBezTo>
                  <a:pt x="2930631" y="-35886"/>
                  <a:pt x="3168453" y="36110"/>
                  <a:pt x="3402556" y="0"/>
                </a:cubicBezTo>
                <a:cubicBezTo>
                  <a:pt x="3636659" y="-36110"/>
                  <a:pt x="3655295" y="8609"/>
                  <a:pt x="3888636" y="0"/>
                </a:cubicBezTo>
                <a:cubicBezTo>
                  <a:pt x="4121977" y="-8609"/>
                  <a:pt x="4428074" y="39786"/>
                  <a:pt x="4612103" y="0"/>
                </a:cubicBezTo>
                <a:cubicBezTo>
                  <a:pt x="4796132" y="-39786"/>
                  <a:pt x="4877280" y="40563"/>
                  <a:pt x="5098183" y="0"/>
                </a:cubicBezTo>
                <a:cubicBezTo>
                  <a:pt x="5319086" y="-40563"/>
                  <a:pt x="5465458" y="20727"/>
                  <a:pt x="5663391" y="0"/>
                </a:cubicBezTo>
                <a:cubicBezTo>
                  <a:pt x="5861324" y="-20727"/>
                  <a:pt x="6059722" y="56992"/>
                  <a:pt x="6228600" y="0"/>
                </a:cubicBezTo>
                <a:cubicBezTo>
                  <a:pt x="6397478" y="-56992"/>
                  <a:pt x="6540240" y="29828"/>
                  <a:pt x="6714680" y="0"/>
                </a:cubicBezTo>
                <a:cubicBezTo>
                  <a:pt x="6889120" y="-29828"/>
                  <a:pt x="7177563" y="54423"/>
                  <a:pt x="7359017" y="0"/>
                </a:cubicBezTo>
                <a:cubicBezTo>
                  <a:pt x="7540471" y="-54423"/>
                  <a:pt x="7771553" y="44639"/>
                  <a:pt x="7912922" y="0"/>
                </a:cubicBezTo>
                <a:cubicBezTo>
                  <a:pt x="7954977" y="201905"/>
                  <a:pt x="7861700" y="357540"/>
                  <a:pt x="7912922" y="568771"/>
                </a:cubicBezTo>
                <a:cubicBezTo>
                  <a:pt x="7964144" y="780002"/>
                  <a:pt x="7887860" y="869236"/>
                  <a:pt x="7912922" y="1008276"/>
                </a:cubicBezTo>
                <a:cubicBezTo>
                  <a:pt x="7937984" y="1147317"/>
                  <a:pt x="7893176" y="1356722"/>
                  <a:pt x="7912922" y="1525341"/>
                </a:cubicBezTo>
                <a:cubicBezTo>
                  <a:pt x="7932668" y="1693960"/>
                  <a:pt x="7874606" y="1756814"/>
                  <a:pt x="7912922" y="1964845"/>
                </a:cubicBezTo>
                <a:cubicBezTo>
                  <a:pt x="7951238" y="2172876"/>
                  <a:pt x="7871996" y="2392937"/>
                  <a:pt x="7912922" y="2585323"/>
                </a:cubicBezTo>
                <a:cubicBezTo>
                  <a:pt x="7756710" y="2660654"/>
                  <a:pt x="7526384" y="2540352"/>
                  <a:pt x="7189455" y="2585323"/>
                </a:cubicBezTo>
                <a:cubicBezTo>
                  <a:pt x="6852526" y="2630294"/>
                  <a:pt x="6691274" y="2549427"/>
                  <a:pt x="6465988" y="2585323"/>
                </a:cubicBezTo>
                <a:cubicBezTo>
                  <a:pt x="6240702" y="2621219"/>
                  <a:pt x="6081936" y="2542530"/>
                  <a:pt x="5900779" y="2585323"/>
                </a:cubicBezTo>
                <a:cubicBezTo>
                  <a:pt x="5719622" y="2628116"/>
                  <a:pt x="5444717" y="2570704"/>
                  <a:pt x="5256441" y="2585323"/>
                </a:cubicBezTo>
                <a:cubicBezTo>
                  <a:pt x="5068165" y="2599942"/>
                  <a:pt x="4874855" y="2540128"/>
                  <a:pt x="4770362" y="2585323"/>
                </a:cubicBezTo>
                <a:cubicBezTo>
                  <a:pt x="4665869" y="2630518"/>
                  <a:pt x="4368903" y="2572490"/>
                  <a:pt x="4126024" y="2585323"/>
                </a:cubicBezTo>
                <a:cubicBezTo>
                  <a:pt x="3883145" y="2598156"/>
                  <a:pt x="3852566" y="2580843"/>
                  <a:pt x="3719073" y="2585323"/>
                </a:cubicBezTo>
                <a:cubicBezTo>
                  <a:pt x="3585580" y="2589803"/>
                  <a:pt x="3416105" y="2545855"/>
                  <a:pt x="3153865" y="2585323"/>
                </a:cubicBezTo>
                <a:cubicBezTo>
                  <a:pt x="2891625" y="2624791"/>
                  <a:pt x="2736192" y="2500540"/>
                  <a:pt x="2430397" y="2585323"/>
                </a:cubicBezTo>
                <a:cubicBezTo>
                  <a:pt x="2124602" y="2670106"/>
                  <a:pt x="1992495" y="2581091"/>
                  <a:pt x="1786060" y="2585323"/>
                </a:cubicBezTo>
                <a:cubicBezTo>
                  <a:pt x="1579625" y="2589555"/>
                  <a:pt x="1508975" y="2553465"/>
                  <a:pt x="1379109" y="2585323"/>
                </a:cubicBezTo>
                <a:cubicBezTo>
                  <a:pt x="1249243" y="2617181"/>
                  <a:pt x="1117119" y="2581738"/>
                  <a:pt x="972159" y="2585323"/>
                </a:cubicBezTo>
                <a:cubicBezTo>
                  <a:pt x="827199" y="2588908"/>
                  <a:pt x="387924" y="2547592"/>
                  <a:pt x="0" y="2585323"/>
                </a:cubicBezTo>
                <a:cubicBezTo>
                  <a:pt x="-58952" y="2387929"/>
                  <a:pt x="22128" y="2205523"/>
                  <a:pt x="0" y="2016552"/>
                </a:cubicBezTo>
                <a:cubicBezTo>
                  <a:pt x="-22128" y="1827581"/>
                  <a:pt x="1056" y="1677279"/>
                  <a:pt x="0" y="1473634"/>
                </a:cubicBezTo>
                <a:cubicBezTo>
                  <a:pt x="-1056" y="1269989"/>
                  <a:pt x="47235" y="1132345"/>
                  <a:pt x="0" y="956570"/>
                </a:cubicBezTo>
                <a:cubicBezTo>
                  <a:pt x="-47235" y="780795"/>
                  <a:pt x="47133" y="209434"/>
                  <a:pt x="0" y="0"/>
                </a:cubicBezTo>
                <a:close/>
              </a:path>
              <a:path w="7912922" h="2585323" stroke="0" extrusionOk="0">
                <a:moveTo>
                  <a:pt x="0" y="0"/>
                </a:moveTo>
                <a:cubicBezTo>
                  <a:pt x="229847" y="-74111"/>
                  <a:pt x="497827" y="77060"/>
                  <a:pt x="723467" y="0"/>
                </a:cubicBezTo>
                <a:cubicBezTo>
                  <a:pt x="949107" y="-77060"/>
                  <a:pt x="1094019" y="30112"/>
                  <a:pt x="1446934" y="0"/>
                </a:cubicBezTo>
                <a:cubicBezTo>
                  <a:pt x="1799849" y="-30112"/>
                  <a:pt x="1916448" y="53052"/>
                  <a:pt x="2091272" y="0"/>
                </a:cubicBezTo>
                <a:cubicBezTo>
                  <a:pt x="2266096" y="-53052"/>
                  <a:pt x="2416990" y="37505"/>
                  <a:pt x="2577352" y="0"/>
                </a:cubicBezTo>
                <a:cubicBezTo>
                  <a:pt x="2737714" y="-37505"/>
                  <a:pt x="2779826" y="5391"/>
                  <a:pt x="2905173" y="0"/>
                </a:cubicBezTo>
                <a:cubicBezTo>
                  <a:pt x="3030520" y="-5391"/>
                  <a:pt x="3188601" y="23191"/>
                  <a:pt x="3391252" y="0"/>
                </a:cubicBezTo>
                <a:cubicBezTo>
                  <a:pt x="3593903" y="-23191"/>
                  <a:pt x="3643762" y="31823"/>
                  <a:pt x="3719073" y="0"/>
                </a:cubicBezTo>
                <a:cubicBezTo>
                  <a:pt x="3794384" y="-31823"/>
                  <a:pt x="3992090" y="39251"/>
                  <a:pt x="4126024" y="0"/>
                </a:cubicBezTo>
                <a:cubicBezTo>
                  <a:pt x="4259958" y="-39251"/>
                  <a:pt x="4391686" y="19685"/>
                  <a:pt x="4612103" y="0"/>
                </a:cubicBezTo>
                <a:cubicBezTo>
                  <a:pt x="4832520" y="-19685"/>
                  <a:pt x="4833705" y="3539"/>
                  <a:pt x="5019053" y="0"/>
                </a:cubicBezTo>
                <a:cubicBezTo>
                  <a:pt x="5204401" y="-3539"/>
                  <a:pt x="5508171" y="2831"/>
                  <a:pt x="5663391" y="0"/>
                </a:cubicBezTo>
                <a:cubicBezTo>
                  <a:pt x="5818611" y="-2831"/>
                  <a:pt x="6233130" y="79333"/>
                  <a:pt x="6386858" y="0"/>
                </a:cubicBezTo>
                <a:cubicBezTo>
                  <a:pt x="6540586" y="-79333"/>
                  <a:pt x="6877191" y="16502"/>
                  <a:pt x="7031196" y="0"/>
                </a:cubicBezTo>
                <a:cubicBezTo>
                  <a:pt x="7185201" y="-16502"/>
                  <a:pt x="7720331" y="5373"/>
                  <a:pt x="7912922" y="0"/>
                </a:cubicBezTo>
                <a:cubicBezTo>
                  <a:pt x="7948098" y="174057"/>
                  <a:pt x="7912866" y="299474"/>
                  <a:pt x="7912922" y="542918"/>
                </a:cubicBezTo>
                <a:cubicBezTo>
                  <a:pt x="7912978" y="786362"/>
                  <a:pt x="7868121" y="836006"/>
                  <a:pt x="7912922" y="982423"/>
                </a:cubicBezTo>
                <a:cubicBezTo>
                  <a:pt x="7957723" y="1128840"/>
                  <a:pt x="7854053" y="1329895"/>
                  <a:pt x="7912922" y="1525341"/>
                </a:cubicBezTo>
                <a:cubicBezTo>
                  <a:pt x="7971791" y="1720787"/>
                  <a:pt x="7877243" y="1788311"/>
                  <a:pt x="7912922" y="2016552"/>
                </a:cubicBezTo>
                <a:cubicBezTo>
                  <a:pt x="7948601" y="2244793"/>
                  <a:pt x="7881535" y="2417005"/>
                  <a:pt x="7912922" y="2585323"/>
                </a:cubicBezTo>
                <a:cubicBezTo>
                  <a:pt x="7684293" y="2596076"/>
                  <a:pt x="7485909" y="2570847"/>
                  <a:pt x="7268584" y="2585323"/>
                </a:cubicBezTo>
                <a:cubicBezTo>
                  <a:pt x="7051259" y="2599799"/>
                  <a:pt x="7017714" y="2538062"/>
                  <a:pt x="6861634" y="2585323"/>
                </a:cubicBezTo>
                <a:cubicBezTo>
                  <a:pt x="6705554" y="2632584"/>
                  <a:pt x="6398566" y="2508638"/>
                  <a:pt x="6217296" y="2585323"/>
                </a:cubicBezTo>
                <a:cubicBezTo>
                  <a:pt x="6036026" y="2662008"/>
                  <a:pt x="5709162" y="2528552"/>
                  <a:pt x="5493829" y="2585323"/>
                </a:cubicBezTo>
                <a:cubicBezTo>
                  <a:pt x="5278496" y="2642094"/>
                  <a:pt x="5299807" y="2584629"/>
                  <a:pt x="5166008" y="2585323"/>
                </a:cubicBezTo>
                <a:cubicBezTo>
                  <a:pt x="5032209" y="2586017"/>
                  <a:pt x="4866937" y="2544309"/>
                  <a:pt x="4679928" y="2585323"/>
                </a:cubicBezTo>
                <a:cubicBezTo>
                  <a:pt x="4492919" y="2626337"/>
                  <a:pt x="4462797" y="2577820"/>
                  <a:pt x="4272978" y="2585323"/>
                </a:cubicBezTo>
                <a:cubicBezTo>
                  <a:pt x="4083159" y="2592826"/>
                  <a:pt x="3856517" y="2564572"/>
                  <a:pt x="3628640" y="2585323"/>
                </a:cubicBezTo>
                <a:cubicBezTo>
                  <a:pt x="3400763" y="2606074"/>
                  <a:pt x="3274491" y="2571383"/>
                  <a:pt x="3063431" y="2585323"/>
                </a:cubicBezTo>
                <a:cubicBezTo>
                  <a:pt x="2852371" y="2599263"/>
                  <a:pt x="2595645" y="2546124"/>
                  <a:pt x="2419093" y="2585323"/>
                </a:cubicBezTo>
                <a:cubicBezTo>
                  <a:pt x="2242541" y="2624522"/>
                  <a:pt x="2210178" y="2558489"/>
                  <a:pt x="2091272" y="2585323"/>
                </a:cubicBezTo>
                <a:cubicBezTo>
                  <a:pt x="1972366" y="2612157"/>
                  <a:pt x="1705981" y="2550034"/>
                  <a:pt x="1446934" y="2585323"/>
                </a:cubicBezTo>
                <a:cubicBezTo>
                  <a:pt x="1187887" y="2620612"/>
                  <a:pt x="1183787" y="2552067"/>
                  <a:pt x="1039984" y="2585323"/>
                </a:cubicBezTo>
                <a:cubicBezTo>
                  <a:pt x="896181" y="2618579"/>
                  <a:pt x="821337" y="2558955"/>
                  <a:pt x="712163" y="2585323"/>
                </a:cubicBezTo>
                <a:cubicBezTo>
                  <a:pt x="602989" y="2611691"/>
                  <a:pt x="161761" y="2570143"/>
                  <a:pt x="0" y="2585323"/>
                </a:cubicBezTo>
                <a:cubicBezTo>
                  <a:pt x="-26065" y="2348067"/>
                  <a:pt x="8509" y="2162800"/>
                  <a:pt x="0" y="2016552"/>
                </a:cubicBezTo>
                <a:cubicBezTo>
                  <a:pt x="-8509" y="1870304"/>
                  <a:pt x="157" y="1632645"/>
                  <a:pt x="0" y="1525341"/>
                </a:cubicBezTo>
                <a:cubicBezTo>
                  <a:pt x="-157" y="1418037"/>
                  <a:pt x="47316" y="1141879"/>
                  <a:pt x="0" y="956570"/>
                </a:cubicBezTo>
                <a:cubicBezTo>
                  <a:pt x="-47316" y="771261"/>
                  <a:pt x="28971" y="201232"/>
                  <a:pt x="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44179476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defPPr>
              <a:defRPr lang="ar-EG"/>
            </a:defPPr>
          </a:lstStyle>
          <a:p>
            <a:r>
              <a:rPr lang="en-US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https://wordwall.net/resource/11317336/%D9%82%D8%B5%D8%A9-%D9%86%D9%88%D8%AD</a:t>
            </a: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https://wordwall.net/resource/11064378/%D9%86%D9%88%D8%AD-%D8%B9%D9%84%D9%8A%D9%87-%D8%A7%D9%84%D8%B3%D9%84%D8%A7%D9%85</a:t>
            </a:r>
            <a:endParaRPr lang="en-US"/>
          </a:p>
          <a:p>
            <a:r>
              <a:rPr lang="en-US"/>
              <a:t>\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605994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74257C9A-BC97-414D-9318-A07D5C824CCE}"/>
              </a:ext>
            </a:extLst>
          </p:cNvPr>
          <p:cNvSpPr/>
          <p:nvPr/>
        </p:nvSpPr>
        <p:spPr>
          <a:xfrm>
            <a:off x="5151388" y="1034751"/>
            <a:ext cx="4587931" cy="452276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7150">
            <a:solidFill>
              <a:srgbClr val="454B8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 err="1">
                <a:solidFill>
                  <a:srgbClr val="E22F45"/>
                </a:solidFill>
              </a:rPr>
              <a:t>استطلاع</a:t>
            </a:r>
            <a:r>
              <a:rPr lang="en-US" sz="2800" b="1" dirty="0">
                <a:solidFill>
                  <a:srgbClr val="E22F45"/>
                </a:solidFill>
              </a:rPr>
              <a:t> </a:t>
            </a:r>
            <a:r>
              <a:rPr lang="en-US" sz="2800" b="1" dirty="0" err="1">
                <a:solidFill>
                  <a:srgbClr val="E22F45"/>
                </a:solidFill>
              </a:rPr>
              <a:t>الرأي</a:t>
            </a:r>
            <a:r>
              <a:rPr lang="en-US" sz="2800" b="1" dirty="0">
                <a:solidFill>
                  <a:srgbClr val="E22F45"/>
                </a:solidFill>
              </a:rPr>
              <a:t> </a:t>
            </a:r>
            <a:r>
              <a:rPr lang="en-US" sz="2800" b="1" dirty="0" err="1">
                <a:solidFill>
                  <a:srgbClr val="E22F45"/>
                </a:solidFill>
              </a:rPr>
              <a:t>في</a:t>
            </a:r>
            <a:r>
              <a:rPr lang="en-US" sz="2800" b="1" dirty="0">
                <a:solidFill>
                  <a:srgbClr val="E22F45"/>
                </a:solidFill>
              </a:rPr>
              <a:t> </a:t>
            </a:r>
            <a:r>
              <a:rPr lang="en-US" sz="2800" b="1" dirty="0" err="1">
                <a:solidFill>
                  <a:srgbClr val="E22F45"/>
                </a:solidFill>
              </a:rPr>
              <a:t>البوابة</a:t>
            </a:r>
            <a:r>
              <a:rPr lang="en-US" sz="2800" b="1" dirty="0">
                <a:solidFill>
                  <a:srgbClr val="E22F45"/>
                </a:solidFill>
              </a:rPr>
              <a:t> </a:t>
            </a:r>
            <a:r>
              <a:rPr lang="en-US" sz="2800" b="1" dirty="0" err="1">
                <a:solidFill>
                  <a:srgbClr val="E22F45"/>
                </a:solidFill>
              </a:rPr>
              <a:t>التعليمية</a:t>
            </a:r>
            <a:endParaRPr lang="en-US" sz="2800" b="1" dirty="0">
              <a:solidFill>
                <a:srgbClr val="E22F45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525EF4-2469-4B83-A7FF-9A6F6B5D09F8}"/>
              </a:ext>
            </a:extLst>
          </p:cNvPr>
          <p:cNvSpPr txBox="1"/>
          <p:nvPr/>
        </p:nvSpPr>
        <p:spPr>
          <a:xfrm>
            <a:off x="3180753" y="1749642"/>
            <a:ext cx="6983569" cy="1477328"/>
          </a:xfrm>
          <a:custGeom>
            <a:avLst/>
            <a:gdLst>
              <a:gd name="connsiteX0" fmla="*/ 0 w 6983569"/>
              <a:gd name="connsiteY0" fmla="*/ 0 h 1477328"/>
              <a:gd name="connsiteX1" fmla="*/ 581964 w 6983569"/>
              <a:gd name="connsiteY1" fmla="*/ 0 h 1477328"/>
              <a:gd name="connsiteX2" fmla="*/ 1024257 w 6983569"/>
              <a:gd name="connsiteY2" fmla="*/ 0 h 1477328"/>
              <a:gd name="connsiteX3" fmla="*/ 1396714 w 6983569"/>
              <a:gd name="connsiteY3" fmla="*/ 0 h 1477328"/>
              <a:gd name="connsiteX4" fmla="*/ 1839007 w 6983569"/>
              <a:gd name="connsiteY4" fmla="*/ 0 h 1477328"/>
              <a:gd name="connsiteX5" fmla="*/ 2420971 w 6983569"/>
              <a:gd name="connsiteY5" fmla="*/ 0 h 1477328"/>
              <a:gd name="connsiteX6" fmla="*/ 2933099 w 6983569"/>
              <a:gd name="connsiteY6" fmla="*/ 0 h 1477328"/>
              <a:gd name="connsiteX7" fmla="*/ 3375392 w 6983569"/>
              <a:gd name="connsiteY7" fmla="*/ 0 h 1477328"/>
              <a:gd name="connsiteX8" fmla="*/ 3747849 w 6983569"/>
              <a:gd name="connsiteY8" fmla="*/ 0 h 1477328"/>
              <a:gd name="connsiteX9" fmla="*/ 4329813 w 6983569"/>
              <a:gd name="connsiteY9" fmla="*/ 0 h 1477328"/>
              <a:gd name="connsiteX10" fmla="*/ 5051448 w 6983569"/>
              <a:gd name="connsiteY10" fmla="*/ 0 h 1477328"/>
              <a:gd name="connsiteX11" fmla="*/ 5703248 w 6983569"/>
              <a:gd name="connsiteY11" fmla="*/ 0 h 1477328"/>
              <a:gd name="connsiteX12" fmla="*/ 6215376 w 6983569"/>
              <a:gd name="connsiteY12" fmla="*/ 0 h 1477328"/>
              <a:gd name="connsiteX13" fmla="*/ 6983569 w 6983569"/>
              <a:gd name="connsiteY13" fmla="*/ 0 h 1477328"/>
              <a:gd name="connsiteX14" fmla="*/ 6983569 w 6983569"/>
              <a:gd name="connsiteY14" fmla="*/ 477669 h 1477328"/>
              <a:gd name="connsiteX15" fmla="*/ 6983569 w 6983569"/>
              <a:gd name="connsiteY15" fmla="*/ 955339 h 1477328"/>
              <a:gd name="connsiteX16" fmla="*/ 6983569 w 6983569"/>
              <a:gd name="connsiteY16" fmla="*/ 1477328 h 1477328"/>
              <a:gd name="connsiteX17" fmla="*/ 6401605 w 6983569"/>
              <a:gd name="connsiteY17" fmla="*/ 1477328 h 1477328"/>
              <a:gd name="connsiteX18" fmla="*/ 5959312 w 6983569"/>
              <a:gd name="connsiteY18" fmla="*/ 1477328 h 1477328"/>
              <a:gd name="connsiteX19" fmla="*/ 5237677 w 6983569"/>
              <a:gd name="connsiteY19" fmla="*/ 1477328 h 1477328"/>
              <a:gd name="connsiteX20" fmla="*/ 4865220 w 6983569"/>
              <a:gd name="connsiteY20" fmla="*/ 1477328 h 1477328"/>
              <a:gd name="connsiteX21" fmla="*/ 4492763 w 6983569"/>
              <a:gd name="connsiteY21" fmla="*/ 1477328 h 1477328"/>
              <a:gd name="connsiteX22" fmla="*/ 4050470 w 6983569"/>
              <a:gd name="connsiteY22" fmla="*/ 1477328 h 1477328"/>
              <a:gd name="connsiteX23" fmla="*/ 3468506 w 6983569"/>
              <a:gd name="connsiteY23" fmla="*/ 1477328 h 1477328"/>
              <a:gd name="connsiteX24" fmla="*/ 2956378 w 6983569"/>
              <a:gd name="connsiteY24" fmla="*/ 1477328 h 1477328"/>
              <a:gd name="connsiteX25" fmla="*/ 2374413 w 6983569"/>
              <a:gd name="connsiteY25" fmla="*/ 1477328 h 1477328"/>
              <a:gd name="connsiteX26" fmla="*/ 1652778 w 6983569"/>
              <a:gd name="connsiteY26" fmla="*/ 1477328 h 1477328"/>
              <a:gd name="connsiteX27" fmla="*/ 1140650 w 6983569"/>
              <a:gd name="connsiteY27" fmla="*/ 1477328 h 1477328"/>
              <a:gd name="connsiteX28" fmla="*/ 698357 w 6983569"/>
              <a:gd name="connsiteY28" fmla="*/ 1477328 h 1477328"/>
              <a:gd name="connsiteX29" fmla="*/ 0 w 6983569"/>
              <a:gd name="connsiteY29" fmla="*/ 1477328 h 1477328"/>
              <a:gd name="connsiteX30" fmla="*/ 0 w 6983569"/>
              <a:gd name="connsiteY30" fmla="*/ 1029205 h 1477328"/>
              <a:gd name="connsiteX31" fmla="*/ 0 w 6983569"/>
              <a:gd name="connsiteY31" fmla="*/ 507216 h 1477328"/>
              <a:gd name="connsiteX32" fmla="*/ 0 w 6983569"/>
              <a:gd name="connsiteY32" fmla="*/ 0 h 1477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983569" h="1477328" fill="none" extrusionOk="0">
                <a:moveTo>
                  <a:pt x="0" y="0"/>
                </a:moveTo>
                <a:cubicBezTo>
                  <a:pt x="267270" y="-24249"/>
                  <a:pt x="360264" y="9297"/>
                  <a:pt x="581964" y="0"/>
                </a:cubicBezTo>
                <a:cubicBezTo>
                  <a:pt x="803664" y="-9297"/>
                  <a:pt x="865516" y="44728"/>
                  <a:pt x="1024257" y="0"/>
                </a:cubicBezTo>
                <a:cubicBezTo>
                  <a:pt x="1182998" y="-44728"/>
                  <a:pt x="1231971" y="43387"/>
                  <a:pt x="1396714" y="0"/>
                </a:cubicBezTo>
                <a:cubicBezTo>
                  <a:pt x="1561457" y="-43387"/>
                  <a:pt x="1660879" y="32313"/>
                  <a:pt x="1839007" y="0"/>
                </a:cubicBezTo>
                <a:cubicBezTo>
                  <a:pt x="2017135" y="-32313"/>
                  <a:pt x="2182997" y="62349"/>
                  <a:pt x="2420971" y="0"/>
                </a:cubicBezTo>
                <a:cubicBezTo>
                  <a:pt x="2658945" y="-62349"/>
                  <a:pt x="2813197" y="58370"/>
                  <a:pt x="2933099" y="0"/>
                </a:cubicBezTo>
                <a:cubicBezTo>
                  <a:pt x="3053001" y="-58370"/>
                  <a:pt x="3249493" y="48633"/>
                  <a:pt x="3375392" y="0"/>
                </a:cubicBezTo>
                <a:cubicBezTo>
                  <a:pt x="3501291" y="-48633"/>
                  <a:pt x="3608438" y="15412"/>
                  <a:pt x="3747849" y="0"/>
                </a:cubicBezTo>
                <a:cubicBezTo>
                  <a:pt x="3887260" y="-15412"/>
                  <a:pt x="4118026" y="40804"/>
                  <a:pt x="4329813" y="0"/>
                </a:cubicBezTo>
                <a:cubicBezTo>
                  <a:pt x="4541600" y="-40804"/>
                  <a:pt x="4805284" y="39640"/>
                  <a:pt x="5051448" y="0"/>
                </a:cubicBezTo>
                <a:cubicBezTo>
                  <a:pt x="5297612" y="-39640"/>
                  <a:pt x="5409527" y="71177"/>
                  <a:pt x="5703248" y="0"/>
                </a:cubicBezTo>
                <a:cubicBezTo>
                  <a:pt x="5996969" y="-71177"/>
                  <a:pt x="6078189" y="57265"/>
                  <a:pt x="6215376" y="0"/>
                </a:cubicBezTo>
                <a:cubicBezTo>
                  <a:pt x="6352563" y="-57265"/>
                  <a:pt x="6620963" y="18676"/>
                  <a:pt x="6983569" y="0"/>
                </a:cubicBezTo>
                <a:cubicBezTo>
                  <a:pt x="7016384" y="121282"/>
                  <a:pt x="6963081" y="356457"/>
                  <a:pt x="6983569" y="477669"/>
                </a:cubicBezTo>
                <a:cubicBezTo>
                  <a:pt x="7004057" y="598881"/>
                  <a:pt x="6970031" y="758277"/>
                  <a:pt x="6983569" y="955339"/>
                </a:cubicBezTo>
                <a:cubicBezTo>
                  <a:pt x="6997107" y="1152401"/>
                  <a:pt x="6953014" y="1360790"/>
                  <a:pt x="6983569" y="1477328"/>
                </a:cubicBezTo>
                <a:cubicBezTo>
                  <a:pt x="6692905" y="1504184"/>
                  <a:pt x="6630722" y="1443595"/>
                  <a:pt x="6401605" y="1477328"/>
                </a:cubicBezTo>
                <a:cubicBezTo>
                  <a:pt x="6172488" y="1511061"/>
                  <a:pt x="6092757" y="1462090"/>
                  <a:pt x="5959312" y="1477328"/>
                </a:cubicBezTo>
                <a:cubicBezTo>
                  <a:pt x="5825867" y="1492566"/>
                  <a:pt x="5443247" y="1468438"/>
                  <a:pt x="5237677" y="1477328"/>
                </a:cubicBezTo>
                <a:cubicBezTo>
                  <a:pt x="5032107" y="1486218"/>
                  <a:pt x="4974450" y="1460073"/>
                  <a:pt x="4865220" y="1477328"/>
                </a:cubicBezTo>
                <a:cubicBezTo>
                  <a:pt x="4755990" y="1494583"/>
                  <a:pt x="4624767" y="1456762"/>
                  <a:pt x="4492763" y="1477328"/>
                </a:cubicBezTo>
                <a:cubicBezTo>
                  <a:pt x="4360759" y="1497894"/>
                  <a:pt x="4185011" y="1426768"/>
                  <a:pt x="4050470" y="1477328"/>
                </a:cubicBezTo>
                <a:cubicBezTo>
                  <a:pt x="3915929" y="1527888"/>
                  <a:pt x="3643430" y="1451556"/>
                  <a:pt x="3468506" y="1477328"/>
                </a:cubicBezTo>
                <a:cubicBezTo>
                  <a:pt x="3293582" y="1503100"/>
                  <a:pt x="3059500" y="1473615"/>
                  <a:pt x="2956378" y="1477328"/>
                </a:cubicBezTo>
                <a:cubicBezTo>
                  <a:pt x="2853256" y="1481041"/>
                  <a:pt x="2595931" y="1464142"/>
                  <a:pt x="2374413" y="1477328"/>
                </a:cubicBezTo>
                <a:cubicBezTo>
                  <a:pt x="2152895" y="1490514"/>
                  <a:pt x="1861928" y="1441806"/>
                  <a:pt x="1652778" y="1477328"/>
                </a:cubicBezTo>
                <a:cubicBezTo>
                  <a:pt x="1443628" y="1512850"/>
                  <a:pt x="1293306" y="1461959"/>
                  <a:pt x="1140650" y="1477328"/>
                </a:cubicBezTo>
                <a:cubicBezTo>
                  <a:pt x="987994" y="1492697"/>
                  <a:pt x="886463" y="1430181"/>
                  <a:pt x="698357" y="1477328"/>
                </a:cubicBezTo>
                <a:cubicBezTo>
                  <a:pt x="510251" y="1524475"/>
                  <a:pt x="343599" y="1425338"/>
                  <a:pt x="0" y="1477328"/>
                </a:cubicBezTo>
                <a:cubicBezTo>
                  <a:pt x="-50650" y="1340007"/>
                  <a:pt x="26964" y="1119278"/>
                  <a:pt x="0" y="1029205"/>
                </a:cubicBezTo>
                <a:cubicBezTo>
                  <a:pt x="-26964" y="939132"/>
                  <a:pt x="33002" y="743292"/>
                  <a:pt x="0" y="507216"/>
                </a:cubicBezTo>
                <a:cubicBezTo>
                  <a:pt x="-33002" y="271140"/>
                  <a:pt x="30715" y="187643"/>
                  <a:pt x="0" y="0"/>
                </a:cubicBezTo>
                <a:close/>
              </a:path>
              <a:path w="6983569" h="1477328" stroke="0" extrusionOk="0">
                <a:moveTo>
                  <a:pt x="0" y="0"/>
                </a:moveTo>
                <a:cubicBezTo>
                  <a:pt x="140242" y="-11024"/>
                  <a:pt x="251304" y="39690"/>
                  <a:pt x="442293" y="0"/>
                </a:cubicBezTo>
                <a:cubicBezTo>
                  <a:pt x="633282" y="-39690"/>
                  <a:pt x="802503" y="76192"/>
                  <a:pt x="1094092" y="0"/>
                </a:cubicBezTo>
                <a:cubicBezTo>
                  <a:pt x="1385681" y="-76192"/>
                  <a:pt x="1280758" y="35571"/>
                  <a:pt x="1466549" y="0"/>
                </a:cubicBezTo>
                <a:cubicBezTo>
                  <a:pt x="1652340" y="-35571"/>
                  <a:pt x="1838082" y="4386"/>
                  <a:pt x="2188185" y="0"/>
                </a:cubicBezTo>
                <a:cubicBezTo>
                  <a:pt x="2538288" y="-4386"/>
                  <a:pt x="2541823" y="41446"/>
                  <a:pt x="2700313" y="0"/>
                </a:cubicBezTo>
                <a:cubicBezTo>
                  <a:pt x="2858803" y="-41446"/>
                  <a:pt x="3159231" y="46802"/>
                  <a:pt x="3282277" y="0"/>
                </a:cubicBezTo>
                <a:cubicBezTo>
                  <a:pt x="3405323" y="-46802"/>
                  <a:pt x="3605279" y="19495"/>
                  <a:pt x="3794406" y="0"/>
                </a:cubicBezTo>
                <a:cubicBezTo>
                  <a:pt x="3983533" y="-19495"/>
                  <a:pt x="3984033" y="24051"/>
                  <a:pt x="4166863" y="0"/>
                </a:cubicBezTo>
                <a:cubicBezTo>
                  <a:pt x="4349693" y="-24051"/>
                  <a:pt x="4442750" y="43740"/>
                  <a:pt x="4539320" y="0"/>
                </a:cubicBezTo>
                <a:cubicBezTo>
                  <a:pt x="4635890" y="-43740"/>
                  <a:pt x="5105868" y="737"/>
                  <a:pt x="5260955" y="0"/>
                </a:cubicBezTo>
                <a:cubicBezTo>
                  <a:pt x="5416043" y="-737"/>
                  <a:pt x="5650472" y="83629"/>
                  <a:pt x="5982591" y="0"/>
                </a:cubicBezTo>
                <a:cubicBezTo>
                  <a:pt x="6314710" y="-83629"/>
                  <a:pt x="6207096" y="15397"/>
                  <a:pt x="6424883" y="0"/>
                </a:cubicBezTo>
                <a:cubicBezTo>
                  <a:pt x="6642670" y="-15397"/>
                  <a:pt x="6861306" y="49545"/>
                  <a:pt x="6983569" y="0"/>
                </a:cubicBezTo>
                <a:cubicBezTo>
                  <a:pt x="7025441" y="178283"/>
                  <a:pt x="6947263" y="278110"/>
                  <a:pt x="6983569" y="448123"/>
                </a:cubicBezTo>
                <a:cubicBezTo>
                  <a:pt x="7019875" y="618136"/>
                  <a:pt x="6932660" y="765730"/>
                  <a:pt x="6983569" y="925792"/>
                </a:cubicBezTo>
                <a:cubicBezTo>
                  <a:pt x="7034478" y="1085854"/>
                  <a:pt x="6935768" y="1340006"/>
                  <a:pt x="6983569" y="1477328"/>
                </a:cubicBezTo>
                <a:cubicBezTo>
                  <a:pt x="6820199" y="1511439"/>
                  <a:pt x="6596758" y="1409570"/>
                  <a:pt x="6331769" y="1477328"/>
                </a:cubicBezTo>
                <a:cubicBezTo>
                  <a:pt x="6066780" y="1545086"/>
                  <a:pt x="5911201" y="1470056"/>
                  <a:pt x="5749805" y="1477328"/>
                </a:cubicBezTo>
                <a:cubicBezTo>
                  <a:pt x="5588409" y="1484600"/>
                  <a:pt x="5400820" y="1457910"/>
                  <a:pt x="5307512" y="1477328"/>
                </a:cubicBezTo>
                <a:cubicBezTo>
                  <a:pt x="5214204" y="1496746"/>
                  <a:pt x="4781592" y="1451309"/>
                  <a:pt x="4585877" y="1477328"/>
                </a:cubicBezTo>
                <a:cubicBezTo>
                  <a:pt x="4390162" y="1503347"/>
                  <a:pt x="4122043" y="1474250"/>
                  <a:pt x="3934077" y="1477328"/>
                </a:cubicBezTo>
                <a:cubicBezTo>
                  <a:pt x="3746111" y="1480406"/>
                  <a:pt x="3694284" y="1440302"/>
                  <a:pt x="3561620" y="1477328"/>
                </a:cubicBezTo>
                <a:cubicBezTo>
                  <a:pt x="3428956" y="1514354"/>
                  <a:pt x="3253521" y="1454076"/>
                  <a:pt x="3049492" y="1477328"/>
                </a:cubicBezTo>
                <a:cubicBezTo>
                  <a:pt x="2845463" y="1500580"/>
                  <a:pt x="2778802" y="1425910"/>
                  <a:pt x="2607199" y="1477328"/>
                </a:cubicBezTo>
                <a:cubicBezTo>
                  <a:pt x="2435596" y="1528746"/>
                  <a:pt x="2087769" y="1475033"/>
                  <a:pt x="1955399" y="1477328"/>
                </a:cubicBezTo>
                <a:cubicBezTo>
                  <a:pt x="1823029" y="1479623"/>
                  <a:pt x="1578530" y="1415587"/>
                  <a:pt x="1233764" y="1477328"/>
                </a:cubicBezTo>
                <a:cubicBezTo>
                  <a:pt x="888999" y="1539069"/>
                  <a:pt x="910168" y="1465102"/>
                  <a:pt x="791471" y="1477328"/>
                </a:cubicBezTo>
                <a:cubicBezTo>
                  <a:pt x="672774" y="1489554"/>
                  <a:pt x="367644" y="1399871"/>
                  <a:pt x="0" y="1477328"/>
                </a:cubicBezTo>
                <a:cubicBezTo>
                  <a:pt x="-38337" y="1374989"/>
                  <a:pt x="16142" y="1128938"/>
                  <a:pt x="0" y="1014432"/>
                </a:cubicBezTo>
                <a:cubicBezTo>
                  <a:pt x="-16142" y="899926"/>
                  <a:pt x="15026" y="665493"/>
                  <a:pt x="0" y="566309"/>
                </a:cubicBezTo>
                <a:cubicBezTo>
                  <a:pt x="-15026" y="467125"/>
                  <a:pt x="63087" y="170915"/>
                  <a:pt x="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23899684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defPPr>
              <a:defRPr lang="ar-EG"/>
            </a:defPPr>
            <a:lvl1pPr/>
          </a:lstStyle>
          <a:p>
            <a:r>
              <a:rPr lang="en-US" dirty="0"/>
              <a:t>‌‏</a:t>
            </a:r>
            <a:r>
              <a:rPr lang="en-US" dirty="0" err="1"/>
              <a:t>لو</a:t>
            </a:r>
            <a:r>
              <a:rPr lang="en-US" dirty="0"/>
              <a:t> </a:t>
            </a:r>
            <a:r>
              <a:rPr lang="en-US" dirty="0" err="1"/>
              <a:t>كنت</a:t>
            </a:r>
            <a:r>
              <a:rPr lang="en-US" dirty="0"/>
              <a:t> </a:t>
            </a:r>
            <a:r>
              <a:rPr lang="en-US" dirty="0" err="1"/>
              <a:t>تعيش</a:t>
            </a:r>
            <a:r>
              <a:rPr lang="en-US" dirty="0"/>
              <a:t> </a:t>
            </a:r>
            <a:r>
              <a:rPr lang="en-US" dirty="0" err="1"/>
              <a:t>في</a:t>
            </a:r>
            <a:r>
              <a:rPr lang="en-US" dirty="0"/>
              <a:t> </a:t>
            </a:r>
            <a:r>
              <a:rPr lang="en-US" dirty="0" err="1"/>
              <a:t>زمن</a:t>
            </a:r>
            <a:r>
              <a:rPr lang="en-US" dirty="0"/>
              <a:t> </a:t>
            </a:r>
            <a:r>
              <a:rPr lang="en-US" dirty="0" err="1"/>
              <a:t>سيدنا</a:t>
            </a:r>
            <a:r>
              <a:rPr lang="en-US" dirty="0"/>
              <a:t> </a:t>
            </a:r>
            <a:r>
              <a:rPr lang="en-US" dirty="0" err="1"/>
              <a:t>نوح</a:t>
            </a:r>
            <a:r>
              <a:rPr lang="en-US" dirty="0"/>
              <a:t> </a:t>
            </a:r>
            <a:r>
              <a:rPr lang="en-US" dirty="0" err="1"/>
              <a:t>عليه</a:t>
            </a:r>
            <a:r>
              <a:rPr lang="en-US" dirty="0"/>
              <a:t> </a:t>
            </a:r>
            <a:r>
              <a:rPr lang="en-US" dirty="0" err="1"/>
              <a:t>السلام</a:t>
            </a:r>
            <a:r>
              <a:rPr lang="en-US" dirty="0"/>
              <a:t> </a:t>
            </a:r>
            <a:r>
              <a:rPr lang="en-US" dirty="0" err="1"/>
              <a:t>وجاء</a:t>
            </a:r>
            <a:r>
              <a:rPr lang="en-US" dirty="0"/>
              <a:t> </a:t>
            </a:r>
            <a:r>
              <a:rPr lang="en-US" dirty="0" err="1"/>
              <a:t>تحذير</a:t>
            </a:r>
            <a:r>
              <a:rPr lang="en-US" dirty="0"/>
              <a:t> </a:t>
            </a:r>
            <a:r>
              <a:rPr lang="en-US" dirty="0" err="1"/>
              <a:t>بحدوث</a:t>
            </a:r>
            <a:r>
              <a:rPr lang="en-US" dirty="0"/>
              <a:t> </a:t>
            </a:r>
            <a:r>
              <a:rPr lang="en-US" dirty="0" err="1"/>
              <a:t>الطوفان</a:t>
            </a:r>
            <a:r>
              <a:rPr lang="en-US" dirty="0"/>
              <a:t>، </a:t>
            </a:r>
            <a:r>
              <a:rPr lang="en-US" dirty="0" err="1"/>
              <a:t>فانقسم</a:t>
            </a:r>
            <a:r>
              <a:rPr lang="en-US" dirty="0"/>
              <a:t> </a:t>
            </a:r>
            <a:r>
              <a:rPr lang="en-US" dirty="0" err="1"/>
              <a:t>الناس</a:t>
            </a:r>
            <a:r>
              <a:rPr lang="en-US" dirty="0"/>
              <a:t> </a:t>
            </a:r>
            <a:r>
              <a:rPr lang="en-US" dirty="0" err="1"/>
              <a:t>إلى</a:t>
            </a:r>
            <a:r>
              <a:rPr lang="en-US" dirty="0"/>
              <a:t> </a:t>
            </a:r>
            <a:r>
              <a:rPr lang="en-US" dirty="0" err="1"/>
              <a:t>فريقين</a:t>
            </a:r>
            <a:r>
              <a:rPr lang="en-US" dirty="0"/>
              <a:t>:</a:t>
            </a:r>
          </a:p>
          <a:p>
            <a:r>
              <a:rPr lang="en-US" dirty="0" err="1"/>
              <a:t>فريق</a:t>
            </a:r>
            <a:r>
              <a:rPr lang="en-US" dirty="0"/>
              <a:t> </a:t>
            </a:r>
            <a:r>
              <a:rPr lang="en-US" dirty="0" err="1"/>
              <a:t>اختار</a:t>
            </a:r>
            <a:r>
              <a:rPr lang="en-US" dirty="0"/>
              <a:t> ‏</a:t>
            </a:r>
            <a:r>
              <a:rPr lang="en-US" dirty="0" err="1"/>
              <a:t>البقاء</a:t>
            </a:r>
            <a:r>
              <a:rPr lang="en-US" dirty="0"/>
              <a:t> </a:t>
            </a:r>
            <a:r>
              <a:rPr lang="en-US" dirty="0" err="1"/>
              <a:t>على</a:t>
            </a:r>
            <a:r>
              <a:rPr lang="en-US" dirty="0"/>
              <a:t> </a:t>
            </a:r>
            <a:r>
              <a:rPr lang="en-US" dirty="0" err="1"/>
              <a:t>اليابسة</a:t>
            </a:r>
            <a:r>
              <a:rPr lang="en-US" dirty="0"/>
              <a:t> </a:t>
            </a:r>
            <a:r>
              <a:rPr lang="en-US" dirty="0" err="1"/>
              <a:t>لأنها</a:t>
            </a:r>
            <a:r>
              <a:rPr lang="en-US" dirty="0"/>
              <a:t> </a:t>
            </a:r>
            <a:r>
              <a:rPr lang="en-US" dirty="0" err="1"/>
              <a:t>أكثر</a:t>
            </a:r>
            <a:r>
              <a:rPr lang="en-US" dirty="0"/>
              <a:t> </a:t>
            </a:r>
            <a:r>
              <a:rPr lang="en-US" dirty="0" err="1"/>
              <a:t>أماناً</a:t>
            </a:r>
            <a:r>
              <a:rPr lang="en-US" dirty="0"/>
              <a:t>.</a:t>
            </a:r>
          </a:p>
          <a:p>
            <a:r>
              <a:rPr lang="en-US" dirty="0" err="1"/>
              <a:t>فريق</a:t>
            </a:r>
            <a:r>
              <a:rPr lang="en-US" dirty="0"/>
              <a:t> </a:t>
            </a:r>
            <a:r>
              <a:rPr lang="en-US" dirty="0" err="1"/>
              <a:t>اختار</a:t>
            </a:r>
            <a:r>
              <a:rPr lang="en-US" dirty="0"/>
              <a:t> </a:t>
            </a:r>
            <a:r>
              <a:rPr lang="en-US" dirty="0" err="1"/>
              <a:t>الركوب</a:t>
            </a:r>
            <a:r>
              <a:rPr lang="en-US" dirty="0"/>
              <a:t> </a:t>
            </a:r>
            <a:r>
              <a:rPr lang="en-US" dirty="0" err="1"/>
              <a:t>في</a:t>
            </a:r>
            <a:r>
              <a:rPr lang="en-US" dirty="0"/>
              <a:t> </a:t>
            </a:r>
            <a:r>
              <a:rPr lang="en-US" dirty="0" err="1"/>
              <a:t>السفينة</a:t>
            </a:r>
            <a:r>
              <a:rPr lang="en-US" dirty="0"/>
              <a:t> </a:t>
            </a:r>
            <a:r>
              <a:rPr lang="en-US" dirty="0" err="1"/>
              <a:t>مع</a:t>
            </a:r>
            <a:r>
              <a:rPr lang="en-US" dirty="0"/>
              <a:t> </a:t>
            </a:r>
            <a:r>
              <a:rPr lang="en-US" dirty="0" err="1"/>
              <a:t>نوح</a:t>
            </a:r>
            <a:r>
              <a:rPr lang="en-US" dirty="0"/>
              <a:t> </a:t>
            </a:r>
            <a:r>
              <a:rPr lang="en-US" dirty="0" err="1"/>
              <a:t>عليه</a:t>
            </a:r>
            <a:r>
              <a:rPr lang="en-US" dirty="0"/>
              <a:t> </a:t>
            </a:r>
            <a:r>
              <a:rPr lang="en-US" dirty="0" err="1"/>
              <a:t>السلام</a:t>
            </a:r>
            <a:r>
              <a:rPr lang="en-US" dirty="0"/>
              <a:t>.</a:t>
            </a:r>
          </a:p>
          <a:p>
            <a:r>
              <a:rPr lang="en-US" dirty="0" err="1"/>
              <a:t>أي</a:t>
            </a:r>
            <a:r>
              <a:rPr lang="en-US" dirty="0"/>
              <a:t> </a:t>
            </a:r>
            <a:r>
              <a:rPr lang="en-US" dirty="0" err="1"/>
              <a:t>فريق</a:t>
            </a:r>
            <a:r>
              <a:rPr lang="en-US" dirty="0"/>
              <a:t> </a:t>
            </a:r>
            <a:r>
              <a:rPr lang="en-US" dirty="0" err="1"/>
              <a:t>ستختار</a:t>
            </a:r>
            <a:r>
              <a:rPr lang="en-US" dirty="0"/>
              <a:t>؟  </a:t>
            </a:r>
            <a:r>
              <a:rPr lang="en-US" dirty="0" err="1"/>
              <a:t>علل</a:t>
            </a:r>
            <a:r>
              <a:rPr lang="en-US" dirty="0"/>
              <a:t> </a:t>
            </a:r>
            <a:r>
              <a:rPr lang="en-US" dirty="0" err="1"/>
              <a:t>إجابتك</a:t>
            </a:r>
            <a:r>
              <a:rPr lang="en-US" dirty="0"/>
              <a:t>.</a:t>
            </a:r>
          </a:p>
        </p:txBody>
      </p:sp>
      <p:sp>
        <p:nvSpPr>
          <p:cNvPr id="5" name="مستطيل: زوايا مستديرة 1">
            <a:extLst>
              <a:ext uri="{FF2B5EF4-FFF2-40B4-BE49-F238E27FC236}">
                <a16:creationId xmlns:a16="http://schemas.microsoft.com/office/drawing/2014/main" id="{598A8F1B-1FF6-4518-AB82-043D6E4C7422}"/>
              </a:ext>
            </a:extLst>
          </p:cNvPr>
          <p:cNvSpPr/>
          <p:nvPr/>
        </p:nvSpPr>
        <p:spPr>
          <a:xfrm>
            <a:off x="3762562" y="4491990"/>
            <a:ext cx="6401760" cy="58534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7150">
            <a:solidFill>
              <a:srgbClr val="454B8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AE" sz="2400" b="1" dirty="0">
                <a:solidFill>
                  <a:srgbClr val="E22F45"/>
                </a:solidFill>
              </a:rPr>
              <a:t>نشاط </a:t>
            </a:r>
            <a:r>
              <a:rPr lang="en-US" sz="2400" b="1" dirty="0" err="1">
                <a:solidFill>
                  <a:srgbClr val="E22F45"/>
                </a:solidFill>
              </a:rPr>
              <a:t>في</a:t>
            </a:r>
            <a:r>
              <a:rPr lang="en-US" sz="2400" b="1" dirty="0">
                <a:solidFill>
                  <a:srgbClr val="E22F45"/>
                </a:solidFill>
              </a:rPr>
              <a:t> </a:t>
            </a:r>
            <a:r>
              <a:rPr lang="en-US" sz="2400" b="1" dirty="0" err="1">
                <a:solidFill>
                  <a:srgbClr val="E22F45"/>
                </a:solidFill>
              </a:rPr>
              <a:t>البوابة</a:t>
            </a:r>
            <a:r>
              <a:rPr lang="en-US" sz="2400" b="1" dirty="0">
                <a:solidFill>
                  <a:srgbClr val="E22F45"/>
                </a:solidFill>
              </a:rPr>
              <a:t> </a:t>
            </a:r>
            <a:r>
              <a:rPr lang="en-US" sz="2400" b="1" dirty="0" err="1">
                <a:solidFill>
                  <a:srgbClr val="E22F45"/>
                </a:solidFill>
              </a:rPr>
              <a:t>التعليمية</a:t>
            </a:r>
            <a:r>
              <a:rPr lang="en-US" sz="2400" b="1" dirty="0">
                <a:solidFill>
                  <a:srgbClr val="E22F45"/>
                </a:solidFill>
              </a:rPr>
              <a:t> </a:t>
            </a:r>
            <a:r>
              <a:rPr lang="ar-AE" sz="2400" b="1" dirty="0">
                <a:solidFill>
                  <a:srgbClr val="E22F45"/>
                </a:solidFill>
              </a:rPr>
              <a:t>:شجرة بأسماء الأنبياء والرسل  </a:t>
            </a:r>
            <a:endParaRPr lang="en-US" sz="2400" b="1" dirty="0">
              <a:solidFill>
                <a:srgbClr val="E22F45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664500-6B16-4020-B599-77281607E8ED}"/>
              </a:ext>
            </a:extLst>
          </p:cNvPr>
          <p:cNvSpPr txBox="1"/>
          <p:nvPr/>
        </p:nvSpPr>
        <p:spPr>
          <a:xfrm>
            <a:off x="3567287" y="5255586"/>
            <a:ext cx="6597035" cy="1200329"/>
          </a:xfrm>
          <a:custGeom>
            <a:avLst/>
            <a:gdLst>
              <a:gd name="connsiteX0" fmla="*/ 0 w 6597035"/>
              <a:gd name="connsiteY0" fmla="*/ 0 h 1200329"/>
              <a:gd name="connsiteX1" fmla="*/ 599730 w 6597035"/>
              <a:gd name="connsiteY1" fmla="*/ 0 h 1200329"/>
              <a:gd name="connsiteX2" fmla="*/ 1265431 w 6597035"/>
              <a:gd name="connsiteY2" fmla="*/ 0 h 1200329"/>
              <a:gd name="connsiteX3" fmla="*/ 1931132 w 6597035"/>
              <a:gd name="connsiteY3" fmla="*/ 0 h 1200329"/>
              <a:gd name="connsiteX4" fmla="*/ 2530863 w 6597035"/>
              <a:gd name="connsiteY4" fmla="*/ 0 h 1200329"/>
              <a:gd name="connsiteX5" fmla="*/ 2998652 w 6597035"/>
              <a:gd name="connsiteY5" fmla="*/ 0 h 1200329"/>
              <a:gd name="connsiteX6" fmla="*/ 3400472 w 6597035"/>
              <a:gd name="connsiteY6" fmla="*/ 0 h 1200329"/>
              <a:gd name="connsiteX7" fmla="*/ 3868261 w 6597035"/>
              <a:gd name="connsiteY7" fmla="*/ 0 h 1200329"/>
              <a:gd name="connsiteX8" fmla="*/ 4467992 w 6597035"/>
              <a:gd name="connsiteY8" fmla="*/ 0 h 1200329"/>
              <a:gd name="connsiteX9" fmla="*/ 5001752 w 6597035"/>
              <a:gd name="connsiteY9" fmla="*/ 0 h 1200329"/>
              <a:gd name="connsiteX10" fmla="*/ 5469542 w 6597035"/>
              <a:gd name="connsiteY10" fmla="*/ 0 h 1200329"/>
              <a:gd name="connsiteX11" fmla="*/ 5871361 w 6597035"/>
              <a:gd name="connsiteY11" fmla="*/ 0 h 1200329"/>
              <a:gd name="connsiteX12" fmla="*/ 6597035 w 6597035"/>
              <a:gd name="connsiteY12" fmla="*/ 0 h 1200329"/>
              <a:gd name="connsiteX13" fmla="*/ 6597035 w 6597035"/>
              <a:gd name="connsiteY13" fmla="*/ 424116 h 1200329"/>
              <a:gd name="connsiteX14" fmla="*/ 6597035 w 6597035"/>
              <a:gd name="connsiteY14" fmla="*/ 848232 h 1200329"/>
              <a:gd name="connsiteX15" fmla="*/ 6597035 w 6597035"/>
              <a:gd name="connsiteY15" fmla="*/ 1200329 h 1200329"/>
              <a:gd name="connsiteX16" fmla="*/ 6129245 w 6597035"/>
              <a:gd name="connsiteY16" fmla="*/ 1200329 h 1200329"/>
              <a:gd name="connsiteX17" fmla="*/ 5463544 w 6597035"/>
              <a:gd name="connsiteY17" fmla="*/ 1200329 h 1200329"/>
              <a:gd name="connsiteX18" fmla="*/ 4863814 w 6597035"/>
              <a:gd name="connsiteY18" fmla="*/ 1200329 h 1200329"/>
              <a:gd name="connsiteX19" fmla="*/ 4396024 w 6597035"/>
              <a:gd name="connsiteY19" fmla="*/ 1200329 h 1200329"/>
              <a:gd name="connsiteX20" fmla="*/ 3730323 w 6597035"/>
              <a:gd name="connsiteY20" fmla="*/ 1200329 h 1200329"/>
              <a:gd name="connsiteX21" fmla="*/ 3262534 w 6597035"/>
              <a:gd name="connsiteY21" fmla="*/ 1200329 h 1200329"/>
              <a:gd name="connsiteX22" fmla="*/ 2530863 w 6597035"/>
              <a:gd name="connsiteY22" fmla="*/ 1200329 h 1200329"/>
              <a:gd name="connsiteX23" fmla="*/ 2129043 w 6597035"/>
              <a:gd name="connsiteY23" fmla="*/ 1200329 h 1200329"/>
              <a:gd name="connsiteX24" fmla="*/ 1727224 w 6597035"/>
              <a:gd name="connsiteY24" fmla="*/ 1200329 h 1200329"/>
              <a:gd name="connsiteX25" fmla="*/ 1259434 w 6597035"/>
              <a:gd name="connsiteY25" fmla="*/ 1200329 h 1200329"/>
              <a:gd name="connsiteX26" fmla="*/ 659703 w 6597035"/>
              <a:gd name="connsiteY26" fmla="*/ 1200329 h 1200329"/>
              <a:gd name="connsiteX27" fmla="*/ 0 w 6597035"/>
              <a:gd name="connsiteY27" fmla="*/ 1200329 h 1200329"/>
              <a:gd name="connsiteX28" fmla="*/ 0 w 6597035"/>
              <a:gd name="connsiteY28" fmla="*/ 800219 h 1200329"/>
              <a:gd name="connsiteX29" fmla="*/ 0 w 6597035"/>
              <a:gd name="connsiteY29" fmla="*/ 388106 h 1200329"/>
              <a:gd name="connsiteX30" fmla="*/ 0 w 6597035"/>
              <a:gd name="connsiteY30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597035" h="1200329" fill="none" extrusionOk="0">
                <a:moveTo>
                  <a:pt x="0" y="0"/>
                </a:moveTo>
                <a:cubicBezTo>
                  <a:pt x="205805" y="-40127"/>
                  <a:pt x="389583" y="23982"/>
                  <a:pt x="599730" y="0"/>
                </a:cubicBezTo>
                <a:cubicBezTo>
                  <a:pt x="809877" y="-23982"/>
                  <a:pt x="1081672" y="55564"/>
                  <a:pt x="1265431" y="0"/>
                </a:cubicBezTo>
                <a:cubicBezTo>
                  <a:pt x="1449190" y="-55564"/>
                  <a:pt x="1627942" y="76242"/>
                  <a:pt x="1931132" y="0"/>
                </a:cubicBezTo>
                <a:cubicBezTo>
                  <a:pt x="2234322" y="-76242"/>
                  <a:pt x="2274192" y="1138"/>
                  <a:pt x="2530863" y="0"/>
                </a:cubicBezTo>
                <a:cubicBezTo>
                  <a:pt x="2787534" y="-1138"/>
                  <a:pt x="2784351" y="22512"/>
                  <a:pt x="2998652" y="0"/>
                </a:cubicBezTo>
                <a:cubicBezTo>
                  <a:pt x="3212953" y="-22512"/>
                  <a:pt x="3306575" y="28378"/>
                  <a:pt x="3400472" y="0"/>
                </a:cubicBezTo>
                <a:cubicBezTo>
                  <a:pt x="3494369" y="-28378"/>
                  <a:pt x="3752817" y="7532"/>
                  <a:pt x="3868261" y="0"/>
                </a:cubicBezTo>
                <a:cubicBezTo>
                  <a:pt x="3983705" y="-7532"/>
                  <a:pt x="4248029" y="46837"/>
                  <a:pt x="4467992" y="0"/>
                </a:cubicBezTo>
                <a:cubicBezTo>
                  <a:pt x="4687955" y="-46837"/>
                  <a:pt x="4838460" y="5670"/>
                  <a:pt x="5001752" y="0"/>
                </a:cubicBezTo>
                <a:cubicBezTo>
                  <a:pt x="5165044" y="-5670"/>
                  <a:pt x="5303016" y="32951"/>
                  <a:pt x="5469542" y="0"/>
                </a:cubicBezTo>
                <a:cubicBezTo>
                  <a:pt x="5636068" y="-32951"/>
                  <a:pt x="5684876" y="29369"/>
                  <a:pt x="5871361" y="0"/>
                </a:cubicBezTo>
                <a:cubicBezTo>
                  <a:pt x="6057846" y="-29369"/>
                  <a:pt x="6423939" y="20828"/>
                  <a:pt x="6597035" y="0"/>
                </a:cubicBezTo>
                <a:cubicBezTo>
                  <a:pt x="6605996" y="107032"/>
                  <a:pt x="6558314" y="230235"/>
                  <a:pt x="6597035" y="424116"/>
                </a:cubicBezTo>
                <a:cubicBezTo>
                  <a:pt x="6635756" y="617997"/>
                  <a:pt x="6579401" y="690690"/>
                  <a:pt x="6597035" y="848232"/>
                </a:cubicBezTo>
                <a:cubicBezTo>
                  <a:pt x="6614669" y="1005774"/>
                  <a:pt x="6572448" y="1108098"/>
                  <a:pt x="6597035" y="1200329"/>
                </a:cubicBezTo>
                <a:cubicBezTo>
                  <a:pt x="6437525" y="1214086"/>
                  <a:pt x="6235677" y="1194278"/>
                  <a:pt x="6129245" y="1200329"/>
                </a:cubicBezTo>
                <a:cubicBezTo>
                  <a:pt x="6022813" y="1206380"/>
                  <a:pt x="5616280" y="1133621"/>
                  <a:pt x="5463544" y="1200329"/>
                </a:cubicBezTo>
                <a:cubicBezTo>
                  <a:pt x="5310808" y="1267037"/>
                  <a:pt x="5156904" y="1129816"/>
                  <a:pt x="4863814" y="1200329"/>
                </a:cubicBezTo>
                <a:cubicBezTo>
                  <a:pt x="4570724" y="1270842"/>
                  <a:pt x="4590180" y="1177285"/>
                  <a:pt x="4396024" y="1200329"/>
                </a:cubicBezTo>
                <a:cubicBezTo>
                  <a:pt x="4201868" y="1223373"/>
                  <a:pt x="4040594" y="1140821"/>
                  <a:pt x="3730323" y="1200329"/>
                </a:cubicBezTo>
                <a:cubicBezTo>
                  <a:pt x="3420052" y="1259837"/>
                  <a:pt x="3455097" y="1151300"/>
                  <a:pt x="3262534" y="1200329"/>
                </a:cubicBezTo>
                <a:cubicBezTo>
                  <a:pt x="3069971" y="1249358"/>
                  <a:pt x="2795877" y="1129568"/>
                  <a:pt x="2530863" y="1200329"/>
                </a:cubicBezTo>
                <a:cubicBezTo>
                  <a:pt x="2265849" y="1271090"/>
                  <a:pt x="2319243" y="1161757"/>
                  <a:pt x="2129043" y="1200329"/>
                </a:cubicBezTo>
                <a:cubicBezTo>
                  <a:pt x="1938843" y="1238901"/>
                  <a:pt x="1911126" y="1199862"/>
                  <a:pt x="1727224" y="1200329"/>
                </a:cubicBezTo>
                <a:cubicBezTo>
                  <a:pt x="1543322" y="1200796"/>
                  <a:pt x="1361664" y="1150848"/>
                  <a:pt x="1259434" y="1200329"/>
                </a:cubicBezTo>
                <a:cubicBezTo>
                  <a:pt x="1157204" y="1249810"/>
                  <a:pt x="815439" y="1139552"/>
                  <a:pt x="659703" y="1200329"/>
                </a:cubicBezTo>
                <a:cubicBezTo>
                  <a:pt x="503967" y="1261106"/>
                  <a:pt x="249273" y="1193935"/>
                  <a:pt x="0" y="1200329"/>
                </a:cubicBezTo>
                <a:cubicBezTo>
                  <a:pt x="-42141" y="1093109"/>
                  <a:pt x="41197" y="973653"/>
                  <a:pt x="0" y="800219"/>
                </a:cubicBezTo>
                <a:cubicBezTo>
                  <a:pt x="-41197" y="626785"/>
                  <a:pt x="559" y="582213"/>
                  <a:pt x="0" y="388106"/>
                </a:cubicBezTo>
                <a:cubicBezTo>
                  <a:pt x="-559" y="193999"/>
                  <a:pt x="26389" y="123836"/>
                  <a:pt x="0" y="0"/>
                </a:cubicBezTo>
                <a:close/>
              </a:path>
              <a:path w="6597035" h="1200329" stroke="0" extrusionOk="0">
                <a:moveTo>
                  <a:pt x="0" y="0"/>
                </a:moveTo>
                <a:cubicBezTo>
                  <a:pt x="191717" y="-51067"/>
                  <a:pt x="242094" y="31725"/>
                  <a:pt x="467790" y="0"/>
                </a:cubicBezTo>
                <a:cubicBezTo>
                  <a:pt x="693486" y="-31725"/>
                  <a:pt x="843233" y="59822"/>
                  <a:pt x="1133491" y="0"/>
                </a:cubicBezTo>
                <a:cubicBezTo>
                  <a:pt x="1423749" y="-59822"/>
                  <a:pt x="1381773" y="1310"/>
                  <a:pt x="1535310" y="0"/>
                </a:cubicBezTo>
                <a:cubicBezTo>
                  <a:pt x="1688847" y="-1310"/>
                  <a:pt x="2025439" y="37518"/>
                  <a:pt x="2266981" y="0"/>
                </a:cubicBezTo>
                <a:cubicBezTo>
                  <a:pt x="2508523" y="-37518"/>
                  <a:pt x="2592096" y="5550"/>
                  <a:pt x="2800741" y="0"/>
                </a:cubicBezTo>
                <a:cubicBezTo>
                  <a:pt x="3009386" y="-5550"/>
                  <a:pt x="3194342" y="6029"/>
                  <a:pt x="3400472" y="0"/>
                </a:cubicBezTo>
                <a:cubicBezTo>
                  <a:pt x="3606602" y="-6029"/>
                  <a:pt x="3733217" y="20227"/>
                  <a:pt x="3934232" y="0"/>
                </a:cubicBezTo>
                <a:cubicBezTo>
                  <a:pt x="4135247" y="-20227"/>
                  <a:pt x="4221129" y="29567"/>
                  <a:pt x="4336051" y="0"/>
                </a:cubicBezTo>
                <a:cubicBezTo>
                  <a:pt x="4450973" y="-29567"/>
                  <a:pt x="4612762" y="29973"/>
                  <a:pt x="4737871" y="0"/>
                </a:cubicBezTo>
                <a:cubicBezTo>
                  <a:pt x="4862980" y="-29973"/>
                  <a:pt x="5252762" y="18141"/>
                  <a:pt x="5469542" y="0"/>
                </a:cubicBezTo>
                <a:cubicBezTo>
                  <a:pt x="5686322" y="-18141"/>
                  <a:pt x="6072669" y="112157"/>
                  <a:pt x="6597035" y="0"/>
                </a:cubicBezTo>
                <a:cubicBezTo>
                  <a:pt x="6617232" y="94383"/>
                  <a:pt x="6568633" y="266072"/>
                  <a:pt x="6597035" y="376103"/>
                </a:cubicBezTo>
                <a:cubicBezTo>
                  <a:pt x="6625437" y="486134"/>
                  <a:pt x="6557350" y="602981"/>
                  <a:pt x="6597035" y="764209"/>
                </a:cubicBezTo>
                <a:cubicBezTo>
                  <a:pt x="6636720" y="925437"/>
                  <a:pt x="6571240" y="1064201"/>
                  <a:pt x="6597035" y="1200329"/>
                </a:cubicBezTo>
                <a:cubicBezTo>
                  <a:pt x="6483725" y="1263939"/>
                  <a:pt x="6327111" y="1174170"/>
                  <a:pt x="6063275" y="1200329"/>
                </a:cubicBezTo>
                <a:cubicBezTo>
                  <a:pt x="5799439" y="1226488"/>
                  <a:pt x="5738610" y="1181237"/>
                  <a:pt x="5595485" y="1200329"/>
                </a:cubicBezTo>
                <a:cubicBezTo>
                  <a:pt x="5452360" y="1219421"/>
                  <a:pt x="5086504" y="1183201"/>
                  <a:pt x="4863814" y="1200329"/>
                </a:cubicBezTo>
                <a:cubicBezTo>
                  <a:pt x="4641124" y="1217457"/>
                  <a:pt x="4388973" y="1187919"/>
                  <a:pt x="4264084" y="1200329"/>
                </a:cubicBezTo>
                <a:cubicBezTo>
                  <a:pt x="4139195" y="1212739"/>
                  <a:pt x="3900741" y="1187752"/>
                  <a:pt x="3796294" y="1200329"/>
                </a:cubicBezTo>
                <a:cubicBezTo>
                  <a:pt x="3691847" y="1212906"/>
                  <a:pt x="3399672" y="1126402"/>
                  <a:pt x="3064623" y="1200329"/>
                </a:cubicBezTo>
                <a:cubicBezTo>
                  <a:pt x="2729574" y="1274256"/>
                  <a:pt x="2676693" y="1132374"/>
                  <a:pt x="2398922" y="1200329"/>
                </a:cubicBezTo>
                <a:cubicBezTo>
                  <a:pt x="2121151" y="1268284"/>
                  <a:pt x="2165569" y="1184204"/>
                  <a:pt x="1997102" y="1200329"/>
                </a:cubicBezTo>
                <a:cubicBezTo>
                  <a:pt x="1828635" y="1216454"/>
                  <a:pt x="1712076" y="1186278"/>
                  <a:pt x="1463342" y="1200329"/>
                </a:cubicBezTo>
                <a:cubicBezTo>
                  <a:pt x="1214608" y="1214380"/>
                  <a:pt x="1096222" y="1157444"/>
                  <a:pt x="995553" y="1200329"/>
                </a:cubicBezTo>
                <a:cubicBezTo>
                  <a:pt x="894884" y="1243214"/>
                  <a:pt x="332588" y="1157341"/>
                  <a:pt x="0" y="1200329"/>
                </a:cubicBezTo>
                <a:cubicBezTo>
                  <a:pt x="-26040" y="1081409"/>
                  <a:pt x="50811" y="881708"/>
                  <a:pt x="0" y="776213"/>
                </a:cubicBezTo>
                <a:cubicBezTo>
                  <a:pt x="-50811" y="670718"/>
                  <a:pt x="40157" y="524673"/>
                  <a:pt x="0" y="352097"/>
                </a:cubicBezTo>
                <a:cubicBezTo>
                  <a:pt x="-40157" y="179521"/>
                  <a:pt x="39931" y="118743"/>
                  <a:pt x="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23899684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defPPr>
              <a:defRPr lang="ar-EG"/>
            </a:defPPr>
            <a:lvl1pPr/>
          </a:lstStyle>
          <a:p>
            <a:r>
              <a:rPr lang="en-US" dirty="0"/>
              <a:t>‌‏</a:t>
            </a:r>
            <a:r>
              <a:rPr lang="ar-SA" dirty="0"/>
              <a:t>ارسم شجرة بأسماء الأنبياء والرسل من أبناء سيدنا إبراهيم عليه السلام ثم لونها بألوانك المفضلة </a:t>
            </a:r>
            <a:endParaRPr lang="ar-AE" dirty="0"/>
          </a:p>
          <a:p>
            <a:r>
              <a:rPr lang="ar-SA" dirty="0"/>
              <a:t>‏أو قم برسم أحداث قصة أحد الأنبياء </a:t>
            </a:r>
            <a:r>
              <a:rPr lang="ar-AE" dirty="0"/>
              <a:t>تحذير </a:t>
            </a:r>
            <a:r>
              <a:rPr lang="ar-AE" dirty="0">
                <a:highlight>
                  <a:srgbClr val="FFFF00"/>
                </a:highlight>
              </a:rPr>
              <a:t>(تنبيه </a:t>
            </a:r>
            <a:r>
              <a:rPr lang="ar-AE" dirty="0" err="1">
                <a:highlight>
                  <a:srgbClr val="FFFF00"/>
                </a:highlight>
              </a:rPr>
              <a:t>لايجوز</a:t>
            </a:r>
            <a:r>
              <a:rPr lang="ar-AE" dirty="0">
                <a:highlight>
                  <a:srgbClr val="FFFF00"/>
                </a:highlight>
              </a:rPr>
              <a:t> </a:t>
            </a:r>
            <a:r>
              <a:rPr lang="ar-SA" dirty="0">
                <a:highlight>
                  <a:srgbClr val="FFFF00"/>
                </a:highlight>
              </a:rPr>
              <a:t>رسم </a:t>
            </a:r>
            <a:r>
              <a:rPr lang="ar-AE" dirty="0">
                <a:highlight>
                  <a:srgbClr val="FFFF00"/>
                </a:highlight>
              </a:rPr>
              <a:t>شخص </a:t>
            </a:r>
            <a:r>
              <a:rPr lang="ar-SA" dirty="0">
                <a:highlight>
                  <a:srgbClr val="FFFF00"/>
                </a:highlight>
              </a:rPr>
              <a:t>الأنبياء</a:t>
            </a:r>
            <a:r>
              <a:rPr lang="ar-AE" dirty="0">
                <a:highlight>
                  <a:srgbClr val="FFFF00"/>
                </a:highlight>
              </a:rPr>
              <a:t>)</a:t>
            </a:r>
            <a:endParaRPr lang="ar-SA" dirty="0">
              <a:highlight>
                <a:srgbClr val="FFFF00"/>
              </a:highlight>
            </a:endParaRPr>
          </a:p>
          <a:p>
            <a:r>
              <a:rPr lang="ar-SA" dirty="0"/>
              <a:t>‏أو لخص قصة أحد الأنبياء ‏بأسلوبك.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586148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FD423B-627C-43F5-91AE-DCCAE53FA1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1789" y="507682"/>
            <a:ext cx="7310277" cy="61217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463F2F-3583-45C2-AA42-280CEE71B4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7443" y="2560320"/>
            <a:ext cx="1995631" cy="11430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7D76571-83A7-44DD-A972-85DF064A43E6}"/>
              </a:ext>
            </a:extLst>
          </p:cNvPr>
          <p:cNvSpPr/>
          <p:nvPr/>
        </p:nvSpPr>
        <p:spPr>
          <a:xfrm>
            <a:off x="8948420" y="1897380"/>
            <a:ext cx="487680" cy="548640"/>
          </a:xfrm>
          <a:prstGeom prst="ellipse">
            <a:avLst/>
          </a:prstGeom>
          <a:solidFill>
            <a:srgbClr val="FC0C0C">
              <a:alpha val="21961"/>
            </a:srgbClr>
          </a:solidFill>
          <a:ln>
            <a:solidFill>
              <a:srgbClr val="FC0C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0106EBD-4836-4827-8668-BDC88BBC594C}"/>
              </a:ext>
            </a:extLst>
          </p:cNvPr>
          <p:cNvSpPr/>
          <p:nvPr/>
        </p:nvSpPr>
        <p:spPr>
          <a:xfrm>
            <a:off x="8948420" y="4843780"/>
            <a:ext cx="487680" cy="548640"/>
          </a:xfrm>
          <a:prstGeom prst="ellipse">
            <a:avLst/>
          </a:prstGeom>
          <a:solidFill>
            <a:srgbClr val="FC0C0C">
              <a:alpha val="21961"/>
            </a:srgbClr>
          </a:solidFill>
          <a:ln>
            <a:solidFill>
              <a:srgbClr val="FC0C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008087B-EFF1-48C9-8112-E7C672078E93}"/>
              </a:ext>
            </a:extLst>
          </p:cNvPr>
          <p:cNvSpPr/>
          <p:nvPr/>
        </p:nvSpPr>
        <p:spPr>
          <a:xfrm>
            <a:off x="9639936" y="6168275"/>
            <a:ext cx="1124260" cy="36408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ص104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3" name="مستطيل: زوايا مستديرة 1">
            <a:extLst>
              <a:ext uri="{FF2B5EF4-FFF2-40B4-BE49-F238E27FC236}">
                <a16:creationId xmlns:a16="http://schemas.microsoft.com/office/drawing/2014/main" id="{8036FC99-1A61-4D25-A80A-0D8CD570730B}"/>
              </a:ext>
            </a:extLst>
          </p:cNvPr>
          <p:cNvSpPr/>
          <p:nvPr/>
        </p:nvSpPr>
        <p:spPr>
          <a:xfrm>
            <a:off x="10541000" y="507682"/>
            <a:ext cx="1415016" cy="672489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7150">
            <a:solidFill>
              <a:srgbClr val="F1CE8E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4000" b="1" dirty="0">
                <a:solidFill>
                  <a:srgbClr val="773E23"/>
                </a:solidFill>
                <a:latin typeface="DG Bebo" panose="01000000000000000000" pitchFamily="2" charset="-78"/>
                <a:cs typeface="DG Bebo" panose="01000000000000000000" pitchFamily="2" charset="-78"/>
              </a:rPr>
              <a:t>التقويم</a:t>
            </a:r>
            <a:endParaRPr kumimoji="0" lang="ar-EG" sz="4000" b="1" i="0" u="none" strike="noStrike" kern="1200" cap="none" spc="0" normalizeH="0" baseline="0" noProof="0" dirty="0">
              <a:ln>
                <a:noFill/>
              </a:ln>
              <a:solidFill>
                <a:srgbClr val="773E23"/>
              </a:solidFill>
              <a:effectLst/>
              <a:uLnTx/>
              <a:uFillTx/>
              <a:latin typeface="DG Bebo" panose="01000000000000000000" pitchFamily="2" charset="-78"/>
              <a:ea typeface="+mn-ea"/>
              <a:cs typeface="DG Bebo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492475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98B59B-9618-4246-B842-F54F3E8CBB0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469972" y="756468"/>
            <a:ext cx="10072622" cy="5732822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3AB1DCF0-7A10-4157-90AB-5FD0588EDD6B}"/>
              </a:ext>
            </a:extLst>
          </p:cNvPr>
          <p:cNvSpPr/>
          <p:nvPr/>
        </p:nvSpPr>
        <p:spPr>
          <a:xfrm>
            <a:off x="9405620" y="1579880"/>
            <a:ext cx="487680" cy="548640"/>
          </a:xfrm>
          <a:prstGeom prst="ellipse">
            <a:avLst/>
          </a:prstGeom>
          <a:solidFill>
            <a:srgbClr val="FC0C0C">
              <a:alpha val="21961"/>
            </a:srgbClr>
          </a:solidFill>
          <a:ln>
            <a:solidFill>
              <a:srgbClr val="FC0C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6088BA7-8308-4B15-8B90-C4323EA77B0A}"/>
              </a:ext>
            </a:extLst>
          </p:cNvPr>
          <p:cNvSpPr/>
          <p:nvPr/>
        </p:nvSpPr>
        <p:spPr>
          <a:xfrm>
            <a:off x="9435627" y="4564380"/>
            <a:ext cx="487680" cy="548640"/>
          </a:xfrm>
          <a:prstGeom prst="ellipse">
            <a:avLst/>
          </a:prstGeom>
          <a:solidFill>
            <a:srgbClr val="FC0C0C">
              <a:alpha val="21961"/>
            </a:srgbClr>
          </a:solidFill>
          <a:ln>
            <a:solidFill>
              <a:srgbClr val="FC0C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374AE8B-2676-496B-8306-C3C25A770DFD}"/>
              </a:ext>
            </a:extLst>
          </p:cNvPr>
          <p:cNvSpPr/>
          <p:nvPr/>
        </p:nvSpPr>
        <p:spPr>
          <a:xfrm>
            <a:off x="9792336" y="6307247"/>
            <a:ext cx="1124260" cy="36408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ص104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20" name="مستطيل: زوايا مستديرة 1">
            <a:extLst>
              <a:ext uri="{FF2B5EF4-FFF2-40B4-BE49-F238E27FC236}">
                <a16:creationId xmlns:a16="http://schemas.microsoft.com/office/drawing/2014/main" id="{9D77034E-4DAA-4170-9F29-52E82D8E8433}"/>
              </a:ext>
            </a:extLst>
          </p:cNvPr>
          <p:cNvSpPr/>
          <p:nvPr/>
        </p:nvSpPr>
        <p:spPr>
          <a:xfrm>
            <a:off x="10708080" y="3429000"/>
            <a:ext cx="1415016" cy="672489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7150">
            <a:solidFill>
              <a:srgbClr val="F1CE8E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4000" b="1" dirty="0">
                <a:solidFill>
                  <a:srgbClr val="773E23"/>
                </a:solidFill>
                <a:latin typeface="DG Bebo" panose="01000000000000000000" pitchFamily="2" charset="-78"/>
                <a:cs typeface="DG Bebo" panose="01000000000000000000" pitchFamily="2" charset="-78"/>
              </a:rPr>
              <a:t>التقويم</a:t>
            </a:r>
            <a:endParaRPr kumimoji="0" lang="ar-EG" sz="4000" b="1" i="0" u="none" strike="noStrike" kern="1200" cap="none" spc="0" normalizeH="0" baseline="0" noProof="0" dirty="0">
              <a:ln>
                <a:noFill/>
              </a:ln>
              <a:solidFill>
                <a:srgbClr val="773E23"/>
              </a:solidFill>
              <a:effectLst/>
              <a:uLnTx/>
              <a:uFillTx/>
              <a:latin typeface="DG Bebo" panose="01000000000000000000" pitchFamily="2" charset="-78"/>
              <a:ea typeface="+mn-ea"/>
              <a:cs typeface="DG Bebo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71501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778CAB-DDBF-4DB4-A635-9D9A257308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0030" y="790200"/>
            <a:ext cx="7957185" cy="57048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7E780E-31F9-4E85-9208-69113D2EB1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609" y="3429000"/>
            <a:ext cx="1952080" cy="2396613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2DCC8F1-CCD7-4CFF-81D1-BB759E0611DA}"/>
              </a:ext>
            </a:extLst>
          </p:cNvPr>
          <p:cNvSpPr/>
          <p:nvPr/>
        </p:nvSpPr>
        <p:spPr>
          <a:xfrm>
            <a:off x="7068820" y="1579880"/>
            <a:ext cx="487680" cy="548640"/>
          </a:xfrm>
          <a:prstGeom prst="ellipse">
            <a:avLst/>
          </a:prstGeom>
          <a:solidFill>
            <a:srgbClr val="FC0C0C">
              <a:alpha val="21961"/>
            </a:srgbClr>
          </a:solidFill>
          <a:ln>
            <a:solidFill>
              <a:srgbClr val="FC0C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9263728-8083-4C8C-B41B-02026FD22697}"/>
              </a:ext>
            </a:extLst>
          </p:cNvPr>
          <p:cNvSpPr/>
          <p:nvPr/>
        </p:nvSpPr>
        <p:spPr>
          <a:xfrm>
            <a:off x="7068820" y="4627306"/>
            <a:ext cx="487680" cy="548640"/>
          </a:xfrm>
          <a:prstGeom prst="ellipse">
            <a:avLst/>
          </a:prstGeom>
          <a:solidFill>
            <a:srgbClr val="FC0C0C">
              <a:alpha val="21961"/>
            </a:srgbClr>
          </a:solidFill>
          <a:ln>
            <a:solidFill>
              <a:srgbClr val="FC0C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119E13E-4B2A-4261-B52F-FC1DDDFAE73D}"/>
              </a:ext>
            </a:extLst>
          </p:cNvPr>
          <p:cNvSpPr/>
          <p:nvPr/>
        </p:nvSpPr>
        <p:spPr>
          <a:xfrm>
            <a:off x="7861936" y="6313054"/>
            <a:ext cx="1124260" cy="36408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ص105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0" name="مستطيل: زوايا مستديرة 1">
            <a:extLst>
              <a:ext uri="{FF2B5EF4-FFF2-40B4-BE49-F238E27FC236}">
                <a16:creationId xmlns:a16="http://schemas.microsoft.com/office/drawing/2014/main" id="{E78BAC05-EBBE-4556-A144-57FC6BE1CBE8}"/>
              </a:ext>
            </a:extLst>
          </p:cNvPr>
          <p:cNvSpPr/>
          <p:nvPr/>
        </p:nvSpPr>
        <p:spPr>
          <a:xfrm>
            <a:off x="8278688" y="1456031"/>
            <a:ext cx="1415016" cy="672489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7150">
            <a:solidFill>
              <a:srgbClr val="F1CE8E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4000" b="1" dirty="0">
                <a:solidFill>
                  <a:srgbClr val="773E23"/>
                </a:solidFill>
                <a:latin typeface="DG Bebo" panose="01000000000000000000" pitchFamily="2" charset="-78"/>
                <a:cs typeface="DG Bebo" panose="01000000000000000000" pitchFamily="2" charset="-78"/>
              </a:rPr>
              <a:t>التقويم</a:t>
            </a:r>
            <a:endParaRPr kumimoji="0" lang="ar-EG" sz="4000" b="1" i="0" u="none" strike="noStrike" kern="1200" cap="none" spc="0" normalizeH="0" baseline="0" noProof="0" dirty="0">
              <a:ln>
                <a:noFill/>
              </a:ln>
              <a:solidFill>
                <a:srgbClr val="773E23"/>
              </a:solidFill>
              <a:effectLst/>
              <a:uLnTx/>
              <a:uFillTx/>
              <a:latin typeface="DG Bebo" panose="01000000000000000000" pitchFamily="2" charset="-78"/>
              <a:ea typeface="+mn-ea"/>
              <a:cs typeface="DG Bebo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772803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626286-AED2-4DEB-B9A2-DE2D2B3FECC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111499" y="866319"/>
            <a:ext cx="7239001" cy="4813707"/>
          </a:xfrm>
          <a:prstGeom prst="rect">
            <a:avLst/>
          </a:prstGeom>
        </p:spPr>
      </p:pic>
      <p:pic>
        <p:nvPicPr>
          <p:cNvPr id="3076" name="Picture 4" descr="مدرسه فاوي غانم - شجرة الانبياء 🌳🌹 | Facebook">
            <a:extLst>
              <a:ext uri="{FF2B5EF4-FFF2-40B4-BE49-F238E27FC236}">
                <a16:creationId xmlns:a16="http://schemas.microsoft.com/office/drawing/2014/main" id="{0BD3A00B-97A9-41A1-8CA2-7CE8B0197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09" y="205637"/>
            <a:ext cx="3229582" cy="464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E35CBA-9543-4B89-A3F9-135E70EB8923}"/>
              </a:ext>
            </a:extLst>
          </p:cNvPr>
          <p:cNvSpPr txBox="1"/>
          <p:nvPr/>
        </p:nvSpPr>
        <p:spPr>
          <a:xfrm>
            <a:off x="3111499" y="2528518"/>
            <a:ext cx="69211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ar-AE" sz="2800" b="1" dirty="0">
                <a:solidFill>
                  <a:srgbClr val="EE812E"/>
                </a:solidFill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الصدق والأمانة والصبر على تحمل الأذى من الناس.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F6B65D-B909-4601-9068-186296DD46B6}"/>
              </a:ext>
            </a:extLst>
          </p:cNvPr>
          <p:cNvSpPr txBox="1"/>
          <p:nvPr/>
        </p:nvSpPr>
        <p:spPr>
          <a:xfrm>
            <a:off x="3270404" y="4606686"/>
            <a:ext cx="692118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ar-AE" sz="2800" b="1" dirty="0">
                <a:solidFill>
                  <a:srgbClr val="EE812E"/>
                </a:solidFill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لأنهم حرصوا على هدايتنا وأناروا  لنا طريقة الحياة   و دلونا على الصراط المستقيم و نقلوا لنا التعليم الله سبحانه.</a:t>
            </a:r>
          </a:p>
          <a:p>
            <a:pPr lvl="0">
              <a:defRPr/>
            </a:pPr>
            <a:endParaRPr lang="ar-AE" sz="2800" b="1" dirty="0">
              <a:solidFill>
                <a:prstClr val="black"/>
              </a:solidFill>
              <a:latin typeface="Sakkal Majalla" panose="02000000000000000000" pitchFamily="2" charset="-78"/>
              <a:ea typeface="Quicksand Light"/>
              <a:cs typeface="Sakkal Majalla" panose="02000000000000000000" pitchFamily="2" charset="-78"/>
              <a:sym typeface="Quicksand Ligh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24BC15B-A180-4D01-A7DE-3AE8022DFD3D}"/>
              </a:ext>
            </a:extLst>
          </p:cNvPr>
          <p:cNvSpPr/>
          <p:nvPr/>
        </p:nvSpPr>
        <p:spPr>
          <a:xfrm>
            <a:off x="8584657" y="5497983"/>
            <a:ext cx="1124260" cy="36408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ص105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1" name="مستطيل: زوايا مستديرة 1">
            <a:extLst>
              <a:ext uri="{FF2B5EF4-FFF2-40B4-BE49-F238E27FC236}">
                <a16:creationId xmlns:a16="http://schemas.microsoft.com/office/drawing/2014/main" id="{187D2203-F27C-4BD2-9C8D-FF58CD2DBB13}"/>
              </a:ext>
            </a:extLst>
          </p:cNvPr>
          <p:cNvSpPr/>
          <p:nvPr/>
        </p:nvSpPr>
        <p:spPr>
          <a:xfrm>
            <a:off x="10642600" y="205637"/>
            <a:ext cx="1415016" cy="672489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7150">
            <a:solidFill>
              <a:srgbClr val="F1CE8E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4000" b="1" dirty="0">
                <a:solidFill>
                  <a:srgbClr val="773E23"/>
                </a:solidFill>
                <a:latin typeface="DG Bebo" panose="01000000000000000000" pitchFamily="2" charset="-78"/>
                <a:cs typeface="DG Bebo" panose="01000000000000000000" pitchFamily="2" charset="-78"/>
              </a:rPr>
              <a:t>التقويم</a:t>
            </a:r>
            <a:endParaRPr kumimoji="0" lang="ar-EG" sz="4000" b="1" i="0" u="none" strike="noStrike" kern="1200" cap="none" spc="0" normalizeH="0" baseline="0" noProof="0" dirty="0">
              <a:ln>
                <a:noFill/>
              </a:ln>
              <a:solidFill>
                <a:srgbClr val="773E23"/>
              </a:solidFill>
              <a:effectLst/>
              <a:uLnTx/>
              <a:uFillTx/>
              <a:latin typeface="DG Bebo" panose="01000000000000000000" pitchFamily="2" charset="-78"/>
              <a:ea typeface="+mn-ea"/>
              <a:cs typeface="DG Bebo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331978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9B1FD78C-22D0-4E2E-A4D4-624687C980B0}"/>
              </a:ext>
            </a:extLst>
          </p:cNvPr>
          <p:cNvSpPr/>
          <p:nvPr/>
        </p:nvSpPr>
        <p:spPr>
          <a:xfrm>
            <a:off x="365760" y="242047"/>
            <a:ext cx="3154680" cy="660923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7150">
            <a:solidFill>
              <a:srgbClr val="DB729B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0" i="0" u="none" strike="noStrike" kern="1200" cap="none" spc="0" normalizeH="0" baseline="0" noProof="0" dirty="0">
                <a:ln>
                  <a:noFill/>
                </a:ln>
                <a:solidFill>
                  <a:srgbClr val="7E5E8F"/>
                </a:solidFill>
                <a:effectLst/>
                <a:uLnTx/>
                <a:uFillTx/>
                <a:latin typeface="DG Bebo" panose="01000000000000000000" pitchFamily="2" charset="-78"/>
                <a:ea typeface="+mn-ea"/>
                <a:cs typeface="DG Bebo" panose="01000000000000000000" pitchFamily="2" charset="-78"/>
              </a:rPr>
              <a:t>السلام الوطني</a:t>
            </a:r>
            <a:endParaRPr kumimoji="0" lang="ar-EG" sz="4000" b="0" i="0" u="none" strike="noStrike" kern="1200" cap="none" spc="0" normalizeH="0" baseline="0" noProof="0" dirty="0">
              <a:ln>
                <a:noFill/>
              </a:ln>
              <a:solidFill>
                <a:srgbClr val="7E5E8F"/>
              </a:solidFill>
              <a:effectLst/>
              <a:uLnTx/>
              <a:uFillTx/>
              <a:latin typeface="DG Bebo" panose="01000000000000000000" pitchFamily="2" charset="-78"/>
              <a:ea typeface="+mn-ea"/>
              <a:cs typeface="DG Bebo" panose="01000000000000000000" pitchFamily="2" charset="-78"/>
            </a:endParaRPr>
          </a:p>
        </p:txBody>
      </p:sp>
      <p:pic>
        <p:nvPicPr>
          <p:cNvPr id="4" name="Online Media 3" title="UAE ANTHEM ANIMATION  النشيد الوطني الاماراتي عيشي بلادي">
            <a:hlinkClick r:id="" action="ppaction://media"/>
            <a:extLst>
              <a:ext uri="{FF2B5EF4-FFF2-40B4-BE49-F238E27FC236}">
                <a16:creationId xmlns:a16="http://schemas.microsoft.com/office/drawing/2014/main" id="{606AFE28-92CA-4E17-9837-DDB54B1358F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65760" y="1191260"/>
            <a:ext cx="9338235" cy="527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2978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63D803E3-5023-4C3C-ACCB-51A9B752D924}"/>
              </a:ext>
            </a:extLst>
          </p:cNvPr>
          <p:cNvSpPr/>
          <p:nvPr/>
        </p:nvSpPr>
        <p:spPr>
          <a:xfrm>
            <a:off x="4242968" y="724511"/>
            <a:ext cx="4096348" cy="848818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7150">
            <a:solidFill>
              <a:srgbClr val="F1CE8E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000" b="1" i="0" u="none" strike="noStrike" kern="1200" cap="none" spc="0" normalizeH="0" baseline="0" noProof="0" dirty="0">
                <a:ln>
                  <a:noFill/>
                </a:ln>
                <a:solidFill>
                  <a:srgbClr val="773E23"/>
                </a:solidFill>
                <a:effectLst/>
                <a:uLnTx/>
                <a:uFillTx/>
                <a:latin typeface="DG Bebo" panose="01000000000000000000" pitchFamily="2" charset="-78"/>
                <a:ea typeface="+mn-ea"/>
                <a:cs typeface="DG Bebo" panose="01000000000000000000" pitchFamily="2" charset="-78"/>
              </a:rPr>
              <a:t>القوانين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773E23"/>
                </a:solidFill>
                <a:effectLst/>
                <a:uLnTx/>
                <a:uFillTx/>
                <a:latin typeface="DG Bebo" panose="01000000000000000000" pitchFamily="2" charset="-78"/>
                <a:ea typeface="+mn-ea"/>
                <a:cs typeface="DG Bebo" panose="01000000000000000000" pitchFamily="2" charset="-78"/>
              </a:rPr>
              <a:t> </a:t>
            </a:r>
            <a:r>
              <a:rPr kumimoji="0" lang="ar-EG" sz="4000" b="1" i="0" u="none" strike="noStrike" kern="1200" cap="none" spc="0" normalizeH="0" baseline="0" noProof="0" dirty="0">
                <a:ln>
                  <a:noFill/>
                </a:ln>
                <a:solidFill>
                  <a:srgbClr val="773E23"/>
                </a:solidFill>
                <a:effectLst/>
                <a:uLnTx/>
                <a:uFillTx/>
                <a:latin typeface="DG Bebo" panose="01000000000000000000" pitchFamily="2" charset="-78"/>
                <a:ea typeface="+mn-ea"/>
                <a:cs typeface="DG Bebo" panose="01000000000000000000" pitchFamily="2" charset="-78"/>
              </a:rPr>
              <a:t> الحصة</a:t>
            </a:r>
          </a:p>
        </p:txBody>
      </p:sp>
      <p:pic>
        <p:nvPicPr>
          <p:cNvPr id="21" name="DCAC7F94-5E9C-402F-BC2C-D9ED1AE16529-L0-001.jpeg" descr="DCAC7F94-5E9C-402F-BC2C-D9ED1AE16529-L0-001.jpeg">
            <a:extLst>
              <a:ext uri="{FF2B5EF4-FFF2-40B4-BE49-F238E27FC236}">
                <a16:creationId xmlns:a16="http://schemas.microsoft.com/office/drawing/2014/main" id="{3389C65E-9333-4CEC-8A31-D1E6FCBA5E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18" t="158" b="2"/>
          <a:stretch>
            <a:fillRect/>
          </a:stretch>
        </p:blipFill>
        <p:spPr>
          <a:xfrm>
            <a:off x="7984646" y="3838906"/>
            <a:ext cx="1675084" cy="16827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600" extrusionOk="0">
                <a:moveTo>
                  <a:pt x="13181" y="0"/>
                </a:moveTo>
                <a:cubicBezTo>
                  <a:pt x="13120" y="3"/>
                  <a:pt x="12856" y="4"/>
                  <a:pt x="12854" y="7"/>
                </a:cubicBezTo>
                <a:cubicBezTo>
                  <a:pt x="12840" y="30"/>
                  <a:pt x="12742" y="64"/>
                  <a:pt x="12636" y="80"/>
                </a:cubicBezTo>
                <a:cubicBezTo>
                  <a:pt x="12530" y="97"/>
                  <a:pt x="12269" y="187"/>
                  <a:pt x="12056" y="280"/>
                </a:cubicBezTo>
                <a:cubicBezTo>
                  <a:pt x="11560" y="497"/>
                  <a:pt x="11251" y="524"/>
                  <a:pt x="10373" y="427"/>
                </a:cubicBezTo>
                <a:cubicBezTo>
                  <a:pt x="9992" y="385"/>
                  <a:pt x="9548" y="349"/>
                  <a:pt x="9386" y="350"/>
                </a:cubicBezTo>
                <a:cubicBezTo>
                  <a:pt x="8468" y="352"/>
                  <a:pt x="7610" y="811"/>
                  <a:pt x="7102" y="1567"/>
                </a:cubicBezTo>
                <a:cubicBezTo>
                  <a:pt x="6677" y="2200"/>
                  <a:pt x="6517" y="2748"/>
                  <a:pt x="6473" y="3708"/>
                </a:cubicBezTo>
                <a:lnTo>
                  <a:pt x="6441" y="4401"/>
                </a:lnTo>
                <a:lnTo>
                  <a:pt x="6174" y="4433"/>
                </a:lnTo>
                <a:cubicBezTo>
                  <a:pt x="5669" y="4487"/>
                  <a:pt x="5503" y="4706"/>
                  <a:pt x="5503" y="5321"/>
                </a:cubicBezTo>
                <a:cubicBezTo>
                  <a:pt x="5504" y="5937"/>
                  <a:pt x="5753" y="6332"/>
                  <a:pt x="6326" y="6626"/>
                </a:cubicBezTo>
                <a:cubicBezTo>
                  <a:pt x="6570" y="6752"/>
                  <a:pt x="6591" y="6780"/>
                  <a:pt x="6712" y="7095"/>
                </a:cubicBezTo>
                <a:cubicBezTo>
                  <a:pt x="6923" y="7645"/>
                  <a:pt x="7322" y="8251"/>
                  <a:pt x="7805" y="8753"/>
                </a:cubicBezTo>
                <a:lnTo>
                  <a:pt x="8019" y="8977"/>
                </a:lnTo>
                <a:lnTo>
                  <a:pt x="7766" y="9222"/>
                </a:lnTo>
                <a:cubicBezTo>
                  <a:pt x="7381" y="9590"/>
                  <a:pt x="7131" y="9690"/>
                  <a:pt x="6396" y="9775"/>
                </a:cubicBezTo>
                <a:cubicBezTo>
                  <a:pt x="6051" y="9815"/>
                  <a:pt x="5649" y="9880"/>
                  <a:pt x="5503" y="9922"/>
                </a:cubicBezTo>
                <a:cubicBezTo>
                  <a:pt x="4868" y="10105"/>
                  <a:pt x="4288" y="10562"/>
                  <a:pt x="3855" y="11216"/>
                </a:cubicBezTo>
                <a:cubicBezTo>
                  <a:pt x="3574" y="11643"/>
                  <a:pt x="1970" y="14632"/>
                  <a:pt x="1842" y="14970"/>
                </a:cubicBezTo>
                <a:cubicBezTo>
                  <a:pt x="1716" y="15304"/>
                  <a:pt x="1676" y="15673"/>
                  <a:pt x="1740" y="15939"/>
                </a:cubicBezTo>
                <a:cubicBezTo>
                  <a:pt x="1790" y="16146"/>
                  <a:pt x="1786" y="16159"/>
                  <a:pt x="1659" y="16251"/>
                </a:cubicBezTo>
                <a:cubicBezTo>
                  <a:pt x="1366" y="16463"/>
                  <a:pt x="1021" y="16862"/>
                  <a:pt x="577" y="17503"/>
                </a:cubicBezTo>
                <a:cubicBezTo>
                  <a:pt x="320" y="17874"/>
                  <a:pt x="88" y="18241"/>
                  <a:pt x="57" y="18318"/>
                </a:cubicBezTo>
                <a:cubicBezTo>
                  <a:pt x="15" y="18425"/>
                  <a:pt x="-4" y="19055"/>
                  <a:pt x="1" y="19683"/>
                </a:cubicBezTo>
                <a:cubicBezTo>
                  <a:pt x="6" y="20311"/>
                  <a:pt x="35" y="20935"/>
                  <a:pt x="78" y="21037"/>
                </a:cubicBezTo>
                <a:cubicBezTo>
                  <a:pt x="159" y="21225"/>
                  <a:pt x="307" y="21368"/>
                  <a:pt x="563" y="21495"/>
                </a:cubicBezTo>
                <a:cubicBezTo>
                  <a:pt x="754" y="21589"/>
                  <a:pt x="874" y="21591"/>
                  <a:pt x="11174" y="21597"/>
                </a:cubicBezTo>
                <a:lnTo>
                  <a:pt x="21596" y="21600"/>
                </a:lnTo>
                <a:lnTo>
                  <a:pt x="21596" y="20064"/>
                </a:lnTo>
                <a:cubicBezTo>
                  <a:pt x="21596" y="19128"/>
                  <a:pt x="21576" y="18495"/>
                  <a:pt x="21547" y="18444"/>
                </a:cubicBezTo>
                <a:cubicBezTo>
                  <a:pt x="21520" y="18399"/>
                  <a:pt x="21479" y="18307"/>
                  <a:pt x="21455" y="18241"/>
                </a:cubicBezTo>
                <a:cubicBezTo>
                  <a:pt x="21402" y="18094"/>
                  <a:pt x="20608" y="16960"/>
                  <a:pt x="20338" y="16646"/>
                </a:cubicBezTo>
                <a:cubicBezTo>
                  <a:pt x="20229" y="16520"/>
                  <a:pt x="20022" y="16349"/>
                  <a:pt x="19878" y="16268"/>
                </a:cubicBezTo>
                <a:cubicBezTo>
                  <a:pt x="19691" y="16163"/>
                  <a:pt x="19622" y="16100"/>
                  <a:pt x="19639" y="16044"/>
                </a:cubicBezTo>
                <a:cubicBezTo>
                  <a:pt x="19799" y="15499"/>
                  <a:pt x="19686" y="15113"/>
                  <a:pt x="18968" y="13781"/>
                </a:cubicBezTo>
                <a:cubicBezTo>
                  <a:pt x="18818" y="13504"/>
                  <a:pt x="18501" y="12910"/>
                  <a:pt x="18262" y="12462"/>
                </a:cubicBezTo>
                <a:cubicBezTo>
                  <a:pt x="17535" y="11102"/>
                  <a:pt x="17159" y="10606"/>
                  <a:pt x="16575" y="10230"/>
                </a:cubicBezTo>
                <a:cubicBezTo>
                  <a:pt x="16190" y="9982"/>
                  <a:pt x="15794" y="9863"/>
                  <a:pt x="15071" y="9778"/>
                </a:cubicBezTo>
                <a:cubicBezTo>
                  <a:pt x="14259" y="9684"/>
                  <a:pt x="14010" y="9581"/>
                  <a:pt x="13592" y="9170"/>
                </a:cubicBezTo>
                <a:lnTo>
                  <a:pt x="13251" y="8837"/>
                </a:lnTo>
                <a:lnTo>
                  <a:pt x="13493" y="8575"/>
                </a:lnTo>
                <a:cubicBezTo>
                  <a:pt x="13843" y="8194"/>
                  <a:pt x="14162" y="7691"/>
                  <a:pt x="14389" y="7169"/>
                </a:cubicBezTo>
                <a:cubicBezTo>
                  <a:pt x="14580" y="6729"/>
                  <a:pt x="14596" y="6708"/>
                  <a:pt x="14790" y="6644"/>
                </a:cubicBezTo>
                <a:cubicBezTo>
                  <a:pt x="15046" y="6559"/>
                  <a:pt x="15375" y="6245"/>
                  <a:pt x="15514" y="5951"/>
                </a:cubicBezTo>
                <a:cubicBezTo>
                  <a:pt x="15599" y="5770"/>
                  <a:pt x="15619" y="5638"/>
                  <a:pt x="15619" y="5304"/>
                </a:cubicBezTo>
                <a:cubicBezTo>
                  <a:pt x="15619" y="4682"/>
                  <a:pt x="15471" y="4483"/>
                  <a:pt x="14969" y="4429"/>
                </a:cubicBezTo>
                <a:cubicBezTo>
                  <a:pt x="14731" y="4404"/>
                  <a:pt x="14728" y="4403"/>
                  <a:pt x="14713" y="4223"/>
                </a:cubicBezTo>
                <a:cubicBezTo>
                  <a:pt x="14700" y="4065"/>
                  <a:pt x="14726" y="4007"/>
                  <a:pt x="14920" y="3792"/>
                </a:cubicBezTo>
                <a:cubicBezTo>
                  <a:pt x="15364" y="3301"/>
                  <a:pt x="15525" y="2893"/>
                  <a:pt x="15524" y="2267"/>
                </a:cubicBezTo>
                <a:cubicBezTo>
                  <a:pt x="15524" y="2069"/>
                  <a:pt x="15496" y="1794"/>
                  <a:pt x="15458" y="1655"/>
                </a:cubicBezTo>
                <a:cubicBezTo>
                  <a:pt x="15272" y="976"/>
                  <a:pt x="14666" y="352"/>
                  <a:pt x="13982" y="133"/>
                </a:cubicBezTo>
                <a:cubicBezTo>
                  <a:pt x="13836" y="86"/>
                  <a:pt x="13680" y="30"/>
                  <a:pt x="13634" y="7"/>
                </a:cubicBezTo>
                <a:cubicBezTo>
                  <a:pt x="13629" y="5"/>
                  <a:pt x="13256" y="2"/>
                  <a:pt x="13181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" name="C3B473ED-9D39-4BC6-B32D-8197FC4160B9-L0-001.jpeg" descr="C3B473ED-9D39-4BC6-B32D-8197FC4160B9-L0-001.jpeg">
            <a:extLst>
              <a:ext uri="{FF2B5EF4-FFF2-40B4-BE49-F238E27FC236}">
                <a16:creationId xmlns:a16="http://schemas.microsoft.com/office/drawing/2014/main" id="{9CA55DC4-915F-4EB7-A546-2240732ADC0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9" t="122"/>
          <a:stretch>
            <a:fillRect/>
          </a:stretch>
        </p:blipFill>
        <p:spPr>
          <a:xfrm>
            <a:off x="1244455" y="295954"/>
            <a:ext cx="1625982" cy="16257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928" y="0"/>
                </a:moveTo>
                <a:lnTo>
                  <a:pt x="5789" y="86"/>
                </a:lnTo>
                <a:cubicBezTo>
                  <a:pt x="5615" y="198"/>
                  <a:pt x="5384" y="565"/>
                  <a:pt x="4601" y="1987"/>
                </a:cubicBezTo>
                <a:cubicBezTo>
                  <a:pt x="4492" y="2184"/>
                  <a:pt x="4360" y="2423"/>
                  <a:pt x="4308" y="2515"/>
                </a:cubicBezTo>
                <a:cubicBezTo>
                  <a:pt x="3733" y="3521"/>
                  <a:pt x="3658" y="3674"/>
                  <a:pt x="3658" y="3876"/>
                </a:cubicBezTo>
                <a:cubicBezTo>
                  <a:pt x="3658" y="4140"/>
                  <a:pt x="3772" y="4364"/>
                  <a:pt x="3969" y="4484"/>
                </a:cubicBezTo>
                <a:cubicBezTo>
                  <a:pt x="4115" y="4574"/>
                  <a:pt x="4219" y="4576"/>
                  <a:pt x="6169" y="4574"/>
                </a:cubicBezTo>
                <a:cubicBezTo>
                  <a:pt x="8199" y="4572"/>
                  <a:pt x="8215" y="4572"/>
                  <a:pt x="8370" y="4467"/>
                </a:cubicBezTo>
                <a:cubicBezTo>
                  <a:pt x="8630" y="4290"/>
                  <a:pt x="8723" y="4126"/>
                  <a:pt x="8722" y="3845"/>
                </a:cubicBezTo>
                <a:cubicBezTo>
                  <a:pt x="8722" y="3654"/>
                  <a:pt x="8689" y="3546"/>
                  <a:pt x="8587" y="3386"/>
                </a:cubicBezTo>
                <a:cubicBezTo>
                  <a:pt x="8378" y="3057"/>
                  <a:pt x="8433" y="3032"/>
                  <a:pt x="9389" y="3006"/>
                </a:cubicBezTo>
                <a:cubicBezTo>
                  <a:pt x="10778" y="2968"/>
                  <a:pt x="11865" y="3202"/>
                  <a:pt x="13019" y="3790"/>
                </a:cubicBezTo>
                <a:cubicBezTo>
                  <a:pt x="13300" y="3933"/>
                  <a:pt x="13562" y="4049"/>
                  <a:pt x="13600" y="4049"/>
                </a:cubicBezTo>
                <a:cubicBezTo>
                  <a:pt x="13637" y="4049"/>
                  <a:pt x="13713" y="4016"/>
                  <a:pt x="13769" y="3977"/>
                </a:cubicBezTo>
                <a:cubicBezTo>
                  <a:pt x="13864" y="3910"/>
                  <a:pt x="13893" y="3924"/>
                  <a:pt x="14197" y="4146"/>
                </a:cubicBezTo>
                <a:cubicBezTo>
                  <a:pt x="14516" y="4378"/>
                  <a:pt x="14522" y="4391"/>
                  <a:pt x="14508" y="4578"/>
                </a:cubicBezTo>
                <a:cubicBezTo>
                  <a:pt x="14495" y="4754"/>
                  <a:pt x="14519" y="4790"/>
                  <a:pt x="14771" y="5044"/>
                </a:cubicBezTo>
                <a:cubicBezTo>
                  <a:pt x="15795" y="6078"/>
                  <a:pt x="16403" y="7094"/>
                  <a:pt x="16774" y="8388"/>
                </a:cubicBezTo>
                <a:cubicBezTo>
                  <a:pt x="16912" y="8867"/>
                  <a:pt x="17037" y="9595"/>
                  <a:pt x="17026" y="9853"/>
                </a:cubicBezTo>
                <a:cubicBezTo>
                  <a:pt x="17018" y="10055"/>
                  <a:pt x="17023" y="10052"/>
                  <a:pt x="16325" y="9898"/>
                </a:cubicBezTo>
                <a:cubicBezTo>
                  <a:pt x="15935" y="9812"/>
                  <a:pt x="15676" y="9791"/>
                  <a:pt x="15175" y="9791"/>
                </a:cubicBezTo>
                <a:cubicBezTo>
                  <a:pt x="12589" y="9794"/>
                  <a:pt x="10440" y="11525"/>
                  <a:pt x="9897" y="14041"/>
                </a:cubicBezTo>
                <a:cubicBezTo>
                  <a:pt x="9676" y="15062"/>
                  <a:pt x="9785" y="16322"/>
                  <a:pt x="10173" y="17230"/>
                </a:cubicBezTo>
                <a:cubicBezTo>
                  <a:pt x="10293" y="17509"/>
                  <a:pt x="10329" y="17643"/>
                  <a:pt x="10294" y="17679"/>
                </a:cubicBezTo>
                <a:cubicBezTo>
                  <a:pt x="10210" y="17763"/>
                  <a:pt x="8698" y="17691"/>
                  <a:pt x="8246" y="17582"/>
                </a:cubicBezTo>
                <a:cubicBezTo>
                  <a:pt x="7395" y="17377"/>
                  <a:pt x="7072" y="17263"/>
                  <a:pt x="6456" y="16960"/>
                </a:cubicBezTo>
                <a:cubicBezTo>
                  <a:pt x="4948" y="16217"/>
                  <a:pt x="3746" y="15002"/>
                  <a:pt x="3005" y="13471"/>
                </a:cubicBezTo>
                <a:cubicBezTo>
                  <a:pt x="2610" y="12652"/>
                  <a:pt x="2326" y="11486"/>
                  <a:pt x="2325" y="10658"/>
                </a:cubicBezTo>
                <a:cubicBezTo>
                  <a:pt x="2324" y="10372"/>
                  <a:pt x="2261" y="10142"/>
                  <a:pt x="2166" y="10081"/>
                </a:cubicBezTo>
                <a:cubicBezTo>
                  <a:pt x="2135" y="10061"/>
                  <a:pt x="1682" y="10044"/>
                  <a:pt x="1161" y="10043"/>
                </a:cubicBezTo>
                <a:cubicBezTo>
                  <a:pt x="367" y="10043"/>
                  <a:pt x="196" y="10058"/>
                  <a:pt x="97" y="10123"/>
                </a:cubicBezTo>
                <a:lnTo>
                  <a:pt x="0" y="10185"/>
                </a:lnTo>
                <a:cubicBezTo>
                  <a:pt x="6" y="10623"/>
                  <a:pt x="10" y="11217"/>
                  <a:pt x="17" y="11232"/>
                </a:cubicBezTo>
                <a:cubicBezTo>
                  <a:pt x="41" y="11278"/>
                  <a:pt x="96" y="11575"/>
                  <a:pt x="138" y="11892"/>
                </a:cubicBezTo>
                <a:cubicBezTo>
                  <a:pt x="399" y="13830"/>
                  <a:pt x="1432" y="15832"/>
                  <a:pt x="2909" y="17264"/>
                </a:cubicBezTo>
                <a:cubicBezTo>
                  <a:pt x="3659" y="17992"/>
                  <a:pt x="3810" y="18085"/>
                  <a:pt x="4052" y="17955"/>
                </a:cubicBezTo>
                <a:cubicBezTo>
                  <a:pt x="4126" y="17915"/>
                  <a:pt x="4199" y="17944"/>
                  <a:pt x="4428" y="18100"/>
                </a:cubicBezTo>
                <a:cubicBezTo>
                  <a:pt x="4776" y="18337"/>
                  <a:pt x="4809" y="18373"/>
                  <a:pt x="4808" y="18549"/>
                </a:cubicBezTo>
                <a:cubicBezTo>
                  <a:pt x="4808" y="18711"/>
                  <a:pt x="4867" y="18766"/>
                  <a:pt x="5299" y="18985"/>
                </a:cubicBezTo>
                <a:cubicBezTo>
                  <a:pt x="6243" y="19461"/>
                  <a:pt x="7500" y="19835"/>
                  <a:pt x="8622" y="19973"/>
                </a:cubicBezTo>
                <a:cubicBezTo>
                  <a:pt x="9199" y="20044"/>
                  <a:pt x="10738" y="20005"/>
                  <a:pt x="11220" y="19907"/>
                </a:cubicBezTo>
                <a:cubicBezTo>
                  <a:pt x="11404" y="19870"/>
                  <a:pt x="11705" y="19813"/>
                  <a:pt x="11890" y="19779"/>
                </a:cubicBezTo>
                <a:lnTo>
                  <a:pt x="12225" y="19717"/>
                </a:lnTo>
                <a:lnTo>
                  <a:pt x="12494" y="19883"/>
                </a:lnTo>
                <a:cubicBezTo>
                  <a:pt x="12857" y="20105"/>
                  <a:pt x="13463" y="20339"/>
                  <a:pt x="13994" y="20463"/>
                </a:cubicBezTo>
                <a:cubicBezTo>
                  <a:pt x="14345" y="20546"/>
                  <a:pt x="14582" y="20565"/>
                  <a:pt x="15199" y="20564"/>
                </a:cubicBezTo>
                <a:cubicBezTo>
                  <a:pt x="16102" y="20562"/>
                  <a:pt x="16582" y="20470"/>
                  <a:pt x="17292" y="20166"/>
                </a:cubicBezTo>
                <a:lnTo>
                  <a:pt x="17742" y="19976"/>
                </a:lnTo>
                <a:lnTo>
                  <a:pt x="18249" y="20477"/>
                </a:lnTo>
                <a:cubicBezTo>
                  <a:pt x="18565" y="20788"/>
                  <a:pt x="18792" y="20978"/>
                  <a:pt x="18854" y="20978"/>
                </a:cubicBezTo>
                <a:cubicBezTo>
                  <a:pt x="18908" y="20978"/>
                  <a:pt x="19016" y="20925"/>
                  <a:pt x="19092" y="20861"/>
                </a:cubicBezTo>
                <a:lnTo>
                  <a:pt x="19234" y="20743"/>
                </a:lnTo>
                <a:lnTo>
                  <a:pt x="19659" y="21172"/>
                </a:lnTo>
                <a:lnTo>
                  <a:pt x="20087" y="21600"/>
                </a:lnTo>
                <a:lnTo>
                  <a:pt x="21600" y="21600"/>
                </a:lnTo>
                <a:lnTo>
                  <a:pt x="21600" y="20843"/>
                </a:lnTo>
                <a:lnTo>
                  <a:pt x="21600" y="20087"/>
                </a:lnTo>
                <a:lnTo>
                  <a:pt x="21168" y="19662"/>
                </a:lnTo>
                <a:lnTo>
                  <a:pt x="20740" y="19233"/>
                </a:lnTo>
                <a:lnTo>
                  <a:pt x="20857" y="19095"/>
                </a:lnTo>
                <a:cubicBezTo>
                  <a:pt x="20922" y="19019"/>
                  <a:pt x="20975" y="18911"/>
                  <a:pt x="20975" y="18857"/>
                </a:cubicBezTo>
                <a:cubicBezTo>
                  <a:pt x="20975" y="18795"/>
                  <a:pt x="20786" y="18562"/>
                  <a:pt x="20481" y="18249"/>
                </a:cubicBezTo>
                <a:lnTo>
                  <a:pt x="19983" y="17741"/>
                </a:lnTo>
                <a:lnTo>
                  <a:pt x="20177" y="17285"/>
                </a:lnTo>
                <a:cubicBezTo>
                  <a:pt x="20426" y="16691"/>
                  <a:pt x="20541" y="16152"/>
                  <a:pt x="20578" y="15409"/>
                </a:cubicBezTo>
                <a:cubicBezTo>
                  <a:pt x="20608" y="14778"/>
                  <a:pt x="20529" y="14090"/>
                  <a:pt x="20367" y="13567"/>
                </a:cubicBezTo>
                <a:cubicBezTo>
                  <a:pt x="20243" y="13168"/>
                  <a:pt x="19850" y="12390"/>
                  <a:pt x="19579" y="12009"/>
                </a:cubicBezTo>
                <a:lnTo>
                  <a:pt x="19324" y="11650"/>
                </a:lnTo>
                <a:lnTo>
                  <a:pt x="19337" y="10596"/>
                </a:lnTo>
                <a:cubicBezTo>
                  <a:pt x="19348" y="9823"/>
                  <a:pt x="19333" y="9411"/>
                  <a:pt x="19279" y="9059"/>
                </a:cubicBezTo>
                <a:cubicBezTo>
                  <a:pt x="18934" y="6815"/>
                  <a:pt x="18013" y="4964"/>
                  <a:pt x="16488" y="3462"/>
                </a:cubicBezTo>
                <a:cubicBezTo>
                  <a:pt x="15306" y="2298"/>
                  <a:pt x="13897" y="1479"/>
                  <a:pt x="12315" y="1033"/>
                </a:cubicBezTo>
                <a:cubicBezTo>
                  <a:pt x="11475" y="796"/>
                  <a:pt x="11011" y="735"/>
                  <a:pt x="9949" y="708"/>
                </a:cubicBezTo>
                <a:cubicBezTo>
                  <a:pt x="8929" y="683"/>
                  <a:pt x="8119" y="749"/>
                  <a:pt x="7489" y="912"/>
                </a:cubicBezTo>
                <a:cubicBezTo>
                  <a:pt x="7336" y="952"/>
                  <a:pt x="7192" y="972"/>
                  <a:pt x="7168" y="957"/>
                </a:cubicBezTo>
                <a:cubicBezTo>
                  <a:pt x="7144" y="942"/>
                  <a:pt x="7057" y="812"/>
                  <a:pt x="6974" y="667"/>
                </a:cubicBezTo>
                <a:cubicBezTo>
                  <a:pt x="6891" y="521"/>
                  <a:pt x="6770" y="340"/>
                  <a:pt x="6705" y="263"/>
                </a:cubicBezTo>
                <a:cubicBezTo>
                  <a:pt x="6566" y="98"/>
                  <a:pt x="6489" y="30"/>
                  <a:pt x="5928" y="0"/>
                </a:cubicBezTo>
                <a:close/>
                <a:moveTo>
                  <a:pt x="9721" y="4104"/>
                </a:moveTo>
                <a:cubicBezTo>
                  <a:pt x="9629" y="4091"/>
                  <a:pt x="9532" y="4113"/>
                  <a:pt x="9465" y="4174"/>
                </a:cubicBezTo>
                <a:cubicBezTo>
                  <a:pt x="9377" y="4253"/>
                  <a:pt x="9372" y="4357"/>
                  <a:pt x="9372" y="6716"/>
                </a:cubicBezTo>
                <a:lnTo>
                  <a:pt x="9372" y="9176"/>
                </a:lnTo>
                <a:lnTo>
                  <a:pt x="9116" y="9342"/>
                </a:lnTo>
                <a:cubicBezTo>
                  <a:pt x="8855" y="9509"/>
                  <a:pt x="8694" y="9689"/>
                  <a:pt x="8608" y="9916"/>
                </a:cubicBezTo>
                <a:lnTo>
                  <a:pt x="8560" y="10043"/>
                </a:lnTo>
                <a:lnTo>
                  <a:pt x="6929" y="10043"/>
                </a:lnTo>
                <a:cubicBezTo>
                  <a:pt x="5362" y="10043"/>
                  <a:pt x="5294" y="10048"/>
                  <a:pt x="5202" y="10140"/>
                </a:cubicBezTo>
                <a:cubicBezTo>
                  <a:pt x="5105" y="10238"/>
                  <a:pt x="5078" y="10403"/>
                  <a:pt x="5144" y="10506"/>
                </a:cubicBezTo>
                <a:cubicBezTo>
                  <a:pt x="5231" y="10644"/>
                  <a:pt x="5482" y="10665"/>
                  <a:pt x="7005" y="10665"/>
                </a:cubicBezTo>
                <a:lnTo>
                  <a:pt x="8560" y="10665"/>
                </a:lnTo>
                <a:lnTo>
                  <a:pt x="8608" y="10793"/>
                </a:lnTo>
                <a:cubicBezTo>
                  <a:pt x="8738" y="11134"/>
                  <a:pt x="9082" y="11404"/>
                  <a:pt x="9475" y="11474"/>
                </a:cubicBezTo>
                <a:cubicBezTo>
                  <a:pt x="10263" y="11612"/>
                  <a:pt x="10988" y="10882"/>
                  <a:pt x="10809" y="10133"/>
                </a:cubicBezTo>
                <a:cubicBezTo>
                  <a:pt x="10725" y="9786"/>
                  <a:pt x="10497" y="9471"/>
                  <a:pt x="10225" y="9332"/>
                </a:cubicBezTo>
                <a:lnTo>
                  <a:pt x="9997" y="9214"/>
                </a:lnTo>
                <a:lnTo>
                  <a:pt x="9997" y="6789"/>
                </a:lnTo>
                <a:cubicBezTo>
                  <a:pt x="9996" y="4936"/>
                  <a:pt x="9981" y="4334"/>
                  <a:pt x="9935" y="4243"/>
                </a:cubicBezTo>
                <a:cubicBezTo>
                  <a:pt x="9896" y="4166"/>
                  <a:pt x="9812" y="4118"/>
                  <a:pt x="9721" y="410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" name="BA88052B-1C4C-4131-9A2C-D7238EBF342F-L0-001.jpeg" descr="BA88052B-1C4C-4131-9A2C-D7238EBF342F-L0-001.jpeg">
            <a:extLst>
              <a:ext uri="{FF2B5EF4-FFF2-40B4-BE49-F238E27FC236}">
                <a16:creationId xmlns:a16="http://schemas.microsoft.com/office/drawing/2014/main" id="{36D01D1C-A6B9-4B69-BBBE-62444E66B9E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517" t="3174" r="2040" b="2909"/>
          <a:stretch>
            <a:fillRect/>
          </a:stretch>
        </p:blipFill>
        <p:spPr>
          <a:xfrm>
            <a:off x="9711847" y="295954"/>
            <a:ext cx="1812343" cy="18022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3" h="21591" extrusionOk="0">
                <a:moveTo>
                  <a:pt x="13995" y="0"/>
                </a:moveTo>
                <a:lnTo>
                  <a:pt x="13709" y="7"/>
                </a:lnTo>
                <a:cubicBezTo>
                  <a:pt x="13527" y="12"/>
                  <a:pt x="13227" y="34"/>
                  <a:pt x="13045" y="57"/>
                </a:cubicBezTo>
                <a:cubicBezTo>
                  <a:pt x="12863" y="81"/>
                  <a:pt x="12546" y="120"/>
                  <a:pt x="12341" y="144"/>
                </a:cubicBezTo>
                <a:cubicBezTo>
                  <a:pt x="12137" y="167"/>
                  <a:pt x="11660" y="224"/>
                  <a:pt x="11284" y="269"/>
                </a:cubicBezTo>
                <a:cubicBezTo>
                  <a:pt x="10909" y="315"/>
                  <a:pt x="10369" y="379"/>
                  <a:pt x="10084" y="413"/>
                </a:cubicBezTo>
                <a:cubicBezTo>
                  <a:pt x="9800" y="447"/>
                  <a:pt x="9457" y="484"/>
                  <a:pt x="9320" y="496"/>
                </a:cubicBezTo>
                <a:cubicBezTo>
                  <a:pt x="9184" y="507"/>
                  <a:pt x="8920" y="536"/>
                  <a:pt x="8738" y="560"/>
                </a:cubicBezTo>
                <a:cubicBezTo>
                  <a:pt x="8034" y="655"/>
                  <a:pt x="7738" y="691"/>
                  <a:pt x="7213" y="747"/>
                </a:cubicBezTo>
                <a:cubicBezTo>
                  <a:pt x="6914" y="779"/>
                  <a:pt x="6364" y="847"/>
                  <a:pt x="5988" y="895"/>
                </a:cubicBezTo>
                <a:cubicBezTo>
                  <a:pt x="5271" y="985"/>
                  <a:pt x="4520" y="1071"/>
                  <a:pt x="3688" y="1164"/>
                </a:cubicBezTo>
                <a:cubicBezTo>
                  <a:pt x="3084" y="1231"/>
                  <a:pt x="2122" y="1347"/>
                  <a:pt x="1938" y="1376"/>
                </a:cubicBezTo>
                <a:cubicBezTo>
                  <a:pt x="1830" y="1393"/>
                  <a:pt x="1803" y="1417"/>
                  <a:pt x="1803" y="1498"/>
                </a:cubicBezTo>
                <a:cubicBezTo>
                  <a:pt x="1803" y="1617"/>
                  <a:pt x="1868" y="1770"/>
                  <a:pt x="2010" y="1997"/>
                </a:cubicBezTo>
                <a:cubicBezTo>
                  <a:pt x="2067" y="2089"/>
                  <a:pt x="2171" y="2277"/>
                  <a:pt x="2242" y="2414"/>
                </a:cubicBezTo>
                <a:cubicBezTo>
                  <a:pt x="2600" y="3112"/>
                  <a:pt x="3192" y="4217"/>
                  <a:pt x="3260" y="4315"/>
                </a:cubicBezTo>
                <a:cubicBezTo>
                  <a:pt x="3302" y="4375"/>
                  <a:pt x="3338" y="4453"/>
                  <a:pt x="3338" y="4483"/>
                </a:cubicBezTo>
                <a:cubicBezTo>
                  <a:pt x="3339" y="4514"/>
                  <a:pt x="3365" y="4575"/>
                  <a:pt x="3399" y="4620"/>
                </a:cubicBezTo>
                <a:cubicBezTo>
                  <a:pt x="3473" y="4719"/>
                  <a:pt x="3526" y="4912"/>
                  <a:pt x="3542" y="5134"/>
                </a:cubicBezTo>
                <a:cubicBezTo>
                  <a:pt x="3563" y="5178"/>
                  <a:pt x="3605" y="5467"/>
                  <a:pt x="3642" y="5809"/>
                </a:cubicBezTo>
                <a:cubicBezTo>
                  <a:pt x="3722" y="6552"/>
                  <a:pt x="3735" y="6657"/>
                  <a:pt x="3820" y="7307"/>
                </a:cubicBezTo>
                <a:cubicBezTo>
                  <a:pt x="3846" y="7505"/>
                  <a:pt x="3859" y="7701"/>
                  <a:pt x="3870" y="7871"/>
                </a:cubicBezTo>
                <a:cubicBezTo>
                  <a:pt x="3898" y="7979"/>
                  <a:pt x="3911" y="8169"/>
                  <a:pt x="3895" y="8266"/>
                </a:cubicBezTo>
                <a:lnTo>
                  <a:pt x="3895" y="8327"/>
                </a:lnTo>
                <a:lnTo>
                  <a:pt x="3849" y="8335"/>
                </a:lnTo>
                <a:cubicBezTo>
                  <a:pt x="3809" y="8351"/>
                  <a:pt x="3705" y="8375"/>
                  <a:pt x="3578" y="8396"/>
                </a:cubicBezTo>
                <a:cubicBezTo>
                  <a:pt x="3437" y="8419"/>
                  <a:pt x="3302" y="8462"/>
                  <a:pt x="3278" y="8493"/>
                </a:cubicBezTo>
                <a:cubicBezTo>
                  <a:pt x="3238" y="8542"/>
                  <a:pt x="2428" y="8652"/>
                  <a:pt x="974" y="8809"/>
                </a:cubicBezTo>
                <a:cubicBezTo>
                  <a:pt x="803" y="8827"/>
                  <a:pt x="598" y="8871"/>
                  <a:pt x="517" y="8906"/>
                </a:cubicBezTo>
                <a:cubicBezTo>
                  <a:pt x="334" y="8984"/>
                  <a:pt x="75" y="9264"/>
                  <a:pt x="42" y="9420"/>
                </a:cubicBezTo>
                <a:cubicBezTo>
                  <a:pt x="29" y="9483"/>
                  <a:pt x="12" y="9576"/>
                  <a:pt x="3" y="9624"/>
                </a:cubicBezTo>
                <a:cubicBezTo>
                  <a:pt x="-7" y="9673"/>
                  <a:pt x="10" y="9954"/>
                  <a:pt x="46" y="10250"/>
                </a:cubicBezTo>
                <a:cubicBezTo>
                  <a:pt x="81" y="10545"/>
                  <a:pt x="117" y="10869"/>
                  <a:pt x="124" y="10972"/>
                </a:cubicBezTo>
                <a:cubicBezTo>
                  <a:pt x="131" y="11075"/>
                  <a:pt x="147" y="11189"/>
                  <a:pt x="160" y="11223"/>
                </a:cubicBezTo>
                <a:cubicBezTo>
                  <a:pt x="172" y="11257"/>
                  <a:pt x="203" y="11472"/>
                  <a:pt x="228" y="11701"/>
                </a:cubicBezTo>
                <a:cubicBezTo>
                  <a:pt x="252" y="11930"/>
                  <a:pt x="327" y="12607"/>
                  <a:pt x="395" y="13203"/>
                </a:cubicBezTo>
                <a:cubicBezTo>
                  <a:pt x="464" y="13798"/>
                  <a:pt x="567" y="14693"/>
                  <a:pt x="624" y="15193"/>
                </a:cubicBezTo>
                <a:cubicBezTo>
                  <a:pt x="749" y="16279"/>
                  <a:pt x="799" y="16432"/>
                  <a:pt x="1099" y="16630"/>
                </a:cubicBezTo>
                <a:cubicBezTo>
                  <a:pt x="1253" y="16731"/>
                  <a:pt x="1371" y="16771"/>
                  <a:pt x="1585" y="16795"/>
                </a:cubicBezTo>
                <a:cubicBezTo>
                  <a:pt x="1898" y="16830"/>
                  <a:pt x="1940" y="16879"/>
                  <a:pt x="1842" y="17118"/>
                </a:cubicBezTo>
                <a:cubicBezTo>
                  <a:pt x="1814" y="17186"/>
                  <a:pt x="1723" y="17579"/>
                  <a:pt x="1638" y="17991"/>
                </a:cubicBezTo>
                <a:cubicBezTo>
                  <a:pt x="1508" y="18629"/>
                  <a:pt x="1495" y="18745"/>
                  <a:pt x="1545" y="18775"/>
                </a:cubicBezTo>
                <a:cubicBezTo>
                  <a:pt x="1598" y="18805"/>
                  <a:pt x="1595" y="18819"/>
                  <a:pt x="1542" y="18879"/>
                </a:cubicBezTo>
                <a:cubicBezTo>
                  <a:pt x="1476" y="18953"/>
                  <a:pt x="1197" y="20246"/>
                  <a:pt x="1238" y="20287"/>
                </a:cubicBezTo>
                <a:cubicBezTo>
                  <a:pt x="1252" y="20301"/>
                  <a:pt x="1724" y="20406"/>
                  <a:pt x="2288" y="20517"/>
                </a:cubicBezTo>
                <a:cubicBezTo>
                  <a:pt x="2853" y="20628"/>
                  <a:pt x="3343" y="20734"/>
                  <a:pt x="3378" y="20754"/>
                </a:cubicBezTo>
                <a:cubicBezTo>
                  <a:pt x="3477" y="20814"/>
                  <a:pt x="3984" y="20809"/>
                  <a:pt x="4035" y="20747"/>
                </a:cubicBezTo>
                <a:cubicBezTo>
                  <a:pt x="4059" y="20717"/>
                  <a:pt x="4128" y="20431"/>
                  <a:pt x="4188" y="20111"/>
                </a:cubicBezTo>
                <a:cubicBezTo>
                  <a:pt x="4249" y="19791"/>
                  <a:pt x="4305" y="19502"/>
                  <a:pt x="4317" y="19468"/>
                </a:cubicBezTo>
                <a:cubicBezTo>
                  <a:pt x="4329" y="19434"/>
                  <a:pt x="4344" y="19370"/>
                  <a:pt x="4349" y="19324"/>
                </a:cubicBezTo>
                <a:cubicBezTo>
                  <a:pt x="4354" y="19278"/>
                  <a:pt x="4475" y="18648"/>
                  <a:pt x="4617" y="17927"/>
                </a:cubicBezTo>
                <a:cubicBezTo>
                  <a:pt x="4824" y="16874"/>
                  <a:pt x="4890" y="16604"/>
                  <a:pt x="4956" y="16547"/>
                </a:cubicBezTo>
                <a:cubicBezTo>
                  <a:pt x="5001" y="16508"/>
                  <a:pt x="5033" y="16458"/>
                  <a:pt x="5027" y="16439"/>
                </a:cubicBezTo>
                <a:cubicBezTo>
                  <a:pt x="5022" y="16421"/>
                  <a:pt x="5045" y="16404"/>
                  <a:pt x="5077" y="16400"/>
                </a:cubicBezTo>
                <a:cubicBezTo>
                  <a:pt x="6767" y="16183"/>
                  <a:pt x="7013" y="16160"/>
                  <a:pt x="7081" y="16217"/>
                </a:cubicBezTo>
                <a:cubicBezTo>
                  <a:pt x="7124" y="16253"/>
                  <a:pt x="7223" y="16262"/>
                  <a:pt x="7413" y="16242"/>
                </a:cubicBezTo>
                <a:cubicBezTo>
                  <a:pt x="7682" y="16213"/>
                  <a:pt x="7683" y="16211"/>
                  <a:pt x="7727" y="16328"/>
                </a:cubicBezTo>
                <a:cubicBezTo>
                  <a:pt x="7752" y="16393"/>
                  <a:pt x="7768" y="16493"/>
                  <a:pt x="7763" y="16551"/>
                </a:cubicBezTo>
                <a:cubicBezTo>
                  <a:pt x="7759" y="16609"/>
                  <a:pt x="7764" y="16685"/>
                  <a:pt x="7777" y="16720"/>
                </a:cubicBezTo>
                <a:cubicBezTo>
                  <a:pt x="7803" y="16787"/>
                  <a:pt x="7896" y="17572"/>
                  <a:pt x="7885" y="17625"/>
                </a:cubicBezTo>
                <a:cubicBezTo>
                  <a:pt x="7881" y="17643"/>
                  <a:pt x="7889" y="17684"/>
                  <a:pt x="7902" y="17718"/>
                </a:cubicBezTo>
                <a:cubicBezTo>
                  <a:pt x="7925" y="17777"/>
                  <a:pt x="8035" y="18730"/>
                  <a:pt x="8074" y="19202"/>
                </a:cubicBezTo>
                <a:cubicBezTo>
                  <a:pt x="8110" y="19652"/>
                  <a:pt x="8314" y="19884"/>
                  <a:pt x="8670" y="19885"/>
                </a:cubicBezTo>
                <a:cubicBezTo>
                  <a:pt x="8769" y="19885"/>
                  <a:pt x="9158" y="19848"/>
                  <a:pt x="9538" y="19802"/>
                </a:cubicBezTo>
                <a:cubicBezTo>
                  <a:pt x="9918" y="19757"/>
                  <a:pt x="10554" y="19683"/>
                  <a:pt x="10952" y="19637"/>
                </a:cubicBezTo>
                <a:cubicBezTo>
                  <a:pt x="11351" y="19591"/>
                  <a:pt x="11904" y="19527"/>
                  <a:pt x="12177" y="19493"/>
                </a:cubicBezTo>
                <a:cubicBezTo>
                  <a:pt x="12855" y="19409"/>
                  <a:pt x="13013" y="19392"/>
                  <a:pt x="13563" y="19360"/>
                </a:cubicBezTo>
                <a:cubicBezTo>
                  <a:pt x="13825" y="19345"/>
                  <a:pt x="14059" y="19319"/>
                  <a:pt x="14084" y="19299"/>
                </a:cubicBezTo>
                <a:cubicBezTo>
                  <a:pt x="14125" y="19266"/>
                  <a:pt x="14907" y="19160"/>
                  <a:pt x="15923" y="19051"/>
                </a:cubicBezTo>
                <a:cubicBezTo>
                  <a:pt x="16140" y="19028"/>
                  <a:pt x="16436" y="18991"/>
                  <a:pt x="16584" y="18969"/>
                </a:cubicBezTo>
                <a:cubicBezTo>
                  <a:pt x="16732" y="18946"/>
                  <a:pt x="16996" y="18920"/>
                  <a:pt x="17166" y="18908"/>
                </a:cubicBezTo>
                <a:cubicBezTo>
                  <a:pt x="17337" y="18895"/>
                  <a:pt x="17504" y="18874"/>
                  <a:pt x="17538" y="18864"/>
                </a:cubicBezTo>
                <a:cubicBezTo>
                  <a:pt x="17572" y="18855"/>
                  <a:pt x="17863" y="18817"/>
                  <a:pt x="18188" y="18782"/>
                </a:cubicBezTo>
                <a:cubicBezTo>
                  <a:pt x="18916" y="18702"/>
                  <a:pt x="19074" y="18647"/>
                  <a:pt x="19173" y="18426"/>
                </a:cubicBezTo>
                <a:cubicBezTo>
                  <a:pt x="19254" y="18247"/>
                  <a:pt x="19250" y="18117"/>
                  <a:pt x="19138" y="17136"/>
                </a:cubicBezTo>
                <a:cubicBezTo>
                  <a:pt x="19105" y="16850"/>
                  <a:pt x="19076" y="16589"/>
                  <a:pt x="19073" y="16554"/>
                </a:cubicBezTo>
                <a:cubicBezTo>
                  <a:pt x="19071" y="16520"/>
                  <a:pt x="19032" y="16218"/>
                  <a:pt x="18988" y="15886"/>
                </a:cubicBezTo>
                <a:cubicBezTo>
                  <a:pt x="18894" y="15184"/>
                  <a:pt x="18738" y="13823"/>
                  <a:pt x="18738" y="13702"/>
                </a:cubicBezTo>
                <a:cubicBezTo>
                  <a:pt x="18737" y="13656"/>
                  <a:pt x="18710" y="13438"/>
                  <a:pt x="18677" y="13221"/>
                </a:cubicBezTo>
                <a:cubicBezTo>
                  <a:pt x="18644" y="13003"/>
                  <a:pt x="18596" y="12614"/>
                  <a:pt x="18570" y="12351"/>
                </a:cubicBezTo>
                <a:cubicBezTo>
                  <a:pt x="18544" y="12089"/>
                  <a:pt x="18494" y="11780"/>
                  <a:pt x="18456" y="11665"/>
                </a:cubicBezTo>
                <a:cubicBezTo>
                  <a:pt x="18396" y="11487"/>
                  <a:pt x="18357" y="11441"/>
                  <a:pt x="18198" y="11360"/>
                </a:cubicBezTo>
                <a:lnTo>
                  <a:pt x="18045" y="11281"/>
                </a:lnTo>
                <a:cubicBezTo>
                  <a:pt x="18008" y="11278"/>
                  <a:pt x="17936" y="11281"/>
                  <a:pt x="17838" y="11288"/>
                </a:cubicBezTo>
                <a:lnTo>
                  <a:pt x="17020" y="11388"/>
                </a:lnTo>
                <a:cubicBezTo>
                  <a:pt x="16473" y="11456"/>
                  <a:pt x="15691" y="11550"/>
                  <a:pt x="15281" y="11597"/>
                </a:cubicBezTo>
                <a:cubicBezTo>
                  <a:pt x="14871" y="11644"/>
                  <a:pt x="14228" y="11720"/>
                  <a:pt x="13852" y="11766"/>
                </a:cubicBezTo>
                <a:cubicBezTo>
                  <a:pt x="12980" y="11872"/>
                  <a:pt x="12439" y="11930"/>
                  <a:pt x="12177" y="11949"/>
                </a:cubicBezTo>
                <a:cubicBezTo>
                  <a:pt x="12063" y="11957"/>
                  <a:pt x="11940" y="11977"/>
                  <a:pt x="11906" y="11988"/>
                </a:cubicBezTo>
                <a:cubicBezTo>
                  <a:pt x="11872" y="12000"/>
                  <a:pt x="11405" y="12056"/>
                  <a:pt x="10870" y="12118"/>
                </a:cubicBezTo>
                <a:cubicBezTo>
                  <a:pt x="8194" y="12425"/>
                  <a:pt x="7682" y="12499"/>
                  <a:pt x="7567" y="12585"/>
                </a:cubicBezTo>
                <a:cubicBezTo>
                  <a:pt x="7414" y="12699"/>
                  <a:pt x="7356" y="12955"/>
                  <a:pt x="7399" y="13325"/>
                </a:cubicBezTo>
                <a:cubicBezTo>
                  <a:pt x="7417" y="13485"/>
                  <a:pt x="7488" y="14109"/>
                  <a:pt x="7560" y="14711"/>
                </a:cubicBezTo>
                <a:cubicBezTo>
                  <a:pt x="7703" y="15922"/>
                  <a:pt x="7700" y="15944"/>
                  <a:pt x="7449" y="15922"/>
                </a:cubicBezTo>
                <a:cubicBezTo>
                  <a:pt x="7374" y="15916"/>
                  <a:pt x="7301" y="15924"/>
                  <a:pt x="7285" y="15940"/>
                </a:cubicBezTo>
                <a:cubicBezTo>
                  <a:pt x="7268" y="15957"/>
                  <a:pt x="7224" y="15969"/>
                  <a:pt x="7185" y="15969"/>
                </a:cubicBezTo>
                <a:cubicBezTo>
                  <a:pt x="7145" y="15969"/>
                  <a:pt x="7104" y="15998"/>
                  <a:pt x="7092" y="16030"/>
                </a:cubicBezTo>
                <a:cubicBezTo>
                  <a:pt x="7079" y="16063"/>
                  <a:pt x="6981" y="16095"/>
                  <a:pt x="6867" y="16109"/>
                </a:cubicBezTo>
                <a:cubicBezTo>
                  <a:pt x="6757" y="16122"/>
                  <a:pt x="6500" y="16154"/>
                  <a:pt x="6295" y="16177"/>
                </a:cubicBezTo>
                <a:cubicBezTo>
                  <a:pt x="6090" y="16201"/>
                  <a:pt x="5691" y="16247"/>
                  <a:pt x="5406" y="16281"/>
                </a:cubicBezTo>
                <a:cubicBezTo>
                  <a:pt x="4891" y="16343"/>
                  <a:pt x="4507" y="16341"/>
                  <a:pt x="4406" y="16278"/>
                </a:cubicBezTo>
                <a:cubicBezTo>
                  <a:pt x="4377" y="16260"/>
                  <a:pt x="4277" y="16232"/>
                  <a:pt x="4185" y="16217"/>
                </a:cubicBezTo>
                <a:cubicBezTo>
                  <a:pt x="4093" y="16201"/>
                  <a:pt x="3595" y="16105"/>
                  <a:pt x="3074" y="15998"/>
                </a:cubicBezTo>
                <a:cubicBezTo>
                  <a:pt x="2553" y="15890"/>
                  <a:pt x="2122" y="15804"/>
                  <a:pt x="2117" y="15811"/>
                </a:cubicBezTo>
                <a:cubicBezTo>
                  <a:pt x="2111" y="15818"/>
                  <a:pt x="2076" y="15976"/>
                  <a:pt x="2038" y="16159"/>
                </a:cubicBezTo>
                <a:cubicBezTo>
                  <a:pt x="1940" y="16635"/>
                  <a:pt x="1935" y="16647"/>
                  <a:pt x="1892" y="16691"/>
                </a:cubicBezTo>
                <a:cubicBezTo>
                  <a:pt x="1870" y="16713"/>
                  <a:pt x="1739" y="16722"/>
                  <a:pt x="1603" y="16712"/>
                </a:cubicBezTo>
                <a:cubicBezTo>
                  <a:pt x="1329" y="16693"/>
                  <a:pt x="1082" y="16554"/>
                  <a:pt x="928" y="16335"/>
                </a:cubicBezTo>
                <a:cubicBezTo>
                  <a:pt x="823" y="16188"/>
                  <a:pt x="739" y="15613"/>
                  <a:pt x="542" y="13723"/>
                </a:cubicBezTo>
                <a:cubicBezTo>
                  <a:pt x="534" y="13643"/>
                  <a:pt x="508" y="13446"/>
                  <a:pt x="485" y="13285"/>
                </a:cubicBezTo>
                <a:cubicBezTo>
                  <a:pt x="462" y="13125"/>
                  <a:pt x="412" y="12719"/>
                  <a:pt x="374" y="12387"/>
                </a:cubicBezTo>
                <a:cubicBezTo>
                  <a:pt x="336" y="12055"/>
                  <a:pt x="280" y="11570"/>
                  <a:pt x="249" y="11309"/>
                </a:cubicBezTo>
                <a:cubicBezTo>
                  <a:pt x="218" y="11048"/>
                  <a:pt x="200" y="10822"/>
                  <a:pt x="210" y="10806"/>
                </a:cubicBezTo>
                <a:cubicBezTo>
                  <a:pt x="220" y="10790"/>
                  <a:pt x="209" y="10716"/>
                  <a:pt x="188" y="10638"/>
                </a:cubicBezTo>
                <a:cubicBezTo>
                  <a:pt x="116" y="10366"/>
                  <a:pt x="63" y="9666"/>
                  <a:pt x="103" y="9527"/>
                </a:cubicBezTo>
                <a:cubicBezTo>
                  <a:pt x="158" y="9336"/>
                  <a:pt x="394" y="9062"/>
                  <a:pt x="563" y="8989"/>
                </a:cubicBezTo>
                <a:cubicBezTo>
                  <a:pt x="643" y="8954"/>
                  <a:pt x="923" y="8898"/>
                  <a:pt x="1185" y="8866"/>
                </a:cubicBezTo>
                <a:cubicBezTo>
                  <a:pt x="2538" y="8703"/>
                  <a:pt x="2756" y="8677"/>
                  <a:pt x="2995" y="8647"/>
                </a:cubicBezTo>
                <a:cubicBezTo>
                  <a:pt x="3198" y="8622"/>
                  <a:pt x="3265" y="8627"/>
                  <a:pt x="3303" y="8672"/>
                </a:cubicBezTo>
                <a:cubicBezTo>
                  <a:pt x="3339" y="8717"/>
                  <a:pt x="3411" y="8723"/>
                  <a:pt x="3603" y="8701"/>
                </a:cubicBezTo>
                <a:cubicBezTo>
                  <a:pt x="3741" y="8685"/>
                  <a:pt x="3878" y="8656"/>
                  <a:pt x="3906" y="8633"/>
                </a:cubicBezTo>
                <a:cubicBezTo>
                  <a:pt x="3974" y="8577"/>
                  <a:pt x="3984" y="8623"/>
                  <a:pt x="4020" y="9078"/>
                </a:cubicBezTo>
                <a:cubicBezTo>
                  <a:pt x="4054" y="9500"/>
                  <a:pt x="4067" y="9600"/>
                  <a:pt x="4099" y="9808"/>
                </a:cubicBezTo>
                <a:cubicBezTo>
                  <a:pt x="4138" y="10067"/>
                  <a:pt x="4172" y="10401"/>
                  <a:pt x="4195" y="10691"/>
                </a:cubicBezTo>
                <a:cubicBezTo>
                  <a:pt x="4215" y="10695"/>
                  <a:pt x="4217" y="10757"/>
                  <a:pt x="4224" y="10954"/>
                </a:cubicBezTo>
                <a:cubicBezTo>
                  <a:pt x="4236" y="11279"/>
                  <a:pt x="4276" y="11397"/>
                  <a:pt x="4374" y="11421"/>
                </a:cubicBezTo>
                <a:cubicBezTo>
                  <a:pt x="4502" y="11425"/>
                  <a:pt x="5020" y="11368"/>
                  <a:pt x="6077" y="11245"/>
                </a:cubicBezTo>
                <a:cubicBezTo>
                  <a:pt x="6093" y="11236"/>
                  <a:pt x="6130" y="11234"/>
                  <a:pt x="6163" y="11234"/>
                </a:cubicBezTo>
                <a:cubicBezTo>
                  <a:pt x="6289" y="11219"/>
                  <a:pt x="6275" y="11222"/>
                  <a:pt x="6420" y="11205"/>
                </a:cubicBezTo>
                <a:cubicBezTo>
                  <a:pt x="6898" y="11149"/>
                  <a:pt x="7618" y="11063"/>
                  <a:pt x="8017" y="11015"/>
                </a:cubicBezTo>
                <a:cubicBezTo>
                  <a:pt x="8415" y="10966"/>
                  <a:pt x="8905" y="10907"/>
                  <a:pt x="9106" y="10885"/>
                </a:cubicBezTo>
                <a:cubicBezTo>
                  <a:pt x="9307" y="10864"/>
                  <a:pt x="9691" y="10820"/>
                  <a:pt x="9959" y="10785"/>
                </a:cubicBezTo>
                <a:cubicBezTo>
                  <a:pt x="10228" y="10750"/>
                  <a:pt x="10465" y="10723"/>
                  <a:pt x="10484" y="10727"/>
                </a:cubicBezTo>
                <a:cubicBezTo>
                  <a:pt x="10504" y="10732"/>
                  <a:pt x="10547" y="10726"/>
                  <a:pt x="10581" y="10713"/>
                </a:cubicBezTo>
                <a:cubicBezTo>
                  <a:pt x="10615" y="10699"/>
                  <a:pt x="11015" y="10647"/>
                  <a:pt x="11470" y="10598"/>
                </a:cubicBezTo>
                <a:cubicBezTo>
                  <a:pt x="11926" y="10549"/>
                  <a:pt x="12505" y="10485"/>
                  <a:pt x="12756" y="10454"/>
                </a:cubicBezTo>
                <a:cubicBezTo>
                  <a:pt x="13006" y="10423"/>
                  <a:pt x="13346" y="10383"/>
                  <a:pt x="13509" y="10368"/>
                </a:cubicBezTo>
                <a:cubicBezTo>
                  <a:pt x="13968" y="10325"/>
                  <a:pt x="13949" y="10362"/>
                  <a:pt x="13852" y="9556"/>
                </a:cubicBezTo>
                <a:cubicBezTo>
                  <a:pt x="13744" y="8664"/>
                  <a:pt x="13723" y="8440"/>
                  <a:pt x="13645" y="7785"/>
                </a:cubicBezTo>
                <a:cubicBezTo>
                  <a:pt x="13625" y="7645"/>
                  <a:pt x="13601" y="7463"/>
                  <a:pt x="13577" y="7232"/>
                </a:cubicBezTo>
                <a:cubicBezTo>
                  <a:pt x="13417" y="5884"/>
                  <a:pt x="13268" y="4598"/>
                  <a:pt x="13224" y="4139"/>
                </a:cubicBezTo>
                <a:cubicBezTo>
                  <a:pt x="13221" y="4133"/>
                  <a:pt x="13219" y="4117"/>
                  <a:pt x="13216" y="4113"/>
                </a:cubicBezTo>
                <a:cubicBezTo>
                  <a:pt x="13191" y="4072"/>
                  <a:pt x="13184" y="3894"/>
                  <a:pt x="13188" y="3711"/>
                </a:cubicBezTo>
                <a:cubicBezTo>
                  <a:pt x="13184" y="3628"/>
                  <a:pt x="13176" y="3524"/>
                  <a:pt x="13181" y="3503"/>
                </a:cubicBezTo>
                <a:cubicBezTo>
                  <a:pt x="13183" y="3494"/>
                  <a:pt x="13221" y="3340"/>
                  <a:pt x="13227" y="3316"/>
                </a:cubicBezTo>
                <a:cubicBezTo>
                  <a:pt x="13229" y="3310"/>
                  <a:pt x="13232" y="3296"/>
                  <a:pt x="13234" y="3291"/>
                </a:cubicBezTo>
                <a:cubicBezTo>
                  <a:pt x="13237" y="3284"/>
                  <a:pt x="13235" y="3280"/>
                  <a:pt x="13238" y="3273"/>
                </a:cubicBezTo>
                <a:cubicBezTo>
                  <a:pt x="13331" y="2908"/>
                  <a:pt x="13718" y="1436"/>
                  <a:pt x="13884" y="812"/>
                </a:cubicBezTo>
                <a:cubicBezTo>
                  <a:pt x="13967" y="503"/>
                  <a:pt x="14033" y="194"/>
                  <a:pt x="14034" y="126"/>
                </a:cubicBezTo>
                <a:lnTo>
                  <a:pt x="14038" y="43"/>
                </a:lnTo>
                <a:cubicBezTo>
                  <a:pt x="14026" y="24"/>
                  <a:pt x="14011" y="9"/>
                  <a:pt x="13995" y="0"/>
                </a:cubicBezTo>
                <a:close/>
                <a:moveTo>
                  <a:pt x="18938" y="729"/>
                </a:moveTo>
                <a:cubicBezTo>
                  <a:pt x="18539" y="728"/>
                  <a:pt x="18114" y="873"/>
                  <a:pt x="17845" y="1117"/>
                </a:cubicBezTo>
                <a:lnTo>
                  <a:pt x="17673" y="1272"/>
                </a:lnTo>
                <a:cubicBezTo>
                  <a:pt x="17668" y="1285"/>
                  <a:pt x="17659" y="1300"/>
                  <a:pt x="17659" y="1311"/>
                </a:cubicBezTo>
                <a:cubicBezTo>
                  <a:pt x="17659" y="1314"/>
                  <a:pt x="17659" y="1312"/>
                  <a:pt x="17659" y="1315"/>
                </a:cubicBezTo>
                <a:lnTo>
                  <a:pt x="17702" y="1473"/>
                </a:lnTo>
                <a:cubicBezTo>
                  <a:pt x="17760" y="1688"/>
                  <a:pt x="17728" y="1909"/>
                  <a:pt x="17616" y="2066"/>
                </a:cubicBezTo>
                <a:cubicBezTo>
                  <a:pt x="17561" y="2144"/>
                  <a:pt x="17541" y="2235"/>
                  <a:pt x="17548" y="2367"/>
                </a:cubicBezTo>
                <a:cubicBezTo>
                  <a:pt x="17563" y="2633"/>
                  <a:pt x="17484" y="2611"/>
                  <a:pt x="17416" y="2332"/>
                </a:cubicBezTo>
                <a:cubicBezTo>
                  <a:pt x="17362" y="2109"/>
                  <a:pt x="17365" y="2094"/>
                  <a:pt x="17448" y="2005"/>
                </a:cubicBezTo>
                <a:cubicBezTo>
                  <a:pt x="17498" y="1952"/>
                  <a:pt x="17548" y="1828"/>
                  <a:pt x="17563" y="1721"/>
                </a:cubicBezTo>
                <a:cubicBezTo>
                  <a:pt x="17614" y="1343"/>
                  <a:pt x="17364" y="968"/>
                  <a:pt x="17123" y="930"/>
                </a:cubicBezTo>
                <a:cubicBezTo>
                  <a:pt x="17086" y="925"/>
                  <a:pt x="17049" y="929"/>
                  <a:pt x="17013" y="941"/>
                </a:cubicBezTo>
                <a:cubicBezTo>
                  <a:pt x="17010" y="942"/>
                  <a:pt x="17008" y="940"/>
                  <a:pt x="17006" y="941"/>
                </a:cubicBezTo>
                <a:cubicBezTo>
                  <a:pt x="16967" y="955"/>
                  <a:pt x="16928" y="980"/>
                  <a:pt x="16895" y="1017"/>
                </a:cubicBezTo>
                <a:cubicBezTo>
                  <a:pt x="16825" y="1095"/>
                  <a:pt x="16791" y="1279"/>
                  <a:pt x="16802" y="1448"/>
                </a:cubicBezTo>
                <a:cubicBezTo>
                  <a:pt x="16803" y="1461"/>
                  <a:pt x="16807" y="1474"/>
                  <a:pt x="16809" y="1487"/>
                </a:cubicBezTo>
                <a:cubicBezTo>
                  <a:pt x="16814" y="1533"/>
                  <a:pt x="16818" y="1581"/>
                  <a:pt x="16831" y="1620"/>
                </a:cubicBezTo>
                <a:cubicBezTo>
                  <a:pt x="16888" y="1795"/>
                  <a:pt x="17063" y="2019"/>
                  <a:pt x="17141" y="2019"/>
                </a:cubicBezTo>
                <a:cubicBezTo>
                  <a:pt x="17251" y="2019"/>
                  <a:pt x="17303" y="2148"/>
                  <a:pt x="17295" y="2407"/>
                </a:cubicBezTo>
                <a:cubicBezTo>
                  <a:pt x="17287" y="2689"/>
                  <a:pt x="17367" y="3039"/>
                  <a:pt x="17441" y="3039"/>
                </a:cubicBezTo>
                <a:cubicBezTo>
                  <a:pt x="17520" y="3039"/>
                  <a:pt x="17532" y="3068"/>
                  <a:pt x="17666" y="3707"/>
                </a:cubicBezTo>
                <a:cubicBezTo>
                  <a:pt x="17738" y="4050"/>
                  <a:pt x="17815" y="4354"/>
                  <a:pt x="17838" y="4383"/>
                </a:cubicBezTo>
                <a:cubicBezTo>
                  <a:pt x="17894" y="4454"/>
                  <a:pt x="18011" y="4448"/>
                  <a:pt x="18073" y="4372"/>
                </a:cubicBezTo>
                <a:cubicBezTo>
                  <a:pt x="18115" y="4322"/>
                  <a:pt x="18113" y="4268"/>
                  <a:pt x="18059" y="4103"/>
                </a:cubicBezTo>
                <a:cubicBezTo>
                  <a:pt x="17941" y="3739"/>
                  <a:pt x="17969" y="3693"/>
                  <a:pt x="18234" y="3815"/>
                </a:cubicBezTo>
                <a:cubicBezTo>
                  <a:pt x="18671" y="4017"/>
                  <a:pt x="19223" y="3998"/>
                  <a:pt x="19670" y="3765"/>
                </a:cubicBezTo>
                <a:cubicBezTo>
                  <a:pt x="19983" y="3601"/>
                  <a:pt x="20121" y="3469"/>
                  <a:pt x="20277" y="3194"/>
                </a:cubicBezTo>
                <a:cubicBezTo>
                  <a:pt x="20370" y="3029"/>
                  <a:pt x="20426" y="2978"/>
                  <a:pt x="20498" y="2978"/>
                </a:cubicBezTo>
                <a:cubicBezTo>
                  <a:pt x="20568" y="2978"/>
                  <a:pt x="20604" y="2942"/>
                  <a:pt x="20638" y="2845"/>
                </a:cubicBezTo>
                <a:cubicBezTo>
                  <a:pt x="20660" y="2781"/>
                  <a:pt x="20670" y="2740"/>
                  <a:pt x="20670" y="2727"/>
                </a:cubicBezTo>
                <a:cubicBezTo>
                  <a:pt x="20662" y="2713"/>
                  <a:pt x="20654" y="2704"/>
                  <a:pt x="20645" y="2694"/>
                </a:cubicBezTo>
                <a:cubicBezTo>
                  <a:pt x="20540" y="2648"/>
                  <a:pt x="20511" y="2579"/>
                  <a:pt x="20498" y="2310"/>
                </a:cubicBezTo>
                <a:cubicBezTo>
                  <a:pt x="20477" y="1876"/>
                  <a:pt x="20323" y="1506"/>
                  <a:pt x="20063" y="1229"/>
                </a:cubicBezTo>
                <a:cubicBezTo>
                  <a:pt x="19982" y="1153"/>
                  <a:pt x="19896" y="1074"/>
                  <a:pt x="19816" y="1010"/>
                </a:cubicBezTo>
                <a:cubicBezTo>
                  <a:pt x="19678" y="914"/>
                  <a:pt x="19523" y="839"/>
                  <a:pt x="19352" y="787"/>
                </a:cubicBezTo>
                <a:cubicBezTo>
                  <a:pt x="19311" y="774"/>
                  <a:pt x="19267" y="767"/>
                  <a:pt x="19223" y="758"/>
                </a:cubicBezTo>
                <a:cubicBezTo>
                  <a:pt x="19132" y="744"/>
                  <a:pt x="19039" y="734"/>
                  <a:pt x="18945" y="729"/>
                </a:cubicBezTo>
                <a:cubicBezTo>
                  <a:pt x="18943" y="729"/>
                  <a:pt x="18940" y="729"/>
                  <a:pt x="18938" y="729"/>
                </a:cubicBezTo>
                <a:close/>
                <a:moveTo>
                  <a:pt x="14856" y="1900"/>
                </a:moveTo>
                <a:cubicBezTo>
                  <a:pt x="14773" y="1913"/>
                  <a:pt x="14713" y="1979"/>
                  <a:pt x="14684" y="2094"/>
                </a:cubicBezTo>
                <a:cubicBezTo>
                  <a:pt x="14663" y="2179"/>
                  <a:pt x="14614" y="2484"/>
                  <a:pt x="14577" y="2770"/>
                </a:cubicBezTo>
                <a:cubicBezTo>
                  <a:pt x="14540" y="3056"/>
                  <a:pt x="14494" y="3374"/>
                  <a:pt x="14474" y="3478"/>
                </a:cubicBezTo>
                <a:cubicBezTo>
                  <a:pt x="14453" y="3581"/>
                  <a:pt x="14429" y="3758"/>
                  <a:pt x="14420" y="3873"/>
                </a:cubicBezTo>
                <a:cubicBezTo>
                  <a:pt x="14411" y="3987"/>
                  <a:pt x="14369" y="4321"/>
                  <a:pt x="14327" y="4616"/>
                </a:cubicBezTo>
                <a:lnTo>
                  <a:pt x="14277" y="4972"/>
                </a:lnTo>
                <a:cubicBezTo>
                  <a:pt x="14271" y="5064"/>
                  <a:pt x="14266" y="5135"/>
                  <a:pt x="14274" y="5173"/>
                </a:cubicBezTo>
                <a:lnTo>
                  <a:pt x="14345" y="5231"/>
                </a:lnTo>
                <a:cubicBezTo>
                  <a:pt x="14398" y="5274"/>
                  <a:pt x="14509" y="5311"/>
                  <a:pt x="14591" y="5313"/>
                </a:cubicBezTo>
                <a:cubicBezTo>
                  <a:pt x="14674" y="5315"/>
                  <a:pt x="14965" y="5348"/>
                  <a:pt x="15238" y="5389"/>
                </a:cubicBezTo>
                <a:cubicBezTo>
                  <a:pt x="15471" y="5424"/>
                  <a:pt x="15622" y="5451"/>
                  <a:pt x="15684" y="5461"/>
                </a:cubicBezTo>
                <a:cubicBezTo>
                  <a:pt x="15723" y="5463"/>
                  <a:pt x="15757" y="5460"/>
                  <a:pt x="15784" y="5457"/>
                </a:cubicBezTo>
                <a:cubicBezTo>
                  <a:pt x="15805" y="5450"/>
                  <a:pt x="15830" y="5440"/>
                  <a:pt x="15866" y="5414"/>
                </a:cubicBezTo>
                <a:cubicBezTo>
                  <a:pt x="15933" y="5367"/>
                  <a:pt x="15959" y="5292"/>
                  <a:pt x="15981" y="5076"/>
                </a:cubicBezTo>
                <a:cubicBezTo>
                  <a:pt x="15996" y="4923"/>
                  <a:pt x="16020" y="4776"/>
                  <a:pt x="16034" y="4753"/>
                </a:cubicBezTo>
                <a:cubicBezTo>
                  <a:pt x="16048" y="4730"/>
                  <a:pt x="16069" y="4607"/>
                  <a:pt x="16077" y="4480"/>
                </a:cubicBezTo>
                <a:cubicBezTo>
                  <a:pt x="16085" y="4352"/>
                  <a:pt x="16109" y="4153"/>
                  <a:pt x="16131" y="4038"/>
                </a:cubicBezTo>
                <a:cubicBezTo>
                  <a:pt x="16152" y="3923"/>
                  <a:pt x="16179" y="3736"/>
                  <a:pt x="16191" y="3621"/>
                </a:cubicBezTo>
                <a:cubicBezTo>
                  <a:pt x="16204" y="3507"/>
                  <a:pt x="16251" y="3155"/>
                  <a:pt x="16295" y="2838"/>
                </a:cubicBezTo>
                <a:cubicBezTo>
                  <a:pt x="16350" y="2443"/>
                  <a:pt x="16362" y="2237"/>
                  <a:pt x="16334" y="2184"/>
                </a:cubicBezTo>
                <a:cubicBezTo>
                  <a:pt x="16287" y="2096"/>
                  <a:pt x="16048" y="2040"/>
                  <a:pt x="15445" y="1976"/>
                </a:cubicBezTo>
                <a:cubicBezTo>
                  <a:pt x="15217" y="1952"/>
                  <a:pt x="14999" y="1923"/>
                  <a:pt x="14959" y="1911"/>
                </a:cubicBezTo>
                <a:cubicBezTo>
                  <a:pt x="14938" y="1905"/>
                  <a:pt x="14918" y="1905"/>
                  <a:pt x="14899" y="1904"/>
                </a:cubicBezTo>
                <a:cubicBezTo>
                  <a:pt x="14886" y="1904"/>
                  <a:pt x="14867" y="1899"/>
                  <a:pt x="14856" y="1900"/>
                </a:cubicBezTo>
                <a:close/>
                <a:moveTo>
                  <a:pt x="1306" y="3600"/>
                </a:moveTo>
                <a:cubicBezTo>
                  <a:pt x="1281" y="3600"/>
                  <a:pt x="1220" y="3622"/>
                  <a:pt x="1170" y="3650"/>
                </a:cubicBezTo>
                <a:cubicBezTo>
                  <a:pt x="1121" y="3678"/>
                  <a:pt x="1055" y="3706"/>
                  <a:pt x="1024" y="3711"/>
                </a:cubicBezTo>
                <a:cubicBezTo>
                  <a:pt x="994" y="3716"/>
                  <a:pt x="935" y="3750"/>
                  <a:pt x="895" y="3787"/>
                </a:cubicBezTo>
                <a:cubicBezTo>
                  <a:pt x="856" y="3823"/>
                  <a:pt x="812" y="3839"/>
                  <a:pt x="799" y="3826"/>
                </a:cubicBezTo>
                <a:cubicBezTo>
                  <a:pt x="786" y="3813"/>
                  <a:pt x="730" y="3828"/>
                  <a:pt x="674" y="3858"/>
                </a:cubicBezTo>
                <a:lnTo>
                  <a:pt x="570" y="3912"/>
                </a:lnTo>
                <a:lnTo>
                  <a:pt x="667" y="4131"/>
                </a:lnTo>
                <a:cubicBezTo>
                  <a:pt x="720" y="4252"/>
                  <a:pt x="784" y="4351"/>
                  <a:pt x="806" y="4351"/>
                </a:cubicBezTo>
                <a:cubicBezTo>
                  <a:pt x="894" y="4351"/>
                  <a:pt x="1514" y="4045"/>
                  <a:pt x="1513" y="4002"/>
                </a:cubicBezTo>
                <a:cubicBezTo>
                  <a:pt x="1512" y="3911"/>
                  <a:pt x="1351" y="3600"/>
                  <a:pt x="1306" y="3600"/>
                </a:cubicBezTo>
                <a:close/>
                <a:moveTo>
                  <a:pt x="14070" y="4160"/>
                </a:moveTo>
                <a:cubicBezTo>
                  <a:pt x="14062" y="4163"/>
                  <a:pt x="14059" y="4170"/>
                  <a:pt x="14059" y="4182"/>
                </a:cubicBezTo>
                <a:cubicBezTo>
                  <a:pt x="14059" y="4206"/>
                  <a:pt x="14076" y="4225"/>
                  <a:pt x="14099" y="4225"/>
                </a:cubicBezTo>
                <a:cubicBezTo>
                  <a:pt x="14121" y="4225"/>
                  <a:pt x="14141" y="4217"/>
                  <a:pt x="14141" y="4207"/>
                </a:cubicBezTo>
                <a:cubicBezTo>
                  <a:pt x="14141" y="4197"/>
                  <a:pt x="14121" y="4178"/>
                  <a:pt x="14099" y="4164"/>
                </a:cubicBezTo>
                <a:cubicBezTo>
                  <a:pt x="14087" y="4157"/>
                  <a:pt x="14077" y="4157"/>
                  <a:pt x="14070" y="4160"/>
                </a:cubicBezTo>
                <a:close/>
                <a:moveTo>
                  <a:pt x="20530" y="4900"/>
                </a:moveTo>
                <a:cubicBezTo>
                  <a:pt x="20434" y="4891"/>
                  <a:pt x="20332" y="4922"/>
                  <a:pt x="20255" y="4994"/>
                </a:cubicBezTo>
                <a:cubicBezTo>
                  <a:pt x="20244" y="5004"/>
                  <a:pt x="20223" y="5015"/>
                  <a:pt x="20205" y="5026"/>
                </a:cubicBezTo>
                <a:cubicBezTo>
                  <a:pt x="20200" y="5031"/>
                  <a:pt x="20188" y="5036"/>
                  <a:pt x="20180" y="5040"/>
                </a:cubicBezTo>
                <a:cubicBezTo>
                  <a:pt x="20048" y="5113"/>
                  <a:pt x="19816" y="5184"/>
                  <a:pt x="19677" y="5184"/>
                </a:cubicBezTo>
                <a:cubicBezTo>
                  <a:pt x="19648" y="5184"/>
                  <a:pt x="19604" y="5207"/>
                  <a:pt x="19577" y="5234"/>
                </a:cubicBezTo>
                <a:cubicBezTo>
                  <a:pt x="19528" y="5283"/>
                  <a:pt x="19500" y="5285"/>
                  <a:pt x="19145" y="5331"/>
                </a:cubicBezTo>
                <a:cubicBezTo>
                  <a:pt x="18990" y="5351"/>
                  <a:pt x="18946" y="5379"/>
                  <a:pt x="18906" y="5468"/>
                </a:cubicBezTo>
                <a:cubicBezTo>
                  <a:pt x="18860" y="5569"/>
                  <a:pt x="18850" y="5574"/>
                  <a:pt x="18802" y="5507"/>
                </a:cubicBezTo>
                <a:cubicBezTo>
                  <a:pt x="18776" y="5471"/>
                  <a:pt x="18738" y="5451"/>
                  <a:pt x="18702" y="5443"/>
                </a:cubicBezTo>
                <a:cubicBezTo>
                  <a:pt x="18673" y="5441"/>
                  <a:pt x="18651" y="5440"/>
                  <a:pt x="18634" y="5443"/>
                </a:cubicBezTo>
                <a:cubicBezTo>
                  <a:pt x="18614" y="5450"/>
                  <a:pt x="18599" y="5464"/>
                  <a:pt x="18591" y="5486"/>
                </a:cubicBezTo>
                <a:cubicBezTo>
                  <a:pt x="18580" y="5515"/>
                  <a:pt x="18616" y="5717"/>
                  <a:pt x="18673" y="5935"/>
                </a:cubicBezTo>
                <a:cubicBezTo>
                  <a:pt x="18731" y="6152"/>
                  <a:pt x="18809" y="6454"/>
                  <a:pt x="18845" y="6607"/>
                </a:cubicBezTo>
                <a:cubicBezTo>
                  <a:pt x="18896" y="6826"/>
                  <a:pt x="18928" y="6886"/>
                  <a:pt x="18998" y="6905"/>
                </a:cubicBezTo>
                <a:cubicBezTo>
                  <a:pt x="19047" y="6918"/>
                  <a:pt x="19072" y="6942"/>
                  <a:pt x="19056" y="6959"/>
                </a:cubicBezTo>
                <a:cubicBezTo>
                  <a:pt x="19008" y="7006"/>
                  <a:pt x="18487" y="7142"/>
                  <a:pt x="18309" y="7153"/>
                </a:cubicBezTo>
                <a:lnTo>
                  <a:pt x="18148" y="7164"/>
                </a:lnTo>
                <a:lnTo>
                  <a:pt x="18009" y="6621"/>
                </a:lnTo>
                <a:cubicBezTo>
                  <a:pt x="17932" y="6323"/>
                  <a:pt x="17848" y="5990"/>
                  <a:pt x="17823" y="5881"/>
                </a:cubicBezTo>
                <a:cubicBezTo>
                  <a:pt x="17810" y="5823"/>
                  <a:pt x="17791" y="5773"/>
                  <a:pt x="17773" y="5737"/>
                </a:cubicBezTo>
                <a:cubicBezTo>
                  <a:pt x="17745" y="5721"/>
                  <a:pt x="17713" y="5707"/>
                  <a:pt x="17670" y="5694"/>
                </a:cubicBezTo>
                <a:cubicBezTo>
                  <a:pt x="17591" y="5728"/>
                  <a:pt x="17617" y="5872"/>
                  <a:pt x="17770" y="6470"/>
                </a:cubicBezTo>
                <a:cubicBezTo>
                  <a:pt x="17871" y="6869"/>
                  <a:pt x="17945" y="7219"/>
                  <a:pt x="17934" y="7246"/>
                </a:cubicBezTo>
                <a:cubicBezTo>
                  <a:pt x="17924" y="7273"/>
                  <a:pt x="17826" y="7319"/>
                  <a:pt x="17716" y="7347"/>
                </a:cubicBezTo>
                <a:cubicBezTo>
                  <a:pt x="17606" y="7375"/>
                  <a:pt x="17498" y="7413"/>
                  <a:pt x="17473" y="7433"/>
                </a:cubicBezTo>
                <a:cubicBezTo>
                  <a:pt x="17449" y="7453"/>
                  <a:pt x="17373" y="7458"/>
                  <a:pt x="17306" y="7440"/>
                </a:cubicBezTo>
                <a:cubicBezTo>
                  <a:pt x="17187" y="7408"/>
                  <a:pt x="17182" y="7391"/>
                  <a:pt x="17002" y="6671"/>
                </a:cubicBezTo>
                <a:cubicBezTo>
                  <a:pt x="16873" y="6157"/>
                  <a:pt x="16819" y="5975"/>
                  <a:pt x="16748" y="5942"/>
                </a:cubicBezTo>
                <a:cubicBezTo>
                  <a:pt x="16737" y="5940"/>
                  <a:pt x="16725" y="5939"/>
                  <a:pt x="16713" y="5938"/>
                </a:cubicBezTo>
                <a:cubicBezTo>
                  <a:pt x="16689" y="5941"/>
                  <a:pt x="16667" y="5950"/>
                  <a:pt x="16634" y="5971"/>
                </a:cubicBezTo>
                <a:cubicBezTo>
                  <a:pt x="16592" y="5998"/>
                  <a:pt x="16588" y="6040"/>
                  <a:pt x="16620" y="6158"/>
                </a:cubicBezTo>
                <a:cubicBezTo>
                  <a:pt x="16655" y="6287"/>
                  <a:pt x="16651" y="6314"/>
                  <a:pt x="16588" y="6348"/>
                </a:cubicBezTo>
                <a:cubicBezTo>
                  <a:pt x="16498" y="6396"/>
                  <a:pt x="16459" y="6367"/>
                  <a:pt x="16459" y="6244"/>
                </a:cubicBezTo>
                <a:cubicBezTo>
                  <a:pt x="16459" y="6193"/>
                  <a:pt x="16429" y="6140"/>
                  <a:pt x="16391" y="6125"/>
                </a:cubicBezTo>
                <a:cubicBezTo>
                  <a:pt x="16307" y="6093"/>
                  <a:pt x="16283" y="6117"/>
                  <a:pt x="16273" y="6237"/>
                </a:cubicBezTo>
                <a:cubicBezTo>
                  <a:pt x="16267" y="6316"/>
                  <a:pt x="16242" y="6327"/>
                  <a:pt x="16113" y="6323"/>
                </a:cubicBezTo>
                <a:cubicBezTo>
                  <a:pt x="16029" y="6320"/>
                  <a:pt x="15925" y="6284"/>
                  <a:pt x="15881" y="6244"/>
                </a:cubicBezTo>
                <a:cubicBezTo>
                  <a:pt x="15805" y="6175"/>
                  <a:pt x="15788" y="6176"/>
                  <a:pt x="15624" y="6237"/>
                </a:cubicBezTo>
                <a:cubicBezTo>
                  <a:pt x="15526" y="6272"/>
                  <a:pt x="15305" y="6335"/>
                  <a:pt x="15131" y="6377"/>
                </a:cubicBezTo>
                <a:cubicBezTo>
                  <a:pt x="14773" y="6462"/>
                  <a:pt x="14711" y="6520"/>
                  <a:pt x="14763" y="6729"/>
                </a:cubicBezTo>
                <a:cubicBezTo>
                  <a:pt x="14975" y="7593"/>
                  <a:pt x="15032" y="7776"/>
                  <a:pt x="15102" y="7814"/>
                </a:cubicBezTo>
                <a:cubicBezTo>
                  <a:pt x="15155" y="7842"/>
                  <a:pt x="15281" y="7827"/>
                  <a:pt x="15520" y="7771"/>
                </a:cubicBezTo>
                <a:cubicBezTo>
                  <a:pt x="15708" y="7726"/>
                  <a:pt x="15940" y="7679"/>
                  <a:pt x="16038" y="7663"/>
                </a:cubicBezTo>
                <a:lnTo>
                  <a:pt x="16213" y="7634"/>
                </a:lnTo>
                <a:lnTo>
                  <a:pt x="16188" y="7483"/>
                </a:lnTo>
                <a:cubicBezTo>
                  <a:pt x="16173" y="7399"/>
                  <a:pt x="16147" y="7312"/>
                  <a:pt x="16131" y="7289"/>
                </a:cubicBezTo>
                <a:cubicBezTo>
                  <a:pt x="16087" y="7229"/>
                  <a:pt x="16042" y="6908"/>
                  <a:pt x="16073" y="6876"/>
                </a:cubicBezTo>
                <a:cubicBezTo>
                  <a:pt x="16116" y="6834"/>
                  <a:pt x="16213" y="6933"/>
                  <a:pt x="16213" y="7020"/>
                </a:cubicBezTo>
                <a:cubicBezTo>
                  <a:pt x="16213" y="7063"/>
                  <a:pt x="16249" y="7139"/>
                  <a:pt x="16295" y="7185"/>
                </a:cubicBezTo>
                <a:cubicBezTo>
                  <a:pt x="16341" y="7232"/>
                  <a:pt x="16392" y="7325"/>
                  <a:pt x="16406" y="7393"/>
                </a:cubicBezTo>
                <a:cubicBezTo>
                  <a:pt x="16436" y="7544"/>
                  <a:pt x="16477" y="7548"/>
                  <a:pt x="16566" y="7411"/>
                </a:cubicBezTo>
                <a:cubicBezTo>
                  <a:pt x="16604" y="7354"/>
                  <a:pt x="16661" y="7307"/>
                  <a:pt x="16691" y="7307"/>
                </a:cubicBezTo>
                <a:cubicBezTo>
                  <a:pt x="16721" y="7307"/>
                  <a:pt x="16752" y="7261"/>
                  <a:pt x="16759" y="7203"/>
                </a:cubicBezTo>
                <a:cubicBezTo>
                  <a:pt x="16779" y="7041"/>
                  <a:pt x="16847" y="7060"/>
                  <a:pt x="16898" y="7243"/>
                </a:cubicBezTo>
                <a:cubicBezTo>
                  <a:pt x="16930" y="7356"/>
                  <a:pt x="16975" y="7424"/>
                  <a:pt x="17048" y="7455"/>
                </a:cubicBezTo>
                <a:cubicBezTo>
                  <a:pt x="17165" y="7502"/>
                  <a:pt x="18004" y="8585"/>
                  <a:pt x="17981" y="8658"/>
                </a:cubicBezTo>
                <a:cubicBezTo>
                  <a:pt x="17973" y="8683"/>
                  <a:pt x="17908" y="8742"/>
                  <a:pt x="17838" y="8787"/>
                </a:cubicBezTo>
                <a:cubicBezTo>
                  <a:pt x="17767" y="8833"/>
                  <a:pt x="17701" y="8898"/>
                  <a:pt x="17691" y="8935"/>
                </a:cubicBezTo>
                <a:cubicBezTo>
                  <a:pt x="17681" y="8971"/>
                  <a:pt x="17618" y="9043"/>
                  <a:pt x="17548" y="9093"/>
                </a:cubicBezTo>
                <a:lnTo>
                  <a:pt x="17420" y="9183"/>
                </a:lnTo>
                <a:lnTo>
                  <a:pt x="17202" y="8881"/>
                </a:lnTo>
                <a:cubicBezTo>
                  <a:pt x="17082" y="8715"/>
                  <a:pt x="16902" y="8470"/>
                  <a:pt x="16802" y="8338"/>
                </a:cubicBezTo>
                <a:cubicBezTo>
                  <a:pt x="16702" y="8207"/>
                  <a:pt x="16635" y="8098"/>
                  <a:pt x="16652" y="8098"/>
                </a:cubicBezTo>
                <a:cubicBezTo>
                  <a:pt x="16703" y="8098"/>
                  <a:pt x="16527" y="7977"/>
                  <a:pt x="16473" y="7975"/>
                </a:cubicBezTo>
                <a:cubicBezTo>
                  <a:pt x="16447" y="7975"/>
                  <a:pt x="16392" y="8007"/>
                  <a:pt x="16352" y="8047"/>
                </a:cubicBezTo>
                <a:cubicBezTo>
                  <a:pt x="16312" y="8087"/>
                  <a:pt x="16236" y="8125"/>
                  <a:pt x="16181" y="8130"/>
                </a:cubicBezTo>
                <a:cubicBezTo>
                  <a:pt x="16125" y="8134"/>
                  <a:pt x="16057" y="8163"/>
                  <a:pt x="16031" y="8195"/>
                </a:cubicBezTo>
                <a:cubicBezTo>
                  <a:pt x="16004" y="8226"/>
                  <a:pt x="15931" y="8284"/>
                  <a:pt x="15866" y="8324"/>
                </a:cubicBezTo>
                <a:cubicBezTo>
                  <a:pt x="15797" y="8367"/>
                  <a:pt x="15760" y="8422"/>
                  <a:pt x="15774" y="8457"/>
                </a:cubicBezTo>
                <a:cubicBezTo>
                  <a:pt x="15786" y="8489"/>
                  <a:pt x="15764" y="8533"/>
                  <a:pt x="15727" y="8554"/>
                </a:cubicBezTo>
                <a:cubicBezTo>
                  <a:pt x="15690" y="8575"/>
                  <a:pt x="15654" y="8622"/>
                  <a:pt x="15649" y="8662"/>
                </a:cubicBezTo>
                <a:cubicBezTo>
                  <a:pt x="15639" y="8726"/>
                  <a:pt x="15935" y="9174"/>
                  <a:pt x="16106" y="9351"/>
                </a:cubicBezTo>
                <a:cubicBezTo>
                  <a:pt x="16140" y="9388"/>
                  <a:pt x="16173" y="9435"/>
                  <a:pt x="16173" y="9456"/>
                </a:cubicBezTo>
                <a:cubicBezTo>
                  <a:pt x="16174" y="9477"/>
                  <a:pt x="16218" y="9547"/>
                  <a:pt x="16273" y="9610"/>
                </a:cubicBezTo>
                <a:cubicBezTo>
                  <a:pt x="16378" y="9729"/>
                  <a:pt x="16534" y="9757"/>
                  <a:pt x="16616" y="9675"/>
                </a:cubicBezTo>
                <a:cubicBezTo>
                  <a:pt x="16667" y="9624"/>
                  <a:pt x="16732" y="9668"/>
                  <a:pt x="17348" y="10170"/>
                </a:cubicBezTo>
                <a:cubicBezTo>
                  <a:pt x="17539" y="10326"/>
                  <a:pt x="17708" y="10433"/>
                  <a:pt x="17766" y="10433"/>
                </a:cubicBezTo>
                <a:cubicBezTo>
                  <a:pt x="17839" y="10433"/>
                  <a:pt x="17922" y="10354"/>
                  <a:pt x="18091" y="10135"/>
                </a:cubicBezTo>
                <a:cubicBezTo>
                  <a:pt x="18218" y="9971"/>
                  <a:pt x="18360" y="9810"/>
                  <a:pt x="18409" y="9775"/>
                </a:cubicBezTo>
                <a:cubicBezTo>
                  <a:pt x="18507" y="9706"/>
                  <a:pt x="18579" y="9722"/>
                  <a:pt x="19006" y="9912"/>
                </a:cubicBezTo>
                <a:cubicBezTo>
                  <a:pt x="19548" y="10153"/>
                  <a:pt x="19697" y="10199"/>
                  <a:pt x="19734" y="10138"/>
                </a:cubicBezTo>
                <a:cubicBezTo>
                  <a:pt x="19779" y="10065"/>
                  <a:pt x="19763" y="10049"/>
                  <a:pt x="19484" y="9933"/>
                </a:cubicBezTo>
                <a:cubicBezTo>
                  <a:pt x="19359" y="9881"/>
                  <a:pt x="19199" y="9815"/>
                  <a:pt x="19131" y="9786"/>
                </a:cubicBezTo>
                <a:cubicBezTo>
                  <a:pt x="18957" y="9713"/>
                  <a:pt x="18688" y="9611"/>
                  <a:pt x="18606" y="9585"/>
                </a:cubicBezTo>
                <a:cubicBezTo>
                  <a:pt x="18515" y="9556"/>
                  <a:pt x="18550" y="9428"/>
                  <a:pt x="18681" y="9305"/>
                </a:cubicBezTo>
                <a:cubicBezTo>
                  <a:pt x="18735" y="9253"/>
                  <a:pt x="18781" y="9191"/>
                  <a:pt x="18781" y="9172"/>
                </a:cubicBezTo>
                <a:cubicBezTo>
                  <a:pt x="18781" y="9152"/>
                  <a:pt x="18808" y="9092"/>
                  <a:pt x="18845" y="9035"/>
                </a:cubicBezTo>
                <a:cubicBezTo>
                  <a:pt x="18894" y="8960"/>
                  <a:pt x="18929" y="8943"/>
                  <a:pt x="18966" y="8974"/>
                </a:cubicBezTo>
                <a:cubicBezTo>
                  <a:pt x="19003" y="9004"/>
                  <a:pt x="19033" y="8997"/>
                  <a:pt x="19070" y="8953"/>
                </a:cubicBezTo>
                <a:cubicBezTo>
                  <a:pt x="19142" y="8865"/>
                  <a:pt x="19161" y="8871"/>
                  <a:pt x="19634" y="9075"/>
                </a:cubicBezTo>
                <a:cubicBezTo>
                  <a:pt x="19933" y="9203"/>
                  <a:pt x="20070" y="9243"/>
                  <a:pt x="20102" y="9211"/>
                </a:cubicBezTo>
                <a:cubicBezTo>
                  <a:pt x="20126" y="9187"/>
                  <a:pt x="20145" y="9152"/>
                  <a:pt x="20145" y="9136"/>
                </a:cubicBezTo>
                <a:cubicBezTo>
                  <a:pt x="20145" y="9120"/>
                  <a:pt x="19990" y="9046"/>
                  <a:pt x="19802" y="8971"/>
                </a:cubicBezTo>
                <a:cubicBezTo>
                  <a:pt x="19614" y="8896"/>
                  <a:pt x="19411" y="8808"/>
                  <a:pt x="19348" y="8777"/>
                </a:cubicBezTo>
                <a:lnTo>
                  <a:pt x="19234" y="8723"/>
                </a:lnTo>
                <a:lnTo>
                  <a:pt x="19356" y="8547"/>
                </a:lnTo>
                <a:cubicBezTo>
                  <a:pt x="19422" y="8450"/>
                  <a:pt x="19540" y="8298"/>
                  <a:pt x="19620" y="8209"/>
                </a:cubicBezTo>
                <a:cubicBezTo>
                  <a:pt x="19783" y="8026"/>
                  <a:pt x="19801" y="8026"/>
                  <a:pt x="20205" y="8198"/>
                </a:cubicBezTo>
                <a:cubicBezTo>
                  <a:pt x="20457" y="8306"/>
                  <a:pt x="20584" y="8291"/>
                  <a:pt x="20480" y="8166"/>
                </a:cubicBezTo>
                <a:cubicBezTo>
                  <a:pt x="20437" y="8113"/>
                  <a:pt x="20438" y="8096"/>
                  <a:pt x="20502" y="8072"/>
                </a:cubicBezTo>
                <a:cubicBezTo>
                  <a:pt x="20696" y="8001"/>
                  <a:pt x="20785" y="7874"/>
                  <a:pt x="20788" y="7674"/>
                </a:cubicBezTo>
                <a:cubicBezTo>
                  <a:pt x="20790" y="7508"/>
                  <a:pt x="20778" y="7475"/>
                  <a:pt x="20695" y="7437"/>
                </a:cubicBezTo>
                <a:cubicBezTo>
                  <a:pt x="20562" y="7376"/>
                  <a:pt x="20618" y="7295"/>
                  <a:pt x="20770" y="7329"/>
                </a:cubicBezTo>
                <a:cubicBezTo>
                  <a:pt x="20871" y="7351"/>
                  <a:pt x="20891" y="7344"/>
                  <a:pt x="20891" y="7275"/>
                </a:cubicBezTo>
                <a:cubicBezTo>
                  <a:pt x="20891" y="7230"/>
                  <a:pt x="20862" y="7181"/>
                  <a:pt x="20827" y="7167"/>
                </a:cubicBezTo>
                <a:cubicBezTo>
                  <a:pt x="20716" y="7124"/>
                  <a:pt x="20809" y="7052"/>
                  <a:pt x="20938" y="7081"/>
                </a:cubicBezTo>
                <a:cubicBezTo>
                  <a:pt x="21037" y="7103"/>
                  <a:pt x="21055" y="7092"/>
                  <a:pt x="21055" y="7027"/>
                </a:cubicBezTo>
                <a:cubicBezTo>
                  <a:pt x="21055" y="6984"/>
                  <a:pt x="21072" y="6930"/>
                  <a:pt x="21091" y="6908"/>
                </a:cubicBezTo>
                <a:cubicBezTo>
                  <a:pt x="21111" y="6887"/>
                  <a:pt x="21155" y="6792"/>
                  <a:pt x="21191" y="6696"/>
                </a:cubicBezTo>
                <a:cubicBezTo>
                  <a:pt x="21253" y="6535"/>
                  <a:pt x="21257" y="6521"/>
                  <a:pt x="21191" y="6495"/>
                </a:cubicBezTo>
                <a:cubicBezTo>
                  <a:pt x="21129" y="6471"/>
                  <a:pt x="21130" y="6460"/>
                  <a:pt x="21216" y="6395"/>
                </a:cubicBezTo>
                <a:cubicBezTo>
                  <a:pt x="21270" y="6354"/>
                  <a:pt x="21337" y="6257"/>
                  <a:pt x="21366" y="6179"/>
                </a:cubicBezTo>
                <a:cubicBezTo>
                  <a:pt x="21395" y="6101"/>
                  <a:pt x="21463" y="5928"/>
                  <a:pt x="21513" y="5795"/>
                </a:cubicBezTo>
                <a:cubicBezTo>
                  <a:pt x="21563" y="5662"/>
                  <a:pt x="21593" y="5514"/>
                  <a:pt x="21580" y="5464"/>
                </a:cubicBezTo>
                <a:cubicBezTo>
                  <a:pt x="21557" y="5371"/>
                  <a:pt x="21396" y="5284"/>
                  <a:pt x="21020" y="5159"/>
                </a:cubicBezTo>
                <a:cubicBezTo>
                  <a:pt x="20915" y="5124"/>
                  <a:pt x="20810" y="5069"/>
                  <a:pt x="20788" y="5040"/>
                </a:cubicBezTo>
                <a:cubicBezTo>
                  <a:pt x="20721" y="4956"/>
                  <a:pt x="20627" y="4909"/>
                  <a:pt x="20530" y="4900"/>
                </a:cubicBezTo>
                <a:close/>
                <a:moveTo>
                  <a:pt x="1742" y="5030"/>
                </a:moveTo>
                <a:cubicBezTo>
                  <a:pt x="1660" y="5061"/>
                  <a:pt x="1061" y="5768"/>
                  <a:pt x="1060" y="5838"/>
                </a:cubicBezTo>
                <a:cubicBezTo>
                  <a:pt x="1060" y="5844"/>
                  <a:pt x="999" y="5910"/>
                  <a:pt x="978" y="5938"/>
                </a:cubicBezTo>
                <a:cubicBezTo>
                  <a:pt x="935" y="6009"/>
                  <a:pt x="863" y="6114"/>
                  <a:pt x="774" y="6226"/>
                </a:cubicBezTo>
                <a:cubicBezTo>
                  <a:pt x="658" y="6371"/>
                  <a:pt x="563" y="6502"/>
                  <a:pt x="563" y="6517"/>
                </a:cubicBezTo>
                <a:cubicBezTo>
                  <a:pt x="563" y="6531"/>
                  <a:pt x="649" y="6623"/>
                  <a:pt x="753" y="6725"/>
                </a:cubicBezTo>
                <a:lnTo>
                  <a:pt x="767" y="6740"/>
                </a:lnTo>
                <a:cubicBezTo>
                  <a:pt x="780" y="6750"/>
                  <a:pt x="797" y="6766"/>
                  <a:pt x="806" y="6772"/>
                </a:cubicBezTo>
                <a:cubicBezTo>
                  <a:pt x="829" y="6786"/>
                  <a:pt x="844" y="6790"/>
                  <a:pt x="860" y="6797"/>
                </a:cubicBezTo>
                <a:cubicBezTo>
                  <a:pt x="876" y="6790"/>
                  <a:pt x="995" y="6654"/>
                  <a:pt x="1138" y="6477"/>
                </a:cubicBezTo>
                <a:cubicBezTo>
                  <a:pt x="1245" y="6345"/>
                  <a:pt x="1329" y="6258"/>
                  <a:pt x="1381" y="6211"/>
                </a:cubicBezTo>
                <a:cubicBezTo>
                  <a:pt x="1400" y="6183"/>
                  <a:pt x="1420" y="6166"/>
                  <a:pt x="1435" y="6165"/>
                </a:cubicBezTo>
                <a:cubicBezTo>
                  <a:pt x="1435" y="6165"/>
                  <a:pt x="1438" y="6161"/>
                  <a:pt x="1438" y="6161"/>
                </a:cubicBezTo>
                <a:cubicBezTo>
                  <a:pt x="1439" y="6161"/>
                  <a:pt x="1441" y="6161"/>
                  <a:pt x="1442" y="6161"/>
                </a:cubicBezTo>
                <a:cubicBezTo>
                  <a:pt x="1509" y="6164"/>
                  <a:pt x="2095" y="5410"/>
                  <a:pt x="2095" y="5317"/>
                </a:cubicBezTo>
                <a:cubicBezTo>
                  <a:pt x="2095" y="5231"/>
                  <a:pt x="1904" y="5061"/>
                  <a:pt x="1788" y="5030"/>
                </a:cubicBezTo>
                <a:cubicBezTo>
                  <a:pt x="1772" y="5027"/>
                  <a:pt x="1757" y="5028"/>
                  <a:pt x="1742" y="5030"/>
                </a:cubicBezTo>
                <a:close/>
                <a:moveTo>
                  <a:pt x="18320" y="5651"/>
                </a:moveTo>
                <a:cubicBezTo>
                  <a:pt x="18278" y="5655"/>
                  <a:pt x="18224" y="5667"/>
                  <a:pt x="18156" y="5683"/>
                </a:cubicBezTo>
                <a:cubicBezTo>
                  <a:pt x="17976" y="5727"/>
                  <a:pt x="17952" y="5745"/>
                  <a:pt x="17952" y="5838"/>
                </a:cubicBezTo>
                <a:cubicBezTo>
                  <a:pt x="17952" y="5896"/>
                  <a:pt x="17979" y="5967"/>
                  <a:pt x="18013" y="5992"/>
                </a:cubicBezTo>
                <a:cubicBezTo>
                  <a:pt x="18046" y="6018"/>
                  <a:pt x="18075" y="6113"/>
                  <a:pt x="18081" y="6204"/>
                </a:cubicBezTo>
                <a:cubicBezTo>
                  <a:pt x="18086" y="6296"/>
                  <a:pt x="18126" y="6447"/>
                  <a:pt x="18166" y="6538"/>
                </a:cubicBezTo>
                <a:cubicBezTo>
                  <a:pt x="18207" y="6630"/>
                  <a:pt x="18241" y="6752"/>
                  <a:pt x="18241" y="6811"/>
                </a:cubicBezTo>
                <a:cubicBezTo>
                  <a:pt x="18242" y="6871"/>
                  <a:pt x="18255" y="6933"/>
                  <a:pt x="18270" y="6948"/>
                </a:cubicBezTo>
                <a:cubicBezTo>
                  <a:pt x="18310" y="6988"/>
                  <a:pt x="18358" y="6982"/>
                  <a:pt x="18388" y="6934"/>
                </a:cubicBezTo>
                <a:cubicBezTo>
                  <a:pt x="18402" y="6910"/>
                  <a:pt x="18429" y="6902"/>
                  <a:pt x="18452" y="6916"/>
                </a:cubicBezTo>
                <a:cubicBezTo>
                  <a:pt x="18474" y="6930"/>
                  <a:pt x="18539" y="6930"/>
                  <a:pt x="18595" y="6916"/>
                </a:cubicBezTo>
                <a:cubicBezTo>
                  <a:pt x="18716" y="6885"/>
                  <a:pt x="18725" y="6776"/>
                  <a:pt x="18634" y="6434"/>
                </a:cubicBezTo>
                <a:cubicBezTo>
                  <a:pt x="18600" y="6308"/>
                  <a:pt x="18574" y="6152"/>
                  <a:pt x="18573" y="6089"/>
                </a:cubicBezTo>
                <a:cubicBezTo>
                  <a:pt x="18573" y="6020"/>
                  <a:pt x="18551" y="5979"/>
                  <a:pt x="18520" y="5985"/>
                </a:cubicBezTo>
                <a:cubicBezTo>
                  <a:pt x="18485" y="5992"/>
                  <a:pt x="18470" y="5943"/>
                  <a:pt x="18470" y="5834"/>
                </a:cubicBezTo>
                <a:cubicBezTo>
                  <a:pt x="18470" y="5687"/>
                  <a:pt x="18446" y="5638"/>
                  <a:pt x="18320" y="5651"/>
                </a:cubicBezTo>
                <a:close/>
                <a:moveTo>
                  <a:pt x="17077" y="5974"/>
                </a:moveTo>
                <a:cubicBezTo>
                  <a:pt x="17013" y="5974"/>
                  <a:pt x="17038" y="6083"/>
                  <a:pt x="17127" y="6197"/>
                </a:cubicBezTo>
                <a:cubicBezTo>
                  <a:pt x="17198" y="6288"/>
                  <a:pt x="17202" y="6314"/>
                  <a:pt x="17152" y="6334"/>
                </a:cubicBezTo>
                <a:cubicBezTo>
                  <a:pt x="17115" y="6348"/>
                  <a:pt x="17100" y="6388"/>
                  <a:pt x="17113" y="6438"/>
                </a:cubicBezTo>
                <a:cubicBezTo>
                  <a:pt x="17132" y="6511"/>
                  <a:pt x="17179" y="6514"/>
                  <a:pt x="17188" y="6441"/>
                </a:cubicBezTo>
                <a:cubicBezTo>
                  <a:pt x="17190" y="6426"/>
                  <a:pt x="17206" y="6362"/>
                  <a:pt x="17223" y="6301"/>
                </a:cubicBezTo>
                <a:cubicBezTo>
                  <a:pt x="17255" y="6190"/>
                  <a:pt x="17158" y="5974"/>
                  <a:pt x="17077" y="5974"/>
                </a:cubicBezTo>
                <a:close/>
                <a:moveTo>
                  <a:pt x="2724" y="6657"/>
                </a:moveTo>
                <a:cubicBezTo>
                  <a:pt x="2686" y="6652"/>
                  <a:pt x="2645" y="6656"/>
                  <a:pt x="2606" y="6664"/>
                </a:cubicBezTo>
                <a:cubicBezTo>
                  <a:pt x="2562" y="6674"/>
                  <a:pt x="2521" y="6697"/>
                  <a:pt x="2478" y="6725"/>
                </a:cubicBezTo>
                <a:cubicBezTo>
                  <a:pt x="2496" y="6746"/>
                  <a:pt x="2510" y="6769"/>
                  <a:pt x="2510" y="6790"/>
                </a:cubicBezTo>
                <a:cubicBezTo>
                  <a:pt x="2510" y="6823"/>
                  <a:pt x="2547" y="6935"/>
                  <a:pt x="2595" y="7038"/>
                </a:cubicBezTo>
                <a:cubicBezTo>
                  <a:pt x="2690" y="7240"/>
                  <a:pt x="2708" y="7253"/>
                  <a:pt x="2806" y="7174"/>
                </a:cubicBezTo>
                <a:cubicBezTo>
                  <a:pt x="2931" y="7074"/>
                  <a:pt x="2962" y="6966"/>
                  <a:pt x="2899" y="6844"/>
                </a:cubicBezTo>
                <a:cubicBezTo>
                  <a:pt x="2872" y="6791"/>
                  <a:pt x="2865" y="6749"/>
                  <a:pt x="2874" y="6722"/>
                </a:cubicBezTo>
                <a:cubicBezTo>
                  <a:pt x="2826" y="6688"/>
                  <a:pt x="2777" y="6665"/>
                  <a:pt x="2724" y="6657"/>
                </a:cubicBezTo>
                <a:close/>
                <a:moveTo>
                  <a:pt x="17516" y="6948"/>
                </a:moveTo>
                <a:cubicBezTo>
                  <a:pt x="17497" y="6958"/>
                  <a:pt x="17497" y="6994"/>
                  <a:pt x="17516" y="7056"/>
                </a:cubicBezTo>
                <a:cubicBezTo>
                  <a:pt x="17546" y="7149"/>
                  <a:pt x="17571" y="7158"/>
                  <a:pt x="17652" y="7106"/>
                </a:cubicBezTo>
                <a:cubicBezTo>
                  <a:pt x="17692" y="7080"/>
                  <a:pt x="17684" y="7053"/>
                  <a:pt x="17620" y="6995"/>
                </a:cubicBezTo>
                <a:cubicBezTo>
                  <a:pt x="17571" y="6950"/>
                  <a:pt x="17535" y="6937"/>
                  <a:pt x="17516" y="6948"/>
                </a:cubicBezTo>
                <a:close/>
                <a:moveTo>
                  <a:pt x="1981" y="7164"/>
                </a:moveTo>
                <a:cubicBezTo>
                  <a:pt x="1924" y="7165"/>
                  <a:pt x="1862" y="7198"/>
                  <a:pt x="1792" y="7261"/>
                </a:cubicBezTo>
                <a:cubicBezTo>
                  <a:pt x="1789" y="7263"/>
                  <a:pt x="1791" y="7258"/>
                  <a:pt x="1788" y="7261"/>
                </a:cubicBezTo>
                <a:lnTo>
                  <a:pt x="1853" y="7375"/>
                </a:lnTo>
                <a:cubicBezTo>
                  <a:pt x="1933" y="7512"/>
                  <a:pt x="1937" y="7515"/>
                  <a:pt x="2053" y="7455"/>
                </a:cubicBezTo>
                <a:cubicBezTo>
                  <a:pt x="2168" y="7395"/>
                  <a:pt x="2170" y="7388"/>
                  <a:pt x="2113" y="7257"/>
                </a:cubicBezTo>
                <a:cubicBezTo>
                  <a:pt x="2103" y="7233"/>
                  <a:pt x="2094" y="7216"/>
                  <a:pt x="2085" y="7199"/>
                </a:cubicBezTo>
                <a:cubicBezTo>
                  <a:pt x="2050" y="7177"/>
                  <a:pt x="2017" y="7163"/>
                  <a:pt x="1981" y="7164"/>
                </a:cubicBezTo>
                <a:close/>
                <a:moveTo>
                  <a:pt x="1620" y="7235"/>
                </a:moveTo>
                <a:cubicBezTo>
                  <a:pt x="1608" y="7232"/>
                  <a:pt x="1589" y="7236"/>
                  <a:pt x="1567" y="7246"/>
                </a:cubicBezTo>
                <a:cubicBezTo>
                  <a:pt x="1527" y="7263"/>
                  <a:pt x="1445" y="7281"/>
                  <a:pt x="1388" y="7286"/>
                </a:cubicBezTo>
                <a:cubicBezTo>
                  <a:pt x="1375" y="7287"/>
                  <a:pt x="1361" y="7288"/>
                  <a:pt x="1345" y="7289"/>
                </a:cubicBezTo>
                <a:cubicBezTo>
                  <a:pt x="1293" y="7317"/>
                  <a:pt x="1248" y="7343"/>
                  <a:pt x="1185" y="7375"/>
                </a:cubicBezTo>
                <a:cubicBezTo>
                  <a:pt x="1215" y="7417"/>
                  <a:pt x="1205" y="7441"/>
                  <a:pt x="1135" y="7490"/>
                </a:cubicBezTo>
                <a:cubicBezTo>
                  <a:pt x="1083" y="7527"/>
                  <a:pt x="1020" y="7559"/>
                  <a:pt x="995" y="7559"/>
                </a:cubicBezTo>
                <a:cubicBezTo>
                  <a:pt x="971" y="7559"/>
                  <a:pt x="898" y="7611"/>
                  <a:pt x="835" y="7677"/>
                </a:cubicBezTo>
                <a:cubicBezTo>
                  <a:pt x="741" y="7776"/>
                  <a:pt x="727" y="7822"/>
                  <a:pt x="749" y="7925"/>
                </a:cubicBezTo>
                <a:cubicBezTo>
                  <a:pt x="767" y="8009"/>
                  <a:pt x="803" y="8057"/>
                  <a:pt x="863" y="8069"/>
                </a:cubicBezTo>
                <a:cubicBezTo>
                  <a:pt x="1070" y="8110"/>
                  <a:pt x="1693" y="7948"/>
                  <a:pt x="1660" y="7860"/>
                </a:cubicBezTo>
                <a:cubicBezTo>
                  <a:pt x="1648" y="7830"/>
                  <a:pt x="1684" y="7789"/>
                  <a:pt x="1742" y="7767"/>
                </a:cubicBezTo>
                <a:cubicBezTo>
                  <a:pt x="1871" y="7718"/>
                  <a:pt x="1872" y="7658"/>
                  <a:pt x="1742" y="7465"/>
                </a:cubicBezTo>
                <a:cubicBezTo>
                  <a:pt x="1685" y="7381"/>
                  <a:pt x="1638" y="7291"/>
                  <a:pt x="1638" y="7264"/>
                </a:cubicBezTo>
                <a:cubicBezTo>
                  <a:pt x="1638" y="7249"/>
                  <a:pt x="1633" y="7238"/>
                  <a:pt x="1620" y="7235"/>
                </a:cubicBezTo>
                <a:close/>
                <a:moveTo>
                  <a:pt x="15463" y="8144"/>
                </a:moveTo>
                <a:cubicBezTo>
                  <a:pt x="15448" y="8144"/>
                  <a:pt x="15431" y="8149"/>
                  <a:pt x="15416" y="8155"/>
                </a:cubicBezTo>
                <a:cubicBezTo>
                  <a:pt x="15383" y="8168"/>
                  <a:pt x="15393" y="8178"/>
                  <a:pt x="15441" y="8180"/>
                </a:cubicBezTo>
                <a:cubicBezTo>
                  <a:pt x="15485" y="8182"/>
                  <a:pt x="15509" y="8172"/>
                  <a:pt x="15495" y="8159"/>
                </a:cubicBezTo>
                <a:cubicBezTo>
                  <a:pt x="15488" y="8152"/>
                  <a:pt x="15477" y="8145"/>
                  <a:pt x="15463" y="8144"/>
                </a:cubicBezTo>
                <a:close/>
                <a:moveTo>
                  <a:pt x="15795" y="8144"/>
                </a:moveTo>
                <a:cubicBezTo>
                  <a:pt x="15781" y="8144"/>
                  <a:pt x="15763" y="8149"/>
                  <a:pt x="15749" y="8155"/>
                </a:cubicBezTo>
                <a:cubicBezTo>
                  <a:pt x="15715" y="8168"/>
                  <a:pt x="15725" y="8178"/>
                  <a:pt x="15774" y="8180"/>
                </a:cubicBezTo>
                <a:cubicBezTo>
                  <a:pt x="15817" y="8182"/>
                  <a:pt x="15841" y="8172"/>
                  <a:pt x="15827" y="8159"/>
                </a:cubicBezTo>
                <a:cubicBezTo>
                  <a:pt x="15820" y="8152"/>
                  <a:pt x="15809" y="8145"/>
                  <a:pt x="15795" y="8144"/>
                </a:cubicBezTo>
                <a:close/>
                <a:moveTo>
                  <a:pt x="19838" y="8238"/>
                </a:moveTo>
                <a:cubicBezTo>
                  <a:pt x="19775" y="8238"/>
                  <a:pt x="19742" y="8275"/>
                  <a:pt x="19709" y="8342"/>
                </a:cubicBezTo>
                <a:cubicBezTo>
                  <a:pt x="19683" y="8394"/>
                  <a:pt x="19616" y="8483"/>
                  <a:pt x="19563" y="8539"/>
                </a:cubicBezTo>
                <a:cubicBezTo>
                  <a:pt x="19461" y="8649"/>
                  <a:pt x="19482" y="8713"/>
                  <a:pt x="19631" y="8744"/>
                </a:cubicBezTo>
                <a:cubicBezTo>
                  <a:pt x="19674" y="8754"/>
                  <a:pt x="19786" y="8797"/>
                  <a:pt x="19877" y="8841"/>
                </a:cubicBezTo>
                <a:cubicBezTo>
                  <a:pt x="19968" y="8886"/>
                  <a:pt x="20068" y="8931"/>
                  <a:pt x="20102" y="8942"/>
                </a:cubicBezTo>
                <a:cubicBezTo>
                  <a:pt x="20171" y="8964"/>
                  <a:pt x="20312" y="8788"/>
                  <a:pt x="20313" y="8676"/>
                </a:cubicBezTo>
                <a:cubicBezTo>
                  <a:pt x="20313" y="8637"/>
                  <a:pt x="20329" y="8593"/>
                  <a:pt x="20352" y="8579"/>
                </a:cubicBezTo>
                <a:cubicBezTo>
                  <a:pt x="20445" y="8521"/>
                  <a:pt x="20380" y="8448"/>
                  <a:pt x="20138" y="8338"/>
                </a:cubicBezTo>
                <a:cubicBezTo>
                  <a:pt x="19992" y="8272"/>
                  <a:pt x="19901" y="8237"/>
                  <a:pt x="19838" y="8238"/>
                </a:cubicBezTo>
                <a:close/>
                <a:moveTo>
                  <a:pt x="14134" y="8349"/>
                </a:moveTo>
                <a:cubicBezTo>
                  <a:pt x="14040" y="8349"/>
                  <a:pt x="14003" y="8416"/>
                  <a:pt x="14081" y="8446"/>
                </a:cubicBezTo>
                <a:cubicBezTo>
                  <a:pt x="14115" y="8459"/>
                  <a:pt x="14141" y="8501"/>
                  <a:pt x="14141" y="8536"/>
                </a:cubicBezTo>
                <a:cubicBezTo>
                  <a:pt x="14141" y="8571"/>
                  <a:pt x="14156" y="8601"/>
                  <a:pt x="14174" y="8601"/>
                </a:cubicBezTo>
                <a:cubicBezTo>
                  <a:pt x="14192" y="8601"/>
                  <a:pt x="14207" y="8544"/>
                  <a:pt x="14206" y="8475"/>
                </a:cubicBezTo>
                <a:cubicBezTo>
                  <a:pt x="14205" y="8386"/>
                  <a:pt x="14184" y="8349"/>
                  <a:pt x="14134" y="8349"/>
                </a:cubicBezTo>
                <a:close/>
                <a:moveTo>
                  <a:pt x="15331" y="8363"/>
                </a:moveTo>
                <a:cubicBezTo>
                  <a:pt x="15279" y="8373"/>
                  <a:pt x="15315" y="8381"/>
                  <a:pt x="15406" y="8381"/>
                </a:cubicBezTo>
                <a:cubicBezTo>
                  <a:pt x="15497" y="8382"/>
                  <a:pt x="15538" y="8374"/>
                  <a:pt x="15499" y="8363"/>
                </a:cubicBezTo>
                <a:cubicBezTo>
                  <a:pt x="15459" y="8353"/>
                  <a:pt x="15382" y="8353"/>
                  <a:pt x="15331" y="8363"/>
                </a:cubicBezTo>
                <a:close/>
                <a:moveTo>
                  <a:pt x="14849" y="8417"/>
                </a:moveTo>
                <a:cubicBezTo>
                  <a:pt x="14704" y="8414"/>
                  <a:pt x="14460" y="8455"/>
                  <a:pt x="14445" y="8500"/>
                </a:cubicBezTo>
                <a:cubicBezTo>
                  <a:pt x="14434" y="8532"/>
                  <a:pt x="14489" y="8534"/>
                  <a:pt x="14627" y="8511"/>
                </a:cubicBezTo>
                <a:cubicBezTo>
                  <a:pt x="14736" y="8493"/>
                  <a:pt x="14861" y="8476"/>
                  <a:pt x="14906" y="8475"/>
                </a:cubicBezTo>
                <a:cubicBezTo>
                  <a:pt x="14956" y="8473"/>
                  <a:pt x="14970" y="8459"/>
                  <a:pt x="14945" y="8435"/>
                </a:cubicBezTo>
                <a:cubicBezTo>
                  <a:pt x="14932" y="8423"/>
                  <a:pt x="14897" y="8418"/>
                  <a:pt x="14849" y="8417"/>
                </a:cubicBezTo>
                <a:close/>
                <a:moveTo>
                  <a:pt x="15870" y="9531"/>
                </a:moveTo>
                <a:cubicBezTo>
                  <a:pt x="15841" y="9543"/>
                  <a:pt x="15867" y="9549"/>
                  <a:pt x="15923" y="9549"/>
                </a:cubicBezTo>
                <a:cubicBezTo>
                  <a:pt x="15980" y="9549"/>
                  <a:pt x="16002" y="9543"/>
                  <a:pt x="15973" y="9531"/>
                </a:cubicBezTo>
                <a:cubicBezTo>
                  <a:pt x="15945" y="9519"/>
                  <a:pt x="15898" y="9519"/>
                  <a:pt x="15870" y="9531"/>
                </a:cubicBezTo>
                <a:close/>
                <a:moveTo>
                  <a:pt x="14816" y="9610"/>
                </a:moveTo>
                <a:cubicBezTo>
                  <a:pt x="14776" y="9621"/>
                  <a:pt x="14798" y="9631"/>
                  <a:pt x="14866" y="9632"/>
                </a:cubicBezTo>
                <a:cubicBezTo>
                  <a:pt x="14935" y="9632"/>
                  <a:pt x="14969" y="9625"/>
                  <a:pt x="14941" y="9614"/>
                </a:cubicBezTo>
                <a:cubicBezTo>
                  <a:pt x="14913" y="9602"/>
                  <a:pt x="14857" y="9599"/>
                  <a:pt x="14816" y="9610"/>
                </a:cubicBezTo>
                <a:close/>
                <a:moveTo>
                  <a:pt x="16056" y="9894"/>
                </a:moveTo>
                <a:cubicBezTo>
                  <a:pt x="16023" y="9894"/>
                  <a:pt x="16006" y="9909"/>
                  <a:pt x="16006" y="9933"/>
                </a:cubicBezTo>
                <a:cubicBezTo>
                  <a:pt x="16006" y="9956"/>
                  <a:pt x="16067" y="9971"/>
                  <a:pt x="16141" y="9969"/>
                </a:cubicBezTo>
                <a:cubicBezTo>
                  <a:pt x="16254" y="9967"/>
                  <a:pt x="16261" y="9963"/>
                  <a:pt x="16191" y="9933"/>
                </a:cubicBezTo>
                <a:cubicBezTo>
                  <a:pt x="16134" y="9909"/>
                  <a:pt x="16088" y="9894"/>
                  <a:pt x="16056" y="9894"/>
                </a:cubicBezTo>
                <a:close/>
                <a:moveTo>
                  <a:pt x="899" y="9973"/>
                </a:moveTo>
                <a:lnTo>
                  <a:pt x="903" y="10404"/>
                </a:lnTo>
                <a:cubicBezTo>
                  <a:pt x="904" y="10642"/>
                  <a:pt x="890" y="10859"/>
                  <a:pt x="874" y="10885"/>
                </a:cubicBezTo>
                <a:cubicBezTo>
                  <a:pt x="858" y="10912"/>
                  <a:pt x="866" y="10962"/>
                  <a:pt x="892" y="10993"/>
                </a:cubicBezTo>
                <a:cubicBezTo>
                  <a:pt x="918" y="11024"/>
                  <a:pt x="922" y="11060"/>
                  <a:pt x="903" y="11072"/>
                </a:cubicBezTo>
                <a:cubicBezTo>
                  <a:pt x="883" y="11084"/>
                  <a:pt x="875" y="11159"/>
                  <a:pt x="885" y="11241"/>
                </a:cubicBezTo>
                <a:cubicBezTo>
                  <a:pt x="904" y="11408"/>
                  <a:pt x="936" y="11425"/>
                  <a:pt x="1303" y="11442"/>
                </a:cubicBezTo>
                <a:cubicBezTo>
                  <a:pt x="1557" y="11455"/>
                  <a:pt x="1559" y="11455"/>
                  <a:pt x="1667" y="11859"/>
                </a:cubicBezTo>
                <a:cubicBezTo>
                  <a:pt x="1716" y="12044"/>
                  <a:pt x="1763" y="12139"/>
                  <a:pt x="1803" y="12139"/>
                </a:cubicBezTo>
                <a:cubicBezTo>
                  <a:pt x="1876" y="12139"/>
                  <a:pt x="3181" y="11723"/>
                  <a:pt x="3220" y="11687"/>
                </a:cubicBezTo>
                <a:cubicBezTo>
                  <a:pt x="3236" y="11672"/>
                  <a:pt x="3147" y="11345"/>
                  <a:pt x="3020" y="10961"/>
                </a:cubicBezTo>
                <a:cubicBezTo>
                  <a:pt x="2805" y="10305"/>
                  <a:pt x="2782" y="10264"/>
                  <a:pt x="2699" y="10293"/>
                </a:cubicBezTo>
                <a:cubicBezTo>
                  <a:pt x="2650" y="10309"/>
                  <a:pt x="2567" y="10324"/>
                  <a:pt x="2510" y="10325"/>
                </a:cubicBezTo>
                <a:cubicBezTo>
                  <a:pt x="2417" y="10327"/>
                  <a:pt x="2403" y="10311"/>
                  <a:pt x="2392" y="10153"/>
                </a:cubicBezTo>
                <a:lnTo>
                  <a:pt x="2378" y="9973"/>
                </a:lnTo>
                <a:lnTo>
                  <a:pt x="1638" y="9973"/>
                </a:lnTo>
                <a:lnTo>
                  <a:pt x="899" y="9973"/>
                </a:lnTo>
                <a:close/>
                <a:moveTo>
                  <a:pt x="15138" y="10056"/>
                </a:moveTo>
                <a:cubicBezTo>
                  <a:pt x="15136" y="10058"/>
                  <a:pt x="15144" y="10076"/>
                  <a:pt x="15170" y="10109"/>
                </a:cubicBezTo>
                <a:cubicBezTo>
                  <a:pt x="15201" y="10149"/>
                  <a:pt x="15236" y="10181"/>
                  <a:pt x="15245" y="10181"/>
                </a:cubicBezTo>
                <a:cubicBezTo>
                  <a:pt x="15279" y="10181"/>
                  <a:pt x="15257" y="10149"/>
                  <a:pt x="15188" y="10095"/>
                </a:cubicBezTo>
                <a:cubicBezTo>
                  <a:pt x="15155" y="10069"/>
                  <a:pt x="15140" y="10053"/>
                  <a:pt x="15138" y="10056"/>
                </a:cubicBezTo>
                <a:close/>
                <a:moveTo>
                  <a:pt x="18109" y="10483"/>
                </a:moveTo>
                <a:cubicBezTo>
                  <a:pt x="18087" y="10484"/>
                  <a:pt x="18073" y="10490"/>
                  <a:pt x="18073" y="10505"/>
                </a:cubicBezTo>
                <a:cubicBezTo>
                  <a:pt x="18073" y="10527"/>
                  <a:pt x="18332" y="10650"/>
                  <a:pt x="18645" y="10778"/>
                </a:cubicBezTo>
                <a:cubicBezTo>
                  <a:pt x="18949" y="10902"/>
                  <a:pt x="19106" y="10967"/>
                  <a:pt x="19188" y="10993"/>
                </a:cubicBezTo>
                <a:cubicBezTo>
                  <a:pt x="19189" y="10993"/>
                  <a:pt x="19190" y="10993"/>
                  <a:pt x="19191" y="10993"/>
                </a:cubicBezTo>
                <a:cubicBezTo>
                  <a:pt x="19226" y="10994"/>
                  <a:pt x="19241" y="10998"/>
                  <a:pt x="19266" y="11000"/>
                </a:cubicBezTo>
                <a:cubicBezTo>
                  <a:pt x="19272" y="10995"/>
                  <a:pt x="19277" y="10989"/>
                  <a:pt x="19277" y="10979"/>
                </a:cubicBezTo>
                <a:cubicBezTo>
                  <a:pt x="19277" y="10948"/>
                  <a:pt x="18907" y="10763"/>
                  <a:pt x="18845" y="10763"/>
                </a:cubicBezTo>
                <a:cubicBezTo>
                  <a:pt x="18834" y="10763"/>
                  <a:pt x="18707" y="10712"/>
                  <a:pt x="18563" y="10645"/>
                </a:cubicBezTo>
                <a:cubicBezTo>
                  <a:pt x="18330" y="10537"/>
                  <a:pt x="18174" y="10480"/>
                  <a:pt x="18109" y="10483"/>
                </a:cubicBezTo>
                <a:close/>
                <a:moveTo>
                  <a:pt x="15749" y="10623"/>
                </a:moveTo>
                <a:cubicBezTo>
                  <a:pt x="15736" y="10620"/>
                  <a:pt x="15713" y="10638"/>
                  <a:pt x="15684" y="10684"/>
                </a:cubicBezTo>
                <a:cubicBezTo>
                  <a:pt x="15652" y="10736"/>
                  <a:pt x="15646" y="10763"/>
                  <a:pt x="15674" y="10763"/>
                </a:cubicBezTo>
                <a:cubicBezTo>
                  <a:pt x="15697" y="10763"/>
                  <a:pt x="15728" y="10738"/>
                  <a:pt x="15741" y="10702"/>
                </a:cubicBezTo>
                <a:cubicBezTo>
                  <a:pt x="15760" y="10653"/>
                  <a:pt x="15761" y="10627"/>
                  <a:pt x="15749" y="10623"/>
                </a:cubicBezTo>
                <a:close/>
                <a:moveTo>
                  <a:pt x="15463" y="10770"/>
                </a:moveTo>
                <a:cubicBezTo>
                  <a:pt x="15448" y="10770"/>
                  <a:pt x="15431" y="10772"/>
                  <a:pt x="15416" y="10778"/>
                </a:cubicBezTo>
                <a:cubicBezTo>
                  <a:pt x="15383" y="10791"/>
                  <a:pt x="15393" y="10801"/>
                  <a:pt x="15441" y="10803"/>
                </a:cubicBezTo>
                <a:cubicBezTo>
                  <a:pt x="15485" y="10805"/>
                  <a:pt x="15509" y="10795"/>
                  <a:pt x="15495" y="10781"/>
                </a:cubicBezTo>
                <a:cubicBezTo>
                  <a:pt x="15488" y="10774"/>
                  <a:pt x="15477" y="10771"/>
                  <a:pt x="15463" y="10770"/>
                </a:cubicBezTo>
                <a:close/>
                <a:moveTo>
                  <a:pt x="6502" y="11539"/>
                </a:moveTo>
                <a:cubicBezTo>
                  <a:pt x="6480" y="11537"/>
                  <a:pt x="6455" y="11540"/>
                  <a:pt x="6431" y="11546"/>
                </a:cubicBezTo>
                <a:cubicBezTo>
                  <a:pt x="6347" y="11569"/>
                  <a:pt x="6346" y="11570"/>
                  <a:pt x="6424" y="11600"/>
                </a:cubicBezTo>
                <a:cubicBezTo>
                  <a:pt x="6468" y="11618"/>
                  <a:pt x="6559" y="11634"/>
                  <a:pt x="6627" y="11633"/>
                </a:cubicBezTo>
                <a:cubicBezTo>
                  <a:pt x="6711" y="11631"/>
                  <a:pt x="6726" y="11625"/>
                  <a:pt x="6670" y="11611"/>
                </a:cubicBezTo>
                <a:cubicBezTo>
                  <a:pt x="6625" y="11600"/>
                  <a:pt x="6571" y="11575"/>
                  <a:pt x="6552" y="11557"/>
                </a:cubicBezTo>
                <a:cubicBezTo>
                  <a:pt x="6543" y="11548"/>
                  <a:pt x="6525" y="11541"/>
                  <a:pt x="6502" y="11539"/>
                </a:cubicBezTo>
                <a:close/>
                <a:moveTo>
                  <a:pt x="7113" y="11568"/>
                </a:moveTo>
                <a:cubicBezTo>
                  <a:pt x="7050" y="11578"/>
                  <a:pt x="7092" y="11586"/>
                  <a:pt x="7206" y="11586"/>
                </a:cubicBezTo>
                <a:cubicBezTo>
                  <a:pt x="7320" y="11586"/>
                  <a:pt x="7371" y="11578"/>
                  <a:pt x="7320" y="11568"/>
                </a:cubicBezTo>
                <a:cubicBezTo>
                  <a:pt x="7269" y="11558"/>
                  <a:pt x="7176" y="11558"/>
                  <a:pt x="7113" y="11568"/>
                </a:cubicBezTo>
                <a:close/>
                <a:moveTo>
                  <a:pt x="8031" y="11600"/>
                </a:moveTo>
                <a:cubicBezTo>
                  <a:pt x="7997" y="11602"/>
                  <a:pt x="7982" y="11618"/>
                  <a:pt x="7995" y="11640"/>
                </a:cubicBezTo>
                <a:cubicBezTo>
                  <a:pt x="8009" y="11663"/>
                  <a:pt x="8026" y="11679"/>
                  <a:pt x="8034" y="11679"/>
                </a:cubicBezTo>
                <a:cubicBezTo>
                  <a:pt x="8043" y="11679"/>
                  <a:pt x="8063" y="11663"/>
                  <a:pt x="8077" y="11640"/>
                </a:cubicBezTo>
                <a:cubicBezTo>
                  <a:pt x="8084" y="11629"/>
                  <a:pt x="8081" y="11619"/>
                  <a:pt x="8074" y="11611"/>
                </a:cubicBezTo>
                <a:cubicBezTo>
                  <a:pt x="8059" y="11607"/>
                  <a:pt x="8047" y="11604"/>
                  <a:pt x="8031" y="11600"/>
                </a:cubicBezTo>
                <a:close/>
                <a:moveTo>
                  <a:pt x="9838" y="11931"/>
                </a:moveTo>
                <a:cubicBezTo>
                  <a:pt x="9791" y="11931"/>
                  <a:pt x="9752" y="11951"/>
                  <a:pt x="9752" y="11974"/>
                </a:cubicBezTo>
                <a:cubicBezTo>
                  <a:pt x="9752" y="11997"/>
                  <a:pt x="9780" y="12013"/>
                  <a:pt x="9813" y="12013"/>
                </a:cubicBezTo>
                <a:cubicBezTo>
                  <a:pt x="9846" y="12013"/>
                  <a:pt x="9885" y="11997"/>
                  <a:pt x="9899" y="11974"/>
                </a:cubicBezTo>
                <a:cubicBezTo>
                  <a:pt x="9913" y="11951"/>
                  <a:pt x="9885" y="11931"/>
                  <a:pt x="9838" y="11931"/>
                </a:cubicBezTo>
                <a:close/>
                <a:moveTo>
                  <a:pt x="5470" y="11974"/>
                </a:moveTo>
                <a:cubicBezTo>
                  <a:pt x="5415" y="11974"/>
                  <a:pt x="5359" y="11991"/>
                  <a:pt x="5345" y="12013"/>
                </a:cubicBezTo>
                <a:cubicBezTo>
                  <a:pt x="5339" y="12023"/>
                  <a:pt x="5342" y="12032"/>
                  <a:pt x="5352" y="12039"/>
                </a:cubicBezTo>
                <a:cubicBezTo>
                  <a:pt x="5388" y="12042"/>
                  <a:pt x="5478" y="12040"/>
                  <a:pt x="5531" y="12042"/>
                </a:cubicBezTo>
                <a:cubicBezTo>
                  <a:pt x="5556" y="12035"/>
                  <a:pt x="5574" y="12025"/>
                  <a:pt x="5574" y="12013"/>
                </a:cubicBezTo>
                <a:cubicBezTo>
                  <a:pt x="5574" y="11991"/>
                  <a:pt x="5526" y="11974"/>
                  <a:pt x="5470" y="11974"/>
                </a:cubicBezTo>
                <a:close/>
                <a:moveTo>
                  <a:pt x="5935" y="11974"/>
                </a:moveTo>
                <a:cubicBezTo>
                  <a:pt x="5804" y="11974"/>
                  <a:pt x="5775" y="11984"/>
                  <a:pt x="5820" y="12013"/>
                </a:cubicBezTo>
                <a:cubicBezTo>
                  <a:pt x="5856" y="12037"/>
                  <a:pt x="5905" y="12050"/>
                  <a:pt x="5952" y="12053"/>
                </a:cubicBezTo>
                <a:cubicBezTo>
                  <a:pt x="5972" y="12053"/>
                  <a:pt x="5977" y="12049"/>
                  <a:pt x="5995" y="12049"/>
                </a:cubicBezTo>
                <a:cubicBezTo>
                  <a:pt x="6038" y="12046"/>
                  <a:pt x="6074" y="12036"/>
                  <a:pt x="6088" y="12013"/>
                </a:cubicBezTo>
                <a:cubicBezTo>
                  <a:pt x="6104" y="11988"/>
                  <a:pt x="6043" y="11974"/>
                  <a:pt x="5935" y="11974"/>
                </a:cubicBezTo>
                <a:close/>
                <a:moveTo>
                  <a:pt x="6231" y="11974"/>
                </a:moveTo>
                <a:cubicBezTo>
                  <a:pt x="6208" y="11974"/>
                  <a:pt x="6199" y="11991"/>
                  <a:pt x="6213" y="12013"/>
                </a:cubicBezTo>
                <a:cubicBezTo>
                  <a:pt x="6224" y="12031"/>
                  <a:pt x="6244" y="12039"/>
                  <a:pt x="6263" y="12046"/>
                </a:cubicBezTo>
                <a:cubicBezTo>
                  <a:pt x="6273" y="12045"/>
                  <a:pt x="6290" y="12046"/>
                  <a:pt x="6299" y="12046"/>
                </a:cubicBezTo>
                <a:cubicBezTo>
                  <a:pt x="6304" y="12038"/>
                  <a:pt x="6303" y="12027"/>
                  <a:pt x="6295" y="12013"/>
                </a:cubicBezTo>
                <a:cubicBezTo>
                  <a:pt x="6281" y="11991"/>
                  <a:pt x="6254" y="11974"/>
                  <a:pt x="6231" y="11974"/>
                </a:cubicBezTo>
                <a:close/>
                <a:moveTo>
                  <a:pt x="5742" y="12222"/>
                </a:moveTo>
                <a:cubicBezTo>
                  <a:pt x="5669" y="12222"/>
                  <a:pt x="5368" y="12372"/>
                  <a:pt x="5167" y="12495"/>
                </a:cubicBezTo>
                <a:cubicBezTo>
                  <a:pt x="5164" y="12496"/>
                  <a:pt x="5162" y="12497"/>
                  <a:pt x="5160" y="12498"/>
                </a:cubicBezTo>
                <a:cubicBezTo>
                  <a:pt x="5095" y="12538"/>
                  <a:pt x="5040" y="12575"/>
                  <a:pt x="5010" y="12603"/>
                </a:cubicBezTo>
                <a:cubicBezTo>
                  <a:pt x="4986" y="12625"/>
                  <a:pt x="4957" y="12644"/>
                  <a:pt x="4931" y="12657"/>
                </a:cubicBezTo>
                <a:cubicBezTo>
                  <a:pt x="4892" y="12687"/>
                  <a:pt x="4846" y="12721"/>
                  <a:pt x="4827" y="12743"/>
                </a:cubicBezTo>
                <a:cubicBezTo>
                  <a:pt x="4807" y="12767"/>
                  <a:pt x="4780" y="12776"/>
                  <a:pt x="4756" y="12775"/>
                </a:cubicBezTo>
                <a:cubicBezTo>
                  <a:pt x="4682" y="12876"/>
                  <a:pt x="4503" y="13065"/>
                  <a:pt x="4320" y="13238"/>
                </a:cubicBezTo>
                <a:cubicBezTo>
                  <a:pt x="4248" y="13324"/>
                  <a:pt x="4154" y="13413"/>
                  <a:pt x="4081" y="13450"/>
                </a:cubicBezTo>
                <a:cubicBezTo>
                  <a:pt x="4078" y="13452"/>
                  <a:pt x="4070" y="13453"/>
                  <a:pt x="4067" y="13454"/>
                </a:cubicBezTo>
                <a:cubicBezTo>
                  <a:pt x="4053" y="13463"/>
                  <a:pt x="4024" y="13489"/>
                  <a:pt x="4017" y="13490"/>
                </a:cubicBezTo>
                <a:cubicBezTo>
                  <a:pt x="3972" y="13498"/>
                  <a:pt x="3928" y="13510"/>
                  <a:pt x="3917" y="13515"/>
                </a:cubicBezTo>
                <a:cubicBezTo>
                  <a:pt x="3905" y="13520"/>
                  <a:pt x="3672" y="13530"/>
                  <a:pt x="3399" y="13533"/>
                </a:cubicBezTo>
                <a:cubicBezTo>
                  <a:pt x="2852" y="13540"/>
                  <a:pt x="2260" y="13642"/>
                  <a:pt x="2056" y="13767"/>
                </a:cubicBezTo>
                <a:cubicBezTo>
                  <a:pt x="1971" y="13819"/>
                  <a:pt x="1928" y="13878"/>
                  <a:pt x="1928" y="13946"/>
                </a:cubicBezTo>
                <a:cubicBezTo>
                  <a:pt x="1928" y="14086"/>
                  <a:pt x="2291" y="14477"/>
                  <a:pt x="2599" y="14668"/>
                </a:cubicBezTo>
                <a:lnTo>
                  <a:pt x="2845" y="14819"/>
                </a:lnTo>
                <a:lnTo>
                  <a:pt x="2817" y="15028"/>
                </a:lnTo>
                <a:cubicBezTo>
                  <a:pt x="2782" y="15283"/>
                  <a:pt x="2871" y="15284"/>
                  <a:pt x="2942" y="15031"/>
                </a:cubicBezTo>
                <a:lnTo>
                  <a:pt x="2988" y="14866"/>
                </a:lnTo>
                <a:lnTo>
                  <a:pt x="3270" y="14841"/>
                </a:lnTo>
                <a:cubicBezTo>
                  <a:pt x="3775" y="14790"/>
                  <a:pt x="4010" y="14540"/>
                  <a:pt x="4017" y="14050"/>
                </a:cubicBezTo>
                <a:cubicBezTo>
                  <a:pt x="4022" y="13672"/>
                  <a:pt x="4176" y="13574"/>
                  <a:pt x="4395" y="13810"/>
                </a:cubicBezTo>
                <a:cubicBezTo>
                  <a:pt x="4742" y="14181"/>
                  <a:pt x="5246" y="14187"/>
                  <a:pt x="5620" y="13820"/>
                </a:cubicBezTo>
                <a:lnTo>
                  <a:pt x="5774" y="13670"/>
                </a:lnTo>
                <a:lnTo>
                  <a:pt x="5924" y="13759"/>
                </a:lnTo>
                <a:cubicBezTo>
                  <a:pt x="6101" y="13865"/>
                  <a:pt x="6110" y="13864"/>
                  <a:pt x="6110" y="13788"/>
                </a:cubicBezTo>
                <a:cubicBezTo>
                  <a:pt x="6110" y="13756"/>
                  <a:pt x="6047" y="13693"/>
                  <a:pt x="5970" y="13648"/>
                </a:cubicBezTo>
                <a:lnTo>
                  <a:pt x="5831" y="13565"/>
                </a:lnTo>
                <a:lnTo>
                  <a:pt x="5888" y="13300"/>
                </a:lnTo>
                <a:cubicBezTo>
                  <a:pt x="6001" y="12756"/>
                  <a:pt x="5928" y="12222"/>
                  <a:pt x="5742" y="12222"/>
                </a:cubicBezTo>
                <a:close/>
                <a:moveTo>
                  <a:pt x="4299" y="12570"/>
                </a:moveTo>
                <a:cubicBezTo>
                  <a:pt x="4297" y="12576"/>
                  <a:pt x="4306" y="12590"/>
                  <a:pt x="4327" y="12617"/>
                </a:cubicBezTo>
                <a:cubicBezTo>
                  <a:pt x="4387" y="12689"/>
                  <a:pt x="4413" y="12696"/>
                  <a:pt x="4413" y="12642"/>
                </a:cubicBezTo>
                <a:cubicBezTo>
                  <a:pt x="4413" y="12622"/>
                  <a:pt x="4383" y="12595"/>
                  <a:pt x="4345" y="12581"/>
                </a:cubicBezTo>
                <a:cubicBezTo>
                  <a:pt x="4317" y="12570"/>
                  <a:pt x="4301" y="12565"/>
                  <a:pt x="4299" y="12570"/>
                </a:cubicBezTo>
                <a:close/>
                <a:moveTo>
                  <a:pt x="4524" y="12574"/>
                </a:moveTo>
                <a:cubicBezTo>
                  <a:pt x="4509" y="12584"/>
                  <a:pt x="4516" y="12594"/>
                  <a:pt x="4556" y="12595"/>
                </a:cubicBezTo>
                <a:cubicBezTo>
                  <a:pt x="4581" y="12596"/>
                  <a:pt x="4594" y="12590"/>
                  <a:pt x="4602" y="12585"/>
                </a:cubicBezTo>
                <a:cubicBezTo>
                  <a:pt x="4588" y="12581"/>
                  <a:pt x="4580" y="12578"/>
                  <a:pt x="4524" y="12574"/>
                </a:cubicBezTo>
                <a:close/>
                <a:moveTo>
                  <a:pt x="19373" y="13009"/>
                </a:moveTo>
                <a:lnTo>
                  <a:pt x="19359" y="13106"/>
                </a:lnTo>
                <a:lnTo>
                  <a:pt x="19359" y="13167"/>
                </a:lnTo>
                <a:cubicBezTo>
                  <a:pt x="19358" y="13263"/>
                  <a:pt x="19342" y="13392"/>
                  <a:pt x="19320" y="13450"/>
                </a:cubicBezTo>
                <a:cubicBezTo>
                  <a:pt x="19288" y="13535"/>
                  <a:pt x="19305" y="13637"/>
                  <a:pt x="19402" y="13928"/>
                </a:cubicBezTo>
                <a:cubicBezTo>
                  <a:pt x="19523" y="14292"/>
                  <a:pt x="19986" y="16002"/>
                  <a:pt x="20209" y="16906"/>
                </a:cubicBezTo>
                <a:cubicBezTo>
                  <a:pt x="20316" y="17339"/>
                  <a:pt x="20374" y="17510"/>
                  <a:pt x="20434" y="17578"/>
                </a:cubicBezTo>
                <a:cubicBezTo>
                  <a:pt x="20443" y="17589"/>
                  <a:pt x="20450" y="17599"/>
                  <a:pt x="20459" y="17607"/>
                </a:cubicBezTo>
                <a:cubicBezTo>
                  <a:pt x="20524" y="17650"/>
                  <a:pt x="20601" y="17641"/>
                  <a:pt x="20605" y="17585"/>
                </a:cubicBezTo>
                <a:cubicBezTo>
                  <a:pt x="20617" y="17439"/>
                  <a:pt x="20589" y="17219"/>
                  <a:pt x="20538" y="17032"/>
                </a:cubicBezTo>
                <a:cubicBezTo>
                  <a:pt x="20506" y="16918"/>
                  <a:pt x="20472" y="16760"/>
                  <a:pt x="20463" y="16680"/>
                </a:cubicBezTo>
                <a:cubicBezTo>
                  <a:pt x="20453" y="16600"/>
                  <a:pt x="20434" y="16506"/>
                  <a:pt x="20420" y="16472"/>
                </a:cubicBezTo>
                <a:cubicBezTo>
                  <a:pt x="20405" y="16437"/>
                  <a:pt x="20360" y="16250"/>
                  <a:pt x="20316" y="16055"/>
                </a:cubicBezTo>
                <a:cubicBezTo>
                  <a:pt x="20272" y="15860"/>
                  <a:pt x="20139" y="15297"/>
                  <a:pt x="20023" y="14805"/>
                </a:cubicBezTo>
                <a:cubicBezTo>
                  <a:pt x="19908" y="14312"/>
                  <a:pt x="19807" y="13832"/>
                  <a:pt x="19798" y="13734"/>
                </a:cubicBezTo>
                <a:cubicBezTo>
                  <a:pt x="19784" y="13564"/>
                  <a:pt x="19699" y="13401"/>
                  <a:pt x="19466" y="13116"/>
                </a:cubicBezTo>
                <a:lnTo>
                  <a:pt x="19373" y="13009"/>
                </a:lnTo>
                <a:close/>
                <a:moveTo>
                  <a:pt x="7120" y="13185"/>
                </a:moveTo>
                <a:cubicBezTo>
                  <a:pt x="7110" y="13188"/>
                  <a:pt x="7097" y="13200"/>
                  <a:pt x="7085" y="13221"/>
                </a:cubicBezTo>
                <a:cubicBezTo>
                  <a:pt x="7070" y="13243"/>
                  <a:pt x="7078" y="13264"/>
                  <a:pt x="7102" y="13264"/>
                </a:cubicBezTo>
                <a:cubicBezTo>
                  <a:pt x="7127" y="13264"/>
                  <a:pt x="7145" y="13243"/>
                  <a:pt x="7145" y="13221"/>
                </a:cubicBezTo>
                <a:cubicBezTo>
                  <a:pt x="7145" y="13199"/>
                  <a:pt x="7136" y="13187"/>
                  <a:pt x="7127" y="13185"/>
                </a:cubicBezTo>
                <a:cubicBezTo>
                  <a:pt x="7126" y="13185"/>
                  <a:pt x="7122" y="13185"/>
                  <a:pt x="7120" y="13185"/>
                </a:cubicBezTo>
                <a:close/>
                <a:moveTo>
                  <a:pt x="16516" y="19680"/>
                </a:moveTo>
                <a:cubicBezTo>
                  <a:pt x="16407" y="19674"/>
                  <a:pt x="16337" y="19683"/>
                  <a:pt x="16338" y="19709"/>
                </a:cubicBezTo>
                <a:cubicBezTo>
                  <a:pt x="16340" y="19808"/>
                  <a:pt x="16458" y="19855"/>
                  <a:pt x="16920" y="19946"/>
                </a:cubicBezTo>
                <a:cubicBezTo>
                  <a:pt x="17351" y="20030"/>
                  <a:pt x="18793" y="20329"/>
                  <a:pt x="19752" y="20531"/>
                </a:cubicBezTo>
                <a:cubicBezTo>
                  <a:pt x="20076" y="20600"/>
                  <a:pt x="20134" y="20602"/>
                  <a:pt x="20166" y="20549"/>
                </a:cubicBezTo>
                <a:cubicBezTo>
                  <a:pt x="20184" y="20520"/>
                  <a:pt x="20215" y="20522"/>
                  <a:pt x="20255" y="20556"/>
                </a:cubicBezTo>
                <a:cubicBezTo>
                  <a:pt x="20298" y="20592"/>
                  <a:pt x="20328" y="20595"/>
                  <a:pt x="20359" y="20564"/>
                </a:cubicBezTo>
                <a:cubicBezTo>
                  <a:pt x="20411" y="20512"/>
                  <a:pt x="20369" y="20423"/>
                  <a:pt x="20298" y="20434"/>
                </a:cubicBezTo>
                <a:cubicBezTo>
                  <a:pt x="20272" y="20439"/>
                  <a:pt x="20222" y="20430"/>
                  <a:pt x="20188" y="20416"/>
                </a:cubicBezTo>
                <a:cubicBezTo>
                  <a:pt x="20153" y="20403"/>
                  <a:pt x="19770" y="20323"/>
                  <a:pt x="19338" y="20240"/>
                </a:cubicBezTo>
                <a:cubicBezTo>
                  <a:pt x="18905" y="20158"/>
                  <a:pt x="18522" y="20077"/>
                  <a:pt x="18488" y="20064"/>
                </a:cubicBezTo>
                <a:cubicBezTo>
                  <a:pt x="18454" y="20051"/>
                  <a:pt x="18380" y="20036"/>
                  <a:pt x="18323" y="20028"/>
                </a:cubicBezTo>
                <a:cubicBezTo>
                  <a:pt x="18168" y="20007"/>
                  <a:pt x="17222" y="19817"/>
                  <a:pt x="16916" y="19745"/>
                </a:cubicBezTo>
                <a:cubicBezTo>
                  <a:pt x="16773" y="19711"/>
                  <a:pt x="16625" y="19686"/>
                  <a:pt x="16516" y="19680"/>
                </a:cubicBezTo>
                <a:close/>
                <a:moveTo>
                  <a:pt x="14609" y="20398"/>
                </a:moveTo>
                <a:cubicBezTo>
                  <a:pt x="14548" y="20399"/>
                  <a:pt x="14519" y="20403"/>
                  <a:pt x="14502" y="20409"/>
                </a:cubicBezTo>
                <a:cubicBezTo>
                  <a:pt x="14463" y="20424"/>
                  <a:pt x="14442" y="20452"/>
                  <a:pt x="14456" y="20474"/>
                </a:cubicBezTo>
                <a:cubicBezTo>
                  <a:pt x="14470" y="20497"/>
                  <a:pt x="14505" y="20493"/>
                  <a:pt x="14541" y="20463"/>
                </a:cubicBezTo>
                <a:cubicBezTo>
                  <a:pt x="14591" y="20422"/>
                  <a:pt x="14606" y="20430"/>
                  <a:pt x="14624" y="20499"/>
                </a:cubicBezTo>
                <a:cubicBezTo>
                  <a:pt x="14643" y="20575"/>
                  <a:pt x="14691" y="20586"/>
                  <a:pt x="15109" y="20610"/>
                </a:cubicBezTo>
                <a:cubicBezTo>
                  <a:pt x="15673" y="20643"/>
                  <a:pt x="16570" y="20704"/>
                  <a:pt x="17538" y="20779"/>
                </a:cubicBezTo>
                <a:cubicBezTo>
                  <a:pt x="18420" y="20848"/>
                  <a:pt x="18656" y="20832"/>
                  <a:pt x="18656" y="20700"/>
                </a:cubicBezTo>
                <a:cubicBezTo>
                  <a:pt x="18656" y="20660"/>
                  <a:pt x="18519" y="20638"/>
                  <a:pt x="18127" y="20618"/>
                </a:cubicBezTo>
                <a:cubicBezTo>
                  <a:pt x="17837" y="20602"/>
                  <a:pt x="17219" y="20564"/>
                  <a:pt x="16752" y="20531"/>
                </a:cubicBezTo>
                <a:cubicBezTo>
                  <a:pt x="15290" y="20429"/>
                  <a:pt x="14794" y="20397"/>
                  <a:pt x="14609" y="20398"/>
                </a:cubicBezTo>
                <a:close/>
                <a:moveTo>
                  <a:pt x="20705" y="20553"/>
                </a:moveTo>
                <a:cubicBezTo>
                  <a:pt x="20643" y="20553"/>
                  <a:pt x="20620" y="20640"/>
                  <a:pt x="20670" y="20689"/>
                </a:cubicBezTo>
                <a:cubicBezTo>
                  <a:pt x="20708" y="20728"/>
                  <a:pt x="20766" y="20680"/>
                  <a:pt x="20766" y="20610"/>
                </a:cubicBezTo>
                <a:cubicBezTo>
                  <a:pt x="20766" y="20577"/>
                  <a:pt x="20740" y="20553"/>
                  <a:pt x="20705" y="20553"/>
                </a:cubicBezTo>
                <a:close/>
                <a:moveTo>
                  <a:pt x="18952" y="20697"/>
                </a:moveTo>
                <a:cubicBezTo>
                  <a:pt x="18918" y="20710"/>
                  <a:pt x="18898" y="20770"/>
                  <a:pt x="18920" y="20826"/>
                </a:cubicBezTo>
                <a:cubicBezTo>
                  <a:pt x="18933" y="20859"/>
                  <a:pt x="18961" y="20883"/>
                  <a:pt x="18984" y="20883"/>
                </a:cubicBezTo>
                <a:cubicBezTo>
                  <a:pt x="19037" y="20883"/>
                  <a:pt x="19040" y="20733"/>
                  <a:pt x="18988" y="20700"/>
                </a:cubicBezTo>
                <a:cubicBezTo>
                  <a:pt x="18975" y="20692"/>
                  <a:pt x="18963" y="20692"/>
                  <a:pt x="18952" y="20697"/>
                </a:cubicBezTo>
                <a:close/>
                <a:moveTo>
                  <a:pt x="10663" y="20962"/>
                </a:moveTo>
                <a:lnTo>
                  <a:pt x="10556" y="21049"/>
                </a:lnTo>
                <a:cubicBezTo>
                  <a:pt x="10496" y="21096"/>
                  <a:pt x="10421" y="21135"/>
                  <a:pt x="10392" y="21135"/>
                </a:cubicBezTo>
                <a:cubicBezTo>
                  <a:pt x="10362" y="21135"/>
                  <a:pt x="10328" y="21154"/>
                  <a:pt x="10313" y="21178"/>
                </a:cubicBezTo>
                <a:cubicBezTo>
                  <a:pt x="10283" y="21227"/>
                  <a:pt x="10403" y="21515"/>
                  <a:pt x="10474" y="21562"/>
                </a:cubicBezTo>
                <a:cubicBezTo>
                  <a:pt x="10529" y="21599"/>
                  <a:pt x="10694" y="21600"/>
                  <a:pt x="10820" y="21566"/>
                </a:cubicBezTo>
                <a:cubicBezTo>
                  <a:pt x="10952" y="21530"/>
                  <a:pt x="11060" y="21135"/>
                  <a:pt x="10938" y="21135"/>
                </a:cubicBezTo>
                <a:cubicBezTo>
                  <a:pt x="10907" y="21135"/>
                  <a:pt x="10834" y="21096"/>
                  <a:pt x="10774" y="21049"/>
                </a:cubicBezTo>
                <a:lnTo>
                  <a:pt x="10663" y="20962"/>
                </a:lnTo>
                <a:close/>
                <a:moveTo>
                  <a:pt x="11331" y="21106"/>
                </a:moveTo>
                <a:cubicBezTo>
                  <a:pt x="11313" y="21103"/>
                  <a:pt x="11299" y="21106"/>
                  <a:pt x="11288" y="21117"/>
                </a:cubicBezTo>
                <a:cubicBezTo>
                  <a:pt x="11241" y="21166"/>
                  <a:pt x="11284" y="21393"/>
                  <a:pt x="11334" y="21361"/>
                </a:cubicBezTo>
                <a:cubicBezTo>
                  <a:pt x="11356" y="21348"/>
                  <a:pt x="11400" y="21363"/>
                  <a:pt x="11438" y="21394"/>
                </a:cubicBezTo>
                <a:cubicBezTo>
                  <a:pt x="11475" y="21424"/>
                  <a:pt x="11496" y="21426"/>
                  <a:pt x="11481" y="21401"/>
                </a:cubicBezTo>
                <a:cubicBezTo>
                  <a:pt x="11443" y="21337"/>
                  <a:pt x="11551" y="21199"/>
                  <a:pt x="11609" y="21235"/>
                </a:cubicBezTo>
                <a:cubicBezTo>
                  <a:pt x="11636" y="21252"/>
                  <a:pt x="11659" y="21302"/>
                  <a:pt x="11659" y="21347"/>
                </a:cubicBezTo>
                <a:cubicBezTo>
                  <a:pt x="11659" y="21405"/>
                  <a:pt x="11687" y="21426"/>
                  <a:pt x="11759" y="21426"/>
                </a:cubicBezTo>
                <a:cubicBezTo>
                  <a:pt x="11815" y="21426"/>
                  <a:pt x="11873" y="21407"/>
                  <a:pt x="11888" y="21383"/>
                </a:cubicBezTo>
                <a:cubicBezTo>
                  <a:pt x="11906" y="21353"/>
                  <a:pt x="11930" y="21353"/>
                  <a:pt x="11970" y="21386"/>
                </a:cubicBezTo>
                <a:cubicBezTo>
                  <a:pt x="12002" y="21413"/>
                  <a:pt x="12077" y="21426"/>
                  <a:pt x="12134" y="21415"/>
                </a:cubicBezTo>
                <a:cubicBezTo>
                  <a:pt x="12192" y="21404"/>
                  <a:pt x="12251" y="21413"/>
                  <a:pt x="12263" y="21433"/>
                </a:cubicBezTo>
                <a:cubicBezTo>
                  <a:pt x="12287" y="21472"/>
                  <a:pt x="12484" y="21436"/>
                  <a:pt x="12541" y="21383"/>
                </a:cubicBezTo>
                <a:cubicBezTo>
                  <a:pt x="12561" y="21365"/>
                  <a:pt x="12556" y="21312"/>
                  <a:pt x="12531" y="21264"/>
                </a:cubicBezTo>
                <a:cubicBezTo>
                  <a:pt x="12491" y="21189"/>
                  <a:pt x="12453" y="21182"/>
                  <a:pt x="12245" y="21192"/>
                </a:cubicBezTo>
                <a:cubicBezTo>
                  <a:pt x="12113" y="21199"/>
                  <a:pt x="11985" y="21216"/>
                  <a:pt x="11959" y="21232"/>
                </a:cubicBezTo>
                <a:cubicBezTo>
                  <a:pt x="11934" y="21248"/>
                  <a:pt x="11901" y="21245"/>
                  <a:pt x="11888" y="21225"/>
                </a:cubicBezTo>
                <a:cubicBezTo>
                  <a:pt x="11875" y="21204"/>
                  <a:pt x="11774" y="21185"/>
                  <a:pt x="11659" y="21185"/>
                </a:cubicBezTo>
                <a:cubicBezTo>
                  <a:pt x="11545" y="21185"/>
                  <a:pt x="11423" y="21164"/>
                  <a:pt x="11388" y="21135"/>
                </a:cubicBezTo>
                <a:cubicBezTo>
                  <a:pt x="11369" y="21119"/>
                  <a:pt x="11348" y="21109"/>
                  <a:pt x="11331" y="21106"/>
                </a:cubicBezTo>
                <a:close/>
                <a:moveTo>
                  <a:pt x="9595" y="21160"/>
                </a:moveTo>
                <a:cubicBezTo>
                  <a:pt x="9549" y="21150"/>
                  <a:pt x="9545" y="21177"/>
                  <a:pt x="9545" y="21282"/>
                </a:cubicBezTo>
                <a:cubicBezTo>
                  <a:pt x="9545" y="21407"/>
                  <a:pt x="9560" y="21426"/>
                  <a:pt x="9645" y="21426"/>
                </a:cubicBezTo>
                <a:cubicBezTo>
                  <a:pt x="9712" y="21426"/>
                  <a:pt x="9750" y="21396"/>
                  <a:pt x="9767" y="21332"/>
                </a:cubicBezTo>
                <a:cubicBezTo>
                  <a:pt x="9799" y="21209"/>
                  <a:pt x="9888" y="21293"/>
                  <a:pt x="9888" y="21447"/>
                </a:cubicBezTo>
                <a:cubicBezTo>
                  <a:pt x="9888" y="21569"/>
                  <a:pt x="9919" y="21546"/>
                  <a:pt x="9992" y="21376"/>
                </a:cubicBezTo>
                <a:cubicBezTo>
                  <a:pt x="10031" y="21282"/>
                  <a:pt x="10031" y="21270"/>
                  <a:pt x="9981" y="21289"/>
                </a:cubicBezTo>
                <a:cubicBezTo>
                  <a:pt x="9948" y="21302"/>
                  <a:pt x="9909" y="21282"/>
                  <a:pt x="9895" y="21246"/>
                </a:cubicBezTo>
                <a:cubicBezTo>
                  <a:pt x="9882" y="21211"/>
                  <a:pt x="9848" y="21192"/>
                  <a:pt x="9820" y="21203"/>
                </a:cubicBezTo>
                <a:cubicBezTo>
                  <a:pt x="9792" y="21214"/>
                  <a:pt x="9717" y="21201"/>
                  <a:pt x="9656" y="21178"/>
                </a:cubicBezTo>
                <a:cubicBezTo>
                  <a:pt x="9629" y="21168"/>
                  <a:pt x="9611" y="21163"/>
                  <a:pt x="9595" y="21160"/>
                </a:cubicBezTo>
                <a:close/>
                <a:moveTo>
                  <a:pt x="9192" y="21164"/>
                </a:moveTo>
                <a:cubicBezTo>
                  <a:pt x="9151" y="21173"/>
                  <a:pt x="9097" y="21202"/>
                  <a:pt x="9042" y="21250"/>
                </a:cubicBezTo>
                <a:cubicBezTo>
                  <a:pt x="8982" y="21302"/>
                  <a:pt x="8969" y="21298"/>
                  <a:pt x="8931" y="21232"/>
                </a:cubicBezTo>
                <a:cubicBezTo>
                  <a:pt x="8890" y="21159"/>
                  <a:pt x="8881" y="21160"/>
                  <a:pt x="8759" y="21228"/>
                </a:cubicBezTo>
                <a:cubicBezTo>
                  <a:pt x="8649" y="21290"/>
                  <a:pt x="8630" y="21292"/>
                  <a:pt x="8609" y="21239"/>
                </a:cubicBezTo>
                <a:cubicBezTo>
                  <a:pt x="8597" y="21205"/>
                  <a:pt x="8563" y="21178"/>
                  <a:pt x="8538" y="21178"/>
                </a:cubicBezTo>
                <a:cubicBezTo>
                  <a:pt x="8508" y="21178"/>
                  <a:pt x="8512" y="21195"/>
                  <a:pt x="8545" y="21228"/>
                </a:cubicBezTo>
                <a:cubicBezTo>
                  <a:pt x="8573" y="21256"/>
                  <a:pt x="8595" y="21314"/>
                  <a:pt x="8595" y="21358"/>
                </a:cubicBezTo>
                <a:cubicBezTo>
                  <a:pt x="8595" y="21422"/>
                  <a:pt x="8605" y="21429"/>
                  <a:pt x="8652" y="21390"/>
                </a:cubicBezTo>
                <a:cubicBezTo>
                  <a:pt x="8686" y="21362"/>
                  <a:pt x="8721" y="21357"/>
                  <a:pt x="8734" y="21379"/>
                </a:cubicBezTo>
                <a:cubicBezTo>
                  <a:pt x="8748" y="21400"/>
                  <a:pt x="8874" y="21414"/>
                  <a:pt x="9017" y="21412"/>
                </a:cubicBezTo>
                <a:cubicBezTo>
                  <a:pt x="9289" y="21406"/>
                  <a:pt x="9281" y="21415"/>
                  <a:pt x="9263" y="21200"/>
                </a:cubicBezTo>
                <a:cubicBezTo>
                  <a:pt x="9260" y="21165"/>
                  <a:pt x="9232" y="21155"/>
                  <a:pt x="9192" y="21164"/>
                </a:cubicBezTo>
                <a:close/>
                <a:moveTo>
                  <a:pt x="7142" y="21171"/>
                </a:moveTo>
                <a:cubicBezTo>
                  <a:pt x="7075" y="21149"/>
                  <a:pt x="6977" y="21217"/>
                  <a:pt x="6977" y="21322"/>
                </a:cubicBezTo>
                <a:cubicBezTo>
                  <a:pt x="6977" y="21405"/>
                  <a:pt x="6999" y="21426"/>
                  <a:pt x="7077" y="21426"/>
                </a:cubicBezTo>
                <a:cubicBezTo>
                  <a:pt x="7189" y="21426"/>
                  <a:pt x="7240" y="21341"/>
                  <a:pt x="7195" y="21225"/>
                </a:cubicBezTo>
                <a:cubicBezTo>
                  <a:pt x="7184" y="21195"/>
                  <a:pt x="7164" y="21178"/>
                  <a:pt x="7142" y="21171"/>
                </a:cubicBezTo>
                <a:close/>
                <a:moveTo>
                  <a:pt x="7731" y="21178"/>
                </a:moveTo>
                <a:cubicBezTo>
                  <a:pt x="7627" y="21178"/>
                  <a:pt x="7608" y="21202"/>
                  <a:pt x="7631" y="21322"/>
                </a:cubicBezTo>
                <a:cubicBezTo>
                  <a:pt x="7661" y="21480"/>
                  <a:pt x="7806" y="21462"/>
                  <a:pt x="7806" y="21300"/>
                </a:cubicBezTo>
                <a:cubicBezTo>
                  <a:pt x="7806" y="21207"/>
                  <a:pt x="7788" y="21178"/>
                  <a:pt x="7731" y="21178"/>
                </a:cubicBezTo>
                <a:close/>
                <a:moveTo>
                  <a:pt x="13684" y="21178"/>
                </a:moveTo>
                <a:cubicBezTo>
                  <a:pt x="13659" y="21179"/>
                  <a:pt x="13636" y="21189"/>
                  <a:pt x="13602" y="21210"/>
                </a:cubicBezTo>
                <a:cubicBezTo>
                  <a:pt x="13536" y="21252"/>
                  <a:pt x="13500" y="21255"/>
                  <a:pt x="13456" y="21218"/>
                </a:cubicBezTo>
                <a:cubicBezTo>
                  <a:pt x="13371" y="21147"/>
                  <a:pt x="13274" y="21200"/>
                  <a:pt x="13274" y="21318"/>
                </a:cubicBezTo>
                <a:cubicBezTo>
                  <a:pt x="13274" y="21418"/>
                  <a:pt x="13279" y="21420"/>
                  <a:pt x="13602" y="21415"/>
                </a:cubicBezTo>
                <a:cubicBezTo>
                  <a:pt x="13901" y="21410"/>
                  <a:pt x="13934" y="21403"/>
                  <a:pt x="13945" y="21325"/>
                </a:cubicBezTo>
                <a:cubicBezTo>
                  <a:pt x="13961" y="21213"/>
                  <a:pt x="14034" y="21229"/>
                  <a:pt x="14056" y="21350"/>
                </a:cubicBezTo>
                <a:lnTo>
                  <a:pt x="14070" y="21447"/>
                </a:lnTo>
                <a:lnTo>
                  <a:pt x="14095" y="21350"/>
                </a:lnTo>
                <a:cubicBezTo>
                  <a:pt x="14109" y="21298"/>
                  <a:pt x="14140" y="21257"/>
                  <a:pt x="14163" y="21257"/>
                </a:cubicBezTo>
                <a:cubicBezTo>
                  <a:pt x="14186" y="21257"/>
                  <a:pt x="14216" y="21298"/>
                  <a:pt x="14231" y="21350"/>
                </a:cubicBezTo>
                <a:cubicBezTo>
                  <a:pt x="14254" y="21432"/>
                  <a:pt x="14259" y="21426"/>
                  <a:pt x="14263" y="21311"/>
                </a:cubicBezTo>
                <a:cubicBezTo>
                  <a:pt x="14267" y="21178"/>
                  <a:pt x="14261" y="21178"/>
                  <a:pt x="14081" y="21178"/>
                </a:cubicBezTo>
                <a:cubicBezTo>
                  <a:pt x="13980" y="21178"/>
                  <a:pt x="13887" y="21195"/>
                  <a:pt x="13874" y="21218"/>
                </a:cubicBezTo>
                <a:cubicBezTo>
                  <a:pt x="13858" y="21243"/>
                  <a:pt x="13817" y="21239"/>
                  <a:pt x="13766" y="21207"/>
                </a:cubicBezTo>
                <a:cubicBezTo>
                  <a:pt x="13734" y="21187"/>
                  <a:pt x="13709" y="21177"/>
                  <a:pt x="13684" y="21178"/>
                </a:cubicBezTo>
                <a:close/>
                <a:moveTo>
                  <a:pt x="8202" y="21185"/>
                </a:moveTo>
                <a:cubicBezTo>
                  <a:pt x="8150" y="21180"/>
                  <a:pt x="8096" y="21201"/>
                  <a:pt x="8077" y="21250"/>
                </a:cubicBezTo>
                <a:cubicBezTo>
                  <a:pt x="8052" y="21317"/>
                  <a:pt x="8046" y="21317"/>
                  <a:pt x="7992" y="21243"/>
                </a:cubicBezTo>
                <a:cubicBezTo>
                  <a:pt x="7936" y="21167"/>
                  <a:pt x="7931" y="21171"/>
                  <a:pt x="7931" y="21300"/>
                </a:cubicBezTo>
                <a:cubicBezTo>
                  <a:pt x="7931" y="21417"/>
                  <a:pt x="7939" y="21430"/>
                  <a:pt x="7992" y="21386"/>
                </a:cubicBezTo>
                <a:cubicBezTo>
                  <a:pt x="8043" y="21344"/>
                  <a:pt x="8061" y="21354"/>
                  <a:pt x="8095" y="21444"/>
                </a:cubicBezTo>
                <a:cubicBezTo>
                  <a:pt x="8118" y="21504"/>
                  <a:pt x="8167" y="21552"/>
                  <a:pt x="8202" y="21552"/>
                </a:cubicBezTo>
                <a:cubicBezTo>
                  <a:pt x="8279" y="21552"/>
                  <a:pt x="8349" y="21386"/>
                  <a:pt x="8320" y="21275"/>
                </a:cubicBezTo>
                <a:cubicBezTo>
                  <a:pt x="8307" y="21224"/>
                  <a:pt x="8255" y="21190"/>
                  <a:pt x="8202" y="21185"/>
                </a:cubicBezTo>
                <a:close/>
                <a:moveTo>
                  <a:pt x="7385" y="21189"/>
                </a:moveTo>
                <a:cubicBezTo>
                  <a:pt x="7320" y="21210"/>
                  <a:pt x="7266" y="21291"/>
                  <a:pt x="7292" y="21358"/>
                </a:cubicBezTo>
                <a:cubicBezTo>
                  <a:pt x="7306" y="21396"/>
                  <a:pt x="7362" y="21426"/>
                  <a:pt x="7417" y="21426"/>
                </a:cubicBezTo>
                <a:cubicBezTo>
                  <a:pt x="7495" y="21426"/>
                  <a:pt x="7517" y="21405"/>
                  <a:pt x="7517" y="21322"/>
                </a:cubicBezTo>
                <a:cubicBezTo>
                  <a:pt x="7517" y="21264"/>
                  <a:pt x="7488" y="21206"/>
                  <a:pt x="7452" y="21192"/>
                </a:cubicBezTo>
                <a:cubicBezTo>
                  <a:pt x="7431" y="21184"/>
                  <a:pt x="7406" y="21182"/>
                  <a:pt x="7385" y="21189"/>
                </a:cubicBezTo>
                <a:close/>
                <a:moveTo>
                  <a:pt x="12799" y="21196"/>
                </a:moveTo>
                <a:cubicBezTo>
                  <a:pt x="12718" y="21197"/>
                  <a:pt x="12652" y="21209"/>
                  <a:pt x="12652" y="21225"/>
                </a:cubicBezTo>
                <a:cubicBezTo>
                  <a:pt x="12652" y="21240"/>
                  <a:pt x="12639" y="21285"/>
                  <a:pt x="12624" y="21325"/>
                </a:cubicBezTo>
                <a:cubicBezTo>
                  <a:pt x="12602" y="21381"/>
                  <a:pt x="12611" y="21392"/>
                  <a:pt x="12663" y="21372"/>
                </a:cubicBezTo>
                <a:cubicBezTo>
                  <a:pt x="12700" y="21358"/>
                  <a:pt x="12745" y="21366"/>
                  <a:pt x="12759" y="21390"/>
                </a:cubicBezTo>
                <a:cubicBezTo>
                  <a:pt x="12778" y="21420"/>
                  <a:pt x="12800" y="21421"/>
                  <a:pt x="12831" y="21390"/>
                </a:cubicBezTo>
                <a:cubicBezTo>
                  <a:pt x="12862" y="21359"/>
                  <a:pt x="12891" y="21361"/>
                  <a:pt x="12934" y="21397"/>
                </a:cubicBezTo>
                <a:cubicBezTo>
                  <a:pt x="12987" y="21441"/>
                  <a:pt x="12989" y="21436"/>
                  <a:pt x="12952" y="21365"/>
                </a:cubicBezTo>
                <a:cubicBezTo>
                  <a:pt x="12929" y="21319"/>
                  <a:pt x="12918" y="21260"/>
                  <a:pt x="12927" y="21235"/>
                </a:cubicBezTo>
                <a:cubicBezTo>
                  <a:pt x="12937" y="21209"/>
                  <a:pt x="12886" y="21194"/>
                  <a:pt x="12799" y="21196"/>
                </a:cubicBezTo>
                <a:close/>
                <a:moveTo>
                  <a:pt x="8431" y="21300"/>
                </a:moveTo>
                <a:cubicBezTo>
                  <a:pt x="8407" y="21300"/>
                  <a:pt x="8388" y="21320"/>
                  <a:pt x="8388" y="21343"/>
                </a:cubicBezTo>
                <a:cubicBezTo>
                  <a:pt x="8388" y="21366"/>
                  <a:pt x="8396" y="21386"/>
                  <a:pt x="8406" y="21386"/>
                </a:cubicBezTo>
                <a:cubicBezTo>
                  <a:pt x="8416" y="21386"/>
                  <a:pt x="8435" y="21366"/>
                  <a:pt x="8449" y="21343"/>
                </a:cubicBezTo>
                <a:cubicBezTo>
                  <a:pt x="8463" y="21320"/>
                  <a:pt x="8455" y="21300"/>
                  <a:pt x="8431" y="2130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4" name="أن اتأكد من شحن الجهاز وتوفر شبكة انترنت">
            <a:extLst>
              <a:ext uri="{FF2B5EF4-FFF2-40B4-BE49-F238E27FC236}">
                <a16:creationId xmlns:a16="http://schemas.microsoft.com/office/drawing/2014/main" id="{13B2A2F8-E2A3-4C8A-A19D-0A79014191B1}"/>
              </a:ext>
            </a:extLst>
          </p:cNvPr>
          <p:cNvSpPr txBox="1"/>
          <p:nvPr/>
        </p:nvSpPr>
        <p:spPr>
          <a:xfrm>
            <a:off x="8165175" y="1638483"/>
            <a:ext cx="3803477" cy="2082621"/>
          </a:xfrm>
          <a:prstGeom prst="rect">
            <a:avLst/>
          </a:prstGeom>
          <a:ln w="12700">
            <a:miter lim="400000"/>
          </a:ln>
          <a:effectLst>
            <a:outerShdw blurRad="190500" dist="12700" dir="5400000" rotWithShape="0">
              <a:srgbClr val="000000">
                <a:alpha val="75000"/>
              </a:srgbClr>
            </a:outerShdw>
            <a:reflection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39700" tIns="139700" rIns="139700" bIns="139700" anchor="ctr">
            <a:spAutoFit/>
          </a:bodyPr>
          <a:lstStyle>
            <a:lvl1pPr>
              <a:defRPr sz="3900" b="0"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900" b="0" i="0" u="none" strike="noStrike" kern="1200" cap="none" spc="0" normalizeH="0" baseline="0" noProof="0" dirty="0">
                <a:ln>
                  <a:noFill/>
                </a:ln>
                <a:solidFill>
                  <a:srgbClr val="F1CE8E"/>
                </a:solidFill>
                <a:effectLst/>
                <a:uLnTx/>
                <a:uFillTx/>
                <a:latin typeface="Beirut Regular"/>
                <a:sym typeface="Beirut Regular"/>
              </a:rPr>
              <a:t>أ</a:t>
            </a:r>
            <a:r>
              <a:rPr kumimoji="0" sz="3900" b="0" i="0" u="none" strike="noStrike" kern="1200" cap="none" spc="0" normalizeH="0" baseline="0" noProof="0" dirty="0" err="1">
                <a:ln>
                  <a:noFill/>
                </a:ln>
                <a:solidFill>
                  <a:srgbClr val="F1CE8E"/>
                </a:solidFill>
                <a:effectLst/>
                <a:uLnTx/>
                <a:uFillTx/>
                <a:latin typeface="Beirut Regular"/>
                <a:sym typeface="Beirut Regular"/>
              </a:rPr>
              <a:t>تأكد</a:t>
            </a:r>
            <a:r>
              <a:rPr kumimoji="0" sz="3900" b="0" i="0" u="none" strike="noStrike" kern="1200" cap="none" spc="0" normalizeH="0" baseline="0" noProof="0" dirty="0">
                <a:ln>
                  <a:noFill/>
                </a:ln>
                <a:solidFill>
                  <a:srgbClr val="F1CE8E"/>
                </a:solidFill>
                <a:effectLst/>
                <a:uLnTx/>
                <a:uFillTx/>
                <a:latin typeface="Beirut Regular"/>
                <a:sym typeface="Beirut Regular"/>
              </a:rPr>
              <a:t> </a:t>
            </a:r>
            <a:r>
              <a:rPr kumimoji="0" sz="3900" b="0" i="0" u="none" strike="noStrike" kern="1200" cap="none" spc="0" normalizeH="0" baseline="0" noProof="0" dirty="0" err="1">
                <a:ln>
                  <a:noFill/>
                </a:ln>
                <a:solidFill>
                  <a:srgbClr val="F1CE8E"/>
                </a:solidFill>
                <a:effectLst/>
                <a:uLnTx/>
                <a:uFillTx/>
                <a:latin typeface="Beirut Regular"/>
                <a:sym typeface="Beirut Regular"/>
              </a:rPr>
              <a:t>من</a:t>
            </a:r>
            <a:r>
              <a:rPr kumimoji="0" sz="3900" b="0" i="0" u="none" strike="noStrike" kern="1200" cap="none" spc="0" normalizeH="0" baseline="0" noProof="0" dirty="0">
                <a:ln>
                  <a:noFill/>
                </a:ln>
                <a:solidFill>
                  <a:srgbClr val="F1CE8E"/>
                </a:solidFill>
                <a:effectLst/>
                <a:uLnTx/>
                <a:uFillTx/>
                <a:latin typeface="Beirut Regular"/>
                <a:sym typeface="Beirut Regular"/>
              </a:rPr>
              <a:t> </a:t>
            </a:r>
            <a:r>
              <a:rPr kumimoji="0" sz="3900" b="0" i="0" u="none" strike="noStrike" kern="1200" cap="none" spc="0" normalizeH="0" baseline="0" noProof="0" dirty="0" err="1">
                <a:ln>
                  <a:noFill/>
                </a:ln>
                <a:solidFill>
                  <a:srgbClr val="F1CE8E"/>
                </a:solidFill>
                <a:effectLst/>
                <a:uLnTx/>
                <a:uFillTx/>
                <a:latin typeface="Beirut Regular"/>
                <a:sym typeface="Beirut Regular"/>
              </a:rPr>
              <a:t>شحن</a:t>
            </a:r>
            <a:r>
              <a:rPr kumimoji="0" sz="3900" b="0" i="0" u="none" strike="noStrike" kern="1200" cap="none" spc="0" normalizeH="0" baseline="0" noProof="0" dirty="0">
                <a:ln>
                  <a:noFill/>
                </a:ln>
                <a:solidFill>
                  <a:srgbClr val="F1CE8E"/>
                </a:solidFill>
                <a:effectLst/>
                <a:uLnTx/>
                <a:uFillTx/>
                <a:latin typeface="Beirut Regular"/>
                <a:sym typeface="Beirut Regular"/>
              </a:rPr>
              <a:t> </a:t>
            </a:r>
            <a:r>
              <a:rPr kumimoji="0" sz="3900" b="0" i="0" u="none" strike="noStrike" kern="1200" cap="none" spc="0" normalizeH="0" baseline="0" noProof="0" dirty="0" err="1">
                <a:ln>
                  <a:noFill/>
                </a:ln>
                <a:solidFill>
                  <a:srgbClr val="F1CE8E"/>
                </a:solidFill>
                <a:effectLst/>
                <a:uLnTx/>
                <a:uFillTx/>
                <a:latin typeface="Beirut Regular"/>
                <a:sym typeface="Beirut Regular"/>
              </a:rPr>
              <a:t>الجهاز</a:t>
            </a:r>
            <a:r>
              <a:rPr kumimoji="0" sz="3900" b="0" i="0" u="none" strike="noStrike" kern="1200" cap="none" spc="0" normalizeH="0" baseline="0" noProof="0" dirty="0">
                <a:ln>
                  <a:noFill/>
                </a:ln>
                <a:solidFill>
                  <a:srgbClr val="F1CE8E"/>
                </a:solidFill>
                <a:effectLst/>
                <a:uLnTx/>
                <a:uFillTx/>
                <a:latin typeface="Beirut Regular"/>
                <a:sym typeface="Beirut Regular"/>
              </a:rPr>
              <a:t> </a:t>
            </a:r>
            <a:r>
              <a:rPr kumimoji="0" sz="3900" b="0" i="0" u="none" strike="noStrike" kern="1200" cap="none" spc="0" normalizeH="0" baseline="0" noProof="0" dirty="0" err="1">
                <a:ln>
                  <a:noFill/>
                </a:ln>
                <a:solidFill>
                  <a:srgbClr val="F1CE8E"/>
                </a:solidFill>
                <a:effectLst/>
                <a:uLnTx/>
                <a:uFillTx/>
                <a:latin typeface="Beirut Regular"/>
                <a:sym typeface="Beirut Regular"/>
              </a:rPr>
              <a:t>وتوفر</a:t>
            </a:r>
            <a:r>
              <a:rPr kumimoji="0" sz="3900" b="0" i="0" u="none" strike="noStrike" kern="1200" cap="none" spc="0" normalizeH="0" baseline="0" noProof="0" dirty="0">
                <a:ln>
                  <a:noFill/>
                </a:ln>
                <a:solidFill>
                  <a:srgbClr val="F1CE8E"/>
                </a:solidFill>
                <a:effectLst/>
                <a:uLnTx/>
                <a:uFillTx/>
                <a:latin typeface="Beirut Regular"/>
                <a:sym typeface="Beirut Regular"/>
              </a:rPr>
              <a:t> </a:t>
            </a:r>
            <a:r>
              <a:rPr kumimoji="0" sz="3900" b="0" i="0" u="none" strike="noStrike" kern="1200" cap="none" spc="0" normalizeH="0" baseline="0" noProof="0" dirty="0" err="1">
                <a:ln>
                  <a:noFill/>
                </a:ln>
                <a:solidFill>
                  <a:srgbClr val="F1CE8E"/>
                </a:solidFill>
                <a:effectLst/>
                <a:uLnTx/>
                <a:uFillTx/>
                <a:latin typeface="Beirut Regular"/>
                <a:sym typeface="Beirut Regular"/>
              </a:rPr>
              <a:t>شبكة</a:t>
            </a:r>
            <a:r>
              <a:rPr kumimoji="0" sz="3900" b="0" i="0" u="none" strike="noStrike" kern="1200" cap="none" spc="0" normalizeH="0" baseline="0" noProof="0" dirty="0">
                <a:ln>
                  <a:noFill/>
                </a:ln>
                <a:solidFill>
                  <a:srgbClr val="F1CE8E"/>
                </a:solidFill>
                <a:effectLst/>
                <a:uLnTx/>
                <a:uFillTx/>
                <a:latin typeface="Beirut Regular"/>
                <a:sym typeface="Beirut Regular"/>
              </a:rPr>
              <a:t> </a:t>
            </a:r>
            <a:r>
              <a:rPr kumimoji="0" sz="3900" b="0" i="0" u="none" strike="noStrike" kern="1200" cap="none" spc="0" normalizeH="0" baseline="0" noProof="0" dirty="0" err="1">
                <a:ln>
                  <a:noFill/>
                </a:ln>
                <a:solidFill>
                  <a:srgbClr val="F1CE8E"/>
                </a:solidFill>
                <a:effectLst/>
                <a:uLnTx/>
                <a:uFillTx/>
                <a:latin typeface="Beirut Regular"/>
                <a:sym typeface="Beirut Regular"/>
              </a:rPr>
              <a:t>انترنت</a:t>
            </a:r>
            <a:r>
              <a:rPr kumimoji="0" sz="3900" b="0" i="0" u="none" strike="noStrike" kern="1200" cap="none" spc="0" normalizeH="0" baseline="0" noProof="0" dirty="0">
                <a:ln>
                  <a:noFill/>
                </a:ln>
                <a:solidFill>
                  <a:srgbClr val="F1CE8E"/>
                </a:solidFill>
                <a:effectLst/>
                <a:uLnTx/>
                <a:uFillTx/>
                <a:latin typeface="Beirut Regular"/>
                <a:sym typeface="Beirut Regular"/>
              </a:rPr>
              <a:t> </a:t>
            </a:r>
          </a:p>
        </p:txBody>
      </p:sp>
      <p:sp>
        <p:nvSpPr>
          <p:cNvPr id="25" name="أن اكون مستعد للحصة">
            <a:extLst>
              <a:ext uri="{FF2B5EF4-FFF2-40B4-BE49-F238E27FC236}">
                <a16:creationId xmlns:a16="http://schemas.microsoft.com/office/drawing/2014/main" id="{6021744F-4840-4225-B64D-3B8363A3E35A}"/>
              </a:ext>
            </a:extLst>
          </p:cNvPr>
          <p:cNvSpPr txBox="1"/>
          <p:nvPr/>
        </p:nvSpPr>
        <p:spPr>
          <a:xfrm>
            <a:off x="-161587" y="1921737"/>
            <a:ext cx="4199841" cy="882293"/>
          </a:xfrm>
          <a:prstGeom prst="rect">
            <a:avLst/>
          </a:prstGeom>
          <a:ln w="12700">
            <a:miter lim="400000"/>
          </a:ln>
          <a:effectLst>
            <a:outerShdw blurRad="190500" dist="12700" dir="5400000" rotWithShape="0">
              <a:srgbClr val="000000">
                <a:alpha val="75000"/>
              </a:srgbClr>
            </a:outerShdw>
            <a:reflection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39700" tIns="139700" rIns="139700" bIns="139700" anchor="ctr">
            <a:spAutoFit/>
          </a:bodyPr>
          <a:lstStyle>
            <a:lvl1pPr>
              <a:defRPr sz="3900" b="0"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900" b="0" i="0" u="none" strike="noStrike" kern="1200" cap="none" spc="0" normalizeH="0" baseline="0" noProof="0">
                <a:ln>
                  <a:noFill/>
                </a:ln>
                <a:solidFill>
                  <a:srgbClr val="16C60C"/>
                </a:solidFill>
                <a:effectLst/>
                <a:uLnTx/>
                <a:uFillTx/>
                <a:latin typeface="Beirut Regular"/>
                <a:sym typeface="Beirut Regular"/>
              </a:rPr>
              <a:t>أ</a:t>
            </a:r>
            <a:r>
              <a:rPr kumimoji="0" sz="3900" b="0" i="0" u="none" strike="noStrike" kern="1200" cap="none" spc="0" normalizeH="0" baseline="0" noProof="0" dirty="0" err="1">
                <a:ln>
                  <a:noFill/>
                </a:ln>
                <a:solidFill>
                  <a:srgbClr val="16C60C"/>
                </a:solidFill>
                <a:effectLst/>
                <a:uLnTx/>
                <a:uFillTx/>
                <a:latin typeface="Beirut Regular"/>
                <a:sym typeface="Beirut Regular"/>
              </a:rPr>
              <a:t>كون</a:t>
            </a:r>
            <a:r>
              <a:rPr kumimoji="0" sz="3900" b="0" i="0" u="none" strike="noStrike" kern="1200" cap="none" spc="0" normalizeH="0" baseline="0" noProof="0" dirty="0">
                <a:ln>
                  <a:noFill/>
                </a:ln>
                <a:solidFill>
                  <a:srgbClr val="16C60C"/>
                </a:solidFill>
                <a:effectLst/>
                <a:uLnTx/>
                <a:uFillTx/>
                <a:latin typeface="Beirut Regular"/>
                <a:sym typeface="Beirut Regular"/>
              </a:rPr>
              <a:t> </a:t>
            </a:r>
            <a:r>
              <a:rPr kumimoji="0" sz="3900" b="0" i="0" u="none" strike="noStrike" kern="1200" cap="none" spc="0" normalizeH="0" baseline="0" noProof="0" dirty="0" err="1">
                <a:ln>
                  <a:noFill/>
                </a:ln>
                <a:solidFill>
                  <a:srgbClr val="16C60C"/>
                </a:solidFill>
                <a:effectLst/>
                <a:uLnTx/>
                <a:uFillTx/>
                <a:latin typeface="Beirut Regular"/>
                <a:sym typeface="Beirut Regular"/>
              </a:rPr>
              <a:t>مستعد</a:t>
            </a:r>
            <a:r>
              <a:rPr kumimoji="0" sz="3900" b="0" i="0" u="none" strike="noStrike" kern="1200" cap="none" spc="0" normalizeH="0" baseline="0" noProof="0" dirty="0">
                <a:ln>
                  <a:noFill/>
                </a:ln>
                <a:solidFill>
                  <a:srgbClr val="16C60C"/>
                </a:solidFill>
                <a:effectLst/>
                <a:uLnTx/>
                <a:uFillTx/>
                <a:latin typeface="Beirut Regular"/>
                <a:sym typeface="Beirut Regular"/>
              </a:rPr>
              <a:t> </a:t>
            </a:r>
            <a:r>
              <a:rPr kumimoji="0" sz="3900" b="0" i="0" u="none" strike="noStrike" kern="1200" cap="none" spc="0" normalizeH="0" baseline="0" noProof="0" dirty="0" err="1">
                <a:ln>
                  <a:noFill/>
                </a:ln>
                <a:solidFill>
                  <a:srgbClr val="16C60C"/>
                </a:solidFill>
                <a:effectLst/>
                <a:uLnTx/>
                <a:uFillTx/>
                <a:latin typeface="Beirut Regular"/>
                <a:sym typeface="Beirut Regular"/>
              </a:rPr>
              <a:t>للحصة</a:t>
            </a:r>
            <a:endParaRPr kumimoji="0" sz="3900" b="0" i="0" u="none" strike="noStrike" kern="1200" cap="none" spc="0" normalizeH="0" baseline="0" noProof="0" dirty="0">
              <a:ln>
                <a:noFill/>
              </a:ln>
              <a:solidFill>
                <a:srgbClr val="16C60C"/>
              </a:solidFill>
              <a:effectLst/>
              <a:uLnTx/>
              <a:uFillTx/>
              <a:latin typeface="Beirut Regular"/>
              <a:sym typeface="Beirut Regular"/>
            </a:endParaRPr>
          </a:p>
        </p:txBody>
      </p:sp>
      <p:sp>
        <p:nvSpPr>
          <p:cNvPr id="26" name="أن اجلس جلوس صحيح وفي مكان هادئ">
            <a:extLst>
              <a:ext uri="{FF2B5EF4-FFF2-40B4-BE49-F238E27FC236}">
                <a16:creationId xmlns:a16="http://schemas.microsoft.com/office/drawing/2014/main" id="{0FD3E4EC-0F5E-408E-A7E2-F5EC617CCC94}"/>
              </a:ext>
            </a:extLst>
          </p:cNvPr>
          <p:cNvSpPr txBox="1"/>
          <p:nvPr/>
        </p:nvSpPr>
        <p:spPr>
          <a:xfrm>
            <a:off x="6610778" y="5248183"/>
            <a:ext cx="3803477" cy="1482457"/>
          </a:xfrm>
          <a:prstGeom prst="rect">
            <a:avLst/>
          </a:prstGeom>
          <a:ln w="12700">
            <a:miter lim="400000"/>
          </a:ln>
          <a:effectLst>
            <a:outerShdw blurRad="190500" dist="12700" dir="5400000" rotWithShape="0">
              <a:srgbClr val="000000">
                <a:alpha val="75000"/>
              </a:srgbClr>
            </a:outerShdw>
            <a:reflection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39700" tIns="139700" rIns="139700" bIns="139700" anchor="ctr">
            <a:spAutoFit/>
          </a:bodyPr>
          <a:lstStyle>
            <a:lvl1pPr>
              <a:defRPr sz="3900" b="0"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900" b="0" i="0" u="none" strike="noStrike" kern="1200" cap="none" spc="0" normalizeH="0" baseline="0" noProof="0" dirty="0">
                <a:ln>
                  <a:noFill/>
                </a:ln>
                <a:solidFill>
                  <a:srgbClr val="16C60C"/>
                </a:solidFill>
                <a:effectLst/>
                <a:uLnTx/>
                <a:uFillTx/>
                <a:latin typeface="Beirut Regular"/>
                <a:sym typeface="Beirut Regular"/>
              </a:rPr>
              <a:t>أ</a:t>
            </a:r>
            <a:r>
              <a:rPr kumimoji="0" sz="3900" b="0" i="0" u="none" strike="noStrike" kern="1200" cap="none" spc="0" normalizeH="0" baseline="0" noProof="0" dirty="0" err="1">
                <a:ln>
                  <a:noFill/>
                </a:ln>
                <a:solidFill>
                  <a:srgbClr val="16C60C"/>
                </a:solidFill>
                <a:effectLst/>
                <a:uLnTx/>
                <a:uFillTx/>
                <a:latin typeface="Beirut Regular"/>
                <a:sym typeface="Beirut Regular"/>
              </a:rPr>
              <a:t>جلس</a:t>
            </a:r>
            <a:r>
              <a:rPr kumimoji="0" sz="3900" b="0" i="0" u="none" strike="noStrike" kern="1200" cap="none" spc="0" normalizeH="0" baseline="0" noProof="0" dirty="0">
                <a:ln>
                  <a:noFill/>
                </a:ln>
                <a:solidFill>
                  <a:srgbClr val="16C60C"/>
                </a:solidFill>
                <a:effectLst/>
                <a:uLnTx/>
                <a:uFillTx/>
                <a:latin typeface="Beirut Regular"/>
                <a:sym typeface="Beirut Regular"/>
              </a:rPr>
              <a:t> </a:t>
            </a:r>
            <a:r>
              <a:rPr kumimoji="0" sz="3900" b="0" i="0" u="none" strike="noStrike" kern="1200" cap="none" spc="0" normalizeH="0" baseline="0" noProof="0" dirty="0" err="1">
                <a:ln>
                  <a:noFill/>
                </a:ln>
                <a:solidFill>
                  <a:srgbClr val="16C60C"/>
                </a:solidFill>
                <a:effectLst/>
                <a:uLnTx/>
                <a:uFillTx/>
                <a:latin typeface="Beirut Regular"/>
                <a:sym typeface="Beirut Regular"/>
              </a:rPr>
              <a:t>جلوس</a:t>
            </a:r>
            <a:r>
              <a:rPr kumimoji="0" sz="3900" b="0" i="0" u="none" strike="noStrike" kern="1200" cap="none" spc="0" normalizeH="0" baseline="0" noProof="0" dirty="0">
                <a:ln>
                  <a:noFill/>
                </a:ln>
                <a:solidFill>
                  <a:srgbClr val="16C60C"/>
                </a:solidFill>
                <a:effectLst/>
                <a:uLnTx/>
                <a:uFillTx/>
                <a:latin typeface="Beirut Regular"/>
                <a:sym typeface="Beirut Regular"/>
              </a:rPr>
              <a:t> </a:t>
            </a:r>
            <a:r>
              <a:rPr kumimoji="0" sz="3900" b="0" i="0" u="none" strike="noStrike" kern="1200" cap="none" spc="0" normalizeH="0" baseline="0" noProof="0" dirty="0" err="1">
                <a:ln>
                  <a:noFill/>
                </a:ln>
                <a:solidFill>
                  <a:srgbClr val="16C60C"/>
                </a:solidFill>
                <a:effectLst/>
                <a:uLnTx/>
                <a:uFillTx/>
                <a:latin typeface="Beirut Regular"/>
                <a:sym typeface="Beirut Regular"/>
              </a:rPr>
              <a:t>صحيح</a:t>
            </a:r>
            <a:r>
              <a:rPr kumimoji="0" sz="3900" b="0" i="0" u="none" strike="noStrike" kern="1200" cap="none" spc="0" normalizeH="0" baseline="0" noProof="0" dirty="0">
                <a:ln>
                  <a:noFill/>
                </a:ln>
                <a:solidFill>
                  <a:srgbClr val="16C60C"/>
                </a:solidFill>
                <a:effectLst/>
                <a:uLnTx/>
                <a:uFillTx/>
                <a:latin typeface="Beirut Regular"/>
                <a:sym typeface="Beirut Regular"/>
              </a:rPr>
              <a:t> </a:t>
            </a:r>
            <a:r>
              <a:rPr kumimoji="0" sz="3900" b="0" i="0" u="none" strike="noStrike" kern="1200" cap="none" spc="0" normalizeH="0" baseline="0" noProof="0" dirty="0" err="1">
                <a:ln>
                  <a:noFill/>
                </a:ln>
                <a:solidFill>
                  <a:srgbClr val="16C60C"/>
                </a:solidFill>
                <a:effectLst/>
                <a:uLnTx/>
                <a:uFillTx/>
                <a:latin typeface="Beirut Regular"/>
                <a:sym typeface="Beirut Regular"/>
              </a:rPr>
              <a:t>وفي</a:t>
            </a:r>
            <a:r>
              <a:rPr kumimoji="0" sz="3900" b="0" i="0" u="none" strike="noStrike" kern="1200" cap="none" spc="0" normalizeH="0" baseline="0" noProof="0" dirty="0">
                <a:ln>
                  <a:noFill/>
                </a:ln>
                <a:solidFill>
                  <a:srgbClr val="16C60C"/>
                </a:solidFill>
                <a:effectLst/>
                <a:uLnTx/>
                <a:uFillTx/>
                <a:latin typeface="Beirut Regular"/>
                <a:sym typeface="Beirut Regular"/>
              </a:rPr>
              <a:t> </a:t>
            </a:r>
            <a:r>
              <a:rPr kumimoji="0" sz="3900" b="0" i="0" u="none" strike="noStrike" kern="1200" cap="none" spc="0" normalizeH="0" baseline="0" noProof="0" dirty="0" err="1">
                <a:ln>
                  <a:noFill/>
                </a:ln>
                <a:solidFill>
                  <a:srgbClr val="16C60C"/>
                </a:solidFill>
                <a:effectLst/>
                <a:uLnTx/>
                <a:uFillTx/>
                <a:latin typeface="Beirut Regular"/>
                <a:sym typeface="Beirut Regular"/>
              </a:rPr>
              <a:t>مكان</a:t>
            </a:r>
            <a:r>
              <a:rPr kumimoji="0" sz="3900" b="0" i="0" u="none" strike="noStrike" kern="1200" cap="none" spc="0" normalizeH="0" baseline="0" noProof="0" dirty="0">
                <a:ln>
                  <a:noFill/>
                </a:ln>
                <a:solidFill>
                  <a:srgbClr val="16C60C"/>
                </a:solidFill>
                <a:effectLst/>
                <a:uLnTx/>
                <a:uFillTx/>
                <a:latin typeface="Beirut Regular"/>
                <a:sym typeface="Beirut Regular"/>
              </a:rPr>
              <a:t> </a:t>
            </a:r>
            <a:r>
              <a:rPr kumimoji="0" sz="3900" b="0" i="0" u="none" strike="noStrike" kern="1200" cap="none" spc="0" normalizeH="0" baseline="0" noProof="0" dirty="0" err="1">
                <a:ln>
                  <a:noFill/>
                </a:ln>
                <a:solidFill>
                  <a:srgbClr val="16C60C"/>
                </a:solidFill>
                <a:effectLst/>
                <a:uLnTx/>
                <a:uFillTx/>
                <a:latin typeface="Beirut Regular"/>
                <a:sym typeface="Beirut Regular"/>
              </a:rPr>
              <a:t>هادئ</a:t>
            </a:r>
            <a:r>
              <a:rPr kumimoji="0" sz="3900" b="0" i="0" u="none" strike="noStrike" kern="1200" cap="none" spc="0" normalizeH="0" baseline="0" noProof="0" dirty="0">
                <a:ln>
                  <a:noFill/>
                </a:ln>
                <a:solidFill>
                  <a:srgbClr val="16C60C"/>
                </a:solidFill>
                <a:effectLst/>
                <a:uLnTx/>
                <a:uFillTx/>
                <a:latin typeface="Beirut Regular"/>
                <a:sym typeface="Beirut Regular"/>
              </a:rPr>
              <a:t> </a:t>
            </a:r>
          </a:p>
        </p:txBody>
      </p:sp>
      <p:grpSp>
        <p:nvGrpSpPr>
          <p:cNvPr id="27" name="تجميع">
            <a:extLst>
              <a:ext uri="{FF2B5EF4-FFF2-40B4-BE49-F238E27FC236}">
                <a16:creationId xmlns:a16="http://schemas.microsoft.com/office/drawing/2014/main" id="{E7603631-6191-48DA-AFF4-BD0C47BBB28F}"/>
              </a:ext>
            </a:extLst>
          </p:cNvPr>
          <p:cNvGrpSpPr/>
          <p:nvPr/>
        </p:nvGrpSpPr>
        <p:grpSpPr>
          <a:xfrm>
            <a:off x="4482716" y="2171370"/>
            <a:ext cx="2128061" cy="2011844"/>
            <a:chOff x="0" y="0"/>
            <a:chExt cx="2128060" cy="2011843"/>
          </a:xfrm>
        </p:grpSpPr>
        <p:pic>
          <p:nvPicPr>
            <p:cNvPr id="28" name="F80F7887-2565-42FE-B72D-D63597BE75FF-L0-001.jpeg" descr="F80F7887-2565-42FE-B72D-D63597BE75FF-L0-001.jpeg">
              <a:extLst>
                <a:ext uri="{FF2B5EF4-FFF2-40B4-BE49-F238E27FC236}">
                  <a16:creationId xmlns:a16="http://schemas.microsoft.com/office/drawing/2014/main" id="{EB6D0109-98AA-4640-840E-D05060BA2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9313" t="18" r="9339" b="62"/>
            <a:stretch>
              <a:fillRect/>
            </a:stretch>
          </p:blipFill>
          <p:spPr>
            <a:xfrm>
              <a:off x="922868" y="0"/>
              <a:ext cx="1205193" cy="1480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extrusionOk="0">
                  <a:moveTo>
                    <a:pt x="9535" y="0"/>
                  </a:moveTo>
                  <a:cubicBezTo>
                    <a:pt x="2896" y="3"/>
                    <a:pt x="974" y="13"/>
                    <a:pt x="818" y="75"/>
                  </a:cubicBezTo>
                  <a:cubicBezTo>
                    <a:pt x="439" y="226"/>
                    <a:pt x="282" y="347"/>
                    <a:pt x="143" y="591"/>
                  </a:cubicBezTo>
                  <a:lnTo>
                    <a:pt x="1" y="834"/>
                  </a:lnTo>
                  <a:lnTo>
                    <a:pt x="1" y="8634"/>
                  </a:lnTo>
                  <a:cubicBezTo>
                    <a:pt x="0" y="16168"/>
                    <a:pt x="0" y="16437"/>
                    <a:pt x="107" y="16637"/>
                  </a:cubicBezTo>
                  <a:cubicBezTo>
                    <a:pt x="168" y="16751"/>
                    <a:pt x="299" y="16902"/>
                    <a:pt x="392" y="16973"/>
                  </a:cubicBezTo>
                  <a:cubicBezTo>
                    <a:pt x="765" y="17259"/>
                    <a:pt x="628" y="17251"/>
                    <a:pt x="4956" y="17251"/>
                  </a:cubicBezTo>
                  <a:cubicBezTo>
                    <a:pt x="9194" y="17251"/>
                    <a:pt x="9048" y="17263"/>
                    <a:pt x="9200" y="17014"/>
                  </a:cubicBezTo>
                  <a:cubicBezTo>
                    <a:pt x="9267" y="16904"/>
                    <a:pt x="9309" y="16893"/>
                    <a:pt x="9727" y="16880"/>
                  </a:cubicBezTo>
                  <a:cubicBezTo>
                    <a:pt x="10271" y="16864"/>
                    <a:pt x="10208" y="16781"/>
                    <a:pt x="10509" y="17824"/>
                  </a:cubicBezTo>
                  <a:cubicBezTo>
                    <a:pt x="11085" y="19826"/>
                    <a:pt x="11146" y="19982"/>
                    <a:pt x="11632" y="20523"/>
                  </a:cubicBezTo>
                  <a:cubicBezTo>
                    <a:pt x="12016" y="20951"/>
                    <a:pt x="12936" y="21425"/>
                    <a:pt x="13516" y="21496"/>
                  </a:cubicBezTo>
                  <a:cubicBezTo>
                    <a:pt x="13656" y="21513"/>
                    <a:pt x="13783" y="21548"/>
                    <a:pt x="13800" y="21571"/>
                  </a:cubicBezTo>
                  <a:cubicBezTo>
                    <a:pt x="13810" y="21583"/>
                    <a:pt x="14379" y="21592"/>
                    <a:pt x="15301" y="21600"/>
                  </a:cubicBezTo>
                  <a:lnTo>
                    <a:pt x="15372" y="21600"/>
                  </a:lnTo>
                  <a:cubicBezTo>
                    <a:pt x="17349" y="21593"/>
                    <a:pt x="18612" y="21583"/>
                    <a:pt x="18621" y="21571"/>
                  </a:cubicBezTo>
                  <a:cubicBezTo>
                    <a:pt x="18638" y="21548"/>
                    <a:pt x="18775" y="21518"/>
                    <a:pt x="18926" y="21502"/>
                  </a:cubicBezTo>
                  <a:cubicBezTo>
                    <a:pt x="19289" y="21461"/>
                    <a:pt x="19961" y="21191"/>
                    <a:pt x="20341" y="20934"/>
                  </a:cubicBezTo>
                  <a:cubicBezTo>
                    <a:pt x="20922" y="20541"/>
                    <a:pt x="21334" y="19979"/>
                    <a:pt x="21507" y="19342"/>
                  </a:cubicBezTo>
                  <a:cubicBezTo>
                    <a:pt x="21585" y="19057"/>
                    <a:pt x="21600" y="18662"/>
                    <a:pt x="21586" y="16823"/>
                  </a:cubicBezTo>
                  <a:lnTo>
                    <a:pt x="21571" y="14639"/>
                  </a:lnTo>
                  <a:lnTo>
                    <a:pt x="21429" y="14425"/>
                  </a:lnTo>
                  <a:cubicBezTo>
                    <a:pt x="21154" y="13999"/>
                    <a:pt x="20810" y="13807"/>
                    <a:pt x="20235" y="13765"/>
                  </a:cubicBezTo>
                  <a:cubicBezTo>
                    <a:pt x="19971" y="13745"/>
                    <a:pt x="19808" y="13764"/>
                    <a:pt x="19531" y="13846"/>
                  </a:cubicBezTo>
                  <a:lnTo>
                    <a:pt x="19175" y="13950"/>
                  </a:lnTo>
                  <a:lnTo>
                    <a:pt x="18990" y="13788"/>
                  </a:lnTo>
                  <a:cubicBezTo>
                    <a:pt x="18604" y="13444"/>
                    <a:pt x="17971" y="13297"/>
                    <a:pt x="17483" y="13435"/>
                  </a:cubicBezTo>
                  <a:cubicBezTo>
                    <a:pt x="17340" y="13476"/>
                    <a:pt x="17198" y="13495"/>
                    <a:pt x="17170" y="13481"/>
                  </a:cubicBezTo>
                  <a:cubicBezTo>
                    <a:pt x="17142" y="13467"/>
                    <a:pt x="17121" y="13299"/>
                    <a:pt x="17128" y="13105"/>
                  </a:cubicBezTo>
                  <a:cubicBezTo>
                    <a:pt x="17135" y="12897"/>
                    <a:pt x="17117" y="12721"/>
                    <a:pt x="17078" y="12682"/>
                  </a:cubicBezTo>
                  <a:cubicBezTo>
                    <a:pt x="16993" y="12599"/>
                    <a:pt x="17047" y="12555"/>
                    <a:pt x="17234" y="12555"/>
                  </a:cubicBezTo>
                  <a:cubicBezTo>
                    <a:pt x="17315" y="12555"/>
                    <a:pt x="17431" y="12517"/>
                    <a:pt x="17490" y="12474"/>
                  </a:cubicBezTo>
                  <a:cubicBezTo>
                    <a:pt x="17593" y="12398"/>
                    <a:pt x="17598" y="12153"/>
                    <a:pt x="17597" y="6613"/>
                  </a:cubicBezTo>
                  <a:lnTo>
                    <a:pt x="17597" y="834"/>
                  </a:lnTo>
                  <a:lnTo>
                    <a:pt x="17455" y="591"/>
                  </a:lnTo>
                  <a:cubicBezTo>
                    <a:pt x="17315" y="347"/>
                    <a:pt x="17159" y="226"/>
                    <a:pt x="16779" y="75"/>
                  </a:cubicBezTo>
                  <a:cubicBezTo>
                    <a:pt x="16624" y="13"/>
                    <a:pt x="15014" y="3"/>
                    <a:pt x="9535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29" name="A6BA0F10-A895-4D1D-8BA8-59C9E9108C01-L0-001.jpeg" descr="A6BA0F10-A895-4D1D-8BA8-59C9E9108C01-L0-001.jpeg">
              <a:extLst>
                <a:ext uri="{FF2B5EF4-FFF2-40B4-BE49-F238E27FC236}">
                  <a16:creationId xmlns:a16="http://schemas.microsoft.com/office/drawing/2014/main" id="{BD1C73E4-F192-4A94-A869-295C9A3D0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152" t="22" r="34" b="191"/>
            <a:stretch>
              <a:fillRect/>
            </a:stretch>
          </p:blipFill>
          <p:spPr>
            <a:xfrm>
              <a:off x="0" y="519576"/>
              <a:ext cx="1492664" cy="1492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7" h="21597" extrusionOk="0">
                  <a:moveTo>
                    <a:pt x="16549" y="0"/>
                  </a:moveTo>
                  <a:cubicBezTo>
                    <a:pt x="16476" y="-3"/>
                    <a:pt x="16407" y="27"/>
                    <a:pt x="16337" y="92"/>
                  </a:cubicBezTo>
                  <a:cubicBezTo>
                    <a:pt x="16236" y="186"/>
                    <a:pt x="16233" y="225"/>
                    <a:pt x="16233" y="1063"/>
                  </a:cubicBezTo>
                  <a:cubicBezTo>
                    <a:pt x="16234" y="1544"/>
                    <a:pt x="16248" y="1967"/>
                    <a:pt x="16268" y="1999"/>
                  </a:cubicBezTo>
                  <a:cubicBezTo>
                    <a:pt x="16288" y="2031"/>
                    <a:pt x="16358" y="2077"/>
                    <a:pt x="16423" y="2103"/>
                  </a:cubicBezTo>
                  <a:cubicBezTo>
                    <a:pt x="16573" y="2162"/>
                    <a:pt x="16712" y="2123"/>
                    <a:pt x="16819" y="1999"/>
                  </a:cubicBezTo>
                  <a:cubicBezTo>
                    <a:pt x="16892" y="1915"/>
                    <a:pt x="16905" y="1797"/>
                    <a:pt x="16905" y="1069"/>
                  </a:cubicBezTo>
                  <a:lnTo>
                    <a:pt x="16905" y="230"/>
                  </a:lnTo>
                  <a:lnTo>
                    <a:pt x="16779" y="115"/>
                  </a:lnTo>
                  <a:cubicBezTo>
                    <a:pt x="16702" y="44"/>
                    <a:pt x="16622" y="4"/>
                    <a:pt x="16549" y="0"/>
                  </a:cubicBezTo>
                  <a:close/>
                  <a:moveTo>
                    <a:pt x="19857" y="1396"/>
                  </a:moveTo>
                  <a:cubicBezTo>
                    <a:pt x="19711" y="1416"/>
                    <a:pt x="19519" y="1582"/>
                    <a:pt x="19145" y="1953"/>
                  </a:cubicBezTo>
                  <a:cubicBezTo>
                    <a:pt x="18859" y="2236"/>
                    <a:pt x="18593" y="2527"/>
                    <a:pt x="18553" y="2602"/>
                  </a:cubicBezTo>
                  <a:cubicBezTo>
                    <a:pt x="18459" y="2780"/>
                    <a:pt x="18503" y="2949"/>
                    <a:pt x="18668" y="3039"/>
                  </a:cubicBezTo>
                  <a:cubicBezTo>
                    <a:pt x="18740" y="3078"/>
                    <a:pt x="18814" y="3112"/>
                    <a:pt x="18835" y="3113"/>
                  </a:cubicBezTo>
                  <a:cubicBezTo>
                    <a:pt x="18945" y="3119"/>
                    <a:pt x="19186" y="2927"/>
                    <a:pt x="19650" y="2459"/>
                  </a:cubicBezTo>
                  <a:cubicBezTo>
                    <a:pt x="20244" y="1859"/>
                    <a:pt x="20305" y="1718"/>
                    <a:pt x="20092" y="1505"/>
                  </a:cubicBezTo>
                  <a:cubicBezTo>
                    <a:pt x="20012" y="1425"/>
                    <a:pt x="19944" y="1384"/>
                    <a:pt x="19857" y="1396"/>
                  </a:cubicBezTo>
                  <a:close/>
                  <a:moveTo>
                    <a:pt x="13265" y="1419"/>
                  </a:moveTo>
                  <a:cubicBezTo>
                    <a:pt x="13059" y="1419"/>
                    <a:pt x="12920" y="1553"/>
                    <a:pt x="12920" y="1758"/>
                  </a:cubicBezTo>
                  <a:cubicBezTo>
                    <a:pt x="12920" y="1903"/>
                    <a:pt x="12972" y="1977"/>
                    <a:pt x="13339" y="2338"/>
                  </a:cubicBezTo>
                  <a:cubicBezTo>
                    <a:pt x="13570" y="2565"/>
                    <a:pt x="13855" y="2834"/>
                    <a:pt x="13971" y="2935"/>
                  </a:cubicBezTo>
                  <a:cubicBezTo>
                    <a:pt x="14205" y="3140"/>
                    <a:pt x="14359" y="3150"/>
                    <a:pt x="14516" y="2964"/>
                  </a:cubicBezTo>
                  <a:cubicBezTo>
                    <a:pt x="14691" y="2757"/>
                    <a:pt x="14635" y="2652"/>
                    <a:pt x="14005" y="2016"/>
                  </a:cubicBezTo>
                  <a:cubicBezTo>
                    <a:pt x="13499" y="1506"/>
                    <a:pt x="13391" y="1419"/>
                    <a:pt x="13265" y="1419"/>
                  </a:cubicBezTo>
                  <a:close/>
                  <a:moveTo>
                    <a:pt x="16928" y="3286"/>
                  </a:moveTo>
                  <a:cubicBezTo>
                    <a:pt x="16541" y="3284"/>
                    <a:pt x="16462" y="3299"/>
                    <a:pt x="16176" y="3435"/>
                  </a:cubicBezTo>
                  <a:cubicBezTo>
                    <a:pt x="16000" y="3518"/>
                    <a:pt x="15764" y="3675"/>
                    <a:pt x="15653" y="3785"/>
                  </a:cubicBezTo>
                  <a:cubicBezTo>
                    <a:pt x="15391" y="4048"/>
                    <a:pt x="15153" y="4553"/>
                    <a:pt x="15194" y="4756"/>
                  </a:cubicBezTo>
                  <a:cubicBezTo>
                    <a:pt x="15269" y="5133"/>
                    <a:pt x="15728" y="5132"/>
                    <a:pt x="15849" y="4756"/>
                  </a:cubicBezTo>
                  <a:cubicBezTo>
                    <a:pt x="15975" y="4362"/>
                    <a:pt x="16383" y="4012"/>
                    <a:pt x="16785" y="3952"/>
                  </a:cubicBezTo>
                  <a:cubicBezTo>
                    <a:pt x="17030" y="3915"/>
                    <a:pt x="17365" y="4014"/>
                    <a:pt x="17600" y="4193"/>
                  </a:cubicBezTo>
                  <a:cubicBezTo>
                    <a:pt x="17938" y="4451"/>
                    <a:pt x="18101" y="5051"/>
                    <a:pt x="17939" y="5440"/>
                  </a:cubicBezTo>
                  <a:cubicBezTo>
                    <a:pt x="17831" y="5698"/>
                    <a:pt x="17543" y="5981"/>
                    <a:pt x="17296" y="6071"/>
                  </a:cubicBezTo>
                  <a:cubicBezTo>
                    <a:pt x="17172" y="6117"/>
                    <a:pt x="17042" y="6186"/>
                    <a:pt x="17009" y="6227"/>
                  </a:cubicBezTo>
                  <a:cubicBezTo>
                    <a:pt x="16925" y="6329"/>
                    <a:pt x="16936" y="6596"/>
                    <a:pt x="17026" y="6686"/>
                  </a:cubicBezTo>
                  <a:cubicBezTo>
                    <a:pt x="17210" y="6870"/>
                    <a:pt x="17809" y="6672"/>
                    <a:pt x="18174" y="6307"/>
                  </a:cubicBezTo>
                  <a:cubicBezTo>
                    <a:pt x="18284" y="6198"/>
                    <a:pt x="18436" y="5981"/>
                    <a:pt x="18513" y="5825"/>
                  </a:cubicBezTo>
                  <a:cubicBezTo>
                    <a:pt x="18641" y="5564"/>
                    <a:pt x="18657" y="5491"/>
                    <a:pt x="18657" y="5032"/>
                  </a:cubicBezTo>
                  <a:cubicBezTo>
                    <a:pt x="18657" y="4550"/>
                    <a:pt x="18646" y="4515"/>
                    <a:pt x="18490" y="4228"/>
                  </a:cubicBezTo>
                  <a:cubicBezTo>
                    <a:pt x="18292" y="3862"/>
                    <a:pt x="17991" y="3579"/>
                    <a:pt x="17629" y="3412"/>
                  </a:cubicBezTo>
                  <a:cubicBezTo>
                    <a:pt x="17401" y="3307"/>
                    <a:pt x="17290" y="3288"/>
                    <a:pt x="16928" y="3286"/>
                  </a:cubicBezTo>
                  <a:close/>
                  <a:moveTo>
                    <a:pt x="20534" y="4699"/>
                  </a:moveTo>
                  <a:cubicBezTo>
                    <a:pt x="19788" y="4699"/>
                    <a:pt x="19686" y="4710"/>
                    <a:pt x="19587" y="4791"/>
                  </a:cubicBezTo>
                  <a:cubicBezTo>
                    <a:pt x="19448" y="4903"/>
                    <a:pt x="19437" y="5211"/>
                    <a:pt x="19570" y="5308"/>
                  </a:cubicBezTo>
                  <a:cubicBezTo>
                    <a:pt x="19633" y="5354"/>
                    <a:pt x="19889" y="5371"/>
                    <a:pt x="20534" y="5371"/>
                  </a:cubicBezTo>
                  <a:cubicBezTo>
                    <a:pt x="21374" y="5371"/>
                    <a:pt x="21411" y="5368"/>
                    <a:pt x="21505" y="5267"/>
                  </a:cubicBezTo>
                  <a:cubicBezTo>
                    <a:pt x="21570" y="5198"/>
                    <a:pt x="21600" y="5122"/>
                    <a:pt x="21597" y="5049"/>
                  </a:cubicBezTo>
                  <a:cubicBezTo>
                    <a:pt x="21593" y="4976"/>
                    <a:pt x="21559" y="4902"/>
                    <a:pt x="21488" y="4825"/>
                  </a:cubicBezTo>
                  <a:lnTo>
                    <a:pt x="21367" y="4699"/>
                  </a:lnTo>
                  <a:lnTo>
                    <a:pt x="20534" y="4699"/>
                  </a:lnTo>
                  <a:close/>
                  <a:moveTo>
                    <a:pt x="12105" y="4704"/>
                  </a:moveTo>
                  <a:cubicBezTo>
                    <a:pt x="11939" y="4707"/>
                    <a:pt x="11819" y="4714"/>
                    <a:pt x="11789" y="4722"/>
                  </a:cubicBezTo>
                  <a:cubicBezTo>
                    <a:pt x="11531" y="4786"/>
                    <a:pt x="11444" y="5089"/>
                    <a:pt x="11628" y="5273"/>
                  </a:cubicBezTo>
                  <a:cubicBezTo>
                    <a:pt x="11717" y="5362"/>
                    <a:pt x="11783" y="5371"/>
                    <a:pt x="12604" y="5371"/>
                  </a:cubicBezTo>
                  <a:cubicBezTo>
                    <a:pt x="13464" y="5371"/>
                    <a:pt x="13491" y="5365"/>
                    <a:pt x="13563" y="5262"/>
                  </a:cubicBezTo>
                  <a:cubicBezTo>
                    <a:pt x="13656" y="5129"/>
                    <a:pt x="13664" y="4936"/>
                    <a:pt x="13575" y="4814"/>
                  </a:cubicBezTo>
                  <a:cubicBezTo>
                    <a:pt x="13513" y="4729"/>
                    <a:pt x="13431" y="4718"/>
                    <a:pt x="12702" y="4704"/>
                  </a:cubicBezTo>
                  <a:cubicBezTo>
                    <a:pt x="12481" y="4700"/>
                    <a:pt x="12270" y="4702"/>
                    <a:pt x="12105" y="4704"/>
                  </a:cubicBezTo>
                  <a:close/>
                  <a:moveTo>
                    <a:pt x="15108" y="5807"/>
                  </a:moveTo>
                  <a:cubicBezTo>
                    <a:pt x="14970" y="5808"/>
                    <a:pt x="14821" y="5829"/>
                    <a:pt x="14689" y="5876"/>
                  </a:cubicBezTo>
                  <a:cubicBezTo>
                    <a:pt x="14573" y="5917"/>
                    <a:pt x="14273" y="6015"/>
                    <a:pt x="14023" y="6089"/>
                  </a:cubicBezTo>
                  <a:cubicBezTo>
                    <a:pt x="13772" y="6163"/>
                    <a:pt x="13202" y="6335"/>
                    <a:pt x="12754" y="6474"/>
                  </a:cubicBezTo>
                  <a:cubicBezTo>
                    <a:pt x="12305" y="6612"/>
                    <a:pt x="11745" y="6787"/>
                    <a:pt x="11508" y="6858"/>
                  </a:cubicBezTo>
                  <a:cubicBezTo>
                    <a:pt x="11270" y="6930"/>
                    <a:pt x="10536" y="7154"/>
                    <a:pt x="9877" y="7358"/>
                  </a:cubicBezTo>
                  <a:cubicBezTo>
                    <a:pt x="9217" y="7563"/>
                    <a:pt x="8429" y="7805"/>
                    <a:pt x="8125" y="7898"/>
                  </a:cubicBezTo>
                  <a:cubicBezTo>
                    <a:pt x="7308" y="8147"/>
                    <a:pt x="6799" y="8301"/>
                    <a:pt x="5892" y="8582"/>
                  </a:cubicBezTo>
                  <a:cubicBezTo>
                    <a:pt x="5443" y="8720"/>
                    <a:pt x="4912" y="8884"/>
                    <a:pt x="4714" y="8943"/>
                  </a:cubicBezTo>
                  <a:cubicBezTo>
                    <a:pt x="4517" y="9003"/>
                    <a:pt x="3992" y="9166"/>
                    <a:pt x="3543" y="9305"/>
                  </a:cubicBezTo>
                  <a:cubicBezTo>
                    <a:pt x="3094" y="9445"/>
                    <a:pt x="2626" y="9588"/>
                    <a:pt x="2504" y="9621"/>
                  </a:cubicBezTo>
                  <a:cubicBezTo>
                    <a:pt x="1985" y="9763"/>
                    <a:pt x="1820" y="9937"/>
                    <a:pt x="1820" y="10362"/>
                  </a:cubicBezTo>
                  <a:cubicBezTo>
                    <a:pt x="1820" y="10705"/>
                    <a:pt x="1875" y="10776"/>
                    <a:pt x="2452" y="11201"/>
                  </a:cubicBezTo>
                  <a:cubicBezTo>
                    <a:pt x="2701" y="11384"/>
                    <a:pt x="3156" y="11722"/>
                    <a:pt x="3463" y="11947"/>
                  </a:cubicBezTo>
                  <a:cubicBezTo>
                    <a:pt x="3769" y="12173"/>
                    <a:pt x="4206" y="12491"/>
                    <a:pt x="4433" y="12654"/>
                  </a:cubicBezTo>
                  <a:cubicBezTo>
                    <a:pt x="4660" y="12817"/>
                    <a:pt x="4875" y="12980"/>
                    <a:pt x="4910" y="13022"/>
                  </a:cubicBezTo>
                  <a:cubicBezTo>
                    <a:pt x="4964" y="13087"/>
                    <a:pt x="4650" y="13421"/>
                    <a:pt x="2544" y="15526"/>
                  </a:cubicBezTo>
                  <a:cubicBezTo>
                    <a:pt x="1208" y="16860"/>
                    <a:pt x="81" y="18018"/>
                    <a:pt x="40" y="18099"/>
                  </a:cubicBezTo>
                  <a:cubicBezTo>
                    <a:pt x="23" y="18133"/>
                    <a:pt x="10" y="18186"/>
                    <a:pt x="0" y="18266"/>
                  </a:cubicBezTo>
                  <a:cubicBezTo>
                    <a:pt x="9" y="18515"/>
                    <a:pt x="19" y="18615"/>
                    <a:pt x="34" y="18645"/>
                  </a:cubicBezTo>
                  <a:cubicBezTo>
                    <a:pt x="122" y="18815"/>
                    <a:pt x="2762" y="21471"/>
                    <a:pt x="2934" y="21563"/>
                  </a:cubicBezTo>
                  <a:cubicBezTo>
                    <a:pt x="2961" y="21577"/>
                    <a:pt x="3100" y="21588"/>
                    <a:pt x="3394" y="21597"/>
                  </a:cubicBezTo>
                  <a:cubicBezTo>
                    <a:pt x="3439" y="21589"/>
                    <a:pt x="3475" y="21580"/>
                    <a:pt x="3497" y="21568"/>
                  </a:cubicBezTo>
                  <a:cubicBezTo>
                    <a:pt x="3573" y="21530"/>
                    <a:pt x="4731" y="20403"/>
                    <a:pt x="6070" y="19064"/>
                  </a:cubicBezTo>
                  <a:cubicBezTo>
                    <a:pt x="8420" y="16712"/>
                    <a:pt x="8508" y="16632"/>
                    <a:pt x="8619" y="16692"/>
                  </a:cubicBezTo>
                  <a:cubicBezTo>
                    <a:pt x="8682" y="16726"/>
                    <a:pt x="8800" y="16747"/>
                    <a:pt x="8883" y="16738"/>
                  </a:cubicBezTo>
                  <a:cubicBezTo>
                    <a:pt x="9021" y="16723"/>
                    <a:pt x="9063" y="16751"/>
                    <a:pt x="9280" y="17031"/>
                  </a:cubicBezTo>
                  <a:cubicBezTo>
                    <a:pt x="9436" y="17233"/>
                    <a:pt x="9507" y="17367"/>
                    <a:pt x="9486" y="17416"/>
                  </a:cubicBezTo>
                  <a:cubicBezTo>
                    <a:pt x="9400" y="17611"/>
                    <a:pt x="9411" y="17800"/>
                    <a:pt x="9521" y="17955"/>
                  </a:cubicBezTo>
                  <a:cubicBezTo>
                    <a:pt x="10086" y="18758"/>
                    <a:pt x="10794" y="19657"/>
                    <a:pt x="10899" y="19713"/>
                  </a:cubicBezTo>
                  <a:cubicBezTo>
                    <a:pt x="11080" y="19809"/>
                    <a:pt x="11445" y="19795"/>
                    <a:pt x="11634" y="19684"/>
                  </a:cubicBezTo>
                  <a:cubicBezTo>
                    <a:pt x="11840" y="19564"/>
                    <a:pt x="11845" y="19557"/>
                    <a:pt x="12512" y="17370"/>
                  </a:cubicBezTo>
                  <a:cubicBezTo>
                    <a:pt x="12613" y="17040"/>
                    <a:pt x="12765" y="16538"/>
                    <a:pt x="12851" y="16261"/>
                  </a:cubicBezTo>
                  <a:cubicBezTo>
                    <a:pt x="12937" y="15984"/>
                    <a:pt x="13096" y="15459"/>
                    <a:pt x="13207" y="15089"/>
                  </a:cubicBezTo>
                  <a:cubicBezTo>
                    <a:pt x="13318" y="14720"/>
                    <a:pt x="13472" y="14224"/>
                    <a:pt x="13546" y="13986"/>
                  </a:cubicBezTo>
                  <a:cubicBezTo>
                    <a:pt x="13620" y="13749"/>
                    <a:pt x="13784" y="13218"/>
                    <a:pt x="13908" y="12809"/>
                  </a:cubicBezTo>
                  <a:cubicBezTo>
                    <a:pt x="14031" y="12400"/>
                    <a:pt x="14190" y="11869"/>
                    <a:pt x="14264" y="11632"/>
                  </a:cubicBezTo>
                  <a:cubicBezTo>
                    <a:pt x="14654" y="10382"/>
                    <a:pt x="14824" y="9828"/>
                    <a:pt x="15217" y="8536"/>
                  </a:cubicBezTo>
                  <a:cubicBezTo>
                    <a:pt x="15454" y="7757"/>
                    <a:pt x="15681" y="7026"/>
                    <a:pt x="15722" y="6910"/>
                  </a:cubicBezTo>
                  <a:cubicBezTo>
                    <a:pt x="15880" y="6466"/>
                    <a:pt x="15769" y="6031"/>
                    <a:pt x="15458" y="5870"/>
                  </a:cubicBezTo>
                  <a:cubicBezTo>
                    <a:pt x="15369" y="5825"/>
                    <a:pt x="15246" y="5807"/>
                    <a:pt x="15108" y="5807"/>
                  </a:cubicBezTo>
                  <a:close/>
                  <a:moveTo>
                    <a:pt x="18794" y="7002"/>
                  </a:moveTo>
                  <a:cubicBezTo>
                    <a:pt x="18746" y="7009"/>
                    <a:pt x="18698" y="7034"/>
                    <a:pt x="18645" y="7071"/>
                  </a:cubicBezTo>
                  <a:cubicBezTo>
                    <a:pt x="18502" y="7171"/>
                    <a:pt x="18464" y="7369"/>
                    <a:pt x="18559" y="7513"/>
                  </a:cubicBezTo>
                  <a:cubicBezTo>
                    <a:pt x="18709" y="7742"/>
                    <a:pt x="19686" y="8673"/>
                    <a:pt x="19794" y="8691"/>
                  </a:cubicBezTo>
                  <a:cubicBezTo>
                    <a:pt x="20062" y="8735"/>
                    <a:pt x="20296" y="8440"/>
                    <a:pt x="20173" y="8214"/>
                  </a:cubicBezTo>
                  <a:cubicBezTo>
                    <a:pt x="20147" y="8166"/>
                    <a:pt x="19867" y="7875"/>
                    <a:pt x="19552" y="7565"/>
                  </a:cubicBezTo>
                  <a:cubicBezTo>
                    <a:pt x="19104" y="7123"/>
                    <a:pt x="18939" y="6982"/>
                    <a:pt x="18794" y="7002"/>
                  </a:cubicBezTo>
                  <a:close/>
                  <a:moveTo>
                    <a:pt x="16544" y="7967"/>
                  </a:moveTo>
                  <a:cubicBezTo>
                    <a:pt x="16456" y="7969"/>
                    <a:pt x="16373" y="7993"/>
                    <a:pt x="16320" y="8042"/>
                  </a:cubicBezTo>
                  <a:cubicBezTo>
                    <a:pt x="16241" y="8113"/>
                    <a:pt x="16233" y="8209"/>
                    <a:pt x="16233" y="9001"/>
                  </a:cubicBezTo>
                  <a:cubicBezTo>
                    <a:pt x="16233" y="9817"/>
                    <a:pt x="16236" y="9888"/>
                    <a:pt x="16325" y="9977"/>
                  </a:cubicBezTo>
                  <a:cubicBezTo>
                    <a:pt x="16465" y="10117"/>
                    <a:pt x="16683" y="10101"/>
                    <a:pt x="16808" y="9943"/>
                  </a:cubicBezTo>
                  <a:cubicBezTo>
                    <a:pt x="16905" y="9819"/>
                    <a:pt x="16908" y="9770"/>
                    <a:pt x="16894" y="8955"/>
                  </a:cubicBezTo>
                  <a:cubicBezTo>
                    <a:pt x="16880" y="8171"/>
                    <a:pt x="16870" y="8092"/>
                    <a:pt x="16785" y="8030"/>
                  </a:cubicBezTo>
                  <a:cubicBezTo>
                    <a:pt x="16722" y="7984"/>
                    <a:pt x="16631" y="7965"/>
                    <a:pt x="16544" y="796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sp>
        <p:nvSpPr>
          <p:cNvPr id="30" name="ان ارفع يدي عند المشاركة وان التزم بالهدوء ✔️">
            <a:extLst>
              <a:ext uri="{FF2B5EF4-FFF2-40B4-BE49-F238E27FC236}">
                <a16:creationId xmlns:a16="http://schemas.microsoft.com/office/drawing/2014/main" id="{7121CFB9-81A0-42A0-83D0-CBEEF6709BBA}"/>
              </a:ext>
            </a:extLst>
          </p:cNvPr>
          <p:cNvSpPr txBox="1"/>
          <p:nvPr/>
        </p:nvSpPr>
        <p:spPr>
          <a:xfrm>
            <a:off x="2870437" y="3502331"/>
            <a:ext cx="4199841" cy="1482457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39700" tIns="139700" rIns="139700" bIns="139700" anchor="ctr">
            <a:spAutoFit/>
          </a:bodyPr>
          <a:lstStyle>
            <a:lvl1pPr>
              <a:defRPr sz="3900" b="0"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900" b="0" i="0" u="none" strike="noStrike" kern="1200" cap="none" spc="0" normalizeH="0" baseline="0" noProof="0" dirty="0">
                <a:ln>
                  <a:noFill/>
                </a:ln>
                <a:solidFill>
                  <a:srgbClr val="F1CE8E"/>
                </a:solidFill>
                <a:effectLst/>
                <a:uLnTx/>
                <a:uFillTx/>
                <a:latin typeface="Beirut Regular"/>
                <a:sym typeface="Beirut Regular"/>
              </a:rPr>
              <a:t>أ</a:t>
            </a:r>
            <a:r>
              <a:rPr kumimoji="0" sz="3900" b="0" i="0" u="none" strike="noStrike" kern="1200" cap="none" spc="0" normalizeH="0" baseline="0" noProof="0" dirty="0" err="1">
                <a:ln>
                  <a:noFill/>
                </a:ln>
                <a:solidFill>
                  <a:srgbClr val="F1CE8E"/>
                </a:solidFill>
                <a:effectLst/>
                <a:uLnTx/>
                <a:uFillTx/>
                <a:latin typeface="Beirut Regular"/>
                <a:sym typeface="Beirut Regular"/>
              </a:rPr>
              <a:t>رفع</a:t>
            </a:r>
            <a:r>
              <a:rPr kumimoji="0" sz="3900" b="0" i="0" u="none" strike="noStrike" kern="1200" cap="none" spc="0" normalizeH="0" baseline="0" noProof="0" dirty="0">
                <a:ln>
                  <a:noFill/>
                </a:ln>
                <a:solidFill>
                  <a:srgbClr val="F1CE8E"/>
                </a:solidFill>
                <a:effectLst/>
                <a:uLnTx/>
                <a:uFillTx/>
                <a:latin typeface="Beirut Regular"/>
                <a:sym typeface="Beirut Regular"/>
              </a:rPr>
              <a:t> </a:t>
            </a:r>
            <a:r>
              <a:rPr kumimoji="0" sz="3900" b="0" i="0" u="none" strike="noStrike" kern="1200" cap="none" spc="0" normalizeH="0" baseline="0" noProof="0" dirty="0" err="1">
                <a:ln>
                  <a:noFill/>
                </a:ln>
                <a:solidFill>
                  <a:srgbClr val="F1CE8E"/>
                </a:solidFill>
                <a:effectLst/>
                <a:uLnTx/>
                <a:uFillTx/>
                <a:latin typeface="Beirut Regular"/>
                <a:sym typeface="Beirut Regular"/>
              </a:rPr>
              <a:t>يدي</a:t>
            </a:r>
            <a:r>
              <a:rPr kumimoji="0" sz="3900" b="0" i="0" u="none" strike="noStrike" kern="1200" cap="none" spc="0" normalizeH="0" baseline="0" noProof="0" dirty="0">
                <a:ln>
                  <a:noFill/>
                </a:ln>
                <a:solidFill>
                  <a:srgbClr val="F1CE8E"/>
                </a:solidFill>
                <a:effectLst/>
                <a:uLnTx/>
                <a:uFillTx/>
                <a:latin typeface="Beirut Regular"/>
                <a:sym typeface="Beirut Regular"/>
              </a:rPr>
              <a:t> </a:t>
            </a:r>
            <a:endParaRPr kumimoji="0" lang="ar-AE" sz="3900" b="0" i="0" u="none" strike="noStrike" kern="1200" cap="none" spc="0" normalizeH="0" baseline="0" noProof="0" dirty="0">
              <a:ln>
                <a:noFill/>
              </a:ln>
              <a:solidFill>
                <a:srgbClr val="F1CE8E"/>
              </a:solidFill>
              <a:effectLst/>
              <a:uLnTx/>
              <a:uFillTx/>
              <a:latin typeface="Beirut Regular"/>
              <a:sym typeface="Beirut Regular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900" b="0" i="0" u="none" strike="noStrike" kern="1200" cap="none" spc="0" normalizeH="0" baseline="0" noProof="0" dirty="0">
                <a:ln>
                  <a:noFill/>
                </a:ln>
                <a:solidFill>
                  <a:srgbClr val="F1CE8E"/>
                </a:solidFill>
                <a:effectLst/>
                <a:uLnTx/>
                <a:uFillTx/>
                <a:latin typeface="Beirut Regular"/>
                <a:sym typeface="Beirut Regular"/>
              </a:rPr>
              <a:t>و </a:t>
            </a:r>
            <a:r>
              <a:rPr kumimoji="0" sz="3900" b="0" i="0" u="none" strike="noStrike" kern="1200" cap="none" spc="0" normalizeH="0" baseline="0" noProof="0" dirty="0" err="1">
                <a:ln>
                  <a:noFill/>
                </a:ln>
                <a:solidFill>
                  <a:srgbClr val="F1CE8E"/>
                </a:solidFill>
                <a:effectLst/>
                <a:uLnTx/>
                <a:uFillTx/>
                <a:latin typeface="Beirut Regular"/>
                <a:sym typeface="Beirut Regular"/>
              </a:rPr>
              <a:t>التزم</a:t>
            </a:r>
            <a:r>
              <a:rPr kumimoji="0" sz="3900" b="0" i="0" u="none" strike="noStrike" kern="1200" cap="none" spc="0" normalizeH="0" baseline="0" noProof="0" dirty="0">
                <a:ln>
                  <a:noFill/>
                </a:ln>
                <a:solidFill>
                  <a:srgbClr val="F1CE8E"/>
                </a:solidFill>
                <a:effectLst/>
                <a:uLnTx/>
                <a:uFillTx/>
                <a:latin typeface="Beirut Regular"/>
                <a:sym typeface="Beirut Regular"/>
              </a:rPr>
              <a:t> </a:t>
            </a:r>
            <a:r>
              <a:rPr kumimoji="0" sz="3900" b="0" i="0" u="none" strike="noStrike" kern="1200" cap="none" spc="0" normalizeH="0" baseline="0" noProof="0" dirty="0" err="1">
                <a:ln>
                  <a:noFill/>
                </a:ln>
                <a:solidFill>
                  <a:srgbClr val="F1CE8E"/>
                </a:solidFill>
                <a:effectLst/>
                <a:uLnTx/>
                <a:uFillTx/>
                <a:latin typeface="Beirut Regular"/>
                <a:sym typeface="Beirut Regular"/>
              </a:rPr>
              <a:t>بالهدوء</a:t>
            </a:r>
            <a:r>
              <a:rPr kumimoji="0" sz="3900" b="0" i="0" u="none" strike="noStrike" kern="1200" cap="none" spc="0" normalizeH="0" baseline="0" noProof="0" dirty="0">
                <a:ln>
                  <a:noFill/>
                </a:ln>
                <a:solidFill>
                  <a:srgbClr val="F1CE8E"/>
                </a:solidFill>
                <a:effectLst/>
                <a:uLnTx/>
                <a:uFillTx/>
                <a:latin typeface="Beirut Regular"/>
                <a:sym typeface="Beirut Regular"/>
              </a:rPr>
              <a:t> ✔️</a:t>
            </a:r>
          </a:p>
        </p:txBody>
      </p:sp>
    </p:spTree>
    <p:extLst>
      <p:ext uri="{BB962C8B-B14F-4D97-AF65-F5344CB8AC3E}">
        <p14:creationId xmlns:p14="http://schemas.microsoft.com/office/powerpoint/2010/main" val="28507996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2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2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2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2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3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4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4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4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4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4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5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5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5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5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5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 advAuto="0"/>
      <p:bldP spid="22" grpId="0" animBg="1" advAuto="0"/>
      <p:bldP spid="23" grpId="0" animBg="1" advAuto="0"/>
      <p:bldP spid="24" grpId="0" animBg="1" advAuto="0"/>
      <p:bldP spid="25" grpId="0" animBg="1" advAuto="0"/>
      <p:bldP spid="26" grpId="0" animBg="1" advAuto="0"/>
      <p:bldP spid="27" grpId="0" animBg="1" advAuto="0"/>
      <p:bldP spid="30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9DBEACAF-5BC0-4079-9ABA-A1167B66DE0F}"/>
              </a:ext>
            </a:extLst>
          </p:cNvPr>
          <p:cNvSpPr/>
          <p:nvPr/>
        </p:nvSpPr>
        <p:spPr>
          <a:xfrm>
            <a:off x="137527" y="848971"/>
            <a:ext cx="4737623" cy="1652016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7150">
            <a:solidFill>
              <a:srgbClr val="DB729B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E54D34"/>
                </a:solidFill>
                <a:effectLst/>
                <a:uLnTx/>
                <a:uFillTx/>
                <a:latin typeface="DG Bebo" panose="01000000000000000000" pitchFamily="2" charset="-78"/>
                <a:ea typeface="+mn-ea"/>
                <a:cs typeface="DG Bebo" panose="01000000000000000000" pitchFamily="2" charset="-78"/>
              </a:rPr>
              <a:t>نشاط تمهيدي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7E5E8F"/>
                </a:solidFill>
                <a:effectLst/>
                <a:uLnTx/>
                <a:uFillTx/>
                <a:latin typeface="DG Bebo" panose="01000000000000000000" pitchFamily="2" charset="-78"/>
                <a:ea typeface="+mn-ea"/>
                <a:cs typeface="DG Bebo" panose="01000000000000000000" pitchFamily="2" charset="-78"/>
              </a:rPr>
              <a:t>‏</a:t>
            </a: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srgbClr val="7E5E8F"/>
                </a:solidFill>
                <a:effectLst/>
                <a:uLnTx/>
                <a:uFillTx/>
                <a:latin typeface="DG Bebo" panose="01000000000000000000" pitchFamily="2" charset="-78"/>
                <a:ea typeface="+mn-ea"/>
                <a:cs typeface="DG Bebo" panose="01000000000000000000" pitchFamily="2" charset="-78"/>
              </a:rPr>
              <a:t>ساعد البنت في اختيار أركان الإيمان الستة.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>
                <a:hlinkClick r:id="rId3"/>
              </a:rPr>
              <a:t>التربية الإسلامية </a:t>
            </a:r>
            <a:r>
              <a:rPr lang="en-US" dirty="0">
                <a:hlinkClick r:id="rId3"/>
              </a:rPr>
              <a:t>activity (liveworksheets.com)</a:t>
            </a:r>
            <a:endParaRPr lang="ar-AE" dirty="0">
              <a:solidFill>
                <a:srgbClr val="7E5E8F"/>
              </a:solidFill>
              <a:cs typeface="DG Bebo" panose="01000000000000000000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81A40D-2EBF-48FE-8D18-01698805BF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0078" y="906205"/>
            <a:ext cx="634171" cy="8519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53BA83-0B75-445E-B4E8-821650A0741D}"/>
              </a:ext>
            </a:extLst>
          </p:cNvPr>
          <p:cNvSpPr txBox="1"/>
          <p:nvPr/>
        </p:nvSpPr>
        <p:spPr>
          <a:xfrm>
            <a:off x="5767973" y="2796264"/>
            <a:ext cx="6286500" cy="3416320"/>
          </a:xfrm>
          <a:custGeom>
            <a:avLst/>
            <a:gdLst>
              <a:gd name="connsiteX0" fmla="*/ 0 w 6286500"/>
              <a:gd name="connsiteY0" fmla="*/ 0 h 3416320"/>
              <a:gd name="connsiteX1" fmla="*/ 635635 w 6286500"/>
              <a:gd name="connsiteY1" fmla="*/ 0 h 3416320"/>
              <a:gd name="connsiteX2" fmla="*/ 1459865 w 6286500"/>
              <a:gd name="connsiteY2" fmla="*/ 0 h 3416320"/>
              <a:gd name="connsiteX3" fmla="*/ 2032635 w 6286500"/>
              <a:gd name="connsiteY3" fmla="*/ 0 h 3416320"/>
              <a:gd name="connsiteX4" fmla="*/ 2731135 w 6286500"/>
              <a:gd name="connsiteY4" fmla="*/ 0 h 3416320"/>
              <a:gd name="connsiteX5" fmla="*/ 3429635 w 6286500"/>
              <a:gd name="connsiteY5" fmla="*/ 0 h 3416320"/>
              <a:gd name="connsiteX6" fmla="*/ 4191000 w 6286500"/>
              <a:gd name="connsiteY6" fmla="*/ 0 h 3416320"/>
              <a:gd name="connsiteX7" fmla="*/ 4889500 w 6286500"/>
              <a:gd name="connsiteY7" fmla="*/ 0 h 3416320"/>
              <a:gd name="connsiteX8" fmla="*/ 5462270 w 6286500"/>
              <a:gd name="connsiteY8" fmla="*/ 0 h 3416320"/>
              <a:gd name="connsiteX9" fmla="*/ 6286500 w 6286500"/>
              <a:gd name="connsiteY9" fmla="*/ 0 h 3416320"/>
              <a:gd name="connsiteX10" fmla="*/ 6286500 w 6286500"/>
              <a:gd name="connsiteY10" fmla="*/ 649101 h 3416320"/>
              <a:gd name="connsiteX11" fmla="*/ 6286500 w 6286500"/>
              <a:gd name="connsiteY11" fmla="*/ 1264038 h 3416320"/>
              <a:gd name="connsiteX12" fmla="*/ 6286500 w 6286500"/>
              <a:gd name="connsiteY12" fmla="*/ 1844813 h 3416320"/>
              <a:gd name="connsiteX13" fmla="*/ 6286500 w 6286500"/>
              <a:gd name="connsiteY13" fmla="*/ 2562240 h 3416320"/>
              <a:gd name="connsiteX14" fmla="*/ 6286500 w 6286500"/>
              <a:gd name="connsiteY14" fmla="*/ 3416320 h 3416320"/>
              <a:gd name="connsiteX15" fmla="*/ 5776595 w 6286500"/>
              <a:gd name="connsiteY15" fmla="*/ 3416320 h 3416320"/>
              <a:gd name="connsiteX16" fmla="*/ 5078095 w 6286500"/>
              <a:gd name="connsiteY16" fmla="*/ 3416320 h 3416320"/>
              <a:gd name="connsiteX17" fmla="*/ 4379595 w 6286500"/>
              <a:gd name="connsiteY17" fmla="*/ 3416320 h 3416320"/>
              <a:gd name="connsiteX18" fmla="*/ 3681095 w 6286500"/>
              <a:gd name="connsiteY18" fmla="*/ 3416320 h 3416320"/>
              <a:gd name="connsiteX19" fmla="*/ 3045460 w 6286500"/>
              <a:gd name="connsiteY19" fmla="*/ 3416320 h 3416320"/>
              <a:gd name="connsiteX20" fmla="*/ 2472690 w 6286500"/>
              <a:gd name="connsiteY20" fmla="*/ 3416320 h 3416320"/>
              <a:gd name="connsiteX21" fmla="*/ 1711325 w 6286500"/>
              <a:gd name="connsiteY21" fmla="*/ 3416320 h 3416320"/>
              <a:gd name="connsiteX22" fmla="*/ 1201420 w 6286500"/>
              <a:gd name="connsiteY22" fmla="*/ 3416320 h 3416320"/>
              <a:gd name="connsiteX23" fmla="*/ 0 w 6286500"/>
              <a:gd name="connsiteY23" fmla="*/ 3416320 h 3416320"/>
              <a:gd name="connsiteX24" fmla="*/ 0 w 6286500"/>
              <a:gd name="connsiteY24" fmla="*/ 2698893 h 3416320"/>
              <a:gd name="connsiteX25" fmla="*/ 0 w 6286500"/>
              <a:gd name="connsiteY25" fmla="*/ 1947302 h 3416320"/>
              <a:gd name="connsiteX26" fmla="*/ 0 w 6286500"/>
              <a:gd name="connsiteY26" fmla="*/ 1195712 h 3416320"/>
              <a:gd name="connsiteX27" fmla="*/ 0 w 6286500"/>
              <a:gd name="connsiteY27" fmla="*/ 0 h 341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286500" h="3416320" fill="none" extrusionOk="0">
                <a:moveTo>
                  <a:pt x="0" y="0"/>
                </a:moveTo>
                <a:cubicBezTo>
                  <a:pt x="219787" y="-21310"/>
                  <a:pt x="333176" y="-12088"/>
                  <a:pt x="635635" y="0"/>
                </a:cubicBezTo>
                <a:cubicBezTo>
                  <a:pt x="938095" y="12088"/>
                  <a:pt x="1115630" y="-28104"/>
                  <a:pt x="1459865" y="0"/>
                </a:cubicBezTo>
                <a:cubicBezTo>
                  <a:pt x="1804100" y="28104"/>
                  <a:pt x="1904144" y="-5164"/>
                  <a:pt x="2032635" y="0"/>
                </a:cubicBezTo>
                <a:cubicBezTo>
                  <a:pt x="2161126" y="5164"/>
                  <a:pt x="2478994" y="-23440"/>
                  <a:pt x="2731135" y="0"/>
                </a:cubicBezTo>
                <a:cubicBezTo>
                  <a:pt x="2983276" y="23440"/>
                  <a:pt x="3112453" y="-26289"/>
                  <a:pt x="3429635" y="0"/>
                </a:cubicBezTo>
                <a:cubicBezTo>
                  <a:pt x="3746817" y="26289"/>
                  <a:pt x="3838631" y="-19500"/>
                  <a:pt x="4191000" y="0"/>
                </a:cubicBezTo>
                <a:cubicBezTo>
                  <a:pt x="4543370" y="19500"/>
                  <a:pt x="4655473" y="21498"/>
                  <a:pt x="4889500" y="0"/>
                </a:cubicBezTo>
                <a:cubicBezTo>
                  <a:pt x="5123527" y="-21498"/>
                  <a:pt x="5221535" y="-27314"/>
                  <a:pt x="5462270" y="0"/>
                </a:cubicBezTo>
                <a:cubicBezTo>
                  <a:pt x="5703005" y="27314"/>
                  <a:pt x="5934599" y="16336"/>
                  <a:pt x="6286500" y="0"/>
                </a:cubicBezTo>
                <a:cubicBezTo>
                  <a:pt x="6282414" y="302109"/>
                  <a:pt x="6275947" y="378995"/>
                  <a:pt x="6286500" y="649101"/>
                </a:cubicBezTo>
                <a:cubicBezTo>
                  <a:pt x="6297053" y="919207"/>
                  <a:pt x="6312922" y="999098"/>
                  <a:pt x="6286500" y="1264038"/>
                </a:cubicBezTo>
                <a:cubicBezTo>
                  <a:pt x="6260078" y="1528978"/>
                  <a:pt x="6277781" y="1612039"/>
                  <a:pt x="6286500" y="1844813"/>
                </a:cubicBezTo>
                <a:cubicBezTo>
                  <a:pt x="6295219" y="2077588"/>
                  <a:pt x="6297819" y="2278689"/>
                  <a:pt x="6286500" y="2562240"/>
                </a:cubicBezTo>
                <a:cubicBezTo>
                  <a:pt x="6275181" y="2845791"/>
                  <a:pt x="6246577" y="3195249"/>
                  <a:pt x="6286500" y="3416320"/>
                </a:cubicBezTo>
                <a:cubicBezTo>
                  <a:pt x="6034462" y="3436431"/>
                  <a:pt x="6013445" y="3396197"/>
                  <a:pt x="5776595" y="3416320"/>
                </a:cubicBezTo>
                <a:cubicBezTo>
                  <a:pt x="5539746" y="3436443"/>
                  <a:pt x="5263276" y="3391407"/>
                  <a:pt x="5078095" y="3416320"/>
                </a:cubicBezTo>
                <a:cubicBezTo>
                  <a:pt x="4892914" y="3441233"/>
                  <a:pt x="4612121" y="3438390"/>
                  <a:pt x="4379595" y="3416320"/>
                </a:cubicBezTo>
                <a:cubicBezTo>
                  <a:pt x="4147069" y="3394250"/>
                  <a:pt x="3889224" y="3431099"/>
                  <a:pt x="3681095" y="3416320"/>
                </a:cubicBezTo>
                <a:cubicBezTo>
                  <a:pt x="3472966" y="3401541"/>
                  <a:pt x="3239909" y="3446173"/>
                  <a:pt x="3045460" y="3416320"/>
                </a:cubicBezTo>
                <a:cubicBezTo>
                  <a:pt x="2851012" y="3386467"/>
                  <a:pt x="2670587" y="3419968"/>
                  <a:pt x="2472690" y="3416320"/>
                </a:cubicBezTo>
                <a:cubicBezTo>
                  <a:pt x="2274793" y="3412673"/>
                  <a:pt x="2008899" y="3388636"/>
                  <a:pt x="1711325" y="3416320"/>
                </a:cubicBezTo>
                <a:cubicBezTo>
                  <a:pt x="1413752" y="3444004"/>
                  <a:pt x="1418785" y="3400511"/>
                  <a:pt x="1201420" y="3416320"/>
                </a:cubicBezTo>
                <a:cubicBezTo>
                  <a:pt x="984056" y="3432129"/>
                  <a:pt x="254681" y="3394540"/>
                  <a:pt x="0" y="3416320"/>
                </a:cubicBezTo>
                <a:cubicBezTo>
                  <a:pt x="12011" y="3208935"/>
                  <a:pt x="-28494" y="2897193"/>
                  <a:pt x="0" y="2698893"/>
                </a:cubicBezTo>
                <a:cubicBezTo>
                  <a:pt x="28494" y="2500593"/>
                  <a:pt x="-25718" y="2293681"/>
                  <a:pt x="0" y="1947302"/>
                </a:cubicBezTo>
                <a:cubicBezTo>
                  <a:pt x="25718" y="1600923"/>
                  <a:pt x="35458" y="1432583"/>
                  <a:pt x="0" y="1195712"/>
                </a:cubicBezTo>
                <a:cubicBezTo>
                  <a:pt x="-35458" y="958841"/>
                  <a:pt x="22916" y="385516"/>
                  <a:pt x="0" y="0"/>
                </a:cubicBezTo>
                <a:close/>
              </a:path>
              <a:path w="6286500" h="3416320" stroke="0" extrusionOk="0">
                <a:moveTo>
                  <a:pt x="0" y="0"/>
                </a:moveTo>
                <a:cubicBezTo>
                  <a:pt x="302158" y="24239"/>
                  <a:pt x="433006" y="-26205"/>
                  <a:pt x="635635" y="0"/>
                </a:cubicBezTo>
                <a:cubicBezTo>
                  <a:pt x="838264" y="26205"/>
                  <a:pt x="1028604" y="-10170"/>
                  <a:pt x="1208405" y="0"/>
                </a:cubicBezTo>
                <a:cubicBezTo>
                  <a:pt x="1388206" y="10170"/>
                  <a:pt x="1744115" y="10738"/>
                  <a:pt x="1906905" y="0"/>
                </a:cubicBezTo>
                <a:cubicBezTo>
                  <a:pt x="2069695" y="-10738"/>
                  <a:pt x="2178254" y="-11831"/>
                  <a:pt x="2416810" y="0"/>
                </a:cubicBezTo>
                <a:cubicBezTo>
                  <a:pt x="2655367" y="11831"/>
                  <a:pt x="2800977" y="10116"/>
                  <a:pt x="3115310" y="0"/>
                </a:cubicBezTo>
                <a:cubicBezTo>
                  <a:pt x="3429643" y="-10116"/>
                  <a:pt x="3509443" y="-19366"/>
                  <a:pt x="3750945" y="0"/>
                </a:cubicBezTo>
                <a:cubicBezTo>
                  <a:pt x="3992447" y="19366"/>
                  <a:pt x="4009919" y="-4222"/>
                  <a:pt x="4260850" y="0"/>
                </a:cubicBezTo>
                <a:cubicBezTo>
                  <a:pt x="4511782" y="4222"/>
                  <a:pt x="4801616" y="3381"/>
                  <a:pt x="4959350" y="0"/>
                </a:cubicBezTo>
                <a:cubicBezTo>
                  <a:pt x="5117084" y="-3381"/>
                  <a:pt x="5908554" y="-51332"/>
                  <a:pt x="6286500" y="0"/>
                </a:cubicBezTo>
                <a:cubicBezTo>
                  <a:pt x="6249935" y="316124"/>
                  <a:pt x="6316818" y="393961"/>
                  <a:pt x="6286500" y="751590"/>
                </a:cubicBezTo>
                <a:cubicBezTo>
                  <a:pt x="6256183" y="1109219"/>
                  <a:pt x="6300504" y="1085133"/>
                  <a:pt x="6286500" y="1366528"/>
                </a:cubicBezTo>
                <a:cubicBezTo>
                  <a:pt x="6272496" y="1647923"/>
                  <a:pt x="6281116" y="1690555"/>
                  <a:pt x="6286500" y="1981466"/>
                </a:cubicBezTo>
                <a:cubicBezTo>
                  <a:pt x="6291884" y="2272377"/>
                  <a:pt x="6301318" y="2457148"/>
                  <a:pt x="6286500" y="2698893"/>
                </a:cubicBezTo>
                <a:cubicBezTo>
                  <a:pt x="6271682" y="2940638"/>
                  <a:pt x="6292320" y="3125493"/>
                  <a:pt x="6286500" y="3416320"/>
                </a:cubicBezTo>
                <a:cubicBezTo>
                  <a:pt x="6115400" y="3428524"/>
                  <a:pt x="5863560" y="3442566"/>
                  <a:pt x="5713730" y="3416320"/>
                </a:cubicBezTo>
                <a:cubicBezTo>
                  <a:pt x="5563900" y="3390075"/>
                  <a:pt x="5223467" y="3424902"/>
                  <a:pt x="5015230" y="3416320"/>
                </a:cubicBezTo>
                <a:cubicBezTo>
                  <a:pt x="4806993" y="3407738"/>
                  <a:pt x="4676569" y="3416446"/>
                  <a:pt x="4505325" y="3416320"/>
                </a:cubicBezTo>
                <a:cubicBezTo>
                  <a:pt x="4334082" y="3416194"/>
                  <a:pt x="4188151" y="3401476"/>
                  <a:pt x="3995420" y="3416320"/>
                </a:cubicBezTo>
                <a:cubicBezTo>
                  <a:pt x="3802689" y="3431164"/>
                  <a:pt x="3569442" y="3393960"/>
                  <a:pt x="3296920" y="3416320"/>
                </a:cubicBezTo>
                <a:cubicBezTo>
                  <a:pt x="3024398" y="3438680"/>
                  <a:pt x="2913989" y="3391298"/>
                  <a:pt x="2535555" y="3416320"/>
                </a:cubicBezTo>
                <a:cubicBezTo>
                  <a:pt x="2157121" y="3441342"/>
                  <a:pt x="1978167" y="3383583"/>
                  <a:pt x="1711325" y="3416320"/>
                </a:cubicBezTo>
                <a:cubicBezTo>
                  <a:pt x="1444483" y="3449058"/>
                  <a:pt x="1411752" y="3405561"/>
                  <a:pt x="1201420" y="3416320"/>
                </a:cubicBezTo>
                <a:cubicBezTo>
                  <a:pt x="991089" y="3427079"/>
                  <a:pt x="772488" y="3426530"/>
                  <a:pt x="628650" y="3416320"/>
                </a:cubicBezTo>
                <a:cubicBezTo>
                  <a:pt x="484812" y="3406111"/>
                  <a:pt x="213765" y="3433859"/>
                  <a:pt x="0" y="3416320"/>
                </a:cubicBezTo>
                <a:cubicBezTo>
                  <a:pt x="8838" y="3138826"/>
                  <a:pt x="-15857" y="2986517"/>
                  <a:pt x="0" y="2801382"/>
                </a:cubicBezTo>
                <a:cubicBezTo>
                  <a:pt x="15857" y="2616247"/>
                  <a:pt x="23252" y="2341129"/>
                  <a:pt x="0" y="2083955"/>
                </a:cubicBezTo>
                <a:cubicBezTo>
                  <a:pt x="-23252" y="1826781"/>
                  <a:pt x="-23860" y="1575223"/>
                  <a:pt x="0" y="1400691"/>
                </a:cubicBezTo>
                <a:cubicBezTo>
                  <a:pt x="23860" y="1226159"/>
                  <a:pt x="-34797" y="1041339"/>
                  <a:pt x="0" y="683264"/>
                </a:cubicBezTo>
                <a:cubicBezTo>
                  <a:pt x="34797" y="325189"/>
                  <a:pt x="-28703" y="268868"/>
                  <a:pt x="0" y="0"/>
                </a:cubicBezTo>
                <a:close/>
              </a:path>
            </a:pathLst>
          </a:custGeom>
          <a:solidFill>
            <a:srgbClr val="FFFFFF">
              <a:alpha val="65098"/>
            </a:srgbClr>
          </a:solidFill>
          <a:ln>
            <a:extLst>
              <a:ext uri="{C807C97D-BFC1-408E-A445-0C87EB9F89A2}">
                <ask:lineSketchStyleProps xmlns:ask="http://schemas.microsoft.com/office/drawing/2018/sketchyshapes" sd="55966861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chemeClr val="tx1"/>
                </a:solidFill>
              </a:rPr>
              <a:t>ما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اسم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رسولنا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الكريم</a:t>
            </a:r>
            <a:r>
              <a:rPr lang="en-US" sz="3600" b="1" dirty="0">
                <a:solidFill>
                  <a:schemeClr val="tx1"/>
                </a:solidFill>
              </a:rPr>
              <a:t>؟</a:t>
            </a:r>
          </a:p>
          <a:p>
            <a:r>
              <a:rPr lang="en-US" sz="3600" b="1" dirty="0" err="1">
                <a:solidFill>
                  <a:srgbClr val="E54D34"/>
                </a:solidFill>
              </a:rPr>
              <a:t>هل</a:t>
            </a:r>
            <a:r>
              <a:rPr lang="en-US" sz="3600" b="1" dirty="0">
                <a:solidFill>
                  <a:srgbClr val="E54D34"/>
                </a:solidFill>
              </a:rPr>
              <a:t> </a:t>
            </a:r>
            <a:r>
              <a:rPr lang="en-US" sz="3600" b="1" dirty="0" err="1">
                <a:solidFill>
                  <a:srgbClr val="E54D34"/>
                </a:solidFill>
              </a:rPr>
              <a:t>تعرف</a:t>
            </a:r>
            <a:r>
              <a:rPr lang="en-US" sz="3600" b="1" dirty="0">
                <a:solidFill>
                  <a:srgbClr val="E54D34"/>
                </a:solidFill>
              </a:rPr>
              <a:t> </a:t>
            </a:r>
            <a:r>
              <a:rPr lang="en-US" sz="3600" b="1" dirty="0" err="1">
                <a:solidFill>
                  <a:srgbClr val="E54D34"/>
                </a:solidFill>
              </a:rPr>
              <a:t>أسماء</a:t>
            </a:r>
            <a:r>
              <a:rPr lang="en-US" sz="3600" b="1" dirty="0">
                <a:solidFill>
                  <a:srgbClr val="E54D34"/>
                </a:solidFill>
              </a:rPr>
              <a:t> </a:t>
            </a:r>
            <a:r>
              <a:rPr lang="en-US" sz="3600" b="1" dirty="0" err="1">
                <a:solidFill>
                  <a:srgbClr val="E54D34"/>
                </a:solidFill>
              </a:rPr>
              <a:t>أنبياء</a:t>
            </a:r>
            <a:r>
              <a:rPr lang="en-US" sz="3600" b="1" dirty="0">
                <a:solidFill>
                  <a:srgbClr val="E54D34"/>
                </a:solidFill>
              </a:rPr>
              <a:t> </a:t>
            </a:r>
            <a:r>
              <a:rPr lang="en-US" sz="3600" b="1" dirty="0" err="1">
                <a:solidFill>
                  <a:srgbClr val="E54D34"/>
                </a:solidFill>
              </a:rPr>
              <a:t>ورسل</a:t>
            </a:r>
            <a:r>
              <a:rPr lang="en-US" sz="3600" b="1" dirty="0">
                <a:solidFill>
                  <a:srgbClr val="E54D34"/>
                </a:solidFill>
              </a:rPr>
              <a:t> </a:t>
            </a:r>
            <a:r>
              <a:rPr lang="en-US" sz="3600" b="1" dirty="0" err="1">
                <a:solidFill>
                  <a:srgbClr val="E54D34"/>
                </a:solidFill>
              </a:rPr>
              <a:t>آخرين</a:t>
            </a:r>
            <a:r>
              <a:rPr lang="en-US" sz="3600" b="1" dirty="0">
                <a:solidFill>
                  <a:srgbClr val="E54D34"/>
                </a:solidFill>
              </a:rPr>
              <a:t>؟</a:t>
            </a:r>
          </a:p>
          <a:p>
            <a:r>
              <a:rPr lang="en-US" sz="3600" b="1" dirty="0" err="1">
                <a:solidFill>
                  <a:schemeClr val="tx1"/>
                </a:solidFill>
              </a:rPr>
              <a:t>من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الذي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أرسل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الرسل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عليهم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السلام</a:t>
            </a:r>
            <a:r>
              <a:rPr lang="en-US" sz="3600" b="1" dirty="0">
                <a:solidFill>
                  <a:schemeClr val="tx1"/>
                </a:solidFill>
              </a:rPr>
              <a:t>؟ </a:t>
            </a:r>
            <a:r>
              <a:rPr lang="en-US" sz="3600" b="1" dirty="0" err="1">
                <a:solidFill>
                  <a:schemeClr val="tx1"/>
                </a:solidFill>
              </a:rPr>
              <a:t>ولماذا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ارسلهم</a:t>
            </a:r>
            <a:r>
              <a:rPr lang="en-US" sz="3600" b="1" dirty="0">
                <a:solidFill>
                  <a:schemeClr val="tx1"/>
                </a:solidFill>
              </a:rPr>
              <a:t>؟</a:t>
            </a:r>
          </a:p>
          <a:p>
            <a:r>
              <a:rPr lang="en-US" sz="3600" b="1" dirty="0">
                <a:solidFill>
                  <a:srgbClr val="E54D34"/>
                </a:solidFill>
              </a:rPr>
              <a:t> </a:t>
            </a:r>
            <a:r>
              <a:rPr lang="en-US" sz="3600" b="1" dirty="0" err="1">
                <a:solidFill>
                  <a:srgbClr val="E54D34"/>
                </a:solidFill>
              </a:rPr>
              <a:t>ماذا</a:t>
            </a:r>
            <a:r>
              <a:rPr lang="en-US" sz="3600" b="1" dirty="0">
                <a:solidFill>
                  <a:srgbClr val="E54D34"/>
                </a:solidFill>
              </a:rPr>
              <a:t> </a:t>
            </a:r>
            <a:r>
              <a:rPr lang="en-US" sz="3600" b="1" dirty="0" err="1">
                <a:solidFill>
                  <a:srgbClr val="E54D34"/>
                </a:solidFill>
              </a:rPr>
              <a:t>يجب</a:t>
            </a:r>
            <a:r>
              <a:rPr lang="en-US" sz="3600" b="1" dirty="0">
                <a:solidFill>
                  <a:srgbClr val="E54D34"/>
                </a:solidFill>
              </a:rPr>
              <a:t> </a:t>
            </a:r>
            <a:r>
              <a:rPr lang="en-US" sz="3600" b="1" dirty="0" err="1">
                <a:solidFill>
                  <a:srgbClr val="E54D34"/>
                </a:solidFill>
              </a:rPr>
              <a:t>على</a:t>
            </a:r>
            <a:r>
              <a:rPr lang="en-US" sz="3600" b="1" dirty="0">
                <a:solidFill>
                  <a:srgbClr val="E54D34"/>
                </a:solidFill>
              </a:rPr>
              <a:t> </a:t>
            </a:r>
            <a:r>
              <a:rPr lang="en-US" sz="3600" b="1" dirty="0" err="1">
                <a:solidFill>
                  <a:srgbClr val="E54D34"/>
                </a:solidFill>
              </a:rPr>
              <a:t>المسلم</a:t>
            </a:r>
            <a:r>
              <a:rPr lang="en-US" sz="3600" b="1" dirty="0">
                <a:solidFill>
                  <a:srgbClr val="E54D34"/>
                </a:solidFill>
              </a:rPr>
              <a:t> </a:t>
            </a:r>
            <a:r>
              <a:rPr lang="en-US" sz="3600" b="1" dirty="0" err="1">
                <a:solidFill>
                  <a:srgbClr val="E54D34"/>
                </a:solidFill>
              </a:rPr>
              <a:t>تجاه</a:t>
            </a:r>
            <a:r>
              <a:rPr lang="en-US" sz="3600" b="1" dirty="0">
                <a:solidFill>
                  <a:srgbClr val="E54D34"/>
                </a:solidFill>
              </a:rPr>
              <a:t> </a:t>
            </a:r>
            <a:r>
              <a:rPr lang="en-US" sz="3600" b="1" dirty="0" err="1">
                <a:solidFill>
                  <a:srgbClr val="E54D34"/>
                </a:solidFill>
              </a:rPr>
              <a:t>الرسل</a:t>
            </a:r>
            <a:r>
              <a:rPr lang="en-US" sz="3600" b="1" dirty="0">
                <a:solidFill>
                  <a:srgbClr val="E54D34"/>
                </a:solidFill>
              </a:rPr>
              <a:t>؟</a:t>
            </a:r>
            <a:endParaRPr lang="ar-AE" sz="3600" b="1" dirty="0">
              <a:solidFill>
                <a:srgbClr val="E54D34"/>
              </a:solidFill>
            </a:endParaRPr>
          </a:p>
          <a:p>
            <a:endParaRPr lang="ar-AE" sz="3600" b="1" dirty="0">
              <a:solidFill>
                <a:srgbClr val="E54D34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8BD1CB-32F0-4BEB-A8F2-8E039C8E69D3}"/>
              </a:ext>
            </a:extLst>
          </p:cNvPr>
          <p:cNvSpPr txBox="1"/>
          <p:nvPr/>
        </p:nvSpPr>
        <p:spPr>
          <a:xfrm>
            <a:off x="5767973" y="1949889"/>
            <a:ext cx="6286500" cy="646331"/>
          </a:xfrm>
          <a:custGeom>
            <a:avLst/>
            <a:gdLst>
              <a:gd name="connsiteX0" fmla="*/ 0 w 6286500"/>
              <a:gd name="connsiteY0" fmla="*/ 0 h 646331"/>
              <a:gd name="connsiteX1" fmla="*/ 761365 w 6286500"/>
              <a:gd name="connsiteY1" fmla="*/ 0 h 646331"/>
              <a:gd name="connsiteX2" fmla="*/ 1585595 w 6286500"/>
              <a:gd name="connsiteY2" fmla="*/ 0 h 646331"/>
              <a:gd name="connsiteX3" fmla="*/ 2346960 w 6286500"/>
              <a:gd name="connsiteY3" fmla="*/ 0 h 646331"/>
              <a:gd name="connsiteX4" fmla="*/ 3108325 w 6286500"/>
              <a:gd name="connsiteY4" fmla="*/ 0 h 646331"/>
              <a:gd name="connsiteX5" fmla="*/ 3869690 w 6286500"/>
              <a:gd name="connsiteY5" fmla="*/ 0 h 646331"/>
              <a:gd name="connsiteX6" fmla="*/ 4631055 w 6286500"/>
              <a:gd name="connsiteY6" fmla="*/ 0 h 646331"/>
              <a:gd name="connsiteX7" fmla="*/ 5140960 w 6286500"/>
              <a:gd name="connsiteY7" fmla="*/ 0 h 646331"/>
              <a:gd name="connsiteX8" fmla="*/ 5650865 w 6286500"/>
              <a:gd name="connsiteY8" fmla="*/ 0 h 646331"/>
              <a:gd name="connsiteX9" fmla="*/ 6286500 w 6286500"/>
              <a:gd name="connsiteY9" fmla="*/ 0 h 646331"/>
              <a:gd name="connsiteX10" fmla="*/ 6286500 w 6286500"/>
              <a:gd name="connsiteY10" fmla="*/ 646331 h 646331"/>
              <a:gd name="connsiteX11" fmla="*/ 5713730 w 6286500"/>
              <a:gd name="connsiteY11" fmla="*/ 646331 h 646331"/>
              <a:gd name="connsiteX12" fmla="*/ 4952365 w 6286500"/>
              <a:gd name="connsiteY12" fmla="*/ 646331 h 646331"/>
              <a:gd name="connsiteX13" fmla="*/ 4442460 w 6286500"/>
              <a:gd name="connsiteY13" fmla="*/ 646331 h 646331"/>
              <a:gd name="connsiteX14" fmla="*/ 3743960 w 6286500"/>
              <a:gd name="connsiteY14" fmla="*/ 646331 h 646331"/>
              <a:gd name="connsiteX15" fmla="*/ 3045460 w 6286500"/>
              <a:gd name="connsiteY15" fmla="*/ 646331 h 646331"/>
              <a:gd name="connsiteX16" fmla="*/ 2535555 w 6286500"/>
              <a:gd name="connsiteY16" fmla="*/ 646331 h 646331"/>
              <a:gd name="connsiteX17" fmla="*/ 1774190 w 6286500"/>
              <a:gd name="connsiteY17" fmla="*/ 646331 h 646331"/>
              <a:gd name="connsiteX18" fmla="*/ 949960 w 6286500"/>
              <a:gd name="connsiteY18" fmla="*/ 646331 h 646331"/>
              <a:gd name="connsiteX19" fmla="*/ 0 w 6286500"/>
              <a:gd name="connsiteY19" fmla="*/ 646331 h 646331"/>
              <a:gd name="connsiteX20" fmla="*/ 0 w 6286500"/>
              <a:gd name="connsiteY2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286500" h="646331" fill="none" extrusionOk="0">
                <a:moveTo>
                  <a:pt x="0" y="0"/>
                </a:moveTo>
                <a:cubicBezTo>
                  <a:pt x="261862" y="-12191"/>
                  <a:pt x="400234" y="10034"/>
                  <a:pt x="761365" y="0"/>
                </a:cubicBezTo>
                <a:cubicBezTo>
                  <a:pt x="1122496" y="-10034"/>
                  <a:pt x="1228434" y="-2183"/>
                  <a:pt x="1585595" y="0"/>
                </a:cubicBezTo>
                <a:cubicBezTo>
                  <a:pt x="1942756" y="2183"/>
                  <a:pt x="2072217" y="-25796"/>
                  <a:pt x="2346960" y="0"/>
                </a:cubicBezTo>
                <a:cubicBezTo>
                  <a:pt x="2621704" y="25796"/>
                  <a:pt x="2764132" y="-31212"/>
                  <a:pt x="3108325" y="0"/>
                </a:cubicBezTo>
                <a:cubicBezTo>
                  <a:pt x="3452518" y="31212"/>
                  <a:pt x="3707087" y="-10020"/>
                  <a:pt x="3869690" y="0"/>
                </a:cubicBezTo>
                <a:cubicBezTo>
                  <a:pt x="4032294" y="10020"/>
                  <a:pt x="4294956" y="-4651"/>
                  <a:pt x="4631055" y="0"/>
                </a:cubicBezTo>
                <a:cubicBezTo>
                  <a:pt x="4967155" y="4651"/>
                  <a:pt x="4958029" y="-16903"/>
                  <a:pt x="5140960" y="0"/>
                </a:cubicBezTo>
                <a:cubicBezTo>
                  <a:pt x="5323892" y="16903"/>
                  <a:pt x="5443806" y="-20154"/>
                  <a:pt x="5650865" y="0"/>
                </a:cubicBezTo>
                <a:cubicBezTo>
                  <a:pt x="5857924" y="20154"/>
                  <a:pt x="6115795" y="1631"/>
                  <a:pt x="6286500" y="0"/>
                </a:cubicBezTo>
                <a:cubicBezTo>
                  <a:pt x="6275969" y="247991"/>
                  <a:pt x="6310450" y="423799"/>
                  <a:pt x="6286500" y="646331"/>
                </a:cubicBezTo>
                <a:cubicBezTo>
                  <a:pt x="6039539" y="618952"/>
                  <a:pt x="5984726" y="671735"/>
                  <a:pt x="5713730" y="646331"/>
                </a:cubicBezTo>
                <a:cubicBezTo>
                  <a:pt x="5442734" y="620928"/>
                  <a:pt x="5238091" y="665309"/>
                  <a:pt x="4952365" y="646331"/>
                </a:cubicBezTo>
                <a:cubicBezTo>
                  <a:pt x="4666640" y="627353"/>
                  <a:pt x="4681847" y="630098"/>
                  <a:pt x="4442460" y="646331"/>
                </a:cubicBezTo>
                <a:cubicBezTo>
                  <a:pt x="4203074" y="662564"/>
                  <a:pt x="3948760" y="661273"/>
                  <a:pt x="3743960" y="646331"/>
                </a:cubicBezTo>
                <a:cubicBezTo>
                  <a:pt x="3539160" y="631389"/>
                  <a:pt x="3200420" y="624525"/>
                  <a:pt x="3045460" y="646331"/>
                </a:cubicBezTo>
                <a:cubicBezTo>
                  <a:pt x="2890500" y="668137"/>
                  <a:pt x="2761698" y="637951"/>
                  <a:pt x="2535555" y="646331"/>
                </a:cubicBezTo>
                <a:cubicBezTo>
                  <a:pt x="2309412" y="654711"/>
                  <a:pt x="2101150" y="621652"/>
                  <a:pt x="1774190" y="646331"/>
                </a:cubicBezTo>
                <a:cubicBezTo>
                  <a:pt x="1447230" y="671010"/>
                  <a:pt x="1278465" y="647780"/>
                  <a:pt x="949960" y="646331"/>
                </a:cubicBezTo>
                <a:cubicBezTo>
                  <a:pt x="621455" y="644883"/>
                  <a:pt x="345752" y="653481"/>
                  <a:pt x="0" y="646331"/>
                </a:cubicBezTo>
                <a:cubicBezTo>
                  <a:pt x="4747" y="338064"/>
                  <a:pt x="17419" y="269864"/>
                  <a:pt x="0" y="0"/>
                </a:cubicBezTo>
                <a:close/>
              </a:path>
              <a:path w="6286500" h="646331" stroke="0" extrusionOk="0">
                <a:moveTo>
                  <a:pt x="0" y="0"/>
                </a:moveTo>
                <a:cubicBezTo>
                  <a:pt x="302158" y="24239"/>
                  <a:pt x="433006" y="-26205"/>
                  <a:pt x="635635" y="0"/>
                </a:cubicBezTo>
                <a:cubicBezTo>
                  <a:pt x="838264" y="26205"/>
                  <a:pt x="1028604" y="-10170"/>
                  <a:pt x="1208405" y="0"/>
                </a:cubicBezTo>
                <a:cubicBezTo>
                  <a:pt x="1388206" y="10170"/>
                  <a:pt x="1744115" y="10738"/>
                  <a:pt x="1906905" y="0"/>
                </a:cubicBezTo>
                <a:cubicBezTo>
                  <a:pt x="2069695" y="-10738"/>
                  <a:pt x="2178254" y="-11831"/>
                  <a:pt x="2416810" y="0"/>
                </a:cubicBezTo>
                <a:cubicBezTo>
                  <a:pt x="2655367" y="11831"/>
                  <a:pt x="2800977" y="10116"/>
                  <a:pt x="3115310" y="0"/>
                </a:cubicBezTo>
                <a:cubicBezTo>
                  <a:pt x="3429643" y="-10116"/>
                  <a:pt x="3509443" y="-19366"/>
                  <a:pt x="3750945" y="0"/>
                </a:cubicBezTo>
                <a:cubicBezTo>
                  <a:pt x="3992447" y="19366"/>
                  <a:pt x="4009919" y="-4222"/>
                  <a:pt x="4260850" y="0"/>
                </a:cubicBezTo>
                <a:cubicBezTo>
                  <a:pt x="4511782" y="4222"/>
                  <a:pt x="4801616" y="3381"/>
                  <a:pt x="4959350" y="0"/>
                </a:cubicBezTo>
                <a:cubicBezTo>
                  <a:pt x="5117084" y="-3381"/>
                  <a:pt x="5908554" y="-51332"/>
                  <a:pt x="6286500" y="0"/>
                </a:cubicBezTo>
                <a:cubicBezTo>
                  <a:pt x="6304958" y="234397"/>
                  <a:pt x="6291637" y="477934"/>
                  <a:pt x="6286500" y="646331"/>
                </a:cubicBezTo>
                <a:cubicBezTo>
                  <a:pt x="6170599" y="670457"/>
                  <a:pt x="5844490" y="670130"/>
                  <a:pt x="5713730" y="646331"/>
                </a:cubicBezTo>
                <a:cubicBezTo>
                  <a:pt x="5582970" y="622533"/>
                  <a:pt x="5305334" y="662995"/>
                  <a:pt x="5015230" y="646331"/>
                </a:cubicBezTo>
                <a:cubicBezTo>
                  <a:pt x="4725126" y="629667"/>
                  <a:pt x="4685193" y="658042"/>
                  <a:pt x="4379595" y="646331"/>
                </a:cubicBezTo>
                <a:cubicBezTo>
                  <a:pt x="4073998" y="634620"/>
                  <a:pt x="3837677" y="650525"/>
                  <a:pt x="3555365" y="646331"/>
                </a:cubicBezTo>
                <a:cubicBezTo>
                  <a:pt x="3273053" y="642138"/>
                  <a:pt x="3169265" y="641144"/>
                  <a:pt x="2856865" y="646331"/>
                </a:cubicBezTo>
                <a:cubicBezTo>
                  <a:pt x="2544465" y="651518"/>
                  <a:pt x="2366602" y="654913"/>
                  <a:pt x="2158365" y="646331"/>
                </a:cubicBezTo>
                <a:cubicBezTo>
                  <a:pt x="1950128" y="637749"/>
                  <a:pt x="1819704" y="646457"/>
                  <a:pt x="1648460" y="646331"/>
                </a:cubicBezTo>
                <a:cubicBezTo>
                  <a:pt x="1477217" y="646205"/>
                  <a:pt x="1331286" y="631487"/>
                  <a:pt x="1138555" y="646331"/>
                </a:cubicBezTo>
                <a:cubicBezTo>
                  <a:pt x="945824" y="661175"/>
                  <a:pt x="275628" y="683693"/>
                  <a:pt x="0" y="646331"/>
                </a:cubicBezTo>
                <a:cubicBezTo>
                  <a:pt x="-8278" y="479548"/>
                  <a:pt x="-30624" y="268325"/>
                  <a:pt x="0" y="0"/>
                </a:cubicBezTo>
                <a:close/>
              </a:path>
            </a:pathLst>
          </a:custGeom>
          <a:solidFill>
            <a:srgbClr val="FFFFFF">
              <a:alpha val="65098"/>
            </a:srgbClr>
          </a:solidFill>
          <a:ln>
            <a:extLst>
              <a:ext uri="{C807C97D-BFC1-408E-A445-0C87EB9F89A2}">
                <ask:lineSketchStyleProps xmlns:ask="http://schemas.microsoft.com/office/drawing/2018/sketchyshapes" sd="55966861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ar-SA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‏ناقش الأسئلة الآتية مع معلمك وزملائك.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Picture 4" descr="من هو اول الانبياء؟ – موقع زيادة">
            <a:extLst>
              <a:ext uri="{FF2B5EF4-FFF2-40B4-BE49-F238E27FC236}">
                <a16:creationId xmlns:a16="http://schemas.microsoft.com/office/drawing/2014/main" id="{00F02249-4C09-4D31-9CF7-481885B75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1" y="2769732"/>
            <a:ext cx="5467009" cy="3833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330106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6" descr="ترتيب الانبياء والرسل من الاقدم الى الاحدث – موقع زيادة">
            <a:extLst>
              <a:ext uri="{FF2B5EF4-FFF2-40B4-BE49-F238E27FC236}">
                <a16:creationId xmlns:a16="http://schemas.microsoft.com/office/drawing/2014/main" id="{5E8011CB-FC4C-48D1-B049-1ADA8C4CB8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6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6813644E-D7B1-4807-A5FB-B03B81AD4A0E}"/>
              </a:ext>
            </a:extLst>
          </p:cNvPr>
          <p:cNvSpPr/>
          <p:nvPr/>
        </p:nvSpPr>
        <p:spPr>
          <a:xfrm>
            <a:off x="9093200" y="952500"/>
            <a:ext cx="2805222" cy="4368800"/>
          </a:xfrm>
          <a:custGeom>
            <a:avLst/>
            <a:gdLst>
              <a:gd name="connsiteX0" fmla="*/ 0 w 2805222"/>
              <a:gd name="connsiteY0" fmla="*/ 467546 h 4368800"/>
              <a:gd name="connsiteX1" fmla="*/ 467546 w 2805222"/>
              <a:gd name="connsiteY1" fmla="*/ 0 h 4368800"/>
              <a:gd name="connsiteX2" fmla="*/ 2337676 w 2805222"/>
              <a:gd name="connsiteY2" fmla="*/ 0 h 4368800"/>
              <a:gd name="connsiteX3" fmla="*/ 2805222 w 2805222"/>
              <a:gd name="connsiteY3" fmla="*/ 467546 h 4368800"/>
              <a:gd name="connsiteX4" fmla="*/ 2805222 w 2805222"/>
              <a:gd name="connsiteY4" fmla="*/ 3901254 h 4368800"/>
              <a:gd name="connsiteX5" fmla="*/ 2337676 w 2805222"/>
              <a:gd name="connsiteY5" fmla="*/ 4368800 h 4368800"/>
              <a:gd name="connsiteX6" fmla="*/ 467546 w 2805222"/>
              <a:gd name="connsiteY6" fmla="*/ 4368800 h 4368800"/>
              <a:gd name="connsiteX7" fmla="*/ 0 w 2805222"/>
              <a:gd name="connsiteY7" fmla="*/ 3901254 h 4368800"/>
              <a:gd name="connsiteX8" fmla="*/ 0 w 2805222"/>
              <a:gd name="connsiteY8" fmla="*/ 467546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05222" h="4368800" fill="none" extrusionOk="0">
                <a:moveTo>
                  <a:pt x="0" y="467546"/>
                </a:moveTo>
                <a:cubicBezTo>
                  <a:pt x="48337" y="222989"/>
                  <a:pt x="170299" y="9380"/>
                  <a:pt x="467546" y="0"/>
                </a:cubicBezTo>
                <a:cubicBezTo>
                  <a:pt x="1377576" y="-119627"/>
                  <a:pt x="1800439" y="35635"/>
                  <a:pt x="2337676" y="0"/>
                </a:cubicBezTo>
                <a:cubicBezTo>
                  <a:pt x="2624420" y="39634"/>
                  <a:pt x="2775097" y="241463"/>
                  <a:pt x="2805222" y="467546"/>
                </a:cubicBezTo>
                <a:cubicBezTo>
                  <a:pt x="2695924" y="1420153"/>
                  <a:pt x="2935607" y="2327958"/>
                  <a:pt x="2805222" y="3901254"/>
                </a:cubicBezTo>
                <a:cubicBezTo>
                  <a:pt x="2810340" y="4155070"/>
                  <a:pt x="2569171" y="4381150"/>
                  <a:pt x="2337676" y="4368800"/>
                </a:cubicBezTo>
                <a:cubicBezTo>
                  <a:pt x="1727134" y="4258683"/>
                  <a:pt x="871295" y="4413856"/>
                  <a:pt x="467546" y="4368800"/>
                </a:cubicBezTo>
                <a:cubicBezTo>
                  <a:pt x="211150" y="4372994"/>
                  <a:pt x="49828" y="4159873"/>
                  <a:pt x="0" y="3901254"/>
                </a:cubicBezTo>
                <a:cubicBezTo>
                  <a:pt x="-33397" y="2783705"/>
                  <a:pt x="-106064" y="1481018"/>
                  <a:pt x="0" y="467546"/>
                </a:cubicBezTo>
                <a:close/>
              </a:path>
              <a:path w="2805222" h="4368800" stroke="0" extrusionOk="0">
                <a:moveTo>
                  <a:pt x="0" y="467546"/>
                </a:moveTo>
                <a:cubicBezTo>
                  <a:pt x="20174" y="215597"/>
                  <a:pt x="183337" y="39226"/>
                  <a:pt x="467546" y="0"/>
                </a:cubicBezTo>
                <a:cubicBezTo>
                  <a:pt x="711297" y="68195"/>
                  <a:pt x="1892370" y="-8404"/>
                  <a:pt x="2337676" y="0"/>
                </a:cubicBezTo>
                <a:cubicBezTo>
                  <a:pt x="2609070" y="4861"/>
                  <a:pt x="2824476" y="231067"/>
                  <a:pt x="2805222" y="467546"/>
                </a:cubicBezTo>
                <a:cubicBezTo>
                  <a:pt x="2642428" y="1972964"/>
                  <a:pt x="2737288" y="3111868"/>
                  <a:pt x="2805222" y="3901254"/>
                </a:cubicBezTo>
                <a:cubicBezTo>
                  <a:pt x="2836331" y="4147443"/>
                  <a:pt x="2571076" y="4371827"/>
                  <a:pt x="2337676" y="4368800"/>
                </a:cubicBezTo>
                <a:cubicBezTo>
                  <a:pt x="1502709" y="4357831"/>
                  <a:pt x="1168141" y="4291074"/>
                  <a:pt x="467546" y="4368800"/>
                </a:cubicBezTo>
                <a:cubicBezTo>
                  <a:pt x="173863" y="4347909"/>
                  <a:pt x="-14347" y="4207473"/>
                  <a:pt x="0" y="3901254"/>
                </a:cubicBezTo>
                <a:cubicBezTo>
                  <a:pt x="-35520" y="3074448"/>
                  <a:pt x="152633" y="2122043"/>
                  <a:pt x="0" y="467546"/>
                </a:cubicBezTo>
                <a:close/>
              </a:path>
            </a:pathLst>
          </a:custGeom>
          <a:solidFill>
            <a:srgbClr val="FFE12F"/>
          </a:solidFill>
          <a:ln w="38100">
            <a:solidFill>
              <a:srgbClr val="145707"/>
            </a:solidFill>
            <a:extLst>
              <a:ext uri="{C807C97D-BFC1-408E-A445-0C87EB9F89A2}">
                <ask:lineSketchStyleProps xmlns:ask="http://schemas.microsoft.com/office/drawing/2018/sketchyshapes" sd="38292156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145707"/>
                </a:solidFill>
                <a:cs typeface="(AH) Manal Black" pitchFamily="2" charset="-78"/>
              </a:rPr>
              <a:t>الإيمان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145707"/>
                </a:solidFill>
                <a:cs typeface="(AH) Manal Black" pitchFamily="2" charset="-78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145707"/>
                </a:solidFill>
                <a:cs typeface="(AH) Manal Black" pitchFamily="2" charset="-78"/>
              </a:rPr>
              <a:t>بالرسل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145707"/>
                </a:solidFill>
                <a:cs typeface="(AH) Manal Black" pitchFamily="2" charset="-78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 err="1">
                <a:solidFill>
                  <a:srgbClr val="145707"/>
                </a:solidFill>
              </a:rPr>
              <a:t>قصة</a:t>
            </a:r>
            <a:r>
              <a:rPr lang="en-US" sz="3600" b="1" dirty="0">
                <a:solidFill>
                  <a:srgbClr val="145707"/>
                </a:solidFill>
              </a:rPr>
              <a:t> </a:t>
            </a:r>
            <a:r>
              <a:rPr lang="en-US" sz="3600" b="1" dirty="0" err="1">
                <a:solidFill>
                  <a:srgbClr val="145707"/>
                </a:solidFill>
              </a:rPr>
              <a:t>النبي</a:t>
            </a:r>
            <a:r>
              <a:rPr lang="en-US" sz="3600" b="1" dirty="0">
                <a:solidFill>
                  <a:srgbClr val="145707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إبراهيم</a:t>
            </a:r>
            <a:r>
              <a:rPr lang="en-US" sz="3600" b="1" dirty="0">
                <a:solidFill>
                  <a:srgbClr val="145707"/>
                </a:solidFill>
              </a:rPr>
              <a:t>، </a:t>
            </a:r>
            <a:endParaRPr lang="ar-AE" sz="3600" b="1" dirty="0">
              <a:solidFill>
                <a:srgbClr val="145707"/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 err="1">
                <a:solidFill>
                  <a:srgbClr val="145707"/>
                </a:solidFill>
              </a:rPr>
              <a:t>وقصة</a:t>
            </a:r>
            <a:r>
              <a:rPr lang="en-US" sz="3600" b="1" dirty="0">
                <a:solidFill>
                  <a:srgbClr val="145707"/>
                </a:solidFill>
              </a:rPr>
              <a:t> </a:t>
            </a:r>
            <a:r>
              <a:rPr lang="en-US" sz="3600" b="1" dirty="0" err="1">
                <a:solidFill>
                  <a:srgbClr val="145707"/>
                </a:solidFill>
              </a:rPr>
              <a:t>النبي</a:t>
            </a:r>
            <a:r>
              <a:rPr lang="en-US" sz="3600" b="1" dirty="0">
                <a:solidFill>
                  <a:srgbClr val="145707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نوح</a:t>
            </a:r>
            <a:r>
              <a:rPr lang="en-US" sz="3600" b="1" dirty="0">
                <a:solidFill>
                  <a:srgbClr val="145707"/>
                </a:solidFill>
              </a:rPr>
              <a:t> -</a:t>
            </a:r>
            <a:r>
              <a:rPr lang="en-US" sz="3600" b="1" dirty="0" err="1">
                <a:solidFill>
                  <a:srgbClr val="145707"/>
                </a:solidFill>
              </a:rPr>
              <a:t>عليهما</a:t>
            </a:r>
            <a:r>
              <a:rPr lang="en-US" sz="3600" b="1" dirty="0">
                <a:solidFill>
                  <a:srgbClr val="145707"/>
                </a:solidFill>
              </a:rPr>
              <a:t> </a:t>
            </a:r>
            <a:r>
              <a:rPr lang="en-US" sz="3600" b="1" dirty="0" err="1">
                <a:solidFill>
                  <a:srgbClr val="145707"/>
                </a:solidFill>
              </a:rPr>
              <a:t>السلام</a:t>
            </a:r>
            <a:endParaRPr lang="en-US" sz="3600" b="1" dirty="0">
              <a:solidFill>
                <a:srgbClr val="1457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758840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Box 75">
            <a:extLst>
              <a:ext uri="{FF2B5EF4-FFF2-40B4-BE49-F238E27FC236}">
                <a16:creationId xmlns:a16="http://schemas.microsoft.com/office/drawing/2014/main" id="{1AFC4C15-D541-4440-A808-18784A135C07}"/>
              </a:ext>
            </a:extLst>
          </p:cNvPr>
          <p:cNvSpPr txBox="1"/>
          <p:nvPr/>
        </p:nvSpPr>
        <p:spPr>
          <a:xfrm>
            <a:off x="1187941" y="654577"/>
            <a:ext cx="9607044" cy="5448820"/>
          </a:xfrm>
          <a:custGeom>
            <a:avLst/>
            <a:gdLst>
              <a:gd name="connsiteX0" fmla="*/ 0 w 9607044"/>
              <a:gd name="connsiteY0" fmla="*/ 0 h 5448820"/>
              <a:gd name="connsiteX1" fmla="*/ 782288 w 9607044"/>
              <a:gd name="connsiteY1" fmla="*/ 0 h 5448820"/>
              <a:gd name="connsiteX2" fmla="*/ 1180294 w 9607044"/>
              <a:gd name="connsiteY2" fmla="*/ 0 h 5448820"/>
              <a:gd name="connsiteX3" fmla="*/ 2058652 w 9607044"/>
              <a:gd name="connsiteY3" fmla="*/ 0 h 5448820"/>
              <a:gd name="connsiteX4" fmla="*/ 2456658 w 9607044"/>
              <a:gd name="connsiteY4" fmla="*/ 0 h 5448820"/>
              <a:gd name="connsiteX5" fmla="*/ 2854665 w 9607044"/>
              <a:gd name="connsiteY5" fmla="*/ 0 h 5448820"/>
              <a:gd name="connsiteX6" fmla="*/ 3540882 w 9607044"/>
              <a:gd name="connsiteY6" fmla="*/ 0 h 5448820"/>
              <a:gd name="connsiteX7" fmla="*/ 4034958 w 9607044"/>
              <a:gd name="connsiteY7" fmla="*/ 0 h 5448820"/>
              <a:gd name="connsiteX8" fmla="*/ 4625105 w 9607044"/>
              <a:gd name="connsiteY8" fmla="*/ 0 h 5448820"/>
              <a:gd name="connsiteX9" fmla="*/ 5215252 w 9607044"/>
              <a:gd name="connsiteY9" fmla="*/ 0 h 5448820"/>
              <a:gd name="connsiteX10" fmla="*/ 5709329 w 9607044"/>
              <a:gd name="connsiteY10" fmla="*/ 0 h 5448820"/>
              <a:gd name="connsiteX11" fmla="*/ 6491617 w 9607044"/>
              <a:gd name="connsiteY11" fmla="*/ 0 h 5448820"/>
              <a:gd name="connsiteX12" fmla="*/ 7273905 w 9607044"/>
              <a:gd name="connsiteY12" fmla="*/ 0 h 5448820"/>
              <a:gd name="connsiteX13" fmla="*/ 7960122 w 9607044"/>
              <a:gd name="connsiteY13" fmla="*/ 0 h 5448820"/>
              <a:gd name="connsiteX14" fmla="*/ 8646340 w 9607044"/>
              <a:gd name="connsiteY14" fmla="*/ 0 h 5448820"/>
              <a:gd name="connsiteX15" fmla="*/ 9607044 w 9607044"/>
              <a:gd name="connsiteY15" fmla="*/ 0 h 5448820"/>
              <a:gd name="connsiteX16" fmla="*/ 9607044 w 9607044"/>
              <a:gd name="connsiteY16" fmla="*/ 681103 h 5448820"/>
              <a:gd name="connsiteX17" fmla="*/ 9607044 w 9607044"/>
              <a:gd name="connsiteY17" fmla="*/ 1253229 h 5448820"/>
              <a:gd name="connsiteX18" fmla="*/ 9607044 w 9607044"/>
              <a:gd name="connsiteY18" fmla="*/ 1988819 h 5448820"/>
              <a:gd name="connsiteX19" fmla="*/ 9607044 w 9607044"/>
              <a:gd name="connsiteY19" fmla="*/ 2506457 h 5448820"/>
              <a:gd name="connsiteX20" fmla="*/ 9607044 w 9607044"/>
              <a:gd name="connsiteY20" fmla="*/ 3296536 h 5448820"/>
              <a:gd name="connsiteX21" fmla="*/ 9607044 w 9607044"/>
              <a:gd name="connsiteY21" fmla="*/ 3923150 h 5448820"/>
              <a:gd name="connsiteX22" fmla="*/ 9607044 w 9607044"/>
              <a:gd name="connsiteY22" fmla="*/ 4658741 h 5448820"/>
              <a:gd name="connsiteX23" fmla="*/ 9607044 w 9607044"/>
              <a:gd name="connsiteY23" fmla="*/ 5448820 h 5448820"/>
              <a:gd name="connsiteX24" fmla="*/ 8920827 w 9607044"/>
              <a:gd name="connsiteY24" fmla="*/ 5448820 h 5448820"/>
              <a:gd name="connsiteX25" fmla="*/ 8522820 w 9607044"/>
              <a:gd name="connsiteY25" fmla="*/ 5448820 h 5448820"/>
              <a:gd name="connsiteX26" fmla="*/ 8028744 w 9607044"/>
              <a:gd name="connsiteY26" fmla="*/ 5448820 h 5448820"/>
              <a:gd name="connsiteX27" fmla="*/ 7438597 w 9607044"/>
              <a:gd name="connsiteY27" fmla="*/ 5448820 h 5448820"/>
              <a:gd name="connsiteX28" fmla="*/ 7040591 w 9607044"/>
              <a:gd name="connsiteY28" fmla="*/ 5448820 h 5448820"/>
              <a:gd name="connsiteX29" fmla="*/ 6546514 w 9607044"/>
              <a:gd name="connsiteY29" fmla="*/ 5448820 h 5448820"/>
              <a:gd name="connsiteX30" fmla="*/ 6148508 w 9607044"/>
              <a:gd name="connsiteY30" fmla="*/ 5448820 h 5448820"/>
              <a:gd name="connsiteX31" fmla="*/ 5558361 w 9607044"/>
              <a:gd name="connsiteY31" fmla="*/ 5448820 h 5448820"/>
              <a:gd name="connsiteX32" fmla="*/ 5064285 w 9607044"/>
              <a:gd name="connsiteY32" fmla="*/ 5448820 h 5448820"/>
              <a:gd name="connsiteX33" fmla="*/ 4474138 w 9607044"/>
              <a:gd name="connsiteY33" fmla="*/ 5448820 h 5448820"/>
              <a:gd name="connsiteX34" fmla="*/ 4076132 w 9607044"/>
              <a:gd name="connsiteY34" fmla="*/ 5448820 h 5448820"/>
              <a:gd name="connsiteX35" fmla="*/ 3485985 w 9607044"/>
              <a:gd name="connsiteY35" fmla="*/ 5448820 h 5448820"/>
              <a:gd name="connsiteX36" fmla="*/ 2799767 w 9607044"/>
              <a:gd name="connsiteY36" fmla="*/ 5448820 h 5448820"/>
              <a:gd name="connsiteX37" fmla="*/ 1921409 w 9607044"/>
              <a:gd name="connsiteY37" fmla="*/ 5448820 h 5448820"/>
              <a:gd name="connsiteX38" fmla="*/ 1235191 w 9607044"/>
              <a:gd name="connsiteY38" fmla="*/ 5448820 h 5448820"/>
              <a:gd name="connsiteX39" fmla="*/ 0 w 9607044"/>
              <a:gd name="connsiteY39" fmla="*/ 5448820 h 5448820"/>
              <a:gd name="connsiteX40" fmla="*/ 0 w 9607044"/>
              <a:gd name="connsiteY40" fmla="*/ 4931182 h 5448820"/>
              <a:gd name="connsiteX41" fmla="*/ 0 w 9607044"/>
              <a:gd name="connsiteY41" fmla="*/ 4413544 h 5448820"/>
              <a:gd name="connsiteX42" fmla="*/ 0 w 9607044"/>
              <a:gd name="connsiteY42" fmla="*/ 3786930 h 5448820"/>
              <a:gd name="connsiteX43" fmla="*/ 0 w 9607044"/>
              <a:gd name="connsiteY43" fmla="*/ 2996851 h 5448820"/>
              <a:gd name="connsiteX44" fmla="*/ 0 w 9607044"/>
              <a:gd name="connsiteY44" fmla="*/ 2479213 h 5448820"/>
              <a:gd name="connsiteX45" fmla="*/ 0 w 9607044"/>
              <a:gd name="connsiteY45" fmla="*/ 1961575 h 5448820"/>
              <a:gd name="connsiteX46" fmla="*/ 0 w 9607044"/>
              <a:gd name="connsiteY46" fmla="*/ 1443937 h 5448820"/>
              <a:gd name="connsiteX47" fmla="*/ 0 w 9607044"/>
              <a:gd name="connsiteY47" fmla="*/ 762835 h 5448820"/>
              <a:gd name="connsiteX48" fmla="*/ 0 w 9607044"/>
              <a:gd name="connsiteY48" fmla="*/ 0 h 5448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9607044" h="5448820" fill="none" extrusionOk="0">
                <a:moveTo>
                  <a:pt x="0" y="0"/>
                </a:moveTo>
                <a:cubicBezTo>
                  <a:pt x="354061" y="3907"/>
                  <a:pt x="624717" y="13206"/>
                  <a:pt x="782288" y="0"/>
                </a:cubicBezTo>
                <a:cubicBezTo>
                  <a:pt x="939859" y="-13206"/>
                  <a:pt x="1014215" y="-14053"/>
                  <a:pt x="1180294" y="0"/>
                </a:cubicBezTo>
                <a:cubicBezTo>
                  <a:pt x="1346373" y="14053"/>
                  <a:pt x="1734772" y="-25636"/>
                  <a:pt x="2058652" y="0"/>
                </a:cubicBezTo>
                <a:cubicBezTo>
                  <a:pt x="2382532" y="25636"/>
                  <a:pt x="2262971" y="9094"/>
                  <a:pt x="2456658" y="0"/>
                </a:cubicBezTo>
                <a:cubicBezTo>
                  <a:pt x="2650345" y="-9094"/>
                  <a:pt x="2760187" y="-14942"/>
                  <a:pt x="2854665" y="0"/>
                </a:cubicBezTo>
                <a:cubicBezTo>
                  <a:pt x="2949143" y="14942"/>
                  <a:pt x="3349051" y="17323"/>
                  <a:pt x="3540882" y="0"/>
                </a:cubicBezTo>
                <a:cubicBezTo>
                  <a:pt x="3732713" y="-17323"/>
                  <a:pt x="3872804" y="-11504"/>
                  <a:pt x="4034958" y="0"/>
                </a:cubicBezTo>
                <a:cubicBezTo>
                  <a:pt x="4197112" y="11504"/>
                  <a:pt x="4506648" y="-5330"/>
                  <a:pt x="4625105" y="0"/>
                </a:cubicBezTo>
                <a:cubicBezTo>
                  <a:pt x="4743562" y="5330"/>
                  <a:pt x="4972470" y="-29373"/>
                  <a:pt x="5215252" y="0"/>
                </a:cubicBezTo>
                <a:cubicBezTo>
                  <a:pt x="5458034" y="29373"/>
                  <a:pt x="5544624" y="16360"/>
                  <a:pt x="5709329" y="0"/>
                </a:cubicBezTo>
                <a:cubicBezTo>
                  <a:pt x="5874034" y="-16360"/>
                  <a:pt x="6146938" y="-12371"/>
                  <a:pt x="6491617" y="0"/>
                </a:cubicBezTo>
                <a:cubicBezTo>
                  <a:pt x="6836296" y="12371"/>
                  <a:pt x="7090583" y="-2467"/>
                  <a:pt x="7273905" y="0"/>
                </a:cubicBezTo>
                <a:cubicBezTo>
                  <a:pt x="7457227" y="2467"/>
                  <a:pt x="7806138" y="4979"/>
                  <a:pt x="7960122" y="0"/>
                </a:cubicBezTo>
                <a:cubicBezTo>
                  <a:pt x="8114106" y="-4979"/>
                  <a:pt x="8388280" y="13589"/>
                  <a:pt x="8646340" y="0"/>
                </a:cubicBezTo>
                <a:cubicBezTo>
                  <a:pt x="8904400" y="-13589"/>
                  <a:pt x="9383378" y="-33275"/>
                  <a:pt x="9607044" y="0"/>
                </a:cubicBezTo>
                <a:cubicBezTo>
                  <a:pt x="9591630" y="190387"/>
                  <a:pt x="9630613" y="504884"/>
                  <a:pt x="9607044" y="681103"/>
                </a:cubicBezTo>
                <a:cubicBezTo>
                  <a:pt x="9583475" y="857322"/>
                  <a:pt x="9587047" y="1072963"/>
                  <a:pt x="9607044" y="1253229"/>
                </a:cubicBezTo>
                <a:cubicBezTo>
                  <a:pt x="9627041" y="1433495"/>
                  <a:pt x="9591302" y="1651872"/>
                  <a:pt x="9607044" y="1988819"/>
                </a:cubicBezTo>
                <a:cubicBezTo>
                  <a:pt x="9622787" y="2325766"/>
                  <a:pt x="9626247" y="2340361"/>
                  <a:pt x="9607044" y="2506457"/>
                </a:cubicBezTo>
                <a:cubicBezTo>
                  <a:pt x="9587841" y="2672553"/>
                  <a:pt x="9634841" y="3089656"/>
                  <a:pt x="9607044" y="3296536"/>
                </a:cubicBezTo>
                <a:cubicBezTo>
                  <a:pt x="9579247" y="3503416"/>
                  <a:pt x="9594969" y="3727953"/>
                  <a:pt x="9607044" y="3923150"/>
                </a:cubicBezTo>
                <a:cubicBezTo>
                  <a:pt x="9619119" y="4118347"/>
                  <a:pt x="9607654" y="4469476"/>
                  <a:pt x="9607044" y="4658741"/>
                </a:cubicBezTo>
                <a:cubicBezTo>
                  <a:pt x="9606434" y="4848006"/>
                  <a:pt x="9593690" y="5063543"/>
                  <a:pt x="9607044" y="5448820"/>
                </a:cubicBezTo>
                <a:cubicBezTo>
                  <a:pt x="9281436" y="5473179"/>
                  <a:pt x="9155218" y="5454443"/>
                  <a:pt x="8920827" y="5448820"/>
                </a:cubicBezTo>
                <a:cubicBezTo>
                  <a:pt x="8686436" y="5443197"/>
                  <a:pt x="8711338" y="5468644"/>
                  <a:pt x="8522820" y="5448820"/>
                </a:cubicBezTo>
                <a:cubicBezTo>
                  <a:pt x="8334302" y="5428996"/>
                  <a:pt x="8240073" y="5468705"/>
                  <a:pt x="8028744" y="5448820"/>
                </a:cubicBezTo>
                <a:cubicBezTo>
                  <a:pt x="7817415" y="5428935"/>
                  <a:pt x="7692188" y="5452070"/>
                  <a:pt x="7438597" y="5448820"/>
                </a:cubicBezTo>
                <a:cubicBezTo>
                  <a:pt x="7185006" y="5445570"/>
                  <a:pt x="7200793" y="5446196"/>
                  <a:pt x="7040591" y="5448820"/>
                </a:cubicBezTo>
                <a:cubicBezTo>
                  <a:pt x="6880389" y="5451444"/>
                  <a:pt x="6727049" y="5427363"/>
                  <a:pt x="6546514" y="5448820"/>
                </a:cubicBezTo>
                <a:cubicBezTo>
                  <a:pt x="6365979" y="5470277"/>
                  <a:pt x="6341995" y="5443095"/>
                  <a:pt x="6148508" y="5448820"/>
                </a:cubicBezTo>
                <a:cubicBezTo>
                  <a:pt x="5955021" y="5454545"/>
                  <a:pt x="5838647" y="5438468"/>
                  <a:pt x="5558361" y="5448820"/>
                </a:cubicBezTo>
                <a:cubicBezTo>
                  <a:pt x="5278075" y="5459172"/>
                  <a:pt x="5286533" y="5445799"/>
                  <a:pt x="5064285" y="5448820"/>
                </a:cubicBezTo>
                <a:cubicBezTo>
                  <a:pt x="4842037" y="5451841"/>
                  <a:pt x="4599428" y="5468274"/>
                  <a:pt x="4474138" y="5448820"/>
                </a:cubicBezTo>
                <a:cubicBezTo>
                  <a:pt x="4348848" y="5429366"/>
                  <a:pt x="4189610" y="5457312"/>
                  <a:pt x="4076132" y="5448820"/>
                </a:cubicBezTo>
                <a:cubicBezTo>
                  <a:pt x="3962654" y="5440328"/>
                  <a:pt x="3644360" y="5469800"/>
                  <a:pt x="3485985" y="5448820"/>
                </a:cubicBezTo>
                <a:cubicBezTo>
                  <a:pt x="3327610" y="5427840"/>
                  <a:pt x="2995864" y="5453226"/>
                  <a:pt x="2799767" y="5448820"/>
                </a:cubicBezTo>
                <a:cubicBezTo>
                  <a:pt x="2603670" y="5444414"/>
                  <a:pt x="2246592" y="5487266"/>
                  <a:pt x="1921409" y="5448820"/>
                </a:cubicBezTo>
                <a:cubicBezTo>
                  <a:pt x="1596226" y="5410374"/>
                  <a:pt x="1547894" y="5451165"/>
                  <a:pt x="1235191" y="5448820"/>
                </a:cubicBezTo>
                <a:cubicBezTo>
                  <a:pt x="922488" y="5446475"/>
                  <a:pt x="279958" y="5390612"/>
                  <a:pt x="0" y="5448820"/>
                </a:cubicBezTo>
                <a:cubicBezTo>
                  <a:pt x="-22173" y="5222546"/>
                  <a:pt x="-13175" y="5048512"/>
                  <a:pt x="0" y="4931182"/>
                </a:cubicBezTo>
                <a:cubicBezTo>
                  <a:pt x="13175" y="4813852"/>
                  <a:pt x="-5058" y="4644721"/>
                  <a:pt x="0" y="4413544"/>
                </a:cubicBezTo>
                <a:cubicBezTo>
                  <a:pt x="5058" y="4182367"/>
                  <a:pt x="5809" y="3932622"/>
                  <a:pt x="0" y="3786930"/>
                </a:cubicBezTo>
                <a:cubicBezTo>
                  <a:pt x="-5809" y="3641238"/>
                  <a:pt x="24957" y="3268016"/>
                  <a:pt x="0" y="2996851"/>
                </a:cubicBezTo>
                <a:cubicBezTo>
                  <a:pt x="-24957" y="2725686"/>
                  <a:pt x="-18107" y="2694741"/>
                  <a:pt x="0" y="2479213"/>
                </a:cubicBezTo>
                <a:cubicBezTo>
                  <a:pt x="18107" y="2263685"/>
                  <a:pt x="-1059" y="2194792"/>
                  <a:pt x="0" y="1961575"/>
                </a:cubicBezTo>
                <a:cubicBezTo>
                  <a:pt x="1059" y="1728358"/>
                  <a:pt x="24850" y="1702522"/>
                  <a:pt x="0" y="1443937"/>
                </a:cubicBezTo>
                <a:cubicBezTo>
                  <a:pt x="-24850" y="1185352"/>
                  <a:pt x="24192" y="1039591"/>
                  <a:pt x="0" y="762835"/>
                </a:cubicBezTo>
                <a:cubicBezTo>
                  <a:pt x="-24192" y="486079"/>
                  <a:pt x="-21410" y="254781"/>
                  <a:pt x="0" y="0"/>
                </a:cubicBezTo>
                <a:close/>
              </a:path>
              <a:path w="9607044" h="5448820" stroke="0" extrusionOk="0">
                <a:moveTo>
                  <a:pt x="0" y="0"/>
                </a:moveTo>
                <a:cubicBezTo>
                  <a:pt x="265070" y="-31294"/>
                  <a:pt x="484589" y="2626"/>
                  <a:pt x="782288" y="0"/>
                </a:cubicBezTo>
                <a:cubicBezTo>
                  <a:pt x="1079987" y="-2626"/>
                  <a:pt x="1171562" y="22065"/>
                  <a:pt x="1276364" y="0"/>
                </a:cubicBezTo>
                <a:cubicBezTo>
                  <a:pt x="1381166" y="-22065"/>
                  <a:pt x="1611488" y="-17511"/>
                  <a:pt x="1770441" y="0"/>
                </a:cubicBezTo>
                <a:cubicBezTo>
                  <a:pt x="1929394" y="17511"/>
                  <a:pt x="2308643" y="26019"/>
                  <a:pt x="2456658" y="0"/>
                </a:cubicBezTo>
                <a:cubicBezTo>
                  <a:pt x="2604673" y="-26019"/>
                  <a:pt x="2786961" y="1271"/>
                  <a:pt x="2950735" y="0"/>
                </a:cubicBezTo>
                <a:cubicBezTo>
                  <a:pt x="3114509" y="-1271"/>
                  <a:pt x="3343595" y="20914"/>
                  <a:pt x="3444811" y="0"/>
                </a:cubicBezTo>
                <a:cubicBezTo>
                  <a:pt x="3546027" y="-20914"/>
                  <a:pt x="3794142" y="-19510"/>
                  <a:pt x="3938888" y="0"/>
                </a:cubicBezTo>
                <a:cubicBezTo>
                  <a:pt x="4083634" y="19510"/>
                  <a:pt x="4251849" y="14114"/>
                  <a:pt x="4432965" y="0"/>
                </a:cubicBezTo>
                <a:cubicBezTo>
                  <a:pt x="4614081" y="-14114"/>
                  <a:pt x="4717798" y="-7649"/>
                  <a:pt x="4830971" y="0"/>
                </a:cubicBezTo>
                <a:cubicBezTo>
                  <a:pt x="4944144" y="7649"/>
                  <a:pt x="5128595" y="24504"/>
                  <a:pt x="5325047" y="0"/>
                </a:cubicBezTo>
                <a:cubicBezTo>
                  <a:pt x="5521499" y="-24504"/>
                  <a:pt x="5639259" y="5851"/>
                  <a:pt x="5723053" y="0"/>
                </a:cubicBezTo>
                <a:cubicBezTo>
                  <a:pt x="5806847" y="-5851"/>
                  <a:pt x="5980082" y="18501"/>
                  <a:pt x="6217130" y="0"/>
                </a:cubicBezTo>
                <a:cubicBezTo>
                  <a:pt x="6454178" y="-18501"/>
                  <a:pt x="6498128" y="2348"/>
                  <a:pt x="6615136" y="0"/>
                </a:cubicBezTo>
                <a:cubicBezTo>
                  <a:pt x="6732144" y="-2348"/>
                  <a:pt x="7071358" y="-11219"/>
                  <a:pt x="7301353" y="0"/>
                </a:cubicBezTo>
                <a:cubicBezTo>
                  <a:pt x="7531348" y="11219"/>
                  <a:pt x="7622518" y="27034"/>
                  <a:pt x="7891500" y="0"/>
                </a:cubicBezTo>
                <a:cubicBezTo>
                  <a:pt x="8160482" y="-27034"/>
                  <a:pt x="8285242" y="33331"/>
                  <a:pt x="8577718" y="0"/>
                </a:cubicBezTo>
                <a:cubicBezTo>
                  <a:pt x="8870194" y="-33331"/>
                  <a:pt x="9378144" y="14449"/>
                  <a:pt x="9607044" y="0"/>
                </a:cubicBezTo>
                <a:cubicBezTo>
                  <a:pt x="9604368" y="284637"/>
                  <a:pt x="9626120" y="416830"/>
                  <a:pt x="9607044" y="626614"/>
                </a:cubicBezTo>
                <a:cubicBezTo>
                  <a:pt x="9587968" y="836398"/>
                  <a:pt x="9623963" y="1034842"/>
                  <a:pt x="9607044" y="1307717"/>
                </a:cubicBezTo>
                <a:cubicBezTo>
                  <a:pt x="9590125" y="1580592"/>
                  <a:pt x="9610492" y="1602480"/>
                  <a:pt x="9607044" y="1825355"/>
                </a:cubicBezTo>
                <a:cubicBezTo>
                  <a:pt x="9603596" y="2048230"/>
                  <a:pt x="9584127" y="2237730"/>
                  <a:pt x="9607044" y="2451969"/>
                </a:cubicBezTo>
                <a:cubicBezTo>
                  <a:pt x="9629961" y="2666208"/>
                  <a:pt x="9612370" y="2779238"/>
                  <a:pt x="9607044" y="3024095"/>
                </a:cubicBezTo>
                <a:cubicBezTo>
                  <a:pt x="9601718" y="3268952"/>
                  <a:pt x="9596761" y="3527787"/>
                  <a:pt x="9607044" y="3759686"/>
                </a:cubicBezTo>
                <a:cubicBezTo>
                  <a:pt x="9617327" y="3991585"/>
                  <a:pt x="9582086" y="4206828"/>
                  <a:pt x="9607044" y="4331812"/>
                </a:cubicBezTo>
                <a:cubicBezTo>
                  <a:pt x="9632002" y="4456796"/>
                  <a:pt x="9615481" y="4906088"/>
                  <a:pt x="9607044" y="5448820"/>
                </a:cubicBezTo>
                <a:cubicBezTo>
                  <a:pt x="9395206" y="5451863"/>
                  <a:pt x="9231421" y="5430938"/>
                  <a:pt x="8920827" y="5448820"/>
                </a:cubicBezTo>
                <a:cubicBezTo>
                  <a:pt x="8610233" y="5466702"/>
                  <a:pt x="8636831" y="5467090"/>
                  <a:pt x="8522820" y="5448820"/>
                </a:cubicBezTo>
                <a:cubicBezTo>
                  <a:pt x="8408809" y="5430550"/>
                  <a:pt x="8200850" y="5441322"/>
                  <a:pt x="7932673" y="5448820"/>
                </a:cubicBezTo>
                <a:cubicBezTo>
                  <a:pt x="7664496" y="5456318"/>
                  <a:pt x="7654071" y="5467903"/>
                  <a:pt x="7534667" y="5448820"/>
                </a:cubicBezTo>
                <a:cubicBezTo>
                  <a:pt x="7415263" y="5429737"/>
                  <a:pt x="7168083" y="5434297"/>
                  <a:pt x="7040591" y="5448820"/>
                </a:cubicBezTo>
                <a:cubicBezTo>
                  <a:pt x="6913099" y="5463343"/>
                  <a:pt x="6599280" y="5437167"/>
                  <a:pt x="6162233" y="5448820"/>
                </a:cubicBezTo>
                <a:cubicBezTo>
                  <a:pt x="5725186" y="5460473"/>
                  <a:pt x="5702180" y="5421143"/>
                  <a:pt x="5379945" y="5448820"/>
                </a:cubicBezTo>
                <a:cubicBezTo>
                  <a:pt x="5057710" y="5476497"/>
                  <a:pt x="5061594" y="5432630"/>
                  <a:pt x="4981939" y="5448820"/>
                </a:cubicBezTo>
                <a:cubicBezTo>
                  <a:pt x="4902284" y="5465010"/>
                  <a:pt x="4581767" y="5425841"/>
                  <a:pt x="4199651" y="5448820"/>
                </a:cubicBezTo>
                <a:cubicBezTo>
                  <a:pt x="3817535" y="5471799"/>
                  <a:pt x="3529700" y="5472015"/>
                  <a:pt x="3321292" y="5448820"/>
                </a:cubicBezTo>
                <a:cubicBezTo>
                  <a:pt x="3112884" y="5425625"/>
                  <a:pt x="2753386" y="5463717"/>
                  <a:pt x="2539004" y="5448820"/>
                </a:cubicBezTo>
                <a:cubicBezTo>
                  <a:pt x="2324622" y="5433923"/>
                  <a:pt x="1853712" y="5456825"/>
                  <a:pt x="1660646" y="5448820"/>
                </a:cubicBezTo>
                <a:cubicBezTo>
                  <a:pt x="1467580" y="5440815"/>
                  <a:pt x="1179875" y="5417171"/>
                  <a:pt x="878358" y="5448820"/>
                </a:cubicBezTo>
                <a:cubicBezTo>
                  <a:pt x="576841" y="5480469"/>
                  <a:pt x="427341" y="5405234"/>
                  <a:pt x="0" y="5448820"/>
                </a:cubicBezTo>
                <a:cubicBezTo>
                  <a:pt x="11053" y="5208517"/>
                  <a:pt x="-5983" y="5087073"/>
                  <a:pt x="0" y="4767718"/>
                </a:cubicBezTo>
                <a:cubicBezTo>
                  <a:pt x="5983" y="4448363"/>
                  <a:pt x="24635" y="4379915"/>
                  <a:pt x="0" y="4195591"/>
                </a:cubicBezTo>
                <a:cubicBezTo>
                  <a:pt x="-24635" y="4011267"/>
                  <a:pt x="14468" y="3787110"/>
                  <a:pt x="0" y="3514489"/>
                </a:cubicBezTo>
                <a:cubicBezTo>
                  <a:pt x="-14468" y="3241868"/>
                  <a:pt x="24110" y="3098487"/>
                  <a:pt x="0" y="2887875"/>
                </a:cubicBezTo>
                <a:cubicBezTo>
                  <a:pt x="-24110" y="2677263"/>
                  <a:pt x="29347" y="2472224"/>
                  <a:pt x="0" y="2097796"/>
                </a:cubicBezTo>
                <a:cubicBezTo>
                  <a:pt x="-29347" y="1723368"/>
                  <a:pt x="4775" y="1552714"/>
                  <a:pt x="0" y="1362205"/>
                </a:cubicBezTo>
                <a:cubicBezTo>
                  <a:pt x="-4775" y="1171696"/>
                  <a:pt x="-29818" y="986795"/>
                  <a:pt x="0" y="626614"/>
                </a:cubicBezTo>
                <a:cubicBezTo>
                  <a:pt x="29818" y="266433"/>
                  <a:pt x="-12271" y="307763"/>
                  <a:pt x="0" y="0"/>
                </a:cubicBezTo>
                <a:close/>
              </a:path>
            </a:pathLst>
          </a:custGeom>
          <a:solidFill>
            <a:srgbClr val="FFFFFF">
              <a:alpha val="52157"/>
            </a:srgb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78688504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63D803E3-5023-4C3C-ACCB-51A9B752D924}"/>
              </a:ext>
            </a:extLst>
          </p:cNvPr>
          <p:cNvSpPr/>
          <p:nvPr/>
        </p:nvSpPr>
        <p:spPr>
          <a:xfrm>
            <a:off x="9855734" y="1877895"/>
            <a:ext cx="1936719" cy="137799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7150">
            <a:solidFill>
              <a:srgbClr val="F1CE8E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4400" b="1" dirty="0">
                <a:solidFill>
                  <a:srgbClr val="773E23"/>
                </a:solidFill>
                <a:latin typeface="DG Bebo" panose="01000000000000000000" pitchFamily="2" charset="-78"/>
                <a:cs typeface="DG Bebo" panose="01000000000000000000" pitchFamily="2" charset="-78"/>
              </a:rPr>
              <a:t>نواتج التعلم</a:t>
            </a:r>
            <a:endParaRPr lang="ar-EG" sz="4400" b="1" dirty="0">
              <a:solidFill>
                <a:srgbClr val="773E23"/>
              </a:solidFill>
              <a:latin typeface="DG Bebo" panose="01000000000000000000" pitchFamily="2" charset="-78"/>
              <a:cs typeface="DG Bebo" panose="01000000000000000000" pitchFamily="2" charset="-78"/>
            </a:endParaRPr>
          </a:p>
        </p:txBody>
      </p:sp>
      <p:sp>
        <p:nvSpPr>
          <p:cNvPr id="3" name="Trapezoid 6">
            <a:extLst>
              <a:ext uri="{FF2B5EF4-FFF2-40B4-BE49-F238E27FC236}">
                <a16:creationId xmlns:a16="http://schemas.microsoft.com/office/drawing/2014/main" id="{D27B22B3-C634-4F0B-BD8C-47D6EC9F735C}"/>
              </a:ext>
            </a:extLst>
          </p:cNvPr>
          <p:cNvSpPr/>
          <p:nvPr/>
        </p:nvSpPr>
        <p:spPr>
          <a:xfrm>
            <a:off x="1240027" y="929033"/>
            <a:ext cx="9410774" cy="7434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14" y="21600"/>
                </a:moveTo>
                <a:lnTo>
                  <a:pt x="0" y="0"/>
                </a:lnTo>
                <a:lnTo>
                  <a:pt x="20982" y="4217"/>
                </a:lnTo>
                <a:lnTo>
                  <a:pt x="21600" y="19913"/>
                </a:lnTo>
                <a:lnTo>
                  <a:pt x="914" y="21600"/>
                </a:lnTo>
                <a:close/>
              </a:path>
            </a:pathLst>
          </a:custGeom>
          <a:gradFill>
            <a:gsLst>
              <a:gs pos="0">
                <a:srgbClr val="000000">
                  <a:alpha val="74000"/>
                </a:srgbClr>
              </a:gs>
              <a:gs pos="100000">
                <a:srgbClr val="000000">
                  <a:alpha val="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" name="Rectangle: Rounded Corners 23">
            <a:extLst>
              <a:ext uri="{FF2B5EF4-FFF2-40B4-BE49-F238E27FC236}">
                <a16:creationId xmlns:a16="http://schemas.microsoft.com/office/drawing/2014/main" id="{88051044-953C-4E4B-A5FD-9154F219540F}"/>
              </a:ext>
            </a:extLst>
          </p:cNvPr>
          <p:cNvSpPr/>
          <p:nvPr/>
        </p:nvSpPr>
        <p:spPr>
          <a:xfrm>
            <a:off x="1219199" y="435428"/>
            <a:ext cx="9510487" cy="76557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" name="Rectangle: Rounded Corners 24">
            <a:extLst>
              <a:ext uri="{FF2B5EF4-FFF2-40B4-BE49-F238E27FC236}">
                <a16:creationId xmlns:a16="http://schemas.microsoft.com/office/drawing/2014/main" id="{F241FF33-DE6A-48D5-8EC2-6609382938D7}"/>
              </a:ext>
            </a:extLst>
          </p:cNvPr>
          <p:cNvSpPr/>
          <p:nvPr/>
        </p:nvSpPr>
        <p:spPr>
          <a:xfrm>
            <a:off x="1636484" y="642424"/>
            <a:ext cx="8657745" cy="351580"/>
          </a:xfrm>
          <a:prstGeom prst="roundRect">
            <a:avLst>
              <a:gd name="adj" fmla="val 50000"/>
            </a:avLst>
          </a:prstGeom>
          <a:solidFill>
            <a:srgbClr val="A6A6A6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B72EE4BB-107A-4D79-A3D5-134D6C1D290C}"/>
              </a:ext>
            </a:extLst>
          </p:cNvPr>
          <p:cNvGrpSpPr/>
          <p:nvPr/>
        </p:nvGrpSpPr>
        <p:grpSpPr>
          <a:xfrm>
            <a:off x="6679890" y="388313"/>
            <a:ext cx="2208630" cy="4712561"/>
            <a:chOff x="0" y="0"/>
            <a:chExt cx="2208628" cy="4712560"/>
          </a:xfrm>
        </p:grpSpPr>
        <p:sp>
          <p:nvSpPr>
            <p:cNvPr id="7" name="Freeform: Shape 84">
              <a:extLst>
                <a:ext uri="{FF2B5EF4-FFF2-40B4-BE49-F238E27FC236}">
                  <a16:creationId xmlns:a16="http://schemas.microsoft.com/office/drawing/2014/main" id="{C2661FF2-C82E-4F26-AA93-C931E4879D24}"/>
                </a:ext>
              </a:extLst>
            </p:cNvPr>
            <p:cNvSpPr/>
            <p:nvPr/>
          </p:nvSpPr>
          <p:spPr>
            <a:xfrm>
              <a:off x="1065678" y="2432839"/>
              <a:ext cx="45721" cy="190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6" h="21600" extrusionOk="0">
                  <a:moveTo>
                    <a:pt x="20736" y="21600"/>
                  </a:moveTo>
                  <a:cubicBezTo>
                    <a:pt x="10875" y="18216"/>
                    <a:pt x="1015" y="14832"/>
                    <a:pt x="75" y="11232"/>
                  </a:cubicBezTo>
                  <a:cubicBezTo>
                    <a:pt x="-864" y="7632"/>
                    <a:pt x="7118" y="3816"/>
                    <a:pt x="15101" y="0"/>
                  </a:cubicBez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8" name="Freeform: Shape 21">
              <a:extLst>
                <a:ext uri="{FF2B5EF4-FFF2-40B4-BE49-F238E27FC236}">
                  <a16:creationId xmlns:a16="http://schemas.microsoft.com/office/drawing/2014/main" id="{78C82525-4854-45ED-9DCB-33541AEFDA7C}"/>
                </a:ext>
              </a:extLst>
            </p:cNvPr>
            <p:cNvSpPr/>
            <p:nvPr/>
          </p:nvSpPr>
          <p:spPr>
            <a:xfrm>
              <a:off x="0" y="2456047"/>
              <a:ext cx="2208628" cy="22086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341"/>
                  </a:moveTo>
                  <a:cubicBezTo>
                    <a:pt x="10218" y="1341"/>
                    <a:pt x="9746" y="1813"/>
                    <a:pt x="9746" y="2395"/>
                  </a:cubicBezTo>
                  <a:cubicBezTo>
                    <a:pt x="9746" y="2978"/>
                    <a:pt x="10218" y="3450"/>
                    <a:pt x="10800" y="3450"/>
                  </a:cubicBezTo>
                  <a:cubicBezTo>
                    <a:pt x="11382" y="3450"/>
                    <a:pt x="11854" y="2978"/>
                    <a:pt x="11854" y="2395"/>
                  </a:cubicBezTo>
                  <a:cubicBezTo>
                    <a:pt x="11854" y="1813"/>
                    <a:pt x="11382" y="1341"/>
                    <a:pt x="10800" y="1341"/>
                  </a:cubicBezTo>
                  <a:close/>
                  <a:moveTo>
                    <a:pt x="10800" y="0"/>
                  </a:move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60066">
                    <a:alpha val="50000"/>
                  </a:srgbClr>
                </a:gs>
                <a:gs pos="100000">
                  <a:srgbClr val="CC00CC">
                    <a:alpha val="69804"/>
                  </a:srgbClr>
                </a:gs>
              </a:gsLst>
              <a:lin ang="0" scaled="0"/>
            </a:gradFill>
            <a:ln w="12700" cap="flat">
              <a:solidFill>
                <a:srgbClr val="990099">
                  <a:alpha val="50000"/>
                </a:srgbClr>
              </a:solidFill>
              <a:prstDash val="solid"/>
              <a:miter lim="800000"/>
            </a:ln>
            <a:effectLst>
              <a:reflection stA="35000" endPos="40000" dir="5400000" sy="-100000" algn="bl" rotWithShape="0"/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grpSp>
          <p:nvGrpSpPr>
            <p:cNvPr id="9" name="Group 38">
              <a:extLst>
                <a:ext uri="{FF2B5EF4-FFF2-40B4-BE49-F238E27FC236}">
                  <a16:creationId xmlns:a16="http://schemas.microsoft.com/office/drawing/2014/main" id="{0545FB6B-00BC-42F4-A4B9-0250FA7656B5}"/>
                </a:ext>
              </a:extLst>
            </p:cNvPr>
            <p:cNvGrpSpPr/>
            <p:nvPr/>
          </p:nvGrpSpPr>
          <p:grpSpPr>
            <a:xfrm>
              <a:off x="719685" y="0"/>
              <a:ext cx="769258" cy="769258"/>
              <a:chOff x="0" y="0"/>
              <a:chExt cx="769257" cy="769257"/>
            </a:xfrm>
          </p:grpSpPr>
          <p:sp>
            <p:nvSpPr>
              <p:cNvPr id="18" name="Oval 33">
                <a:extLst>
                  <a:ext uri="{FF2B5EF4-FFF2-40B4-BE49-F238E27FC236}">
                    <a16:creationId xmlns:a16="http://schemas.microsoft.com/office/drawing/2014/main" id="{0D3BDF87-57B5-4342-BECE-21203ED98570}"/>
                  </a:ext>
                </a:extLst>
              </p:cNvPr>
              <p:cNvSpPr/>
              <p:nvPr/>
            </p:nvSpPr>
            <p:spPr>
              <a:xfrm>
                <a:off x="0" y="0"/>
                <a:ext cx="769258" cy="769258"/>
              </a:xfrm>
              <a:prstGeom prst="ellipse">
                <a:avLst/>
              </a:prstGeom>
              <a:solidFill>
                <a:srgbClr val="F2F2F2"/>
              </a:solidFill>
              <a:ln w="12700" cap="flat">
                <a:noFill/>
                <a:miter lim="400000"/>
              </a:ln>
              <a:effectLst>
                <a:outerShdw blurRad="50800" dist="38100" dir="8100000" rotWithShape="0">
                  <a:srgbClr val="000000">
                    <a:alpha val="4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ctr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rgbClr val="FFFFFF"/>
                    </a:solidFill>
                  </a:defRPr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Oval 34">
                <a:extLst>
                  <a:ext uri="{FF2B5EF4-FFF2-40B4-BE49-F238E27FC236}">
                    <a16:creationId xmlns:a16="http://schemas.microsoft.com/office/drawing/2014/main" id="{5D94652A-C3EE-49E5-B8E1-319DD5288AF4}"/>
                  </a:ext>
                </a:extLst>
              </p:cNvPr>
              <p:cNvSpPr/>
              <p:nvPr/>
            </p:nvSpPr>
            <p:spPr>
              <a:xfrm>
                <a:off x="175308" y="174823"/>
                <a:ext cx="418640" cy="418640"/>
              </a:xfrm>
              <a:prstGeom prst="ellipse">
                <a:avLst/>
              </a:prstGeom>
              <a:gradFill flip="none" rotWithShape="1">
                <a:gsLst>
                  <a:gs pos="0">
                    <a:srgbClr val="660066"/>
                  </a:gs>
                  <a:gs pos="100000">
                    <a:srgbClr val="CC00CC"/>
                  </a:gs>
                </a:gsLst>
                <a:lin ang="0" scaled="0"/>
              </a:gradFill>
              <a:ln w="12700" cap="flat">
                <a:solidFill>
                  <a:srgbClr val="990099">
                    <a:alpha val="50000"/>
                  </a:srgbClr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ctr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rgbClr val="FFFFFF"/>
                    </a:solidFill>
                  </a:defRPr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" name="Straight Connector 55">
              <a:extLst>
                <a:ext uri="{FF2B5EF4-FFF2-40B4-BE49-F238E27FC236}">
                  <a16:creationId xmlns:a16="http://schemas.microsoft.com/office/drawing/2014/main" id="{F2FD7413-0027-4AAB-A66D-42B612326F6E}"/>
                </a:ext>
              </a:extLst>
            </p:cNvPr>
            <p:cNvSpPr/>
            <p:nvPr/>
          </p:nvSpPr>
          <p:spPr>
            <a:xfrm flipH="1">
              <a:off x="1104313" y="769257"/>
              <a:ext cx="1" cy="1686790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" name="Freeform: Shape 85">
              <a:extLst>
                <a:ext uri="{FF2B5EF4-FFF2-40B4-BE49-F238E27FC236}">
                  <a16:creationId xmlns:a16="http://schemas.microsoft.com/office/drawing/2014/main" id="{7E1E1895-AE6C-4900-8A0E-EC637F401F8D}"/>
                </a:ext>
              </a:extLst>
            </p:cNvPr>
            <p:cNvSpPr/>
            <p:nvPr/>
          </p:nvSpPr>
          <p:spPr>
            <a:xfrm>
              <a:off x="1097227" y="2437780"/>
              <a:ext cx="45719" cy="182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96" h="19806" extrusionOk="0">
                  <a:moveTo>
                    <a:pt x="0" y="522"/>
                  </a:moveTo>
                  <a:cubicBezTo>
                    <a:pt x="11400" y="-950"/>
                    <a:pt x="14421" y="864"/>
                    <a:pt x="17566" y="3808"/>
                  </a:cubicBezTo>
                  <a:cubicBezTo>
                    <a:pt x="20711" y="6752"/>
                    <a:pt x="21600" y="15721"/>
                    <a:pt x="18869" y="18185"/>
                  </a:cubicBezTo>
                  <a:cubicBezTo>
                    <a:pt x="16137" y="20650"/>
                    <a:pt x="7960" y="19897"/>
                    <a:pt x="1179" y="18596"/>
                  </a:cubicBez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2" name="Freeform: Shape 86">
              <a:extLst>
                <a:ext uri="{FF2B5EF4-FFF2-40B4-BE49-F238E27FC236}">
                  <a16:creationId xmlns:a16="http://schemas.microsoft.com/office/drawing/2014/main" id="{04DAABAA-A784-4FE9-8EE8-799879845581}"/>
                </a:ext>
              </a:extLst>
            </p:cNvPr>
            <p:cNvSpPr/>
            <p:nvPr/>
          </p:nvSpPr>
          <p:spPr>
            <a:xfrm flipV="1">
              <a:off x="1071522" y="2415691"/>
              <a:ext cx="48579" cy="3714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3" name="Freeform: Shape 87">
              <a:extLst>
                <a:ext uri="{FF2B5EF4-FFF2-40B4-BE49-F238E27FC236}">
                  <a16:creationId xmlns:a16="http://schemas.microsoft.com/office/drawing/2014/main" id="{E771B7BC-C0C8-4F88-B2EA-D1B40EEB4EB0}"/>
                </a:ext>
              </a:extLst>
            </p:cNvPr>
            <p:cNvSpPr/>
            <p:nvPr/>
          </p:nvSpPr>
          <p:spPr>
            <a:xfrm flipV="1">
              <a:off x="1078187" y="2396637"/>
              <a:ext cx="48579" cy="3714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4" name="Oval 97">
              <a:extLst>
                <a:ext uri="{FF2B5EF4-FFF2-40B4-BE49-F238E27FC236}">
                  <a16:creationId xmlns:a16="http://schemas.microsoft.com/office/drawing/2014/main" id="{D0ED793F-02C8-4433-9D64-F86910ED7C0F}"/>
                </a:ext>
              </a:extLst>
            </p:cNvPr>
            <p:cNvSpPr/>
            <p:nvPr/>
          </p:nvSpPr>
          <p:spPr>
            <a:xfrm>
              <a:off x="229397" y="4641561"/>
              <a:ext cx="1794738" cy="70999"/>
            </a:xfrm>
            <a:prstGeom prst="ellipse">
              <a:avLst/>
            </a:prstGeom>
            <a:gradFill flip="none" rotWithShape="1">
              <a:gsLst>
                <a:gs pos="0">
                  <a:srgbClr val="000000">
                    <a:alpha val="74000"/>
                  </a:srgbClr>
                </a:gs>
                <a:gs pos="100000">
                  <a:srgbClr val="000000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pic>
          <p:nvPicPr>
            <p:cNvPr id="15" name="Graphic 100" descr="Graphic 100">
              <a:extLst>
                <a:ext uri="{FF2B5EF4-FFF2-40B4-BE49-F238E27FC236}">
                  <a16:creationId xmlns:a16="http://schemas.microsoft.com/office/drawing/2014/main" id="{4CBC74C1-6FCD-4E53-94E5-C37FAB8A0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8480" y="3773483"/>
              <a:ext cx="914401" cy="914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" name="TextBox 115">
              <a:extLst>
                <a:ext uri="{FF2B5EF4-FFF2-40B4-BE49-F238E27FC236}">
                  <a16:creationId xmlns:a16="http://schemas.microsoft.com/office/drawing/2014/main" id="{34BA5ED7-74E2-4EFA-8EAD-29CDBC95B01F}"/>
                </a:ext>
              </a:extLst>
            </p:cNvPr>
            <p:cNvSpPr txBox="1"/>
            <p:nvPr/>
          </p:nvSpPr>
          <p:spPr>
            <a:xfrm>
              <a:off x="132076" y="3049245"/>
              <a:ext cx="1609067" cy="13234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100">
                  <a:solidFill>
                    <a:srgbClr val="262626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r>
                <a:rPr lang="en-US" dirty="0"/>
                <a:t>‏</a:t>
              </a:r>
              <a:r>
                <a:rPr lang="en-US" sz="2000" b="1" dirty="0" err="1"/>
                <a:t>يتعرف</a:t>
              </a:r>
              <a:r>
                <a:rPr lang="en-US" sz="2000" b="1" dirty="0"/>
                <a:t> </a:t>
              </a:r>
              <a:r>
                <a:rPr lang="en-US" sz="2000" b="1" dirty="0" err="1"/>
                <a:t>قصة</a:t>
              </a:r>
              <a:r>
                <a:rPr lang="en-US" sz="2000" b="1" dirty="0"/>
                <a:t> </a:t>
              </a:r>
              <a:r>
                <a:rPr lang="en-US" sz="2000" b="1" dirty="0" err="1"/>
                <a:t>سيدنا</a:t>
              </a:r>
              <a:r>
                <a:rPr lang="en-US" sz="2000" b="1" dirty="0"/>
                <a:t> </a:t>
              </a:r>
              <a:r>
                <a:rPr lang="en-US" sz="2000" b="1" dirty="0" err="1"/>
                <a:t>نوح</a:t>
              </a:r>
              <a:r>
                <a:rPr lang="en-US" sz="2000" b="1" dirty="0"/>
                <a:t> </a:t>
              </a:r>
              <a:r>
                <a:rPr lang="en-US" sz="2000" b="1" dirty="0" err="1"/>
                <a:t>وسيدنا</a:t>
              </a:r>
              <a:r>
                <a:rPr lang="en-US" sz="2000" b="1" dirty="0"/>
                <a:t> </a:t>
              </a:r>
              <a:r>
                <a:rPr lang="en-US" sz="2000" b="1" dirty="0" err="1"/>
                <a:t>إبراهيم</a:t>
              </a:r>
              <a:r>
                <a:rPr lang="en-US" sz="2000" b="1" dirty="0"/>
                <a:t> </a:t>
              </a:r>
              <a:r>
                <a:rPr lang="en-US" sz="2000" b="1" dirty="0" err="1"/>
                <a:t>عليهما</a:t>
              </a:r>
              <a:r>
                <a:rPr lang="en-US" sz="2000" b="1" dirty="0"/>
                <a:t> </a:t>
              </a:r>
              <a:r>
                <a:rPr lang="en-US" sz="2000" b="1" dirty="0" err="1"/>
                <a:t>السلام</a:t>
              </a:r>
              <a:r>
                <a:rPr lang="en-US" sz="2000" b="1" dirty="0"/>
                <a:t>.</a:t>
              </a:r>
            </a:p>
          </p:txBody>
        </p:sp>
      </p:grpSp>
      <p:grpSp>
        <p:nvGrpSpPr>
          <p:cNvPr id="20" name="Group 5">
            <a:extLst>
              <a:ext uri="{FF2B5EF4-FFF2-40B4-BE49-F238E27FC236}">
                <a16:creationId xmlns:a16="http://schemas.microsoft.com/office/drawing/2014/main" id="{0A057BDC-1746-4F47-833D-0AED4D72AB29}"/>
              </a:ext>
            </a:extLst>
          </p:cNvPr>
          <p:cNvGrpSpPr/>
          <p:nvPr/>
        </p:nvGrpSpPr>
        <p:grpSpPr>
          <a:xfrm>
            <a:off x="8496627" y="435427"/>
            <a:ext cx="2208630" cy="5326459"/>
            <a:chOff x="0" y="-1"/>
            <a:chExt cx="2208628" cy="5326457"/>
          </a:xfrm>
        </p:grpSpPr>
        <p:sp>
          <p:nvSpPr>
            <p:cNvPr id="21" name="Freeform: Shape 90">
              <a:extLst>
                <a:ext uri="{FF2B5EF4-FFF2-40B4-BE49-F238E27FC236}">
                  <a16:creationId xmlns:a16="http://schemas.microsoft.com/office/drawing/2014/main" id="{5531AAFA-3CA1-477C-8637-66C1A2F31B4F}"/>
                </a:ext>
              </a:extLst>
            </p:cNvPr>
            <p:cNvSpPr/>
            <p:nvPr/>
          </p:nvSpPr>
          <p:spPr>
            <a:xfrm>
              <a:off x="1065987" y="3005808"/>
              <a:ext cx="45721" cy="190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6" h="21600" extrusionOk="0">
                  <a:moveTo>
                    <a:pt x="20736" y="21600"/>
                  </a:moveTo>
                  <a:cubicBezTo>
                    <a:pt x="10875" y="18216"/>
                    <a:pt x="1015" y="14832"/>
                    <a:pt x="75" y="11232"/>
                  </a:cubicBezTo>
                  <a:cubicBezTo>
                    <a:pt x="-864" y="7632"/>
                    <a:pt x="7118" y="3816"/>
                    <a:pt x="15101" y="0"/>
                  </a:cubicBez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22" name="Freeform: Shape 22">
              <a:extLst>
                <a:ext uri="{FF2B5EF4-FFF2-40B4-BE49-F238E27FC236}">
                  <a16:creationId xmlns:a16="http://schemas.microsoft.com/office/drawing/2014/main" id="{01E3FAEA-AC8F-4380-AE4D-15277D4D6368}"/>
                </a:ext>
              </a:extLst>
            </p:cNvPr>
            <p:cNvSpPr/>
            <p:nvPr/>
          </p:nvSpPr>
          <p:spPr>
            <a:xfrm>
              <a:off x="0" y="3027458"/>
              <a:ext cx="2208628" cy="22086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215"/>
                  </a:moveTo>
                  <a:cubicBezTo>
                    <a:pt x="10218" y="1215"/>
                    <a:pt x="9746" y="1687"/>
                    <a:pt x="9746" y="2269"/>
                  </a:cubicBezTo>
                  <a:cubicBezTo>
                    <a:pt x="9746" y="2851"/>
                    <a:pt x="10218" y="3323"/>
                    <a:pt x="10800" y="3323"/>
                  </a:cubicBezTo>
                  <a:cubicBezTo>
                    <a:pt x="11382" y="3323"/>
                    <a:pt x="11854" y="2851"/>
                    <a:pt x="11854" y="2269"/>
                  </a:cubicBezTo>
                  <a:cubicBezTo>
                    <a:pt x="11854" y="1687"/>
                    <a:pt x="11382" y="1215"/>
                    <a:pt x="10800" y="1215"/>
                  </a:cubicBezTo>
                  <a:close/>
                  <a:moveTo>
                    <a:pt x="10800" y="0"/>
                  </a:move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0066">
                    <a:alpha val="49804"/>
                  </a:srgbClr>
                </a:gs>
                <a:gs pos="100000">
                  <a:srgbClr val="FF3399">
                    <a:alpha val="69804"/>
                  </a:srgbClr>
                </a:gs>
              </a:gsLst>
              <a:lin ang="0" scaled="0"/>
            </a:gradFill>
            <a:ln w="12700" cap="flat">
              <a:solidFill>
                <a:srgbClr val="FF1A80">
                  <a:alpha val="50000"/>
                </a:srgbClr>
              </a:solidFill>
              <a:prstDash val="solid"/>
              <a:miter lim="800000"/>
            </a:ln>
            <a:effectLst>
              <a:reflection stA="35000" endPos="40000" dir="5400000" sy="-100000" algn="bl" rotWithShape="0"/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grpSp>
          <p:nvGrpSpPr>
            <p:cNvPr id="23" name="Group 37">
              <a:extLst>
                <a:ext uri="{FF2B5EF4-FFF2-40B4-BE49-F238E27FC236}">
                  <a16:creationId xmlns:a16="http://schemas.microsoft.com/office/drawing/2014/main" id="{A304E785-4D1F-4BA1-872C-878B29B67943}"/>
                </a:ext>
              </a:extLst>
            </p:cNvPr>
            <p:cNvGrpSpPr/>
            <p:nvPr/>
          </p:nvGrpSpPr>
          <p:grpSpPr>
            <a:xfrm>
              <a:off x="720466" y="-1"/>
              <a:ext cx="769259" cy="769259"/>
              <a:chOff x="0" y="0"/>
              <a:chExt cx="769257" cy="769257"/>
            </a:xfrm>
          </p:grpSpPr>
          <p:sp>
            <p:nvSpPr>
              <p:cNvPr id="32" name="Oval 35">
                <a:extLst>
                  <a:ext uri="{FF2B5EF4-FFF2-40B4-BE49-F238E27FC236}">
                    <a16:creationId xmlns:a16="http://schemas.microsoft.com/office/drawing/2014/main" id="{5888DB96-EBD1-47F9-AB6A-C056B982B383}"/>
                  </a:ext>
                </a:extLst>
              </p:cNvPr>
              <p:cNvSpPr/>
              <p:nvPr/>
            </p:nvSpPr>
            <p:spPr>
              <a:xfrm>
                <a:off x="0" y="0"/>
                <a:ext cx="769258" cy="769258"/>
              </a:xfrm>
              <a:prstGeom prst="ellipse">
                <a:avLst/>
              </a:prstGeom>
              <a:solidFill>
                <a:srgbClr val="F2F2F2"/>
              </a:solidFill>
              <a:ln w="12700" cap="flat">
                <a:noFill/>
                <a:miter lim="400000"/>
              </a:ln>
              <a:effectLst>
                <a:outerShdw blurRad="50800" dist="38100" dir="8100000" rotWithShape="0">
                  <a:srgbClr val="000000">
                    <a:alpha val="4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ctr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rgbClr val="FFFFFF"/>
                    </a:solidFill>
                  </a:defRPr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Oval 36">
                <a:extLst>
                  <a:ext uri="{FF2B5EF4-FFF2-40B4-BE49-F238E27FC236}">
                    <a16:creationId xmlns:a16="http://schemas.microsoft.com/office/drawing/2014/main" id="{53B0EC16-C02A-4DBF-A55E-119BD1020811}"/>
                  </a:ext>
                </a:extLst>
              </p:cNvPr>
              <p:cNvSpPr/>
              <p:nvPr/>
            </p:nvSpPr>
            <p:spPr>
              <a:xfrm>
                <a:off x="175308" y="174823"/>
                <a:ext cx="418640" cy="418640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66"/>
                  </a:gs>
                  <a:gs pos="100000">
                    <a:srgbClr val="FF3399"/>
                  </a:gs>
                </a:gsLst>
                <a:lin ang="0" scaled="0"/>
              </a:gradFill>
              <a:ln w="12700" cap="flat">
                <a:solidFill>
                  <a:srgbClr val="FF1A80">
                    <a:alpha val="50000"/>
                  </a:srgbClr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ctr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rgbClr val="FFFFFF"/>
                    </a:solidFill>
                  </a:defRPr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4" name="Straight Connector 58">
              <a:extLst>
                <a:ext uri="{FF2B5EF4-FFF2-40B4-BE49-F238E27FC236}">
                  <a16:creationId xmlns:a16="http://schemas.microsoft.com/office/drawing/2014/main" id="{80192E78-DC1A-446E-B590-72780121A241}"/>
                </a:ext>
              </a:extLst>
            </p:cNvPr>
            <p:cNvSpPr/>
            <p:nvPr/>
          </p:nvSpPr>
          <p:spPr>
            <a:xfrm flipH="1">
              <a:off x="1104314" y="769256"/>
              <a:ext cx="782" cy="2258202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25" name="Freeform: Shape 91">
              <a:extLst>
                <a:ext uri="{FF2B5EF4-FFF2-40B4-BE49-F238E27FC236}">
                  <a16:creationId xmlns:a16="http://schemas.microsoft.com/office/drawing/2014/main" id="{64E6A76E-CF53-4139-BEE1-517F136B04EE}"/>
                </a:ext>
              </a:extLst>
            </p:cNvPr>
            <p:cNvSpPr/>
            <p:nvPr/>
          </p:nvSpPr>
          <p:spPr>
            <a:xfrm>
              <a:off x="1097536" y="3010750"/>
              <a:ext cx="45719" cy="182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96" h="19806" extrusionOk="0">
                  <a:moveTo>
                    <a:pt x="0" y="522"/>
                  </a:moveTo>
                  <a:cubicBezTo>
                    <a:pt x="11400" y="-950"/>
                    <a:pt x="14421" y="864"/>
                    <a:pt x="17566" y="3808"/>
                  </a:cubicBezTo>
                  <a:cubicBezTo>
                    <a:pt x="20711" y="6752"/>
                    <a:pt x="21600" y="15721"/>
                    <a:pt x="18869" y="18185"/>
                  </a:cubicBezTo>
                  <a:cubicBezTo>
                    <a:pt x="16137" y="20650"/>
                    <a:pt x="7960" y="19897"/>
                    <a:pt x="1179" y="18596"/>
                  </a:cubicBez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26" name="Freeform: Shape 92">
              <a:extLst>
                <a:ext uri="{FF2B5EF4-FFF2-40B4-BE49-F238E27FC236}">
                  <a16:creationId xmlns:a16="http://schemas.microsoft.com/office/drawing/2014/main" id="{BF09578A-8B19-4DE6-8FD3-43E537CE8564}"/>
                </a:ext>
              </a:extLst>
            </p:cNvPr>
            <p:cNvSpPr/>
            <p:nvPr/>
          </p:nvSpPr>
          <p:spPr>
            <a:xfrm flipV="1">
              <a:off x="1071831" y="2988660"/>
              <a:ext cx="48579" cy="3714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27" name="Freeform: Shape 93">
              <a:extLst>
                <a:ext uri="{FF2B5EF4-FFF2-40B4-BE49-F238E27FC236}">
                  <a16:creationId xmlns:a16="http://schemas.microsoft.com/office/drawing/2014/main" id="{E231EE57-C802-491E-A87D-16C986A76B75}"/>
                </a:ext>
              </a:extLst>
            </p:cNvPr>
            <p:cNvSpPr/>
            <p:nvPr/>
          </p:nvSpPr>
          <p:spPr>
            <a:xfrm flipV="1">
              <a:off x="1078496" y="2969608"/>
              <a:ext cx="48579" cy="3714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28" name="Oval 98">
              <a:extLst>
                <a:ext uri="{FF2B5EF4-FFF2-40B4-BE49-F238E27FC236}">
                  <a16:creationId xmlns:a16="http://schemas.microsoft.com/office/drawing/2014/main" id="{D349D29E-704D-4CF4-9A10-3A109D5B7A97}"/>
                </a:ext>
              </a:extLst>
            </p:cNvPr>
            <p:cNvSpPr/>
            <p:nvPr/>
          </p:nvSpPr>
          <p:spPr>
            <a:xfrm>
              <a:off x="245886" y="5255457"/>
              <a:ext cx="1794738" cy="70999"/>
            </a:xfrm>
            <a:prstGeom prst="ellipse">
              <a:avLst/>
            </a:prstGeom>
            <a:gradFill flip="none" rotWithShape="1">
              <a:gsLst>
                <a:gs pos="0">
                  <a:srgbClr val="000000">
                    <a:alpha val="74000"/>
                  </a:srgbClr>
                </a:gs>
                <a:gs pos="100000">
                  <a:srgbClr val="000000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pic>
          <p:nvPicPr>
            <p:cNvPr id="29" name="Graphic 104" descr="Graphic 104">
              <a:extLst>
                <a:ext uri="{FF2B5EF4-FFF2-40B4-BE49-F238E27FC236}">
                  <a16:creationId xmlns:a16="http://schemas.microsoft.com/office/drawing/2014/main" id="{88B80FF1-027F-4A29-87DB-F8E2C59C8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3194" y="4354550"/>
              <a:ext cx="914401" cy="914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" name="TextBox 117">
              <a:extLst>
                <a:ext uri="{FF2B5EF4-FFF2-40B4-BE49-F238E27FC236}">
                  <a16:creationId xmlns:a16="http://schemas.microsoft.com/office/drawing/2014/main" id="{15E8F688-3F89-4B75-8386-756BAA93EFF4}"/>
                </a:ext>
              </a:extLst>
            </p:cNvPr>
            <p:cNvSpPr txBox="1"/>
            <p:nvPr/>
          </p:nvSpPr>
          <p:spPr>
            <a:xfrm>
              <a:off x="540359" y="3518441"/>
              <a:ext cx="1609067" cy="16312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100">
                  <a:solidFill>
                    <a:srgbClr val="262626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AE" sz="2000" b="1" dirty="0"/>
                <a:t>يستنبط الطالب ا</a:t>
              </a:r>
              <a:r>
                <a:rPr lang="ar-SA" sz="2000" b="1" dirty="0"/>
                <a:t>لدليل على </a:t>
              </a:r>
              <a:r>
                <a:rPr lang="ar-AE" sz="2000" b="1" dirty="0"/>
                <a:t>حكمة</a:t>
              </a:r>
              <a:r>
                <a:rPr lang="ar-SA" sz="2000" b="1" dirty="0"/>
                <a:t> إبراهيم عليه السلام </a:t>
              </a:r>
              <a:r>
                <a:rPr lang="ar-AE" sz="2000" b="1" dirty="0"/>
                <a:t>في دعوته لقومه</a:t>
              </a:r>
              <a:endParaRPr sz="2000" b="1" dirty="0"/>
            </a:p>
          </p:txBody>
        </p:sp>
      </p:grpSp>
      <p:grpSp>
        <p:nvGrpSpPr>
          <p:cNvPr id="34" name="Group 2">
            <a:extLst>
              <a:ext uri="{FF2B5EF4-FFF2-40B4-BE49-F238E27FC236}">
                <a16:creationId xmlns:a16="http://schemas.microsoft.com/office/drawing/2014/main" id="{D51CE5C2-203F-4215-93E8-12311F6DB43D}"/>
              </a:ext>
            </a:extLst>
          </p:cNvPr>
          <p:cNvGrpSpPr/>
          <p:nvPr/>
        </p:nvGrpSpPr>
        <p:grpSpPr>
          <a:xfrm>
            <a:off x="2946244" y="414799"/>
            <a:ext cx="2208629" cy="5188119"/>
            <a:chOff x="0" y="-1"/>
            <a:chExt cx="2208628" cy="5188117"/>
          </a:xfrm>
        </p:grpSpPr>
        <p:sp>
          <p:nvSpPr>
            <p:cNvPr id="35" name="Freeform: Shape 73">
              <a:extLst>
                <a:ext uri="{FF2B5EF4-FFF2-40B4-BE49-F238E27FC236}">
                  <a16:creationId xmlns:a16="http://schemas.microsoft.com/office/drawing/2014/main" id="{E4206B7C-F061-462A-BF85-12B94AFE53F7}"/>
                </a:ext>
              </a:extLst>
            </p:cNvPr>
            <p:cNvSpPr/>
            <p:nvPr/>
          </p:nvSpPr>
          <p:spPr>
            <a:xfrm>
              <a:off x="1065679" y="2883054"/>
              <a:ext cx="45722" cy="190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6" h="21600" extrusionOk="0">
                  <a:moveTo>
                    <a:pt x="20736" y="21600"/>
                  </a:moveTo>
                  <a:cubicBezTo>
                    <a:pt x="10875" y="18216"/>
                    <a:pt x="1015" y="14832"/>
                    <a:pt x="75" y="11232"/>
                  </a:cubicBezTo>
                  <a:cubicBezTo>
                    <a:pt x="-864" y="7632"/>
                    <a:pt x="7118" y="3816"/>
                    <a:pt x="15101" y="0"/>
                  </a:cubicBez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36" name="Freeform: Shape 18">
              <a:extLst>
                <a:ext uri="{FF2B5EF4-FFF2-40B4-BE49-F238E27FC236}">
                  <a16:creationId xmlns:a16="http://schemas.microsoft.com/office/drawing/2014/main" id="{47D96851-04F5-4049-A0EF-A7FC16A743C9}"/>
                </a:ext>
              </a:extLst>
            </p:cNvPr>
            <p:cNvSpPr/>
            <p:nvPr/>
          </p:nvSpPr>
          <p:spPr>
            <a:xfrm>
              <a:off x="0" y="2894015"/>
              <a:ext cx="2208628" cy="22086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205"/>
                  </a:moveTo>
                  <a:cubicBezTo>
                    <a:pt x="10218" y="1205"/>
                    <a:pt x="9746" y="1677"/>
                    <a:pt x="9746" y="2259"/>
                  </a:cubicBezTo>
                  <a:cubicBezTo>
                    <a:pt x="9746" y="2841"/>
                    <a:pt x="10218" y="3313"/>
                    <a:pt x="10800" y="3313"/>
                  </a:cubicBezTo>
                  <a:cubicBezTo>
                    <a:pt x="11382" y="3313"/>
                    <a:pt x="11854" y="2841"/>
                    <a:pt x="11854" y="2259"/>
                  </a:cubicBezTo>
                  <a:cubicBezTo>
                    <a:pt x="11854" y="1677"/>
                    <a:pt x="11382" y="1205"/>
                    <a:pt x="10800" y="1205"/>
                  </a:cubicBezTo>
                  <a:close/>
                  <a:moveTo>
                    <a:pt x="10800" y="0"/>
                  </a:move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99CC">
                    <a:alpha val="49804"/>
                  </a:srgbClr>
                </a:gs>
                <a:gs pos="100000">
                  <a:srgbClr val="00CCFF">
                    <a:alpha val="69804"/>
                  </a:srgbClr>
                </a:gs>
              </a:gsLst>
              <a:lin ang="0" scaled="0"/>
            </a:gradFill>
            <a:ln w="12700" cap="flat">
              <a:solidFill>
                <a:srgbClr val="00B3E6">
                  <a:alpha val="50000"/>
                </a:srgbClr>
              </a:solidFill>
              <a:prstDash val="solid"/>
              <a:miter lim="800000"/>
            </a:ln>
            <a:effectLst>
              <a:reflection stA="35000" endPos="40000" dir="5400000" sy="-100000" algn="bl" rotWithShape="0"/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grpSp>
          <p:nvGrpSpPr>
            <p:cNvPr id="37" name="Group 40">
              <a:extLst>
                <a:ext uri="{FF2B5EF4-FFF2-40B4-BE49-F238E27FC236}">
                  <a16:creationId xmlns:a16="http://schemas.microsoft.com/office/drawing/2014/main" id="{6BC1B142-66F8-4FDA-B91B-58D6AE11A627}"/>
                </a:ext>
              </a:extLst>
            </p:cNvPr>
            <p:cNvGrpSpPr/>
            <p:nvPr/>
          </p:nvGrpSpPr>
          <p:grpSpPr>
            <a:xfrm>
              <a:off x="711381" y="-1"/>
              <a:ext cx="769258" cy="769259"/>
              <a:chOff x="0" y="0"/>
              <a:chExt cx="769257" cy="769257"/>
            </a:xfrm>
          </p:grpSpPr>
          <p:sp>
            <p:nvSpPr>
              <p:cNvPr id="46" name="Oval 29">
                <a:extLst>
                  <a:ext uri="{FF2B5EF4-FFF2-40B4-BE49-F238E27FC236}">
                    <a16:creationId xmlns:a16="http://schemas.microsoft.com/office/drawing/2014/main" id="{52EA8E7A-47CC-4CB0-918E-F60C5A418485}"/>
                  </a:ext>
                </a:extLst>
              </p:cNvPr>
              <p:cNvSpPr/>
              <p:nvPr/>
            </p:nvSpPr>
            <p:spPr>
              <a:xfrm>
                <a:off x="0" y="0"/>
                <a:ext cx="769258" cy="769258"/>
              </a:xfrm>
              <a:prstGeom prst="ellipse">
                <a:avLst/>
              </a:prstGeom>
              <a:solidFill>
                <a:srgbClr val="F2F2F2"/>
              </a:solidFill>
              <a:ln w="12700" cap="flat">
                <a:noFill/>
                <a:miter lim="400000"/>
              </a:ln>
              <a:effectLst>
                <a:outerShdw blurRad="50800" dist="38100" dir="8100000" rotWithShape="0">
                  <a:srgbClr val="000000">
                    <a:alpha val="4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ctr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rgbClr val="FFFFFF"/>
                    </a:solidFill>
                  </a:defRPr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Oval 30">
                <a:extLst>
                  <a:ext uri="{FF2B5EF4-FFF2-40B4-BE49-F238E27FC236}">
                    <a16:creationId xmlns:a16="http://schemas.microsoft.com/office/drawing/2014/main" id="{3E57CFE5-5E96-43E4-8FD7-C20886156A0C}"/>
                  </a:ext>
                </a:extLst>
              </p:cNvPr>
              <p:cNvSpPr/>
              <p:nvPr/>
            </p:nvSpPr>
            <p:spPr>
              <a:xfrm>
                <a:off x="175308" y="174823"/>
                <a:ext cx="418640" cy="418640"/>
              </a:xfrm>
              <a:prstGeom prst="ellipse">
                <a:avLst/>
              </a:prstGeom>
              <a:gradFill flip="none" rotWithShape="1">
                <a:gsLst>
                  <a:gs pos="0">
                    <a:srgbClr val="0099CC"/>
                  </a:gs>
                  <a:gs pos="100000">
                    <a:srgbClr val="00CCFF"/>
                  </a:gs>
                </a:gsLst>
                <a:lin ang="0" scaled="0"/>
              </a:gradFill>
              <a:ln w="12700" cap="flat">
                <a:solidFill>
                  <a:srgbClr val="00B3E6">
                    <a:alpha val="50000"/>
                  </a:srgbClr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ctr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rgbClr val="FFFFFF"/>
                    </a:solidFill>
                  </a:defRPr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8" name="Straight Connector 47">
              <a:extLst>
                <a:ext uri="{FF2B5EF4-FFF2-40B4-BE49-F238E27FC236}">
                  <a16:creationId xmlns:a16="http://schemas.microsoft.com/office/drawing/2014/main" id="{1A267976-D8DB-4291-BBC6-4089A0FAA445}"/>
                </a:ext>
              </a:extLst>
            </p:cNvPr>
            <p:cNvSpPr/>
            <p:nvPr/>
          </p:nvSpPr>
          <p:spPr>
            <a:xfrm>
              <a:off x="1096010" y="769256"/>
              <a:ext cx="8304" cy="2124761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39" name="Freeform: Shape 74">
              <a:extLst>
                <a:ext uri="{FF2B5EF4-FFF2-40B4-BE49-F238E27FC236}">
                  <a16:creationId xmlns:a16="http://schemas.microsoft.com/office/drawing/2014/main" id="{9378302C-B104-4A54-8109-8ED70A68B15B}"/>
                </a:ext>
              </a:extLst>
            </p:cNvPr>
            <p:cNvSpPr/>
            <p:nvPr/>
          </p:nvSpPr>
          <p:spPr>
            <a:xfrm>
              <a:off x="1097227" y="2887995"/>
              <a:ext cx="45720" cy="182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96" h="19806" extrusionOk="0">
                  <a:moveTo>
                    <a:pt x="0" y="522"/>
                  </a:moveTo>
                  <a:cubicBezTo>
                    <a:pt x="11400" y="-950"/>
                    <a:pt x="14421" y="864"/>
                    <a:pt x="17566" y="3808"/>
                  </a:cubicBezTo>
                  <a:cubicBezTo>
                    <a:pt x="20711" y="6752"/>
                    <a:pt x="21600" y="15721"/>
                    <a:pt x="18869" y="18185"/>
                  </a:cubicBezTo>
                  <a:cubicBezTo>
                    <a:pt x="16137" y="20650"/>
                    <a:pt x="7960" y="19897"/>
                    <a:pt x="1179" y="18596"/>
                  </a:cubicBez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40" name="Freeform: Shape 75">
              <a:extLst>
                <a:ext uri="{FF2B5EF4-FFF2-40B4-BE49-F238E27FC236}">
                  <a16:creationId xmlns:a16="http://schemas.microsoft.com/office/drawing/2014/main" id="{638954D8-BCE4-4C19-BD0B-27A9466F2043}"/>
                </a:ext>
              </a:extLst>
            </p:cNvPr>
            <p:cNvSpPr/>
            <p:nvPr/>
          </p:nvSpPr>
          <p:spPr>
            <a:xfrm flipV="1">
              <a:off x="1071522" y="2865906"/>
              <a:ext cx="48579" cy="3714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41" name="Freeform: Shape 76">
              <a:extLst>
                <a:ext uri="{FF2B5EF4-FFF2-40B4-BE49-F238E27FC236}">
                  <a16:creationId xmlns:a16="http://schemas.microsoft.com/office/drawing/2014/main" id="{18A64827-4E8B-4921-92DB-5C0897E0EC71}"/>
                </a:ext>
              </a:extLst>
            </p:cNvPr>
            <p:cNvSpPr/>
            <p:nvPr/>
          </p:nvSpPr>
          <p:spPr>
            <a:xfrm flipV="1">
              <a:off x="1078188" y="2846852"/>
              <a:ext cx="48579" cy="3714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42" name="Oval 95">
              <a:extLst>
                <a:ext uri="{FF2B5EF4-FFF2-40B4-BE49-F238E27FC236}">
                  <a16:creationId xmlns:a16="http://schemas.microsoft.com/office/drawing/2014/main" id="{40263DD1-7EBD-43EE-864D-AB177BC94F82}"/>
                </a:ext>
              </a:extLst>
            </p:cNvPr>
            <p:cNvSpPr/>
            <p:nvPr/>
          </p:nvSpPr>
          <p:spPr>
            <a:xfrm>
              <a:off x="222718" y="5117117"/>
              <a:ext cx="1794738" cy="70999"/>
            </a:xfrm>
            <a:prstGeom prst="ellipse">
              <a:avLst/>
            </a:prstGeom>
            <a:gradFill flip="none" rotWithShape="1">
              <a:gsLst>
                <a:gs pos="0">
                  <a:srgbClr val="000000">
                    <a:alpha val="74000"/>
                  </a:srgbClr>
                </a:gs>
                <a:gs pos="100000">
                  <a:srgbClr val="000000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pic>
          <p:nvPicPr>
            <p:cNvPr id="43" name="Graphic 106" descr="Graphic 106">
              <a:extLst>
                <a:ext uri="{FF2B5EF4-FFF2-40B4-BE49-F238E27FC236}">
                  <a16:creationId xmlns:a16="http://schemas.microsoft.com/office/drawing/2014/main" id="{FA2FBD3F-65B6-4EE5-B16C-EC24A1292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2819" y="4268913"/>
              <a:ext cx="914401" cy="914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4" name="TextBox 111">
              <a:extLst>
                <a:ext uri="{FF2B5EF4-FFF2-40B4-BE49-F238E27FC236}">
                  <a16:creationId xmlns:a16="http://schemas.microsoft.com/office/drawing/2014/main" id="{87DB5A44-6095-4D8C-89D2-4BE3E68BE953}"/>
                </a:ext>
              </a:extLst>
            </p:cNvPr>
            <p:cNvSpPr txBox="1"/>
            <p:nvPr/>
          </p:nvSpPr>
          <p:spPr>
            <a:xfrm>
              <a:off x="186118" y="3506040"/>
              <a:ext cx="1609067" cy="10156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100">
                  <a:solidFill>
                    <a:srgbClr val="262626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r>
                <a:rPr lang="en-US" sz="2000" b="1" dirty="0" err="1"/>
                <a:t>يبين</a:t>
              </a:r>
              <a:r>
                <a:rPr lang="en-US" sz="2000" b="1" dirty="0"/>
                <a:t> </a:t>
              </a:r>
              <a:r>
                <a:rPr lang="en-US" sz="2000" b="1" dirty="0" err="1"/>
                <a:t>صفات</a:t>
              </a:r>
              <a:r>
                <a:rPr lang="en-US" sz="2000" b="1" dirty="0"/>
                <a:t> </a:t>
              </a:r>
              <a:r>
                <a:rPr lang="en-US" sz="2000" b="1" dirty="0" err="1"/>
                <a:t>الأنبياء</a:t>
              </a:r>
              <a:r>
                <a:rPr lang="en-US" sz="2000" b="1" dirty="0"/>
                <a:t> </a:t>
              </a:r>
              <a:r>
                <a:rPr lang="en-US" sz="2000" b="1" dirty="0" err="1"/>
                <a:t>والرسل</a:t>
              </a:r>
              <a:r>
                <a:rPr lang="en-US" sz="2000" b="1" dirty="0"/>
                <a:t> </a:t>
              </a:r>
              <a:r>
                <a:rPr lang="en-US" sz="2000" b="1" dirty="0" err="1"/>
                <a:t>عليهم</a:t>
              </a:r>
              <a:r>
                <a:rPr lang="en-US" sz="2000" b="1" dirty="0"/>
                <a:t> </a:t>
              </a:r>
              <a:r>
                <a:rPr lang="en-US" sz="2000" b="1" dirty="0" err="1"/>
                <a:t>السلام</a:t>
              </a:r>
              <a:r>
                <a:rPr lang="en-US" sz="2000" b="1" dirty="0"/>
                <a:t> .</a:t>
              </a:r>
            </a:p>
          </p:txBody>
        </p:sp>
      </p:grpSp>
      <p:grpSp>
        <p:nvGrpSpPr>
          <p:cNvPr id="48" name="Group 3">
            <a:extLst>
              <a:ext uri="{FF2B5EF4-FFF2-40B4-BE49-F238E27FC236}">
                <a16:creationId xmlns:a16="http://schemas.microsoft.com/office/drawing/2014/main" id="{33A947B4-7D45-4299-82DA-8883387E8EEC}"/>
              </a:ext>
            </a:extLst>
          </p:cNvPr>
          <p:cNvGrpSpPr/>
          <p:nvPr/>
        </p:nvGrpSpPr>
        <p:grpSpPr>
          <a:xfrm>
            <a:off x="4864289" y="359569"/>
            <a:ext cx="2208630" cy="5340580"/>
            <a:chOff x="0" y="0"/>
            <a:chExt cx="2208628" cy="5340579"/>
          </a:xfrm>
        </p:grpSpPr>
        <p:sp>
          <p:nvSpPr>
            <p:cNvPr id="49" name="Freeform: Shape 79">
              <a:extLst>
                <a:ext uri="{FF2B5EF4-FFF2-40B4-BE49-F238E27FC236}">
                  <a16:creationId xmlns:a16="http://schemas.microsoft.com/office/drawing/2014/main" id="{872DF1AA-B713-47B7-9BBF-1ED977D4FC15}"/>
                </a:ext>
              </a:extLst>
            </p:cNvPr>
            <p:cNvSpPr/>
            <p:nvPr/>
          </p:nvSpPr>
          <p:spPr>
            <a:xfrm>
              <a:off x="1072765" y="3051497"/>
              <a:ext cx="45722" cy="190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6" h="21600" extrusionOk="0">
                  <a:moveTo>
                    <a:pt x="20736" y="21600"/>
                  </a:moveTo>
                  <a:cubicBezTo>
                    <a:pt x="10875" y="18216"/>
                    <a:pt x="1015" y="14832"/>
                    <a:pt x="75" y="11232"/>
                  </a:cubicBezTo>
                  <a:cubicBezTo>
                    <a:pt x="-864" y="7632"/>
                    <a:pt x="7118" y="3816"/>
                    <a:pt x="15101" y="0"/>
                  </a:cubicBez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50" name="Freeform: Shape 19">
              <a:extLst>
                <a:ext uri="{FF2B5EF4-FFF2-40B4-BE49-F238E27FC236}">
                  <a16:creationId xmlns:a16="http://schemas.microsoft.com/office/drawing/2014/main" id="{122BF880-C9E0-4779-882B-8B2526A8F2BA}"/>
                </a:ext>
              </a:extLst>
            </p:cNvPr>
            <p:cNvSpPr/>
            <p:nvPr/>
          </p:nvSpPr>
          <p:spPr>
            <a:xfrm>
              <a:off x="0" y="3069431"/>
              <a:ext cx="2208628" cy="22086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404"/>
                  </a:moveTo>
                  <a:cubicBezTo>
                    <a:pt x="10218" y="1404"/>
                    <a:pt x="9746" y="1876"/>
                    <a:pt x="9746" y="2458"/>
                  </a:cubicBezTo>
                  <a:cubicBezTo>
                    <a:pt x="9746" y="3041"/>
                    <a:pt x="10218" y="3513"/>
                    <a:pt x="10800" y="3513"/>
                  </a:cubicBezTo>
                  <a:cubicBezTo>
                    <a:pt x="11382" y="3513"/>
                    <a:pt x="11854" y="3041"/>
                    <a:pt x="11854" y="2458"/>
                  </a:cubicBezTo>
                  <a:cubicBezTo>
                    <a:pt x="11854" y="1876"/>
                    <a:pt x="11382" y="1404"/>
                    <a:pt x="10800" y="1404"/>
                  </a:cubicBezTo>
                  <a:close/>
                  <a:moveTo>
                    <a:pt x="10800" y="0"/>
                  </a:move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A51F">
                    <a:alpha val="50000"/>
                  </a:srgbClr>
                </a:gs>
                <a:gs pos="100000">
                  <a:srgbClr val="FFCC00">
                    <a:alpha val="70000"/>
                  </a:srgbClr>
                </a:gs>
              </a:gsLst>
              <a:lin ang="0" scaled="0"/>
            </a:gradFill>
            <a:ln w="12700" cap="flat">
              <a:solidFill>
                <a:srgbClr val="FFB300">
                  <a:alpha val="50000"/>
                </a:srgbClr>
              </a:solidFill>
              <a:prstDash val="solid"/>
              <a:miter lim="800000"/>
            </a:ln>
            <a:effectLst>
              <a:reflection stA="35000" endPos="40000" dir="5400000" sy="-100000" algn="bl" rotWithShape="0"/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grpSp>
          <p:nvGrpSpPr>
            <p:cNvPr id="51" name="Group 39">
              <a:extLst>
                <a:ext uri="{FF2B5EF4-FFF2-40B4-BE49-F238E27FC236}">
                  <a16:creationId xmlns:a16="http://schemas.microsoft.com/office/drawing/2014/main" id="{29E3EB11-9587-4B37-8439-88B59EA0B776}"/>
                </a:ext>
              </a:extLst>
            </p:cNvPr>
            <p:cNvGrpSpPr/>
            <p:nvPr/>
          </p:nvGrpSpPr>
          <p:grpSpPr>
            <a:xfrm>
              <a:off x="724276" y="0"/>
              <a:ext cx="769259" cy="769259"/>
              <a:chOff x="0" y="0"/>
              <a:chExt cx="769257" cy="769257"/>
            </a:xfrm>
          </p:grpSpPr>
          <p:sp>
            <p:nvSpPr>
              <p:cNvPr id="60" name="Oval 31">
                <a:extLst>
                  <a:ext uri="{FF2B5EF4-FFF2-40B4-BE49-F238E27FC236}">
                    <a16:creationId xmlns:a16="http://schemas.microsoft.com/office/drawing/2014/main" id="{64E9D19F-3324-4889-AF2D-981887DB4201}"/>
                  </a:ext>
                </a:extLst>
              </p:cNvPr>
              <p:cNvSpPr/>
              <p:nvPr/>
            </p:nvSpPr>
            <p:spPr>
              <a:xfrm>
                <a:off x="0" y="0"/>
                <a:ext cx="769258" cy="769258"/>
              </a:xfrm>
              <a:prstGeom prst="ellipse">
                <a:avLst/>
              </a:prstGeom>
              <a:solidFill>
                <a:srgbClr val="F2F2F2"/>
              </a:solidFill>
              <a:ln w="12700" cap="flat">
                <a:noFill/>
                <a:miter lim="400000"/>
              </a:ln>
              <a:effectLst>
                <a:outerShdw blurRad="50800" dist="38100" dir="8100000" rotWithShape="0">
                  <a:srgbClr val="000000">
                    <a:alpha val="4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ctr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rgbClr val="FFFFFF"/>
                    </a:solidFill>
                  </a:defRPr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Oval 32">
                <a:extLst>
                  <a:ext uri="{FF2B5EF4-FFF2-40B4-BE49-F238E27FC236}">
                    <a16:creationId xmlns:a16="http://schemas.microsoft.com/office/drawing/2014/main" id="{53176A6D-5E97-4B53-99F7-8AAC1EE0916D}"/>
                  </a:ext>
                </a:extLst>
              </p:cNvPr>
              <p:cNvSpPr/>
              <p:nvPr/>
            </p:nvSpPr>
            <p:spPr>
              <a:xfrm>
                <a:off x="175308" y="174823"/>
                <a:ext cx="418640" cy="418640"/>
              </a:xfrm>
              <a:prstGeom prst="ellipse">
                <a:avLst/>
              </a:prstGeom>
              <a:gradFill flip="none" rotWithShape="1">
                <a:gsLst>
                  <a:gs pos="0">
                    <a:srgbClr val="FFA51F"/>
                  </a:gs>
                  <a:gs pos="100000">
                    <a:srgbClr val="FFCC00"/>
                  </a:gs>
                </a:gsLst>
                <a:lin ang="0" scaled="0"/>
              </a:gradFill>
              <a:ln w="12700" cap="flat">
                <a:solidFill>
                  <a:srgbClr val="FFB300">
                    <a:alpha val="50000"/>
                  </a:srgbClr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ctr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rgbClr val="FFFFFF"/>
                    </a:solidFill>
                  </a:defRPr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2" name="Straight Connector 52">
              <a:extLst>
                <a:ext uri="{FF2B5EF4-FFF2-40B4-BE49-F238E27FC236}">
                  <a16:creationId xmlns:a16="http://schemas.microsoft.com/office/drawing/2014/main" id="{E714E3B2-D1F1-4107-85AB-8D156D973468}"/>
                </a:ext>
              </a:extLst>
            </p:cNvPr>
            <p:cNvSpPr/>
            <p:nvPr/>
          </p:nvSpPr>
          <p:spPr>
            <a:xfrm flipH="1">
              <a:off x="1104314" y="769257"/>
              <a:ext cx="4592" cy="2300175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53" name="Freeform: Shape 80">
              <a:extLst>
                <a:ext uri="{FF2B5EF4-FFF2-40B4-BE49-F238E27FC236}">
                  <a16:creationId xmlns:a16="http://schemas.microsoft.com/office/drawing/2014/main" id="{5B124413-78C8-4D3D-BB48-DBA3DE19E764}"/>
                </a:ext>
              </a:extLst>
            </p:cNvPr>
            <p:cNvSpPr/>
            <p:nvPr/>
          </p:nvSpPr>
          <p:spPr>
            <a:xfrm>
              <a:off x="1104313" y="3056438"/>
              <a:ext cx="45720" cy="182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96" h="19806" extrusionOk="0">
                  <a:moveTo>
                    <a:pt x="0" y="522"/>
                  </a:moveTo>
                  <a:cubicBezTo>
                    <a:pt x="11400" y="-950"/>
                    <a:pt x="14421" y="864"/>
                    <a:pt x="17566" y="3808"/>
                  </a:cubicBezTo>
                  <a:cubicBezTo>
                    <a:pt x="20711" y="6752"/>
                    <a:pt x="21600" y="15721"/>
                    <a:pt x="18869" y="18185"/>
                  </a:cubicBezTo>
                  <a:cubicBezTo>
                    <a:pt x="16137" y="20650"/>
                    <a:pt x="7960" y="19897"/>
                    <a:pt x="1179" y="18596"/>
                  </a:cubicBez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54" name="Freeform: Shape 81">
              <a:extLst>
                <a:ext uri="{FF2B5EF4-FFF2-40B4-BE49-F238E27FC236}">
                  <a16:creationId xmlns:a16="http://schemas.microsoft.com/office/drawing/2014/main" id="{8655FD89-EA90-4AB4-BDCD-4EB82E74F94F}"/>
                </a:ext>
              </a:extLst>
            </p:cNvPr>
            <p:cNvSpPr/>
            <p:nvPr/>
          </p:nvSpPr>
          <p:spPr>
            <a:xfrm flipV="1">
              <a:off x="1078609" y="3034349"/>
              <a:ext cx="48578" cy="3714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55" name="Freeform: Shape 82">
              <a:extLst>
                <a:ext uri="{FF2B5EF4-FFF2-40B4-BE49-F238E27FC236}">
                  <a16:creationId xmlns:a16="http://schemas.microsoft.com/office/drawing/2014/main" id="{0B1C0681-DF24-4FB3-997A-0CC35186FBEC}"/>
                </a:ext>
              </a:extLst>
            </p:cNvPr>
            <p:cNvSpPr/>
            <p:nvPr/>
          </p:nvSpPr>
          <p:spPr>
            <a:xfrm flipV="1">
              <a:off x="1085274" y="3015296"/>
              <a:ext cx="48579" cy="3714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56" name="Oval 96">
              <a:extLst>
                <a:ext uri="{FF2B5EF4-FFF2-40B4-BE49-F238E27FC236}">
                  <a16:creationId xmlns:a16="http://schemas.microsoft.com/office/drawing/2014/main" id="{D1E721A0-16A0-4DF2-9FED-FB92A5CBFCF4}"/>
                </a:ext>
              </a:extLst>
            </p:cNvPr>
            <p:cNvSpPr/>
            <p:nvPr/>
          </p:nvSpPr>
          <p:spPr>
            <a:xfrm>
              <a:off x="175398" y="5269580"/>
              <a:ext cx="1794738" cy="70999"/>
            </a:xfrm>
            <a:prstGeom prst="ellipse">
              <a:avLst/>
            </a:prstGeom>
            <a:gradFill flip="none" rotWithShape="1">
              <a:gsLst>
                <a:gs pos="0">
                  <a:srgbClr val="000000">
                    <a:alpha val="74000"/>
                  </a:srgbClr>
                </a:gs>
                <a:gs pos="100000">
                  <a:srgbClr val="000000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pic>
          <p:nvPicPr>
            <p:cNvPr id="57" name="Graphic 108" descr="Graphic 108">
              <a:extLst>
                <a:ext uri="{FF2B5EF4-FFF2-40B4-BE49-F238E27FC236}">
                  <a16:creationId xmlns:a16="http://schemas.microsoft.com/office/drawing/2014/main" id="{2E97CB2D-FD43-4839-8791-191287EBA9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0072" y="4491721"/>
              <a:ext cx="786339" cy="7863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8" name="TextBox 113">
              <a:extLst>
                <a:ext uri="{FF2B5EF4-FFF2-40B4-BE49-F238E27FC236}">
                  <a16:creationId xmlns:a16="http://schemas.microsoft.com/office/drawing/2014/main" id="{0D24A3C7-261F-4D0E-A4B6-15B5E41CBA69}"/>
                </a:ext>
              </a:extLst>
            </p:cNvPr>
            <p:cNvSpPr txBox="1"/>
            <p:nvPr/>
          </p:nvSpPr>
          <p:spPr>
            <a:xfrm>
              <a:off x="193865" y="3557213"/>
              <a:ext cx="1609067" cy="13234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100">
                  <a:solidFill>
                    <a:srgbClr val="262626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r>
                <a:rPr lang="en-US" sz="2000" b="1" dirty="0" err="1"/>
                <a:t>يوضح</a:t>
              </a:r>
              <a:r>
                <a:rPr lang="en-US" sz="2000" b="1" dirty="0"/>
                <a:t> </a:t>
              </a:r>
              <a:r>
                <a:rPr lang="en-US" sz="2000" b="1" dirty="0" err="1"/>
                <a:t>الأسباب</a:t>
              </a:r>
              <a:r>
                <a:rPr lang="en-US" sz="2000" b="1" dirty="0"/>
                <a:t> </a:t>
              </a:r>
              <a:r>
                <a:rPr lang="en-US" sz="2000" b="1" dirty="0" err="1"/>
                <a:t>التي</a:t>
              </a:r>
              <a:r>
                <a:rPr lang="en-US" sz="2000" b="1" dirty="0"/>
                <a:t> </a:t>
              </a:r>
              <a:r>
                <a:rPr lang="en-US" sz="2000" b="1" dirty="0" err="1"/>
                <a:t>تجعلنا</a:t>
              </a:r>
              <a:r>
                <a:rPr lang="en-US" sz="2000" b="1" dirty="0"/>
                <a:t> </a:t>
              </a:r>
              <a:r>
                <a:rPr lang="en-US" sz="2000" b="1" dirty="0" err="1"/>
                <a:t>نحب</a:t>
              </a:r>
              <a:r>
                <a:rPr lang="en-US" sz="2000" b="1" dirty="0"/>
                <a:t> </a:t>
              </a:r>
              <a:r>
                <a:rPr lang="en-US" sz="2000" b="1" dirty="0" err="1"/>
                <a:t>الأنبياء</a:t>
              </a:r>
              <a:r>
                <a:rPr lang="en-US" sz="2000" b="1" dirty="0"/>
                <a:t> </a:t>
              </a:r>
              <a:r>
                <a:rPr lang="en-US" sz="2000" b="1" dirty="0" err="1"/>
                <a:t>ونومن</a:t>
              </a:r>
              <a:r>
                <a:rPr lang="en-US" sz="2000" b="1" dirty="0"/>
                <a:t> </a:t>
              </a:r>
              <a:r>
                <a:rPr lang="en-US" sz="2000" b="1" dirty="0" err="1"/>
                <a:t>بهم</a:t>
              </a:r>
              <a:r>
                <a:rPr lang="en-US" sz="2000" b="1" dirty="0"/>
                <a:t> </a:t>
              </a:r>
              <a:r>
                <a:rPr lang="en-US" sz="2000" b="1" dirty="0" err="1"/>
                <a:t>عليهم</a:t>
              </a:r>
              <a:r>
                <a:rPr lang="en-US" sz="2000" b="1" dirty="0"/>
                <a:t> </a:t>
              </a:r>
              <a:r>
                <a:rPr lang="en-US" sz="2000" b="1" dirty="0" err="1"/>
                <a:t>السلام</a:t>
              </a:r>
              <a:r>
                <a:rPr lang="en-US" sz="2000" b="1" dirty="0"/>
                <a:t>.</a:t>
              </a:r>
            </a:p>
          </p:txBody>
        </p:sp>
      </p:grpSp>
      <p:grpSp>
        <p:nvGrpSpPr>
          <p:cNvPr id="62" name="Group 1">
            <a:extLst>
              <a:ext uri="{FF2B5EF4-FFF2-40B4-BE49-F238E27FC236}">
                <a16:creationId xmlns:a16="http://schemas.microsoft.com/office/drawing/2014/main" id="{71FEEB00-59DB-4B58-A867-4CA814CF2E29}"/>
              </a:ext>
            </a:extLst>
          </p:cNvPr>
          <p:cNvGrpSpPr/>
          <p:nvPr/>
        </p:nvGrpSpPr>
        <p:grpSpPr>
          <a:xfrm>
            <a:off x="1231952" y="400287"/>
            <a:ext cx="2208630" cy="5714701"/>
            <a:chOff x="0" y="0"/>
            <a:chExt cx="2208628" cy="5714700"/>
          </a:xfrm>
        </p:grpSpPr>
        <p:sp>
          <p:nvSpPr>
            <p:cNvPr id="63" name="Oval 94">
              <a:extLst>
                <a:ext uri="{FF2B5EF4-FFF2-40B4-BE49-F238E27FC236}">
                  <a16:creationId xmlns:a16="http://schemas.microsoft.com/office/drawing/2014/main" id="{46303670-BDBE-40F1-AC0D-6FC76D2C4855}"/>
                </a:ext>
              </a:extLst>
            </p:cNvPr>
            <p:cNvSpPr/>
            <p:nvPr/>
          </p:nvSpPr>
          <p:spPr>
            <a:xfrm>
              <a:off x="248997" y="5643701"/>
              <a:ext cx="1794738" cy="70999"/>
            </a:xfrm>
            <a:prstGeom prst="ellipse">
              <a:avLst/>
            </a:prstGeom>
            <a:gradFill flip="none" rotWithShape="1">
              <a:gsLst>
                <a:gs pos="0">
                  <a:srgbClr val="000000">
                    <a:alpha val="74000"/>
                  </a:srgbClr>
                </a:gs>
                <a:gs pos="100000">
                  <a:srgbClr val="000000">
                    <a:alpha val="0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64" name="Freeform: Shape 69">
              <a:extLst>
                <a:ext uri="{FF2B5EF4-FFF2-40B4-BE49-F238E27FC236}">
                  <a16:creationId xmlns:a16="http://schemas.microsoft.com/office/drawing/2014/main" id="{E0BB9873-C0DF-4E13-A0FD-8872AC5753D9}"/>
                </a:ext>
              </a:extLst>
            </p:cNvPr>
            <p:cNvSpPr/>
            <p:nvPr/>
          </p:nvSpPr>
          <p:spPr>
            <a:xfrm>
              <a:off x="1071617" y="3408760"/>
              <a:ext cx="45722" cy="190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6" h="21600" extrusionOk="0">
                  <a:moveTo>
                    <a:pt x="20736" y="21600"/>
                  </a:moveTo>
                  <a:cubicBezTo>
                    <a:pt x="10875" y="18216"/>
                    <a:pt x="1015" y="14832"/>
                    <a:pt x="75" y="11232"/>
                  </a:cubicBezTo>
                  <a:cubicBezTo>
                    <a:pt x="-864" y="7632"/>
                    <a:pt x="7118" y="3816"/>
                    <a:pt x="15101" y="0"/>
                  </a:cubicBez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65" name="Freeform: Shape 17">
              <a:extLst>
                <a:ext uri="{FF2B5EF4-FFF2-40B4-BE49-F238E27FC236}">
                  <a16:creationId xmlns:a16="http://schemas.microsoft.com/office/drawing/2014/main" id="{59F3BB31-098F-423E-B7C9-4B4BBD7B2A40}"/>
                </a:ext>
              </a:extLst>
            </p:cNvPr>
            <p:cNvSpPr/>
            <p:nvPr/>
          </p:nvSpPr>
          <p:spPr>
            <a:xfrm>
              <a:off x="0" y="3420600"/>
              <a:ext cx="2208628" cy="22086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133"/>
                  </a:moveTo>
                  <a:cubicBezTo>
                    <a:pt x="10218" y="1133"/>
                    <a:pt x="9746" y="1605"/>
                    <a:pt x="9746" y="2187"/>
                  </a:cubicBezTo>
                  <a:cubicBezTo>
                    <a:pt x="9746" y="2769"/>
                    <a:pt x="10218" y="3241"/>
                    <a:pt x="10800" y="3241"/>
                  </a:cubicBezTo>
                  <a:cubicBezTo>
                    <a:pt x="11382" y="3241"/>
                    <a:pt x="11854" y="2769"/>
                    <a:pt x="11854" y="2187"/>
                  </a:cubicBezTo>
                  <a:cubicBezTo>
                    <a:pt x="11854" y="1605"/>
                    <a:pt x="11382" y="1133"/>
                    <a:pt x="10800" y="1133"/>
                  </a:cubicBezTo>
                  <a:close/>
                  <a:moveTo>
                    <a:pt x="10800" y="0"/>
                  </a:move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3CC33">
                    <a:alpha val="49804"/>
                  </a:srgbClr>
                </a:gs>
                <a:gs pos="100000">
                  <a:srgbClr val="00FF00">
                    <a:alpha val="69804"/>
                  </a:srgbClr>
                </a:gs>
              </a:gsLst>
              <a:lin ang="0" scaled="0"/>
            </a:gradFill>
            <a:ln w="12700" cap="flat">
              <a:solidFill>
                <a:srgbClr val="1AE61A">
                  <a:alpha val="50000"/>
                </a:srgbClr>
              </a:solidFill>
              <a:prstDash val="solid"/>
              <a:miter lim="800000"/>
            </a:ln>
            <a:effectLst>
              <a:reflection stA="35000" endPos="40000" dir="5400000" sy="-100000" algn="bl" rotWithShape="0"/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66" name="TextBox 110">
              <a:extLst>
                <a:ext uri="{FF2B5EF4-FFF2-40B4-BE49-F238E27FC236}">
                  <a16:creationId xmlns:a16="http://schemas.microsoft.com/office/drawing/2014/main" id="{72C8C243-53D2-4B04-8A6B-1B795D90C003}"/>
                </a:ext>
              </a:extLst>
            </p:cNvPr>
            <p:cNvSpPr txBox="1"/>
            <p:nvPr/>
          </p:nvSpPr>
          <p:spPr>
            <a:xfrm>
              <a:off x="131876" y="3800619"/>
              <a:ext cx="1609067" cy="13234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100">
                  <a:solidFill>
                    <a:srgbClr val="262626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r>
                <a:rPr lang="en-US" dirty="0"/>
                <a:t>‏</a:t>
              </a:r>
              <a:r>
                <a:rPr lang="en-US" sz="2000" b="1" dirty="0" err="1"/>
                <a:t>يستنتج</a:t>
              </a:r>
              <a:r>
                <a:rPr lang="en-US" sz="2000" b="1" dirty="0"/>
                <a:t> </a:t>
              </a:r>
              <a:r>
                <a:rPr lang="en-US" sz="2000" b="1" dirty="0" err="1"/>
                <a:t>الطالب</a:t>
              </a:r>
              <a:r>
                <a:rPr lang="en-US" sz="2000" b="1" dirty="0"/>
                <a:t> </a:t>
              </a:r>
              <a:r>
                <a:rPr lang="en-US" sz="2000" b="1" dirty="0" err="1"/>
                <a:t>الحكمة</a:t>
              </a:r>
              <a:r>
                <a:rPr lang="en-US" sz="2000" b="1" dirty="0"/>
                <a:t> </a:t>
              </a:r>
              <a:r>
                <a:rPr lang="en-US" sz="2000" b="1" dirty="0" err="1"/>
                <a:t>من</a:t>
              </a:r>
              <a:r>
                <a:rPr lang="en-US" sz="2000" b="1" dirty="0"/>
                <a:t> </a:t>
              </a:r>
              <a:r>
                <a:rPr lang="en-US" sz="2000" b="1" dirty="0" err="1"/>
                <a:t>إرسال</a:t>
              </a:r>
              <a:r>
                <a:rPr lang="en-US" sz="2000" b="1" dirty="0"/>
                <a:t> </a:t>
              </a:r>
              <a:r>
                <a:rPr lang="en-US" sz="2000" b="1" dirty="0" err="1"/>
                <a:t>الرسل</a:t>
              </a:r>
              <a:r>
                <a:rPr lang="en-US" sz="2000" b="1" dirty="0"/>
                <a:t> </a:t>
              </a:r>
              <a:r>
                <a:rPr lang="en-US" sz="2000" b="1" dirty="0" err="1"/>
                <a:t>عليهم</a:t>
              </a:r>
              <a:r>
                <a:rPr lang="en-US" sz="2000" b="1" dirty="0"/>
                <a:t> </a:t>
              </a:r>
              <a:r>
                <a:rPr lang="en-US" sz="2000" b="1" dirty="0" err="1"/>
                <a:t>السلام</a:t>
              </a:r>
              <a:r>
                <a:rPr lang="en-US" sz="2000" b="1" dirty="0"/>
                <a:t>.</a:t>
              </a:r>
            </a:p>
          </p:txBody>
        </p:sp>
        <p:grpSp>
          <p:nvGrpSpPr>
            <p:cNvPr id="67" name="Group 41">
              <a:extLst>
                <a:ext uri="{FF2B5EF4-FFF2-40B4-BE49-F238E27FC236}">
                  <a16:creationId xmlns:a16="http://schemas.microsoft.com/office/drawing/2014/main" id="{D587CF39-9231-476F-A14B-A3E8F3AE910D}"/>
                </a:ext>
              </a:extLst>
            </p:cNvPr>
            <p:cNvGrpSpPr/>
            <p:nvPr/>
          </p:nvGrpSpPr>
          <p:grpSpPr>
            <a:xfrm>
              <a:off x="728087" y="0"/>
              <a:ext cx="769258" cy="769258"/>
              <a:chOff x="0" y="0"/>
              <a:chExt cx="769257" cy="769257"/>
            </a:xfrm>
          </p:grpSpPr>
          <p:sp>
            <p:nvSpPr>
              <p:cNvPr id="74" name="Oval 27">
                <a:extLst>
                  <a:ext uri="{FF2B5EF4-FFF2-40B4-BE49-F238E27FC236}">
                    <a16:creationId xmlns:a16="http://schemas.microsoft.com/office/drawing/2014/main" id="{0B8C4331-61FF-4F7F-A4FE-C703B9A49E89}"/>
                  </a:ext>
                </a:extLst>
              </p:cNvPr>
              <p:cNvSpPr/>
              <p:nvPr/>
            </p:nvSpPr>
            <p:spPr>
              <a:xfrm>
                <a:off x="0" y="0"/>
                <a:ext cx="769258" cy="769258"/>
              </a:xfrm>
              <a:prstGeom prst="ellipse">
                <a:avLst/>
              </a:prstGeom>
              <a:solidFill>
                <a:srgbClr val="F2F2F2"/>
              </a:solidFill>
              <a:ln w="12700" cap="flat">
                <a:noFill/>
                <a:miter lim="400000"/>
              </a:ln>
              <a:effectLst>
                <a:outerShdw blurRad="50800" dist="38100" dir="8100000" rotWithShape="0">
                  <a:srgbClr val="000000">
                    <a:alpha val="4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ctr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rgbClr val="FFFFFF"/>
                    </a:solidFill>
                  </a:defRPr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Oval 28">
                <a:extLst>
                  <a:ext uri="{FF2B5EF4-FFF2-40B4-BE49-F238E27FC236}">
                    <a16:creationId xmlns:a16="http://schemas.microsoft.com/office/drawing/2014/main" id="{C857A2E3-9B15-46DE-B7CB-F908E1FDD1AD}"/>
                  </a:ext>
                </a:extLst>
              </p:cNvPr>
              <p:cNvSpPr/>
              <p:nvPr/>
            </p:nvSpPr>
            <p:spPr>
              <a:xfrm>
                <a:off x="175308" y="174823"/>
                <a:ext cx="418640" cy="418640"/>
              </a:xfrm>
              <a:prstGeom prst="ellipse">
                <a:avLst/>
              </a:prstGeom>
              <a:gradFill flip="none" rotWithShape="1">
                <a:gsLst>
                  <a:gs pos="0">
                    <a:srgbClr val="33CC33"/>
                  </a:gs>
                  <a:gs pos="100000">
                    <a:srgbClr val="00FF00"/>
                  </a:gs>
                </a:gsLst>
                <a:lin ang="0" scaled="0"/>
              </a:gradFill>
              <a:ln w="12700" cap="flat">
                <a:solidFill>
                  <a:srgbClr val="1AE61A">
                    <a:alpha val="50000"/>
                  </a:srgbClr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ctr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rgbClr val="FFFFFF"/>
                    </a:solidFill>
                  </a:defRPr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8" name="Straight Connector 43">
              <a:extLst>
                <a:ext uri="{FF2B5EF4-FFF2-40B4-BE49-F238E27FC236}">
                  <a16:creationId xmlns:a16="http://schemas.microsoft.com/office/drawing/2014/main" id="{FBB0D0BB-29E0-44DC-BEC2-F361FDF40E6E}"/>
                </a:ext>
              </a:extLst>
            </p:cNvPr>
            <p:cNvSpPr/>
            <p:nvPr/>
          </p:nvSpPr>
          <p:spPr>
            <a:xfrm flipH="1">
              <a:off x="1104313" y="769256"/>
              <a:ext cx="8404" cy="2651345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69" name="Freeform: Shape 66">
              <a:extLst>
                <a:ext uri="{FF2B5EF4-FFF2-40B4-BE49-F238E27FC236}">
                  <a16:creationId xmlns:a16="http://schemas.microsoft.com/office/drawing/2014/main" id="{B6BB7CB8-8490-4D0C-A21A-0F427E8F9C84}"/>
                </a:ext>
              </a:extLst>
            </p:cNvPr>
            <p:cNvSpPr/>
            <p:nvPr/>
          </p:nvSpPr>
          <p:spPr>
            <a:xfrm>
              <a:off x="1103165" y="3413702"/>
              <a:ext cx="45720" cy="182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96" h="19806" extrusionOk="0">
                  <a:moveTo>
                    <a:pt x="0" y="522"/>
                  </a:moveTo>
                  <a:cubicBezTo>
                    <a:pt x="11400" y="-950"/>
                    <a:pt x="14421" y="864"/>
                    <a:pt x="17566" y="3808"/>
                  </a:cubicBezTo>
                  <a:cubicBezTo>
                    <a:pt x="20711" y="6752"/>
                    <a:pt x="21600" y="15721"/>
                    <a:pt x="18869" y="18185"/>
                  </a:cubicBezTo>
                  <a:cubicBezTo>
                    <a:pt x="16137" y="20650"/>
                    <a:pt x="7960" y="19897"/>
                    <a:pt x="1179" y="18596"/>
                  </a:cubicBez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70" name="Freeform: Shape 70">
              <a:extLst>
                <a:ext uri="{FF2B5EF4-FFF2-40B4-BE49-F238E27FC236}">
                  <a16:creationId xmlns:a16="http://schemas.microsoft.com/office/drawing/2014/main" id="{49F2DC89-EE50-43BC-8120-26216288E768}"/>
                </a:ext>
              </a:extLst>
            </p:cNvPr>
            <p:cNvSpPr/>
            <p:nvPr/>
          </p:nvSpPr>
          <p:spPr>
            <a:xfrm flipV="1">
              <a:off x="1077461" y="3391612"/>
              <a:ext cx="48579" cy="3714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71" name="Freeform: Shape 72">
              <a:extLst>
                <a:ext uri="{FF2B5EF4-FFF2-40B4-BE49-F238E27FC236}">
                  <a16:creationId xmlns:a16="http://schemas.microsoft.com/office/drawing/2014/main" id="{CE9094CF-7F56-4622-B1A2-51CBF8B05EEB}"/>
                </a:ext>
              </a:extLst>
            </p:cNvPr>
            <p:cNvSpPr/>
            <p:nvPr/>
          </p:nvSpPr>
          <p:spPr>
            <a:xfrm flipV="1">
              <a:off x="1084126" y="3372560"/>
              <a:ext cx="48579" cy="3714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23AA009A-D9BF-4DB8-942D-FCAB0EA1F8A9}"/>
              </a:ext>
            </a:extLst>
          </p:cNvPr>
          <p:cNvSpPr txBox="1"/>
          <p:nvPr/>
        </p:nvSpPr>
        <p:spPr>
          <a:xfrm>
            <a:off x="4094742" y="680774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0759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dvAuto="0"/>
      <p:bldP spid="20" grpId="0" animBg="1" advAuto="0"/>
      <p:bldP spid="34" grpId="0" animBg="1" advAuto="0"/>
      <p:bldP spid="48" grpId="0" animBg="1" advAuto="0"/>
      <p:bldP spid="62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9DBEACAF-5BC0-4079-9ABA-A1167B66DE0F}"/>
              </a:ext>
            </a:extLst>
          </p:cNvPr>
          <p:cNvSpPr/>
          <p:nvPr/>
        </p:nvSpPr>
        <p:spPr>
          <a:xfrm>
            <a:off x="206063" y="506045"/>
            <a:ext cx="8579889" cy="956996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7150">
            <a:solidFill>
              <a:srgbClr val="DB729B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800" b="1" dirty="0">
                <a:solidFill>
                  <a:srgbClr val="7E5E8F"/>
                </a:solidFill>
                <a:latin typeface="DG Bebo" panose="01000000000000000000" pitchFamily="2" charset="-78"/>
                <a:cs typeface="DG Bebo" panose="01000000000000000000" pitchFamily="2" charset="-78"/>
              </a:rPr>
              <a:t>اقرأ الفقرة بتركيز ثم استخرج منها الإجابة للأسئلة التالية:</a:t>
            </a:r>
          </a:p>
          <a:p>
            <a:pPr algn="ctr"/>
            <a:r>
              <a:rPr lang="ar-AE" sz="2800" b="1" dirty="0">
                <a:solidFill>
                  <a:srgbClr val="FF0000"/>
                </a:solidFill>
                <a:latin typeface="Sakkal Majalla" panose="02000000000000000000" pitchFamily="2" charset="-78"/>
                <a:cs typeface="(AH) Manal Black" pitchFamily="2" charset="-78"/>
              </a:rPr>
              <a:t>(لعبة </a:t>
            </a: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(AH) Manal Black" pitchFamily="2" charset="-78"/>
              </a:rPr>
              <a:t>رحلة لصيد الأسماك) </a:t>
            </a:r>
            <a:endParaRPr lang="ar-EG" sz="2800" b="1" dirty="0">
              <a:solidFill>
                <a:srgbClr val="7E5E8F"/>
              </a:solidFill>
              <a:latin typeface="DG Bebo" panose="01000000000000000000" pitchFamily="2" charset="-78"/>
              <a:cs typeface="DG Bebo" panose="01000000000000000000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F960B8-1CEA-4DB9-94F3-B50F6B8D0D1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D1FF">
                <a:alpha val="38824"/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6063" y="1622738"/>
            <a:ext cx="8579890" cy="49427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D2E870-4906-4A86-829B-2A6E0A7D7406}"/>
              </a:ext>
            </a:extLst>
          </p:cNvPr>
          <p:cNvSpPr txBox="1"/>
          <p:nvPr/>
        </p:nvSpPr>
        <p:spPr>
          <a:xfrm>
            <a:off x="8949083" y="1122128"/>
            <a:ext cx="3036854" cy="3693319"/>
          </a:xfrm>
          <a:custGeom>
            <a:avLst/>
            <a:gdLst>
              <a:gd name="connsiteX0" fmla="*/ 0 w 3036854"/>
              <a:gd name="connsiteY0" fmla="*/ 0 h 3693319"/>
              <a:gd name="connsiteX1" fmla="*/ 506142 w 3036854"/>
              <a:gd name="connsiteY1" fmla="*/ 0 h 3693319"/>
              <a:gd name="connsiteX2" fmla="*/ 1073022 w 3036854"/>
              <a:gd name="connsiteY2" fmla="*/ 0 h 3693319"/>
              <a:gd name="connsiteX3" fmla="*/ 1518427 w 3036854"/>
              <a:gd name="connsiteY3" fmla="*/ 0 h 3693319"/>
              <a:gd name="connsiteX4" fmla="*/ 2024569 w 3036854"/>
              <a:gd name="connsiteY4" fmla="*/ 0 h 3693319"/>
              <a:gd name="connsiteX5" fmla="*/ 2469975 w 3036854"/>
              <a:gd name="connsiteY5" fmla="*/ 0 h 3693319"/>
              <a:gd name="connsiteX6" fmla="*/ 3036854 w 3036854"/>
              <a:gd name="connsiteY6" fmla="*/ 0 h 3693319"/>
              <a:gd name="connsiteX7" fmla="*/ 3036854 w 3036854"/>
              <a:gd name="connsiteY7" fmla="*/ 416817 h 3693319"/>
              <a:gd name="connsiteX8" fmla="*/ 3036854 w 3036854"/>
              <a:gd name="connsiteY8" fmla="*/ 1018301 h 3693319"/>
              <a:gd name="connsiteX9" fmla="*/ 3036854 w 3036854"/>
              <a:gd name="connsiteY9" fmla="*/ 1545918 h 3693319"/>
              <a:gd name="connsiteX10" fmla="*/ 3036854 w 3036854"/>
              <a:gd name="connsiteY10" fmla="*/ 2073535 h 3693319"/>
              <a:gd name="connsiteX11" fmla="*/ 3036854 w 3036854"/>
              <a:gd name="connsiteY11" fmla="*/ 2564219 h 3693319"/>
              <a:gd name="connsiteX12" fmla="*/ 3036854 w 3036854"/>
              <a:gd name="connsiteY12" fmla="*/ 2981036 h 3693319"/>
              <a:gd name="connsiteX13" fmla="*/ 3036854 w 3036854"/>
              <a:gd name="connsiteY13" fmla="*/ 3693319 h 3693319"/>
              <a:gd name="connsiteX14" fmla="*/ 2621817 w 3036854"/>
              <a:gd name="connsiteY14" fmla="*/ 3693319 h 3693319"/>
              <a:gd name="connsiteX15" fmla="*/ 2146043 w 3036854"/>
              <a:gd name="connsiteY15" fmla="*/ 3693319 h 3693319"/>
              <a:gd name="connsiteX16" fmla="*/ 1579164 w 3036854"/>
              <a:gd name="connsiteY16" fmla="*/ 3693319 h 3693319"/>
              <a:gd name="connsiteX17" fmla="*/ 1133759 w 3036854"/>
              <a:gd name="connsiteY17" fmla="*/ 3693319 h 3693319"/>
              <a:gd name="connsiteX18" fmla="*/ 718722 w 3036854"/>
              <a:gd name="connsiteY18" fmla="*/ 3693319 h 3693319"/>
              <a:gd name="connsiteX19" fmla="*/ 0 w 3036854"/>
              <a:gd name="connsiteY19" fmla="*/ 3693319 h 3693319"/>
              <a:gd name="connsiteX20" fmla="*/ 0 w 3036854"/>
              <a:gd name="connsiteY20" fmla="*/ 3202635 h 3693319"/>
              <a:gd name="connsiteX21" fmla="*/ 0 w 3036854"/>
              <a:gd name="connsiteY21" fmla="*/ 2785818 h 3693319"/>
              <a:gd name="connsiteX22" fmla="*/ 0 w 3036854"/>
              <a:gd name="connsiteY22" fmla="*/ 2332067 h 3693319"/>
              <a:gd name="connsiteX23" fmla="*/ 0 w 3036854"/>
              <a:gd name="connsiteY23" fmla="*/ 1730584 h 3693319"/>
              <a:gd name="connsiteX24" fmla="*/ 0 w 3036854"/>
              <a:gd name="connsiteY24" fmla="*/ 1202967 h 3693319"/>
              <a:gd name="connsiteX25" fmla="*/ 0 w 3036854"/>
              <a:gd name="connsiteY25" fmla="*/ 749216 h 3693319"/>
              <a:gd name="connsiteX26" fmla="*/ 0 w 3036854"/>
              <a:gd name="connsiteY26" fmla="*/ 0 h 3693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036854" h="3693319" fill="none" extrusionOk="0">
                <a:moveTo>
                  <a:pt x="0" y="0"/>
                </a:moveTo>
                <a:cubicBezTo>
                  <a:pt x="181756" y="-25692"/>
                  <a:pt x="399814" y="48344"/>
                  <a:pt x="506142" y="0"/>
                </a:cubicBezTo>
                <a:cubicBezTo>
                  <a:pt x="612470" y="-48344"/>
                  <a:pt x="865405" y="25906"/>
                  <a:pt x="1073022" y="0"/>
                </a:cubicBezTo>
                <a:cubicBezTo>
                  <a:pt x="1280639" y="-25906"/>
                  <a:pt x="1308959" y="51427"/>
                  <a:pt x="1518427" y="0"/>
                </a:cubicBezTo>
                <a:cubicBezTo>
                  <a:pt x="1727896" y="-51427"/>
                  <a:pt x="1848546" y="22432"/>
                  <a:pt x="2024569" y="0"/>
                </a:cubicBezTo>
                <a:cubicBezTo>
                  <a:pt x="2200592" y="-22432"/>
                  <a:pt x="2372841" y="5985"/>
                  <a:pt x="2469975" y="0"/>
                </a:cubicBezTo>
                <a:cubicBezTo>
                  <a:pt x="2567109" y="-5985"/>
                  <a:pt x="2793845" y="16830"/>
                  <a:pt x="3036854" y="0"/>
                </a:cubicBezTo>
                <a:cubicBezTo>
                  <a:pt x="3085416" y="207215"/>
                  <a:pt x="2997748" y="303804"/>
                  <a:pt x="3036854" y="416817"/>
                </a:cubicBezTo>
                <a:cubicBezTo>
                  <a:pt x="3075960" y="529830"/>
                  <a:pt x="3022695" y="822801"/>
                  <a:pt x="3036854" y="1018301"/>
                </a:cubicBezTo>
                <a:cubicBezTo>
                  <a:pt x="3051013" y="1213801"/>
                  <a:pt x="2978887" y="1418459"/>
                  <a:pt x="3036854" y="1545918"/>
                </a:cubicBezTo>
                <a:cubicBezTo>
                  <a:pt x="3094821" y="1673377"/>
                  <a:pt x="2993757" y="1851103"/>
                  <a:pt x="3036854" y="2073535"/>
                </a:cubicBezTo>
                <a:cubicBezTo>
                  <a:pt x="3079951" y="2295967"/>
                  <a:pt x="3012071" y="2431127"/>
                  <a:pt x="3036854" y="2564219"/>
                </a:cubicBezTo>
                <a:cubicBezTo>
                  <a:pt x="3061637" y="2697311"/>
                  <a:pt x="3010011" y="2879740"/>
                  <a:pt x="3036854" y="2981036"/>
                </a:cubicBezTo>
                <a:cubicBezTo>
                  <a:pt x="3063697" y="3082332"/>
                  <a:pt x="2985280" y="3471683"/>
                  <a:pt x="3036854" y="3693319"/>
                </a:cubicBezTo>
                <a:cubicBezTo>
                  <a:pt x="2921869" y="3723090"/>
                  <a:pt x="2822099" y="3677486"/>
                  <a:pt x="2621817" y="3693319"/>
                </a:cubicBezTo>
                <a:cubicBezTo>
                  <a:pt x="2421535" y="3709152"/>
                  <a:pt x="2275402" y="3638956"/>
                  <a:pt x="2146043" y="3693319"/>
                </a:cubicBezTo>
                <a:cubicBezTo>
                  <a:pt x="2016684" y="3747682"/>
                  <a:pt x="1835988" y="3631429"/>
                  <a:pt x="1579164" y="3693319"/>
                </a:cubicBezTo>
                <a:cubicBezTo>
                  <a:pt x="1322340" y="3755209"/>
                  <a:pt x="1330190" y="3667291"/>
                  <a:pt x="1133759" y="3693319"/>
                </a:cubicBezTo>
                <a:cubicBezTo>
                  <a:pt x="937328" y="3719347"/>
                  <a:pt x="922044" y="3657892"/>
                  <a:pt x="718722" y="3693319"/>
                </a:cubicBezTo>
                <a:cubicBezTo>
                  <a:pt x="515400" y="3728746"/>
                  <a:pt x="343574" y="3622101"/>
                  <a:pt x="0" y="3693319"/>
                </a:cubicBezTo>
                <a:cubicBezTo>
                  <a:pt x="-52914" y="3516863"/>
                  <a:pt x="36992" y="3402080"/>
                  <a:pt x="0" y="3202635"/>
                </a:cubicBezTo>
                <a:cubicBezTo>
                  <a:pt x="-36992" y="3003190"/>
                  <a:pt x="18300" y="2960850"/>
                  <a:pt x="0" y="2785818"/>
                </a:cubicBezTo>
                <a:cubicBezTo>
                  <a:pt x="-18300" y="2610786"/>
                  <a:pt x="53049" y="2538183"/>
                  <a:pt x="0" y="2332067"/>
                </a:cubicBezTo>
                <a:cubicBezTo>
                  <a:pt x="-53049" y="2125951"/>
                  <a:pt x="38161" y="2008220"/>
                  <a:pt x="0" y="1730584"/>
                </a:cubicBezTo>
                <a:cubicBezTo>
                  <a:pt x="-38161" y="1452948"/>
                  <a:pt x="23189" y="1417121"/>
                  <a:pt x="0" y="1202967"/>
                </a:cubicBezTo>
                <a:cubicBezTo>
                  <a:pt x="-23189" y="988813"/>
                  <a:pt x="2088" y="869279"/>
                  <a:pt x="0" y="749216"/>
                </a:cubicBezTo>
                <a:cubicBezTo>
                  <a:pt x="-2088" y="629153"/>
                  <a:pt x="35936" y="326887"/>
                  <a:pt x="0" y="0"/>
                </a:cubicBezTo>
                <a:close/>
              </a:path>
              <a:path w="3036854" h="3693319" stroke="0" extrusionOk="0">
                <a:moveTo>
                  <a:pt x="0" y="0"/>
                </a:moveTo>
                <a:cubicBezTo>
                  <a:pt x="248413" y="-34226"/>
                  <a:pt x="430347" y="18571"/>
                  <a:pt x="566879" y="0"/>
                </a:cubicBezTo>
                <a:cubicBezTo>
                  <a:pt x="703411" y="-18571"/>
                  <a:pt x="912175" y="13483"/>
                  <a:pt x="1103390" y="0"/>
                </a:cubicBezTo>
                <a:cubicBezTo>
                  <a:pt x="1294605" y="-13483"/>
                  <a:pt x="1473072" y="19032"/>
                  <a:pt x="1639901" y="0"/>
                </a:cubicBezTo>
                <a:cubicBezTo>
                  <a:pt x="1806730" y="-19032"/>
                  <a:pt x="1979920" y="20305"/>
                  <a:pt x="2146043" y="0"/>
                </a:cubicBezTo>
                <a:cubicBezTo>
                  <a:pt x="2312166" y="-20305"/>
                  <a:pt x="2430168" y="6159"/>
                  <a:pt x="2591449" y="0"/>
                </a:cubicBezTo>
                <a:cubicBezTo>
                  <a:pt x="2752730" y="-6159"/>
                  <a:pt x="2936911" y="40801"/>
                  <a:pt x="3036854" y="0"/>
                </a:cubicBezTo>
                <a:cubicBezTo>
                  <a:pt x="3093329" y="281813"/>
                  <a:pt x="2993589" y="340986"/>
                  <a:pt x="3036854" y="601483"/>
                </a:cubicBezTo>
                <a:cubicBezTo>
                  <a:pt x="3080119" y="861980"/>
                  <a:pt x="2991151" y="1041366"/>
                  <a:pt x="3036854" y="1166034"/>
                </a:cubicBezTo>
                <a:cubicBezTo>
                  <a:pt x="3082557" y="1290702"/>
                  <a:pt x="3027801" y="1465254"/>
                  <a:pt x="3036854" y="1582851"/>
                </a:cubicBezTo>
                <a:cubicBezTo>
                  <a:pt x="3045907" y="1700448"/>
                  <a:pt x="2989506" y="1835627"/>
                  <a:pt x="3036854" y="2073535"/>
                </a:cubicBezTo>
                <a:cubicBezTo>
                  <a:pt x="3084202" y="2311443"/>
                  <a:pt x="3034486" y="2319128"/>
                  <a:pt x="3036854" y="2564219"/>
                </a:cubicBezTo>
                <a:cubicBezTo>
                  <a:pt x="3039222" y="2809310"/>
                  <a:pt x="3014951" y="2916246"/>
                  <a:pt x="3036854" y="3128769"/>
                </a:cubicBezTo>
                <a:cubicBezTo>
                  <a:pt x="3058757" y="3341292"/>
                  <a:pt x="3014181" y="3458552"/>
                  <a:pt x="3036854" y="3693319"/>
                </a:cubicBezTo>
                <a:cubicBezTo>
                  <a:pt x="2917108" y="3743853"/>
                  <a:pt x="2793536" y="3652958"/>
                  <a:pt x="2591449" y="3693319"/>
                </a:cubicBezTo>
                <a:cubicBezTo>
                  <a:pt x="2389362" y="3733680"/>
                  <a:pt x="2330712" y="3647119"/>
                  <a:pt x="2176412" y="3693319"/>
                </a:cubicBezTo>
                <a:cubicBezTo>
                  <a:pt x="2022112" y="3739519"/>
                  <a:pt x="1905269" y="3652456"/>
                  <a:pt x="1639901" y="3693319"/>
                </a:cubicBezTo>
                <a:cubicBezTo>
                  <a:pt x="1374533" y="3734182"/>
                  <a:pt x="1282363" y="3645533"/>
                  <a:pt x="1103390" y="3693319"/>
                </a:cubicBezTo>
                <a:cubicBezTo>
                  <a:pt x="924417" y="3741105"/>
                  <a:pt x="704111" y="3687985"/>
                  <a:pt x="536511" y="3693319"/>
                </a:cubicBezTo>
                <a:cubicBezTo>
                  <a:pt x="368911" y="3698653"/>
                  <a:pt x="175221" y="3661557"/>
                  <a:pt x="0" y="3693319"/>
                </a:cubicBezTo>
                <a:cubicBezTo>
                  <a:pt x="-21738" y="3541101"/>
                  <a:pt x="8739" y="3372738"/>
                  <a:pt x="0" y="3091836"/>
                </a:cubicBezTo>
                <a:cubicBezTo>
                  <a:pt x="-8739" y="2810934"/>
                  <a:pt x="37424" y="2864073"/>
                  <a:pt x="0" y="2675018"/>
                </a:cubicBezTo>
                <a:cubicBezTo>
                  <a:pt x="-37424" y="2485963"/>
                  <a:pt x="39695" y="2368866"/>
                  <a:pt x="0" y="2221268"/>
                </a:cubicBezTo>
                <a:cubicBezTo>
                  <a:pt x="-39695" y="2073670"/>
                  <a:pt x="40568" y="1935352"/>
                  <a:pt x="0" y="1767517"/>
                </a:cubicBezTo>
                <a:cubicBezTo>
                  <a:pt x="-40568" y="1599682"/>
                  <a:pt x="30521" y="1558489"/>
                  <a:pt x="0" y="1350700"/>
                </a:cubicBezTo>
                <a:cubicBezTo>
                  <a:pt x="-30521" y="1142911"/>
                  <a:pt x="5683" y="947111"/>
                  <a:pt x="0" y="786149"/>
                </a:cubicBezTo>
                <a:cubicBezTo>
                  <a:pt x="-5683" y="625187"/>
                  <a:pt x="83331" y="266429"/>
                  <a:pt x="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231439124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US" dirty="0"/>
              <a:t>‏</a:t>
            </a:r>
            <a:r>
              <a:rPr lang="en-US" dirty="0" err="1"/>
              <a:t>ما</a:t>
            </a:r>
            <a:r>
              <a:rPr lang="en-US" dirty="0"/>
              <a:t> </a:t>
            </a:r>
            <a:r>
              <a:rPr lang="en-US" dirty="0" err="1"/>
              <a:t>الحكمة</a:t>
            </a:r>
            <a:r>
              <a:rPr lang="en-US" dirty="0"/>
              <a:t> </a:t>
            </a:r>
            <a:r>
              <a:rPr lang="en-US" dirty="0" err="1"/>
              <a:t>من</a:t>
            </a:r>
            <a:r>
              <a:rPr lang="en-US" dirty="0"/>
              <a:t> </a:t>
            </a:r>
            <a:r>
              <a:rPr lang="en-US" dirty="0" err="1"/>
              <a:t>إرسال</a:t>
            </a:r>
            <a:r>
              <a:rPr lang="en-US" dirty="0"/>
              <a:t> </a:t>
            </a:r>
            <a:r>
              <a:rPr lang="en-US" dirty="0" err="1"/>
              <a:t>الرسل</a:t>
            </a:r>
            <a:r>
              <a:rPr lang="en-US" dirty="0"/>
              <a:t> </a:t>
            </a:r>
            <a:r>
              <a:rPr lang="en-US" dirty="0" err="1"/>
              <a:t>عليهم</a:t>
            </a:r>
            <a:r>
              <a:rPr lang="en-US" dirty="0"/>
              <a:t> </a:t>
            </a:r>
            <a:r>
              <a:rPr lang="en-US" dirty="0" err="1"/>
              <a:t>السلام</a:t>
            </a:r>
            <a:r>
              <a:rPr lang="en-US" dirty="0"/>
              <a:t>؟</a:t>
            </a:r>
          </a:p>
          <a:p>
            <a:endParaRPr lang="en-US" dirty="0"/>
          </a:p>
          <a:p>
            <a:r>
              <a:rPr lang="en-US" dirty="0"/>
              <a:t>‏</a:t>
            </a:r>
            <a:r>
              <a:rPr lang="en-US" dirty="0" err="1"/>
              <a:t>ما</a:t>
            </a:r>
            <a:r>
              <a:rPr lang="en-US" dirty="0"/>
              <a:t> </a:t>
            </a:r>
            <a:r>
              <a:rPr lang="en-US" dirty="0" err="1"/>
              <a:t>أهم</a:t>
            </a:r>
            <a:r>
              <a:rPr lang="en-US" dirty="0"/>
              <a:t> </a:t>
            </a:r>
            <a:r>
              <a:rPr lang="en-US" dirty="0" err="1"/>
              <a:t>الصفات</a:t>
            </a:r>
            <a:r>
              <a:rPr lang="en-US" dirty="0"/>
              <a:t> </a:t>
            </a:r>
            <a:r>
              <a:rPr lang="en-US" dirty="0" err="1"/>
              <a:t>التي</a:t>
            </a:r>
            <a:r>
              <a:rPr lang="en-US" dirty="0"/>
              <a:t> </a:t>
            </a:r>
            <a:r>
              <a:rPr lang="en-US" dirty="0" err="1"/>
              <a:t>يشترك</a:t>
            </a:r>
            <a:r>
              <a:rPr lang="en-US" dirty="0"/>
              <a:t> </a:t>
            </a:r>
            <a:r>
              <a:rPr lang="en-US" dirty="0" err="1"/>
              <a:t>فيها</a:t>
            </a:r>
            <a:r>
              <a:rPr lang="en-US" dirty="0"/>
              <a:t> </a:t>
            </a:r>
            <a:r>
              <a:rPr lang="en-US" dirty="0" err="1"/>
              <a:t>كل</a:t>
            </a:r>
            <a:r>
              <a:rPr lang="en-US" dirty="0"/>
              <a:t> </a:t>
            </a:r>
            <a:r>
              <a:rPr lang="en-US" dirty="0" err="1"/>
              <a:t>الأنبياء</a:t>
            </a:r>
            <a:r>
              <a:rPr lang="en-US" dirty="0"/>
              <a:t> </a:t>
            </a:r>
            <a:r>
              <a:rPr lang="en-US" dirty="0" err="1"/>
              <a:t>والرسل</a:t>
            </a:r>
            <a:r>
              <a:rPr lang="en-US" dirty="0"/>
              <a:t> </a:t>
            </a:r>
            <a:r>
              <a:rPr lang="en-US" dirty="0" err="1"/>
              <a:t>عليهم</a:t>
            </a:r>
            <a:r>
              <a:rPr lang="en-US" dirty="0"/>
              <a:t> </a:t>
            </a:r>
            <a:r>
              <a:rPr lang="en-US" dirty="0" err="1"/>
              <a:t>السلام</a:t>
            </a:r>
            <a:r>
              <a:rPr lang="en-US" dirty="0"/>
              <a:t>؟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ما</a:t>
            </a:r>
            <a:r>
              <a:rPr lang="en-US" dirty="0"/>
              <a:t> </a:t>
            </a:r>
            <a:r>
              <a:rPr lang="en-US" dirty="0" err="1"/>
              <a:t>الأسباب</a:t>
            </a:r>
            <a:r>
              <a:rPr lang="en-US" dirty="0"/>
              <a:t> </a:t>
            </a:r>
            <a:r>
              <a:rPr lang="en-US" dirty="0" err="1"/>
              <a:t>التي</a:t>
            </a:r>
            <a:r>
              <a:rPr lang="en-US" dirty="0"/>
              <a:t> </a:t>
            </a:r>
            <a:r>
              <a:rPr lang="en-US" dirty="0" err="1"/>
              <a:t>تجعلنا</a:t>
            </a:r>
            <a:r>
              <a:rPr lang="en-US" dirty="0"/>
              <a:t> </a:t>
            </a:r>
            <a:r>
              <a:rPr lang="en-US" dirty="0" err="1"/>
              <a:t>نحب</a:t>
            </a:r>
            <a:r>
              <a:rPr lang="en-US" dirty="0"/>
              <a:t> </a:t>
            </a:r>
            <a:r>
              <a:rPr lang="en-US" dirty="0" err="1"/>
              <a:t>الأنبياء</a:t>
            </a:r>
            <a:r>
              <a:rPr lang="en-US" dirty="0"/>
              <a:t> </a:t>
            </a:r>
            <a:r>
              <a:rPr lang="en-US" dirty="0" err="1"/>
              <a:t>عليهم</a:t>
            </a:r>
            <a:r>
              <a:rPr lang="en-US" dirty="0"/>
              <a:t> </a:t>
            </a:r>
            <a:r>
              <a:rPr lang="en-US" dirty="0" err="1"/>
              <a:t>السلام</a:t>
            </a:r>
            <a:r>
              <a:rPr lang="en-US" dirty="0"/>
              <a:t> </a:t>
            </a:r>
            <a:r>
              <a:rPr lang="en-US" dirty="0" err="1"/>
              <a:t>ونؤمن</a:t>
            </a:r>
            <a:r>
              <a:rPr lang="en-US" dirty="0"/>
              <a:t> </a:t>
            </a:r>
            <a:r>
              <a:rPr lang="en-US" dirty="0" err="1"/>
              <a:t>بهم</a:t>
            </a:r>
            <a:r>
              <a:rPr lang="en-US" dirty="0"/>
              <a:t>؟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‏</a:t>
            </a:r>
            <a:r>
              <a:rPr lang="en-US" dirty="0" err="1"/>
              <a:t>ماذا</a:t>
            </a:r>
            <a:r>
              <a:rPr lang="en-US" dirty="0"/>
              <a:t> </a:t>
            </a:r>
            <a:r>
              <a:rPr lang="en-US" dirty="0" err="1"/>
              <a:t>يجب</a:t>
            </a:r>
            <a:r>
              <a:rPr lang="en-US" dirty="0"/>
              <a:t> </a:t>
            </a:r>
            <a:r>
              <a:rPr lang="en-US" dirty="0" err="1"/>
              <a:t>على</a:t>
            </a:r>
            <a:r>
              <a:rPr lang="en-US" dirty="0"/>
              <a:t> </a:t>
            </a:r>
            <a:r>
              <a:rPr lang="en-US" dirty="0" err="1"/>
              <a:t>المسلم</a:t>
            </a:r>
            <a:r>
              <a:rPr lang="en-US" dirty="0"/>
              <a:t> </a:t>
            </a:r>
            <a:r>
              <a:rPr lang="en-US" dirty="0" err="1"/>
              <a:t>تجاه</a:t>
            </a:r>
            <a:r>
              <a:rPr lang="en-US" dirty="0"/>
              <a:t> </a:t>
            </a:r>
            <a:r>
              <a:rPr lang="en-US" dirty="0" err="1"/>
              <a:t>الرسل</a:t>
            </a:r>
            <a:r>
              <a:rPr lang="en-US" dirty="0"/>
              <a:t> ‏</a:t>
            </a:r>
            <a:r>
              <a:rPr lang="en-US" dirty="0" err="1"/>
              <a:t>عليهم</a:t>
            </a:r>
            <a:r>
              <a:rPr lang="en-US" dirty="0"/>
              <a:t> </a:t>
            </a:r>
            <a:r>
              <a:rPr lang="en-US" dirty="0" err="1"/>
              <a:t>السلام</a:t>
            </a:r>
            <a:r>
              <a:rPr lang="en-US" dirty="0"/>
              <a:t>؟</a:t>
            </a:r>
          </a:p>
        </p:txBody>
      </p:sp>
    </p:spTree>
    <p:extLst>
      <p:ext uri="{BB962C8B-B14F-4D97-AF65-F5344CB8AC3E}">
        <p14:creationId xmlns:p14="http://schemas.microsoft.com/office/powerpoint/2010/main" val="899748871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732D7D-248A-4F30-8C57-37836C195A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84" y="0"/>
            <a:ext cx="12168188" cy="6858000"/>
          </a:xfrm>
          <a:prstGeom prst="rect">
            <a:avLst/>
          </a:prstGeom>
        </p:spPr>
      </p:pic>
      <p:sp>
        <p:nvSpPr>
          <p:cNvPr id="30" name="Google Shape;4650;p50">
            <a:extLst>
              <a:ext uri="{FF2B5EF4-FFF2-40B4-BE49-F238E27FC236}">
                <a16:creationId xmlns:a16="http://schemas.microsoft.com/office/drawing/2014/main" id="{D7CE54E0-0F66-4F66-AC48-CC7FAE192A6D}"/>
              </a:ext>
            </a:extLst>
          </p:cNvPr>
          <p:cNvSpPr/>
          <p:nvPr/>
        </p:nvSpPr>
        <p:spPr>
          <a:xfrm>
            <a:off x="249383" y="120219"/>
            <a:ext cx="4663928" cy="21326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(AH) Manal Black" pitchFamily="2" charset="-78"/>
              </a:rPr>
              <a:t>هيا </a:t>
            </a:r>
            <a:r>
              <a:rPr kumimoji="0" lang="ar-A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(AH) Manal Black" pitchFamily="2" charset="-78"/>
              </a:rPr>
              <a:t>معااً</a:t>
            </a: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(AH) Manal Black" pitchFamily="2" charset="-78"/>
              </a:rPr>
              <a:t> لنذهب  في رحلة لصيد الأسماك 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(AH) Manal Black" pitchFamily="2" charset="-78"/>
              </a:rPr>
              <a:t>إذا أجبت على السؤال ستصيد سمكة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(AH) Manal Black" pitchFamily="2" charset="-78"/>
            </a:endParaRPr>
          </a:p>
        </p:txBody>
      </p:sp>
      <p:sp>
        <p:nvSpPr>
          <p:cNvPr id="31" name="Google Shape;4669;p50">
            <a:extLst>
              <a:ext uri="{FF2B5EF4-FFF2-40B4-BE49-F238E27FC236}">
                <a16:creationId xmlns:a16="http://schemas.microsoft.com/office/drawing/2014/main" id="{CDAD6480-A0FC-4CAB-BC88-3E73EBFD5143}"/>
              </a:ext>
            </a:extLst>
          </p:cNvPr>
          <p:cNvSpPr/>
          <p:nvPr/>
        </p:nvSpPr>
        <p:spPr>
          <a:xfrm rot="21173965">
            <a:off x="-999" y="10224"/>
            <a:ext cx="1012539" cy="87498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FE23B">
              <a:alpha val="7411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Google Shape;4670;p50">
            <a:extLst>
              <a:ext uri="{FF2B5EF4-FFF2-40B4-BE49-F238E27FC236}">
                <a16:creationId xmlns:a16="http://schemas.microsoft.com/office/drawing/2014/main" id="{D6A9EB17-0A80-4E37-ACB3-40B3A7DD92DB}"/>
              </a:ext>
            </a:extLst>
          </p:cNvPr>
          <p:cNvSpPr/>
          <p:nvPr/>
        </p:nvSpPr>
        <p:spPr>
          <a:xfrm rot="4539555">
            <a:off x="4142744" y="-80219"/>
            <a:ext cx="1039003" cy="95902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FE23B">
              <a:alpha val="7411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76707-0734-4F8E-A2BC-DF7E16E874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2577" y="193251"/>
            <a:ext cx="280440" cy="4273666"/>
          </a:xfrm>
          <a:prstGeom prst="rect">
            <a:avLst/>
          </a:prstGeom>
        </p:spPr>
      </p:pic>
      <p:pic>
        <p:nvPicPr>
          <p:cNvPr id="4" name="Picture 10" descr="Fish Gif Transparent">
            <a:hlinkClick r:id="rId6" action="ppaction://hlinksldjump"/>
            <a:extLst>
              <a:ext uri="{FF2B5EF4-FFF2-40B4-BE49-F238E27FC236}">
                <a16:creationId xmlns:a16="http://schemas.microsoft.com/office/drawing/2014/main" id="{DD8D5FA5-0A12-428E-AF5D-CE7ED22008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565" y="2382943"/>
            <a:ext cx="1942645" cy="194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سمكة ملونة كرتون">
            <a:hlinkClick r:id="rId8" action="ppaction://hlinksldjump"/>
            <a:extLst>
              <a:ext uri="{FF2B5EF4-FFF2-40B4-BE49-F238E27FC236}">
                <a16:creationId xmlns:a16="http://schemas.microsoft.com/office/drawing/2014/main" id="{61904EC5-8175-407E-8509-78A67944CD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512" y="5083844"/>
            <a:ext cx="1627645" cy="115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ute Fish Sticker by Marie Boiseau for iOS &amp;amp; Android | GIPHY">
            <a:hlinkClick r:id="rId10" action="ppaction://hlinksldjump"/>
            <a:extLst>
              <a:ext uri="{FF2B5EF4-FFF2-40B4-BE49-F238E27FC236}">
                <a16:creationId xmlns:a16="http://schemas.microsoft.com/office/drawing/2014/main" id="{0FAB9D9D-D0E5-43B4-8FB7-02A8BCC8F6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480" y="3389410"/>
            <a:ext cx="1846192" cy="132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حكم من الواقع">
            <a:hlinkClick r:id="rId12" action="ppaction://hlinksldjump"/>
            <a:extLst>
              <a:ext uri="{FF2B5EF4-FFF2-40B4-BE49-F238E27FC236}">
                <a16:creationId xmlns:a16="http://schemas.microsoft.com/office/drawing/2014/main" id="{E787B7A5-58DD-4B61-AA32-850C907BE4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135" y="4917968"/>
            <a:ext cx="1595322" cy="132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mixkit-sea-waves-on-a-rocky-shore-1190">
            <a:hlinkClick r:id="" action="ppaction://media"/>
            <a:extLst>
              <a:ext uri="{FF2B5EF4-FFF2-40B4-BE49-F238E27FC236}">
                <a16:creationId xmlns:a16="http://schemas.microsoft.com/office/drawing/2014/main" id="{18F6F5A2-FEA3-483E-939D-8D8BFD8B1B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107906" y="7373952"/>
            <a:ext cx="406400" cy="406400"/>
          </a:xfrm>
          <a:prstGeom prst="rect">
            <a:avLst/>
          </a:prstGeom>
        </p:spPr>
      </p:pic>
      <p:pic>
        <p:nvPicPr>
          <p:cNvPr id="1026" name="Picture 2" descr="Texas Cichlid Fish | FJ Items Database Wiki | Fandom">
            <a:hlinkClick r:id="rId15" action="ppaction://hlinksldjump"/>
            <a:extLst>
              <a:ext uri="{FF2B5EF4-FFF2-40B4-BE49-F238E27FC236}">
                <a16:creationId xmlns:a16="http://schemas.microsoft.com/office/drawing/2014/main" id="{964473C7-2D4F-4989-8972-D6868D68D6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099" y="3870218"/>
            <a:ext cx="20955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F2FB7FE-0153-4D48-A419-F312CDCA1F3D}"/>
              </a:ext>
            </a:extLst>
          </p:cNvPr>
          <p:cNvSpPr txBox="1"/>
          <p:nvPr/>
        </p:nvSpPr>
        <p:spPr>
          <a:xfrm>
            <a:off x="-302387" y="2400620"/>
            <a:ext cx="5289044" cy="92333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A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عند الضغط على السمكة ننتقل للسؤال .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A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بعد الإجابة على السؤال يتم الضغط على السمكة في صفحة السؤال لنعود للصفحة الرئيسية .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A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بصورة تلقائية ستتحرك السمكة للسنارة بعد ذلك يتم اختيار سمكة أخرى .</a:t>
            </a:r>
          </a:p>
        </p:txBody>
      </p:sp>
    </p:spTree>
    <p:extLst>
      <p:ext uri="{BB962C8B-B14F-4D97-AF65-F5344CB8AC3E}">
        <p14:creationId xmlns:p14="http://schemas.microsoft.com/office/powerpoint/2010/main" val="329782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08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2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0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184">
                <p:cTn id="30" repeatCount="1000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89 0.00857 L -0.04089 0.0088 C -0.0474 0.00232 -0.06094 -0.01204 -0.06823 -0.01667 C -0.07136 -0.01852 -0.08008 -0.02014 -0.08373 -0.02037 C -0.08555 -0.01991 -0.08737 -0.01898 -0.0892 -0.01806 C -0.08985 -0.01759 -0.09102 -0.01782 -0.09128 -0.01667 C -0.09245 -0.01319 -0.09284 -0.00856 -0.09349 -0.00463 C -0.09466 0.00324 -0.09584 0.01134 -0.09701 0.01944 C -0.0974 0.02269 -0.0974 0.02685 -0.09831 0.02986 C -0.10078 0.03866 -0.10456 0.03796 -0.10951 0.03935 C -0.1125 0.04005 -0.1155 0.04028 -0.11862 0.04028 L -0.13386 0.03519 C -0.1349 0.03472 -0.13633 0.03218 -0.13672 0.0338 C -0.13841 0.04074 -0.13789 0.04884 -0.1388 0.05648 C -0.13933 0.06065 -0.14024 0.06435 -0.14102 0.06829 C -0.15573 0.0662 -0.16146 0.05903 -0.17305 0.08056 C -0.17539 0.08472 -0.17513 0.09213 -0.17656 0.09769 C -0.17709 0.09977 -0.17761 0.10208 -0.17865 0.10278 C -0.1806 0.1044 -0.18281 0.1037 -0.1849 0.10417 C -0.18998 0.1037 -0.19518 0.10185 -0.20039 0.10278 C -0.22292 0.10741 -0.20417 0.10694 -0.21784 0.11759 C -0.21979 0.11921 -0.22201 0.11852 -0.22409 0.11898 C -0.22943 0.11829 -0.24545 0.11597 -0.2513 0.11898 C -0.25378 0.12014 -0.25547 0.12431 -0.25768 0.12685 C -0.25821 0.12755 -0.25899 0.12801 -0.25964 0.12801 C -0.26198 0.12917 -0.26433 0.12986 -0.26667 0.13079 C -0.26901 0.13495 -0.26992 0.13773 -0.27292 0.14028 C -0.27409 0.14097 -0.27526 0.1412 -0.27643 0.14167 C -0.27956 0.1412 -0.28255 0.14074 -0.28555 0.14028 C -0.28698 0.13982 -0.28867 0.14074 -0.28985 0.13889 C -0.29037 0.13773 -0.28763 0.13611 -0.28763 0.13634 L -0.28763 0.13611 " pathEditMode="relative" rAng="0" ptsTypes="AAAAAAAAAAAAAAAAAAAAAAAAAAAAAAAA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48" y="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763 0.13611 L -0.29896 -0.36273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-2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04 0.02245 L -0.04804 0.02245 C -0.05846 0.01921 -0.06953 0.0206 -0.07903 0.01273 C -0.08424 0.00833 -0.08619 -0.00324 -0.08906 -0.01204 C -0.1039 -0.05718 -0.08958 -0.02407 -0.0983 -0.04375 C -0.10091 -0.0419 -0.10364 -0.04028 -0.10612 -0.03819 C -0.1125 -0.03287 -0.10807 -0.03264 -0.1177 -0.03009 C -0.12174 -0.02894 -0.12591 -0.02917 -0.13007 -0.0287 C -0.14934 -0.04583 -0.12513 -0.02477 -0.14713 -0.04236 C -0.15781 -0.05116 -0.15104 -0.04838 -0.16015 -0.05069 C -0.16158 -0.0463 -0.16393 -0.03171 -0.16953 -0.03542 C -0.17669 -0.04028 -0.17877 -0.04838 -0.18424 -0.05486 C -0.18658 -0.05764 -0.19218 -0.06296 -0.19505 -0.06435 C -0.19778 -0.06574 -0.20065 -0.0662 -0.20351 -0.06713 C -0.20638 -0.06991 -0.20924 -0.07245 -0.21198 -0.07546 C -0.21289 -0.07616 -0.21367 -0.07708 -0.21432 -0.07824 C -0.21497 -0.0794 -0.21497 -0.08171 -0.21588 -0.08241 C -0.21783 -0.08357 -0.22005 -0.08333 -0.222 -0.08357 L -0.222 -0.08357 L -0.222 -0.08357 " pathEditMode="relative" ptsTypes="AAAAAAAAAAAAAAAAAAAA">
                                      <p:cBhvr>
                                        <p:cTn id="5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291 -0.0919 L -0.23424 -0.5865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-2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7.40741E-7 L -4.375E-6 0.00023 C -0.00091 -0.01389 -0.00247 -0.02732 -0.00247 -0.04074 C -0.00247 -0.06528 -0.00091 -0.08195 0.0017 -0.10394 C -0.00091 -0.10579 -0.00338 -0.10764 -0.00507 -0.10949 C -0.01367 -0.11736 -0.00703 -0.1132 -0.01471 -0.11736 C -0.0151 -0.11921 -0.01614 -0.12107 -0.01601 -0.12315 C -0.01315 -0.13727 -0.00885 -0.14421 -0.00247 -0.15671 C -0.00403 -0.15833 -0.0082 -0.16366 -0.00924 -0.16458 C -0.01132 -0.16597 -0.0138 -0.1669 -0.01601 -0.16806 C -0.01653 -0.16852 -0.02161 -0.17454 -0.02252 -0.17593 C -0.02552 -0.18195 -0.02148 -0.18333 -0.02799 -0.19051 C -0.02903 -0.19236 -0.03229 -0.19213 -0.03437 -0.19282 C -0.03828 -0.19745 -0.03997 -0.19861 -0.03997 -0.20625 C -0.03997 -0.21065 -0.03658 -0.21458 -0.03724 -0.21898 C -0.03724 -0.22014 -0.03997 -0.21759 -0.04075 -0.21667 L -0.04075 -0.21551 L -0.04075 -0.21528 " pathEditMode="relative" rAng="0" ptsTypes="AAAAAAAAAAAAAAAAAA">
                                      <p:cBhvr>
                                        <p:cTn id="7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3" y="-1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75 -0.21528 L -0.03438 -0.71134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" y="-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02 0.00555 L 0.04102 0.00601 C 0.04649 -0.01181 0.04584 -0.00926 0.05287 -0.03681 C 0.05404 -0.04167 0.05521 -0.05278 0.0586 -0.0551 C 0.06094 -0.05672 0.06354 -0.05695 0.06602 -0.05787 C 0.07188 -0.0625 0.07969 -0.06135 0.08373 -0.07199 C 0.08802 -0.08334 0.08229 -0.10834 0.08815 -0.11574 C 0.08959 -0.1176 0.09102 -0.11991 0.09245 -0.1213 C 0.10313 -0.13079 0.11146 -0.12963 0.12396 -0.13264 C 0.1263 -0.13635 0.12904 -0.13912 0.13099 -0.14399 C 0.13281 -0.14862 0.13334 -0.15602 0.13529 -0.16088 C 0.13854 -0.16806 0.14141 -0.16806 0.14544 -0.16945 C 0.15091 -0.17662 0.14636 -0.16991 0.15169 -0.18056 C 0.15274 -0.18264 0.15352 -0.18542 0.15482 -0.18612 C 0.15742 -0.18774 0.16029 -0.18612 0.16315 -0.18612 L 0.16315 -0.18588 " pathEditMode="relative" rAng="0" ptsTypes="AAAAAAAAAAAAAAAA">
                                      <p:cBhvr>
                                        <p:cTn id="9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07" y="-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315 -0.18588 L 0.2013 -0.69514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1" y="-2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000"/>
                            </p:stCondLst>
                            <p:childTnLst>
                              <p:par>
                                <p:cTn id="10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98 0.03195 L 0.03698 0.03195 C 0.03971 0.02269 0.04245 0.01343 0.04544 0.0044 C 0.04609 0.00232 0.04674 0.00023 0.04779 -0.00116 C 0.04909 -0.00301 0.05078 -0.0044 0.05234 -0.00532 C 0.05495 -0.00671 0.05755 -0.00741 0.06016 -0.0081 C 0.06289 -0.0088 0.06575 -0.00903 0.06862 -0.00949 C 0.072 -0.00625 0.07552 -0.0037 0.07865 0.00023 C 0.08099 0.00324 0.08268 0.00764 0.0849 0.01111 C 0.08555 0.01227 0.08633 0.01343 0.08711 0.01389 C 0.08919 0.01505 0.09128 0.01482 0.09336 0.01528 C 0.09453 0.01296 0.1013 -0.00139 0.10338 -0.00393 C 0.10677 -0.00787 0.10977 -0.00833 0.11341 -0.00949 C 0.11523 -0.00995 0.11706 -0.01042 0.11888 -0.01065 C 0.12174 -0.00903 0.1306 -0.00417 0.13437 0.00023 C 0.13633 0.00255 0.14453 0.01644 0.14596 0.01667 L 0.15208 0.01806 C 0.15521 0.01528 0.15833 0.01273 0.16146 0.00995 C 0.16276 0.00857 0.1638 0.00579 0.16523 0.00579 C 0.16693 0.00579 0.16836 0.00857 0.16992 0.00995 C 0.1707 0.01111 0.17135 0.01273 0.17227 0.01389 C 0.17552 0.01875 0.18229 0.02778 0.18229 0.02778 C 0.1862 0.02732 0.1901 0.02755 0.19388 0.02639 C 0.19479 0.02616 0.19531 0.02407 0.19622 0.02361 C 0.19844 0.02269 0.20078 0.02269 0.20312 0.02222 C 0.20456 0.02153 0.20885 0.01945 0.21016 0.01945 C 0.21471 0.01921 0.2194 0.01945 0.22409 0.01945 L 0.22409 0.01945 " pathEditMode="relative" ptsTypes="AAAAAAAAAAAAAAAAAAAAAAAAAAAA">
                                      <p:cBhvr>
                                        <p:cTn id="1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253 0.01458 L 0.26068 -0.50023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1" y="-2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000"/>
                            </p:stCondLst>
                            <p:childTnLst>
                              <p:par>
                                <p:cTn id="12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1618</TotalTime>
  <Words>881</Words>
  <Application>Microsoft Office PowerPoint</Application>
  <PresentationFormat>Widescreen</PresentationFormat>
  <Paragraphs>165</Paragraphs>
  <Slides>25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Arabic Typesetting</vt:lpstr>
      <vt:lpstr>Arial</vt:lpstr>
      <vt:lpstr>Beirut Regular</vt:lpstr>
      <vt:lpstr>Calibri</vt:lpstr>
      <vt:lpstr>Calibri Light</vt:lpstr>
      <vt:lpstr>Century Gothic</vt:lpstr>
      <vt:lpstr>DG Bebo</vt:lpstr>
      <vt:lpstr>Sakkal Majalla</vt:lpstr>
      <vt:lpstr>SHAGARA v2</vt:lpstr>
      <vt:lpstr>نسق Office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rere hss</dc:creator>
  <cp:lastModifiedBy>Muna Hamad Obaid Alzaabi</cp:lastModifiedBy>
  <cp:revision>2</cp:revision>
  <dcterms:created xsi:type="dcterms:W3CDTF">2021-11-13T11:42:05Z</dcterms:created>
  <dcterms:modified xsi:type="dcterms:W3CDTF">2022-01-16T18:38:42Z</dcterms:modified>
</cp:coreProperties>
</file>