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94" r:id="rId2"/>
    <p:sldId id="1821" r:id="rId3"/>
    <p:sldId id="496" r:id="rId4"/>
    <p:sldId id="500" r:id="rId5"/>
    <p:sldId id="497" r:id="rId6"/>
    <p:sldId id="498" r:id="rId7"/>
    <p:sldId id="513" r:id="rId8"/>
    <p:sldId id="517" r:id="rId9"/>
    <p:sldId id="519" r:id="rId10"/>
    <p:sldId id="518" r:id="rId11"/>
    <p:sldId id="521" r:id="rId12"/>
    <p:sldId id="527" r:id="rId13"/>
    <p:sldId id="273" r:id="rId14"/>
    <p:sldId id="524" r:id="rId15"/>
    <p:sldId id="514" r:id="rId16"/>
    <p:sldId id="523" r:id="rId17"/>
    <p:sldId id="377" r:id="rId18"/>
    <p:sldId id="388" r:id="rId19"/>
    <p:sldId id="266" r:id="rId20"/>
    <p:sldId id="5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a Aljafari" initials="SA" lastIdx="2" clrIdx="0">
    <p:extLst>
      <p:ext uri="{19B8F6BF-5375-455C-9EA6-DF929625EA0E}">
        <p15:presenceInfo xmlns:p15="http://schemas.microsoft.com/office/powerpoint/2012/main" userId="S::SA28588@moe.gov.ae::05d1d398-c5c6-48fd-876f-7b34b26f5a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2EC7-FB42-4315-9832-426A659E07B6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F15E-FC72-4F4F-ACA6-45D5A0C6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7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876f63887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876f63887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07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876f63887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876f63887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04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0D7-B980-4D4A-99B7-0E233C933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67511-E439-49E5-9B5B-83E19F44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F35B-40BC-40D1-97C1-75335AC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B75E-98EC-4EBD-9C71-FC9DC16D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81F-F98F-400A-BFD5-6BE20B34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A9A-FF00-455C-A3D9-AB050A5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2B2ED-CCC9-45A4-B0B8-3DCA806B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54B8-CCA5-4E88-98FA-093D4994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69D4-472A-4218-87A8-4E8FCB0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A751-3382-4D6C-96AE-79B33EE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48790-3E69-470B-BCE4-FA30F308F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CE324-582A-4343-A4FB-4B436013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1E-8D9A-4A66-ADA4-AFF5B33A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E8056-7705-4492-9395-667EDC3D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930F-D1B4-4748-B364-4142E388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298E5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12338" y="54524"/>
            <a:ext cx="1544108" cy="1458816"/>
          </a:xfrm>
          <a:custGeom>
            <a:avLst/>
            <a:gdLst/>
            <a:ahLst/>
            <a:cxnLst/>
            <a:rect l="l" t="t" r="r" b="b"/>
            <a:pathLst>
              <a:path w="44692" h="41225" extrusionOk="0">
                <a:moveTo>
                  <a:pt x="0" y="0"/>
                </a:moveTo>
                <a:lnTo>
                  <a:pt x="2311" y="6165"/>
                </a:lnTo>
                <a:lnTo>
                  <a:pt x="20805" y="41225"/>
                </a:lnTo>
                <a:lnTo>
                  <a:pt x="44692" y="3083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492517" y="1745123"/>
            <a:ext cx="625632" cy="722596"/>
          </a:xfrm>
          <a:custGeom>
            <a:avLst/>
            <a:gdLst/>
            <a:ahLst/>
            <a:cxnLst/>
            <a:rect l="l" t="t" r="r" b="b"/>
            <a:pathLst>
              <a:path w="18108" h="20420" extrusionOk="0">
                <a:moveTo>
                  <a:pt x="0" y="0"/>
                </a:moveTo>
                <a:lnTo>
                  <a:pt x="18108" y="0"/>
                </a:lnTo>
                <a:lnTo>
                  <a:pt x="6550" y="20420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264572" y="1254310"/>
            <a:ext cx="1211357" cy="1267940"/>
          </a:xfrm>
          <a:custGeom>
            <a:avLst/>
            <a:gdLst/>
            <a:ahLst/>
            <a:cxnLst/>
            <a:rect l="l" t="t" r="r" b="b"/>
            <a:pathLst>
              <a:path w="35061" h="35831" extrusionOk="0">
                <a:moveTo>
                  <a:pt x="23502" y="0"/>
                </a:moveTo>
                <a:lnTo>
                  <a:pt x="0" y="29281"/>
                </a:lnTo>
                <a:lnTo>
                  <a:pt x="35061" y="35831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13" name="Google Shape;13;p2"/>
          <p:cNvSpPr/>
          <p:nvPr/>
        </p:nvSpPr>
        <p:spPr>
          <a:xfrm>
            <a:off x="2422688" y="845311"/>
            <a:ext cx="905176" cy="981627"/>
          </a:xfrm>
          <a:custGeom>
            <a:avLst/>
            <a:gdLst/>
            <a:ahLst/>
            <a:cxnLst/>
            <a:rect l="l" t="t" r="r" b="b"/>
            <a:pathLst>
              <a:path w="26199" h="27740" extrusionOk="0">
                <a:moveTo>
                  <a:pt x="0" y="6935"/>
                </a:moveTo>
                <a:lnTo>
                  <a:pt x="26199" y="0"/>
                </a:lnTo>
                <a:lnTo>
                  <a:pt x="16952" y="27740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3673952" y="572622"/>
            <a:ext cx="692209" cy="845281"/>
          </a:xfrm>
          <a:custGeom>
            <a:avLst/>
            <a:gdLst/>
            <a:ahLst/>
            <a:cxnLst/>
            <a:rect l="l" t="t" r="r" b="b"/>
            <a:pathLst>
              <a:path w="20035" h="23887" extrusionOk="0">
                <a:moveTo>
                  <a:pt x="0" y="0"/>
                </a:moveTo>
                <a:lnTo>
                  <a:pt x="20035" y="2312"/>
                </a:lnTo>
                <a:lnTo>
                  <a:pt x="5009" y="23887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5204758" y="872559"/>
            <a:ext cx="1051633" cy="899848"/>
          </a:xfrm>
          <a:custGeom>
            <a:avLst/>
            <a:gdLst/>
            <a:ahLst/>
            <a:cxnLst/>
            <a:rect l="l" t="t" r="r" b="b"/>
            <a:pathLst>
              <a:path w="30438" h="25429" extrusionOk="0">
                <a:moveTo>
                  <a:pt x="12329" y="0"/>
                </a:moveTo>
                <a:lnTo>
                  <a:pt x="0" y="25429"/>
                </a:lnTo>
                <a:lnTo>
                  <a:pt x="30438" y="21576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3154803" y="1622438"/>
            <a:ext cx="1397720" cy="1540593"/>
          </a:xfrm>
          <a:custGeom>
            <a:avLst/>
            <a:gdLst/>
            <a:ahLst/>
            <a:cxnLst/>
            <a:rect l="l" t="t" r="r" b="b"/>
            <a:pathLst>
              <a:path w="40455" h="43536" extrusionOk="0">
                <a:moveTo>
                  <a:pt x="0" y="15796"/>
                </a:moveTo>
                <a:lnTo>
                  <a:pt x="27740" y="43536"/>
                </a:lnTo>
                <a:lnTo>
                  <a:pt x="40455" y="0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17" name="Google Shape;17;p2"/>
          <p:cNvSpPr/>
          <p:nvPr/>
        </p:nvSpPr>
        <p:spPr>
          <a:xfrm>
            <a:off x="2595715" y="2822188"/>
            <a:ext cx="1158116" cy="1172537"/>
          </a:xfrm>
          <a:custGeom>
            <a:avLst/>
            <a:gdLst/>
            <a:ahLst/>
            <a:cxnLst/>
            <a:rect l="l" t="t" r="r" b="b"/>
            <a:pathLst>
              <a:path w="33520" h="33135" extrusionOk="0">
                <a:moveTo>
                  <a:pt x="5780" y="0"/>
                </a:moveTo>
                <a:lnTo>
                  <a:pt x="0" y="33135"/>
                </a:lnTo>
                <a:lnTo>
                  <a:pt x="33520" y="19650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>
            <a:off x="1224632" y="2944908"/>
            <a:ext cx="1011693" cy="1036157"/>
          </a:xfrm>
          <a:custGeom>
            <a:avLst/>
            <a:gdLst/>
            <a:ahLst/>
            <a:cxnLst/>
            <a:rect l="l" t="t" r="r" b="b"/>
            <a:pathLst>
              <a:path w="29282" h="29281" extrusionOk="0">
                <a:moveTo>
                  <a:pt x="10018" y="0"/>
                </a:moveTo>
                <a:lnTo>
                  <a:pt x="0" y="29281"/>
                </a:lnTo>
                <a:lnTo>
                  <a:pt x="29282" y="23887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19" name="Google Shape;19;p2"/>
          <p:cNvSpPr/>
          <p:nvPr/>
        </p:nvSpPr>
        <p:spPr>
          <a:xfrm>
            <a:off x="492518" y="4608224"/>
            <a:ext cx="971719" cy="1227033"/>
          </a:xfrm>
          <a:custGeom>
            <a:avLst/>
            <a:gdLst/>
            <a:ahLst/>
            <a:cxnLst/>
            <a:rect l="l" t="t" r="r" b="b"/>
            <a:pathLst>
              <a:path w="28125" h="34675" extrusionOk="0">
                <a:moveTo>
                  <a:pt x="0" y="0"/>
                </a:moveTo>
                <a:lnTo>
                  <a:pt x="28125" y="8862"/>
                </a:lnTo>
                <a:lnTo>
                  <a:pt x="3082" y="34675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20" name="Google Shape;20;p2"/>
          <p:cNvSpPr/>
          <p:nvPr/>
        </p:nvSpPr>
        <p:spPr>
          <a:xfrm>
            <a:off x="8" y="3053969"/>
            <a:ext cx="1011659" cy="1131595"/>
          </a:xfrm>
          <a:custGeom>
            <a:avLst/>
            <a:gdLst/>
            <a:ahLst/>
            <a:cxnLst/>
            <a:rect l="l" t="t" r="r" b="b"/>
            <a:pathLst>
              <a:path w="29281" h="31978" extrusionOk="0">
                <a:moveTo>
                  <a:pt x="20805" y="0"/>
                </a:moveTo>
                <a:lnTo>
                  <a:pt x="29281" y="31978"/>
                </a:lnTo>
                <a:lnTo>
                  <a:pt x="0" y="23502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21" name="Google Shape;21;p2"/>
          <p:cNvSpPr/>
          <p:nvPr/>
        </p:nvSpPr>
        <p:spPr>
          <a:xfrm>
            <a:off x="1757118" y="4294662"/>
            <a:ext cx="878537" cy="886188"/>
          </a:xfrm>
          <a:custGeom>
            <a:avLst/>
            <a:gdLst/>
            <a:ahLst/>
            <a:cxnLst/>
            <a:rect l="l" t="t" r="r" b="b"/>
            <a:pathLst>
              <a:path w="25428" h="25043" extrusionOk="0">
                <a:moveTo>
                  <a:pt x="0" y="385"/>
                </a:moveTo>
                <a:lnTo>
                  <a:pt x="8091" y="0"/>
                </a:lnTo>
                <a:lnTo>
                  <a:pt x="25428" y="385"/>
                </a:lnTo>
                <a:lnTo>
                  <a:pt x="10788" y="25043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22" name="Google Shape;22;p2"/>
          <p:cNvSpPr/>
          <p:nvPr/>
        </p:nvSpPr>
        <p:spPr>
          <a:xfrm>
            <a:off x="4246341" y="2604064"/>
            <a:ext cx="1384384" cy="1377001"/>
          </a:xfrm>
          <a:custGeom>
            <a:avLst/>
            <a:gdLst/>
            <a:ahLst/>
            <a:cxnLst/>
            <a:rect l="l" t="t" r="r" b="b"/>
            <a:pathLst>
              <a:path w="40069" h="38913" extrusionOk="0">
                <a:moveTo>
                  <a:pt x="31593" y="0"/>
                </a:moveTo>
                <a:lnTo>
                  <a:pt x="0" y="23502"/>
                </a:lnTo>
                <a:lnTo>
                  <a:pt x="40069" y="38913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23" name="Google Shape;23;p2"/>
          <p:cNvSpPr/>
          <p:nvPr/>
        </p:nvSpPr>
        <p:spPr>
          <a:xfrm>
            <a:off x="5750545" y="1745123"/>
            <a:ext cx="958417" cy="1049816"/>
          </a:xfrm>
          <a:custGeom>
            <a:avLst/>
            <a:gdLst/>
            <a:ahLst/>
            <a:cxnLst/>
            <a:rect l="l" t="t" r="r" b="b"/>
            <a:pathLst>
              <a:path w="27740" h="29667" extrusionOk="0">
                <a:moveTo>
                  <a:pt x="26199" y="0"/>
                </a:moveTo>
                <a:lnTo>
                  <a:pt x="0" y="17338"/>
                </a:lnTo>
                <a:lnTo>
                  <a:pt x="27740" y="29667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24" name="Google Shape;24;p2"/>
          <p:cNvSpPr/>
          <p:nvPr/>
        </p:nvSpPr>
        <p:spPr>
          <a:xfrm>
            <a:off x="5936907" y="3053970"/>
            <a:ext cx="692175" cy="763503"/>
          </a:xfrm>
          <a:custGeom>
            <a:avLst/>
            <a:gdLst/>
            <a:ahLst/>
            <a:cxnLst/>
            <a:rect l="l" t="t" r="r" b="b"/>
            <a:pathLst>
              <a:path w="20034" h="21576" extrusionOk="0">
                <a:moveTo>
                  <a:pt x="1926" y="0"/>
                </a:moveTo>
                <a:lnTo>
                  <a:pt x="0" y="21576"/>
                </a:lnTo>
                <a:lnTo>
                  <a:pt x="20034" y="11173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25" name="Google Shape;25;p2"/>
          <p:cNvSpPr/>
          <p:nvPr/>
        </p:nvSpPr>
        <p:spPr>
          <a:xfrm>
            <a:off x="5404458" y="4226471"/>
            <a:ext cx="1064900" cy="1227068"/>
          </a:xfrm>
          <a:custGeom>
            <a:avLst/>
            <a:gdLst/>
            <a:ahLst/>
            <a:cxnLst/>
            <a:rect l="l" t="t" r="r" b="b"/>
            <a:pathLst>
              <a:path w="30822" h="34676" extrusionOk="0">
                <a:moveTo>
                  <a:pt x="26584" y="0"/>
                </a:moveTo>
                <a:lnTo>
                  <a:pt x="0" y="20420"/>
                </a:lnTo>
                <a:lnTo>
                  <a:pt x="30822" y="34676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26" name="Google Shape;26;p2"/>
          <p:cNvSpPr/>
          <p:nvPr/>
        </p:nvSpPr>
        <p:spPr>
          <a:xfrm>
            <a:off x="4246342" y="4076504"/>
            <a:ext cx="971753" cy="1186161"/>
          </a:xfrm>
          <a:custGeom>
            <a:avLst/>
            <a:gdLst/>
            <a:ahLst/>
            <a:cxnLst/>
            <a:rect l="l" t="t" r="r" b="b"/>
            <a:pathLst>
              <a:path w="28126" h="33520" extrusionOk="0">
                <a:moveTo>
                  <a:pt x="0" y="0"/>
                </a:moveTo>
                <a:lnTo>
                  <a:pt x="6165" y="33520"/>
                </a:lnTo>
                <a:lnTo>
                  <a:pt x="28126" y="13100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27" name="Google Shape;27;p2"/>
          <p:cNvSpPr/>
          <p:nvPr/>
        </p:nvSpPr>
        <p:spPr>
          <a:xfrm>
            <a:off x="2795414" y="4294662"/>
            <a:ext cx="1158081" cy="1199749"/>
          </a:xfrm>
          <a:custGeom>
            <a:avLst/>
            <a:gdLst/>
            <a:ahLst/>
            <a:cxnLst/>
            <a:rect l="l" t="t" r="r" b="b"/>
            <a:pathLst>
              <a:path w="33519" h="33904" extrusionOk="0">
                <a:moveTo>
                  <a:pt x="20805" y="0"/>
                </a:moveTo>
                <a:lnTo>
                  <a:pt x="0" y="23502"/>
                </a:lnTo>
                <a:lnTo>
                  <a:pt x="33519" y="33904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28" name="Google Shape;28;p2"/>
          <p:cNvSpPr/>
          <p:nvPr/>
        </p:nvSpPr>
        <p:spPr>
          <a:xfrm>
            <a:off x="931787" y="5385350"/>
            <a:ext cx="1024995" cy="995285"/>
          </a:xfrm>
          <a:custGeom>
            <a:avLst/>
            <a:gdLst/>
            <a:ahLst/>
            <a:cxnLst/>
            <a:rect l="l" t="t" r="r" b="b"/>
            <a:pathLst>
              <a:path w="29667" h="28126" extrusionOk="0">
                <a:moveTo>
                  <a:pt x="16953" y="0"/>
                </a:moveTo>
                <a:lnTo>
                  <a:pt x="0" y="24658"/>
                </a:lnTo>
                <a:lnTo>
                  <a:pt x="29667" y="28126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29" name="Google Shape;29;p2"/>
          <p:cNvSpPr/>
          <p:nvPr/>
        </p:nvSpPr>
        <p:spPr>
          <a:xfrm>
            <a:off x="2302868" y="5794384"/>
            <a:ext cx="825331" cy="763467"/>
          </a:xfrm>
          <a:custGeom>
            <a:avLst/>
            <a:gdLst/>
            <a:ahLst/>
            <a:cxnLst/>
            <a:rect l="l" t="t" r="r" b="b"/>
            <a:pathLst>
              <a:path w="23888" h="21575" extrusionOk="0">
                <a:moveTo>
                  <a:pt x="0" y="0"/>
                </a:moveTo>
                <a:lnTo>
                  <a:pt x="5779" y="21575"/>
                </a:lnTo>
                <a:lnTo>
                  <a:pt x="23888" y="6164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30" name="Google Shape;30;p2"/>
          <p:cNvSpPr/>
          <p:nvPr/>
        </p:nvSpPr>
        <p:spPr>
          <a:xfrm>
            <a:off x="3860314" y="5671663"/>
            <a:ext cx="732149" cy="695312"/>
          </a:xfrm>
          <a:custGeom>
            <a:avLst/>
            <a:gdLst/>
            <a:ahLst/>
            <a:cxnLst/>
            <a:rect l="l" t="t" r="r" b="b"/>
            <a:pathLst>
              <a:path w="21191" h="19649" extrusionOk="0">
                <a:moveTo>
                  <a:pt x="0" y="12714"/>
                </a:moveTo>
                <a:lnTo>
                  <a:pt x="16952" y="0"/>
                </a:lnTo>
                <a:lnTo>
                  <a:pt x="21191" y="19649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31" name="Google Shape;31;p2"/>
          <p:cNvSpPr/>
          <p:nvPr/>
        </p:nvSpPr>
        <p:spPr>
          <a:xfrm>
            <a:off x="3168104" y="6162476"/>
            <a:ext cx="758752" cy="627157"/>
          </a:xfrm>
          <a:custGeom>
            <a:avLst/>
            <a:gdLst/>
            <a:ahLst/>
            <a:cxnLst/>
            <a:rect l="l" t="t" r="r" b="b"/>
            <a:pathLst>
              <a:path w="21961" h="17723" extrusionOk="0">
                <a:moveTo>
                  <a:pt x="10788" y="0"/>
                </a:moveTo>
                <a:lnTo>
                  <a:pt x="0" y="16953"/>
                </a:lnTo>
                <a:lnTo>
                  <a:pt x="21961" y="17723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32" name="Google Shape;32;p2"/>
          <p:cNvSpPr/>
          <p:nvPr/>
        </p:nvSpPr>
        <p:spPr>
          <a:xfrm>
            <a:off x="4552520" y="-109073"/>
            <a:ext cx="1291237" cy="1022533"/>
          </a:xfrm>
          <a:custGeom>
            <a:avLst/>
            <a:gdLst/>
            <a:ahLst/>
            <a:cxnLst/>
            <a:rect l="l" t="t" r="r" b="b"/>
            <a:pathLst>
              <a:path w="37373" h="28896" extrusionOk="0">
                <a:moveTo>
                  <a:pt x="37373" y="771"/>
                </a:moveTo>
                <a:lnTo>
                  <a:pt x="0" y="0"/>
                </a:lnTo>
                <a:lnTo>
                  <a:pt x="9632" y="28896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33" name="Google Shape;33;p2"/>
          <p:cNvSpPr/>
          <p:nvPr/>
        </p:nvSpPr>
        <p:spPr>
          <a:xfrm>
            <a:off x="4885308" y="5385349"/>
            <a:ext cx="945115" cy="981627"/>
          </a:xfrm>
          <a:custGeom>
            <a:avLst/>
            <a:gdLst/>
            <a:ahLst/>
            <a:cxnLst/>
            <a:rect l="l" t="t" r="r" b="b"/>
            <a:pathLst>
              <a:path w="27355" h="27740" extrusionOk="0">
                <a:moveTo>
                  <a:pt x="10017" y="0"/>
                </a:moveTo>
                <a:lnTo>
                  <a:pt x="0" y="27740"/>
                </a:lnTo>
                <a:lnTo>
                  <a:pt x="27355" y="20805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34" name="Google Shape;34;p2"/>
          <p:cNvSpPr/>
          <p:nvPr/>
        </p:nvSpPr>
        <p:spPr>
          <a:xfrm>
            <a:off x="6149873" y="5957976"/>
            <a:ext cx="945115" cy="899848"/>
          </a:xfrm>
          <a:custGeom>
            <a:avLst/>
            <a:gdLst/>
            <a:ahLst/>
            <a:cxnLst/>
            <a:rect l="l" t="t" r="r" b="b"/>
            <a:pathLst>
              <a:path w="27355" h="25429" extrusionOk="0">
                <a:moveTo>
                  <a:pt x="0" y="0"/>
                </a:moveTo>
                <a:lnTo>
                  <a:pt x="3083" y="25429"/>
                </a:lnTo>
                <a:lnTo>
                  <a:pt x="27355" y="10788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6349572" y="259061"/>
            <a:ext cx="945115" cy="913436"/>
          </a:xfrm>
          <a:custGeom>
            <a:avLst/>
            <a:gdLst/>
            <a:ahLst/>
            <a:cxnLst/>
            <a:rect l="l" t="t" r="r" b="b"/>
            <a:pathLst>
              <a:path w="27355" h="25813" extrusionOk="0">
                <a:moveTo>
                  <a:pt x="19264" y="0"/>
                </a:moveTo>
                <a:lnTo>
                  <a:pt x="0" y="16952"/>
                </a:lnTo>
                <a:lnTo>
                  <a:pt x="27355" y="25813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>
            <a:off x="7429538" y="54624"/>
            <a:ext cx="1544108" cy="1458816"/>
          </a:xfrm>
          <a:custGeom>
            <a:avLst/>
            <a:gdLst/>
            <a:ahLst/>
            <a:cxnLst/>
            <a:rect l="l" t="t" r="r" b="b"/>
            <a:pathLst>
              <a:path w="44692" h="41225" extrusionOk="0">
                <a:moveTo>
                  <a:pt x="0" y="0"/>
                </a:moveTo>
                <a:lnTo>
                  <a:pt x="2311" y="6165"/>
                </a:lnTo>
                <a:lnTo>
                  <a:pt x="20805" y="41225"/>
                </a:lnTo>
                <a:lnTo>
                  <a:pt x="44692" y="3083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37" name="Google Shape;37;p2"/>
          <p:cNvSpPr/>
          <p:nvPr/>
        </p:nvSpPr>
        <p:spPr>
          <a:xfrm>
            <a:off x="7309717" y="1745223"/>
            <a:ext cx="625632" cy="722596"/>
          </a:xfrm>
          <a:custGeom>
            <a:avLst/>
            <a:gdLst/>
            <a:ahLst/>
            <a:cxnLst/>
            <a:rect l="l" t="t" r="r" b="b"/>
            <a:pathLst>
              <a:path w="18108" h="20420" extrusionOk="0">
                <a:moveTo>
                  <a:pt x="0" y="0"/>
                </a:moveTo>
                <a:lnTo>
                  <a:pt x="18108" y="0"/>
                </a:lnTo>
                <a:lnTo>
                  <a:pt x="6550" y="20420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38" name="Google Shape;38;p2"/>
          <p:cNvSpPr/>
          <p:nvPr/>
        </p:nvSpPr>
        <p:spPr>
          <a:xfrm>
            <a:off x="8081772" y="1254410"/>
            <a:ext cx="1211357" cy="1267940"/>
          </a:xfrm>
          <a:custGeom>
            <a:avLst/>
            <a:gdLst/>
            <a:ahLst/>
            <a:cxnLst/>
            <a:rect l="l" t="t" r="r" b="b"/>
            <a:pathLst>
              <a:path w="35061" h="35831" extrusionOk="0">
                <a:moveTo>
                  <a:pt x="23502" y="0"/>
                </a:moveTo>
                <a:lnTo>
                  <a:pt x="0" y="29281"/>
                </a:lnTo>
                <a:lnTo>
                  <a:pt x="35061" y="35831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39" name="Google Shape;39;p2"/>
          <p:cNvSpPr/>
          <p:nvPr/>
        </p:nvSpPr>
        <p:spPr>
          <a:xfrm>
            <a:off x="9239888" y="845411"/>
            <a:ext cx="905176" cy="981627"/>
          </a:xfrm>
          <a:custGeom>
            <a:avLst/>
            <a:gdLst/>
            <a:ahLst/>
            <a:cxnLst/>
            <a:rect l="l" t="t" r="r" b="b"/>
            <a:pathLst>
              <a:path w="26199" h="27740" extrusionOk="0">
                <a:moveTo>
                  <a:pt x="0" y="6935"/>
                </a:moveTo>
                <a:lnTo>
                  <a:pt x="26199" y="0"/>
                </a:lnTo>
                <a:lnTo>
                  <a:pt x="16952" y="27740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40" name="Google Shape;40;p2"/>
          <p:cNvSpPr/>
          <p:nvPr/>
        </p:nvSpPr>
        <p:spPr>
          <a:xfrm>
            <a:off x="10491152" y="572722"/>
            <a:ext cx="692209" cy="845281"/>
          </a:xfrm>
          <a:custGeom>
            <a:avLst/>
            <a:gdLst/>
            <a:ahLst/>
            <a:cxnLst/>
            <a:rect l="l" t="t" r="r" b="b"/>
            <a:pathLst>
              <a:path w="20035" h="23887" extrusionOk="0">
                <a:moveTo>
                  <a:pt x="0" y="0"/>
                </a:moveTo>
                <a:lnTo>
                  <a:pt x="20035" y="2312"/>
                </a:lnTo>
                <a:lnTo>
                  <a:pt x="5009" y="23887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41" name="Google Shape;41;p2"/>
          <p:cNvSpPr/>
          <p:nvPr/>
        </p:nvSpPr>
        <p:spPr>
          <a:xfrm>
            <a:off x="11742425" y="886292"/>
            <a:ext cx="1051633" cy="899848"/>
          </a:xfrm>
          <a:custGeom>
            <a:avLst/>
            <a:gdLst/>
            <a:ahLst/>
            <a:cxnLst/>
            <a:rect l="l" t="t" r="r" b="b"/>
            <a:pathLst>
              <a:path w="30438" h="25429" extrusionOk="0">
                <a:moveTo>
                  <a:pt x="12329" y="0"/>
                </a:moveTo>
                <a:lnTo>
                  <a:pt x="0" y="25429"/>
                </a:lnTo>
                <a:lnTo>
                  <a:pt x="30438" y="21576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42" name="Google Shape;42;p2"/>
          <p:cNvSpPr/>
          <p:nvPr/>
        </p:nvSpPr>
        <p:spPr>
          <a:xfrm>
            <a:off x="9972003" y="1622538"/>
            <a:ext cx="1397720" cy="1540593"/>
          </a:xfrm>
          <a:custGeom>
            <a:avLst/>
            <a:gdLst/>
            <a:ahLst/>
            <a:cxnLst/>
            <a:rect l="l" t="t" r="r" b="b"/>
            <a:pathLst>
              <a:path w="40455" h="43536" extrusionOk="0">
                <a:moveTo>
                  <a:pt x="0" y="15796"/>
                </a:moveTo>
                <a:lnTo>
                  <a:pt x="27740" y="43536"/>
                </a:lnTo>
                <a:lnTo>
                  <a:pt x="40455" y="0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43" name="Google Shape;43;p2"/>
          <p:cNvSpPr/>
          <p:nvPr/>
        </p:nvSpPr>
        <p:spPr>
          <a:xfrm>
            <a:off x="9412915" y="2822288"/>
            <a:ext cx="1158116" cy="1172537"/>
          </a:xfrm>
          <a:custGeom>
            <a:avLst/>
            <a:gdLst/>
            <a:ahLst/>
            <a:cxnLst/>
            <a:rect l="l" t="t" r="r" b="b"/>
            <a:pathLst>
              <a:path w="33520" h="33135" extrusionOk="0">
                <a:moveTo>
                  <a:pt x="5780" y="0"/>
                </a:moveTo>
                <a:lnTo>
                  <a:pt x="0" y="33135"/>
                </a:lnTo>
                <a:lnTo>
                  <a:pt x="33520" y="19650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44" name="Google Shape;44;p2"/>
          <p:cNvSpPr/>
          <p:nvPr/>
        </p:nvSpPr>
        <p:spPr>
          <a:xfrm>
            <a:off x="8041832" y="2945008"/>
            <a:ext cx="1011693" cy="1036157"/>
          </a:xfrm>
          <a:custGeom>
            <a:avLst/>
            <a:gdLst/>
            <a:ahLst/>
            <a:cxnLst/>
            <a:rect l="l" t="t" r="r" b="b"/>
            <a:pathLst>
              <a:path w="29282" h="29281" extrusionOk="0">
                <a:moveTo>
                  <a:pt x="10018" y="0"/>
                </a:moveTo>
                <a:lnTo>
                  <a:pt x="0" y="29281"/>
                </a:lnTo>
                <a:lnTo>
                  <a:pt x="29282" y="23887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45" name="Google Shape;45;p2"/>
          <p:cNvSpPr/>
          <p:nvPr/>
        </p:nvSpPr>
        <p:spPr>
          <a:xfrm>
            <a:off x="7309718" y="4608324"/>
            <a:ext cx="971719" cy="1227033"/>
          </a:xfrm>
          <a:custGeom>
            <a:avLst/>
            <a:gdLst/>
            <a:ahLst/>
            <a:cxnLst/>
            <a:rect l="l" t="t" r="r" b="b"/>
            <a:pathLst>
              <a:path w="28125" h="34675" extrusionOk="0">
                <a:moveTo>
                  <a:pt x="0" y="0"/>
                </a:moveTo>
                <a:lnTo>
                  <a:pt x="28125" y="8862"/>
                </a:lnTo>
                <a:lnTo>
                  <a:pt x="3082" y="34675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46" name="Google Shape;46;p2"/>
          <p:cNvSpPr/>
          <p:nvPr/>
        </p:nvSpPr>
        <p:spPr>
          <a:xfrm>
            <a:off x="6817208" y="3054069"/>
            <a:ext cx="1011659" cy="1131595"/>
          </a:xfrm>
          <a:custGeom>
            <a:avLst/>
            <a:gdLst/>
            <a:ahLst/>
            <a:cxnLst/>
            <a:rect l="l" t="t" r="r" b="b"/>
            <a:pathLst>
              <a:path w="29281" h="31978" extrusionOk="0">
                <a:moveTo>
                  <a:pt x="20805" y="0"/>
                </a:moveTo>
                <a:lnTo>
                  <a:pt x="29281" y="31978"/>
                </a:lnTo>
                <a:lnTo>
                  <a:pt x="0" y="23502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47" name="Google Shape;47;p2"/>
          <p:cNvSpPr/>
          <p:nvPr/>
        </p:nvSpPr>
        <p:spPr>
          <a:xfrm>
            <a:off x="8574318" y="4294762"/>
            <a:ext cx="878537" cy="886188"/>
          </a:xfrm>
          <a:custGeom>
            <a:avLst/>
            <a:gdLst/>
            <a:ahLst/>
            <a:cxnLst/>
            <a:rect l="l" t="t" r="r" b="b"/>
            <a:pathLst>
              <a:path w="25428" h="25043" extrusionOk="0">
                <a:moveTo>
                  <a:pt x="0" y="385"/>
                </a:moveTo>
                <a:lnTo>
                  <a:pt x="8091" y="0"/>
                </a:lnTo>
                <a:lnTo>
                  <a:pt x="25428" y="385"/>
                </a:lnTo>
                <a:lnTo>
                  <a:pt x="10788" y="25043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48" name="Google Shape;48;p2"/>
          <p:cNvSpPr/>
          <p:nvPr/>
        </p:nvSpPr>
        <p:spPr>
          <a:xfrm>
            <a:off x="11063541" y="2604164"/>
            <a:ext cx="1384384" cy="1377001"/>
          </a:xfrm>
          <a:custGeom>
            <a:avLst/>
            <a:gdLst/>
            <a:ahLst/>
            <a:cxnLst/>
            <a:rect l="l" t="t" r="r" b="b"/>
            <a:pathLst>
              <a:path w="40069" h="38913" extrusionOk="0">
                <a:moveTo>
                  <a:pt x="31593" y="0"/>
                </a:moveTo>
                <a:lnTo>
                  <a:pt x="0" y="23502"/>
                </a:lnTo>
                <a:lnTo>
                  <a:pt x="40069" y="38913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49" name="Google Shape;49;p2"/>
          <p:cNvSpPr/>
          <p:nvPr/>
        </p:nvSpPr>
        <p:spPr>
          <a:xfrm>
            <a:off x="-660255" y="2207556"/>
            <a:ext cx="958417" cy="1049816"/>
          </a:xfrm>
          <a:custGeom>
            <a:avLst/>
            <a:gdLst/>
            <a:ahLst/>
            <a:cxnLst/>
            <a:rect l="l" t="t" r="r" b="b"/>
            <a:pathLst>
              <a:path w="27740" h="29667" extrusionOk="0">
                <a:moveTo>
                  <a:pt x="26199" y="0"/>
                </a:moveTo>
                <a:lnTo>
                  <a:pt x="0" y="17338"/>
                </a:lnTo>
                <a:lnTo>
                  <a:pt x="27740" y="29667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50" name="Google Shape;50;p2"/>
          <p:cNvSpPr/>
          <p:nvPr/>
        </p:nvSpPr>
        <p:spPr>
          <a:xfrm>
            <a:off x="-216326" y="613619"/>
            <a:ext cx="692175" cy="763503"/>
          </a:xfrm>
          <a:custGeom>
            <a:avLst/>
            <a:gdLst/>
            <a:ahLst/>
            <a:cxnLst/>
            <a:rect l="l" t="t" r="r" b="b"/>
            <a:pathLst>
              <a:path w="20034" h="21576" extrusionOk="0">
                <a:moveTo>
                  <a:pt x="1926" y="0"/>
                </a:moveTo>
                <a:lnTo>
                  <a:pt x="0" y="21576"/>
                </a:lnTo>
                <a:lnTo>
                  <a:pt x="20034" y="11173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51" name="Google Shape;51;p2"/>
          <p:cNvSpPr/>
          <p:nvPr/>
        </p:nvSpPr>
        <p:spPr>
          <a:xfrm>
            <a:off x="-402709" y="6162571"/>
            <a:ext cx="1064900" cy="1227068"/>
          </a:xfrm>
          <a:custGeom>
            <a:avLst/>
            <a:gdLst/>
            <a:ahLst/>
            <a:cxnLst/>
            <a:rect l="l" t="t" r="r" b="b"/>
            <a:pathLst>
              <a:path w="30822" h="34676" extrusionOk="0">
                <a:moveTo>
                  <a:pt x="26584" y="0"/>
                </a:moveTo>
                <a:lnTo>
                  <a:pt x="0" y="20420"/>
                </a:lnTo>
                <a:lnTo>
                  <a:pt x="30822" y="34676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52" name="Google Shape;52;p2"/>
          <p:cNvSpPr/>
          <p:nvPr/>
        </p:nvSpPr>
        <p:spPr>
          <a:xfrm>
            <a:off x="11063542" y="4076604"/>
            <a:ext cx="971753" cy="1186161"/>
          </a:xfrm>
          <a:custGeom>
            <a:avLst/>
            <a:gdLst/>
            <a:ahLst/>
            <a:cxnLst/>
            <a:rect l="l" t="t" r="r" b="b"/>
            <a:pathLst>
              <a:path w="28126" h="33520" extrusionOk="0">
                <a:moveTo>
                  <a:pt x="0" y="0"/>
                </a:moveTo>
                <a:lnTo>
                  <a:pt x="6165" y="33520"/>
                </a:lnTo>
                <a:lnTo>
                  <a:pt x="28126" y="13100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53" name="Google Shape;53;p2"/>
          <p:cNvSpPr/>
          <p:nvPr/>
        </p:nvSpPr>
        <p:spPr>
          <a:xfrm>
            <a:off x="9612614" y="4294762"/>
            <a:ext cx="1158081" cy="1199749"/>
          </a:xfrm>
          <a:custGeom>
            <a:avLst/>
            <a:gdLst/>
            <a:ahLst/>
            <a:cxnLst/>
            <a:rect l="l" t="t" r="r" b="b"/>
            <a:pathLst>
              <a:path w="33519" h="33904" extrusionOk="0">
                <a:moveTo>
                  <a:pt x="20805" y="0"/>
                </a:moveTo>
                <a:lnTo>
                  <a:pt x="0" y="23502"/>
                </a:lnTo>
                <a:lnTo>
                  <a:pt x="33519" y="33904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54" name="Google Shape;54;p2"/>
          <p:cNvSpPr/>
          <p:nvPr/>
        </p:nvSpPr>
        <p:spPr>
          <a:xfrm>
            <a:off x="7748987" y="5385450"/>
            <a:ext cx="1024995" cy="995285"/>
          </a:xfrm>
          <a:custGeom>
            <a:avLst/>
            <a:gdLst/>
            <a:ahLst/>
            <a:cxnLst/>
            <a:rect l="l" t="t" r="r" b="b"/>
            <a:pathLst>
              <a:path w="29667" h="28126" extrusionOk="0">
                <a:moveTo>
                  <a:pt x="16953" y="0"/>
                </a:moveTo>
                <a:lnTo>
                  <a:pt x="0" y="24658"/>
                </a:lnTo>
                <a:lnTo>
                  <a:pt x="29667" y="28126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55" name="Google Shape;55;p2"/>
          <p:cNvSpPr/>
          <p:nvPr/>
        </p:nvSpPr>
        <p:spPr>
          <a:xfrm>
            <a:off x="9120068" y="5794484"/>
            <a:ext cx="825331" cy="763467"/>
          </a:xfrm>
          <a:custGeom>
            <a:avLst/>
            <a:gdLst/>
            <a:ahLst/>
            <a:cxnLst/>
            <a:rect l="l" t="t" r="r" b="b"/>
            <a:pathLst>
              <a:path w="23888" h="21575" extrusionOk="0">
                <a:moveTo>
                  <a:pt x="0" y="0"/>
                </a:moveTo>
                <a:lnTo>
                  <a:pt x="5779" y="21575"/>
                </a:lnTo>
                <a:lnTo>
                  <a:pt x="23888" y="6164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56" name="Google Shape;56;p2"/>
          <p:cNvSpPr/>
          <p:nvPr/>
        </p:nvSpPr>
        <p:spPr>
          <a:xfrm>
            <a:off x="10677514" y="5671763"/>
            <a:ext cx="732149" cy="695312"/>
          </a:xfrm>
          <a:custGeom>
            <a:avLst/>
            <a:gdLst/>
            <a:ahLst/>
            <a:cxnLst/>
            <a:rect l="l" t="t" r="r" b="b"/>
            <a:pathLst>
              <a:path w="21191" h="19649" extrusionOk="0">
                <a:moveTo>
                  <a:pt x="0" y="12714"/>
                </a:moveTo>
                <a:lnTo>
                  <a:pt x="16952" y="0"/>
                </a:lnTo>
                <a:lnTo>
                  <a:pt x="21191" y="19649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57" name="Google Shape;57;p2"/>
          <p:cNvSpPr/>
          <p:nvPr/>
        </p:nvSpPr>
        <p:spPr>
          <a:xfrm>
            <a:off x="9985304" y="6162576"/>
            <a:ext cx="758752" cy="627157"/>
          </a:xfrm>
          <a:custGeom>
            <a:avLst/>
            <a:gdLst/>
            <a:ahLst/>
            <a:cxnLst/>
            <a:rect l="l" t="t" r="r" b="b"/>
            <a:pathLst>
              <a:path w="21961" h="17723" extrusionOk="0">
                <a:moveTo>
                  <a:pt x="10788" y="0"/>
                </a:moveTo>
                <a:lnTo>
                  <a:pt x="0" y="16953"/>
                </a:lnTo>
                <a:lnTo>
                  <a:pt x="21961" y="17723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58" name="Google Shape;58;p2"/>
          <p:cNvSpPr/>
          <p:nvPr/>
        </p:nvSpPr>
        <p:spPr>
          <a:xfrm>
            <a:off x="11356387" y="94"/>
            <a:ext cx="1291237" cy="1022533"/>
          </a:xfrm>
          <a:custGeom>
            <a:avLst/>
            <a:gdLst/>
            <a:ahLst/>
            <a:cxnLst/>
            <a:rect l="l" t="t" r="r" b="b"/>
            <a:pathLst>
              <a:path w="37373" h="28896" extrusionOk="0">
                <a:moveTo>
                  <a:pt x="37373" y="771"/>
                </a:moveTo>
                <a:lnTo>
                  <a:pt x="0" y="0"/>
                </a:lnTo>
                <a:lnTo>
                  <a:pt x="9632" y="28896"/>
                </a:lnTo>
                <a:close/>
              </a:path>
            </a:pathLst>
          </a:custGeom>
          <a:solidFill>
            <a:srgbClr val="5EB240"/>
          </a:solidFill>
          <a:ln>
            <a:noFill/>
          </a:ln>
        </p:spPr>
      </p:sp>
      <p:sp>
        <p:nvSpPr>
          <p:cNvPr id="59" name="Google Shape;59;p2"/>
          <p:cNvSpPr/>
          <p:nvPr/>
        </p:nvSpPr>
        <p:spPr>
          <a:xfrm>
            <a:off x="11702508" y="5385449"/>
            <a:ext cx="945115" cy="981627"/>
          </a:xfrm>
          <a:custGeom>
            <a:avLst/>
            <a:gdLst/>
            <a:ahLst/>
            <a:cxnLst/>
            <a:rect l="l" t="t" r="r" b="b"/>
            <a:pathLst>
              <a:path w="27355" h="27740" extrusionOk="0">
                <a:moveTo>
                  <a:pt x="10017" y="0"/>
                </a:moveTo>
                <a:lnTo>
                  <a:pt x="0" y="27740"/>
                </a:lnTo>
                <a:lnTo>
                  <a:pt x="27355" y="20805"/>
                </a:lnTo>
                <a:close/>
              </a:path>
            </a:pathLst>
          </a:custGeom>
          <a:solidFill>
            <a:srgbClr val="049957"/>
          </a:solidFill>
          <a:ln>
            <a:noFill/>
          </a:ln>
        </p:spPr>
      </p:sp>
      <p:sp>
        <p:nvSpPr>
          <p:cNvPr id="60" name="Google Shape;60;p2"/>
          <p:cNvSpPr/>
          <p:nvPr/>
        </p:nvSpPr>
        <p:spPr>
          <a:xfrm>
            <a:off x="7496073" y="6462543"/>
            <a:ext cx="945115" cy="899848"/>
          </a:xfrm>
          <a:custGeom>
            <a:avLst/>
            <a:gdLst/>
            <a:ahLst/>
            <a:cxnLst/>
            <a:rect l="l" t="t" r="r" b="b"/>
            <a:pathLst>
              <a:path w="27355" h="25429" extrusionOk="0">
                <a:moveTo>
                  <a:pt x="0" y="0"/>
                </a:moveTo>
                <a:lnTo>
                  <a:pt x="3083" y="25429"/>
                </a:lnTo>
                <a:lnTo>
                  <a:pt x="27355" y="10788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61" name="Google Shape;61;p2"/>
          <p:cNvSpPr/>
          <p:nvPr/>
        </p:nvSpPr>
        <p:spPr>
          <a:xfrm>
            <a:off x="9519405" y="-536506"/>
            <a:ext cx="945115" cy="913436"/>
          </a:xfrm>
          <a:custGeom>
            <a:avLst/>
            <a:gdLst/>
            <a:ahLst/>
            <a:cxnLst/>
            <a:rect l="l" t="t" r="r" b="b"/>
            <a:pathLst>
              <a:path w="27355" h="25813" extrusionOk="0">
                <a:moveTo>
                  <a:pt x="19264" y="0"/>
                </a:moveTo>
                <a:lnTo>
                  <a:pt x="0" y="16952"/>
                </a:lnTo>
                <a:lnTo>
                  <a:pt x="27355" y="25813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62" name="Google Shape;62;p2"/>
          <p:cNvSpPr/>
          <p:nvPr/>
        </p:nvSpPr>
        <p:spPr>
          <a:xfrm>
            <a:off x="2697672" y="-582106"/>
            <a:ext cx="945115" cy="913436"/>
          </a:xfrm>
          <a:custGeom>
            <a:avLst/>
            <a:gdLst/>
            <a:ahLst/>
            <a:cxnLst/>
            <a:rect l="l" t="t" r="r" b="b"/>
            <a:pathLst>
              <a:path w="27355" h="25813" extrusionOk="0">
                <a:moveTo>
                  <a:pt x="19264" y="0"/>
                </a:moveTo>
                <a:lnTo>
                  <a:pt x="0" y="16952"/>
                </a:lnTo>
                <a:lnTo>
                  <a:pt x="27355" y="25813"/>
                </a:lnTo>
                <a:close/>
              </a:path>
            </a:pathLst>
          </a:custGeom>
          <a:solidFill>
            <a:srgbClr val="48E098"/>
          </a:solidFill>
          <a:ln>
            <a:noFill/>
          </a:ln>
        </p:spPr>
      </p:sp>
      <p:sp>
        <p:nvSpPr>
          <p:cNvPr id="63" name="Google Shape;63;p2"/>
          <p:cNvSpPr/>
          <p:nvPr/>
        </p:nvSpPr>
        <p:spPr>
          <a:xfrm rot="-1265465">
            <a:off x="4565629" y="6462529"/>
            <a:ext cx="945151" cy="899856"/>
          </a:xfrm>
          <a:custGeom>
            <a:avLst/>
            <a:gdLst/>
            <a:ahLst/>
            <a:cxnLst/>
            <a:rect l="l" t="t" r="r" b="b"/>
            <a:pathLst>
              <a:path w="27355" h="25429" extrusionOk="0">
                <a:moveTo>
                  <a:pt x="0" y="0"/>
                </a:moveTo>
                <a:lnTo>
                  <a:pt x="3083" y="25429"/>
                </a:lnTo>
                <a:lnTo>
                  <a:pt x="27355" y="10788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sp>
        <p:nvSpPr>
          <p:cNvPr id="64" name="Google Shape;64;p2"/>
          <p:cNvSpPr/>
          <p:nvPr/>
        </p:nvSpPr>
        <p:spPr>
          <a:xfrm rot="-1218340">
            <a:off x="1446634" y="6587426"/>
            <a:ext cx="878549" cy="886244"/>
          </a:xfrm>
          <a:custGeom>
            <a:avLst/>
            <a:gdLst/>
            <a:ahLst/>
            <a:cxnLst/>
            <a:rect l="l" t="t" r="r" b="b"/>
            <a:pathLst>
              <a:path w="25428" h="25043" extrusionOk="0">
                <a:moveTo>
                  <a:pt x="0" y="385"/>
                </a:moveTo>
                <a:lnTo>
                  <a:pt x="8091" y="0"/>
                </a:lnTo>
                <a:lnTo>
                  <a:pt x="25428" y="385"/>
                </a:lnTo>
                <a:lnTo>
                  <a:pt x="10788" y="25043"/>
                </a:lnTo>
                <a:close/>
              </a:path>
            </a:pathLst>
          </a:custGeom>
          <a:solidFill>
            <a:srgbClr val="6BB400"/>
          </a:solidFill>
          <a:ln>
            <a:noFill/>
          </a:ln>
        </p:spPr>
      </p:sp>
      <p:grpSp>
        <p:nvGrpSpPr>
          <p:cNvPr id="65" name="Google Shape;65;p2"/>
          <p:cNvGrpSpPr/>
          <p:nvPr/>
        </p:nvGrpSpPr>
        <p:grpSpPr>
          <a:xfrm rot="-447623">
            <a:off x="44297" y="339389"/>
            <a:ext cx="4443744" cy="3053416"/>
            <a:chOff x="1005361" y="1265698"/>
            <a:chExt cx="2917965" cy="2046865"/>
          </a:xfrm>
        </p:grpSpPr>
        <p:sp>
          <p:nvSpPr>
            <p:cNvPr id="66" name="Google Shape;66;p2"/>
            <p:cNvSpPr/>
            <p:nvPr/>
          </p:nvSpPr>
          <p:spPr>
            <a:xfrm>
              <a:off x="1005361" y="1490290"/>
              <a:ext cx="2521356" cy="1822273"/>
            </a:xfrm>
            <a:custGeom>
              <a:avLst/>
              <a:gdLst/>
              <a:ahLst/>
              <a:cxnLst/>
              <a:rect l="l" t="t" r="r" b="b"/>
              <a:pathLst>
                <a:path w="181197" h="143176" extrusionOk="0">
                  <a:moveTo>
                    <a:pt x="74072" y="25919"/>
                  </a:moveTo>
                  <a:cubicBezTo>
                    <a:pt x="66579" y="28523"/>
                    <a:pt x="45815" y="20712"/>
                    <a:pt x="38258" y="27062"/>
                  </a:cubicBezTo>
                  <a:cubicBezTo>
                    <a:pt x="30702" y="33412"/>
                    <a:pt x="27463" y="57796"/>
                    <a:pt x="28733" y="64019"/>
                  </a:cubicBezTo>
                  <a:cubicBezTo>
                    <a:pt x="30003" y="70242"/>
                    <a:pt x="43021" y="63448"/>
                    <a:pt x="45878" y="64400"/>
                  </a:cubicBezTo>
                  <a:cubicBezTo>
                    <a:pt x="48736" y="65353"/>
                    <a:pt x="52863" y="68274"/>
                    <a:pt x="45878" y="69734"/>
                  </a:cubicBezTo>
                  <a:cubicBezTo>
                    <a:pt x="38893" y="71195"/>
                    <a:pt x="11271" y="69226"/>
                    <a:pt x="3968" y="73163"/>
                  </a:cubicBezTo>
                  <a:cubicBezTo>
                    <a:pt x="-3334" y="77100"/>
                    <a:pt x="1682" y="88721"/>
                    <a:pt x="2063" y="93356"/>
                  </a:cubicBezTo>
                  <a:cubicBezTo>
                    <a:pt x="2444" y="97992"/>
                    <a:pt x="6064" y="97230"/>
                    <a:pt x="6254" y="100976"/>
                  </a:cubicBezTo>
                  <a:cubicBezTo>
                    <a:pt x="6445" y="104723"/>
                    <a:pt x="3016" y="111200"/>
                    <a:pt x="3206" y="115835"/>
                  </a:cubicBezTo>
                  <a:cubicBezTo>
                    <a:pt x="3397" y="120471"/>
                    <a:pt x="-159" y="126503"/>
                    <a:pt x="7397" y="128789"/>
                  </a:cubicBezTo>
                  <a:cubicBezTo>
                    <a:pt x="14954" y="131075"/>
                    <a:pt x="39846" y="127329"/>
                    <a:pt x="48545" y="129551"/>
                  </a:cubicBezTo>
                  <a:cubicBezTo>
                    <a:pt x="57245" y="131774"/>
                    <a:pt x="54451" y="140156"/>
                    <a:pt x="59594" y="142124"/>
                  </a:cubicBezTo>
                  <a:cubicBezTo>
                    <a:pt x="64738" y="144093"/>
                    <a:pt x="75088" y="142823"/>
                    <a:pt x="79406" y="141362"/>
                  </a:cubicBezTo>
                  <a:cubicBezTo>
                    <a:pt x="83724" y="139902"/>
                    <a:pt x="77057" y="134631"/>
                    <a:pt x="85502" y="133361"/>
                  </a:cubicBezTo>
                  <a:cubicBezTo>
                    <a:pt x="93948" y="132091"/>
                    <a:pt x="120110" y="134060"/>
                    <a:pt x="130079" y="133742"/>
                  </a:cubicBezTo>
                  <a:cubicBezTo>
                    <a:pt x="140049" y="133425"/>
                    <a:pt x="138969" y="132028"/>
                    <a:pt x="145319" y="131456"/>
                  </a:cubicBezTo>
                  <a:cubicBezTo>
                    <a:pt x="151669" y="130885"/>
                    <a:pt x="163163" y="133298"/>
                    <a:pt x="168179" y="130313"/>
                  </a:cubicBezTo>
                  <a:cubicBezTo>
                    <a:pt x="173196" y="127329"/>
                    <a:pt x="174402" y="121106"/>
                    <a:pt x="175418" y="113549"/>
                  </a:cubicBezTo>
                  <a:cubicBezTo>
                    <a:pt x="176434" y="105993"/>
                    <a:pt x="179101" y="89927"/>
                    <a:pt x="174275" y="84974"/>
                  </a:cubicBezTo>
                  <a:cubicBezTo>
                    <a:pt x="169449" y="80021"/>
                    <a:pt x="151288" y="87006"/>
                    <a:pt x="146462" y="83831"/>
                  </a:cubicBezTo>
                  <a:cubicBezTo>
                    <a:pt x="141636" y="80656"/>
                    <a:pt x="145573" y="69671"/>
                    <a:pt x="145319" y="65924"/>
                  </a:cubicBezTo>
                  <a:cubicBezTo>
                    <a:pt x="145065" y="62178"/>
                    <a:pt x="142335" y="62114"/>
                    <a:pt x="144938" y="61352"/>
                  </a:cubicBezTo>
                  <a:cubicBezTo>
                    <a:pt x="147542" y="60590"/>
                    <a:pt x="158654" y="64146"/>
                    <a:pt x="160940" y="61352"/>
                  </a:cubicBezTo>
                  <a:cubicBezTo>
                    <a:pt x="163226" y="58558"/>
                    <a:pt x="155670" y="47763"/>
                    <a:pt x="158654" y="44588"/>
                  </a:cubicBezTo>
                  <a:cubicBezTo>
                    <a:pt x="161639" y="41413"/>
                    <a:pt x="176307" y="49351"/>
                    <a:pt x="178847" y="42302"/>
                  </a:cubicBezTo>
                  <a:cubicBezTo>
                    <a:pt x="181387" y="35254"/>
                    <a:pt x="183800" y="8266"/>
                    <a:pt x="173894" y="2297"/>
                  </a:cubicBezTo>
                  <a:cubicBezTo>
                    <a:pt x="163988" y="-3672"/>
                    <a:pt x="129762" y="3758"/>
                    <a:pt x="119411" y="6488"/>
                  </a:cubicBezTo>
                  <a:cubicBezTo>
                    <a:pt x="109061" y="9219"/>
                    <a:pt x="114141" y="17601"/>
                    <a:pt x="111791" y="18680"/>
                  </a:cubicBezTo>
                  <a:cubicBezTo>
                    <a:pt x="109442" y="19760"/>
                    <a:pt x="110077" y="14172"/>
                    <a:pt x="105314" y="12965"/>
                  </a:cubicBezTo>
                  <a:cubicBezTo>
                    <a:pt x="100552" y="11759"/>
                    <a:pt x="88423" y="9282"/>
                    <a:pt x="83216" y="11441"/>
                  </a:cubicBezTo>
                  <a:cubicBezTo>
                    <a:pt x="78009" y="13600"/>
                    <a:pt x="81565" y="23316"/>
                    <a:pt x="74072" y="25919"/>
                  </a:cubicBezTo>
                  <a:close/>
                </a:path>
              </a:pathLst>
            </a:custGeom>
            <a:solidFill>
              <a:srgbClr val="783F04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67" name="Google Shape;67;p2"/>
            <p:cNvSpPr/>
            <p:nvPr/>
          </p:nvSpPr>
          <p:spPr>
            <a:xfrm>
              <a:off x="3062494" y="1265698"/>
              <a:ext cx="860831" cy="476905"/>
            </a:xfrm>
            <a:custGeom>
              <a:avLst/>
              <a:gdLst/>
              <a:ahLst/>
              <a:cxnLst/>
              <a:rect l="l" t="t" r="r" b="b"/>
              <a:pathLst>
                <a:path w="49530" h="27432" extrusionOk="0">
                  <a:moveTo>
                    <a:pt x="9906" y="4572"/>
                  </a:moveTo>
                  <a:lnTo>
                    <a:pt x="0" y="10287"/>
                  </a:lnTo>
                  <a:lnTo>
                    <a:pt x="762" y="22479"/>
                  </a:lnTo>
                  <a:lnTo>
                    <a:pt x="13335" y="27432"/>
                  </a:lnTo>
                  <a:lnTo>
                    <a:pt x="49530" y="24384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5BC7DE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</p:grp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4435400" y="737000"/>
            <a:ext cx="7340800" cy="5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2400">
                <a:solidFill>
                  <a:schemeClr val="lt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64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102-268A-4BBB-98DD-46437236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B115-1B0B-42DD-BC60-40CB2AC5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809-D3A8-4122-8A02-1C4A4A95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3FDA-8DC2-4B3C-B314-896244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DB5F-56EE-41EB-832F-B9237CE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589-5B97-41EF-AE0B-3BC7532B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70F-C040-4937-911A-2B74E93D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07C6-B7C7-4111-9456-3B46BE0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DB7F-4072-45C6-B527-01801863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3B4C-787C-46C2-BA85-694D1310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E315-D636-4C3F-8F3E-05E1427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5598-606F-4F03-A008-93570847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5A36-5704-4EA4-B2CE-D3877CE0B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71A-F0AF-4685-8D72-974C6B1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8D44-771D-4B71-A4C2-A589A0A8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A973-CCBE-47FB-9A7A-11FC5A6C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78EB-FE58-4DE4-A64D-E4FF8567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1D6E-F0FA-4E74-9D22-7BE564B1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A5DCF-0ACC-4D34-BD20-539C17889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3BB6-9BF6-47D3-A391-7F5365A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7E669-D0DE-40A1-ADFD-CCB7C107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E8ED-B200-400C-9F03-3DD702B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09226-2909-4C00-BB56-298AC9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256F-5037-4EE8-ACEF-E6E11DB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BCFA-61EB-4A5F-B04E-BF11D88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128BC-956B-485E-9488-D489D8AD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556F6-9BAA-46B2-B05E-79BB668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7E4BA-F15F-47B9-B626-5A2B80F5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B209-1FED-4C89-A933-39ED8B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3AED-3054-40FA-B31B-7E0E1D02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40DE-34E5-4F58-BA1A-2E890E26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2927-1883-4937-826B-7C5E9933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59D6-1F98-406A-90FF-77EABCB0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5F6-70B3-440B-9D0C-EE0C74DE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19726-818A-4FFE-9A26-2C968FC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689D2-0780-4B22-81B9-8D1B1A35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F12C-EF97-4325-8DEE-E44BB66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4F-0AD0-419D-81D1-AB60B5B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4AF11-738F-4E81-B4C1-FD8F8E2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D17B-F478-42E6-8620-5FAA9287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25BB-4DDD-47A5-B64D-671FBE0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17A1-A5F4-43FD-9A32-A0ADE75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B99E-E5E5-4BDB-BD11-0577B714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85E5E-1C3C-4129-A56C-7633D46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DC83-E6E7-48C4-AFB9-BED5289F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C52E-1132-4003-B3EE-CFB75C87F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C7AE-7D28-4830-9C7C-5CD62C310DC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BB15-29BC-4190-A5CF-A89039F4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E913C-65F6-4B11-868D-8C818663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gif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7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6.gif"/><Relationship Id="rId5" Type="http://schemas.openxmlformats.org/officeDocument/2006/relationships/image" Target="../media/image34.png"/><Relationship Id="rId10" Type="http://schemas.microsoft.com/office/2007/relationships/hdphoto" Target="../media/hdphoto1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16.gif"/><Relationship Id="rId5" Type="http://schemas.openxmlformats.org/officeDocument/2006/relationships/image" Target="../media/image34.png"/><Relationship Id="rId10" Type="http://schemas.microsoft.com/office/2007/relationships/hdphoto" Target="../media/hdphoto1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gi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8.gif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gif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10" Type="http://schemas.openxmlformats.org/officeDocument/2006/relationships/audio" Target="../media/audio2.wav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12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16.gif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2738/609/220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play/9295/542/230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22.gif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gif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7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6F9BB9E-7870-412E-8152-B46B3D39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90" y="5086351"/>
            <a:ext cx="731520" cy="731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CABCF-2434-4195-BD4A-C90492605E49}"/>
              </a:ext>
            </a:extLst>
          </p:cNvPr>
          <p:cNvSpPr/>
          <p:nvPr/>
        </p:nvSpPr>
        <p:spPr>
          <a:xfrm>
            <a:off x="3181350" y="586409"/>
            <a:ext cx="7885872" cy="449994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28B6D-95F7-4179-8E9E-B297ABB49CD6}"/>
              </a:ext>
            </a:extLst>
          </p:cNvPr>
          <p:cNvSpPr txBox="1"/>
          <p:nvPr/>
        </p:nvSpPr>
        <p:spPr>
          <a:xfrm>
            <a:off x="3362408" y="1569235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8EDB7-E086-480C-A311-7AEB11174C13}"/>
              </a:ext>
            </a:extLst>
          </p:cNvPr>
          <p:cNvSpPr txBox="1"/>
          <p:nvPr/>
        </p:nvSpPr>
        <p:spPr>
          <a:xfrm>
            <a:off x="4752175" y="620677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ED1E52F-A19A-4E44-BDB6-C61B6413C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86" y="5638800"/>
            <a:ext cx="1069848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7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33333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33333E-6 L -4.79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44444E-6 L 4.16667E-7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6C7F7-C61A-4F03-854F-5D9E04F655B1}"/>
              </a:ext>
            </a:extLst>
          </p:cNvPr>
          <p:cNvSpPr/>
          <p:nvPr/>
        </p:nvSpPr>
        <p:spPr>
          <a:xfrm>
            <a:off x="8253846" y="317752"/>
            <a:ext cx="3691713" cy="1258452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BA0D39-76DE-4C72-AAE6-7B298812ED6A}"/>
              </a:ext>
            </a:extLst>
          </p:cNvPr>
          <p:cNvSpPr txBox="1">
            <a:spLocks/>
          </p:cNvSpPr>
          <p:nvPr/>
        </p:nvSpPr>
        <p:spPr>
          <a:xfrm>
            <a:off x="7354956" y="444654"/>
            <a:ext cx="5764932" cy="3586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عِلاقة التَّضاد: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65DC52-8350-4938-9EC7-D0AB0E3BD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460BA7-8186-46B5-AB4C-13306E849894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3" name="علاقة التضاد بين الكلمات الصف الثاني مفردات">
            <a:hlinkClick r:id="" action="ppaction://media"/>
            <a:extLst>
              <a:ext uri="{FF2B5EF4-FFF2-40B4-BE49-F238E27FC236}">
                <a16:creationId xmlns:a16="http://schemas.microsoft.com/office/drawing/2014/main" id="{876B83AD-D226-4E3D-94DB-28FCA8D0A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4828" y="1722549"/>
            <a:ext cx="7498080" cy="4616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22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page-flip-02.wav"/>
          </p:stSnd>
        </p:sndAc>
      </p:transition>
    </mc:Choice>
    <mc:Fallback xmlns="">
      <p:transition spd="slow">
        <p:fade/>
        <p:sndAc>
          <p:stSnd>
            <p:snd r:embed="rId8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5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A847D6-C469-49B4-AD24-E9E7B8E128E3}"/>
              </a:ext>
            </a:extLst>
          </p:cNvPr>
          <p:cNvSpPr txBox="1">
            <a:spLocks/>
          </p:cNvSpPr>
          <p:nvPr/>
        </p:nvSpPr>
        <p:spPr>
          <a:xfrm>
            <a:off x="3496615" y="936297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عِلاقَة التَّضاد بَيْنَ الْكَلِمات 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2C5B-2DD8-4477-8648-7C2DDF798C37}"/>
              </a:ext>
            </a:extLst>
          </p:cNvPr>
          <p:cNvSpPr txBox="1"/>
          <p:nvPr/>
        </p:nvSpPr>
        <p:spPr>
          <a:xfrm>
            <a:off x="1979351" y="2215304"/>
            <a:ext cx="79817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ضِد الْكَلِمة يَعْني(</a:t>
            </a: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عَكْسَها</a:t>
            </a:r>
            <a:r>
              <a:rPr lang="ar-BH" sz="4000" u="sng" dirty="0">
                <a:cs typeface="(AH) Manal Black" pitchFamily="2" charset="-78"/>
              </a:rPr>
              <a:t>) </a:t>
            </a:r>
            <a:endParaRPr lang="ar-BH" sz="40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BEFF0-44E1-492F-AAEE-DD9D5CB6DD95}"/>
              </a:ext>
            </a:extLst>
          </p:cNvPr>
          <p:cNvSpPr txBox="1"/>
          <p:nvPr/>
        </p:nvSpPr>
        <p:spPr>
          <a:xfrm>
            <a:off x="7545079" y="3828515"/>
            <a:ext cx="109098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مِثْل: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0AFB2-917F-4D17-866E-07CACCBCF323}"/>
              </a:ext>
            </a:extLst>
          </p:cNvPr>
          <p:cNvSpPr txBox="1"/>
          <p:nvPr/>
        </p:nvSpPr>
        <p:spPr>
          <a:xfrm>
            <a:off x="7696199" y="4768922"/>
            <a:ext cx="1617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طَويلٌ</a:t>
            </a:r>
            <a:endParaRPr lang="ar-BH" sz="40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D24756-CA80-4B38-8E66-18906E561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3" b="96379" l="10000" r="90000">
                        <a14:foregroundMark x1="29222" y1="8793" x2="29889" y2="4655"/>
                        <a14:foregroundMark x1="65556" y1="4655" x2="65556" y2="4655"/>
                        <a14:foregroundMark x1="81556" y1="22586" x2="81556" y2="22586"/>
                        <a14:foregroundMark x1="81556" y1="22931" x2="72333" y2="35345"/>
                        <a14:foregroundMark x1="72333" y1="35345" x2="71222" y2="37759"/>
                        <a14:foregroundMark x1="75778" y1="96379" x2="75778" y2="96379"/>
                        <a14:foregroundMark x1="66778" y1="45000" x2="79667" y2="24483"/>
                        <a14:foregroundMark x1="79667" y1="24483" x2="82111" y2="21897"/>
                        <a14:foregroundMark x1="82111" y1="21897" x2="70889" y2="9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4941577"/>
            <a:ext cx="1188720" cy="766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0D93BB-A089-4386-93F6-77368DA7B2CC}"/>
              </a:ext>
            </a:extLst>
          </p:cNvPr>
          <p:cNvSpPr txBox="1"/>
          <p:nvPr/>
        </p:nvSpPr>
        <p:spPr>
          <a:xfrm>
            <a:off x="5015976" y="4768922"/>
            <a:ext cx="1617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قَصيرٌ</a:t>
            </a:r>
            <a:endParaRPr lang="ar-BH" sz="40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9E9FD0-2330-42A0-B734-DECA77346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196" y1="87308" x2="64433" y2="68846"/>
                        <a14:foregroundMark x1="64433" y1="68846" x2="65979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1" y="3304098"/>
            <a:ext cx="2651760" cy="3553902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2F98F0-50D7-427F-864F-EFC5FDFF3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0082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30DB5A-C34D-43E6-BC33-BAD71B6A962E}"/>
              </a:ext>
            </a:extLst>
          </p:cNvPr>
          <p:cNvSpPr txBox="1"/>
          <p:nvPr/>
        </p:nvSpPr>
        <p:spPr>
          <a:xfrm>
            <a:off x="0" y="40904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4090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9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3F89F3-35DD-4694-AC2E-24874344C2A4}"/>
              </a:ext>
            </a:extLst>
          </p:cNvPr>
          <p:cNvSpPr/>
          <p:nvPr/>
        </p:nvSpPr>
        <p:spPr>
          <a:xfrm>
            <a:off x="198781" y="2960811"/>
            <a:ext cx="3577253" cy="2784007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B4F8B4-8010-41EC-AB82-C2D1BC4F86DE}"/>
              </a:ext>
            </a:extLst>
          </p:cNvPr>
          <p:cNvSpPr txBox="1">
            <a:spLocks/>
          </p:cNvSpPr>
          <p:nvPr/>
        </p:nvSpPr>
        <p:spPr>
          <a:xfrm>
            <a:off x="128224" y="3139715"/>
            <a:ext cx="3718365" cy="205138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60000"/>
              </a:lnSpc>
            </a:pPr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هَيّا نَلْعَب وَ نَتَعَّلم </a:t>
            </a:r>
          </a:p>
          <a:p>
            <a:pPr algn="ctr" rtl="1">
              <a:lnSpc>
                <a:spcPct val="160000"/>
              </a:lnSpc>
            </a:pPr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مَع التَّرادُف والتَّضاد.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4591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4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 rot="-931080">
            <a:off x="1355713" y="1388246"/>
            <a:ext cx="1327369" cy="10355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dirty="0">
                <a:solidFill>
                  <a:srgbClr val="DFB52C"/>
                </a:solidFill>
                <a:latin typeface="Oswald"/>
              </a:rPr>
              <a:t>#</a:t>
            </a:r>
            <a:r>
              <a:rPr lang="en-US" sz="2400" dirty="0">
                <a:solidFill>
                  <a:srgbClr val="DFB52C"/>
                </a:solidFill>
                <a:latin typeface="Oswald"/>
              </a:rPr>
              <a:t>15</a:t>
            </a:r>
            <a:endParaRPr sz="2400" dirty="0">
              <a:solidFill>
                <a:srgbClr val="DFB52C"/>
              </a:solidFill>
              <a:latin typeface="Oswal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AF014-8722-4C75-9CDF-955E9ECE77DA}"/>
              </a:ext>
            </a:extLst>
          </p:cNvPr>
          <p:cNvSpPr/>
          <p:nvPr/>
        </p:nvSpPr>
        <p:spPr>
          <a:xfrm>
            <a:off x="0" y="1"/>
            <a:ext cx="11948160" cy="6855769"/>
          </a:xfrm>
          <a:prstGeom prst="rect">
            <a:avLst/>
          </a:prstGeom>
          <a:solidFill>
            <a:srgbClr val="CDD9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8E0C53-1E69-4269-922F-38F2016998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0" y="2232"/>
            <a:ext cx="11948160" cy="6855769"/>
          </a:xfrm>
          <a:prstGeom prst="rect">
            <a:avLst/>
          </a:prstGeom>
          <a:ln>
            <a:noFill/>
          </a:ln>
        </p:spPr>
      </p:pic>
      <p:pic>
        <p:nvPicPr>
          <p:cNvPr id="23" name="Picture 4" descr="Cookie Monster Clip Art Cookie Monster By Neorame D4yb0b5 - Draw Cookie  Monsters Face Transparent PNG - 894x894 - Free Download on NicePNG">
            <a:extLst>
              <a:ext uri="{FF2B5EF4-FFF2-40B4-BE49-F238E27FC236}">
                <a16:creationId xmlns:a16="http://schemas.microsoft.com/office/drawing/2014/main" id="{1AA1FBB2-0DE8-4D81-BB77-633D0327C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7" b="93607" l="6707" r="94390">
                        <a14:foregroundMark x1="12073" y1="52593" x2="20122" y2="72738"/>
                        <a14:foregroundMark x1="20122" y1="72738" x2="32439" y2="86007"/>
                        <a14:foregroundMark x1="32439" y1="86007" x2="56951" y2="87937"/>
                        <a14:foregroundMark x1="56951" y1="87937" x2="66829" y2="87093"/>
                        <a14:foregroundMark x1="66829" y1="87093" x2="83780" y2="69481"/>
                        <a14:foregroundMark x1="83780" y1="69481" x2="87073" y2="61399"/>
                        <a14:foregroundMark x1="87073" y1="61399" x2="87317" y2="59107"/>
                        <a14:foregroundMark x1="94756" y1="43908" x2="94390" y2="46321"/>
                        <a14:foregroundMark x1="43902" y1="93727" x2="45122" y2="89626"/>
                        <a14:foregroundMark x1="6829" y1="47889" x2="13049" y2="48251"/>
                        <a14:foregroundMark x1="37317" y1="9047" x2="31098" y2="22075"/>
                        <a14:foregroundMark x1="29878" y1="18938" x2="32195" y2="26176"/>
                        <a14:foregroundMark x1="32195" y1="26176" x2="40244" y2="25452"/>
                        <a14:foregroundMark x1="40244" y1="25452" x2="41951" y2="24367"/>
                        <a14:foregroundMark x1="43902" y1="14837" x2="44634" y2="22316"/>
                        <a14:foregroundMark x1="44634" y1="22316" x2="40732" y2="28227"/>
                        <a14:foregroundMark x1="40732" y1="28227" x2="31951" y2="30519"/>
                        <a14:foregroundMark x1="31951" y1="30519" x2="25610" y2="26297"/>
                        <a14:foregroundMark x1="25610" y1="26297" x2="26098" y2="19180"/>
                        <a14:foregroundMark x1="26098" y1="19180" x2="28171" y2="15682"/>
                        <a14:foregroundMark x1="59024" y1="12545" x2="64634" y2="16888"/>
                        <a14:foregroundMark x1="64634" y1="16888" x2="65976" y2="24849"/>
                        <a14:foregroundMark x1="65976" y1="24849" x2="65610" y2="25090"/>
                        <a14:foregroundMark x1="61951" y1="10495" x2="54634" y2="12304"/>
                        <a14:foregroundMark x1="54634" y1="12304" x2="50488" y2="17973"/>
                        <a14:foregroundMark x1="50488" y1="17973" x2="50000" y2="21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63" y="1116373"/>
            <a:ext cx="5532517" cy="57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3B2FAF-808F-43B3-BD17-F9E8C19C2C60}"/>
              </a:ext>
            </a:extLst>
          </p:cNvPr>
          <p:cNvSpPr/>
          <p:nvPr/>
        </p:nvSpPr>
        <p:spPr>
          <a:xfrm>
            <a:off x="3111920" y="326577"/>
            <a:ext cx="5688007" cy="912057"/>
          </a:xfrm>
          <a:prstGeom prst="roundRect">
            <a:avLst/>
          </a:prstGeom>
          <a:solidFill>
            <a:srgbClr val="287AA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bg1">
                    <a:lumMod val="95000"/>
                  </a:schemeClr>
                </a:solidFill>
              </a:rPr>
              <a:t>اختر الْكَلِمات التّي تَحْتوي على التَّرادُف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9" name="Picture 28" descr="Shape, circle&#10;&#10;Description automatically generated">
            <a:extLst>
              <a:ext uri="{FF2B5EF4-FFF2-40B4-BE49-F238E27FC236}">
                <a16:creationId xmlns:a16="http://schemas.microsoft.com/office/drawing/2014/main" id="{5F6DFE97-03E3-41FE-8738-53ABD6858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9996801" y="4687308"/>
            <a:ext cx="1829044" cy="17884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5BE086-E49C-4E97-911D-8D6162AD7C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9834856" y="4577030"/>
            <a:ext cx="1948073" cy="1969441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id="{346F7585-BF9D-43B8-85AC-CAEBBDC382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147150" y="4322094"/>
            <a:ext cx="1829044" cy="178841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2380B5E-DF90-467D-A35B-EB22E5ABC1F7}"/>
              </a:ext>
            </a:extLst>
          </p:cNvPr>
          <p:cNvSpPr/>
          <p:nvPr/>
        </p:nvSpPr>
        <p:spPr>
          <a:xfrm>
            <a:off x="9918282" y="4924935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داخِل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خارِج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F4C52AF-BE1C-40BE-A2CA-874BEF1B49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66178" y="4142178"/>
            <a:ext cx="1948073" cy="196944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FBF435E-A96D-4707-B870-282ADB311732}"/>
              </a:ext>
            </a:extLst>
          </p:cNvPr>
          <p:cNvSpPr/>
          <p:nvPr/>
        </p:nvSpPr>
        <p:spPr>
          <a:xfrm>
            <a:off x="66178" y="4474912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صَيْف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شِتاء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9225EE40-9EC3-4D47-BACF-B5B65EBC6A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94298" y="1301418"/>
            <a:ext cx="1829044" cy="17884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F0AD73-76C6-414B-9E49-F884B7AF34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-5666" y="1189027"/>
            <a:ext cx="1948073" cy="196944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0D1B467-9EA6-4D50-BB2A-650B1946B7A6}"/>
              </a:ext>
            </a:extLst>
          </p:cNvPr>
          <p:cNvSpPr/>
          <p:nvPr/>
        </p:nvSpPr>
        <p:spPr>
          <a:xfrm>
            <a:off x="28121" y="1520680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فوق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تَحْت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3151352-D017-4C62-B750-954269AE82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9590980" y="2436096"/>
            <a:ext cx="1948073" cy="196944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29EC82-6E25-4C29-A1BF-2634D95F21FF}"/>
              </a:ext>
            </a:extLst>
          </p:cNvPr>
          <p:cNvSpPr/>
          <p:nvPr/>
        </p:nvSpPr>
        <p:spPr>
          <a:xfrm>
            <a:off x="9590980" y="2706386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نَعدو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نَرْكُض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356B0C0-0157-4871-94B1-18992F1531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10031348" y="253914"/>
            <a:ext cx="1948073" cy="196944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CFFE0EA-6568-43D0-8F57-82DF2E5D996D}"/>
              </a:ext>
            </a:extLst>
          </p:cNvPr>
          <p:cNvSpPr/>
          <p:nvPr/>
        </p:nvSpPr>
        <p:spPr>
          <a:xfrm>
            <a:off x="10031348" y="524204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ارْتَدَيْت 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لَبِسْت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39F0D1D-6A53-4813-BB93-9C4A889449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1591710" y="2409981"/>
            <a:ext cx="1948073" cy="196944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980B9CA-F38A-489F-AAE5-94DA8996B462}"/>
              </a:ext>
            </a:extLst>
          </p:cNvPr>
          <p:cNvSpPr/>
          <p:nvPr/>
        </p:nvSpPr>
        <p:spPr>
          <a:xfrm>
            <a:off x="1591710" y="2680271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بارِع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ماهِر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D121188-0B34-4485-9E43-78044E67F3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2246442" y="4769406"/>
            <a:ext cx="1948073" cy="196944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F1A9E4C-2A89-4DBC-9C16-CBE546BC8B98}"/>
              </a:ext>
            </a:extLst>
          </p:cNvPr>
          <p:cNvSpPr/>
          <p:nvPr/>
        </p:nvSpPr>
        <p:spPr>
          <a:xfrm>
            <a:off x="2246442" y="5039696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اصغوا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اسْتَمِعوا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5667C4-DD2B-4D87-9D42-3604327E7B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0C536A5-24F7-4A4C-9B5F-345FD9E29798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85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age-flip-02.wav"/>
          </p:stSnd>
        </p:sndAc>
      </p:transition>
    </mc:Choice>
    <mc:Fallback xmlns="">
      <p:transition spd="slow">
        <p:fade/>
        <p:sndAc>
          <p:stSnd>
            <p:snd r:embed="rId12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7 L -0.32396 0.152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76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23457E-7 L -0.33784 0.176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7654E-7 L -0.35 0.480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48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36371 0.493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4" y="2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L 0.32482 0.14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713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7284E-6 L 0.32656 0.1435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27969 -0.1701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-851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7969 -0.1553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49" grpId="0"/>
      <p:bldP spid="49" grpId="1"/>
      <p:bldP spid="51" grpId="0"/>
      <p:bldP spid="51" grpId="1"/>
      <p:bldP spid="53" grpId="0"/>
      <p:bldP spid="53" grpId="1"/>
      <p:bldP spid="55" grpId="0"/>
      <p:bldP spid="5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 rot="-931080">
            <a:off x="1355713" y="1388246"/>
            <a:ext cx="1327369" cy="10355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dirty="0">
                <a:solidFill>
                  <a:srgbClr val="DFB52C"/>
                </a:solidFill>
                <a:latin typeface="Oswald"/>
              </a:rPr>
              <a:t>#</a:t>
            </a:r>
            <a:r>
              <a:rPr lang="en-US" sz="2400" dirty="0">
                <a:solidFill>
                  <a:srgbClr val="DFB52C"/>
                </a:solidFill>
                <a:latin typeface="Oswald"/>
              </a:rPr>
              <a:t>15</a:t>
            </a:r>
            <a:endParaRPr sz="2400" dirty="0">
              <a:solidFill>
                <a:srgbClr val="DFB52C"/>
              </a:solidFill>
              <a:latin typeface="Oswal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9AF014-8722-4C75-9CDF-955E9ECE77DA}"/>
              </a:ext>
            </a:extLst>
          </p:cNvPr>
          <p:cNvSpPr/>
          <p:nvPr/>
        </p:nvSpPr>
        <p:spPr>
          <a:xfrm>
            <a:off x="0" y="1"/>
            <a:ext cx="11948160" cy="6855769"/>
          </a:xfrm>
          <a:prstGeom prst="rect">
            <a:avLst/>
          </a:prstGeom>
          <a:solidFill>
            <a:srgbClr val="CDD9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8E0C53-1E69-4269-922F-38F2016998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0" y="2232"/>
            <a:ext cx="11948160" cy="6855769"/>
          </a:xfrm>
          <a:prstGeom prst="rect">
            <a:avLst/>
          </a:prstGeom>
          <a:ln>
            <a:noFill/>
          </a:ln>
        </p:spPr>
      </p:pic>
      <p:pic>
        <p:nvPicPr>
          <p:cNvPr id="23" name="Picture 4" descr="Cookie Monster Clip Art Cookie Monster By Neorame D4yb0b5 - Draw Cookie  Monsters Face Transparent PNG - 894x894 - Free Download on NicePNG">
            <a:extLst>
              <a:ext uri="{FF2B5EF4-FFF2-40B4-BE49-F238E27FC236}">
                <a16:creationId xmlns:a16="http://schemas.microsoft.com/office/drawing/2014/main" id="{1AA1FBB2-0DE8-4D81-BB77-633D0327C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7" b="93607" l="6707" r="94390">
                        <a14:foregroundMark x1="12073" y1="52593" x2="20122" y2="72738"/>
                        <a14:foregroundMark x1="20122" y1="72738" x2="32439" y2="86007"/>
                        <a14:foregroundMark x1="32439" y1="86007" x2="56951" y2="87937"/>
                        <a14:foregroundMark x1="56951" y1="87937" x2="66829" y2="87093"/>
                        <a14:foregroundMark x1="66829" y1="87093" x2="83780" y2="69481"/>
                        <a14:foregroundMark x1="83780" y1="69481" x2="87073" y2="61399"/>
                        <a14:foregroundMark x1="87073" y1="61399" x2="87317" y2="59107"/>
                        <a14:foregroundMark x1="94756" y1="43908" x2="94390" y2="46321"/>
                        <a14:foregroundMark x1="43902" y1="93727" x2="45122" y2="89626"/>
                        <a14:foregroundMark x1="6829" y1="47889" x2="13049" y2="48251"/>
                        <a14:foregroundMark x1="37317" y1="9047" x2="31098" y2="22075"/>
                        <a14:foregroundMark x1="29878" y1="18938" x2="32195" y2="26176"/>
                        <a14:foregroundMark x1="32195" y1="26176" x2="40244" y2="25452"/>
                        <a14:foregroundMark x1="40244" y1="25452" x2="41951" y2="24367"/>
                        <a14:foregroundMark x1="43902" y1="14837" x2="44634" y2="22316"/>
                        <a14:foregroundMark x1="44634" y1="22316" x2="40732" y2="28227"/>
                        <a14:foregroundMark x1="40732" y1="28227" x2="31951" y2="30519"/>
                        <a14:foregroundMark x1="31951" y1="30519" x2="25610" y2="26297"/>
                        <a14:foregroundMark x1="25610" y1="26297" x2="26098" y2="19180"/>
                        <a14:foregroundMark x1="26098" y1="19180" x2="28171" y2="15682"/>
                        <a14:foregroundMark x1="59024" y1="12545" x2="64634" y2="16888"/>
                        <a14:foregroundMark x1="64634" y1="16888" x2="65976" y2="24849"/>
                        <a14:foregroundMark x1="65976" y1="24849" x2="65610" y2="25090"/>
                        <a14:foregroundMark x1="61951" y1="10495" x2="54634" y2="12304"/>
                        <a14:foregroundMark x1="54634" y1="12304" x2="50488" y2="17973"/>
                        <a14:foregroundMark x1="50488" y1="17973" x2="50000" y2="21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63" y="1116373"/>
            <a:ext cx="5532517" cy="57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3B2FAF-808F-43B3-BD17-F9E8C19C2C60}"/>
              </a:ext>
            </a:extLst>
          </p:cNvPr>
          <p:cNvSpPr/>
          <p:nvPr/>
        </p:nvSpPr>
        <p:spPr>
          <a:xfrm>
            <a:off x="3111920" y="326577"/>
            <a:ext cx="5688007" cy="912057"/>
          </a:xfrm>
          <a:prstGeom prst="roundRect">
            <a:avLst/>
          </a:prstGeom>
          <a:solidFill>
            <a:srgbClr val="287AA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bg1">
                    <a:lumMod val="95000"/>
                  </a:schemeClr>
                </a:solidFill>
              </a:rPr>
              <a:t>اختر الْكَلِمات التّي تَحْتوي على التَّضاد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9" name="Picture 28" descr="Shape, circle&#10;&#10;Description automatically generated">
            <a:extLst>
              <a:ext uri="{FF2B5EF4-FFF2-40B4-BE49-F238E27FC236}">
                <a16:creationId xmlns:a16="http://schemas.microsoft.com/office/drawing/2014/main" id="{5F6DFE97-03E3-41FE-8738-53ABD6858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9996801" y="4687308"/>
            <a:ext cx="1829044" cy="17884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5BE086-E49C-4E97-911D-8D6162AD7C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9834856" y="4577030"/>
            <a:ext cx="1948073" cy="1969441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id="{346F7585-BF9D-43B8-85AC-CAEBBDC382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147150" y="4322094"/>
            <a:ext cx="1829044" cy="178841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2380B5E-DF90-467D-A35B-EB22E5ABC1F7}"/>
              </a:ext>
            </a:extLst>
          </p:cNvPr>
          <p:cNvSpPr/>
          <p:nvPr/>
        </p:nvSpPr>
        <p:spPr>
          <a:xfrm>
            <a:off x="9918282" y="4924935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نَعْدو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نَرْكُض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F4C52AF-BE1C-40BE-A2CA-874BEF1B49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66178" y="4142178"/>
            <a:ext cx="1948073" cy="196944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FBF435E-A96D-4707-B870-282ADB311732}"/>
              </a:ext>
            </a:extLst>
          </p:cNvPr>
          <p:cNvSpPr/>
          <p:nvPr/>
        </p:nvSpPr>
        <p:spPr>
          <a:xfrm>
            <a:off x="66178" y="4474912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بارِع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ماهِر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9225EE40-9EC3-4D47-BACF-B5B65EBC6A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18" b="45473" l="55821" r="92320">
                        <a14:foregroundMark x1="78052" y1="11318" x2="76354" y2="15562"/>
                        <a14:foregroundMark x1="55821" y1="24454" x2="55821" y2="31932"/>
                        <a14:foregroundMark x1="69927" y1="45473" x2="76758" y2="43937"/>
                        <a14:foregroundMark x1="81730" y1="44422" x2="84155" y2="40137"/>
                        <a14:foregroundMark x1="81528" y1="24737" x2="81124" y2="32821"/>
                        <a14:foregroundMark x1="88521" y1="42482" x2="88521" y2="42482"/>
                        <a14:foregroundMark x1="90218" y1="37308" x2="90218" y2="37308"/>
                        <a14:foregroundMark x1="88359" y1="32053" x2="88359" y2="32053"/>
                        <a14:foregroundMark x1="90784" y1="25020" x2="90784" y2="25020"/>
                        <a14:foregroundMark x1="87591" y1="25788" x2="87591" y2="25788"/>
                        <a14:foregroundMark x1="87672" y1="17745" x2="88157" y2="17745"/>
                        <a14:foregroundMark x1="92320" y1="19281" x2="92320" y2="19281"/>
                        <a14:foregroundMark x1="87106" y1="25788" x2="87106" y2="25788"/>
                        <a14:foregroundMark x1="88359" y1="42886" x2="88723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9901" r="6135" b="51912"/>
          <a:stretch/>
        </p:blipFill>
        <p:spPr>
          <a:xfrm>
            <a:off x="94298" y="1301418"/>
            <a:ext cx="1829044" cy="17884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F0AD73-76C6-414B-9E49-F884B7AF34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-5666" y="1189027"/>
            <a:ext cx="1948073" cy="196944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0D1B467-9EA6-4D50-BB2A-650B1946B7A6}"/>
              </a:ext>
            </a:extLst>
          </p:cNvPr>
          <p:cNvSpPr/>
          <p:nvPr/>
        </p:nvSpPr>
        <p:spPr>
          <a:xfrm>
            <a:off x="28121" y="1520680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مّذعور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خائِف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3151352-D017-4C62-B750-954269AE82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9590980" y="2436096"/>
            <a:ext cx="1948073" cy="196944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29EC82-6E25-4C29-A1BF-2634D95F21FF}"/>
              </a:ext>
            </a:extLst>
          </p:cNvPr>
          <p:cNvSpPr/>
          <p:nvPr/>
        </p:nvSpPr>
        <p:spPr>
          <a:xfrm>
            <a:off x="9590980" y="2706386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</a:rPr>
              <a:t>يَمينًا</a:t>
            </a:r>
          </a:p>
          <a:p>
            <a:pPr algn="ctr" rtl="1"/>
            <a:r>
              <a:rPr lang="ar-BH" sz="3200" b="1" dirty="0">
                <a:solidFill>
                  <a:srgbClr val="FF0000"/>
                </a:solidFill>
              </a:rPr>
              <a:t>شِمالًا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356B0C0-0157-4871-94B1-18992F1531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10031348" y="253914"/>
            <a:ext cx="1948073" cy="196944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CFFE0EA-6568-43D0-8F57-82DF2E5D996D}"/>
              </a:ext>
            </a:extLst>
          </p:cNvPr>
          <p:cNvSpPr/>
          <p:nvPr/>
        </p:nvSpPr>
        <p:spPr>
          <a:xfrm>
            <a:off x="10031348" y="524204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أظْهَرَها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أَخْفاها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39F0D1D-6A53-4813-BB93-9C4A889449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1591710" y="2409981"/>
            <a:ext cx="1948073" cy="196944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980B9CA-F38A-489F-AAE5-94DA8996B462}"/>
              </a:ext>
            </a:extLst>
          </p:cNvPr>
          <p:cNvSpPr/>
          <p:nvPr/>
        </p:nvSpPr>
        <p:spPr>
          <a:xfrm>
            <a:off x="1591710" y="2680271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سَوْداء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بَيْضاء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D121188-0B34-4485-9E43-78044E67F3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2246442" y="4769406"/>
            <a:ext cx="1948073" cy="196944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F1A9E4C-2A89-4DBC-9C16-CBE546BC8B98}"/>
              </a:ext>
            </a:extLst>
          </p:cNvPr>
          <p:cNvSpPr/>
          <p:nvPr/>
        </p:nvSpPr>
        <p:spPr>
          <a:xfrm>
            <a:off x="2246442" y="5039696"/>
            <a:ext cx="1948073" cy="16317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ثَقيل</a:t>
            </a:r>
          </a:p>
          <a:p>
            <a:pPr algn="ctr"/>
            <a:r>
              <a:rPr lang="ar-BH" sz="3200" b="1" dirty="0">
                <a:solidFill>
                  <a:srgbClr val="FF0000"/>
                </a:solidFill>
              </a:rPr>
              <a:t>خَفيف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5667C4-DD2B-4D87-9D42-3604327E7B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0C536A5-24F7-4A4C-9B5F-345FD9E29798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326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age-flip-02.wav"/>
          </p:stSnd>
        </p:sndAc>
      </p:transition>
    </mc:Choice>
    <mc:Fallback xmlns="">
      <p:transition spd="slow">
        <p:fade/>
        <p:sndAc>
          <p:stSnd>
            <p:snd r:embed="rId12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7 L -0.32396 0.152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76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23457E-7 L -0.33784 0.176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7654E-7 L -0.35 0.480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48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36371 0.493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4" y="2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L 0.32482 0.14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713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7284E-6 L 0.32656 0.1435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27969 -0.1701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-851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7969 -0.1553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49" grpId="0"/>
      <p:bldP spid="49" grpId="1"/>
      <p:bldP spid="51" grpId="0"/>
      <p:bldP spid="51" grpId="1"/>
      <p:bldP spid="53" grpId="0"/>
      <p:bldP spid="53" grpId="1"/>
      <p:bldP spid="55" grpId="0"/>
      <p:bldP spid="5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23743" y="621046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التَّغذية الرَّاجِعة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7119D1-A959-4D76-BFA9-81C5701A69DE}"/>
              </a:ext>
            </a:extLst>
          </p:cNvPr>
          <p:cNvSpPr txBox="1">
            <a:spLocks/>
          </p:cNvSpPr>
          <p:nvPr/>
        </p:nvSpPr>
        <p:spPr>
          <a:xfrm>
            <a:off x="2468880" y="468686"/>
            <a:ext cx="9476680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اكْتِبْ كلمات تحتوي على التَّرادف + كِلِمات تحتوي على التَّضاد.</a:t>
            </a:r>
            <a:endParaRPr 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85EB-1A61-49FE-A465-82FD608CD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07" t="53518" r="34727" b="18378"/>
          <a:stretch/>
        </p:blipFill>
        <p:spPr>
          <a:xfrm>
            <a:off x="4178589" y="1747693"/>
            <a:ext cx="3200400" cy="3246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EB4E32-183F-4978-B6EE-B5EE816589D7}"/>
              </a:ext>
            </a:extLst>
          </p:cNvPr>
          <p:cNvSpPr/>
          <p:nvPr/>
        </p:nvSpPr>
        <p:spPr>
          <a:xfrm>
            <a:off x="2016145" y="4060489"/>
            <a:ext cx="171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padlet.com</a:t>
            </a:r>
            <a:r>
              <a:rPr lang="ar-BH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1336F-037A-4FCD-8CB2-0D155A8C6A85}"/>
              </a:ext>
            </a:extLst>
          </p:cNvPr>
          <p:cNvSpPr/>
          <p:nvPr/>
        </p:nvSpPr>
        <p:spPr>
          <a:xfrm>
            <a:off x="4853838" y="6211669"/>
            <a:ext cx="4400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AE" sz="2400" u="sng" dirty="0"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حدد علاقة الترادف والتضاد بين الكلمات 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406207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7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22222E-6 L 3.333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2781300" y="377191"/>
            <a:ext cx="8829116" cy="540639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7703846" y="558356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4596474" y="1453131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هل حَققنا أهداف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1F21332B-B317-4F44-BEE1-BC3A391EF262}"/>
              </a:ext>
            </a:extLst>
          </p:cNvPr>
          <p:cNvSpPr txBox="1"/>
          <p:nvPr/>
        </p:nvSpPr>
        <p:spPr>
          <a:xfrm>
            <a:off x="3809149" y="3062173"/>
            <a:ext cx="67734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BH" sz="3143" u="sng" dirty="0">
                <a:cs typeface="(AH) Manal Black" pitchFamily="2" charset="-78"/>
              </a:rPr>
              <a:t>يُحدد الْمتعلم عِلاقة التَّرادف والتَّضاد بين الْكَلِمات</a:t>
            </a:r>
            <a:r>
              <a:rPr lang="ar-AE" sz="3143" u="sng" dirty="0">
                <a:cs typeface="(AH) Manal Black" pitchFamily="2" charset="-78"/>
              </a:rPr>
              <a:t>.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C32D77-C4C0-4D56-9F4E-123951A02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5A9565-DD58-4CC2-8273-C2880B77D93F}"/>
              </a:ext>
            </a:extLst>
          </p:cNvPr>
          <p:cNvSpPr txBox="1"/>
          <p:nvPr/>
        </p:nvSpPr>
        <p:spPr>
          <a:xfrm>
            <a:off x="0" y="502829"/>
            <a:ext cx="199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هَل حَققنا </a:t>
            </a:r>
          </a:p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الدَّرس</a:t>
            </a:r>
            <a:endParaRPr lang="en-US" sz="4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405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A9C2DC-395C-4923-9A0D-B9A9740C0824}"/>
              </a:ext>
            </a:extLst>
          </p:cNvPr>
          <p:cNvSpPr/>
          <p:nvPr/>
        </p:nvSpPr>
        <p:spPr>
          <a:xfrm>
            <a:off x="9352224" y="597116"/>
            <a:ext cx="2186817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 الواجِب :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35FFF6-7D87-4275-AC84-E4D3FA501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D66CF-8EA7-47E2-A758-66F597AE6C37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الواجِب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F86BF3-5CC2-4264-8A01-3411AF2E3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53" y="2257417"/>
            <a:ext cx="6400800" cy="460058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545B82-CCBE-4156-A3DE-DA020D3419B5}"/>
              </a:ext>
            </a:extLst>
          </p:cNvPr>
          <p:cNvSpPr txBox="1">
            <a:spLocks/>
          </p:cNvSpPr>
          <p:nvPr/>
        </p:nvSpPr>
        <p:spPr>
          <a:xfrm>
            <a:off x="-186157" y="2505670"/>
            <a:ext cx="3639601" cy="9233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en-US" sz="5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Lms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1297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8" y="49592"/>
            <a:ext cx="10474278" cy="67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4297921" y="21960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24391" y="-16682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50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5041C-C1EF-4E3D-8A19-9F3412478A6B}"/>
              </a:ext>
            </a:extLst>
          </p:cNvPr>
          <p:cNvSpPr/>
          <p:nvPr/>
        </p:nvSpPr>
        <p:spPr>
          <a:xfrm>
            <a:off x="3500513" y="118739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DD2231-803E-44B9-BB61-1FE08068D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649"/>
            <a:ext cx="5070764" cy="51954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8F27F-93DB-4035-BF46-8460EDD1A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BB1E1-6AA6-400E-B003-5D4142DFA04A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6791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وحدة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4951559" y="2555136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143" dirty="0">
                <a:cs typeface="(AH) Manal Black" pitchFamily="2" charset="-78"/>
              </a:rPr>
              <a:t>الأربعاء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8382694" y="3444766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12</a:t>
            </a:r>
            <a:r>
              <a:rPr lang="ar-BH" sz="2286" b="1" dirty="0"/>
              <a:t>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6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4" b="1" dirty="0"/>
              <a:t>9</a:t>
            </a:r>
            <a:r>
              <a:rPr lang="ar-BH" sz="1714" b="1" dirty="0"/>
              <a:t>/ جماد </a:t>
            </a:r>
            <a:r>
              <a:rPr lang="ar-BH" sz="1000" b="1" dirty="0"/>
              <a:t>الثاني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الْعالم</a:t>
            </a:r>
            <a:endParaRPr lang="en-US" sz="36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380554" y="7084031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B4FB95-B8AC-48C0-84C2-D59D37769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12" b="99749" l="1596" r="59752">
                        <a14:foregroundMark x1="33156" y1="36512" x2="21631" y2="46801"/>
                        <a14:foregroundMark x1="21631" y1="46801" x2="12057" y2="49686"/>
                        <a14:foregroundMark x1="12057" y1="49686" x2="6560" y2="53325"/>
                        <a14:foregroundMark x1="59929" y1="71518" x2="59929" y2="71518"/>
                        <a14:foregroundMark x1="59574" y1="91719" x2="1950" y2="90590"/>
                        <a14:foregroundMark x1="54078" y1="94479" x2="1950" y2="96361"/>
                        <a14:foregroundMark x1="2305" y1="98369" x2="2305" y2="99749"/>
                        <a14:foregroundMark x1="39539" y1="44668" x2="38830" y2="39147"/>
                      </a14:backgroundRemoval>
                    </a14:imgEffect>
                  </a14:imgLayer>
                </a14:imgProps>
              </a:ext>
            </a:extLst>
          </a:blip>
          <a:srcRect t="33265" r="33222"/>
          <a:stretch/>
        </p:blipFill>
        <p:spPr>
          <a:xfrm>
            <a:off x="-10367" y="2341553"/>
            <a:ext cx="3240777" cy="457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lick.wav"/>
          </p:stSnd>
        </p:sndAc>
      </p:transition>
    </mc:Choice>
    <mc:Fallback xmlns="">
      <p:transition spd="slow">
        <p:checker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C22535E-AFB7-40D0-B0D1-0724B1FD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 bwMode="auto">
          <a:xfrm>
            <a:off x="2972456" y="252248"/>
            <a:ext cx="5143500" cy="6353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81EED-0DCE-4026-A82A-1CA838630EA6}"/>
              </a:ext>
            </a:extLst>
          </p:cNvPr>
          <p:cNvSpPr txBox="1"/>
          <p:nvPr/>
        </p:nvSpPr>
        <p:spPr>
          <a:xfrm>
            <a:off x="8765628" y="2598002"/>
            <a:ext cx="183822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نَموذج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63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33893-AEF9-428A-A8E9-A26039471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8" t="12473" r="251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57170-0668-498E-B813-8F2EC1F726A1}"/>
              </a:ext>
            </a:extLst>
          </p:cNvPr>
          <p:cNvSpPr txBox="1"/>
          <p:nvPr/>
        </p:nvSpPr>
        <p:spPr>
          <a:xfrm>
            <a:off x="-137160" y="648866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2E1143-8264-44FD-AFE8-8F7336587EB0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034C-4EE6-46AE-A642-E149934EB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9BE-7965-4F97-B04C-4E089A29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EA21DF2-19F4-44F7-A2EA-AA1C0A072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24313-0457-4476-82AF-44837512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24C3D5-DC3A-47A1-B270-84567ABCC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51A3BB-5C9A-437E-BBC4-BBEFB6D1F2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6981B-736A-4156-9FF4-12DEB134FE18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93BB-DCE5-4C57-BB0C-D1057345440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F11A-811A-43B3-A9A5-8A34472DAE8A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D6539-F5BE-4D82-9301-2F4DAE10F011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C3478-DF71-45D1-B48A-C55716703ADF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1CA69E91-D37B-4F69-930C-129D809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3E2C186-8C5C-4F4B-BB8E-340012030E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59609-282E-4D75-B132-DE04E6925C5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54209-7F38-427B-8285-B18DA87478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9" y="2594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1AA0A5-347C-49C5-BD9B-9E64FE6D6F01}"/>
              </a:ext>
            </a:extLst>
          </p:cNvPr>
          <p:cNvSpPr txBox="1"/>
          <p:nvPr/>
        </p:nvSpPr>
        <p:spPr>
          <a:xfrm>
            <a:off x="208875" y="4676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8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page-flip-02.wav"/>
          </p:stSnd>
        </p:sndAc>
      </p:transition>
    </mc:Choice>
    <mc:Fallback xmlns="">
      <p:transition spd="slow" advClick="0">
        <p:fade/>
        <p:sndAc>
          <p:stSnd>
            <p:snd r:embed="rId18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A6062-0899-4049-8D39-4EF8658D31DB}"/>
              </a:ext>
            </a:extLst>
          </p:cNvPr>
          <p:cNvSpPr/>
          <p:nvPr/>
        </p:nvSpPr>
        <p:spPr>
          <a:xfrm>
            <a:off x="2013635" y="606997"/>
            <a:ext cx="7932858" cy="564400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6FF2B-6EF4-49D9-B803-F6F7281BBC17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8CDCA-1474-4079-B4BD-3CDAEA506AA3}"/>
              </a:ext>
            </a:extLst>
          </p:cNvPr>
          <p:cNvSpPr txBox="1"/>
          <p:nvPr/>
        </p:nvSpPr>
        <p:spPr>
          <a:xfrm>
            <a:off x="4576638" y="610562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91304-9C1E-461E-9C14-DFF81AB96DAA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F7FCDD-4998-401F-A2AD-8C225E436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57A19AD-7457-4522-9B59-B56B80871EA3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DE7A57-0E0C-474E-9C4C-C699054B1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631074CB-2027-4C2D-A5A9-98D9FB4D1E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67F3DCD-8C75-4A88-A2DA-87320DB89F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2B93913-67EC-44CF-B657-B8979F401F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8E9-6C46-4252-B9C0-350779730A5C}"/>
              </a:ext>
            </a:extLst>
          </p:cNvPr>
          <p:cNvSpPr txBox="1"/>
          <p:nvPr/>
        </p:nvSpPr>
        <p:spPr>
          <a:xfrm>
            <a:off x="4576638" y="1465249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1D072-0658-46C1-AFE7-FEC41F0C0C52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FE532-1265-475F-9009-C040C7E4EE85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E8160-79D0-4117-8C01-6D2E53EBB6EF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7A488-30C3-469D-B75A-8599E7FDC526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018D42-8879-4413-88B0-BDC24BFC0765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7937DBFF-A9F6-4A74-BA0F-3BB4F24ED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772945E-B6BC-4FF1-9071-5056D0617C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688163-B673-481B-81B4-FD4292179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8" y="390119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ED57DED-FC79-4217-9BC5-8F371272C941}"/>
              </a:ext>
            </a:extLst>
          </p:cNvPr>
          <p:cNvSpPr txBox="1"/>
          <p:nvPr/>
        </p:nvSpPr>
        <p:spPr>
          <a:xfrm>
            <a:off x="274616" y="55770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السَّطر الإملائي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67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page-flip-02.wav"/>
          </p:stSnd>
        </p:sndAc>
      </p:transition>
    </mc:Choice>
    <mc:Fallback xmlns="">
      <p:transition spd="slow">
        <p:fade/>
        <p:sndAc>
          <p:stSnd>
            <p:snd r:embed="rId12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4B4CD-CB63-4573-A2E5-244097104787}"/>
              </a:ext>
            </a:extLst>
          </p:cNvPr>
          <p:cNvSpPr/>
          <p:nvPr/>
        </p:nvSpPr>
        <p:spPr>
          <a:xfrm>
            <a:off x="4532013" y="600021"/>
            <a:ext cx="6723431" cy="513332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53C961-B150-4601-951E-87DE479F96E9}"/>
              </a:ext>
            </a:extLst>
          </p:cNvPr>
          <p:cNvSpPr/>
          <p:nvPr/>
        </p:nvSpPr>
        <p:spPr>
          <a:xfrm>
            <a:off x="5230236" y="2191034"/>
            <a:ext cx="5198767" cy="2822842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526CF-F74B-4D98-B2C1-23FEC9933BCE}"/>
              </a:ext>
            </a:extLst>
          </p:cNvPr>
          <p:cNvSpPr txBox="1">
            <a:spLocks/>
          </p:cNvSpPr>
          <p:nvPr/>
        </p:nvSpPr>
        <p:spPr>
          <a:xfrm>
            <a:off x="5643456" y="4226819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FF76F8-D08F-4C44-9145-A929CB7933CA}"/>
              </a:ext>
            </a:extLst>
          </p:cNvPr>
          <p:cNvSpPr txBox="1">
            <a:spLocks/>
          </p:cNvSpPr>
          <p:nvPr/>
        </p:nvSpPr>
        <p:spPr>
          <a:xfrm>
            <a:off x="5455195" y="2704953"/>
            <a:ext cx="4877064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عِلاقَة</a:t>
            </a:r>
          </a:p>
          <a:p>
            <a:pPr marL="0" indent="0" algn="ctr" rtl="1"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التَّرادف والتَّضاد</a:t>
            </a:r>
          </a:p>
          <a:p>
            <a:pPr marL="0" indent="0" algn="ctr" rtl="1">
              <a:buNone/>
            </a:pP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DB902-3ECB-4594-BCB3-7AB655633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8" y="390119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981662-7BC4-4C30-BF7B-A5C11C6BC41A}"/>
              </a:ext>
            </a:extLst>
          </p:cNvPr>
          <p:cNvSpPr txBox="1"/>
          <p:nvPr/>
        </p:nvSpPr>
        <p:spPr>
          <a:xfrm>
            <a:off x="274616" y="55770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109CD-862D-4C45-9931-15E9C1E6D932}"/>
              </a:ext>
            </a:extLst>
          </p:cNvPr>
          <p:cNvSpPr txBox="1"/>
          <p:nvPr/>
        </p:nvSpPr>
        <p:spPr>
          <a:xfrm>
            <a:off x="4866272" y="795580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</p:spTree>
    <p:extLst>
      <p:ext uri="{BB962C8B-B14F-4D97-AF65-F5344CB8AC3E}">
        <p14:creationId xmlns:p14="http://schemas.microsoft.com/office/powerpoint/2010/main" val="2471310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2781300" y="377191"/>
            <a:ext cx="8829116" cy="540639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7703846" y="558356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4596474" y="1453131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ماذا سنتعلم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1F21332B-B317-4F44-BEE1-BC3A391EF262}"/>
              </a:ext>
            </a:extLst>
          </p:cNvPr>
          <p:cNvSpPr txBox="1"/>
          <p:nvPr/>
        </p:nvSpPr>
        <p:spPr>
          <a:xfrm>
            <a:off x="3809149" y="3062173"/>
            <a:ext cx="67734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BH" sz="3143" u="sng" dirty="0">
                <a:cs typeface="(AH) Manal Black" pitchFamily="2" charset="-78"/>
              </a:rPr>
              <a:t>يُحدد الْمتعلم عِلاقة التَّرادف والتَّضاد بين الْكَلِمات</a:t>
            </a:r>
            <a:r>
              <a:rPr lang="ar-AE" sz="3143" u="sng" dirty="0">
                <a:cs typeface="(AH) Manal Black" pitchFamily="2" charset="-78"/>
              </a:rPr>
              <a:t>.</a:t>
            </a: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695D4-7313-49C3-8793-4DB186BEE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9700B8-3419-43E6-A6D9-16199CC41052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الْأَهْداف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6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age-flip-02.wav"/>
          </p:stSnd>
        </p:sndAc>
      </p:transition>
    </mc:Choice>
    <mc:Fallback xmlns="">
      <p:transition spd="slow">
        <p:fade/>
        <p:sndAc>
          <p:stSnd>
            <p:snd r:embed="rId6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BBCE48-6350-4DD2-91CE-4700D3EC29E7}"/>
              </a:ext>
            </a:extLst>
          </p:cNvPr>
          <p:cNvSpPr/>
          <p:nvPr/>
        </p:nvSpPr>
        <p:spPr>
          <a:xfrm>
            <a:off x="2551993" y="393587"/>
            <a:ext cx="8600965" cy="413949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165A0981-D7F9-4BEF-BA9A-EA61237DE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22" y="393587"/>
            <a:ext cx="2834640" cy="2834640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7" y="524168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352907" y="70055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التَّهْيِئة الْحافِزَة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6BEC81-A120-4EBF-966F-56311665D901}"/>
              </a:ext>
            </a:extLst>
          </p:cNvPr>
          <p:cNvSpPr txBox="1">
            <a:spLocks/>
          </p:cNvSpPr>
          <p:nvPr/>
        </p:nvSpPr>
        <p:spPr>
          <a:xfrm>
            <a:off x="7619241" y="1398773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ابْحث عَن تَرادُف </a:t>
            </a:r>
          </a:p>
          <a:p>
            <a:pPr marL="0" indent="0" algn="ctr" rtl="1">
              <a:buNone/>
            </a:pPr>
            <a:r>
              <a:rPr lang="ar-BH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الكَلمات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066732-39CB-4E87-9D66-CBA18C5EB9E0}"/>
              </a:ext>
            </a:extLst>
          </p:cNvPr>
          <p:cNvSpPr/>
          <p:nvPr/>
        </p:nvSpPr>
        <p:spPr>
          <a:xfrm>
            <a:off x="4773109" y="3712471"/>
            <a:ext cx="17748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wordwall</a:t>
            </a:r>
            <a:endParaRPr lang="ar-B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05E022-31E4-4170-9545-71EA455AC0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39" t="18754" r="10955" b="25067"/>
          <a:stretch/>
        </p:blipFill>
        <p:spPr>
          <a:xfrm>
            <a:off x="3431833" y="856105"/>
            <a:ext cx="4206240" cy="257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B825EF-6354-4B74-A4AD-907645C7FDDE}"/>
              </a:ext>
            </a:extLst>
          </p:cNvPr>
          <p:cNvSpPr/>
          <p:nvPr/>
        </p:nvSpPr>
        <p:spPr>
          <a:xfrm>
            <a:off x="6547954" y="3820192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https://wordwall.net/play/2738/609/220</a:t>
            </a:r>
            <a:endParaRPr lang="ar-BH" dirty="0"/>
          </a:p>
          <a:p>
            <a:r>
              <a:rPr lang="ar-BH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29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9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C3320D-E0FF-4F61-A005-995992B4E718}"/>
              </a:ext>
            </a:extLst>
          </p:cNvPr>
          <p:cNvSpPr/>
          <p:nvPr/>
        </p:nvSpPr>
        <p:spPr>
          <a:xfrm>
            <a:off x="246440" y="1079316"/>
            <a:ext cx="8539751" cy="5082946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A32F10-FC03-48DF-98C6-E1CE42F51785}"/>
              </a:ext>
            </a:extLst>
          </p:cNvPr>
          <p:cNvSpPr/>
          <p:nvPr/>
        </p:nvSpPr>
        <p:spPr>
          <a:xfrm>
            <a:off x="8470906" y="167187"/>
            <a:ext cx="3530903" cy="101462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30D7BEA-FFF9-4D06-82C8-6345E798EDEC}"/>
              </a:ext>
            </a:extLst>
          </p:cNvPr>
          <p:cNvSpPr txBox="1">
            <a:spLocks/>
          </p:cNvSpPr>
          <p:nvPr/>
        </p:nvSpPr>
        <p:spPr>
          <a:xfrm>
            <a:off x="7353891" y="300923"/>
            <a:ext cx="5764932" cy="3586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عِلاقة التَّرادُف: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DEF7BA-E751-45A6-B20D-38F83C6FE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0082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35CA23-DEBA-4986-B1E7-4E5D8AB81D1D}"/>
              </a:ext>
            </a:extLst>
          </p:cNvPr>
          <p:cNvSpPr txBox="1"/>
          <p:nvPr/>
        </p:nvSpPr>
        <p:spPr>
          <a:xfrm>
            <a:off x="0" y="40904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5" name="علاقة الترادف بين الكلمات الصف الثاني مفردات 2">
            <a:hlinkClick r:id="" action="ppaction://media"/>
            <a:extLst>
              <a:ext uri="{FF2B5EF4-FFF2-40B4-BE49-F238E27FC236}">
                <a16:creationId xmlns:a16="http://schemas.microsoft.com/office/drawing/2014/main" id="{C89926D4-E7DF-437E-A712-ED34EA465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714" y="1332374"/>
            <a:ext cx="7987202" cy="4446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16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page-flip-02.wav"/>
          </p:stSnd>
        </p:sndAc>
      </p:transition>
    </mc:Choice>
    <mc:Fallback xmlns="">
      <p:transition spd="slow">
        <p:fade/>
        <p:sndAc>
          <p:stSnd>
            <p:snd r:embed="rId8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1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A847D6-C469-49B4-AD24-E9E7B8E128E3}"/>
              </a:ext>
            </a:extLst>
          </p:cNvPr>
          <p:cNvSpPr txBox="1">
            <a:spLocks/>
          </p:cNvSpPr>
          <p:nvPr/>
        </p:nvSpPr>
        <p:spPr>
          <a:xfrm>
            <a:off x="3496615" y="936297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عِلاقَة التَّرادُف بَيْنَ الْكَلِمات 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2C5B-2DD8-4477-8648-7C2DDF798C37}"/>
              </a:ext>
            </a:extLst>
          </p:cNvPr>
          <p:cNvSpPr txBox="1"/>
          <p:nvPr/>
        </p:nvSpPr>
        <p:spPr>
          <a:xfrm>
            <a:off x="996201" y="2328208"/>
            <a:ext cx="79817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كَلِمة (</a:t>
            </a: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مُرادِفة</a:t>
            </a:r>
            <a:r>
              <a:rPr lang="ar-BH" sz="4000" u="sng" dirty="0">
                <a:cs typeface="(AH) Manal Black" pitchFamily="2" charset="-78"/>
              </a:rPr>
              <a:t>) تَعْني كَلِمَةً لَها الْمَعْنى </a:t>
            </a: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نَفْسَهُ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BEFF0-44E1-492F-AAEE-DD9D5CB6DD95}"/>
              </a:ext>
            </a:extLst>
          </p:cNvPr>
          <p:cNvSpPr txBox="1"/>
          <p:nvPr/>
        </p:nvSpPr>
        <p:spPr>
          <a:xfrm>
            <a:off x="7341301" y="3591074"/>
            <a:ext cx="109098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مِثْل: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0AFB2-917F-4D17-866E-07CACCBCF323}"/>
              </a:ext>
            </a:extLst>
          </p:cNvPr>
          <p:cNvSpPr txBox="1"/>
          <p:nvPr/>
        </p:nvSpPr>
        <p:spPr>
          <a:xfrm>
            <a:off x="7078206" y="4588451"/>
            <a:ext cx="1617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يَنُطُ</a:t>
            </a:r>
            <a:endParaRPr lang="ar-BH" sz="40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AA2B0-0388-4C05-8338-986F29AF5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97143" l="575" r="98276">
                        <a14:foregroundMark x1="6034" y1="69524" x2="91092" y2="79048"/>
                        <a14:foregroundMark x1="95977" y1="84286" x2="79310" y2="92857"/>
                        <a14:foregroundMark x1="79310" y1="92857" x2="5460" y2="95714"/>
                        <a14:foregroundMark x1="2874" y1="98095" x2="4023" y2="72857"/>
                        <a14:foregroundMark x1="4023" y1="72857" x2="16954" y2="67143"/>
                        <a14:foregroundMark x1="97989" y1="64762" x2="95690" y2="98095"/>
                        <a14:foregroundMark x1="93678" y1="33333" x2="94828" y2="6667"/>
                        <a14:foregroundMark x1="94828" y1="6667" x2="4598" y2="9048"/>
                        <a14:foregroundMark x1="4598" y1="9048" x2="862" y2="11905"/>
                        <a14:foregroundMark x1="8333" y1="22857" x2="62356" y2="27619"/>
                        <a14:foregroundMark x1="98276" y1="2857" x2="77586" y2="2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63" y="5145691"/>
            <a:ext cx="548640" cy="3310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D5FA49-0725-4BED-9A16-FA39FB9ADE8C}"/>
              </a:ext>
            </a:extLst>
          </p:cNvPr>
          <p:cNvSpPr txBox="1"/>
          <p:nvPr/>
        </p:nvSpPr>
        <p:spPr>
          <a:xfrm>
            <a:off x="4397983" y="4588451"/>
            <a:ext cx="1617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 يَقْفِزُ</a:t>
            </a:r>
            <a:endParaRPr lang="ar-BH" sz="40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8996B6-0E9D-4A08-821B-4EE7375DF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89975" l="9663" r="90000">
                        <a14:foregroundMark x1="42247" y1="34391" x2="41348" y2="39213"/>
                        <a14:foregroundMark x1="9663" y1="41497" x2="9663" y2="41497"/>
                        <a14:foregroundMark x1="9663" y1="41497" x2="11124" y2="38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503" y="3311631"/>
            <a:ext cx="3291840" cy="2914581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BC29C3-612B-4351-BE81-8F0A7BFB8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0082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CF023B-5909-46DA-AB46-854F7657C38C}"/>
              </a:ext>
            </a:extLst>
          </p:cNvPr>
          <p:cNvSpPr txBox="1"/>
          <p:nvPr/>
        </p:nvSpPr>
        <p:spPr>
          <a:xfrm>
            <a:off x="0" y="40904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934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9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417</Words>
  <Application>Microsoft Office PowerPoint</Application>
  <PresentationFormat>Widescreen</PresentationFormat>
  <Paragraphs>165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Oswald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30</cp:revision>
  <dcterms:created xsi:type="dcterms:W3CDTF">2021-01-10T21:04:56Z</dcterms:created>
  <dcterms:modified xsi:type="dcterms:W3CDTF">2022-01-07T19:41:45Z</dcterms:modified>
</cp:coreProperties>
</file>