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0" r:id="rId2"/>
    <p:sldId id="1821" r:id="rId3"/>
    <p:sldId id="271" r:id="rId4"/>
    <p:sldId id="267" r:id="rId5"/>
    <p:sldId id="375" r:id="rId6"/>
    <p:sldId id="492" r:id="rId7"/>
    <p:sldId id="37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378" r:id="rId18"/>
    <p:sldId id="379" r:id="rId19"/>
    <p:sldId id="382" r:id="rId20"/>
    <p:sldId id="381" r:id="rId21"/>
    <p:sldId id="380" r:id="rId22"/>
    <p:sldId id="383" r:id="rId23"/>
    <p:sldId id="384" r:id="rId24"/>
    <p:sldId id="385" r:id="rId25"/>
    <p:sldId id="386" r:id="rId26"/>
    <p:sldId id="387" r:id="rId27"/>
    <p:sldId id="377" r:id="rId28"/>
    <p:sldId id="388" r:id="rId29"/>
    <p:sldId id="266" r:id="rId30"/>
    <p:sldId id="49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2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36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72EC7-FB42-4315-9832-426A659E07B6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5F15E-FC72-4F4F-ACA6-45D5A0C63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34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30113-A05F-4EF4-9A5D-7C1C1701101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00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5F15E-FC72-4F4F-ACA6-45D5A0C6318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45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5F15E-FC72-4F4F-ACA6-45D5A0C6318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08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5F15E-FC72-4F4F-ACA6-45D5A0C6318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98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E10D7-B980-4D4A-99B7-0E233C933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167511-E439-49E5-9B5B-83E19F442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CF35B-40BC-40D1-97C1-75335AC20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CB75E-98EC-4EBD-9C71-FC9DC16DB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A381F-F98F-400A-BFD5-6BE20B34F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9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7A9A-FF00-455C-A3D9-AB050A52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12B2ED-CCC9-45A4-B0B8-3DCA806B2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154B8-CCA5-4E88-98FA-093D49945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D69D4-472A-4218-87A8-4E8FCB001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BA751-3382-4D6C-96AE-79B33EECF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69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C48790-3E69-470B-BCE4-FA30F308FD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7CE324-582A-4343-A4FB-4B436013D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D381E-8D9A-4A66-ADA4-AFF5B33A1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E8056-7705-4492-9395-667EDC3D0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B930F-D1B4-4748-B364-4142E3882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62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71102-268A-4BBB-98DD-46437236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FB115-1B0B-42DD-BC60-40CB2AC58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A9809-D3A8-4122-8A02-1C4A4A95A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53FDA-8DC2-4B3C-B314-89624471C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4DB5F-56EE-41EB-832F-B9237CE66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76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11589-5B97-41EF-AE0B-3BC7532B1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5770F-C040-4937-911A-2B74E93DE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807C6-B7C7-4111-9456-3B46BE0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DB7F-4072-45C6-B527-018018630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53B4C-787C-46C2-BA85-694D13103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58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8E315-D636-4C3F-8F3E-05E1427CA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F5598-606F-4F03-A008-93570847E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EF5A36-5704-4EA4-B2CE-D3877CE0B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B171A-F0AF-4685-8D72-974C6B1D3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68D44-771D-4B71-A4C2-A589A0A86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0A973-CCBE-47FB-9A7A-11FC5A6C5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9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D78EB-FE58-4DE4-A64D-E4FF85679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C1D6E-F0FA-4E74-9D22-7BE564B10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DA5DCF-0ACC-4D34-BD20-539C17889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03BB6-9BF6-47D3-A391-7F5365A368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17E669-D0DE-40A1-ADFD-CCB7C10761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05E8ED-B200-400C-9F03-3DD702B85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009226-2909-4C00-BB56-298AC9B97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2B256F-5037-4EE8-ACEF-E6E11DBBE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6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EBCFA-61EB-4A5F-B04E-BF11D8807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2128BC-956B-485E-9488-D489D8AD1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556F6-9BAA-46B2-B05E-79BB6689D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27E4BA-F15F-47B9-B626-5A2B80F54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54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B209-1FED-4C89-A933-39ED8B797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563AED-3054-40FA-B31B-7E0E1D028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040DE-34E5-4F58-BA1A-2E890E266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5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52927-1883-4937-826B-7C5E99332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A59D6-1F98-406A-90FF-77EABCB0E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165F6-70B3-440B-9D0C-EE0C74DE7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19726-818A-4FFE-9A26-2C968FCE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689D2-0780-4B22-81B9-8D1B1A35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DF12C-EF97-4325-8DEE-E44BB6606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34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2924F-0AD0-419D-81D1-AB60B5B8B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C4AF11-738F-4E81-B4C1-FD8F8E2C9B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2DD17B-F478-42E6-8620-5FAA9287B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925BB-4DDD-47A5-B64D-671FBE07C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017A1-A5F4-43FD-9A32-A0ADE75F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8B99E-E5E5-4BDB-BD11-0577B714D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4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085E5E-1C3C-4129-A56C-7633D46B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ADC83-E6E7-48C4-AFB9-BED5289F2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0C52E-1132-4003-B3EE-CFB75C87F8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3C7AE-7D28-4830-9C7C-5CD62C310DC8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EBB15-29BC-4190-A5CF-A89039F43F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E913C-65F6-4B11-868D-8C8186631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8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6.gif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6.gif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6.gif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1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42.png"/><Relationship Id="rId10" Type="http://schemas.openxmlformats.org/officeDocument/2006/relationships/audio" Target="../media/audio2.wav"/><Relationship Id="rId4" Type="http://schemas.openxmlformats.org/officeDocument/2006/relationships/image" Target="../media/image41.png"/><Relationship Id="rId9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22.xml"/><Relationship Id="rId3" Type="http://schemas.openxmlformats.org/officeDocument/2006/relationships/image" Target="../media/image40.png"/><Relationship Id="rId7" Type="http://schemas.microsoft.com/office/2007/relationships/hdphoto" Target="../media/hdphoto13.wdp"/><Relationship Id="rId12" Type="http://schemas.openxmlformats.org/officeDocument/2006/relationships/image" Target="../media/image47.jp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slide" Target="slide21.xml"/><Relationship Id="rId5" Type="http://schemas.microsoft.com/office/2007/relationships/hdphoto" Target="../media/hdphoto12.wdp"/><Relationship Id="rId10" Type="http://schemas.microsoft.com/office/2007/relationships/hdphoto" Target="../media/hdphoto14.wdp"/><Relationship Id="rId4" Type="http://schemas.openxmlformats.org/officeDocument/2006/relationships/image" Target="../media/image44.png"/><Relationship Id="rId9" Type="http://schemas.openxmlformats.org/officeDocument/2006/relationships/image" Target="../media/image46.png"/><Relationship Id="rId14" Type="http://schemas.openxmlformats.org/officeDocument/2006/relationships/image" Target="../media/image16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47.jpg"/><Relationship Id="rId18" Type="http://schemas.openxmlformats.org/officeDocument/2006/relationships/image" Target="../media/image50.png"/><Relationship Id="rId3" Type="http://schemas.openxmlformats.org/officeDocument/2006/relationships/audio" Target="../media/audio1.wav"/><Relationship Id="rId21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openxmlformats.org/officeDocument/2006/relationships/slide" Target="slide24.xml"/><Relationship Id="rId17" Type="http://schemas.openxmlformats.org/officeDocument/2006/relationships/slide" Target="slide26.xml"/><Relationship Id="rId2" Type="http://schemas.openxmlformats.org/officeDocument/2006/relationships/audio" Target="../media/audio2.wav"/><Relationship Id="rId16" Type="http://schemas.openxmlformats.org/officeDocument/2006/relationships/image" Target="../media/image49.gif"/><Relationship Id="rId20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microsoft.com/office/2007/relationships/hdphoto" Target="../media/hdphoto14.wdp"/><Relationship Id="rId5" Type="http://schemas.openxmlformats.org/officeDocument/2006/relationships/image" Target="../media/image44.png"/><Relationship Id="rId15" Type="http://schemas.openxmlformats.org/officeDocument/2006/relationships/image" Target="../media/image16.gif"/><Relationship Id="rId10" Type="http://schemas.openxmlformats.org/officeDocument/2006/relationships/image" Target="../media/image46.png"/><Relationship Id="rId19" Type="http://schemas.microsoft.com/office/2007/relationships/hdphoto" Target="../media/hdphoto15.wdp"/><Relationship Id="rId4" Type="http://schemas.openxmlformats.org/officeDocument/2006/relationships/image" Target="../media/image48.png"/><Relationship Id="rId9" Type="http://schemas.openxmlformats.org/officeDocument/2006/relationships/slide" Target="slide23.xml"/><Relationship Id="rId14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9.gif"/><Relationship Id="rId3" Type="http://schemas.openxmlformats.org/officeDocument/2006/relationships/audio" Target="../media/audio3.wav"/><Relationship Id="rId7" Type="http://schemas.microsoft.com/office/2007/relationships/hdphoto" Target="../media/hdphoto16.wdp"/><Relationship Id="rId12" Type="http://schemas.openxmlformats.org/officeDocument/2006/relationships/image" Target="../media/image5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microsoft.com/office/2007/relationships/hdphoto" Target="../media/hdphoto17.wdp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audio" Target="../media/audio4.wav"/><Relationship Id="rId9" Type="http://schemas.openxmlformats.org/officeDocument/2006/relationships/slide" Target="slide18.xml"/><Relationship Id="rId14" Type="http://schemas.openxmlformats.org/officeDocument/2006/relationships/image" Target="../media/image16.gi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49.gif"/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12" Type="http://schemas.microsoft.com/office/2007/relationships/hdphoto" Target="../media/hdphoto1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gif"/><Relationship Id="rId11" Type="http://schemas.openxmlformats.org/officeDocument/2006/relationships/image" Target="../media/image53.png"/><Relationship Id="rId5" Type="http://schemas.openxmlformats.org/officeDocument/2006/relationships/image" Target="../media/image40.png"/><Relationship Id="rId10" Type="http://schemas.openxmlformats.org/officeDocument/2006/relationships/slide" Target="slide18.xml"/><Relationship Id="rId4" Type="http://schemas.openxmlformats.org/officeDocument/2006/relationships/audio" Target="../media/audio4.wav"/><Relationship Id="rId9" Type="http://schemas.openxmlformats.org/officeDocument/2006/relationships/image" Target="../media/image52.png"/><Relationship Id="rId14" Type="http://schemas.openxmlformats.org/officeDocument/2006/relationships/image" Target="../media/image1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6.gif"/><Relationship Id="rId3" Type="http://schemas.openxmlformats.org/officeDocument/2006/relationships/audio" Target="../media/audio4.wav"/><Relationship Id="rId7" Type="http://schemas.microsoft.com/office/2007/relationships/hdphoto" Target="../media/hdphoto16.wdp"/><Relationship Id="rId12" Type="http://schemas.openxmlformats.org/officeDocument/2006/relationships/image" Target="../media/image4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microsoft.com/office/2007/relationships/hdphoto" Target="../media/hdphoto17.wdp"/><Relationship Id="rId5" Type="http://schemas.openxmlformats.org/officeDocument/2006/relationships/image" Target="../media/image56.gif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6.gif"/><Relationship Id="rId3" Type="http://schemas.openxmlformats.org/officeDocument/2006/relationships/audio" Target="../media/audio4.wav"/><Relationship Id="rId7" Type="http://schemas.microsoft.com/office/2007/relationships/hdphoto" Target="../media/hdphoto16.wdp"/><Relationship Id="rId12" Type="http://schemas.openxmlformats.org/officeDocument/2006/relationships/image" Target="../media/image4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microsoft.com/office/2007/relationships/hdphoto" Target="../media/hdphoto17.wdp"/><Relationship Id="rId5" Type="http://schemas.openxmlformats.org/officeDocument/2006/relationships/image" Target="../media/image57.gif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49.gif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12" Type="http://schemas.microsoft.com/office/2007/relationships/hdphoto" Target="../media/hdphoto17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openxmlformats.org/officeDocument/2006/relationships/image" Target="../media/image53.png"/><Relationship Id="rId5" Type="http://schemas.openxmlformats.org/officeDocument/2006/relationships/image" Target="../media/image58.png"/><Relationship Id="rId10" Type="http://schemas.openxmlformats.org/officeDocument/2006/relationships/slide" Target="slide19.xml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openxmlformats.org/officeDocument/2006/relationships/image" Target="../media/image16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6.gif"/><Relationship Id="rId3" Type="http://schemas.openxmlformats.org/officeDocument/2006/relationships/audio" Target="../media/audio4.wav"/><Relationship Id="rId7" Type="http://schemas.microsoft.com/office/2007/relationships/hdphoto" Target="../media/hdphoto16.wdp"/><Relationship Id="rId12" Type="http://schemas.openxmlformats.org/officeDocument/2006/relationships/image" Target="../media/image4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microsoft.com/office/2007/relationships/hdphoto" Target="../media/hdphoto17.wdp"/><Relationship Id="rId5" Type="http://schemas.openxmlformats.org/officeDocument/2006/relationships/image" Target="../media/image59.gif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slide" Target="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2" Type="http://schemas.openxmlformats.org/officeDocument/2006/relationships/image" Target="../media/image8.png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4.wdp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jigsawplanet.com/?rc=play&amp;pid=12d14c94b1b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6.gif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6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DD2187F-F004-466B-A8DB-EE4D5C251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8" y="5967683"/>
            <a:ext cx="731520" cy="7315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1307310-409C-4ADF-BBF3-40CE9FE5C41F}"/>
              </a:ext>
            </a:extLst>
          </p:cNvPr>
          <p:cNvSpPr/>
          <p:nvPr/>
        </p:nvSpPr>
        <p:spPr>
          <a:xfrm>
            <a:off x="1510748" y="929308"/>
            <a:ext cx="8070574" cy="4999383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7CED32-380B-4455-8455-68DF8001D65B}"/>
              </a:ext>
            </a:extLst>
          </p:cNvPr>
          <p:cNvSpPr txBox="1"/>
          <p:nvPr/>
        </p:nvSpPr>
        <p:spPr>
          <a:xfrm>
            <a:off x="1876508" y="1912135"/>
            <a:ext cx="725180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000" dirty="0">
                <a:cs typeface="(AH) Manal Black" pitchFamily="2" charset="-78"/>
              </a:rPr>
              <a:t>هْلًا و</a:t>
            </a: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4000" dirty="0">
                <a:cs typeface="(AH) Manal Black" pitchFamily="2" charset="-78"/>
              </a:rPr>
              <a:t>سْهْلًا بِكُم أَصْدِقائي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أَتَمنى لَكُم يَوْم دِراسي جديد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حافِل بالأمل والتفاؤل .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8F2A45-87F2-49E8-A6E2-A05290EA50CD}"/>
              </a:ext>
            </a:extLst>
          </p:cNvPr>
          <p:cNvSpPr txBox="1"/>
          <p:nvPr/>
        </p:nvSpPr>
        <p:spPr>
          <a:xfrm>
            <a:off x="3952075" y="6251713"/>
            <a:ext cx="318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latin typeface="Aldhabi" panose="01000000000000000000" pitchFamily="2" charset="-78"/>
                <a:cs typeface="Aldhabi" panose="01000000000000000000" pitchFamily="2" charset="-78"/>
              </a:rPr>
              <a:t>لِنَكُن رَمْوزًا يَفْخر بها وَطَنُنا الْغالي بِجِدِّنا واجْتِهادنا.</a:t>
            </a:r>
            <a:endParaRPr lang="en-US" sz="24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3" name="Picture 2" descr="A picture containing accessory, colorful, insect&#10;&#10;Description automatically generated">
            <a:extLst>
              <a:ext uri="{FF2B5EF4-FFF2-40B4-BE49-F238E27FC236}">
                <a16:creationId xmlns:a16="http://schemas.microsoft.com/office/drawing/2014/main" id="{2D3A1865-FA19-4F2A-9B0A-5FE8D28F4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5" b="91250" l="6268" r="96581">
                        <a14:foregroundMark x1="75783" y1="51875" x2="44444" y2="56250"/>
                        <a14:foregroundMark x1="44444" y1="57500" x2="54701" y2="80625"/>
                        <a14:foregroundMark x1="56125" y1="79063" x2="20228" y2="45313"/>
                        <a14:foregroundMark x1="20228" y1="45313" x2="6268" y2="43125"/>
                        <a14:foregroundMark x1="74644" y1="50313" x2="90313" y2="69063"/>
                        <a14:foregroundMark x1="90313" y1="69063" x2="83761" y2="11563"/>
                        <a14:foregroundMark x1="83761" y1="11563" x2="75783" y2="57500"/>
                        <a14:foregroundMark x1="75783" y1="57500" x2="65242" y2="40313"/>
                        <a14:foregroundMark x1="66667" y1="41563" x2="45584" y2="70625"/>
                        <a14:foregroundMark x1="61538" y1="69063" x2="86325" y2="53125"/>
                        <a14:foregroundMark x1="85185" y1="45938" x2="83761" y2="7187"/>
                        <a14:foregroundMark x1="54986" y1="91250" x2="54986" y2="91250"/>
                        <a14:foregroundMark x1="48433" y1="54375" x2="48433" y2="54375"/>
                        <a14:foregroundMark x1="50427" y1="54375" x2="45869" y2="51563"/>
                        <a14:foregroundMark x1="52137" y1="53438" x2="80342" y2="58438"/>
                        <a14:foregroundMark x1="96581" y1="63438" x2="96581" y2="63438"/>
                        <a14:foregroundMark x1="52137" y1="51563" x2="52137" y2="51563"/>
                        <a14:foregroundMark x1="52991" y1="60625" x2="52991" y2="60625"/>
                        <a14:foregroundMark x1="70370" y1="59375" x2="70370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586" y="5805152"/>
            <a:ext cx="1069848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07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AEA79AB-1FD0-4C35-BDCF-C348A04B576E}"/>
              </a:ext>
            </a:extLst>
          </p:cNvPr>
          <p:cNvSpPr txBox="1">
            <a:spLocks/>
          </p:cNvSpPr>
          <p:nvPr/>
        </p:nvSpPr>
        <p:spPr>
          <a:xfrm>
            <a:off x="7241058" y="1343390"/>
            <a:ext cx="4407347" cy="1029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ar-SA" sz="4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(AH) Manal Black" pitchFamily="2" charset="-78"/>
              </a:rPr>
              <a:t>تَتَــلأْلأُ</a:t>
            </a:r>
            <a:r>
              <a:rPr lang="ar-SA" sz="4400" dirty="0">
                <a:solidFill>
                  <a:schemeClr val="bg2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 (فِـعْلٌ)</a:t>
            </a:r>
          </a:p>
        </p:txBody>
      </p:sp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B92BD7BE-4DAC-4BB4-95F4-6ADDC22EA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5790"/>
          <a:stretch>
            <a:fillRect/>
          </a:stretch>
        </p:blipFill>
        <p:spPr>
          <a:xfrm>
            <a:off x="819151" y="952500"/>
            <a:ext cx="6000750" cy="4648200"/>
          </a:xfrm>
          <a:custGeom>
            <a:avLst/>
            <a:gdLst>
              <a:gd name="connsiteX0" fmla="*/ 0 w 6000750"/>
              <a:gd name="connsiteY0" fmla="*/ 0 h 4648200"/>
              <a:gd name="connsiteX1" fmla="*/ 6000750 w 6000750"/>
              <a:gd name="connsiteY1" fmla="*/ 0 h 4648200"/>
              <a:gd name="connsiteX2" fmla="*/ 6000750 w 6000750"/>
              <a:gd name="connsiteY2" fmla="*/ 4648200 h 4648200"/>
              <a:gd name="connsiteX3" fmla="*/ 0 w 6000750"/>
              <a:gd name="connsiteY3" fmla="*/ 4648200 h 4648200"/>
              <a:gd name="connsiteX4" fmla="*/ 0 w 6000750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0750" h="4648200" fill="none" extrusionOk="0">
                <a:moveTo>
                  <a:pt x="0" y="0"/>
                </a:moveTo>
                <a:cubicBezTo>
                  <a:pt x="2444327" y="-109175"/>
                  <a:pt x="4256161" y="-48220"/>
                  <a:pt x="6000750" y="0"/>
                </a:cubicBezTo>
                <a:cubicBezTo>
                  <a:pt x="5896351" y="1592994"/>
                  <a:pt x="6012252" y="3508761"/>
                  <a:pt x="6000750" y="4648200"/>
                </a:cubicBezTo>
                <a:cubicBezTo>
                  <a:pt x="3500454" y="4615378"/>
                  <a:pt x="1070528" y="4623640"/>
                  <a:pt x="0" y="4648200"/>
                </a:cubicBezTo>
                <a:cubicBezTo>
                  <a:pt x="-141869" y="3557309"/>
                  <a:pt x="-147724" y="536340"/>
                  <a:pt x="0" y="0"/>
                </a:cubicBezTo>
                <a:close/>
              </a:path>
              <a:path w="6000750" h="4648200" stroke="0" extrusionOk="0">
                <a:moveTo>
                  <a:pt x="0" y="0"/>
                </a:moveTo>
                <a:cubicBezTo>
                  <a:pt x="1098531" y="56275"/>
                  <a:pt x="3134719" y="-36696"/>
                  <a:pt x="6000750" y="0"/>
                </a:cubicBezTo>
                <a:cubicBezTo>
                  <a:pt x="5850899" y="1745317"/>
                  <a:pt x="5967712" y="3278262"/>
                  <a:pt x="6000750" y="4648200"/>
                </a:cubicBezTo>
                <a:cubicBezTo>
                  <a:pt x="4975947" y="4588746"/>
                  <a:pt x="1343859" y="4672295"/>
                  <a:pt x="0" y="4648200"/>
                </a:cubicBezTo>
                <a:cubicBezTo>
                  <a:pt x="-22238" y="2941844"/>
                  <a:pt x="-143762" y="1646713"/>
                  <a:pt x="0" y="0"/>
                </a:cubicBezTo>
                <a:close/>
              </a:path>
            </a:pathLst>
          </a:custGeom>
          <a:ln w="228600" cap="sq" cmpd="thickThin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61725608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innerShdw blurRad="76200">
              <a:srgbClr val="000000"/>
            </a:innerShdw>
          </a:effectLst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3CBBEEA-541D-466E-969C-D26515424346}"/>
              </a:ext>
            </a:extLst>
          </p:cNvPr>
          <p:cNvSpPr txBox="1">
            <a:spLocks/>
          </p:cNvSpPr>
          <p:nvPr/>
        </p:nvSpPr>
        <p:spPr>
          <a:xfrm>
            <a:off x="7241058" y="2615084"/>
            <a:ext cx="4407347" cy="1323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ar-SA" sz="440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  <a:cs typeface="(AH) Manal Black" pitchFamily="2" charset="-78"/>
              </a:rPr>
              <a:t>تَتَلأْل</a:t>
            </a:r>
            <a:r>
              <a:rPr lang="ar-SA" sz="4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(AH) Manal Black" pitchFamily="2" charset="-78"/>
              </a:rPr>
              <a:t>أُ</a:t>
            </a:r>
            <a:r>
              <a:rPr lang="ar-SA" sz="4400" dirty="0">
                <a:solidFill>
                  <a:schemeClr val="accent6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 النُّجومُ في السَّماءِ.</a:t>
            </a: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60DCAAC-FB1D-4DB5-83F6-716ADAAD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0" y="44465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B24C50-286A-4841-90D2-1ECC0F457A5D}"/>
              </a:ext>
            </a:extLst>
          </p:cNvPr>
          <p:cNvSpPr txBox="1"/>
          <p:nvPr/>
        </p:nvSpPr>
        <p:spPr>
          <a:xfrm>
            <a:off x="-7574" y="652874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عَرْض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917835-0D66-4D00-A81E-60BD37AB4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1280" y="4324918"/>
            <a:ext cx="1920240" cy="25330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433949-32E0-45C0-9949-2FA477A11DD4}"/>
              </a:ext>
            </a:extLst>
          </p:cNvPr>
          <p:cNvSpPr txBox="1"/>
          <p:nvPr/>
        </p:nvSpPr>
        <p:spPr>
          <a:xfrm>
            <a:off x="12891300" y="5655466"/>
            <a:ext cx="1728973" cy="830997"/>
          </a:xfrm>
          <a:custGeom>
            <a:avLst/>
            <a:gdLst>
              <a:gd name="connsiteX0" fmla="*/ 0 w 1728973"/>
              <a:gd name="connsiteY0" fmla="*/ 0 h 830997"/>
              <a:gd name="connsiteX1" fmla="*/ 559035 w 1728973"/>
              <a:gd name="connsiteY1" fmla="*/ 0 h 830997"/>
              <a:gd name="connsiteX2" fmla="*/ 1135359 w 1728973"/>
              <a:gd name="connsiteY2" fmla="*/ 0 h 830997"/>
              <a:gd name="connsiteX3" fmla="*/ 1728973 w 1728973"/>
              <a:gd name="connsiteY3" fmla="*/ 0 h 830997"/>
              <a:gd name="connsiteX4" fmla="*/ 1728973 w 1728973"/>
              <a:gd name="connsiteY4" fmla="*/ 423808 h 830997"/>
              <a:gd name="connsiteX5" fmla="*/ 1728973 w 1728973"/>
              <a:gd name="connsiteY5" fmla="*/ 830997 h 830997"/>
              <a:gd name="connsiteX6" fmla="*/ 1135359 w 1728973"/>
              <a:gd name="connsiteY6" fmla="*/ 830997 h 830997"/>
              <a:gd name="connsiteX7" fmla="*/ 593614 w 1728973"/>
              <a:gd name="connsiteY7" fmla="*/ 830997 h 830997"/>
              <a:gd name="connsiteX8" fmla="*/ 0 w 1728973"/>
              <a:gd name="connsiteY8" fmla="*/ 830997 h 830997"/>
              <a:gd name="connsiteX9" fmla="*/ 0 w 1728973"/>
              <a:gd name="connsiteY9" fmla="*/ 415499 h 830997"/>
              <a:gd name="connsiteX10" fmla="*/ 0 w 1728973"/>
              <a:gd name="connsiteY10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973" h="830997" fill="none" extrusionOk="0">
                <a:moveTo>
                  <a:pt x="0" y="0"/>
                </a:moveTo>
                <a:cubicBezTo>
                  <a:pt x="158084" y="-14612"/>
                  <a:pt x="346191" y="52280"/>
                  <a:pt x="559035" y="0"/>
                </a:cubicBezTo>
                <a:cubicBezTo>
                  <a:pt x="771879" y="-52280"/>
                  <a:pt x="889671" y="68754"/>
                  <a:pt x="1135359" y="0"/>
                </a:cubicBezTo>
                <a:cubicBezTo>
                  <a:pt x="1381047" y="-68754"/>
                  <a:pt x="1476796" y="24610"/>
                  <a:pt x="1728973" y="0"/>
                </a:cubicBezTo>
                <a:cubicBezTo>
                  <a:pt x="1747010" y="192896"/>
                  <a:pt x="1722540" y="222560"/>
                  <a:pt x="1728973" y="423808"/>
                </a:cubicBezTo>
                <a:cubicBezTo>
                  <a:pt x="1735406" y="625056"/>
                  <a:pt x="1681932" y="632665"/>
                  <a:pt x="1728973" y="830997"/>
                </a:cubicBezTo>
                <a:cubicBezTo>
                  <a:pt x="1577470" y="890691"/>
                  <a:pt x="1392285" y="788703"/>
                  <a:pt x="1135359" y="830997"/>
                </a:cubicBezTo>
                <a:cubicBezTo>
                  <a:pt x="878433" y="873291"/>
                  <a:pt x="803038" y="767726"/>
                  <a:pt x="593614" y="830997"/>
                </a:cubicBezTo>
                <a:cubicBezTo>
                  <a:pt x="384191" y="894268"/>
                  <a:pt x="283997" y="828149"/>
                  <a:pt x="0" y="830997"/>
                </a:cubicBezTo>
                <a:cubicBezTo>
                  <a:pt x="-14040" y="654722"/>
                  <a:pt x="267" y="506488"/>
                  <a:pt x="0" y="415499"/>
                </a:cubicBezTo>
                <a:cubicBezTo>
                  <a:pt x="-267" y="324510"/>
                  <a:pt x="18353" y="135454"/>
                  <a:pt x="0" y="0"/>
                </a:cubicBezTo>
                <a:close/>
              </a:path>
              <a:path w="1728973" h="830997" stroke="0" extrusionOk="0">
                <a:moveTo>
                  <a:pt x="0" y="0"/>
                </a:moveTo>
                <a:cubicBezTo>
                  <a:pt x="288129" y="-18529"/>
                  <a:pt x="322078" y="1297"/>
                  <a:pt x="610904" y="0"/>
                </a:cubicBezTo>
                <a:cubicBezTo>
                  <a:pt x="899730" y="-1297"/>
                  <a:pt x="1063428" y="6495"/>
                  <a:pt x="1204518" y="0"/>
                </a:cubicBezTo>
                <a:cubicBezTo>
                  <a:pt x="1345608" y="-6495"/>
                  <a:pt x="1469864" y="10755"/>
                  <a:pt x="1728973" y="0"/>
                </a:cubicBezTo>
                <a:cubicBezTo>
                  <a:pt x="1739769" y="102294"/>
                  <a:pt x="1692923" y="247420"/>
                  <a:pt x="1728973" y="415499"/>
                </a:cubicBezTo>
                <a:cubicBezTo>
                  <a:pt x="1765023" y="583578"/>
                  <a:pt x="1688247" y="716305"/>
                  <a:pt x="1728973" y="830997"/>
                </a:cubicBezTo>
                <a:cubicBezTo>
                  <a:pt x="1496372" y="834822"/>
                  <a:pt x="1340683" y="776099"/>
                  <a:pt x="1169938" y="830997"/>
                </a:cubicBezTo>
                <a:cubicBezTo>
                  <a:pt x="999193" y="885895"/>
                  <a:pt x="784939" y="810437"/>
                  <a:pt x="610904" y="830997"/>
                </a:cubicBezTo>
                <a:cubicBezTo>
                  <a:pt x="436869" y="851557"/>
                  <a:pt x="198474" y="825941"/>
                  <a:pt x="0" y="830997"/>
                </a:cubicBezTo>
                <a:cubicBezTo>
                  <a:pt x="-3858" y="701925"/>
                  <a:pt x="25718" y="515725"/>
                  <a:pt x="0" y="432118"/>
                </a:cubicBezTo>
                <a:cubicBezTo>
                  <a:pt x="-25718" y="348511"/>
                  <a:pt x="35546" y="199489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40780037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4800" dirty="0">
                <a:solidFill>
                  <a:schemeClr val="accent6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تَلْمَعُ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A Rezvan-fat" panose="01000500000000020002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415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55157 -0.004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78" y="-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0.47631 -0.0092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15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3BDC808-6ECA-44D2-8A25-D423AC3B723E}"/>
              </a:ext>
            </a:extLst>
          </p:cNvPr>
          <p:cNvSpPr txBox="1">
            <a:spLocks/>
          </p:cNvSpPr>
          <p:nvPr/>
        </p:nvSpPr>
        <p:spPr>
          <a:xfrm>
            <a:off x="7151098" y="652249"/>
            <a:ext cx="4584493" cy="1323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ar-SA" sz="4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(AH) Manal Black" pitchFamily="2" charset="-78"/>
              </a:rPr>
              <a:t>حَفيفُ الأْشْجارِ</a:t>
            </a:r>
            <a:r>
              <a:rPr lang="ar-SA" sz="4400" dirty="0">
                <a:solidFill>
                  <a:schemeClr val="bg2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  ( تَرْكيبٌ)</a:t>
            </a:r>
          </a:p>
          <a:p>
            <a:pPr marL="0" indent="0" algn="ctr" rtl="1">
              <a:lnSpc>
                <a:spcPct val="150000"/>
              </a:lnSpc>
              <a:buFont typeface="Arial" panose="020B0604020202020204" pitchFamily="34" charset="0"/>
              <a:buNone/>
            </a:pPr>
            <a:endParaRPr lang="ar-SA" sz="4800" dirty="0">
              <a:solidFill>
                <a:schemeClr val="accent6">
                  <a:lumMod val="50000"/>
                </a:schemeClr>
              </a:solidFill>
              <a:latin typeface="A Rezvan-fat" panose="01000500000000020002" pitchFamily="2" charset="-78"/>
              <a:cs typeface="(AH) Manal Black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C92E7C-CF08-4987-BC7D-B8C1B2D72B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87" t="25082" r="52344" b="44809"/>
          <a:stretch/>
        </p:blipFill>
        <p:spPr>
          <a:xfrm>
            <a:off x="934994" y="1274319"/>
            <a:ext cx="5577840" cy="4309360"/>
          </a:xfrm>
          <a:custGeom>
            <a:avLst/>
            <a:gdLst>
              <a:gd name="connsiteX0" fmla="*/ 0 w 5577840"/>
              <a:gd name="connsiteY0" fmla="*/ 0 h 4309360"/>
              <a:gd name="connsiteX1" fmla="*/ 5577840 w 5577840"/>
              <a:gd name="connsiteY1" fmla="*/ 0 h 4309360"/>
              <a:gd name="connsiteX2" fmla="*/ 5577840 w 5577840"/>
              <a:gd name="connsiteY2" fmla="*/ 4309360 h 4309360"/>
              <a:gd name="connsiteX3" fmla="*/ 0 w 5577840"/>
              <a:gd name="connsiteY3" fmla="*/ 4309360 h 4309360"/>
              <a:gd name="connsiteX4" fmla="*/ 0 w 5577840"/>
              <a:gd name="connsiteY4" fmla="*/ 0 h 4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7840" h="4309360" fill="none" extrusionOk="0">
                <a:moveTo>
                  <a:pt x="0" y="0"/>
                </a:moveTo>
                <a:cubicBezTo>
                  <a:pt x="2703682" y="157035"/>
                  <a:pt x="3543532" y="-5348"/>
                  <a:pt x="5577840" y="0"/>
                </a:cubicBezTo>
                <a:cubicBezTo>
                  <a:pt x="5575998" y="488727"/>
                  <a:pt x="5677976" y="2354767"/>
                  <a:pt x="5577840" y="4309360"/>
                </a:cubicBezTo>
                <a:cubicBezTo>
                  <a:pt x="3677266" y="4298430"/>
                  <a:pt x="1348079" y="4274625"/>
                  <a:pt x="0" y="4309360"/>
                </a:cubicBezTo>
                <a:cubicBezTo>
                  <a:pt x="115669" y="3224057"/>
                  <a:pt x="-138391" y="2101256"/>
                  <a:pt x="0" y="0"/>
                </a:cubicBezTo>
                <a:close/>
              </a:path>
              <a:path w="5577840" h="4309360" stroke="0" extrusionOk="0">
                <a:moveTo>
                  <a:pt x="0" y="0"/>
                </a:moveTo>
                <a:cubicBezTo>
                  <a:pt x="1559240" y="36666"/>
                  <a:pt x="3038701" y="61213"/>
                  <a:pt x="5577840" y="0"/>
                </a:cubicBezTo>
                <a:cubicBezTo>
                  <a:pt x="5519201" y="1892870"/>
                  <a:pt x="5686489" y="2394745"/>
                  <a:pt x="5577840" y="4309360"/>
                </a:cubicBezTo>
                <a:cubicBezTo>
                  <a:pt x="3869779" y="4171239"/>
                  <a:pt x="1136170" y="4426059"/>
                  <a:pt x="0" y="4309360"/>
                </a:cubicBezTo>
                <a:cubicBezTo>
                  <a:pt x="93476" y="2165328"/>
                  <a:pt x="-123945" y="1444636"/>
                  <a:pt x="0" y="0"/>
                </a:cubicBezTo>
                <a:close/>
              </a:path>
            </a:pathLst>
          </a:custGeom>
          <a:ln w="228600" cap="sq" cmpd="thickThin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3650378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F9DC7B-9B8C-4EBB-98AE-F19F4A5E3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924" y="4360891"/>
            <a:ext cx="2755455" cy="1956373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7E9945C-744B-423F-B4AC-5EE33E8804C4}"/>
              </a:ext>
            </a:extLst>
          </p:cNvPr>
          <p:cNvSpPr txBox="1">
            <a:spLocks/>
          </p:cNvSpPr>
          <p:nvPr/>
        </p:nvSpPr>
        <p:spPr>
          <a:xfrm>
            <a:off x="6648758" y="1692221"/>
            <a:ext cx="5589172" cy="2398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ar-SA" sz="4800" dirty="0">
                <a:solidFill>
                  <a:schemeClr val="accent6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يَزْدادُ </a:t>
            </a:r>
            <a:r>
              <a:rPr lang="ar-SA" sz="480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 Rezvan-fat" panose="01000500000000020002" pitchFamily="2" charset="-78"/>
                <a:cs typeface="(AH) Manal Black" pitchFamily="2" charset="-78"/>
              </a:rPr>
              <a:t>حَفيفُ الأْشْجارِ </a:t>
            </a:r>
            <a:r>
              <a:rPr lang="ar-SA" sz="4800" dirty="0">
                <a:solidFill>
                  <a:schemeClr val="accent6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في فَصْلِ الرَّبيعِ.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510DB58-F4A2-422D-8FB1-0B58318266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0" y="44465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CFE985-E7A0-4F17-A235-B524BC6861D3}"/>
              </a:ext>
            </a:extLst>
          </p:cNvPr>
          <p:cNvSpPr txBox="1"/>
          <p:nvPr/>
        </p:nvSpPr>
        <p:spPr>
          <a:xfrm>
            <a:off x="-7574" y="652874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عَرْض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1F668C-92EF-4D10-A220-FC37A51AE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1280" y="4324918"/>
            <a:ext cx="1920240" cy="25330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A94650-D395-4C82-AFC6-E20374B643DC}"/>
              </a:ext>
            </a:extLst>
          </p:cNvPr>
          <p:cNvSpPr txBox="1"/>
          <p:nvPr/>
        </p:nvSpPr>
        <p:spPr>
          <a:xfrm>
            <a:off x="12891300" y="5655466"/>
            <a:ext cx="2914757" cy="1015663"/>
          </a:xfrm>
          <a:custGeom>
            <a:avLst/>
            <a:gdLst>
              <a:gd name="connsiteX0" fmla="*/ 0 w 2914757"/>
              <a:gd name="connsiteY0" fmla="*/ 0 h 1015663"/>
              <a:gd name="connsiteX1" fmla="*/ 582951 w 2914757"/>
              <a:gd name="connsiteY1" fmla="*/ 0 h 1015663"/>
              <a:gd name="connsiteX2" fmla="*/ 1165903 w 2914757"/>
              <a:gd name="connsiteY2" fmla="*/ 0 h 1015663"/>
              <a:gd name="connsiteX3" fmla="*/ 1778002 w 2914757"/>
              <a:gd name="connsiteY3" fmla="*/ 0 h 1015663"/>
              <a:gd name="connsiteX4" fmla="*/ 2302658 w 2914757"/>
              <a:gd name="connsiteY4" fmla="*/ 0 h 1015663"/>
              <a:gd name="connsiteX5" fmla="*/ 2914757 w 2914757"/>
              <a:gd name="connsiteY5" fmla="*/ 0 h 1015663"/>
              <a:gd name="connsiteX6" fmla="*/ 2914757 w 2914757"/>
              <a:gd name="connsiteY6" fmla="*/ 528145 h 1015663"/>
              <a:gd name="connsiteX7" fmla="*/ 2914757 w 2914757"/>
              <a:gd name="connsiteY7" fmla="*/ 1015663 h 1015663"/>
              <a:gd name="connsiteX8" fmla="*/ 2302658 w 2914757"/>
              <a:gd name="connsiteY8" fmla="*/ 1015663 h 1015663"/>
              <a:gd name="connsiteX9" fmla="*/ 1778002 w 2914757"/>
              <a:gd name="connsiteY9" fmla="*/ 1015663 h 1015663"/>
              <a:gd name="connsiteX10" fmla="*/ 1224198 w 2914757"/>
              <a:gd name="connsiteY10" fmla="*/ 1015663 h 1015663"/>
              <a:gd name="connsiteX11" fmla="*/ 582951 w 2914757"/>
              <a:gd name="connsiteY11" fmla="*/ 1015663 h 1015663"/>
              <a:gd name="connsiteX12" fmla="*/ 0 w 2914757"/>
              <a:gd name="connsiteY12" fmla="*/ 1015663 h 1015663"/>
              <a:gd name="connsiteX13" fmla="*/ 0 w 2914757"/>
              <a:gd name="connsiteY13" fmla="*/ 517988 h 1015663"/>
              <a:gd name="connsiteX14" fmla="*/ 0 w 2914757"/>
              <a:gd name="connsiteY1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14757" h="1015663" fill="none" extrusionOk="0">
                <a:moveTo>
                  <a:pt x="0" y="0"/>
                </a:moveTo>
                <a:cubicBezTo>
                  <a:pt x="204815" y="-48318"/>
                  <a:pt x="455268" y="47908"/>
                  <a:pt x="582951" y="0"/>
                </a:cubicBezTo>
                <a:cubicBezTo>
                  <a:pt x="710634" y="-47908"/>
                  <a:pt x="1028508" y="67331"/>
                  <a:pt x="1165903" y="0"/>
                </a:cubicBezTo>
                <a:cubicBezTo>
                  <a:pt x="1303298" y="-67331"/>
                  <a:pt x="1613243" y="31878"/>
                  <a:pt x="1778002" y="0"/>
                </a:cubicBezTo>
                <a:cubicBezTo>
                  <a:pt x="1942761" y="-31878"/>
                  <a:pt x="2050682" y="6819"/>
                  <a:pt x="2302658" y="0"/>
                </a:cubicBezTo>
                <a:cubicBezTo>
                  <a:pt x="2554634" y="-6819"/>
                  <a:pt x="2612933" y="32364"/>
                  <a:pt x="2914757" y="0"/>
                </a:cubicBezTo>
                <a:cubicBezTo>
                  <a:pt x="2935788" y="142072"/>
                  <a:pt x="2910848" y="269476"/>
                  <a:pt x="2914757" y="528145"/>
                </a:cubicBezTo>
                <a:cubicBezTo>
                  <a:pt x="2918666" y="786814"/>
                  <a:pt x="2899876" y="893720"/>
                  <a:pt x="2914757" y="1015663"/>
                </a:cubicBezTo>
                <a:cubicBezTo>
                  <a:pt x="2619542" y="1088882"/>
                  <a:pt x="2476488" y="986750"/>
                  <a:pt x="2302658" y="1015663"/>
                </a:cubicBezTo>
                <a:cubicBezTo>
                  <a:pt x="2128828" y="1044576"/>
                  <a:pt x="1979887" y="989675"/>
                  <a:pt x="1778002" y="1015663"/>
                </a:cubicBezTo>
                <a:cubicBezTo>
                  <a:pt x="1576117" y="1041651"/>
                  <a:pt x="1354375" y="977199"/>
                  <a:pt x="1224198" y="1015663"/>
                </a:cubicBezTo>
                <a:cubicBezTo>
                  <a:pt x="1094021" y="1054127"/>
                  <a:pt x="789791" y="979093"/>
                  <a:pt x="582951" y="1015663"/>
                </a:cubicBezTo>
                <a:cubicBezTo>
                  <a:pt x="376111" y="1052233"/>
                  <a:pt x="138397" y="1007403"/>
                  <a:pt x="0" y="1015663"/>
                </a:cubicBezTo>
                <a:cubicBezTo>
                  <a:pt x="-49371" y="788413"/>
                  <a:pt x="39480" y="672856"/>
                  <a:pt x="0" y="517988"/>
                </a:cubicBezTo>
                <a:cubicBezTo>
                  <a:pt x="-39480" y="363121"/>
                  <a:pt x="17886" y="220707"/>
                  <a:pt x="0" y="0"/>
                </a:cubicBezTo>
                <a:close/>
              </a:path>
              <a:path w="2914757" h="1015663" stroke="0" extrusionOk="0">
                <a:moveTo>
                  <a:pt x="0" y="0"/>
                </a:moveTo>
                <a:cubicBezTo>
                  <a:pt x="300679" y="-60821"/>
                  <a:pt x="428021" y="53123"/>
                  <a:pt x="641247" y="0"/>
                </a:cubicBezTo>
                <a:cubicBezTo>
                  <a:pt x="854473" y="-53123"/>
                  <a:pt x="1084042" y="18261"/>
                  <a:pt x="1253346" y="0"/>
                </a:cubicBezTo>
                <a:cubicBezTo>
                  <a:pt x="1422650" y="-18261"/>
                  <a:pt x="1742495" y="49293"/>
                  <a:pt x="1894592" y="0"/>
                </a:cubicBezTo>
                <a:cubicBezTo>
                  <a:pt x="2046689" y="-49293"/>
                  <a:pt x="2594043" y="111898"/>
                  <a:pt x="2914757" y="0"/>
                </a:cubicBezTo>
                <a:cubicBezTo>
                  <a:pt x="2953487" y="207875"/>
                  <a:pt x="2896711" y="339431"/>
                  <a:pt x="2914757" y="497675"/>
                </a:cubicBezTo>
                <a:cubicBezTo>
                  <a:pt x="2932803" y="655920"/>
                  <a:pt x="2889810" y="775791"/>
                  <a:pt x="2914757" y="1015663"/>
                </a:cubicBezTo>
                <a:cubicBezTo>
                  <a:pt x="2656664" y="1026196"/>
                  <a:pt x="2533459" y="981121"/>
                  <a:pt x="2360953" y="1015663"/>
                </a:cubicBezTo>
                <a:cubicBezTo>
                  <a:pt x="2188447" y="1050205"/>
                  <a:pt x="2011565" y="979991"/>
                  <a:pt x="1807149" y="1015663"/>
                </a:cubicBezTo>
                <a:cubicBezTo>
                  <a:pt x="1602733" y="1051335"/>
                  <a:pt x="1390402" y="953096"/>
                  <a:pt x="1282493" y="1015663"/>
                </a:cubicBezTo>
                <a:cubicBezTo>
                  <a:pt x="1174584" y="1078230"/>
                  <a:pt x="921249" y="972758"/>
                  <a:pt x="757837" y="1015663"/>
                </a:cubicBezTo>
                <a:cubicBezTo>
                  <a:pt x="594425" y="1058568"/>
                  <a:pt x="326085" y="981361"/>
                  <a:pt x="0" y="1015663"/>
                </a:cubicBezTo>
                <a:cubicBezTo>
                  <a:pt x="-12671" y="778870"/>
                  <a:pt x="33549" y="742814"/>
                  <a:pt x="0" y="528145"/>
                </a:cubicBezTo>
                <a:cubicBezTo>
                  <a:pt x="-33549" y="313476"/>
                  <a:pt x="35393" y="119786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40780037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6000" dirty="0">
                <a:solidFill>
                  <a:srgbClr val="002060"/>
                </a:solidFill>
                <a:cs typeface="(AH) Manal Black" pitchFamily="2" charset="-78"/>
              </a:rPr>
              <a:t>صَوْتُ الشَّجَرِ</a:t>
            </a:r>
            <a:endParaRPr lang="en-US" sz="6000" dirty="0">
              <a:solidFill>
                <a:srgbClr val="00206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714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55157 -0.004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78" y="-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4.81481E-6 L -0.51797 -0.0092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15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9A0D56A-D667-4F80-B0BC-13F8C1D85E36}"/>
              </a:ext>
            </a:extLst>
          </p:cNvPr>
          <p:cNvSpPr txBox="1">
            <a:spLocks/>
          </p:cNvSpPr>
          <p:nvPr/>
        </p:nvSpPr>
        <p:spPr>
          <a:xfrm>
            <a:off x="7066715" y="1171813"/>
            <a:ext cx="4667249" cy="831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ar-SA" sz="4400" dirty="0">
                <a:solidFill>
                  <a:schemeClr val="bg2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نَسَجَتْ (  فِـعْلٌ)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F63E84-AE97-4D84-860C-99A6D45A43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50" t="52638" r="12500" b="12537"/>
          <a:stretch/>
        </p:blipFill>
        <p:spPr>
          <a:xfrm>
            <a:off x="964810" y="1587417"/>
            <a:ext cx="5577840" cy="4244773"/>
          </a:xfrm>
          <a:custGeom>
            <a:avLst/>
            <a:gdLst>
              <a:gd name="connsiteX0" fmla="*/ 0 w 5577840"/>
              <a:gd name="connsiteY0" fmla="*/ 0 h 4244773"/>
              <a:gd name="connsiteX1" fmla="*/ 5577840 w 5577840"/>
              <a:gd name="connsiteY1" fmla="*/ 0 h 4244773"/>
              <a:gd name="connsiteX2" fmla="*/ 5577840 w 5577840"/>
              <a:gd name="connsiteY2" fmla="*/ 4244773 h 4244773"/>
              <a:gd name="connsiteX3" fmla="*/ 0 w 5577840"/>
              <a:gd name="connsiteY3" fmla="*/ 4244773 h 4244773"/>
              <a:gd name="connsiteX4" fmla="*/ 0 w 5577840"/>
              <a:gd name="connsiteY4" fmla="*/ 0 h 424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7840" h="4244773" fill="none" extrusionOk="0">
                <a:moveTo>
                  <a:pt x="0" y="0"/>
                </a:moveTo>
                <a:cubicBezTo>
                  <a:pt x="1116712" y="132580"/>
                  <a:pt x="3639219" y="32624"/>
                  <a:pt x="5577840" y="0"/>
                </a:cubicBezTo>
                <a:cubicBezTo>
                  <a:pt x="5588061" y="971325"/>
                  <a:pt x="5740688" y="3567805"/>
                  <a:pt x="5577840" y="4244773"/>
                </a:cubicBezTo>
                <a:cubicBezTo>
                  <a:pt x="4194361" y="4279156"/>
                  <a:pt x="1277392" y="4114855"/>
                  <a:pt x="0" y="4244773"/>
                </a:cubicBezTo>
                <a:cubicBezTo>
                  <a:pt x="-160911" y="3020293"/>
                  <a:pt x="-3887" y="1464529"/>
                  <a:pt x="0" y="0"/>
                </a:cubicBezTo>
                <a:close/>
              </a:path>
              <a:path w="5577840" h="4244773" stroke="0" extrusionOk="0">
                <a:moveTo>
                  <a:pt x="0" y="0"/>
                </a:moveTo>
                <a:cubicBezTo>
                  <a:pt x="2580016" y="-132814"/>
                  <a:pt x="3800747" y="84084"/>
                  <a:pt x="5577840" y="0"/>
                </a:cubicBezTo>
                <a:cubicBezTo>
                  <a:pt x="5609311" y="566844"/>
                  <a:pt x="5665630" y="2667688"/>
                  <a:pt x="5577840" y="4244773"/>
                </a:cubicBezTo>
                <a:cubicBezTo>
                  <a:pt x="2878266" y="4077490"/>
                  <a:pt x="1868644" y="4228178"/>
                  <a:pt x="0" y="4244773"/>
                </a:cubicBezTo>
                <a:cubicBezTo>
                  <a:pt x="140787" y="2645970"/>
                  <a:pt x="-121959" y="489343"/>
                  <a:pt x="0" y="0"/>
                </a:cubicBezTo>
                <a:close/>
              </a:path>
            </a:pathLst>
          </a:custGeom>
          <a:ln w="228600" cap="sq" cmpd="thickThin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50520613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8DDA7D-236B-4547-8C68-14CF9C39A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924" y="4360891"/>
            <a:ext cx="2755455" cy="1956373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640A0CD-2D41-4F47-9C8F-95FB3AAC4662}"/>
              </a:ext>
            </a:extLst>
          </p:cNvPr>
          <p:cNvSpPr txBox="1">
            <a:spLocks/>
          </p:cNvSpPr>
          <p:nvPr/>
        </p:nvSpPr>
        <p:spPr>
          <a:xfrm>
            <a:off x="7066715" y="2507206"/>
            <a:ext cx="4667249" cy="831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ar-SA" sz="480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 Rezvan-fat" panose="01000500000000020002" pitchFamily="2" charset="-78"/>
                <a:cs typeface="(AH) Manal Black" pitchFamily="2" charset="-78"/>
              </a:rPr>
              <a:t>نَسَجَت</a:t>
            </a:r>
            <a:r>
              <a:rPr lang="ar-SA" sz="4800" dirty="0">
                <a:solidFill>
                  <a:schemeClr val="accent6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ْ أُمّي و</a:t>
            </a:r>
            <a:r>
              <a:rPr lang="ar-SA" sz="4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(AH) Manal Black" pitchFamily="2" charset="-78"/>
              </a:rPr>
              <a:t>شاح</a:t>
            </a:r>
            <a:r>
              <a:rPr lang="ar-BH" sz="4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(AH) Manal Black" pitchFamily="2" charset="-78"/>
              </a:rPr>
              <a:t>ًا </a:t>
            </a:r>
            <a:r>
              <a:rPr lang="ar-SA" sz="4800" dirty="0">
                <a:solidFill>
                  <a:schemeClr val="accent6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لي.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991F9B-A258-4CD7-B9AD-E0007D791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1280" y="4324918"/>
            <a:ext cx="1920240" cy="2533082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031BCCD-66A7-439A-BB99-9E16BE736A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0" y="44465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E6C737-1BDB-4DCE-97BB-3B5656C13A62}"/>
              </a:ext>
            </a:extLst>
          </p:cNvPr>
          <p:cNvSpPr txBox="1"/>
          <p:nvPr/>
        </p:nvSpPr>
        <p:spPr>
          <a:xfrm>
            <a:off x="-7574" y="652874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عَرْض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4BA56D-585B-494B-A10F-F6461FE18AF6}"/>
              </a:ext>
            </a:extLst>
          </p:cNvPr>
          <p:cNvSpPr txBox="1"/>
          <p:nvPr/>
        </p:nvSpPr>
        <p:spPr>
          <a:xfrm>
            <a:off x="12891300" y="5655466"/>
            <a:ext cx="1728973" cy="1015663"/>
          </a:xfrm>
          <a:custGeom>
            <a:avLst/>
            <a:gdLst>
              <a:gd name="connsiteX0" fmla="*/ 0 w 1728973"/>
              <a:gd name="connsiteY0" fmla="*/ 0 h 1015663"/>
              <a:gd name="connsiteX1" fmla="*/ 559035 w 1728973"/>
              <a:gd name="connsiteY1" fmla="*/ 0 h 1015663"/>
              <a:gd name="connsiteX2" fmla="*/ 1135359 w 1728973"/>
              <a:gd name="connsiteY2" fmla="*/ 0 h 1015663"/>
              <a:gd name="connsiteX3" fmla="*/ 1728973 w 1728973"/>
              <a:gd name="connsiteY3" fmla="*/ 0 h 1015663"/>
              <a:gd name="connsiteX4" fmla="*/ 1728973 w 1728973"/>
              <a:gd name="connsiteY4" fmla="*/ 517988 h 1015663"/>
              <a:gd name="connsiteX5" fmla="*/ 1728973 w 1728973"/>
              <a:gd name="connsiteY5" fmla="*/ 1015663 h 1015663"/>
              <a:gd name="connsiteX6" fmla="*/ 1135359 w 1728973"/>
              <a:gd name="connsiteY6" fmla="*/ 1015663 h 1015663"/>
              <a:gd name="connsiteX7" fmla="*/ 593614 w 1728973"/>
              <a:gd name="connsiteY7" fmla="*/ 1015663 h 1015663"/>
              <a:gd name="connsiteX8" fmla="*/ 0 w 1728973"/>
              <a:gd name="connsiteY8" fmla="*/ 1015663 h 1015663"/>
              <a:gd name="connsiteX9" fmla="*/ 0 w 1728973"/>
              <a:gd name="connsiteY9" fmla="*/ 507832 h 1015663"/>
              <a:gd name="connsiteX10" fmla="*/ 0 w 1728973"/>
              <a:gd name="connsiteY10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973" h="1015663" fill="none" extrusionOk="0">
                <a:moveTo>
                  <a:pt x="0" y="0"/>
                </a:moveTo>
                <a:cubicBezTo>
                  <a:pt x="158084" y="-14612"/>
                  <a:pt x="346191" y="52280"/>
                  <a:pt x="559035" y="0"/>
                </a:cubicBezTo>
                <a:cubicBezTo>
                  <a:pt x="771879" y="-52280"/>
                  <a:pt x="889671" y="68754"/>
                  <a:pt x="1135359" y="0"/>
                </a:cubicBezTo>
                <a:cubicBezTo>
                  <a:pt x="1381047" y="-68754"/>
                  <a:pt x="1476796" y="24610"/>
                  <a:pt x="1728973" y="0"/>
                </a:cubicBezTo>
                <a:cubicBezTo>
                  <a:pt x="1750110" y="114814"/>
                  <a:pt x="1702318" y="399029"/>
                  <a:pt x="1728973" y="517988"/>
                </a:cubicBezTo>
                <a:cubicBezTo>
                  <a:pt x="1755628" y="636947"/>
                  <a:pt x="1706292" y="768076"/>
                  <a:pt x="1728973" y="1015663"/>
                </a:cubicBezTo>
                <a:cubicBezTo>
                  <a:pt x="1577470" y="1075357"/>
                  <a:pt x="1392285" y="973369"/>
                  <a:pt x="1135359" y="1015663"/>
                </a:cubicBezTo>
                <a:cubicBezTo>
                  <a:pt x="878433" y="1057957"/>
                  <a:pt x="803038" y="952392"/>
                  <a:pt x="593614" y="1015663"/>
                </a:cubicBezTo>
                <a:cubicBezTo>
                  <a:pt x="384191" y="1078934"/>
                  <a:pt x="283997" y="1012815"/>
                  <a:pt x="0" y="1015663"/>
                </a:cubicBezTo>
                <a:cubicBezTo>
                  <a:pt x="-31539" y="885528"/>
                  <a:pt x="55098" y="741120"/>
                  <a:pt x="0" y="507832"/>
                </a:cubicBezTo>
                <a:cubicBezTo>
                  <a:pt x="-55098" y="274544"/>
                  <a:pt x="24651" y="139373"/>
                  <a:pt x="0" y="0"/>
                </a:cubicBezTo>
                <a:close/>
              </a:path>
              <a:path w="1728973" h="1015663" stroke="0" extrusionOk="0">
                <a:moveTo>
                  <a:pt x="0" y="0"/>
                </a:moveTo>
                <a:cubicBezTo>
                  <a:pt x="288129" y="-18529"/>
                  <a:pt x="322078" y="1297"/>
                  <a:pt x="610904" y="0"/>
                </a:cubicBezTo>
                <a:cubicBezTo>
                  <a:pt x="899730" y="-1297"/>
                  <a:pt x="1063428" y="6495"/>
                  <a:pt x="1204518" y="0"/>
                </a:cubicBezTo>
                <a:cubicBezTo>
                  <a:pt x="1345608" y="-6495"/>
                  <a:pt x="1469864" y="10755"/>
                  <a:pt x="1728973" y="0"/>
                </a:cubicBezTo>
                <a:cubicBezTo>
                  <a:pt x="1783849" y="250729"/>
                  <a:pt x="1681274" y="300410"/>
                  <a:pt x="1728973" y="507832"/>
                </a:cubicBezTo>
                <a:cubicBezTo>
                  <a:pt x="1776672" y="715254"/>
                  <a:pt x="1722277" y="787752"/>
                  <a:pt x="1728973" y="1015663"/>
                </a:cubicBezTo>
                <a:cubicBezTo>
                  <a:pt x="1496372" y="1019488"/>
                  <a:pt x="1340683" y="960765"/>
                  <a:pt x="1169938" y="1015663"/>
                </a:cubicBezTo>
                <a:cubicBezTo>
                  <a:pt x="999193" y="1070561"/>
                  <a:pt x="784939" y="995103"/>
                  <a:pt x="610904" y="1015663"/>
                </a:cubicBezTo>
                <a:cubicBezTo>
                  <a:pt x="436869" y="1036223"/>
                  <a:pt x="198474" y="1010607"/>
                  <a:pt x="0" y="1015663"/>
                </a:cubicBezTo>
                <a:cubicBezTo>
                  <a:pt x="-43000" y="870656"/>
                  <a:pt x="7513" y="754952"/>
                  <a:pt x="0" y="528145"/>
                </a:cubicBezTo>
                <a:cubicBezTo>
                  <a:pt x="-7513" y="301338"/>
                  <a:pt x="3681" y="117904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40780037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6000" dirty="0">
                <a:solidFill>
                  <a:srgbClr val="002060"/>
                </a:solidFill>
                <a:cs typeface="(AH) Manal Black" pitchFamily="2" charset="-78"/>
              </a:rPr>
              <a:t>حاكَتْ</a:t>
            </a:r>
            <a:endParaRPr lang="en-US" sz="6000" dirty="0">
              <a:solidFill>
                <a:srgbClr val="00206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572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55157 -0.004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78" y="-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0.47631 -0.0092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15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441769C-9B4D-413A-8A0F-947075846F61}"/>
              </a:ext>
            </a:extLst>
          </p:cNvPr>
          <p:cNvSpPr txBox="1">
            <a:spLocks/>
          </p:cNvSpPr>
          <p:nvPr/>
        </p:nvSpPr>
        <p:spPr>
          <a:xfrm>
            <a:off x="6819939" y="684877"/>
            <a:ext cx="5088835" cy="111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ar-SA" sz="4400" dirty="0">
                <a:solidFill>
                  <a:schemeClr val="bg2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نَسيمُ الْهَـواءِ ( تَرْكيبٌ)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ECC37C-936B-419A-97B5-1627741EFE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69" t="50000" r="52187" b="14525"/>
          <a:stretch/>
        </p:blipFill>
        <p:spPr>
          <a:xfrm>
            <a:off x="723721" y="1477151"/>
            <a:ext cx="5577840" cy="4381332"/>
          </a:xfrm>
          <a:custGeom>
            <a:avLst/>
            <a:gdLst>
              <a:gd name="connsiteX0" fmla="*/ 0 w 5577840"/>
              <a:gd name="connsiteY0" fmla="*/ 0 h 4381332"/>
              <a:gd name="connsiteX1" fmla="*/ 5577840 w 5577840"/>
              <a:gd name="connsiteY1" fmla="*/ 0 h 4381332"/>
              <a:gd name="connsiteX2" fmla="*/ 5577840 w 5577840"/>
              <a:gd name="connsiteY2" fmla="*/ 4381332 h 4381332"/>
              <a:gd name="connsiteX3" fmla="*/ 0 w 5577840"/>
              <a:gd name="connsiteY3" fmla="*/ 4381332 h 4381332"/>
              <a:gd name="connsiteX4" fmla="*/ 0 w 5577840"/>
              <a:gd name="connsiteY4" fmla="*/ 0 h 438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7840" h="4381332" fill="none" extrusionOk="0">
                <a:moveTo>
                  <a:pt x="0" y="0"/>
                </a:moveTo>
                <a:cubicBezTo>
                  <a:pt x="582410" y="143792"/>
                  <a:pt x="3451859" y="-37076"/>
                  <a:pt x="5577840" y="0"/>
                </a:cubicBezTo>
                <a:cubicBezTo>
                  <a:pt x="5604733" y="1012343"/>
                  <a:pt x="5582411" y="3013623"/>
                  <a:pt x="5577840" y="4381332"/>
                </a:cubicBezTo>
                <a:cubicBezTo>
                  <a:pt x="3839762" y="4239345"/>
                  <a:pt x="1553552" y="4405720"/>
                  <a:pt x="0" y="4381332"/>
                </a:cubicBezTo>
                <a:cubicBezTo>
                  <a:pt x="155732" y="2794259"/>
                  <a:pt x="87441" y="1776140"/>
                  <a:pt x="0" y="0"/>
                </a:cubicBezTo>
                <a:close/>
              </a:path>
              <a:path w="5577840" h="4381332" stroke="0" extrusionOk="0">
                <a:moveTo>
                  <a:pt x="0" y="0"/>
                </a:moveTo>
                <a:cubicBezTo>
                  <a:pt x="2217515" y="108298"/>
                  <a:pt x="3873316" y="39097"/>
                  <a:pt x="5577840" y="0"/>
                </a:cubicBezTo>
                <a:cubicBezTo>
                  <a:pt x="5701663" y="1856747"/>
                  <a:pt x="5690885" y="3113893"/>
                  <a:pt x="5577840" y="4381332"/>
                </a:cubicBezTo>
                <a:cubicBezTo>
                  <a:pt x="4227992" y="4249106"/>
                  <a:pt x="1641044" y="4550317"/>
                  <a:pt x="0" y="4381332"/>
                </a:cubicBezTo>
                <a:cubicBezTo>
                  <a:pt x="-12498" y="2761192"/>
                  <a:pt x="18316" y="2129488"/>
                  <a:pt x="0" y="0"/>
                </a:cubicBezTo>
                <a:close/>
              </a:path>
            </a:pathLst>
          </a:custGeom>
          <a:ln w="228600" cap="sq" cmpd="thickThin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52393731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D98A97-4BB2-4DCE-BD1A-3A54CE4EF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8289">
            <a:off x="4923833" y="4706881"/>
            <a:ext cx="2755455" cy="1956373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9EBA067-443E-454C-B267-10C6F5C1319E}"/>
              </a:ext>
            </a:extLst>
          </p:cNvPr>
          <p:cNvSpPr txBox="1">
            <a:spLocks/>
          </p:cNvSpPr>
          <p:nvPr/>
        </p:nvSpPr>
        <p:spPr>
          <a:xfrm>
            <a:off x="6819939" y="1780587"/>
            <a:ext cx="5088835" cy="2379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ar-SA" sz="4800" dirty="0">
                <a:solidFill>
                  <a:schemeClr val="accent6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أَشْعُرُ </a:t>
            </a:r>
            <a:r>
              <a:rPr lang="ar-SA" sz="480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 Rezvan-fat" panose="01000500000000020002" pitchFamily="2" charset="-78"/>
                <a:cs typeface="(AH) Manal Black" pitchFamily="2" charset="-78"/>
              </a:rPr>
              <a:t>بنَسيمِ الْهَواءِ </a:t>
            </a:r>
            <a:r>
              <a:rPr lang="ar-SA" sz="4800" dirty="0">
                <a:solidFill>
                  <a:schemeClr val="accent6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المُنْبَعِثِ مِنَ المِرْوَحَةِ.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2A36174-F1A3-4054-88A6-22A74BFF31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0" y="44465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002C44-FC2B-4C17-99B7-53E7430F5001}"/>
              </a:ext>
            </a:extLst>
          </p:cNvPr>
          <p:cNvSpPr txBox="1"/>
          <p:nvPr/>
        </p:nvSpPr>
        <p:spPr>
          <a:xfrm>
            <a:off x="-7574" y="652874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عَرْض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0CF767-5A3E-4E12-B89F-0334960E58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1280" y="4324918"/>
            <a:ext cx="1920240" cy="25330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83698B-3861-4328-9C63-E2049B64DDE6}"/>
              </a:ext>
            </a:extLst>
          </p:cNvPr>
          <p:cNvSpPr txBox="1"/>
          <p:nvPr/>
        </p:nvSpPr>
        <p:spPr>
          <a:xfrm>
            <a:off x="12891300" y="5655466"/>
            <a:ext cx="2967009" cy="830997"/>
          </a:xfrm>
          <a:custGeom>
            <a:avLst/>
            <a:gdLst>
              <a:gd name="connsiteX0" fmla="*/ 0 w 2967009"/>
              <a:gd name="connsiteY0" fmla="*/ 0 h 830997"/>
              <a:gd name="connsiteX1" fmla="*/ 593402 w 2967009"/>
              <a:gd name="connsiteY1" fmla="*/ 0 h 830997"/>
              <a:gd name="connsiteX2" fmla="*/ 1186804 w 2967009"/>
              <a:gd name="connsiteY2" fmla="*/ 0 h 830997"/>
              <a:gd name="connsiteX3" fmla="*/ 1809875 w 2967009"/>
              <a:gd name="connsiteY3" fmla="*/ 0 h 830997"/>
              <a:gd name="connsiteX4" fmla="*/ 2343937 w 2967009"/>
              <a:gd name="connsiteY4" fmla="*/ 0 h 830997"/>
              <a:gd name="connsiteX5" fmla="*/ 2967009 w 2967009"/>
              <a:gd name="connsiteY5" fmla="*/ 0 h 830997"/>
              <a:gd name="connsiteX6" fmla="*/ 2967009 w 2967009"/>
              <a:gd name="connsiteY6" fmla="*/ 432118 h 830997"/>
              <a:gd name="connsiteX7" fmla="*/ 2967009 w 2967009"/>
              <a:gd name="connsiteY7" fmla="*/ 830997 h 830997"/>
              <a:gd name="connsiteX8" fmla="*/ 2343937 w 2967009"/>
              <a:gd name="connsiteY8" fmla="*/ 830997 h 830997"/>
              <a:gd name="connsiteX9" fmla="*/ 1809875 w 2967009"/>
              <a:gd name="connsiteY9" fmla="*/ 830997 h 830997"/>
              <a:gd name="connsiteX10" fmla="*/ 1246144 w 2967009"/>
              <a:gd name="connsiteY10" fmla="*/ 830997 h 830997"/>
              <a:gd name="connsiteX11" fmla="*/ 593402 w 2967009"/>
              <a:gd name="connsiteY11" fmla="*/ 830997 h 830997"/>
              <a:gd name="connsiteX12" fmla="*/ 0 w 2967009"/>
              <a:gd name="connsiteY12" fmla="*/ 830997 h 830997"/>
              <a:gd name="connsiteX13" fmla="*/ 0 w 2967009"/>
              <a:gd name="connsiteY13" fmla="*/ 423808 h 830997"/>
              <a:gd name="connsiteX14" fmla="*/ 0 w 2967009"/>
              <a:gd name="connsiteY1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67009" h="830997" fill="none" extrusionOk="0">
                <a:moveTo>
                  <a:pt x="0" y="0"/>
                </a:moveTo>
                <a:cubicBezTo>
                  <a:pt x="262986" y="-68090"/>
                  <a:pt x="459172" y="69600"/>
                  <a:pt x="593402" y="0"/>
                </a:cubicBezTo>
                <a:cubicBezTo>
                  <a:pt x="727632" y="-69600"/>
                  <a:pt x="956626" y="44197"/>
                  <a:pt x="1186804" y="0"/>
                </a:cubicBezTo>
                <a:cubicBezTo>
                  <a:pt x="1416982" y="-44197"/>
                  <a:pt x="1605114" y="19127"/>
                  <a:pt x="1809875" y="0"/>
                </a:cubicBezTo>
                <a:cubicBezTo>
                  <a:pt x="2014636" y="-19127"/>
                  <a:pt x="2218818" y="54555"/>
                  <a:pt x="2343937" y="0"/>
                </a:cubicBezTo>
                <a:cubicBezTo>
                  <a:pt x="2469056" y="-54555"/>
                  <a:pt x="2677299" y="28846"/>
                  <a:pt x="2967009" y="0"/>
                </a:cubicBezTo>
                <a:cubicBezTo>
                  <a:pt x="2980790" y="137434"/>
                  <a:pt x="2956939" y="293641"/>
                  <a:pt x="2967009" y="432118"/>
                </a:cubicBezTo>
                <a:cubicBezTo>
                  <a:pt x="2977079" y="570595"/>
                  <a:pt x="2921270" y="714260"/>
                  <a:pt x="2967009" y="830997"/>
                </a:cubicBezTo>
                <a:cubicBezTo>
                  <a:pt x="2821463" y="886798"/>
                  <a:pt x="2596271" y="774185"/>
                  <a:pt x="2343937" y="830997"/>
                </a:cubicBezTo>
                <a:cubicBezTo>
                  <a:pt x="2091603" y="887809"/>
                  <a:pt x="1929100" y="822983"/>
                  <a:pt x="1809875" y="830997"/>
                </a:cubicBezTo>
                <a:cubicBezTo>
                  <a:pt x="1690650" y="839011"/>
                  <a:pt x="1472122" y="825899"/>
                  <a:pt x="1246144" y="830997"/>
                </a:cubicBezTo>
                <a:cubicBezTo>
                  <a:pt x="1020166" y="836095"/>
                  <a:pt x="836935" y="793859"/>
                  <a:pt x="593402" y="830997"/>
                </a:cubicBezTo>
                <a:cubicBezTo>
                  <a:pt x="349869" y="868135"/>
                  <a:pt x="193039" y="779846"/>
                  <a:pt x="0" y="830997"/>
                </a:cubicBezTo>
                <a:cubicBezTo>
                  <a:pt x="-46616" y="724558"/>
                  <a:pt x="845" y="624710"/>
                  <a:pt x="0" y="423808"/>
                </a:cubicBezTo>
                <a:cubicBezTo>
                  <a:pt x="-845" y="222906"/>
                  <a:pt x="30204" y="175607"/>
                  <a:pt x="0" y="0"/>
                </a:cubicBezTo>
                <a:close/>
              </a:path>
              <a:path w="2967009" h="830997" stroke="0" extrusionOk="0">
                <a:moveTo>
                  <a:pt x="0" y="0"/>
                </a:moveTo>
                <a:cubicBezTo>
                  <a:pt x="321847" y="-36484"/>
                  <a:pt x="515048" y="36039"/>
                  <a:pt x="652742" y="0"/>
                </a:cubicBezTo>
                <a:cubicBezTo>
                  <a:pt x="790436" y="-36039"/>
                  <a:pt x="987946" y="70384"/>
                  <a:pt x="1275814" y="0"/>
                </a:cubicBezTo>
                <a:cubicBezTo>
                  <a:pt x="1563682" y="-70384"/>
                  <a:pt x="1617901" y="10906"/>
                  <a:pt x="1928556" y="0"/>
                </a:cubicBezTo>
                <a:cubicBezTo>
                  <a:pt x="2239211" y="-10906"/>
                  <a:pt x="2508735" y="50402"/>
                  <a:pt x="2967009" y="0"/>
                </a:cubicBezTo>
                <a:cubicBezTo>
                  <a:pt x="2997726" y="183585"/>
                  <a:pt x="2946756" y="317113"/>
                  <a:pt x="2967009" y="407189"/>
                </a:cubicBezTo>
                <a:cubicBezTo>
                  <a:pt x="2987262" y="497265"/>
                  <a:pt x="2940399" y="680270"/>
                  <a:pt x="2967009" y="830997"/>
                </a:cubicBezTo>
                <a:cubicBezTo>
                  <a:pt x="2686008" y="862304"/>
                  <a:pt x="2562790" y="775655"/>
                  <a:pt x="2403277" y="830997"/>
                </a:cubicBezTo>
                <a:cubicBezTo>
                  <a:pt x="2243764" y="886339"/>
                  <a:pt x="2043853" y="765344"/>
                  <a:pt x="1839546" y="830997"/>
                </a:cubicBezTo>
                <a:cubicBezTo>
                  <a:pt x="1635239" y="896650"/>
                  <a:pt x="1452472" y="768450"/>
                  <a:pt x="1305484" y="830997"/>
                </a:cubicBezTo>
                <a:cubicBezTo>
                  <a:pt x="1158496" y="893544"/>
                  <a:pt x="974719" y="790718"/>
                  <a:pt x="771422" y="830997"/>
                </a:cubicBezTo>
                <a:cubicBezTo>
                  <a:pt x="568125" y="871276"/>
                  <a:pt x="278274" y="761055"/>
                  <a:pt x="0" y="830997"/>
                </a:cubicBezTo>
                <a:cubicBezTo>
                  <a:pt x="-3932" y="658497"/>
                  <a:pt x="12049" y="553056"/>
                  <a:pt x="0" y="432118"/>
                </a:cubicBezTo>
                <a:cubicBezTo>
                  <a:pt x="-12049" y="311180"/>
                  <a:pt x="13724" y="158120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40780037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4800" dirty="0">
                <a:solidFill>
                  <a:schemeClr val="accent6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الرِّيح الْخفيفة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A Rezvan-fat" panose="01000500000000020002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9485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55157 -0.004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78" y="-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06 4.81481E-6 L -0.6069 -0.0092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15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2386749-5B06-4F6D-9C62-09FBFFB72421}"/>
              </a:ext>
            </a:extLst>
          </p:cNvPr>
          <p:cNvSpPr txBox="1">
            <a:spLocks/>
          </p:cNvSpPr>
          <p:nvPr/>
        </p:nvSpPr>
        <p:spPr>
          <a:xfrm>
            <a:off x="7653185" y="912723"/>
            <a:ext cx="3487255" cy="9732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ar-SA" sz="4400" dirty="0">
                <a:solidFill>
                  <a:schemeClr val="bg2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متانة (  اسْمٌ 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4A5676-2227-4D1E-AF8E-C71665A5D0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05" t="26545" r="12032" b="35927"/>
          <a:stretch/>
        </p:blipFill>
        <p:spPr>
          <a:xfrm>
            <a:off x="651783" y="1250923"/>
            <a:ext cx="5577840" cy="4356154"/>
          </a:xfrm>
          <a:custGeom>
            <a:avLst/>
            <a:gdLst>
              <a:gd name="connsiteX0" fmla="*/ 0 w 5577840"/>
              <a:gd name="connsiteY0" fmla="*/ 0 h 4356154"/>
              <a:gd name="connsiteX1" fmla="*/ 5577840 w 5577840"/>
              <a:gd name="connsiteY1" fmla="*/ 0 h 4356154"/>
              <a:gd name="connsiteX2" fmla="*/ 5577840 w 5577840"/>
              <a:gd name="connsiteY2" fmla="*/ 4356154 h 4356154"/>
              <a:gd name="connsiteX3" fmla="*/ 0 w 5577840"/>
              <a:gd name="connsiteY3" fmla="*/ 4356154 h 4356154"/>
              <a:gd name="connsiteX4" fmla="*/ 0 w 5577840"/>
              <a:gd name="connsiteY4" fmla="*/ 0 h 435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7840" h="4356154" fill="none" extrusionOk="0">
                <a:moveTo>
                  <a:pt x="0" y="0"/>
                </a:moveTo>
                <a:cubicBezTo>
                  <a:pt x="2437303" y="-35302"/>
                  <a:pt x="3266256" y="152005"/>
                  <a:pt x="5577840" y="0"/>
                </a:cubicBezTo>
                <a:cubicBezTo>
                  <a:pt x="5427566" y="1073685"/>
                  <a:pt x="5690287" y="3395067"/>
                  <a:pt x="5577840" y="4356154"/>
                </a:cubicBezTo>
                <a:cubicBezTo>
                  <a:pt x="2872364" y="4453891"/>
                  <a:pt x="1458388" y="4375047"/>
                  <a:pt x="0" y="4356154"/>
                </a:cubicBezTo>
                <a:cubicBezTo>
                  <a:pt x="-166004" y="3242435"/>
                  <a:pt x="-167869" y="493967"/>
                  <a:pt x="0" y="0"/>
                </a:cubicBezTo>
                <a:close/>
              </a:path>
              <a:path w="5577840" h="4356154" stroke="0" extrusionOk="0">
                <a:moveTo>
                  <a:pt x="0" y="0"/>
                </a:moveTo>
                <a:cubicBezTo>
                  <a:pt x="679580" y="-164907"/>
                  <a:pt x="3270944" y="-59723"/>
                  <a:pt x="5577840" y="0"/>
                </a:cubicBezTo>
                <a:cubicBezTo>
                  <a:pt x="5522396" y="1846514"/>
                  <a:pt x="5551734" y="3418879"/>
                  <a:pt x="5577840" y="4356154"/>
                </a:cubicBezTo>
                <a:cubicBezTo>
                  <a:pt x="4158453" y="4337255"/>
                  <a:pt x="1500685" y="4251129"/>
                  <a:pt x="0" y="4356154"/>
                </a:cubicBezTo>
                <a:cubicBezTo>
                  <a:pt x="61773" y="2313001"/>
                  <a:pt x="121985" y="2007781"/>
                  <a:pt x="0" y="0"/>
                </a:cubicBezTo>
                <a:close/>
              </a:path>
            </a:pathLst>
          </a:custGeom>
          <a:ln w="228600" cap="sq" cmpd="thickThin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371109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innerShdw blurRad="76200">
              <a:srgbClr val="000000"/>
            </a:innerShdw>
          </a:effectLst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5EED011-47AE-4152-B025-9D145780FFF9}"/>
              </a:ext>
            </a:extLst>
          </p:cNvPr>
          <p:cNvSpPr txBox="1">
            <a:spLocks/>
          </p:cNvSpPr>
          <p:nvPr/>
        </p:nvSpPr>
        <p:spPr>
          <a:xfrm>
            <a:off x="6434219" y="2427244"/>
            <a:ext cx="5782124" cy="1323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ar-SA" sz="4800" dirty="0">
                <a:solidFill>
                  <a:schemeClr val="accent6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يُعْرَفُ السّنْديانُ </a:t>
            </a:r>
            <a:r>
              <a:rPr lang="ar-SA" sz="480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 Rezvan-fat" panose="01000500000000020002" pitchFamily="2" charset="-78"/>
                <a:cs typeface="(AH) Manal Black" pitchFamily="2" charset="-78"/>
              </a:rPr>
              <a:t>بِمَتانَة</a:t>
            </a:r>
            <a:r>
              <a:rPr lang="ar-SA" sz="4800" dirty="0">
                <a:solidFill>
                  <a:schemeClr val="accent6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ِ خَشَبِهِ.</a:t>
            </a: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BAE1286-85C0-4D40-AD6F-3F800E28C6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0" y="44465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845E07-8CC6-49E7-9456-1EB8CCF7B86B}"/>
              </a:ext>
            </a:extLst>
          </p:cNvPr>
          <p:cNvSpPr txBox="1"/>
          <p:nvPr/>
        </p:nvSpPr>
        <p:spPr>
          <a:xfrm>
            <a:off x="-7574" y="652874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عَرْض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196DFE-E4E7-485C-BF11-0A94F69412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3065" y="4291503"/>
            <a:ext cx="1920240" cy="25330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99D935-EA2A-497F-91BE-36DED905E751}"/>
              </a:ext>
            </a:extLst>
          </p:cNvPr>
          <p:cNvSpPr txBox="1"/>
          <p:nvPr/>
        </p:nvSpPr>
        <p:spPr>
          <a:xfrm>
            <a:off x="12891300" y="5655466"/>
            <a:ext cx="1728973" cy="830997"/>
          </a:xfrm>
          <a:custGeom>
            <a:avLst/>
            <a:gdLst>
              <a:gd name="connsiteX0" fmla="*/ 0 w 1728973"/>
              <a:gd name="connsiteY0" fmla="*/ 0 h 830997"/>
              <a:gd name="connsiteX1" fmla="*/ 559035 w 1728973"/>
              <a:gd name="connsiteY1" fmla="*/ 0 h 830997"/>
              <a:gd name="connsiteX2" fmla="*/ 1135359 w 1728973"/>
              <a:gd name="connsiteY2" fmla="*/ 0 h 830997"/>
              <a:gd name="connsiteX3" fmla="*/ 1728973 w 1728973"/>
              <a:gd name="connsiteY3" fmla="*/ 0 h 830997"/>
              <a:gd name="connsiteX4" fmla="*/ 1728973 w 1728973"/>
              <a:gd name="connsiteY4" fmla="*/ 423808 h 830997"/>
              <a:gd name="connsiteX5" fmla="*/ 1728973 w 1728973"/>
              <a:gd name="connsiteY5" fmla="*/ 830997 h 830997"/>
              <a:gd name="connsiteX6" fmla="*/ 1135359 w 1728973"/>
              <a:gd name="connsiteY6" fmla="*/ 830997 h 830997"/>
              <a:gd name="connsiteX7" fmla="*/ 593614 w 1728973"/>
              <a:gd name="connsiteY7" fmla="*/ 830997 h 830997"/>
              <a:gd name="connsiteX8" fmla="*/ 0 w 1728973"/>
              <a:gd name="connsiteY8" fmla="*/ 830997 h 830997"/>
              <a:gd name="connsiteX9" fmla="*/ 0 w 1728973"/>
              <a:gd name="connsiteY9" fmla="*/ 415499 h 830997"/>
              <a:gd name="connsiteX10" fmla="*/ 0 w 1728973"/>
              <a:gd name="connsiteY10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973" h="830997" fill="none" extrusionOk="0">
                <a:moveTo>
                  <a:pt x="0" y="0"/>
                </a:moveTo>
                <a:cubicBezTo>
                  <a:pt x="158084" y="-14612"/>
                  <a:pt x="346191" y="52280"/>
                  <a:pt x="559035" y="0"/>
                </a:cubicBezTo>
                <a:cubicBezTo>
                  <a:pt x="771879" y="-52280"/>
                  <a:pt x="889671" y="68754"/>
                  <a:pt x="1135359" y="0"/>
                </a:cubicBezTo>
                <a:cubicBezTo>
                  <a:pt x="1381047" y="-68754"/>
                  <a:pt x="1476796" y="24610"/>
                  <a:pt x="1728973" y="0"/>
                </a:cubicBezTo>
                <a:cubicBezTo>
                  <a:pt x="1747010" y="192896"/>
                  <a:pt x="1722540" y="222560"/>
                  <a:pt x="1728973" y="423808"/>
                </a:cubicBezTo>
                <a:cubicBezTo>
                  <a:pt x="1735406" y="625056"/>
                  <a:pt x="1681932" y="632665"/>
                  <a:pt x="1728973" y="830997"/>
                </a:cubicBezTo>
                <a:cubicBezTo>
                  <a:pt x="1577470" y="890691"/>
                  <a:pt x="1392285" y="788703"/>
                  <a:pt x="1135359" y="830997"/>
                </a:cubicBezTo>
                <a:cubicBezTo>
                  <a:pt x="878433" y="873291"/>
                  <a:pt x="803038" y="767726"/>
                  <a:pt x="593614" y="830997"/>
                </a:cubicBezTo>
                <a:cubicBezTo>
                  <a:pt x="384191" y="894268"/>
                  <a:pt x="283997" y="828149"/>
                  <a:pt x="0" y="830997"/>
                </a:cubicBezTo>
                <a:cubicBezTo>
                  <a:pt x="-14040" y="654722"/>
                  <a:pt x="267" y="506488"/>
                  <a:pt x="0" y="415499"/>
                </a:cubicBezTo>
                <a:cubicBezTo>
                  <a:pt x="-267" y="324510"/>
                  <a:pt x="18353" y="135454"/>
                  <a:pt x="0" y="0"/>
                </a:cubicBezTo>
                <a:close/>
              </a:path>
              <a:path w="1728973" h="830997" stroke="0" extrusionOk="0">
                <a:moveTo>
                  <a:pt x="0" y="0"/>
                </a:moveTo>
                <a:cubicBezTo>
                  <a:pt x="288129" y="-18529"/>
                  <a:pt x="322078" y="1297"/>
                  <a:pt x="610904" y="0"/>
                </a:cubicBezTo>
                <a:cubicBezTo>
                  <a:pt x="899730" y="-1297"/>
                  <a:pt x="1063428" y="6495"/>
                  <a:pt x="1204518" y="0"/>
                </a:cubicBezTo>
                <a:cubicBezTo>
                  <a:pt x="1345608" y="-6495"/>
                  <a:pt x="1469864" y="10755"/>
                  <a:pt x="1728973" y="0"/>
                </a:cubicBezTo>
                <a:cubicBezTo>
                  <a:pt x="1739769" y="102294"/>
                  <a:pt x="1692923" y="247420"/>
                  <a:pt x="1728973" y="415499"/>
                </a:cubicBezTo>
                <a:cubicBezTo>
                  <a:pt x="1765023" y="583578"/>
                  <a:pt x="1688247" y="716305"/>
                  <a:pt x="1728973" y="830997"/>
                </a:cubicBezTo>
                <a:cubicBezTo>
                  <a:pt x="1496372" y="834822"/>
                  <a:pt x="1340683" y="776099"/>
                  <a:pt x="1169938" y="830997"/>
                </a:cubicBezTo>
                <a:cubicBezTo>
                  <a:pt x="999193" y="885895"/>
                  <a:pt x="784939" y="810437"/>
                  <a:pt x="610904" y="830997"/>
                </a:cubicBezTo>
                <a:cubicBezTo>
                  <a:pt x="436869" y="851557"/>
                  <a:pt x="198474" y="825941"/>
                  <a:pt x="0" y="830997"/>
                </a:cubicBezTo>
                <a:cubicBezTo>
                  <a:pt x="-3858" y="701925"/>
                  <a:pt x="25718" y="515725"/>
                  <a:pt x="0" y="432118"/>
                </a:cubicBezTo>
                <a:cubicBezTo>
                  <a:pt x="-25718" y="348511"/>
                  <a:pt x="35546" y="199489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40780037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4800" dirty="0">
                <a:solidFill>
                  <a:schemeClr val="accent6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قُوَّة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A Rezvan-fat" panose="01000500000000020002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8986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-0.55156 -0.004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78" y="-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0.47631 -0.0092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15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7AFACB0-266A-4DC1-BC49-BA7713129E6B}"/>
              </a:ext>
            </a:extLst>
          </p:cNvPr>
          <p:cNvSpPr txBox="1">
            <a:spLocks/>
          </p:cNvSpPr>
          <p:nvPr/>
        </p:nvSpPr>
        <p:spPr>
          <a:xfrm>
            <a:off x="7660759" y="523588"/>
            <a:ext cx="3641125" cy="1323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ar-SA" sz="4400" dirty="0">
                <a:solidFill>
                  <a:schemeClr val="bg2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هَمَسَتْ ( فِعْلٌ)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AF6F11-1E23-4CFB-97C8-E8962715E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56" t="26839" r="51875" b="35927"/>
          <a:stretch/>
        </p:blipFill>
        <p:spPr>
          <a:xfrm>
            <a:off x="823083" y="1476468"/>
            <a:ext cx="5577840" cy="4377545"/>
          </a:xfrm>
          <a:custGeom>
            <a:avLst/>
            <a:gdLst>
              <a:gd name="connsiteX0" fmla="*/ 0 w 5577840"/>
              <a:gd name="connsiteY0" fmla="*/ 0 h 4377545"/>
              <a:gd name="connsiteX1" fmla="*/ 5577840 w 5577840"/>
              <a:gd name="connsiteY1" fmla="*/ 0 h 4377545"/>
              <a:gd name="connsiteX2" fmla="*/ 5577840 w 5577840"/>
              <a:gd name="connsiteY2" fmla="*/ 4377545 h 4377545"/>
              <a:gd name="connsiteX3" fmla="*/ 0 w 5577840"/>
              <a:gd name="connsiteY3" fmla="*/ 4377545 h 4377545"/>
              <a:gd name="connsiteX4" fmla="*/ 0 w 5577840"/>
              <a:gd name="connsiteY4" fmla="*/ 0 h 437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7840" h="4377545" fill="none" extrusionOk="0">
                <a:moveTo>
                  <a:pt x="0" y="0"/>
                </a:moveTo>
                <a:cubicBezTo>
                  <a:pt x="1940821" y="-125564"/>
                  <a:pt x="4678812" y="-128652"/>
                  <a:pt x="5577840" y="0"/>
                </a:cubicBezTo>
                <a:cubicBezTo>
                  <a:pt x="5411295" y="1442852"/>
                  <a:pt x="5621615" y="2830866"/>
                  <a:pt x="5577840" y="4377545"/>
                </a:cubicBezTo>
                <a:cubicBezTo>
                  <a:pt x="4427337" y="4237137"/>
                  <a:pt x="1395184" y="4372890"/>
                  <a:pt x="0" y="4377545"/>
                </a:cubicBezTo>
                <a:cubicBezTo>
                  <a:pt x="-160695" y="3734897"/>
                  <a:pt x="-123512" y="2120959"/>
                  <a:pt x="0" y="0"/>
                </a:cubicBezTo>
                <a:close/>
              </a:path>
              <a:path w="5577840" h="4377545" stroke="0" extrusionOk="0">
                <a:moveTo>
                  <a:pt x="0" y="0"/>
                </a:moveTo>
                <a:cubicBezTo>
                  <a:pt x="832264" y="-45961"/>
                  <a:pt x="4027141" y="-59751"/>
                  <a:pt x="5577840" y="0"/>
                </a:cubicBezTo>
                <a:cubicBezTo>
                  <a:pt x="5541331" y="2078061"/>
                  <a:pt x="5720113" y="3828158"/>
                  <a:pt x="5577840" y="4377545"/>
                </a:cubicBezTo>
                <a:cubicBezTo>
                  <a:pt x="4080370" y="4376263"/>
                  <a:pt x="1918738" y="4308792"/>
                  <a:pt x="0" y="4377545"/>
                </a:cubicBezTo>
                <a:cubicBezTo>
                  <a:pt x="-140522" y="2925794"/>
                  <a:pt x="-169520" y="1706734"/>
                  <a:pt x="0" y="0"/>
                </a:cubicBezTo>
                <a:close/>
              </a:path>
            </a:pathLst>
          </a:custGeom>
          <a:ln w="228600" cap="sq" cmpd="thickThin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1295447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91F298-CEAA-4585-BF7F-2BD7C31D9A37}"/>
              </a:ext>
            </a:extLst>
          </p:cNvPr>
          <p:cNvSpPr txBox="1">
            <a:spLocks/>
          </p:cNvSpPr>
          <p:nvPr/>
        </p:nvSpPr>
        <p:spPr>
          <a:xfrm>
            <a:off x="6400923" y="1649463"/>
            <a:ext cx="5798651" cy="2428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ar-SA" sz="4800" dirty="0">
                <a:solidFill>
                  <a:schemeClr val="accent6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اقْتَرِبي  </a:t>
            </a:r>
            <a:r>
              <a:rPr lang="ar-SA" sz="480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 Rezvan-fat" panose="01000500000000020002" pitchFamily="2" charset="-78"/>
                <a:cs typeface="(AH) Manal Black" pitchFamily="2" charset="-78"/>
              </a:rPr>
              <a:t>لأَهْمِسَ</a:t>
            </a:r>
            <a:r>
              <a:rPr lang="ar-SA" sz="4800" dirty="0">
                <a:solidFill>
                  <a:schemeClr val="accent6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  إِليْكِ بِبَعْضِ الْكَلِمات .</a:t>
            </a: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60C6AAE-7F2A-4DBD-B104-9E3EE1DC83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4" y="44465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5EB094-8181-4D16-91FC-B84F1E5E0B25}"/>
              </a:ext>
            </a:extLst>
          </p:cNvPr>
          <p:cNvSpPr txBox="1"/>
          <p:nvPr/>
        </p:nvSpPr>
        <p:spPr>
          <a:xfrm>
            <a:off x="0" y="652874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عَرْض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B95974-C279-4B8B-A4C1-CFC213F0A2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8854" y="4324918"/>
            <a:ext cx="1920240" cy="25330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48399E-4EC0-4A0A-97AF-7B560B9C7D7C}"/>
              </a:ext>
            </a:extLst>
          </p:cNvPr>
          <p:cNvSpPr txBox="1"/>
          <p:nvPr/>
        </p:nvSpPr>
        <p:spPr>
          <a:xfrm>
            <a:off x="12891300" y="5655466"/>
            <a:ext cx="4168791" cy="830997"/>
          </a:xfrm>
          <a:custGeom>
            <a:avLst/>
            <a:gdLst>
              <a:gd name="connsiteX0" fmla="*/ 0 w 4168791"/>
              <a:gd name="connsiteY0" fmla="*/ 0 h 830997"/>
              <a:gd name="connsiteX1" fmla="*/ 470478 w 4168791"/>
              <a:gd name="connsiteY1" fmla="*/ 0 h 830997"/>
              <a:gd name="connsiteX2" fmla="*/ 1149395 w 4168791"/>
              <a:gd name="connsiteY2" fmla="*/ 0 h 830997"/>
              <a:gd name="connsiteX3" fmla="*/ 1619873 w 4168791"/>
              <a:gd name="connsiteY3" fmla="*/ 0 h 830997"/>
              <a:gd name="connsiteX4" fmla="*/ 2090351 w 4168791"/>
              <a:gd name="connsiteY4" fmla="*/ 0 h 830997"/>
              <a:gd name="connsiteX5" fmla="*/ 2560829 w 4168791"/>
              <a:gd name="connsiteY5" fmla="*/ 0 h 830997"/>
              <a:gd name="connsiteX6" fmla="*/ 3239746 w 4168791"/>
              <a:gd name="connsiteY6" fmla="*/ 0 h 830997"/>
              <a:gd name="connsiteX7" fmla="*/ 4168791 w 4168791"/>
              <a:gd name="connsiteY7" fmla="*/ 0 h 830997"/>
              <a:gd name="connsiteX8" fmla="*/ 4168791 w 4168791"/>
              <a:gd name="connsiteY8" fmla="*/ 407189 h 830997"/>
              <a:gd name="connsiteX9" fmla="*/ 4168791 w 4168791"/>
              <a:gd name="connsiteY9" fmla="*/ 830997 h 830997"/>
              <a:gd name="connsiteX10" fmla="*/ 3573249 w 4168791"/>
              <a:gd name="connsiteY10" fmla="*/ 830997 h 830997"/>
              <a:gd name="connsiteX11" fmla="*/ 3102772 w 4168791"/>
              <a:gd name="connsiteY11" fmla="*/ 830997 h 830997"/>
              <a:gd name="connsiteX12" fmla="*/ 2465542 w 4168791"/>
              <a:gd name="connsiteY12" fmla="*/ 830997 h 830997"/>
              <a:gd name="connsiteX13" fmla="*/ 1828313 w 4168791"/>
              <a:gd name="connsiteY13" fmla="*/ 830997 h 830997"/>
              <a:gd name="connsiteX14" fmla="*/ 1357835 w 4168791"/>
              <a:gd name="connsiteY14" fmla="*/ 830997 h 830997"/>
              <a:gd name="connsiteX15" fmla="*/ 678917 w 4168791"/>
              <a:gd name="connsiteY15" fmla="*/ 830997 h 830997"/>
              <a:gd name="connsiteX16" fmla="*/ 0 w 4168791"/>
              <a:gd name="connsiteY16" fmla="*/ 830997 h 830997"/>
              <a:gd name="connsiteX17" fmla="*/ 0 w 4168791"/>
              <a:gd name="connsiteY17" fmla="*/ 423808 h 830997"/>
              <a:gd name="connsiteX18" fmla="*/ 0 w 4168791"/>
              <a:gd name="connsiteY18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68791" h="830997" fill="none" extrusionOk="0">
                <a:moveTo>
                  <a:pt x="0" y="0"/>
                </a:moveTo>
                <a:cubicBezTo>
                  <a:pt x="153271" y="-6419"/>
                  <a:pt x="368345" y="54381"/>
                  <a:pt x="470478" y="0"/>
                </a:cubicBezTo>
                <a:cubicBezTo>
                  <a:pt x="572611" y="-54381"/>
                  <a:pt x="854130" y="76799"/>
                  <a:pt x="1149395" y="0"/>
                </a:cubicBezTo>
                <a:cubicBezTo>
                  <a:pt x="1444660" y="-76799"/>
                  <a:pt x="1505423" y="49496"/>
                  <a:pt x="1619873" y="0"/>
                </a:cubicBezTo>
                <a:cubicBezTo>
                  <a:pt x="1734323" y="-49496"/>
                  <a:pt x="1962346" y="12969"/>
                  <a:pt x="2090351" y="0"/>
                </a:cubicBezTo>
                <a:cubicBezTo>
                  <a:pt x="2218356" y="-12969"/>
                  <a:pt x="2404724" y="4263"/>
                  <a:pt x="2560829" y="0"/>
                </a:cubicBezTo>
                <a:cubicBezTo>
                  <a:pt x="2716934" y="-4263"/>
                  <a:pt x="2926575" y="50207"/>
                  <a:pt x="3239746" y="0"/>
                </a:cubicBezTo>
                <a:cubicBezTo>
                  <a:pt x="3552917" y="-50207"/>
                  <a:pt x="3825623" y="38060"/>
                  <a:pt x="4168791" y="0"/>
                </a:cubicBezTo>
                <a:cubicBezTo>
                  <a:pt x="4199304" y="167170"/>
                  <a:pt x="4158684" y="283762"/>
                  <a:pt x="4168791" y="407189"/>
                </a:cubicBezTo>
                <a:cubicBezTo>
                  <a:pt x="4178898" y="530616"/>
                  <a:pt x="4165487" y="741281"/>
                  <a:pt x="4168791" y="830997"/>
                </a:cubicBezTo>
                <a:cubicBezTo>
                  <a:pt x="4031327" y="890398"/>
                  <a:pt x="3769982" y="793368"/>
                  <a:pt x="3573249" y="830997"/>
                </a:cubicBezTo>
                <a:cubicBezTo>
                  <a:pt x="3376516" y="868626"/>
                  <a:pt x="3296215" y="799272"/>
                  <a:pt x="3102772" y="830997"/>
                </a:cubicBezTo>
                <a:cubicBezTo>
                  <a:pt x="2909329" y="862722"/>
                  <a:pt x="2625285" y="766898"/>
                  <a:pt x="2465542" y="830997"/>
                </a:cubicBezTo>
                <a:cubicBezTo>
                  <a:pt x="2305799" y="895096"/>
                  <a:pt x="2112473" y="788177"/>
                  <a:pt x="1828313" y="830997"/>
                </a:cubicBezTo>
                <a:cubicBezTo>
                  <a:pt x="1544153" y="873817"/>
                  <a:pt x="1452956" y="819312"/>
                  <a:pt x="1357835" y="830997"/>
                </a:cubicBezTo>
                <a:cubicBezTo>
                  <a:pt x="1262714" y="842682"/>
                  <a:pt x="975926" y="779912"/>
                  <a:pt x="678917" y="830997"/>
                </a:cubicBezTo>
                <a:cubicBezTo>
                  <a:pt x="381908" y="882082"/>
                  <a:pt x="326805" y="797642"/>
                  <a:pt x="0" y="830997"/>
                </a:cubicBezTo>
                <a:cubicBezTo>
                  <a:pt x="-42407" y="704929"/>
                  <a:pt x="34609" y="512275"/>
                  <a:pt x="0" y="423808"/>
                </a:cubicBezTo>
                <a:cubicBezTo>
                  <a:pt x="-34609" y="335341"/>
                  <a:pt x="28324" y="110429"/>
                  <a:pt x="0" y="0"/>
                </a:cubicBezTo>
                <a:close/>
              </a:path>
              <a:path w="4168791" h="830997" stroke="0" extrusionOk="0">
                <a:moveTo>
                  <a:pt x="0" y="0"/>
                </a:moveTo>
                <a:cubicBezTo>
                  <a:pt x="171755" y="-60520"/>
                  <a:pt x="532122" y="41613"/>
                  <a:pt x="678917" y="0"/>
                </a:cubicBezTo>
                <a:cubicBezTo>
                  <a:pt x="825712" y="-41613"/>
                  <a:pt x="1102833" y="17415"/>
                  <a:pt x="1316147" y="0"/>
                </a:cubicBezTo>
                <a:cubicBezTo>
                  <a:pt x="1529461" y="-17415"/>
                  <a:pt x="1846762" y="70647"/>
                  <a:pt x="1995064" y="0"/>
                </a:cubicBezTo>
                <a:cubicBezTo>
                  <a:pt x="2143366" y="-70647"/>
                  <a:pt x="2346364" y="67756"/>
                  <a:pt x="2590606" y="0"/>
                </a:cubicBezTo>
                <a:cubicBezTo>
                  <a:pt x="2834848" y="-67756"/>
                  <a:pt x="2906996" y="44454"/>
                  <a:pt x="3144459" y="0"/>
                </a:cubicBezTo>
                <a:cubicBezTo>
                  <a:pt x="3381922" y="-44454"/>
                  <a:pt x="3890400" y="53076"/>
                  <a:pt x="4168791" y="0"/>
                </a:cubicBezTo>
                <a:cubicBezTo>
                  <a:pt x="4178273" y="148735"/>
                  <a:pt x="4146735" y="286323"/>
                  <a:pt x="4168791" y="398879"/>
                </a:cubicBezTo>
                <a:cubicBezTo>
                  <a:pt x="4190847" y="511435"/>
                  <a:pt x="4156513" y="620741"/>
                  <a:pt x="4168791" y="830997"/>
                </a:cubicBezTo>
                <a:cubicBezTo>
                  <a:pt x="3950725" y="892530"/>
                  <a:pt x="3659099" y="764396"/>
                  <a:pt x="3489874" y="830997"/>
                </a:cubicBezTo>
                <a:cubicBezTo>
                  <a:pt x="3320649" y="897598"/>
                  <a:pt x="3134473" y="827143"/>
                  <a:pt x="2977708" y="830997"/>
                </a:cubicBezTo>
                <a:cubicBezTo>
                  <a:pt x="2820943" y="834851"/>
                  <a:pt x="2641629" y="802287"/>
                  <a:pt x="2340478" y="830997"/>
                </a:cubicBezTo>
                <a:cubicBezTo>
                  <a:pt x="2039327" y="859707"/>
                  <a:pt x="1982040" y="774419"/>
                  <a:pt x="1828313" y="830997"/>
                </a:cubicBezTo>
                <a:cubicBezTo>
                  <a:pt x="1674587" y="887575"/>
                  <a:pt x="1478867" y="792843"/>
                  <a:pt x="1232771" y="830997"/>
                </a:cubicBezTo>
                <a:cubicBezTo>
                  <a:pt x="986675" y="869151"/>
                  <a:pt x="867083" y="787992"/>
                  <a:pt x="762293" y="830997"/>
                </a:cubicBezTo>
                <a:cubicBezTo>
                  <a:pt x="657503" y="874002"/>
                  <a:pt x="260517" y="751713"/>
                  <a:pt x="0" y="830997"/>
                </a:cubicBezTo>
                <a:cubicBezTo>
                  <a:pt x="-44424" y="735579"/>
                  <a:pt x="28763" y="597694"/>
                  <a:pt x="0" y="407189"/>
                </a:cubicBezTo>
                <a:cubicBezTo>
                  <a:pt x="-28763" y="216684"/>
                  <a:pt x="24529" y="133863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40780037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4800" dirty="0">
                <a:solidFill>
                  <a:schemeClr val="accent6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تَتَكلَّم بِصَوْتِ مُنْخَفِض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935D54-A157-471F-AEB0-2C2D150FCBC3}"/>
              </a:ext>
            </a:extLst>
          </p:cNvPr>
          <p:cNvSpPr/>
          <p:nvPr/>
        </p:nvSpPr>
        <p:spPr>
          <a:xfrm>
            <a:off x="2610007" y="664064"/>
            <a:ext cx="2632452" cy="4879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571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000" dirty="0"/>
              <a:t> </a:t>
            </a:r>
            <a:r>
              <a:rPr lang="ar-AE" sz="2000" u="sng" dirty="0">
                <a:cs typeface="(AH) Manal Black" pitchFamily="2" charset="-78"/>
              </a:rPr>
              <a:t>يفسّر المتعلّم الكلمات الجديدة.</a:t>
            </a:r>
            <a:endParaRPr lang="en-US" sz="1429" u="sng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CA41145-E994-4BB2-BB91-903C0E4885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997" y="4776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7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-0.55157 -0.004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78" y="-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62032 0.0129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90" y="71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4.44444E-6 L -3.125E-6 -0.07199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4.44444E-6 L -3.125E-6 -0.07199 " pathEditMode="relative" rAng="0" ptsTypes="AA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4.44444E-6 L -3.125E-6 -0.07199 " pathEditMode="relative" rAng="0" ptsTypes="AA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00"/>
                            </p:stCondLst>
                            <p:childTnLst>
                              <p:par>
                                <p:cTn id="47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4.44444E-6 L -3.125E-6 -0.07199 " pathEditMode="relative" rAng="0" ptsTypes="AA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 animBg="1"/>
      <p:bldP spid="12" grpId="0" build="allAtOnce"/>
      <p:bldP spid="12" grpId="1" build="allAtOnce"/>
      <p:bldP spid="12" grpId="2" build="allAtOnce"/>
      <p:bldP spid="12" grpId="3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بلا قبعة - الصف الثاني">
            <a:hlinkClick r:id="" action="ppaction://media"/>
            <a:extLst>
              <a:ext uri="{FF2B5EF4-FFF2-40B4-BE49-F238E27FC236}">
                <a16:creationId xmlns:a16="http://schemas.microsoft.com/office/drawing/2014/main" id="{B500CBC1-E09E-4BA5-B5AF-4CE7181A3D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9026" y="647952"/>
            <a:ext cx="6834898" cy="5562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DD0F87-0B6A-4F34-B893-2224852829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586" t="18281" r="39328" b="59454"/>
          <a:stretch/>
        </p:blipFill>
        <p:spPr>
          <a:xfrm>
            <a:off x="7195930" y="647952"/>
            <a:ext cx="4837044" cy="1856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F6879B-F257-4325-89A6-33B7BF8E18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586" t="40546" r="39328" b="33450"/>
          <a:stretch/>
        </p:blipFill>
        <p:spPr>
          <a:xfrm>
            <a:off x="7195930" y="2504661"/>
            <a:ext cx="4837044" cy="2168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559E4D-8A03-4960-90F9-A48F6FB4E3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586" t="66551" r="39328" b="15019"/>
          <a:stretch/>
        </p:blipFill>
        <p:spPr>
          <a:xfrm>
            <a:off x="7195930" y="4673178"/>
            <a:ext cx="4837044" cy="1536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88BBA3F-190E-4CF4-AB8F-F6227AEB061F}"/>
              </a:ext>
            </a:extLst>
          </p:cNvPr>
          <p:cNvSpPr/>
          <p:nvPr/>
        </p:nvSpPr>
        <p:spPr>
          <a:xfrm>
            <a:off x="6698974" y="351111"/>
            <a:ext cx="1311964" cy="81679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000" dirty="0">
                <a:solidFill>
                  <a:schemeClr val="tx1"/>
                </a:solidFill>
                <a:highlight>
                  <a:srgbClr val="FFFF00"/>
                </a:highlight>
                <a:cs typeface="(AH) Manal Black" pitchFamily="2" charset="-78"/>
              </a:rPr>
              <a:t>أُدَوَّن مُلاحَظات</a:t>
            </a:r>
            <a:r>
              <a:rPr lang="ar-BH" sz="2000" dirty="0">
                <a:solidFill>
                  <a:schemeClr val="tx1"/>
                </a:solidFill>
                <a:cs typeface="(AH) Manal Black" pitchFamily="2" charset="-78"/>
              </a:rPr>
              <a:t>ي</a:t>
            </a:r>
            <a:r>
              <a:rPr lang="ar-BH" dirty="0"/>
              <a:t>.</a:t>
            </a:r>
            <a:endParaRPr lang="en-US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E3325FD-FF44-46E8-86D6-077FEDDECE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4" y="142892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C76175-AB75-4A4A-BE9D-129B509E486A}"/>
              </a:ext>
            </a:extLst>
          </p:cNvPr>
          <p:cNvSpPr txBox="1"/>
          <p:nvPr/>
        </p:nvSpPr>
        <p:spPr>
          <a:xfrm>
            <a:off x="-42980" y="351111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الاسْتماع للقصة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7358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AA7FADD-F4B5-4516-9779-93DCDC31D7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94" t="28304" r="26842" b="18363"/>
          <a:stretch/>
        </p:blipFill>
        <p:spPr>
          <a:xfrm rot="21398627">
            <a:off x="3962955" y="2331218"/>
            <a:ext cx="7266519" cy="3657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 descr="A picture containing text, baby bed&#10;&#10;Description automatically generated">
            <a:extLst>
              <a:ext uri="{FF2B5EF4-FFF2-40B4-BE49-F238E27FC236}">
                <a16:creationId xmlns:a16="http://schemas.microsoft.com/office/drawing/2014/main" id="{488CFE48-D308-43A2-A65C-C246C53164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3" b="96172" l="9111" r="90000">
                        <a14:foregroundMark x1="69000" y1="27109" x2="48889" y2="30391"/>
                        <a14:foregroundMark x1="48889" y1="30391" x2="35000" y2="35078"/>
                        <a14:foregroundMark x1="57000" y1="43047" x2="85444" y2="51641"/>
                        <a14:foregroundMark x1="85444" y1="51641" x2="86889" y2="52422"/>
                        <a14:foregroundMark x1="62333" y1="2109" x2="42667" y2="5859"/>
                        <a14:foregroundMark x1="17778" y1="96172" x2="17778" y2="96172"/>
                        <a14:foregroundMark x1="9111" y1="57109" x2="9111" y2="57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21" y="-16042"/>
            <a:ext cx="1540042" cy="2991104"/>
          </a:xfrm>
          <a:prstGeom prst="rect">
            <a:avLst/>
          </a:prstGeom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9A7D3D9-6F66-47BF-B66A-07F9DF76EF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CD1CAB-94DF-4503-8718-88FEA27A5EC3}"/>
              </a:ext>
            </a:extLst>
          </p:cNvPr>
          <p:cNvSpPr txBox="1"/>
          <p:nvPr/>
        </p:nvSpPr>
        <p:spPr>
          <a:xfrm>
            <a:off x="0" y="44827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072B6D5-475C-41B4-92B2-1F4AB0E8DE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7" b="94000" l="10000" r="90000">
                        <a14:foregroundMark x1="51167" y1="43750" x2="44000" y2="44333"/>
                        <a14:foregroundMark x1="44000" y1="44333" x2="41083" y2="42833"/>
                        <a14:foregroundMark x1="51417" y1="44417" x2="51417" y2="44417"/>
                        <a14:foregroundMark x1="40417" y1="42833" x2="40417" y2="42833"/>
                        <a14:foregroundMark x1="40417" y1="42833" x2="38500" y2="40500"/>
                        <a14:foregroundMark x1="24500" y1="44417" x2="28000" y2="38333"/>
                        <a14:foregroundMark x1="28000" y1="38333" x2="25833" y2="30500"/>
                        <a14:foregroundMark x1="25833" y1="30500" x2="27500" y2="22583"/>
                        <a14:foregroundMark x1="27500" y1="22583" x2="32667" y2="17083"/>
                        <a14:foregroundMark x1="32667" y1="17083" x2="39833" y2="13583"/>
                        <a14:foregroundMark x1="39833" y1="13583" x2="43000" y2="13333"/>
                        <a14:foregroundMark x1="60333" y1="8667" x2="54333" y2="3750"/>
                        <a14:foregroundMark x1="54333" y1="3750" x2="47500" y2="2083"/>
                        <a14:foregroundMark x1="47500" y1="2083" x2="41167" y2="5250"/>
                        <a14:foregroundMark x1="41167" y1="5250" x2="36917" y2="11000"/>
                        <a14:foregroundMark x1="46750" y1="2083" x2="46750" y2="2083"/>
                        <a14:foregroundMark x1="50250" y1="1667" x2="50250" y2="1667"/>
                        <a14:foregroundMark x1="60500" y1="39750" x2="60500" y2="38833"/>
                        <a14:foregroundMark x1="74583" y1="94000" x2="26833" y2="93083"/>
                      </a14:backgroundRemoval>
                    </a14:imgEffect>
                  </a14:imgLayer>
                </a14:imgProps>
              </a:ext>
            </a:extLst>
          </a:blip>
          <a:srcRect l="15282" r="15520" b="6537"/>
          <a:stretch/>
        </p:blipFill>
        <p:spPr>
          <a:xfrm>
            <a:off x="0" y="1371600"/>
            <a:ext cx="3962955" cy="5486400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9D5A6D5-E9A6-48D9-8D28-8CA69857C871}"/>
              </a:ext>
            </a:extLst>
          </p:cNvPr>
          <p:cNvSpPr txBox="1">
            <a:spLocks/>
          </p:cNvSpPr>
          <p:nvPr/>
        </p:nvSpPr>
        <p:spPr>
          <a:xfrm rot="20979988">
            <a:off x="4577154" y="2894055"/>
            <a:ext cx="5798651" cy="24282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ar-BH" sz="4800" dirty="0">
                <a:solidFill>
                  <a:srgbClr val="FF0000"/>
                </a:solidFill>
                <a:latin typeface="A Rezvan-fat" panose="01000500000000020002" pitchFamily="2" charset="-78"/>
                <a:cs typeface="(AH) Manal Black" pitchFamily="2" charset="-78"/>
              </a:rPr>
              <a:t>هَيّا </a:t>
            </a:r>
            <a:r>
              <a:rPr lang="ar-BH" sz="4800" dirty="0">
                <a:latin typeface="A Rezvan-fat" panose="01000500000000020002" pitchFamily="2" charset="-78"/>
                <a:cs typeface="(AH) Manal Black" pitchFamily="2" charset="-78"/>
              </a:rPr>
              <a:t>يا مُبْدعين </a:t>
            </a:r>
          </a:p>
          <a:p>
            <a:pPr marL="0" indent="0" algn="ctr" rtl="1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ar-BH" sz="4800" dirty="0">
                <a:latin typeface="A Rezvan-fat" panose="01000500000000020002" pitchFamily="2" charset="-78"/>
                <a:cs typeface="(AH) Manal Black" pitchFamily="2" charset="-78"/>
              </a:rPr>
              <a:t>نُوّظِّف الْمُفْرَدات في جُمَلٍ مُفيدة</a:t>
            </a:r>
            <a:r>
              <a:rPr lang="ar-SA" sz="4800" dirty="0">
                <a:latin typeface="A Rezvan-fat" panose="01000500000000020002" pitchFamily="2" charset="-78"/>
                <a:cs typeface="(AH) Manal Black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26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A75530-62E5-412B-B8A5-58D55626EF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r="54948"/>
          <a:stretch/>
        </p:blipFill>
        <p:spPr>
          <a:xfrm>
            <a:off x="1251283" y="1114927"/>
            <a:ext cx="2775285" cy="4876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7E44F7-C7BB-4A47-A701-781B3DBBA5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4922"/>
          <a:stretch/>
        </p:blipFill>
        <p:spPr>
          <a:xfrm>
            <a:off x="6769769" y="569495"/>
            <a:ext cx="3392904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12BFA1-22BC-4565-B8FD-5CDEC676AD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4922"/>
          <a:stretch/>
        </p:blipFill>
        <p:spPr>
          <a:xfrm>
            <a:off x="4026568" y="1114927"/>
            <a:ext cx="3392905" cy="487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610DD2-846F-4715-9DAB-C42AE99FC5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4922"/>
          <a:stretch/>
        </p:blipFill>
        <p:spPr>
          <a:xfrm>
            <a:off x="9428747" y="8021"/>
            <a:ext cx="3392905" cy="4876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C68412-DC29-4924-AA11-34C18FC4FC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75" b="99625" l="10000" r="90000">
                        <a14:foregroundMark x1="24222" y1="98500" x2="37556" y2="97125"/>
                        <a14:foregroundMark x1="37556" y1="97125" x2="41444" y2="97250"/>
                        <a14:foregroundMark x1="42111" y1="92625" x2="40667" y2="89375"/>
                        <a14:foregroundMark x1="41222" y1="87250" x2="42889" y2="81625"/>
                        <a14:foregroundMark x1="43111" y1="82125" x2="48556" y2="80875"/>
                        <a14:foregroundMark x1="42556" y1="84875" x2="38556" y2="90250"/>
                        <a14:foregroundMark x1="38556" y1="90250" x2="37333" y2="93625"/>
                        <a14:foregroundMark x1="58556" y1="88875" x2="56667" y2="99625"/>
                        <a14:foregroundMark x1="62444" y1="81625" x2="55000" y2="83500"/>
                        <a14:foregroundMark x1="51222" y1="39750" x2="52889" y2="45625"/>
                        <a14:foregroundMark x1="50444" y1="46375" x2="46444" y2="40000"/>
                        <a14:foregroundMark x1="47556" y1="7750" x2="41444" y2="4375"/>
                        <a14:foregroundMark x1="41444" y1="4375" x2="37778" y2="10375"/>
                        <a14:foregroundMark x1="37778" y1="10375" x2="45667" y2="21250"/>
                      </a14:backgroundRemoval>
                    </a14:imgEffect>
                  </a14:imgLayer>
                </a14:imgProps>
              </a:ext>
            </a:extLst>
          </a:blip>
          <a:srcRect l="20474" r="21098"/>
          <a:stretch/>
        </p:blipFill>
        <p:spPr>
          <a:xfrm>
            <a:off x="60357" y="3797525"/>
            <a:ext cx="2011680" cy="30604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795D4C-F817-49DF-879B-D85A0514510A}"/>
              </a:ext>
            </a:extLst>
          </p:cNvPr>
          <p:cNvSpPr/>
          <p:nvPr/>
        </p:nvSpPr>
        <p:spPr>
          <a:xfrm rot="21226650">
            <a:off x="4419597" y="3360669"/>
            <a:ext cx="16305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SA" sz="360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 Rezvan-fat" panose="01000500000000020002" pitchFamily="2" charset="-78"/>
                <a:cs typeface="(AH) Manal Black" pitchFamily="2" charset="-78"/>
              </a:rPr>
              <a:t>خَريرِ الْماءِ</a:t>
            </a:r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E14D52-1F46-424A-804F-601746115C38}"/>
              </a:ext>
            </a:extLst>
          </p:cNvPr>
          <p:cNvSpPr/>
          <p:nvPr/>
        </p:nvSpPr>
        <p:spPr>
          <a:xfrm rot="20945022">
            <a:off x="7468399" y="2914911"/>
            <a:ext cx="1356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60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 Rezvan-fat" panose="01000500000000020002" pitchFamily="2" charset="-78"/>
                <a:cs typeface="(AH) Manal Black" pitchFamily="2" charset="-78"/>
              </a:rPr>
              <a:t>ذاتَ يَوْمٍ </a:t>
            </a:r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44E7B4-FA5A-4DE3-AC0D-12013BAC827D}"/>
              </a:ext>
            </a:extLst>
          </p:cNvPr>
          <p:cNvSpPr/>
          <p:nvPr/>
        </p:nvSpPr>
        <p:spPr>
          <a:xfrm rot="20857424">
            <a:off x="10259105" y="2381427"/>
            <a:ext cx="9909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40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  <a:cs typeface="+mj-cs"/>
              </a:rPr>
              <a:t>تَتَلَاْلَأُ</a:t>
            </a:r>
            <a:endParaRPr lang="en-US" sz="4000" b="1" dirty="0">
              <a:cs typeface="+mj-cs"/>
            </a:endParaRPr>
          </a:p>
        </p:txBody>
      </p:sp>
      <p:pic>
        <p:nvPicPr>
          <p:cNvPr id="14" name="Picture 13" descr="Diagram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3EB7F40B-AB13-41FE-8217-47EA3DB970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3" t="25778" r="16222" b="20819"/>
          <a:stretch/>
        </p:blipFill>
        <p:spPr>
          <a:xfrm>
            <a:off x="3672183" y="5407747"/>
            <a:ext cx="1463040" cy="1161544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2D6A8FAD-8CE6-4404-82B5-D577F4AE42A4}"/>
              </a:ext>
            </a:extLst>
          </p:cNvPr>
          <p:cNvSpPr txBox="1">
            <a:spLocks/>
          </p:cNvSpPr>
          <p:nvPr/>
        </p:nvSpPr>
        <p:spPr>
          <a:xfrm>
            <a:off x="1910972" y="5788122"/>
            <a:ext cx="1852651" cy="63674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اضْغَط هُنا</a:t>
            </a:r>
            <a:endParaRPr lang="en-US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19" name="Picture 18" descr="Shape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344827BE-1C54-4547-B034-0E14BA7784B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t="34666" r="31169" b="15601"/>
          <a:stretch/>
        </p:blipFill>
        <p:spPr>
          <a:xfrm>
            <a:off x="5852906" y="5607896"/>
            <a:ext cx="1005840" cy="961395"/>
          </a:xfrm>
          <a:prstGeom prst="ellipse">
            <a:avLst/>
          </a:prstGeom>
        </p:spPr>
      </p:pic>
      <p:pic>
        <p:nvPicPr>
          <p:cNvPr id="20" name="Picture 19" descr="Shape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1C975787-8E07-425F-82F6-D1A06D41D27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t="34666" r="31169" b="15601"/>
          <a:stretch/>
        </p:blipFill>
        <p:spPr>
          <a:xfrm>
            <a:off x="7217938" y="5607896"/>
            <a:ext cx="1005840" cy="961395"/>
          </a:xfrm>
          <a:prstGeom prst="ellipse">
            <a:avLst/>
          </a:prstGeom>
        </p:spPr>
      </p:pic>
      <p:pic>
        <p:nvPicPr>
          <p:cNvPr id="24" name="Picture 2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2DCC014-9B99-4B25-A097-C6E05730FCD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097EBA6-812C-4AE2-B89E-95EF44DF4A64}"/>
              </a:ext>
            </a:extLst>
          </p:cNvPr>
          <p:cNvSpPr txBox="1"/>
          <p:nvPr/>
        </p:nvSpPr>
        <p:spPr>
          <a:xfrm>
            <a:off x="0" y="44827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846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1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A75530-62E5-412B-B8A5-58D55626EF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r="54948"/>
          <a:stretch/>
        </p:blipFill>
        <p:spPr>
          <a:xfrm>
            <a:off x="1251283" y="1114927"/>
            <a:ext cx="2775285" cy="4876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7E44F7-C7BB-4A47-A701-781B3DBBA5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4922"/>
          <a:stretch/>
        </p:blipFill>
        <p:spPr>
          <a:xfrm>
            <a:off x="6769769" y="569495"/>
            <a:ext cx="3392904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12BFA1-22BC-4565-B8FD-5CDEC676AD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4922"/>
          <a:stretch/>
        </p:blipFill>
        <p:spPr>
          <a:xfrm>
            <a:off x="4026568" y="1114927"/>
            <a:ext cx="3392905" cy="487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610DD2-846F-4715-9DAB-C42AE99FC5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4922"/>
          <a:stretch/>
        </p:blipFill>
        <p:spPr>
          <a:xfrm>
            <a:off x="9428747" y="8021"/>
            <a:ext cx="3392905" cy="4876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C68412-DC29-4924-AA11-34C18FC4FC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75" b="99625" l="10000" r="90000">
                        <a14:foregroundMark x1="24222" y1="98500" x2="37556" y2="97125"/>
                        <a14:foregroundMark x1="37556" y1="97125" x2="41444" y2="97250"/>
                        <a14:foregroundMark x1="42111" y1="92625" x2="40667" y2="89375"/>
                        <a14:foregroundMark x1="41222" y1="87250" x2="42889" y2="81625"/>
                        <a14:foregroundMark x1="43111" y1="82125" x2="48556" y2="80875"/>
                        <a14:foregroundMark x1="42556" y1="84875" x2="38556" y2="90250"/>
                        <a14:foregroundMark x1="38556" y1="90250" x2="37333" y2="93625"/>
                        <a14:foregroundMark x1="58556" y1="88875" x2="56667" y2="99625"/>
                        <a14:foregroundMark x1="62444" y1="81625" x2="55000" y2="83500"/>
                        <a14:foregroundMark x1="51222" y1="39750" x2="52889" y2="45625"/>
                        <a14:foregroundMark x1="50444" y1="46375" x2="46444" y2="40000"/>
                        <a14:foregroundMark x1="47556" y1="7750" x2="41444" y2="4375"/>
                        <a14:foregroundMark x1="41444" y1="4375" x2="37778" y2="10375"/>
                        <a14:foregroundMark x1="37778" y1="10375" x2="45667" y2="21250"/>
                      </a14:backgroundRemoval>
                    </a14:imgEffect>
                  </a14:imgLayer>
                </a14:imgProps>
              </a:ext>
            </a:extLst>
          </a:blip>
          <a:srcRect l="20474" r="21098"/>
          <a:stretch/>
        </p:blipFill>
        <p:spPr>
          <a:xfrm>
            <a:off x="60357" y="3797525"/>
            <a:ext cx="2011680" cy="30604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795D4C-F817-49DF-879B-D85A0514510A}"/>
              </a:ext>
            </a:extLst>
          </p:cNvPr>
          <p:cNvSpPr/>
          <p:nvPr/>
        </p:nvSpPr>
        <p:spPr>
          <a:xfrm rot="21226650">
            <a:off x="4211209" y="3360669"/>
            <a:ext cx="20473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360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 Rezvan-fat" panose="01000500000000020002" pitchFamily="2" charset="-78"/>
                <a:cs typeface="(AH) Manal Black" pitchFamily="2" charset="-78"/>
              </a:rPr>
              <a:t>حَفيف الْأَشْجار</a:t>
            </a:r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E14D52-1F46-424A-804F-601746115C38}"/>
              </a:ext>
            </a:extLst>
          </p:cNvPr>
          <p:cNvSpPr/>
          <p:nvPr/>
        </p:nvSpPr>
        <p:spPr>
          <a:xfrm rot="20945022">
            <a:off x="7647135" y="2914911"/>
            <a:ext cx="9989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360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 Rezvan-fat" panose="01000500000000020002" pitchFamily="2" charset="-78"/>
                <a:cs typeface="(AH) Manal Black" pitchFamily="2" charset="-78"/>
              </a:rPr>
              <a:t>نَسَجَتْ</a:t>
            </a:r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44E7B4-FA5A-4DE3-AC0D-12013BAC827D}"/>
              </a:ext>
            </a:extLst>
          </p:cNvPr>
          <p:cNvSpPr/>
          <p:nvPr/>
        </p:nvSpPr>
        <p:spPr>
          <a:xfrm rot="20857424">
            <a:off x="9803854" y="2381427"/>
            <a:ext cx="19014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400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  <a:cs typeface="(AH) Manal Black" pitchFamily="2" charset="-78"/>
              </a:rPr>
              <a:t>نِسيم الْهَواء</a:t>
            </a:r>
            <a:endParaRPr lang="en-US" sz="4000" dirty="0">
              <a:cs typeface="(AH) Manal Black" pitchFamily="2" charset="-78"/>
            </a:endParaRPr>
          </a:p>
        </p:txBody>
      </p:sp>
      <p:pic>
        <p:nvPicPr>
          <p:cNvPr id="14" name="Picture 13" descr="Diagram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EB7F40B-AB13-41FE-8217-47EA3DB9709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3" t="25778" r="16222" b="20819"/>
          <a:stretch/>
        </p:blipFill>
        <p:spPr>
          <a:xfrm>
            <a:off x="3672183" y="5407747"/>
            <a:ext cx="1463040" cy="1161544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2D6A8FAD-8CE6-4404-82B5-D577F4AE42A4}"/>
              </a:ext>
            </a:extLst>
          </p:cNvPr>
          <p:cNvSpPr txBox="1">
            <a:spLocks/>
          </p:cNvSpPr>
          <p:nvPr/>
        </p:nvSpPr>
        <p:spPr>
          <a:xfrm>
            <a:off x="1910972" y="5788122"/>
            <a:ext cx="1852651" cy="63674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اضْغَط هُنا</a:t>
            </a:r>
            <a:endParaRPr lang="en-US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19" name="Picture 18" descr="Shape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344827BE-1C54-4547-B034-0E14BA7784B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t="34666" r="31169" b="15601"/>
          <a:stretch/>
        </p:blipFill>
        <p:spPr>
          <a:xfrm>
            <a:off x="5852906" y="5607896"/>
            <a:ext cx="1005840" cy="961395"/>
          </a:xfrm>
          <a:prstGeom prst="ellipse">
            <a:avLst/>
          </a:prstGeom>
        </p:spPr>
      </p:pic>
      <p:pic>
        <p:nvPicPr>
          <p:cNvPr id="20" name="Picture 19" descr="Shape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1C975787-8E07-425F-82F6-D1A06D41D27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t="34666" r="31169" b="15601"/>
          <a:stretch/>
        </p:blipFill>
        <p:spPr>
          <a:xfrm>
            <a:off x="7217938" y="5607896"/>
            <a:ext cx="1005840" cy="961395"/>
          </a:xfrm>
          <a:prstGeom prst="ellipse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937AA6A-8FBC-45AE-BD0E-8B7AC8E06862}"/>
              </a:ext>
            </a:extLst>
          </p:cNvPr>
          <p:cNvSpPr/>
          <p:nvPr/>
        </p:nvSpPr>
        <p:spPr>
          <a:xfrm>
            <a:off x="5214728" y="981973"/>
            <a:ext cx="2686953" cy="4879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571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000" dirty="0"/>
              <a:t> </a:t>
            </a:r>
            <a:r>
              <a:rPr lang="ar-AE" sz="2000" u="sng" dirty="0">
                <a:cs typeface="(AH) Manal Black" pitchFamily="2" charset="-78"/>
              </a:rPr>
              <a:t>يُوظف المفردات في جمل مفيدة.</a:t>
            </a:r>
            <a:endParaRPr lang="en-US" sz="1429" u="sng" dirty="0"/>
          </a:p>
        </p:txBody>
      </p:sp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EE0B3C6-DCF1-4317-BAA3-838354614D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A203D14-6985-4B8C-81BD-46CD77133166}"/>
              </a:ext>
            </a:extLst>
          </p:cNvPr>
          <p:cNvSpPr txBox="1"/>
          <p:nvPr/>
        </p:nvSpPr>
        <p:spPr>
          <a:xfrm>
            <a:off x="0" y="44827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048B2329-976E-4353-A761-13D3C2B151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41113" y="837252"/>
            <a:ext cx="2194560" cy="2194560"/>
          </a:xfrm>
          <a:prstGeom prst="rect">
            <a:avLst/>
          </a:prstGeom>
        </p:spPr>
      </p:pic>
      <p:pic>
        <p:nvPicPr>
          <p:cNvPr id="7" name="Picture 6" descr="Shape, circle&#10;&#10;Description automatically generated">
            <a:hlinkClick r:id="rId17" action="ppaction://hlinksldjump"/>
            <a:extLst>
              <a:ext uri="{FF2B5EF4-FFF2-40B4-BE49-F238E27FC236}">
                <a16:creationId xmlns:a16="http://schemas.microsoft.com/office/drawing/2014/main" id="{316F5D33-645D-4325-88A1-136835D55D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472" b="98249" l="2128" r="96809">
                        <a14:foregroundMark x1="49113" y1="88260" x2="49113" y2="88260"/>
                        <a14:foregroundMark x1="53014" y1="92688" x2="71986" y2="88260"/>
                        <a14:foregroundMark x1="49113" y1="2472" x2="49113" y2="2472"/>
                        <a14:foregroundMark x1="68085" y1="22245" x2="22695" y2="31102"/>
                        <a14:foregroundMark x1="60461" y1="92688" x2="60461" y2="92688"/>
                        <a14:foregroundMark x1="60461" y1="92688" x2="41667" y2="92688"/>
                        <a14:foregroundMark x1="66312" y1="29866" x2="34220" y2="19053"/>
                        <a14:foregroundMark x1="34220" y1="19053" x2="76596" y2="25953"/>
                        <a14:foregroundMark x1="76596" y1="25953" x2="59574" y2="18126"/>
                        <a14:foregroundMark x1="59574" y1="18126" x2="27482" y2="20082"/>
                        <a14:foregroundMark x1="27482" y1="20082" x2="37589" y2="36766"/>
                        <a14:foregroundMark x1="37589" y1="36766" x2="55496" y2="78682"/>
                        <a14:foregroundMark x1="55496" y1="78682" x2="71454" y2="93615"/>
                        <a14:foregroundMark x1="78191" y1="98558" x2="29255" y2="94645"/>
                        <a14:foregroundMark x1="29255" y1="94645" x2="24113" y2="80844"/>
                        <a14:foregroundMark x1="24113" y1="80844" x2="76596" y2="81874"/>
                        <a14:foregroundMark x1="76596" y1="81874" x2="79965" y2="94645"/>
                        <a14:foregroundMark x1="79965" y1="95572" x2="42730" y2="74974"/>
                        <a14:foregroundMark x1="91667" y1="51493" x2="91667" y2="51493"/>
                        <a14:foregroundMark x1="2128" y1="47477" x2="2128" y2="47477"/>
                        <a14:foregroundMark x1="51241" y1="90731" x2="51241" y2="90731"/>
                        <a14:foregroundMark x1="96809" y1="47477" x2="96809" y2="47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2" y="1334323"/>
            <a:ext cx="731520" cy="1259407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D949C8A5-F5F5-4FB2-912C-CB2875C13BD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451" y="73019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21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2.22222E-6 L 1.45833E-6 -0.07199 " pathEditMode="relative" rAng="0" ptsTypes="AA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00"/>
                            </p:stCondLst>
                            <p:childTnLst>
                              <p:par>
                                <p:cTn id="58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2.22222E-6 L 1.45833E-6 -0.07199 " pathEditMode="relative" rAng="0" ptsTypes="AA">
                                      <p:cBhvr>
                                        <p:cTn id="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2.22222E-6 L 1.45833E-6 -0.07199 " pathEditMode="relative" rAng="0" ptsTypes="AA">
                                      <p:cBhvr>
                                        <p:cTn id="7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00"/>
                            </p:stCondLst>
                            <p:childTnLst>
                              <p:par>
                                <p:cTn id="77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2.22222E-6 L 1.45833E-6 -0.07199 " pathEditMode="relative" rAng="0" ptsTypes="AA">
                                      <p:cBhvr>
                                        <p:cTn id="7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5" grpId="0" build="p"/>
      <p:bldP spid="21" grpId="0" build="allAtOnce"/>
      <p:bldP spid="21" grpId="1" build="allAtOnce"/>
      <p:bldP spid="21" grpId="2" build="allAtOnce"/>
      <p:bldP spid="21" grpId="3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D8177-F2EA-4679-9F57-68CF627D9239}"/>
              </a:ext>
            </a:extLst>
          </p:cNvPr>
          <p:cNvSpPr/>
          <p:nvPr/>
        </p:nvSpPr>
        <p:spPr>
          <a:xfrm>
            <a:off x="720793" y="497346"/>
            <a:ext cx="11160002" cy="5821682"/>
          </a:xfrm>
          <a:custGeom>
            <a:avLst/>
            <a:gdLst>
              <a:gd name="connsiteX0" fmla="*/ 0 w 11160002"/>
              <a:gd name="connsiteY0" fmla="*/ 0 h 5821682"/>
              <a:gd name="connsiteX1" fmla="*/ 11160002 w 11160002"/>
              <a:gd name="connsiteY1" fmla="*/ 0 h 5821682"/>
              <a:gd name="connsiteX2" fmla="*/ 11160002 w 11160002"/>
              <a:gd name="connsiteY2" fmla="*/ 5821682 h 5821682"/>
              <a:gd name="connsiteX3" fmla="*/ 0 w 11160002"/>
              <a:gd name="connsiteY3" fmla="*/ 5821682 h 5821682"/>
              <a:gd name="connsiteX4" fmla="*/ 0 w 11160002"/>
              <a:gd name="connsiteY4" fmla="*/ 0 h 582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0002" h="5821682" fill="none" extrusionOk="0">
                <a:moveTo>
                  <a:pt x="0" y="0"/>
                </a:moveTo>
                <a:cubicBezTo>
                  <a:pt x="3679182" y="-33775"/>
                  <a:pt x="9893717" y="138873"/>
                  <a:pt x="11160002" y="0"/>
                </a:cubicBezTo>
                <a:cubicBezTo>
                  <a:pt x="11086231" y="1660989"/>
                  <a:pt x="11004119" y="3999490"/>
                  <a:pt x="11160002" y="5821682"/>
                </a:cubicBezTo>
                <a:cubicBezTo>
                  <a:pt x="9373488" y="5684352"/>
                  <a:pt x="4743060" y="5683826"/>
                  <a:pt x="0" y="5821682"/>
                </a:cubicBezTo>
                <a:cubicBezTo>
                  <a:pt x="152408" y="3299582"/>
                  <a:pt x="73868" y="2595181"/>
                  <a:pt x="0" y="0"/>
                </a:cubicBezTo>
                <a:close/>
              </a:path>
              <a:path w="11160002" h="5821682" stroke="0" extrusionOk="0">
                <a:moveTo>
                  <a:pt x="0" y="0"/>
                </a:moveTo>
                <a:cubicBezTo>
                  <a:pt x="5021638" y="-101487"/>
                  <a:pt x="7524794" y="-162162"/>
                  <a:pt x="11160002" y="0"/>
                </a:cubicBezTo>
                <a:cubicBezTo>
                  <a:pt x="11220715" y="2034953"/>
                  <a:pt x="11098930" y="4274784"/>
                  <a:pt x="11160002" y="5821682"/>
                </a:cubicBezTo>
                <a:cubicBezTo>
                  <a:pt x="8334191" y="5871747"/>
                  <a:pt x="3158124" y="5663233"/>
                  <a:pt x="0" y="5821682"/>
                </a:cubicBezTo>
                <a:cubicBezTo>
                  <a:pt x="-24452" y="3887168"/>
                  <a:pt x="-67663" y="1757809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901C0CB-EF12-403E-A88C-B33FBCF8B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81" y="189040"/>
            <a:ext cx="2102304" cy="1061357"/>
          </a:xfrm>
          <a:prstGeom prst="rect">
            <a:avLst/>
          </a:prstGeom>
        </p:spPr>
      </p:pic>
      <p:pic>
        <p:nvPicPr>
          <p:cNvPr id="4" name="Picture 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F82B409-6F6B-4292-9A99-059FC1A27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42" y="1339356"/>
            <a:ext cx="2102304" cy="1061357"/>
          </a:xfrm>
          <a:prstGeom prst="rect">
            <a:avLst/>
          </a:prstGeom>
        </p:spPr>
      </p:pic>
      <p:sp>
        <p:nvSpPr>
          <p:cNvPr id="5" name="Google Shape;36;p4">
            <a:extLst>
              <a:ext uri="{FF2B5EF4-FFF2-40B4-BE49-F238E27FC236}">
                <a16:creationId xmlns:a16="http://schemas.microsoft.com/office/drawing/2014/main" id="{A725591C-441D-4A6E-9FF6-854B8378C657}"/>
              </a:ext>
            </a:extLst>
          </p:cNvPr>
          <p:cNvSpPr/>
          <p:nvPr/>
        </p:nvSpPr>
        <p:spPr>
          <a:xfrm>
            <a:off x="2613203" y="1848802"/>
            <a:ext cx="1814714" cy="2000286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7;p4">
            <a:extLst>
              <a:ext uri="{FF2B5EF4-FFF2-40B4-BE49-F238E27FC236}">
                <a16:creationId xmlns:a16="http://schemas.microsoft.com/office/drawing/2014/main" id="{AF01E368-250D-42FB-BD6F-C371944377E5}"/>
              </a:ext>
            </a:extLst>
          </p:cNvPr>
          <p:cNvSpPr/>
          <p:nvPr/>
        </p:nvSpPr>
        <p:spPr>
          <a:xfrm>
            <a:off x="4688545" y="1848802"/>
            <a:ext cx="1814714" cy="2000286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8;p4">
            <a:extLst>
              <a:ext uri="{FF2B5EF4-FFF2-40B4-BE49-F238E27FC236}">
                <a16:creationId xmlns:a16="http://schemas.microsoft.com/office/drawing/2014/main" id="{99CA4FF4-10F4-485C-8503-50269547AA06}"/>
              </a:ext>
            </a:extLst>
          </p:cNvPr>
          <p:cNvSpPr/>
          <p:nvPr/>
        </p:nvSpPr>
        <p:spPr>
          <a:xfrm>
            <a:off x="2613203" y="4195657"/>
            <a:ext cx="3862429" cy="2000286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9;p4">
            <a:extLst>
              <a:ext uri="{FF2B5EF4-FFF2-40B4-BE49-F238E27FC236}">
                <a16:creationId xmlns:a16="http://schemas.microsoft.com/office/drawing/2014/main" id="{BC3A12AD-FD91-4675-AAC8-6AAEA378B865}"/>
              </a:ext>
            </a:extLst>
          </p:cNvPr>
          <p:cNvSpPr/>
          <p:nvPr/>
        </p:nvSpPr>
        <p:spPr>
          <a:xfrm>
            <a:off x="2741505" y="1732942"/>
            <a:ext cx="1559231" cy="280894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6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2286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9" name="Google Shape;40;p4">
            <a:extLst>
              <a:ext uri="{FF2B5EF4-FFF2-40B4-BE49-F238E27FC236}">
                <a16:creationId xmlns:a16="http://schemas.microsoft.com/office/drawing/2014/main" id="{2AC9AFEE-5592-4485-9068-ADA6D522A792}"/>
              </a:ext>
            </a:extLst>
          </p:cNvPr>
          <p:cNvSpPr/>
          <p:nvPr/>
        </p:nvSpPr>
        <p:spPr>
          <a:xfrm>
            <a:off x="4816847" y="1708507"/>
            <a:ext cx="1559231" cy="280894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6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2286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0" name="Google Shape;41;p4">
            <a:extLst>
              <a:ext uri="{FF2B5EF4-FFF2-40B4-BE49-F238E27FC236}">
                <a16:creationId xmlns:a16="http://schemas.microsoft.com/office/drawing/2014/main" id="{D5E0BF4C-E8DB-4E61-809E-84CCD17BB707}"/>
              </a:ext>
            </a:extLst>
          </p:cNvPr>
          <p:cNvSpPr/>
          <p:nvPr/>
        </p:nvSpPr>
        <p:spPr>
          <a:xfrm>
            <a:off x="2741505" y="4055362"/>
            <a:ext cx="3537906" cy="31575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6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برنامج جديد</a:t>
            </a:r>
            <a:endParaRPr sz="2286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aphicFrame>
        <p:nvGraphicFramePr>
          <p:cNvPr id="11" name="Google Shape;42;p4">
            <a:extLst>
              <a:ext uri="{FF2B5EF4-FFF2-40B4-BE49-F238E27FC236}">
                <a16:creationId xmlns:a16="http://schemas.microsoft.com/office/drawing/2014/main" id="{61F4B326-886F-4D33-A30E-4FDD2037C4D9}"/>
              </a:ext>
            </a:extLst>
          </p:cNvPr>
          <p:cNvGraphicFramePr/>
          <p:nvPr/>
        </p:nvGraphicFramePr>
        <p:xfrm>
          <a:off x="6736260" y="1339258"/>
          <a:ext cx="4039834" cy="364196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77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03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80872">
                <a:tc gridSpan="7"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3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يناير</a:t>
                      </a:r>
                      <a:endParaRPr sz="3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55101" marR="55101" marT="65304" marB="65304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74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16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26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27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28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69F50FC-420D-4DF5-91F5-74EB150E0577}"/>
              </a:ext>
            </a:extLst>
          </p:cNvPr>
          <p:cNvSpPr txBox="1"/>
          <p:nvPr/>
        </p:nvSpPr>
        <p:spPr>
          <a:xfrm>
            <a:off x="5013069" y="2565003"/>
            <a:ext cx="1353484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143" dirty="0">
                <a:cs typeface="(AH) Manal Black" pitchFamily="2" charset="-78"/>
              </a:rPr>
              <a:t>الأثنين</a:t>
            </a:r>
            <a:endParaRPr lang="en-US" sz="3143" dirty="0">
              <a:cs typeface="(AH) Manal Black" pitchFamily="2" charset="-78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A6F0AD-6226-49FE-9EA6-74A5A163327E}"/>
              </a:ext>
            </a:extLst>
          </p:cNvPr>
          <p:cNvSpPr/>
          <p:nvPr/>
        </p:nvSpPr>
        <p:spPr>
          <a:xfrm>
            <a:off x="7822965" y="3478327"/>
            <a:ext cx="443953" cy="45794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6C2899-2E3B-46B7-8874-0AF5CDC820BF}"/>
              </a:ext>
            </a:extLst>
          </p:cNvPr>
          <p:cNvSpPr txBox="1"/>
          <p:nvPr/>
        </p:nvSpPr>
        <p:spPr>
          <a:xfrm>
            <a:off x="2835722" y="2399036"/>
            <a:ext cx="1638271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286" b="1" dirty="0"/>
              <a:t>11/1/2022</a:t>
            </a:r>
            <a:endParaRPr lang="en-US" sz="3143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69568C-ED93-4AEC-8BE8-22C9E1E30119}"/>
              </a:ext>
            </a:extLst>
          </p:cNvPr>
          <p:cNvSpPr txBox="1"/>
          <p:nvPr/>
        </p:nvSpPr>
        <p:spPr>
          <a:xfrm>
            <a:off x="2567126" y="2787590"/>
            <a:ext cx="2110119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714" b="1" dirty="0"/>
              <a:t>8/ جماد </a:t>
            </a:r>
            <a:r>
              <a:rPr lang="ar-BH" sz="1000" b="1" dirty="0"/>
              <a:t>الثاني</a:t>
            </a:r>
            <a:r>
              <a:rPr lang="ar-BH" sz="2286" b="1" dirty="0"/>
              <a:t>/</a:t>
            </a:r>
            <a:r>
              <a:rPr lang="ar-BH" sz="1714" b="1" dirty="0"/>
              <a:t>1443</a:t>
            </a:r>
            <a:endParaRPr lang="en-US" sz="1714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B76094-BDF2-49A1-9629-1CF4A5D0449F}"/>
              </a:ext>
            </a:extLst>
          </p:cNvPr>
          <p:cNvSpPr txBox="1"/>
          <p:nvPr/>
        </p:nvSpPr>
        <p:spPr>
          <a:xfrm>
            <a:off x="3047803" y="4934002"/>
            <a:ext cx="2993228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286" b="1" dirty="0"/>
              <a:t>دبلوم الصّغار</a:t>
            </a:r>
            <a:endParaRPr lang="en-US" sz="3143" b="1" dirty="0"/>
          </a:p>
        </p:txBody>
      </p:sp>
      <p:pic>
        <p:nvPicPr>
          <p:cNvPr id="17" name="Picture 1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CBBC47F-348A-4BD6-BE08-9C0B1E46F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00" y="1177201"/>
            <a:ext cx="2102304" cy="10613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6ECE32-6935-4653-BB0E-68084E630EBB}"/>
              </a:ext>
            </a:extLst>
          </p:cNvPr>
          <p:cNvSpPr txBox="1"/>
          <p:nvPr/>
        </p:nvSpPr>
        <p:spPr>
          <a:xfrm>
            <a:off x="-1088571" y="7094746"/>
            <a:ext cx="956196" cy="29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286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1286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22" name="مجموعة 14">
            <a:extLst>
              <a:ext uri="{FF2B5EF4-FFF2-40B4-BE49-F238E27FC236}">
                <a16:creationId xmlns:a16="http://schemas.microsoft.com/office/drawing/2014/main" id="{CA2D2361-0348-4757-89B4-BD3804E0AEEC}"/>
              </a:ext>
            </a:extLst>
          </p:cNvPr>
          <p:cNvGrpSpPr/>
          <p:nvPr/>
        </p:nvGrpSpPr>
        <p:grpSpPr>
          <a:xfrm flipH="1">
            <a:off x="9968318" y="0"/>
            <a:ext cx="2258448" cy="6389712"/>
            <a:chOff x="2507423" y="-1965727"/>
            <a:chExt cx="2765709" cy="8823726"/>
          </a:xfrm>
        </p:grpSpPr>
        <p:sp>
          <p:nvSpPr>
            <p:cNvPr id="23" name="مستطيل 15">
              <a:extLst>
                <a:ext uri="{FF2B5EF4-FFF2-40B4-BE49-F238E27FC236}">
                  <a16:creationId xmlns:a16="http://schemas.microsoft.com/office/drawing/2014/main" id="{15E915D8-1C62-47B4-8419-ACDC9008DA68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4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030A5AB5-E3D0-4D2E-A315-EFB2345E405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F2DD8770-9E0D-4C51-896E-428B1BA2F8F8}"/>
              </a:ext>
            </a:extLst>
          </p:cNvPr>
          <p:cNvSpPr/>
          <p:nvPr/>
        </p:nvSpPr>
        <p:spPr>
          <a:xfrm>
            <a:off x="0" y="445881"/>
            <a:ext cx="1597981" cy="518466"/>
          </a:xfrm>
          <a:custGeom>
            <a:avLst/>
            <a:gdLst>
              <a:gd name="connsiteX0" fmla="*/ 0 w 1597981"/>
              <a:gd name="connsiteY0" fmla="*/ 0 h 518466"/>
              <a:gd name="connsiteX1" fmla="*/ 457072 w 1597981"/>
              <a:gd name="connsiteY1" fmla="*/ 0 h 518466"/>
              <a:gd name="connsiteX2" fmla="*/ 862400 w 1597981"/>
              <a:gd name="connsiteY2" fmla="*/ 0 h 518466"/>
              <a:gd name="connsiteX3" fmla="*/ 1293600 w 1597981"/>
              <a:gd name="connsiteY3" fmla="*/ 0 h 518466"/>
              <a:gd name="connsiteX4" fmla="*/ 1597981 w 1597981"/>
              <a:gd name="connsiteY4" fmla="*/ 259233 h 518466"/>
              <a:gd name="connsiteX5" fmla="*/ 1293600 w 1597981"/>
              <a:gd name="connsiteY5" fmla="*/ 518466 h 518466"/>
              <a:gd name="connsiteX6" fmla="*/ 836528 w 1597981"/>
              <a:gd name="connsiteY6" fmla="*/ 518466 h 518466"/>
              <a:gd name="connsiteX7" fmla="*/ 392392 w 1597981"/>
              <a:gd name="connsiteY7" fmla="*/ 518466 h 518466"/>
              <a:gd name="connsiteX8" fmla="*/ 0 w 1597981"/>
              <a:gd name="connsiteY8" fmla="*/ 518466 h 518466"/>
              <a:gd name="connsiteX9" fmla="*/ 0 w 1597981"/>
              <a:gd name="connsiteY9" fmla="*/ 0 h 51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7981" h="518466" fill="none" extrusionOk="0">
                <a:moveTo>
                  <a:pt x="0" y="0"/>
                </a:moveTo>
                <a:cubicBezTo>
                  <a:pt x="219174" y="-54836"/>
                  <a:pt x="299723" y="18154"/>
                  <a:pt x="457072" y="0"/>
                </a:cubicBezTo>
                <a:cubicBezTo>
                  <a:pt x="614421" y="-18154"/>
                  <a:pt x="716208" y="2049"/>
                  <a:pt x="862400" y="0"/>
                </a:cubicBezTo>
                <a:cubicBezTo>
                  <a:pt x="1008592" y="-2049"/>
                  <a:pt x="1139774" y="5249"/>
                  <a:pt x="1293600" y="0"/>
                </a:cubicBezTo>
                <a:cubicBezTo>
                  <a:pt x="1384447" y="60437"/>
                  <a:pt x="1427166" y="152717"/>
                  <a:pt x="1597981" y="259233"/>
                </a:cubicBezTo>
                <a:cubicBezTo>
                  <a:pt x="1489909" y="367207"/>
                  <a:pt x="1377139" y="395856"/>
                  <a:pt x="1293600" y="518466"/>
                </a:cubicBezTo>
                <a:cubicBezTo>
                  <a:pt x="1125386" y="570396"/>
                  <a:pt x="1044828" y="481424"/>
                  <a:pt x="836528" y="518466"/>
                </a:cubicBezTo>
                <a:cubicBezTo>
                  <a:pt x="628228" y="555508"/>
                  <a:pt x="494656" y="515988"/>
                  <a:pt x="392392" y="518466"/>
                </a:cubicBezTo>
                <a:cubicBezTo>
                  <a:pt x="290128" y="520944"/>
                  <a:pt x="194718" y="483618"/>
                  <a:pt x="0" y="518466"/>
                </a:cubicBezTo>
                <a:cubicBezTo>
                  <a:pt x="-10360" y="397737"/>
                  <a:pt x="43561" y="121263"/>
                  <a:pt x="0" y="0"/>
                </a:cubicBezTo>
                <a:close/>
              </a:path>
              <a:path w="1597981" h="518466" stroke="0" extrusionOk="0">
                <a:moveTo>
                  <a:pt x="0" y="0"/>
                </a:moveTo>
                <a:cubicBezTo>
                  <a:pt x="119008" y="-42882"/>
                  <a:pt x="240797" y="26171"/>
                  <a:pt x="444136" y="0"/>
                </a:cubicBezTo>
                <a:cubicBezTo>
                  <a:pt x="647475" y="-26171"/>
                  <a:pt x="677146" y="26434"/>
                  <a:pt x="836528" y="0"/>
                </a:cubicBezTo>
                <a:cubicBezTo>
                  <a:pt x="995910" y="-26434"/>
                  <a:pt x="1127955" y="22493"/>
                  <a:pt x="1293600" y="0"/>
                </a:cubicBezTo>
                <a:cubicBezTo>
                  <a:pt x="1389016" y="66077"/>
                  <a:pt x="1487971" y="203286"/>
                  <a:pt x="1597981" y="259233"/>
                </a:cubicBezTo>
                <a:cubicBezTo>
                  <a:pt x="1490473" y="364290"/>
                  <a:pt x="1383119" y="382991"/>
                  <a:pt x="1293600" y="518466"/>
                </a:cubicBezTo>
                <a:cubicBezTo>
                  <a:pt x="1167287" y="547696"/>
                  <a:pt x="998589" y="486298"/>
                  <a:pt x="888272" y="518466"/>
                </a:cubicBezTo>
                <a:cubicBezTo>
                  <a:pt x="777955" y="550634"/>
                  <a:pt x="613210" y="473415"/>
                  <a:pt x="482944" y="518466"/>
                </a:cubicBezTo>
                <a:cubicBezTo>
                  <a:pt x="352678" y="563517"/>
                  <a:pt x="212713" y="499878"/>
                  <a:pt x="0" y="518466"/>
                </a:cubicBezTo>
                <a:cubicBezTo>
                  <a:pt x="-12517" y="351516"/>
                  <a:pt x="35953" y="243013"/>
                  <a:pt x="0" y="0"/>
                </a:cubicBezTo>
                <a:close/>
              </a:path>
            </a:pathLst>
          </a:custGeom>
          <a:solidFill>
            <a:srgbClr val="FFBB2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79925325">
                  <a:prstGeom prst="homePlate">
                    <a:avLst>
                      <a:gd name="adj" fmla="val 5870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اليوم والتاريخ</a:t>
            </a:r>
            <a:endParaRPr lang="en-AE" sz="36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20" name="Picture 19" descr="Calendar&#10;&#10;Description automatically generated">
            <a:extLst>
              <a:ext uri="{FF2B5EF4-FFF2-40B4-BE49-F238E27FC236}">
                <a16:creationId xmlns:a16="http://schemas.microsoft.com/office/drawing/2014/main" id="{1CB85E0F-4918-4990-8567-EDB190C859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" t="13484" r="69103" b="80841"/>
          <a:stretch/>
        </p:blipFill>
        <p:spPr>
          <a:xfrm>
            <a:off x="7919135" y="839381"/>
            <a:ext cx="1737360" cy="531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44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lick.wav"/>
          </p:stSnd>
        </p:sndAc>
      </p:transition>
    </mc:Choice>
    <mc:Fallback xmlns="">
      <p:transition spd="slow">
        <p:checker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, square&#10;&#10;Description automatically generated">
            <a:extLst>
              <a:ext uri="{FF2B5EF4-FFF2-40B4-BE49-F238E27FC236}">
                <a16:creationId xmlns:a16="http://schemas.microsoft.com/office/drawing/2014/main" id="{C1947AEB-3008-4548-95F8-23255B4CF5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19" b="94819" l="9947" r="89876">
                        <a14:foregroundMark x1="12256" y1="94819" x2="12256" y2="94819"/>
                        <a14:foregroundMark x1="17229" y1="94819" x2="17229" y2="94819"/>
                        <a14:foregroundMark x1="22735" y1="95133" x2="32860" y2="94819"/>
                        <a14:foregroundMark x1="32860" y1="94819" x2="37833" y2="87755"/>
                        <a14:foregroundMark x1="37833" y1="87755" x2="32504" y2="64207"/>
                        <a14:foregroundMark x1="30551" y1="55102" x2="30551" y2="55102"/>
                        <a14:foregroundMark x1="30551" y1="55102" x2="33215" y2="59184"/>
                        <a14:foregroundMark x1="14565" y1="62009" x2="14387" y2="74254"/>
                        <a14:foregroundMark x1="14387" y1="74254" x2="14387" y2="59341"/>
                        <a14:foregroundMark x1="13854" y1="60440" x2="13499" y2="77551"/>
                        <a14:foregroundMark x1="13499" y1="80377" x2="12611" y2="87755"/>
                        <a14:foregroundMark x1="13499" y1="88069" x2="22202" y2="89482"/>
                        <a14:foregroundMark x1="23623" y1="87755" x2="23979" y2="70330"/>
                        <a14:foregroundMark x1="23979" y1="70330" x2="25400" y2="68132"/>
                        <a14:foregroundMark x1="42096" y1="94819" x2="42096" y2="948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76" t="52235" r="50000" b="3575"/>
          <a:stretch/>
        </p:blipFill>
        <p:spPr>
          <a:xfrm>
            <a:off x="4630150" y="2219861"/>
            <a:ext cx="3124983" cy="2697540"/>
          </a:xfrm>
          <a:prstGeom prst="rect">
            <a:avLst/>
          </a:prstGeom>
        </p:spPr>
      </p:pic>
      <p:pic>
        <p:nvPicPr>
          <p:cNvPr id="17" name="Picture 16" descr="Shape, square&#10;&#10;Description automatically generated">
            <a:extLst>
              <a:ext uri="{FF2B5EF4-FFF2-40B4-BE49-F238E27FC236}">
                <a16:creationId xmlns:a16="http://schemas.microsoft.com/office/drawing/2014/main" id="{6295B807-A8A6-4C2B-9AA3-462C8A0FD0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91" b="89953" l="5684" r="89876">
                        <a14:foregroundMark x1="18650" y1="44270" x2="22380" y2="46625"/>
                        <a14:foregroundMark x1="16696" y1="48352" x2="5684" y2="19466"/>
                        <a14:foregroundMark x1="6039" y1="21036" x2="15808" y2="53532"/>
                        <a14:foregroundMark x1="17762" y1="53218" x2="43339" y2="44584"/>
                        <a14:foregroundMark x1="43339" y1="44584" x2="43339" y2="44584"/>
                        <a14:foregroundMark x1="39432" y1="31240" x2="40320" y2="35636"/>
                        <a14:foregroundMark x1="41030" y1="29513" x2="35879" y2="13815"/>
                        <a14:foregroundMark x1="35879" y1="13815" x2="28774" y2="19466"/>
                        <a14:foregroundMark x1="28774" y1="19466" x2="18117" y2="40188"/>
                        <a14:foregroundMark x1="36590" y1="8791" x2="36590" y2="8791"/>
                        <a14:foregroundMark x1="20426" y1="8791" x2="20426" y2="8791"/>
                        <a14:foregroundMark x1="20426" y1="8791" x2="23623" y2="14129"/>
                        <a14:foregroundMark x1="20071" y1="13187" x2="15275" y2="14129"/>
                        <a14:foregroundMark x1="20071" y1="13344" x2="18472" y2="8791"/>
                        <a14:foregroundMark x1="38011" y1="10361" x2="38366" y2="15699"/>
                        <a14:foregroundMark x1="38366" y1="25432" x2="26465" y2="29670"/>
                        <a14:foregroundMark x1="26465" y1="29670" x2="20426" y2="34537"/>
                        <a14:foregroundMark x1="20959" y1="34537" x2="37123" y2="35322"/>
                        <a14:foregroundMark x1="37123" y1="35322" x2="36412" y2="26217"/>
                        <a14:foregroundMark x1="36412" y1="26217" x2="35524" y2="23705"/>
                        <a14:foregroundMark x1="33748" y1="22135" x2="24867" y2="20565"/>
                        <a14:foregroundMark x1="24867" y1="20565" x2="16163" y2="23862"/>
                        <a14:foregroundMark x1="16163" y1="23862" x2="15275" y2="24647"/>
                        <a14:foregroundMark x1="14920" y1="25118" x2="17584" y2="34223"/>
                        <a14:foregroundMark x1="17584" y1="34223" x2="20959" y2="37677"/>
                        <a14:foregroundMark x1="19005" y1="35322" x2="14032" y2="26217"/>
                        <a14:foregroundMark x1="14032" y1="26217" x2="12789" y2="18367"/>
                        <a14:foregroundMark x1="12789" y1="18367" x2="21847" y2="16013"/>
                        <a14:foregroundMark x1="21847" y1="16013" x2="22735" y2="16013"/>
                        <a14:foregroundMark x1="39432" y1="14757" x2="39432" y2="14757"/>
                        <a14:foregroundMark x1="47425" y1="41601" x2="47425" y2="41601"/>
                        <a14:foregroundMark x1="46714" y1="39089" x2="46714" y2="39089"/>
                        <a14:foregroundMark x1="17762" y1="11931" x2="17584" y2="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62" r="50000" b="45620"/>
          <a:stretch/>
        </p:blipFill>
        <p:spPr>
          <a:xfrm>
            <a:off x="0" y="2270793"/>
            <a:ext cx="4016531" cy="305299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0C192188-192F-4504-B31D-75751E5E0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44" b="98047" l="1758" r="97266">
                        <a14:foregroundMark x1="6641" y1="92773" x2="50781" y2="89648"/>
                        <a14:foregroundMark x1="50781" y1="89648" x2="91211" y2="93945"/>
                        <a14:foregroundMark x1="95703" y1="91406" x2="89453" y2="87109"/>
                        <a14:foregroundMark x1="95508" y1="48633" x2="83984" y2="41602"/>
                        <a14:foregroundMark x1="83984" y1="41602" x2="37305" y2="38086"/>
                        <a14:foregroundMark x1="37305" y1="38086" x2="5859" y2="42773"/>
                        <a14:foregroundMark x1="5859" y1="42773" x2="4102" y2="44141"/>
                        <a14:foregroundMark x1="38086" y1="83789" x2="31445" y2="75781"/>
                        <a14:foregroundMark x1="31445" y1="75781" x2="28516" y2="66992"/>
                        <a14:foregroundMark x1="28516" y1="66992" x2="29297" y2="54688"/>
                        <a14:foregroundMark x1="27148" y1="52734" x2="16992" y2="50781"/>
                        <a14:foregroundMark x1="16992" y1="50781" x2="22070" y2="41992"/>
                        <a14:foregroundMark x1="22070" y1="41992" x2="29297" y2="41797"/>
                        <a14:foregroundMark x1="17969" y1="30273" x2="17969" y2="30273"/>
                        <a14:foregroundMark x1="20313" y1="29492" x2="18359" y2="34375"/>
                        <a14:foregroundMark x1="30078" y1="35938" x2="36133" y2="27539"/>
                        <a14:foregroundMark x1="36133" y1="27539" x2="45898" y2="24219"/>
                        <a14:foregroundMark x1="45898" y1="24219" x2="56055" y2="27930"/>
                        <a14:foregroundMark x1="56055" y1="27930" x2="58789" y2="30273"/>
                        <a14:foregroundMark x1="58789" y1="30273" x2="59180" y2="23438"/>
                        <a14:foregroundMark x1="59180" y1="24609" x2="76563" y2="50586"/>
                        <a14:foregroundMark x1="76563" y1="50586" x2="76563" y2="51367"/>
                        <a14:foregroundMark x1="80273" y1="47852" x2="78906" y2="38086"/>
                        <a14:foregroundMark x1="78906" y1="38086" x2="73438" y2="36523"/>
                        <a14:foregroundMark x1="73438" y1="36523" x2="83398" y2="35938"/>
                        <a14:foregroundMark x1="83398" y1="35938" x2="93945" y2="36719"/>
                        <a14:foregroundMark x1="93945" y1="36719" x2="97266" y2="47266"/>
                        <a14:foregroundMark x1="97266" y1="47266" x2="97266" y2="48633"/>
                        <a14:foregroundMark x1="89063" y1="97070" x2="53516" y2="96680"/>
                        <a14:foregroundMark x1="47070" y1="98047" x2="29297" y2="98047"/>
                        <a14:foregroundMark x1="19922" y1="97070" x2="10547" y2="96289"/>
                        <a14:foregroundMark x1="10547" y1="96289" x2="1758" y2="91016"/>
                        <a14:foregroundMark x1="1758" y1="91016" x2="1758" y2="61523"/>
                        <a14:foregroundMark x1="33984" y1="13672" x2="28320" y2="7617"/>
                        <a14:foregroundMark x1="49805" y1="11328" x2="49805" y2="2344"/>
                        <a14:foregroundMark x1="49805" y1="2344" x2="49805" y2="2344"/>
                        <a14:foregroundMark x1="66406" y1="14258" x2="71289" y2="8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257" y="5019308"/>
            <a:ext cx="1387292" cy="14202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4A9A0C-78C0-4116-B0FB-B5CB7F1A8A4C}"/>
              </a:ext>
            </a:extLst>
          </p:cNvPr>
          <p:cNvSpPr txBox="1"/>
          <p:nvPr/>
        </p:nvSpPr>
        <p:spPr>
          <a:xfrm>
            <a:off x="5356108" y="3088868"/>
            <a:ext cx="1940575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800" dirty="0">
                <a:solidFill>
                  <a:srgbClr val="FF0000"/>
                </a:solidFill>
                <a:cs typeface="(AH) Manal Black" pitchFamily="2" charset="-78"/>
              </a:rPr>
              <a:t>لِأَهْمِسَ</a:t>
            </a:r>
            <a:endParaRPr lang="en-US" sz="48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65E7B9-2F3B-4DF0-9799-8D47C9C3C222}"/>
              </a:ext>
            </a:extLst>
          </p:cNvPr>
          <p:cNvSpPr txBox="1"/>
          <p:nvPr/>
        </p:nvSpPr>
        <p:spPr>
          <a:xfrm>
            <a:off x="1514452" y="717720"/>
            <a:ext cx="935637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ar-BH" sz="4800" dirty="0">
                <a:solidFill>
                  <a:srgbClr val="FF0000"/>
                </a:solidFill>
                <a:cs typeface="(AH) Manal Black" pitchFamily="2" charset="-78"/>
              </a:rPr>
              <a:t>* </a:t>
            </a:r>
            <a:r>
              <a:rPr lang="ar-BH" sz="4800" dirty="0">
                <a:cs typeface="(AH) Manal Black" pitchFamily="2" charset="-78"/>
              </a:rPr>
              <a:t>سَمِعْتُ صّوْتَ ........... فَشَعَرْتُ في الرّاحَةِ.</a:t>
            </a:r>
            <a:endParaRPr lang="en-US" sz="4800" dirty="0">
              <a:cs typeface="(AH) Manal Black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694D9A-B7FA-41C8-8CD0-02F6600517BF}"/>
              </a:ext>
            </a:extLst>
          </p:cNvPr>
          <p:cNvSpPr txBox="1"/>
          <p:nvPr/>
        </p:nvSpPr>
        <p:spPr>
          <a:xfrm>
            <a:off x="768110" y="3208864"/>
            <a:ext cx="2480310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800" dirty="0">
                <a:solidFill>
                  <a:srgbClr val="FF0000"/>
                </a:solidFill>
                <a:cs typeface="(AH) Manal Black" pitchFamily="2" charset="-78"/>
              </a:rPr>
              <a:t>خَرير الْماءِ</a:t>
            </a:r>
            <a:endParaRPr lang="en-US" sz="48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F74F85-F7AD-4F15-9F62-085B52A874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107" y="1980942"/>
            <a:ext cx="1920240" cy="16434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05C34C9-B5B3-466D-8080-B7C831B79E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81600" y="4917401"/>
            <a:ext cx="2194560" cy="2194560"/>
          </a:xfrm>
          <a:prstGeom prst="rect">
            <a:avLst/>
          </a:prstGeom>
        </p:spPr>
      </p:pic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648068C-AB93-4F3F-AB2F-EC0B99805A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7E57644-9C38-496D-B335-44B112415389}"/>
              </a:ext>
            </a:extLst>
          </p:cNvPr>
          <p:cNvSpPr txBox="1"/>
          <p:nvPr/>
        </p:nvSpPr>
        <p:spPr>
          <a:xfrm>
            <a:off x="0" y="44827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371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C 0.06901 3.7037E-7 0.125 0.05602 0.125 0.125 C 0.125 0.19398 0.06901 0.25 -2.08333E-7 0.25 C -0.06888 0.25 -0.125 0.19398 -0.125 0.125 C -0.125 0.05602 -0.06888 3.7037E-7 -2.08333E-7 3.7037E-7 Z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949 L -3.54167E-6 -0.00879 C 0.003 -0.02083 0.00612 -0.04791 0.01888 -0.05347 L 0.02578 -0.05555 C 0.02761 -0.05741 0.02943 -0.05972 0.03138 -0.06041 C 0.03555 -0.06273 0.04063 -0.06273 0.04375 -0.06551 C 0.04558 -0.06643 0.04727 -0.06852 0.04987 -0.07014 C 0.05118 -0.07199 0.05248 -0.0743 0.05417 -0.07477 C 0.05782 -0.07708 0.06159 -0.07616 0.06602 -0.07754 C 0.06784 -0.07754 0.06953 -0.08009 0.07214 -0.08009 C 0.08138 -0.08102 0.09141 -0.08102 0.10052 -0.08217 C 0.12409 -0.08935 0.0862 -0.07847 0.12292 -0.0868 C 0.12461 -0.0875 0.12644 -0.08935 0.12904 -0.08935 C 0.15482 -0.09375 0.16849 -0.09444 0.19506 -0.09653 C 0.19896 -0.09768 0.20196 -0.09768 0.20508 -0.09907 C 0.20938 -0.1 0.21302 -0.10185 0.21732 -0.10393 L 0.22357 -0.10602 L 0.22917 -0.10903 L 0.23581 -0.11065 C 0.23711 -0.11319 0.23959 -0.11435 0.24089 -0.11597 C 0.24323 -0.11666 0.24584 -0.11666 0.24701 -0.11805 C 0.25196 -0.12129 0.25495 -0.1243 0.25938 -0.12801 C 0.27422 -0.13912 0.25625 -0.125 0.27422 -0.13981 C 0.27605 -0.14143 0.278 -0.14305 0.27982 -0.14444 C 0.28112 -0.14606 0.28217 -0.14791 0.28425 -0.1493 C 0.28542 -0.15092 0.28855 -0.15208 0.28959 -0.15393 C 0.29089 -0.15532 0.29219 -0.15764 0.29388 -0.15903 C 0.29779 -0.16227 0.30261 -0.16435 0.30573 -0.16828 C 0.31263 -0.17592 0.30873 -0.17291 0.31797 -0.17824 C 0.31927 -0.1794 0.32058 -0.18125 0.3224 -0.18287 C 0.32748 -0.18819 0.33112 -0.19051 0.33672 -0.19491 C 0.33802 -0.19722 0.33907 -0.2 0.33972 -0.20185 C 0.3569 -0.2243 0.34597 -0.20555 0.35469 -0.22129 C 0.35508 -0.22361 0.35586 -0.22616 0.35638 -0.22893 C 0.35899 -0.23495 0.36081 -0.23588 0.36433 -0.24051 L 0.36875 -0.25509 C 0.36953 -0.25717 0.37006 -0.25949 0.37071 -0.2625 C 0.37175 -0.27083 0.37305 -0.27616 0.37487 -0.28379 C 0.37565 -0.28588 0.37618 -0.28889 0.37618 -0.2912 C 0.37865 -0.30139 0.37865 -0.30717 0.38125 -0.31782 C 0.38177 -0.32477 0.38308 -0.32731 0.38568 -0.33403 C 0.38438 -0.34398 0.3849 -0.3537 0.38308 -0.36342 C 0.38177 -0.36574 0.37865 -0.36921 0.37865 -0.36898 L 0.37865 -0.36921 " pathEditMode="relative" rAng="0" ptsTypes="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4" y="-1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521CDF-7550-4B82-A6A8-506554C4F3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193" y="1548717"/>
            <a:ext cx="2017272" cy="2317668"/>
          </a:xfrm>
          <a:prstGeom prst="rect">
            <a:avLst/>
          </a:prstGeom>
        </p:spPr>
      </p:pic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8CC51C2D-A9C2-4381-A57B-57AEA03D4E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19" b="94819" l="9947" r="89876">
                        <a14:foregroundMark x1="12256" y1="94819" x2="12256" y2="94819"/>
                        <a14:foregroundMark x1="17229" y1="94819" x2="17229" y2="94819"/>
                        <a14:foregroundMark x1="22735" y1="95133" x2="32860" y2="94819"/>
                        <a14:foregroundMark x1="32860" y1="94819" x2="37833" y2="87755"/>
                        <a14:foregroundMark x1="37833" y1="87755" x2="32504" y2="64207"/>
                        <a14:foregroundMark x1="30551" y1="55102" x2="30551" y2="55102"/>
                        <a14:foregroundMark x1="30551" y1="55102" x2="33215" y2="59184"/>
                        <a14:foregroundMark x1="14565" y1="62009" x2="14387" y2="74254"/>
                        <a14:foregroundMark x1="14387" y1="74254" x2="14387" y2="59341"/>
                        <a14:foregroundMark x1="13854" y1="60440" x2="13499" y2="77551"/>
                        <a14:foregroundMark x1="13499" y1="80377" x2="12611" y2="87755"/>
                        <a14:foregroundMark x1="13499" y1="88069" x2="22202" y2="89482"/>
                        <a14:foregroundMark x1="23623" y1="87755" x2="23979" y2="70330"/>
                        <a14:foregroundMark x1="23979" y1="70330" x2="25400" y2="68132"/>
                        <a14:foregroundMark x1="42096" y1="94819" x2="42096" y2="948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76" t="52235" r="50000" b="3575"/>
          <a:stretch/>
        </p:blipFill>
        <p:spPr>
          <a:xfrm>
            <a:off x="4630150" y="2219861"/>
            <a:ext cx="3124983" cy="2697540"/>
          </a:xfrm>
          <a:prstGeom prst="rect">
            <a:avLst/>
          </a:prstGeom>
        </p:spPr>
      </p:pic>
      <p:pic>
        <p:nvPicPr>
          <p:cNvPr id="7" name="Picture 6" descr="Shape, square&#10;&#10;Description automatically generated">
            <a:extLst>
              <a:ext uri="{FF2B5EF4-FFF2-40B4-BE49-F238E27FC236}">
                <a16:creationId xmlns:a16="http://schemas.microsoft.com/office/drawing/2014/main" id="{8186672D-7FAA-4325-A8CF-82CBCFAC82F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91" b="89953" l="5684" r="89876">
                        <a14:foregroundMark x1="18650" y1="44270" x2="22380" y2="46625"/>
                        <a14:foregroundMark x1="16696" y1="48352" x2="5684" y2="19466"/>
                        <a14:foregroundMark x1="6039" y1="21036" x2="15808" y2="53532"/>
                        <a14:foregroundMark x1="17762" y1="53218" x2="43339" y2="44584"/>
                        <a14:foregroundMark x1="43339" y1="44584" x2="43339" y2="44584"/>
                        <a14:foregroundMark x1="39432" y1="31240" x2="40320" y2="35636"/>
                        <a14:foregroundMark x1="41030" y1="29513" x2="35879" y2="13815"/>
                        <a14:foregroundMark x1="35879" y1="13815" x2="28774" y2="19466"/>
                        <a14:foregroundMark x1="28774" y1="19466" x2="18117" y2="40188"/>
                        <a14:foregroundMark x1="36590" y1="8791" x2="36590" y2="8791"/>
                        <a14:foregroundMark x1="20426" y1="8791" x2="20426" y2="8791"/>
                        <a14:foregroundMark x1="20426" y1="8791" x2="23623" y2="14129"/>
                        <a14:foregroundMark x1="20071" y1="13187" x2="15275" y2="14129"/>
                        <a14:foregroundMark x1="20071" y1="13344" x2="18472" y2="8791"/>
                        <a14:foregroundMark x1="38011" y1="10361" x2="38366" y2="15699"/>
                        <a14:foregroundMark x1="38366" y1="25432" x2="26465" y2="29670"/>
                        <a14:foregroundMark x1="26465" y1="29670" x2="20426" y2="34537"/>
                        <a14:foregroundMark x1="20959" y1="34537" x2="37123" y2="35322"/>
                        <a14:foregroundMark x1="37123" y1="35322" x2="36412" y2="26217"/>
                        <a14:foregroundMark x1="36412" y1="26217" x2="35524" y2="23705"/>
                        <a14:foregroundMark x1="33748" y1="22135" x2="24867" y2="20565"/>
                        <a14:foregroundMark x1="24867" y1="20565" x2="16163" y2="23862"/>
                        <a14:foregroundMark x1="16163" y1="23862" x2="15275" y2="24647"/>
                        <a14:foregroundMark x1="14920" y1="25118" x2="17584" y2="34223"/>
                        <a14:foregroundMark x1="17584" y1="34223" x2="20959" y2="37677"/>
                        <a14:foregroundMark x1="19005" y1="35322" x2="14032" y2="26217"/>
                        <a14:foregroundMark x1="14032" y1="26217" x2="12789" y2="18367"/>
                        <a14:foregroundMark x1="12789" y1="18367" x2="21847" y2="16013"/>
                        <a14:foregroundMark x1="21847" y1="16013" x2="22735" y2="16013"/>
                        <a14:foregroundMark x1="39432" y1="14757" x2="39432" y2="14757"/>
                        <a14:foregroundMark x1="47425" y1="41601" x2="47425" y2="41601"/>
                        <a14:foregroundMark x1="46714" y1="39089" x2="46714" y2="39089"/>
                        <a14:foregroundMark x1="17762" y1="11931" x2="17584" y2="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62" r="50000" b="45620"/>
          <a:stretch/>
        </p:blipFill>
        <p:spPr>
          <a:xfrm>
            <a:off x="0" y="2270793"/>
            <a:ext cx="4016531" cy="3052998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5BB90754-1DFA-49BA-8256-E2995827BD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44" b="98047" l="1758" r="97266">
                        <a14:foregroundMark x1="6641" y1="92773" x2="50781" y2="89648"/>
                        <a14:foregroundMark x1="50781" y1="89648" x2="91211" y2="93945"/>
                        <a14:foregroundMark x1="95703" y1="91406" x2="89453" y2="87109"/>
                        <a14:foregroundMark x1="95508" y1="48633" x2="83984" y2="41602"/>
                        <a14:foregroundMark x1="83984" y1="41602" x2="37305" y2="38086"/>
                        <a14:foregroundMark x1="37305" y1="38086" x2="5859" y2="42773"/>
                        <a14:foregroundMark x1="5859" y1="42773" x2="4102" y2="44141"/>
                        <a14:foregroundMark x1="38086" y1="83789" x2="31445" y2="75781"/>
                        <a14:foregroundMark x1="31445" y1="75781" x2="28516" y2="66992"/>
                        <a14:foregroundMark x1="28516" y1="66992" x2="29297" y2="54688"/>
                        <a14:foregroundMark x1="27148" y1="52734" x2="16992" y2="50781"/>
                        <a14:foregroundMark x1="16992" y1="50781" x2="22070" y2="41992"/>
                        <a14:foregroundMark x1="22070" y1="41992" x2="29297" y2="41797"/>
                        <a14:foregroundMark x1="17969" y1="30273" x2="17969" y2="30273"/>
                        <a14:foregroundMark x1="20313" y1="29492" x2="18359" y2="34375"/>
                        <a14:foregroundMark x1="30078" y1="35938" x2="36133" y2="27539"/>
                        <a14:foregroundMark x1="36133" y1="27539" x2="45898" y2="24219"/>
                        <a14:foregroundMark x1="45898" y1="24219" x2="56055" y2="27930"/>
                        <a14:foregroundMark x1="56055" y1="27930" x2="58789" y2="30273"/>
                        <a14:foregroundMark x1="58789" y1="30273" x2="59180" y2="23438"/>
                        <a14:foregroundMark x1="59180" y1="24609" x2="76563" y2="50586"/>
                        <a14:foregroundMark x1="76563" y1="50586" x2="76563" y2="51367"/>
                        <a14:foregroundMark x1="80273" y1="47852" x2="78906" y2="38086"/>
                        <a14:foregroundMark x1="78906" y1="38086" x2="73438" y2="36523"/>
                        <a14:foregroundMark x1="73438" y1="36523" x2="83398" y2="35938"/>
                        <a14:foregroundMark x1="83398" y1="35938" x2="93945" y2="36719"/>
                        <a14:foregroundMark x1="93945" y1="36719" x2="97266" y2="47266"/>
                        <a14:foregroundMark x1="97266" y1="47266" x2="97266" y2="48633"/>
                        <a14:foregroundMark x1="89063" y1="97070" x2="53516" y2="96680"/>
                        <a14:foregroundMark x1="47070" y1="98047" x2="29297" y2="98047"/>
                        <a14:foregroundMark x1="19922" y1="97070" x2="10547" y2="96289"/>
                        <a14:foregroundMark x1="10547" y1="96289" x2="1758" y2="91016"/>
                        <a14:foregroundMark x1="1758" y1="91016" x2="1758" y2="61523"/>
                        <a14:foregroundMark x1="33984" y1="13672" x2="28320" y2="7617"/>
                        <a14:foregroundMark x1="49805" y1="11328" x2="49805" y2="2344"/>
                        <a14:foregroundMark x1="49805" y1="2344" x2="49805" y2="2344"/>
                        <a14:foregroundMark x1="66406" y1="14258" x2="71289" y2="8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257" y="5019308"/>
            <a:ext cx="1387292" cy="14202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15E0D1-22AE-42A9-B6F3-5903109E5796}"/>
              </a:ext>
            </a:extLst>
          </p:cNvPr>
          <p:cNvSpPr txBox="1"/>
          <p:nvPr/>
        </p:nvSpPr>
        <p:spPr>
          <a:xfrm>
            <a:off x="830189" y="3277837"/>
            <a:ext cx="2356152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800" dirty="0">
                <a:solidFill>
                  <a:srgbClr val="FF0000"/>
                </a:solidFill>
                <a:cs typeface="(AH) Manal Black" pitchFamily="2" charset="-78"/>
              </a:rPr>
              <a:t>نَسيم الْهواء</a:t>
            </a:r>
            <a:endParaRPr lang="en-US" sz="48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FB4DD6-2216-4834-A8F5-72BBE7E43D7C}"/>
              </a:ext>
            </a:extLst>
          </p:cNvPr>
          <p:cNvSpPr txBox="1"/>
          <p:nvPr/>
        </p:nvSpPr>
        <p:spPr>
          <a:xfrm>
            <a:off x="1514452" y="881087"/>
            <a:ext cx="935637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ar-BH" sz="48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dirty="0">
                <a:cs typeface="(AH) Manal Black" pitchFamily="2" charset="-78"/>
              </a:rPr>
              <a:t>........... ذَهَبْتُ في رِحْلَةٍ مُمْتِعَةً مَعَ أَصْدِقائي.</a:t>
            </a:r>
            <a:endParaRPr lang="en-US" sz="48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58F42E-D741-4021-A6DB-ED3E3C9E469A}"/>
              </a:ext>
            </a:extLst>
          </p:cNvPr>
          <p:cNvSpPr txBox="1"/>
          <p:nvPr/>
        </p:nvSpPr>
        <p:spPr>
          <a:xfrm>
            <a:off x="5025272" y="3035388"/>
            <a:ext cx="2480310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800" dirty="0">
                <a:solidFill>
                  <a:srgbClr val="FF0000"/>
                </a:solidFill>
                <a:cs typeface="(AH) Manal Black" pitchFamily="2" charset="-78"/>
              </a:rPr>
              <a:t>ذاتَ يَوْمٍ</a:t>
            </a:r>
            <a:endParaRPr lang="en-US" sz="48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0201F074-4640-4E36-A8D5-825E5FE73B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81600" y="4917401"/>
            <a:ext cx="2194560" cy="2194560"/>
          </a:xfrm>
          <a:prstGeom prst="rect">
            <a:avLst/>
          </a:prstGeom>
        </p:spPr>
      </p:pic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CD8555B-A5F0-4E73-B757-3492BEA60F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90B30B-45FA-4B46-B539-8FBC9F3CCC7E}"/>
              </a:ext>
            </a:extLst>
          </p:cNvPr>
          <p:cNvSpPr txBox="1"/>
          <p:nvPr/>
        </p:nvSpPr>
        <p:spPr>
          <a:xfrm>
            <a:off x="0" y="44827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446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C 0.06901 4.07407E-6 0.125 0.05601 0.125 0.125 C 0.125 0.19398 0.06901 0.25 -3.54167E-6 0.25 C -0.06888 0.25 -0.125 0.19398 -0.125 0.125 C -0.125 0.05601 -0.06888 4.07407E-6 -3.54167E-6 4.07407E-6 Z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53 0.01945 L 0.17253 0.01991 C 0.17279 0.0088 0.17318 -0.01667 0.17487 -0.02245 L 0.17578 -0.02384 C 0.17604 -0.02593 0.17617 -0.02801 0.17643 -0.02847 C 0.17696 -0.03055 0.17761 -0.03055 0.178 -0.03333 C 0.17826 -0.03403 0.17852 -0.03611 0.17878 -0.0375 C 0.17904 -0.03935 0.17917 -0.04143 0.17943 -0.0419 C 0.17982 -0.04398 0.18034 -0.04329 0.18086 -0.04468 C 0.18112 -0.04468 0.18138 -0.04699 0.18164 -0.04699 C 0.18281 -0.04768 0.18412 -0.04768 0.18529 -0.04884 C 0.18828 -0.05555 0.18347 -0.04537 0.18815 -0.05324 C 0.18841 -0.05393 0.18854 -0.05555 0.18893 -0.05555 C 0.19219 -0.05972 0.19401 -0.06065 0.1974 -0.06227 C 0.19779 -0.06343 0.19818 -0.06343 0.19857 -0.06458 C 0.19922 -0.06551 0.19961 -0.06759 0.20013 -0.06944 L 0.20104 -0.0713 L 0.2017 -0.0743 L 0.20261 -0.07546 C 0.20274 -0.07801 0.203 -0.07893 0.20326 -0.08079 C 0.20352 -0.08125 0.20378 -0.08125 0.20404 -0.08241 C 0.20456 -0.08565 0.20495 -0.08843 0.2056 -0.09213 C 0.20742 -0.10231 0.20521 -0.08912 0.20742 -0.10301 C 0.20768 -0.1044 0.20795 -0.10602 0.20821 -0.10718 C 0.20834 -0.1088 0.20847 -0.11042 0.20873 -0.1118 C 0.20886 -0.11343 0.20925 -0.11435 0.20938 -0.1162 C 0.20964 -0.11759 0.20977 -0.11968 0.21003 -0.12106 C 0.21042 -0.12407 0.21107 -0.12593 0.21146 -0.12963 C 0.21237 -0.1368 0.21185 -0.13403 0.21302 -0.13889 C 0.21315 -0.14005 0.21341 -0.1419 0.21354 -0.14329 C 0.2142 -0.14861 0.21472 -0.15046 0.2155 -0.15486 C 0.21563 -0.15694 0.21576 -0.15949 0.21576 -0.16134 C 0.21797 -0.18218 0.21667 -0.16481 0.21771 -0.17963 C 0.21784 -0.18148 0.21784 -0.18426 0.21797 -0.18657 C 0.21823 -0.19213 0.21849 -0.19305 0.21901 -0.19745 L 0.21953 -0.21111 C 0.21966 -0.21296 0.21966 -0.21528 0.21979 -0.21805 C 0.21992 -0.22593 0.22005 -0.23079 0.22031 -0.23796 C 0.22045 -0.24005 0.22045 -0.24282 0.22045 -0.24491 C 0.22084 -0.25463 0.22084 -0.26018 0.2211 -0.26991 C 0.22123 -0.27639 0.22136 -0.27893 0.22175 -0.28518 C 0.22149 -0.29444 0.22162 -0.3037 0.22136 -0.31273 C 0.22123 -0.31481 0.22084 -0.31805 0.22084 -0.31782 L 0.22084 -0.31805 " pathEditMode="relative" rAng="0" ptsTypes="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1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93C8F1-DE5D-418F-B333-EB15C59BF2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912" y="1916249"/>
            <a:ext cx="1645920" cy="1641780"/>
          </a:xfrm>
          <a:prstGeom prst="rect">
            <a:avLst/>
          </a:prstGeom>
        </p:spPr>
      </p:pic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8B5596AC-3010-462C-AE2F-88B8917DDF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19" b="94819" l="9947" r="89876">
                        <a14:foregroundMark x1="12256" y1="94819" x2="12256" y2="94819"/>
                        <a14:foregroundMark x1="17229" y1="94819" x2="17229" y2="94819"/>
                        <a14:foregroundMark x1="22735" y1="95133" x2="32860" y2="94819"/>
                        <a14:foregroundMark x1="32860" y1="94819" x2="37833" y2="87755"/>
                        <a14:foregroundMark x1="37833" y1="87755" x2="32504" y2="64207"/>
                        <a14:foregroundMark x1="30551" y1="55102" x2="30551" y2="55102"/>
                        <a14:foregroundMark x1="30551" y1="55102" x2="33215" y2="59184"/>
                        <a14:foregroundMark x1="14565" y1="62009" x2="14387" y2="74254"/>
                        <a14:foregroundMark x1="14387" y1="74254" x2="14387" y2="59341"/>
                        <a14:foregroundMark x1="13854" y1="60440" x2="13499" y2="77551"/>
                        <a14:foregroundMark x1="13499" y1="80377" x2="12611" y2="87755"/>
                        <a14:foregroundMark x1="13499" y1="88069" x2="22202" y2="89482"/>
                        <a14:foregroundMark x1="23623" y1="87755" x2="23979" y2="70330"/>
                        <a14:foregroundMark x1="23979" y1="70330" x2="25400" y2="68132"/>
                        <a14:foregroundMark x1="42096" y1="94819" x2="42096" y2="948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76" t="52235" r="50000" b="3575"/>
          <a:stretch/>
        </p:blipFill>
        <p:spPr>
          <a:xfrm>
            <a:off x="4630150" y="2219861"/>
            <a:ext cx="3124983" cy="2697540"/>
          </a:xfrm>
          <a:prstGeom prst="rect">
            <a:avLst/>
          </a:prstGeom>
        </p:spPr>
      </p:pic>
      <p:pic>
        <p:nvPicPr>
          <p:cNvPr id="9" name="Picture 8" descr="Shape, square&#10;&#10;Description automatically generated">
            <a:extLst>
              <a:ext uri="{FF2B5EF4-FFF2-40B4-BE49-F238E27FC236}">
                <a16:creationId xmlns:a16="http://schemas.microsoft.com/office/drawing/2014/main" id="{B7976DCF-A1D8-47A8-B2D5-6C3798FF2A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91" b="89953" l="5684" r="89876">
                        <a14:foregroundMark x1="18650" y1="44270" x2="22380" y2="46625"/>
                        <a14:foregroundMark x1="16696" y1="48352" x2="5684" y2="19466"/>
                        <a14:foregroundMark x1="6039" y1="21036" x2="15808" y2="53532"/>
                        <a14:foregroundMark x1="17762" y1="53218" x2="43339" y2="44584"/>
                        <a14:foregroundMark x1="43339" y1="44584" x2="43339" y2="44584"/>
                        <a14:foregroundMark x1="39432" y1="31240" x2="40320" y2="35636"/>
                        <a14:foregroundMark x1="41030" y1="29513" x2="35879" y2="13815"/>
                        <a14:foregroundMark x1="35879" y1="13815" x2="28774" y2="19466"/>
                        <a14:foregroundMark x1="28774" y1="19466" x2="18117" y2="40188"/>
                        <a14:foregroundMark x1="36590" y1="8791" x2="36590" y2="8791"/>
                        <a14:foregroundMark x1="20426" y1="8791" x2="20426" y2="8791"/>
                        <a14:foregroundMark x1="20426" y1="8791" x2="23623" y2="14129"/>
                        <a14:foregroundMark x1="20071" y1="13187" x2="15275" y2="14129"/>
                        <a14:foregroundMark x1="20071" y1="13344" x2="18472" y2="8791"/>
                        <a14:foregroundMark x1="38011" y1="10361" x2="38366" y2="15699"/>
                        <a14:foregroundMark x1="38366" y1="25432" x2="26465" y2="29670"/>
                        <a14:foregroundMark x1="26465" y1="29670" x2="20426" y2="34537"/>
                        <a14:foregroundMark x1="20959" y1="34537" x2="37123" y2="35322"/>
                        <a14:foregroundMark x1="37123" y1="35322" x2="36412" y2="26217"/>
                        <a14:foregroundMark x1="36412" y1="26217" x2="35524" y2="23705"/>
                        <a14:foregroundMark x1="33748" y1="22135" x2="24867" y2="20565"/>
                        <a14:foregroundMark x1="24867" y1="20565" x2="16163" y2="23862"/>
                        <a14:foregroundMark x1="16163" y1="23862" x2="15275" y2="24647"/>
                        <a14:foregroundMark x1="14920" y1="25118" x2="17584" y2="34223"/>
                        <a14:foregroundMark x1="17584" y1="34223" x2="20959" y2="37677"/>
                        <a14:foregroundMark x1="19005" y1="35322" x2="14032" y2="26217"/>
                        <a14:foregroundMark x1="14032" y1="26217" x2="12789" y2="18367"/>
                        <a14:foregroundMark x1="12789" y1="18367" x2="21847" y2="16013"/>
                        <a14:foregroundMark x1="21847" y1="16013" x2="22735" y2="16013"/>
                        <a14:foregroundMark x1="39432" y1="14757" x2="39432" y2="14757"/>
                        <a14:foregroundMark x1="47425" y1="41601" x2="47425" y2="41601"/>
                        <a14:foregroundMark x1="46714" y1="39089" x2="46714" y2="39089"/>
                        <a14:foregroundMark x1="17762" y1="11931" x2="17584" y2="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62" r="50000" b="45620"/>
          <a:stretch/>
        </p:blipFill>
        <p:spPr>
          <a:xfrm>
            <a:off x="0" y="2270793"/>
            <a:ext cx="4016531" cy="3052998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2B16490-8603-4495-91DD-EF90DA490D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44" b="98047" l="1758" r="97266">
                        <a14:foregroundMark x1="6641" y1="92773" x2="50781" y2="89648"/>
                        <a14:foregroundMark x1="50781" y1="89648" x2="91211" y2="93945"/>
                        <a14:foregroundMark x1="95703" y1="91406" x2="89453" y2="87109"/>
                        <a14:foregroundMark x1="95508" y1="48633" x2="83984" y2="41602"/>
                        <a14:foregroundMark x1="83984" y1="41602" x2="37305" y2="38086"/>
                        <a14:foregroundMark x1="37305" y1="38086" x2="5859" y2="42773"/>
                        <a14:foregroundMark x1="5859" y1="42773" x2="4102" y2="44141"/>
                        <a14:foregroundMark x1="38086" y1="83789" x2="31445" y2="75781"/>
                        <a14:foregroundMark x1="31445" y1="75781" x2="28516" y2="66992"/>
                        <a14:foregroundMark x1="28516" y1="66992" x2="29297" y2="54688"/>
                        <a14:foregroundMark x1="27148" y1="52734" x2="16992" y2="50781"/>
                        <a14:foregroundMark x1="16992" y1="50781" x2="22070" y2="41992"/>
                        <a14:foregroundMark x1="22070" y1="41992" x2="29297" y2="41797"/>
                        <a14:foregroundMark x1="17969" y1="30273" x2="17969" y2="30273"/>
                        <a14:foregroundMark x1="20313" y1="29492" x2="18359" y2="34375"/>
                        <a14:foregroundMark x1="30078" y1="35938" x2="36133" y2="27539"/>
                        <a14:foregroundMark x1="36133" y1="27539" x2="45898" y2="24219"/>
                        <a14:foregroundMark x1="45898" y1="24219" x2="56055" y2="27930"/>
                        <a14:foregroundMark x1="56055" y1="27930" x2="58789" y2="30273"/>
                        <a14:foregroundMark x1="58789" y1="30273" x2="59180" y2="23438"/>
                        <a14:foregroundMark x1="59180" y1="24609" x2="76563" y2="50586"/>
                        <a14:foregroundMark x1="76563" y1="50586" x2="76563" y2="51367"/>
                        <a14:foregroundMark x1="80273" y1="47852" x2="78906" y2="38086"/>
                        <a14:foregroundMark x1="78906" y1="38086" x2="73438" y2="36523"/>
                        <a14:foregroundMark x1="73438" y1="36523" x2="83398" y2="35938"/>
                        <a14:foregroundMark x1="83398" y1="35938" x2="93945" y2="36719"/>
                        <a14:foregroundMark x1="93945" y1="36719" x2="97266" y2="47266"/>
                        <a14:foregroundMark x1="97266" y1="47266" x2="97266" y2="48633"/>
                        <a14:foregroundMark x1="89063" y1="97070" x2="53516" y2="96680"/>
                        <a14:foregroundMark x1="47070" y1="98047" x2="29297" y2="98047"/>
                        <a14:foregroundMark x1="19922" y1="97070" x2="10547" y2="96289"/>
                        <a14:foregroundMark x1="10547" y1="96289" x2="1758" y2="91016"/>
                        <a14:foregroundMark x1="1758" y1="91016" x2="1758" y2="61523"/>
                        <a14:foregroundMark x1="33984" y1="13672" x2="28320" y2="7617"/>
                        <a14:foregroundMark x1="49805" y1="11328" x2="49805" y2="2344"/>
                        <a14:foregroundMark x1="49805" y1="2344" x2="49805" y2="2344"/>
                        <a14:foregroundMark x1="66406" y1="14258" x2="71289" y2="8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257" y="5019308"/>
            <a:ext cx="1387292" cy="14202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D9C607-B698-4A6D-94E4-83C6CDD4D198}"/>
              </a:ext>
            </a:extLst>
          </p:cNvPr>
          <p:cNvSpPr txBox="1"/>
          <p:nvPr/>
        </p:nvSpPr>
        <p:spPr>
          <a:xfrm>
            <a:off x="830189" y="3277837"/>
            <a:ext cx="2356152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800" dirty="0">
                <a:solidFill>
                  <a:srgbClr val="FF0000"/>
                </a:solidFill>
                <a:cs typeface="(AH) Manal Black" pitchFamily="2" charset="-78"/>
              </a:rPr>
              <a:t>نَسَجَتْ</a:t>
            </a:r>
            <a:endParaRPr lang="en-US" sz="48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E9813C-1723-48DE-BE3A-0CFF930772EA}"/>
              </a:ext>
            </a:extLst>
          </p:cNvPr>
          <p:cNvSpPr txBox="1"/>
          <p:nvPr/>
        </p:nvSpPr>
        <p:spPr>
          <a:xfrm>
            <a:off x="1633644" y="688677"/>
            <a:ext cx="10315661" cy="156966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ar-BH" sz="4800" dirty="0">
                <a:solidFill>
                  <a:srgbClr val="FF0000"/>
                </a:solidFill>
                <a:cs typeface="(AH) Manal Black" pitchFamily="2" charset="-78"/>
              </a:rPr>
              <a:t>* </a:t>
            </a:r>
            <a:r>
              <a:rPr lang="ar-BH" sz="4800" dirty="0">
                <a:cs typeface="(AH) Manal Black" pitchFamily="2" charset="-78"/>
              </a:rPr>
              <a:t>رّأَيْتُ النُّجوم ........... في السَّماءِ فَشَعَرْتُ بالسَّعادة .</a:t>
            </a:r>
            <a:endParaRPr lang="en-US" sz="48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7DE93A-CDBB-4EFD-8C52-12BCAEC8DF26}"/>
              </a:ext>
            </a:extLst>
          </p:cNvPr>
          <p:cNvSpPr txBox="1"/>
          <p:nvPr/>
        </p:nvSpPr>
        <p:spPr>
          <a:xfrm>
            <a:off x="5025272" y="3035388"/>
            <a:ext cx="2480310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800" dirty="0">
                <a:solidFill>
                  <a:srgbClr val="FF0000"/>
                </a:solidFill>
                <a:cs typeface="(AH) Manal Black" pitchFamily="2" charset="-78"/>
              </a:rPr>
              <a:t>تَتَلَأْلَأْ</a:t>
            </a:r>
            <a:endParaRPr lang="en-US" sz="48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00EC57C3-0C1E-48C0-84E4-BF6C9C7758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81600" y="4917401"/>
            <a:ext cx="2194560" cy="2194560"/>
          </a:xfrm>
          <a:prstGeom prst="rect">
            <a:avLst/>
          </a:prstGeom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6A3764E-44F3-4C65-8D71-0E4753A854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1D0213-B91D-4215-A9CF-6F1616CB26D2}"/>
              </a:ext>
            </a:extLst>
          </p:cNvPr>
          <p:cNvSpPr txBox="1"/>
          <p:nvPr/>
        </p:nvSpPr>
        <p:spPr>
          <a:xfrm>
            <a:off x="0" y="44827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4381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C 0.06901 4.07407E-6 0.125 0.05601 0.125 0.125 C 0.125 0.19398 0.06901 0.25 -3.54167E-6 0.25 C -0.06888 0.25 -0.125 0.19398 -0.125 0.125 C -0.125 0.05601 -0.06888 4.07407E-6 -3.54167E-6 4.07407E-6 Z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0023 L -2.29167E-6 0.00046 C 0.00052 -0.01134 0.00156 -0.03796 0.0056 -0.04375 L 0.00781 -0.04514 C 0.00847 -0.04745 0.00886 -0.04954 0.00938 -0.05 C 0.01068 -0.05231 0.01224 -0.05231 0.01328 -0.05509 C 0.0138 -0.05579 0.01446 -0.0581 0.0155 -0.05949 C 0.01602 -0.06134 0.01641 -0.06366 0.01706 -0.06412 C 0.01797 -0.0662 0.01927 -0.06574 0.02045 -0.0669 C 0.0211 -0.0669 0.02175 -0.06944 0.0224 -0.06944 C 0.02526 -0.07014 0.02839 -0.07014 0.03164 -0.0713 C 0.0388 -0.07824 0.02683 -0.06759 0.03854 -0.07593 C 0.0392 -0.07662 0.03946 -0.07824 0.0405 -0.07824 C 0.0487 -0.08241 0.05313 -0.08356 0.06159 -0.08518 C 0.06263 -0.08657 0.06354 -0.08657 0.06446 -0.0875 C 0.06602 -0.08866 0.06706 -0.09074 0.06823 -0.09282 L 0.07045 -0.09468 L 0.07214 -0.09792 L 0.07435 -0.09884 C 0.07461 -0.10162 0.07526 -0.10278 0.07591 -0.1044 C 0.07683 -0.10486 0.07748 -0.10486 0.07813 -0.10625 C 0.0793 -0.10972 0.08034 -0.1125 0.0819 -0.1162 C 0.08633 -0.12685 0.08099 -0.11319 0.08633 -0.12755 C 0.08698 -0.12917 0.08763 -0.13079 0.08815 -0.13194 C 0.08854 -0.13356 0.0888 -0.13542 0.08946 -0.13704 C 0.08985 -0.13843 0.09076 -0.13935 0.09102 -0.14143 C 0.09206 -0.14282 0.09232 -0.14491 0.09297 -0.14653 C 0.09388 -0.14954 0.09545 -0.15162 0.09649 -0.15532 C 0.0987 -0.16296 0.0974 -0.15995 0.10026 -0.16481 C 0.10052 -0.1662 0.10117 -0.16805 0.10156 -0.16968 C 0.10313 -0.17523 0.1043 -0.17708 0.10625 -0.18148 C 0.1069 -0.1838 0.10716 -0.18657 0.10716 -0.18819 C 0.11263 -0.20995 0.10938 -0.19213 0.11198 -0.20741 C 0.11224 -0.20926 0.11224 -0.21227 0.11263 -0.21458 C 0.11315 -0.22037 0.1138 -0.2213 0.11511 -0.22593 L 0.11641 -0.24028 C 0.11667 -0.2419 0.11667 -0.24444 0.11706 -0.24722 C 0.11732 -0.25555 0.11758 -0.26065 0.11823 -0.26805 C 0.11862 -0.27014 0.11862 -0.27315 0.11862 -0.27523 C 0.11953 -0.28565 0.11953 -0.29097 0.12018 -0.30139 C 0.12045 -0.30787 0.12084 -0.31065 0.12214 -0.31736 C 0.1211 -0.32685 0.12149 -0.33634 0.12084 -0.34606 C 0.12045 -0.34792 0.11953 -0.35116 0.11953 -0.35093 L 0.11953 -0.35116 " pathEditMode="relative" rAng="0" ptsTypes="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7" y="-1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7236C26B-0FA2-4116-8AD0-57DD0FE28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949" y="1067142"/>
            <a:ext cx="2651760" cy="3182112"/>
          </a:xfrm>
          <a:prstGeom prst="rect">
            <a:avLst/>
          </a:prstGeom>
        </p:spPr>
      </p:pic>
      <p:pic>
        <p:nvPicPr>
          <p:cNvPr id="7" name="Picture 6" descr="Shape, square&#10;&#10;Description automatically generated">
            <a:extLst>
              <a:ext uri="{FF2B5EF4-FFF2-40B4-BE49-F238E27FC236}">
                <a16:creationId xmlns:a16="http://schemas.microsoft.com/office/drawing/2014/main" id="{3186C35E-F9B9-4D44-9A97-897DFB1735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19" b="94819" l="9947" r="89876">
                        <a14:foregroundMark x1="12256" y1="94819" x2="12256" y2="94819"/>
                        <a14:foregroundMark x1="17229" y1="94819" x2="17229" y2="94819"/>
                        <a14:foregroundMark x1="22735" y1="95133" x2="32860" y2="94819"/>
                        <a14:foregroundMark x1="32860" y1="94819" x2="37833" y2="87755"/>
                        <a14:foregroundMark x1="37833" y1="87755" x2="32504" y2="64207"/>
                        <a14:foregroundMark x1="30551" y1="55102" x2="30551" y2="55102"/>
                        <a14:foregroundMark x1="30551" y1="55102" x2="33215" y2="59184"/>
                        <a14:foregroundMark x1="14565" y1="62009" x2="14387" y2="74254"/>
                        <a14:foregroundMark x1="14387" y1="74254" x2="14387" y2="59341"/>
                        <a14:foregroundMark x1="13854" y1="60440" x2="13499" y2="77551"/>
                        <a14:foregroundMark x1="13499" y1="80377" x2="12611" y2="87755"/>
                        <a14:foregroundMark x1="13499" y1="88069" x2="22202" y2="89482"/>
                        <a14:foregroundMark x1="23623" y1="87755" x2="23979" y2="70330"/>
                        <a14:foregroundMark x1="23979" y1="70330" x2="25400" y2="68132"/>
                        <a14:foregroundMark x1="42096" y1="94819" x2="42096" y2="948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76" t="52235" r="50000" b="3575"/>
          <a:stretch/>
        </p:blipFill>
        <p:spPr>
          <a:xfrm>
            <a:off x="4630150" y="2219861"/>
            <a:ext cx="3124983" cy="2697540"/>
          </a:xfrm>
          <a:prstGeom prst="rect">
            <a:avLst/>
          </a:prstGeom>
        </p:spPr>
      </p:pic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B87B7822-1399-4DF6-A3E1-06F32A9746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91" b="89953" l="5684" r="89876">
                        <a14:foregroundMark x1="18650" y1="44270" x2="22380" y2="46625"/>
                        <a14:foregroundMark x1="16696" y1="48352" x2="5684" y2="19466"/>
                        <a14:foregroundMark x1="6039" y1="21036" x2="15808" y2="53532"/>
                        <a14:foregroundMark x1="17762" y1="53218" x2="43339" y2="44584"/>
                        <a14:foregroundMark x1="43339" y1="44584" x2="43339" y2="44584"/>
                        <a14:foregroundMark x1="39432" y1="31240" x2="40320" y2="35636"/>
                        <a14:foregroundMark x1="41030" y1="29513" x2="35879" y2="13815"/>
                        <a14:foregroundMark x1="35879" y1="13815" x2="28774" y2="19466"/>
                        <a14:foregroundMark x1="28774" y1="19466" x2="18117" y2="40188"/>
                        <a14:foregroundMark x1="36590" y1="8791" x2="36590" y2="8791"/>
                        <a14:foregroundMark x1="20426" y1="8791" x2="20426" y2="8791"/>
                        <a14:foregroundMark x1="20426" y1="8791" x2="23623" y2="14129"/>
                        <a14:foregroundMark x1="20071" y1="13187" x2="15275" y2="14129"/>
                        <a14:foregroundMark x1="20071" y1="13344" x2="18472" y2="8791"/>
                        <a14:foregroundMark x1="38011" y1="10361" x2="38366" y2="15699"/>
                        <a14:foregroundMark x1="38366" y1="25432" x2="26465" y2="29670"/>
                        <a14:foregroundMark x1="26465" y1="29670" x2="20426" y2="34537"/>
                        <a14:foregroundMark x1="20959" y1="34537" x2="37123" y2="35322"/>
                        <a14:foregroundMark x1="37123" y1="35322" x2="36412" y2="26217"/>
                        <a14:foregroundMark x1="36412" y1="26217" x2="35524" y2="23705"/>
                        <a14:foregroundMark x1="33748" y1="22135" x2="24867" y2="20565"/>
                        <a14:foregroundMark x1="24867" y1="20565" x2="16163" y2="23862"/>
                        <a14:foregroundMark x1="16163" y1="23862" x2="15275" y2="24647"/>
                        <a14:foregroundMark x1="14920" y1="25118" x2="17584" y2="34223"/>
                        <a14:foregroundMark x1="17584" y1="34223" x2="20959" y2="37677"/>
                        <a14:foregroundMark x1="19005" y1="35322" x2="14032" y2="26217"/>
                        <a14:foregroundMark x1="14032" y1="26217" x2="12789" y2="18367"/>
                        <a14:foregroundMark x1="12789" y1="18367" x2="21847" y2="16013"/>
                        <a14:foregroundMark x1="21847" y1="16013" x2="22735" y2="16013"/>
                        <a14:foregroundMark x1="39432" y1="14757" x2="39432" y2="14757"/>
                        <a14:foregroundMark x1="47425" y1="41601" x2="47425" y2="41601"/>
                        <a14:foregroundMark x1="46714" y1="39089" x2="46714" y2="39089"/>
                        <a14:foregroundMark x1="17762" y1="11931" x2="17584" y2="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62" r="50000" b="45620"/>
          <a:stretch/>
        </p:blipFill>
        <p:spPr>
          <a:xfrm>
            <a:off x="0" y="2270793"/>
            <a:ext cx="4245733" cy="3052998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4F0290F8-89C4-4AE4-9B00-7F0A623801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44" b="98047" l="1758" r="97266">
                        <a14:foregroundMark x1="6641" y1="92773" x2="50781" y2="89648"/>
                        <a14:foregroundMark x1="50781" y1="89648" x2="91211" y2="93945"/>
                        <a14:foregroundMark x1="95703" y1="91406" x2="89453" y2="87109"/>
                        <a14:foregroundMark x1="95508" y1="48633" x2="83984" y2="41602"/>
                        <a14:foregroundMark x1="83984" y1="41602" x2="37305" y2="38086"/>
                        <a14:foregroundMark x1="37305" y1="38086" x2="5859" y2="42773"/>
                        <a14:foregroundMark x1="5859" y1="42773" x2="4102" y2="44141"/>
                        <a14:foregroundMark x1="38086" y1="83789" x2="31445" y2="75781"/>
                        <a14:foregroundMark x1="31445" y1="75781" x2="28516" y2="66992"/>
                        <a14:foregroundMark x1="28516" y1="66992" x2="29297" y2="54688"/>
                        <a14:foregroundMark x1="27148" y1="52734" x2="16992" y2="50781"/>
                        <a14:foregroundMark x1="16992" y1="50781" x2="22070" y2="41992"/>
                        <a14:foregroundMark x1="22070" y1="41992" x2="29297" y2="41797"/>
                        <a14:foregroundMark x1="17969" y1="30273" x2="17969" y2="30273"/>
                        <a14:foregroundMark x1="20313" y1="29492" x2="18359" y2="34375"/>
                        <a14:foregroundMark x1="30078" y1="35938" x2="36133" y2="27539"/>
                        <a14:foregroundMark x1="36133" y1="27539" x2="45898" y2="24219"/>
                        <a14:foregroundMark x1="45898" y1="24219" x2="56055" y2="27930"/>
                        <a14:foregroundMark x1="56055" y1="27930" x2="58789" y2="30273"/>
                        <a14:foregroundMark x1="58789" y1="30273" x2="59180" y2="23438"/>
                        <a14:foregroundMark x1="59180" y1="24609" x2="76563" y2="50586"/>
                        <a14:foregroundMark x1="76563" y1="50586" x2="76563" y2="51367"/>
                        <a14:foregroundMark x1="80273" y1="47852" x2="78906" y2="38086"/>
                        <a14:foregroundMark x1="78906" y1="38086" x2="73438" y2="36523"/>
                        <a14:foregroundMark x1="73438" y1="36523" x2="83398" y2="35938"/>
                        <a14:foregroundMark x1="83398" y1="35938" x2="93945" y2="36719"/>
                        <a14:foregroundMark x1="93945" y1="36719" x2="97266" y2="47266"/>
                        <a14:foregroundMark x1="97266" y1="47266" x2="97266" y2="48633"/>
                        <a14:foregroundMark x1="89063" y1="97070" x2="53516" y2="96680"/>
                        <a14:foregroundMark x1="47070" y1="98047" x2="29297" y2="98047"/>
                        <a14:foregroundMark x1="19922" y1="97070" x2="10547" y2="96289"/>
                        <a14:foregroundMark x1="10547" y1="96289" x2="1758" y2="91016"/>
                        <a14:foregroundMark x1="1758" y1="91016" x2="1758" y2="61523"/>
                        <a14:foregroundMark x1="33984" y1="13672" x2="28320" y2="7617"/>
                        <a14:foregroundMark x1="49805" y1="11328" x2="49805" y2="2344"/>
                        <a14:foregroundMark x1="49805" y1="2344" x2="49805" y2="2344"/>
                        <a14:foregroundMark x1="66406" y1="14258" x2="71289" y2="8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257" y="5019308"/>
            <a:ext cx="1387292" cy="14202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2DE8A6-1C7A-437F-A7E0-B2A5780D6B1E}"/>
              </a:ext>
            </a:extLst>
          </p:cNvPr>
          <p:cNvSpPr txBox="1"/>
          <p:nvPr/>
        </p:nvSpPr>
        <p:spPr>
          <a:xfrm>
            <a:off x="5014564" y="3153132"/>
            <a:ext cx="2356152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400" dirty="0">
                <a:solidFill>
                  <a:srgbClr val="FF0000"/>
                </a:solidFill>
                <a:cs typeface="(AH) Manal Black" pitchFamily="2" charset="-78"/>
              </a:rPr>
              <a:t>نَسيم الْهواء</a:t>
            </a:r>
            <a:endParaRPr lang="en-US" sz="44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C8E11B-5DC7-4400-BEF8-EF92392616A0}"/>
              </a:ext>
            </a:extLst>
          </p:cNvPr>
          <p:cNvSpPr txBox="1"/>
          <p:nvPr/>
        </p:nvSpPr>
        <p:spPr>
          <a:xfrm>
            <a:off x="1514452" y="717720"/>
            <a:ext cx="935637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ar-BH" sz="4800" dirty="0">
                <a:solidFill>
                  <a:srgbClr val="FF0000"/>
                </a:solidFill>
                <a:cs typeface="(AH) Manal Black" pitchFamily="2" charset="-78"/>
              </a:rPr>
              <a:t>* </a:t>
            </a:r>
            <a:r>
              <a:rPr lang="ar-BH" sz="4800" dirty="0">
                <a:cs typeface="(AH) Manal Black" pitchFamily="2" charset="-78"/>
              </a:rPr>
              <a:t>سَمِعْتُ صّوْتَ ........... في حَديقةِ الْحَي.</a:t>
            </a:r>
            <a:endParaRPr lang="en-US" sz="48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74619-013F-4477-A7C8-B69B6C8AAF48}"/>
              </a:ext>
            </a:extLst>
          </p:cNvPr>
          <p:cNvSpPr txBox="1"/>
          <p:nvPr/>
        </p:nvSpPr>
        <p:spPr>
          <a:xfrm>
            <a:off x="786650" y="3317293"/>
            <a:ext cx="2840255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400" dirty="0">
                <a:solidFill>
                  <a:srgbClr val="FF0000"/>
                </a:solidFill>
                <a:cs typeface="(AH) Manal Black" pitchFamily="2" charset="-78"/>
              </a:rPr>
              <a:t>حَفيفُ الْأَشْجارِ</a:t>
            </a:r>
            <a:endParaRPr lang="en-US" sz="44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7B0AB54-E3D4-49DF-8A71-E1FDDB0300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81600" y="4917401"/>
            <a:ext cx="2194560" cy="2194560"/>
          </a:xfrm>
          <a:prstGeom prst="rect">
            <a:avLst/>
          </a:prstGeom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58DD6E1-7141-4E79-A2F0-8E05537739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0C1341-CEBE-48AE-92A6-D41891B91576}"/>
              </a:ext>
            </a:extLst>
          </p:cNvPr>
          <p:cNvSpPr txBox="1"/>
          <p:nvPr/>
        </p:nvSpPr>
        <p:spPr>
          <a:xfrm>
            <a:off x="0" y="44827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763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C 0.06901 -7.40741E-7 0.125 0.05602 0.125 0.125 C 0.125 0.19398 0.06901 0.25 -2.70833E-6 0.25 C -0.06888 0.25 -0.125 0.19398 -0.125 0.125 C -0.125 0.05602 -0.06888 -7.40741E-7 -2.70833E-6 -7.40741E-7 Z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-4.81481E-6 L -0.01094 0.0007 C -0.00898 -0.0118 -0.00612 -0.04004 0.00677 -0.04629 L 0.01367 -0.04791 C 0.01575 -0.05023 0.01667 -0.05254 0.01862 -0.053 C 0.02266 -0.05532 0.0276 -0.05532 0.0306 -0.05856 C 0.03255 -0.05925 0.0345 -0.06157 0.03646 -0.06319 C 0.03841 -0.06504 0.03945 -0.06736 0.04141 -0.06805 C 0.0444 -0.07037 0.04831 -0.06944 0.05234 -0.07106 C 0.0543 -0.07106 0.05625 -0.07361 0.0582 -0.07361 C 0.06719 -0.0743 0.07708 -0.0743 0.08594 -0.07569 C 0.10872 -0.0831 0.07214 -0.07175 0.10768 -0.08055 C 0.10964 -0.08125 0.11068 -0.0831 0.11367 -0.0831 C 0.13841 -0.08773 0.15221 -0.08865 0.17799 -0.0905 C 0.18086 -0.09189 0.18385 -0.09189 0.18685 -0.09305 C 0.1918 -0.09421 0.19479 -0.09652 0.1987 -0.09861 L 0.2056 -0.10046 L 0.21055 -0.10393 L 0.21758 -0.10509 C 0.21849 -0.1081 0.22044 -0.10902 0.22253 -0.11111 C 0.22448 -0.11157 0.22643 -0.11157 0.22839 -0.11296 C 0.23242 -0.11643 0.23529 -0.11944 0.24023 -0.12361 C 0.25417 -0.13495 0.23737 -0.12037 0.25417 -0.13564 C 0.25612 -0.13726 0.25807 -0.13912 0.26003 -0.14027 C 0.26107 -0.14212 0.26211 -0.14398 0.26406 -0.14537 C 0.26497 -0.14722 0.26797 -0.14837 0.26901 -0.15046 C 0.27096 -0.15185 0.27187 -0.15416 0.27396 -0.15578 C 0.27682 -0.15902 0.28177 -0.16111 0.28477 -0.16527 C 0.29167 -0.17314 0.28776 -0.17013 0.29661 -0.17546 C 0.29766 -0.17685 0.29961 -0.17893 0.30065 -0.18032 C 0.3056 -0.18634 0.3095 -0.18842 0.31549 -0.19328 C 0.31641 -0.1956 0.31745 -0.19837 0.31745 -0.20046 C 0.33424 -0.22361 0.32435 -0.20416 0.33229 -0.2206 C 0.33333 -0.22268 0.33333 -0.22592 0.33424 -0.22847 C 0.3362 -0.23449 0.33828 -0.23564 0.34219 -0.2405 L 0.34609 -0.25555 C 0.34714 -0.25763 0.34714 -0.26018 0.34818 -0.26319 C 0.34909 -0.27199 0.35013 -0.27731 0.35208 -0.28541 C 0.35312 -0.28773 0.35312 -0.29074 0.35312 -0.29305 C 0.35599 -0.30393 0.35599 -0.30995 0.35807 -0.32083 C 0.35898 -0.328 0.36003 -0.33078 0.36302 -0.33773 C 0.36094 -0.34791 0.36198 -0.35833 0.36003 -0.36828 C 0.35898 -0.3706 0.35599 -0.37407 0.35599 -0.37384 L 0.35599 -0.37407 " pathEditMode="relative" rAng="0" ptsTypes="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-18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60C6B5-F5A9-455F-A6B3-33E74340A9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346" b="73352" l="55271" r="69107">
                        <a14:foregroundMark x1="60249" y1="72665" x2="60249" y2="72665"/>
                        <a14:foregroundMark x1="64714" y1="73352" x2="64714" y2="73352"/>
                        <a14:foregroundMark x1="60761" y1="41484" x2="60761" y2="41484"/>
                        <a14:foregroundMark x1="62372" y1="41346" x2="62372" y2="41346"/>
                        <a14:foregroundMark x1="56003" y1="71291" x2="56003" y2="71291"/>
                      </a14:backgroundRemoval>
                    </a14:imgEffect>
                  </a14:imgLayer>
                </a14:imgProps>
              </a:ext>
            </a:extLst>
          </a:blip>
          <a:srcRect l="53750" t="38038" r="29000" b="25373"/>
          <a:stretch/>
        </p:blipFill>
        <p:spPr>
          <a:xfrm>
            <a:off x="9667866" y="1133218"/>
            <a:ext cx="2691991" cy="3125416"/>
          </a:xfrm>
          <a:prstGeom prst="rect">
            <a:avLst/>
          </a:prstGeom>
        </p:spPr>
      </p:pic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78B49FA3-1EE0-4B93-B7F6-9370F79A38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19" b="94819" l="9947" r="89876">
                        <a14:foregroundMark x1="12256" y1="94819" x2="12256" y2="94819"/>
                        <a14:foregroundMark x1="17229" y1="94819" x2="17229" y2="94819"/>
                        <a14:foregroundMark x1="22735" y1="95133" x2="32860" y2="94819"/>
                        <a14:foregroundMark x1="32860" y1="94819" x2="37833" y2="87755"/>
                        <a14:foregroundMark x1="37833" y1="87755" x2="32504" y2="64207"/>
                        <a14:foregroundMark x1="30551" y1="55102" x2="30551" y2="55102"/>
                        <a14:foregroundMark x1="30551" y1="55102" x2="33215" y2="59184"/>
                        <a14:foregroundMark x1="14565" y1="62009" x2="14387" y2="74254"/>
                        <a14:foregroundMark x1="14387" y1="74254" x2="14387" y2="59341"/>
                        <a14:foregroundMark x1="13854" y1="60440" x2="13499" y2="77551"/>
                        <a14:foregroundMark x1="13499" y1="80377" x2="12611" y2="87755"/>
                        <a14:foregroundMark x1="13499" y1="88069" x2="22202" y2="89482"/>
                        <a14:foregroundMark x1="23623" y1="87755" x2="23979" y2="70330"/>
                        <a14:foregroundMark x1="23979" y1="70330" x2="25400" y2="68132"/>
                        <a14:foregroundMark x1="42096" y1="94819" x2="42096" y2="948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76" t="52235" r="50000" b="3575"/>
          <a:stretch/>
        </p:blipFill>
        <p:spPr>
          <a:xfrm>
            <a:off x="4630150" y="2219861"/>
            <a:ext cx="3124983" cy="2697540"/>
          </a:xfrm>
          <a:prstGeom prst="rect">
            <a:avLst/>
          </a:prstGeom>
        </p:spPr>
      </p:pic>
      <p:pic>
        <p:nvPicPr>
          <p:cNvPr id="9" name="Picture 8" descr="Shape, square&#10;&#10;Description automatically generated">
            <a:extLst>
              <a:ext uri="{FF2B5EF4-FFF2-40B4-BE49-F238E27FC236}">
                <a16:creationId xmlns:a16="http://schemas.microsoft.com/office/drawing/2014/main" id="{9E85988C-DF9B-415F-A577-74A3B4A654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91" b="89953" l="5684" r="89876">
                        <a14:foregroundMark x1="18650" y1="44270" x2="22380" y2="46625"/>
                        <a14:foregroundMark x1="16696" y1="48352" x2="5684" y2="19466"/>
                        <a14:foregroundMark x1="6039" y1="21036" x2="15808" y2="53532"/>
                        <a14:foregroundMark x1="17762" y1="53218" x2="43339" y2="44584"/>
                        <a14:foregroundMark x1="43339" y1="44584" x2="43339" y2="44584"/>
                        <a14:foregroundMark x1="39432" y1="31240" x2="40320" y2="35636"/>
                        <a14:foregroundMark x1="41030" y1="29513" x2="35879" y2="13815"/>
                        <a14:foregroundMark x1="35879" y1="13815" x2="28774" y2="19466"/>
                        <a14:foregroundMark x1="28774" y1="19466" x2="18117" y2="40188"/>
                        <a14:foregroundMark x1="36590" y1="8791" x2="36590" y2="8791"/>
                        <a14:foregroundMark x1="20426" y1="8791" x2="20426" y2="8791"/>
                        <a14:foregroundMark x1="20426" y1="8791" x2="23623" y2="14129"/>
                        <a14:foregroundMark x1="20071" y1="13187" x2="15275" y2="14129"/>
                        <a14:foregroundMark x1="20071" y1="13344" x2="18472" y2="8791"/>
                        <a14:foregroundMark x1="38011" y1="10361" x2="38366" y2="15699"/>
                        <a14:foregroundMark x1="38366" y1="25432" x2="26465" y2="29670"/>
                        <a14:foregroundMark x1="26465" y1="29670" x2="20426" y2="34537"/>
                        <a14:foregroundMark x1="20959" y1="34537" x2="37123" y2="35322"/>
                        <a14:foregroundMark x1="37123" y1="35322" x2="36412" y2="26217"/>
                        <a14:foregroundMark x1="36412" y1="26217" x2="35524" y2="23705"/>
                        <a14:foregroundMark x1="33748" y1="22135" x2="24867" y2="20565"/>
                        <a14:foregroundMark x1="24867" y1="20565" x2="16163" y2="23862"/>
                        <a14:foregroundMark x1="16163" y1="23862" x2="15275" y2="24647"/>
                        <a14:foregroundMark x1="14920" y1="25118" x2="17584" y2="34223"/>
                        <a14:foregroundMark x1="17584" y1="34223" x2="20959" y2="37677"/>
                        <a14:foregroundMark x1="19005" y1="35322" x2="14032" y2="26217"/>
                        <a14:foregroundMark x1="14032" y1="26217" x2="12789" y2="18367"/>
                        <a14:foregroundMark x1="12789" y1="18367" x2="21847" y2="16013"/>
                        <a14:foregroundMark x1="21847" y1="16013" x2="22735" y2="16013"/>
                        <a14:foregroundMark x1="39432" y1="14757" x2="39432" y2="14757"/>
                        <a14:foregroundMark x1="47425" y1="41601" x2="47425" y2="41601"/>
                        <a14:foregroundMark x1="46714" y1="39089" x2="46714" y2="39089"/>
                        <a14:foregroundMark x1="17762" y1="11931" x2="17584" y2="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62" r="50000" b="45620"/>
          <a:stretch/>
        </p:blipFill>
        <p:spPr>
          <a:xfrm>
            <a:off x="0" y="2270793"/>
            <a:ext cx="4016531" cy="3052998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33EB496E-E694-4BBF-828E-9FCA472952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44" b="98047" l="1758" r="97266">
                        <a14:foregroundMark x1="6641" y1="92773" x2="50781" y2="89648"/>
                        <a14:foregroundMark x1="50781" y1="89648" x2="91211" y2="93945"/>
                        <a14:foregroundMark x1="95703" y1="91406" x2="89453" y2="87109"/>
                        <a14:foregroundMark x1="95508" y1="48633" x2="83984" y2="41602"/>
                        <a14:foregroundMark x1="83984" y1="41602" x2="37305" y2="38086"/>
                        <a14:foregroundMark x1="37305" y1="38086" x2="5859" y2="42773"/>
                        <a14:foregroundMark x1="5859" y1="42773" x2="4102" y2="44141"/>
                        <a14:foregroundMark x1="38086" y1="83789" x2="31445" y2="75781"/>
                        <a14:foregroundMark x1="31445" y1="75781" x2="28516" y2="66992"/>
                        <a14:foregroundMark x1="28516" y1="66992" x2="29297" y2="54688"/>
                        <a14:foregroundMark x1="27148" y1="52734" x2="16992" y2="50781"/>
                        <a14:foregroundMark x1="16992" y1="50781" x2="22070" y2="41992"/>
                        <a14:foregroundMark x1="22070" y1="41992" x2="29297" y2="41797"/>
                        <a14:foregroundMark x1="17969" y1="30273" x2="17969" y2="30273"/>
                        <a14:foregroundMark x1="20313" y1="29492" x2="18359" y2="34375"/>
                        <a14:foregroundMark x1="30078" y1="35938" x2="36133" y2="27539"/>
                        <a14:foregroundMark x1="36133" y1="27539" x2="45898" y2="24219"/>
                        <a14:foregroundMark x1="45898" y1="24219" x2="56055" y2="27930"/>
                        <a14:foregroundMark x1="56055" y1="27930" x2="58789" y2="30273"/>
                        <a14:foregroundMark x1="58789" y1="30273" x2="59180" y2="23438"/>
                        <a14:foregroundMark x1="59180" y1="24609" x2="76563" y2="50586"/>
                        <a14:foregroundMark x1="76563" y1="50586" x2="76563" y2="51367"/>
                        <a14:foregroundMark x1="80273" y1="47852" x2="78906" y2="38086"/>
                        <a14:foregroundMark x1="78906" y1="38086" x2="73438" y2="36523"/>
                        <a14:foregroundMark x1="73438" y1="36523" x2="83398" y2="35938"/>
                        <a14:foregroundMark x1="83398" y1="35938" x2="93945" y2="36719"/>
                        <a14:foregroundMark x1="93945" y1="36719" x2="97266" y2="47266"/>
                        <a14:foregroundMark x1="97266" y1="47266" x2="97266" y2="48633"/>
                        <a14:foregroundMark x1="89063" y1="97070" x2="53516" y2="96680"/>
                        <a14:foregroundMark x1="47070" y1="98047" x2="29297" y2="98047"/>
                        <a14:foregroundMark x1="19922" y1="97070" x2="10547" y2="96289"/>
                        <a14:foregroundMark x1="10547" y1="96289" x2="1758" y2="91016"/>
                        <a14:foregroundMark x1="1758" y1="91016" x2="1758" y2="61523"/>
                        <a14:foregroundMark x1="33984" y1="13672" x2="28320" y2="7617"/>
                        <a14:foregroundMark x1="49805" y1="11328" x2="49805" y2="2344"/>
                        <a14:foregroundMark x1="49805" y1="2344" x2="49805" y2="2344"/>
                        <a14:foregroundMark x1="66406" y1="14258" x2="71289" y2="8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257" y="5019308"/>
            <a:ext cx="1387292" cy="14202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B945A6-4A61-447D-AA99-F153FB6EF3BB}"/>
              </a:ext>
            </a:extLst>
          </p:cNvPr>
          <p:cNvSpPr txBox="1"/>
          <p:nvPr/>
        </p:nvSpPr>
        <p:spPr>
          <a:xfrm>
            <a:off x="830189" y="3277837"/>
            <a:ext cx="2356152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800" dirty="0">
                <a:solidFill>
                  <a:srgbClr val="FF0000"/>
                </a:solidFill>
                <a:cs typeface="(AH) Manal Black" pitchFamily="2" charset="-78"/>
              </a:rPr>
              <a:t>نَسيم الْهواء</a:t>
            </a:r>
            <a:endParaRPr lang="en-US" sz="48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69565D-E4D9-4126-9EF7-AC6AB3857780}"/>
              </a:ext>
            </a:extLst>
          </p:cNvPr>
          <p:cNvSpPr txBox="1"/>
          <p:nvPr/>
        </p:nvSpPr>
        <p:spPr>
          <a:xfrm>
            <a:off x="1514452" y="717720"/>
            <a:ext cx="935637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ar-BH" sz="48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dirty="0">
                <a:cs typeface="(AH) Manal Black" pitchFamily="2" charset="-78"/>
              </a:rPr>
              <a:t>........... جّدَّتي وِشاحًا أَحْمَرًا لي.</a:t>
            </a:r>
            <a:endParaRPr lang="en-US" sz="48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7DB78B-D1E4-42A5-B618-A54DD603CBEE}"/>
              </a:ext>
            </a:extLst>
          </p:cNvPr>
          <p:cNvSpPr txBox="1"/>
          <p:nvPr/>
        </p:nvSpPr>
        <p:spPr>
          <a:xfrm>
            <a:off x="5025272" y="3035388"/>
            <a:ext cx="2480310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800" dirty="0">
                <a:solidFill>
                  <a:srgbClr val="FF0000"/>
                </a:solidFill>
                <a:cs typeface="(AH) Manal Black" pitchFamily="2" charset="-78"/>
              </a:rPr>
              <a:t>نَسَجَتْ</a:t>
            </a:r>
            <a:endParaRPr lang="en-US" sz="48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9D6A6C6-09B4-4930-A759-C875A90DDA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81600" y="4917401"/>
            <a:ext cx="2194560" cy="2194560"/>
          </a:xfrm>
          <a:prstGeom prst="rect">
            <a:avLst/>
          </a:prstGeom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25BFE99-2A99-4DD2-8B1A-017013DB49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A1247A-CE48-403A-AB7D-54FC746968C3}"/>
              </a:ext>
            </a:extLst>
          </p:cNvPr>
          <p:cNvSpPr txBox="1"/>
          <p:nvPr/>
        </p:nvSpPr>
        <p:spPr>
          <a:xfrm>
            <a:off x="0" y="44827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0912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C 0.06901 4.07407E-6 0.125 0.05601 0.125 0.125 C 0.125 0.19398 0.06901 0.25 -3.54167E-6 0.25 C -0.06888 0.25 -0.125 0.19398 -0.125 0.125 C -0.125 0.05601 -0.06888 4.07407E-6 -3.54167E-6 4.07407E-6 Z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3.95833E-6 0.00069 C 0.00105 -0.01065 0.00261 -0.03612 0.00964 -0.0419 L 0.01342 -0.04329 C 0.01446 -0.04537 0.01498 -0.04746 0.01602 -0.04792 C 0.01823 -0.05 0.02097 -0.05 0.02253 -0.05278 C 0.02357 -0.05348 0.02474 -0.05556 0.02579 -0.05695 C 0.02683 -0.0588 0.02735 -0.06088 0.02852 -0.06135 C 0.03008 -0.06343 0.03217 -0.06274 0.03438 -0.06412 C 0.03542 -0.06412 0.03646 -0.06644 0.03763 -0.06644 C 0.04245 -0.06713 0.04779 -0.06713 0.05261 -0.06829 C 0.06511 -0.075 0.04519 -0.06482 0.06446 -0.07269 C 0.06563 -0.07338 0.06615 -0.075 0.06771 -0.075 C 0.08112 -0.07917 0.08868 -0.0801 0.10274 -0.08172 C 0.1043 -0.08287 0.10599 -0.08287 0.10756 -0.08403 C 0.11029 -0.08519 0.11185 -0.08727 0.11407 -0.08912 L 0.11771 -0.09098 L 0.12045 -0.09399 L 0.12422 -0.09514 C 0.12474 -0.09769 0.12579 -0.09862 0.12696 -0.10047 C 0.128 -0.10093 0.12904 -0.10093 0.13021 -0.10209 C 0.1323 -0.10533 0.13386 -0.10811 0.13659 -0.11181 C 0.14414 -0.122 0.13503 -0.1088 0.14414 -0.12269 C 0.14519 -0.12408 0.14623 -0.1257 0.1474 -0.12686 C 0.14792 -0.12848 0.14844 -0.1301 0.14948 -0.13149 C 0.15 -0.13311 0.1517 -0.13403 0.15222 -0.13588 C 0.15326 -0.13727 0.15378 -0.13936 0.15495 -0.14075 C 0.15651 -0.14375 0.15925 -0.14561 0.16081 -0.14931 C 0.16459 -0.15649 0.16237 -0.15371 0.16732 -0.15857 C 0.16784 -0.15973 0.16888 -0.16158 0.16941 -0.16297 C 0.17214 -0.16829 0.17422 -0.17037 0.17748 -0.17477 C 0.178 -0.17686 0.17852 -0.1794 0.17852 -0.18125 C 0.18776 -0.20209 0.1823 -0.18473 0.18659 -0.19954 C 0.18724 -0.20139 0.18724 -0.20417 0.18776 -0.20649 C 0.18881 -0.21204 0.18985 -0.21297 0.19206 -0.21737 L 0.19414 -0.23102 C 0.19467 -0.23287 0.19467 -0.23519 0.19532 -0.23797 C 0.19584 -0.24584 0.19636 -0.2507 0.1974 -0.25811 C 0.19792 -0.26019 0.19792 -0.26297 0.19792 -0.26505 C 0.19961 -0.27477 0.19961 -0.28033 0.20066 -0.29005 C 0.20118 -0.29653 0.2017 -0.29908 0.20339 -0.30533 C 0.20222 -0.31459 0.20274 -0.32385 0.2017 -0.33287 C 0.20118 -0.33496 0.19961 -0.3382 0.19961 -0.33797 L 0.19961 -0.3382 " pathEditMode="relative" rAng="0" ptsTypes="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9" y="-1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698FA7A8-F828-4B84-B41B-C3563B9D9B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877" y="1570640"/>
            <a:ext cx="2103120" cy="2241613"/>
          </a:xfrm>
          <a:prstGeom prst="rect">
            <a:avLst/>
          </a:prstGeom>
        </p:spPr>
      </p:pic>
      <p:pic>
        <p:nvPicPr>
          <p:cNvPr id="7" name="Picture 6" descr="Shape, square&#10;&#10;Description automatically generated">
            <a:extLst>
              <a:ext uri="{FF2B5EF4-FFF2-40B4-BE49-F238E27FC236}">
                <a16:creationId xmlns:a16="http://schemas.microsoft.com/office/drawing/2014/main" id="{2D80E6CE-CE96-4C94-9C0E-874591877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19" b="94819" l="9947" r="89876">
                        <a14:foregroundMark x1="12256" y1="94819" x2="12256" y2="94819"/>
                        <a14:foregroundMark x1="17229" y1="94819" x2="17229" y2="94819"/>
                        <a14:foregroundMark x1="22735" y1="95133" x2="32860" y2="94819"/>
                        <a14:foregroundMark x1="32860" y1="94819" x2="37833" y2="87755"/>
                        <a14:foregroundMark x1="37833" y1="87755" x2="32504" y2="64207"/>
                        <a14:foregroundMark x1="30551" y1="55102" x2="30551" y2="55102"/>
                        <a14:foregroundMark x1="30551" y1="55102" x2="33215" y2="59184"/>
                        <a14:foregroundMark x1="14565" y1="62009" x2="14387" y2="74254"/>
                        <a14:foregroundMark x1="14387" y1="74254" x2="14387" y2="59341"/>
                        <a14:foregroundMark x1="13854" y1="60440" x2="13499" y2="77551"/>
                        <a14:foregroundMark x1="13499" y1="80377" x2="12611" y2="87755"/>
                        <a14:foregroundMark x1="13499" y1="88069" x2="22202" y2="89482"/>
                        <a14:foregroundMark x1="23623" y1="87755" x2="23979" y2="70330"/>
                        <a14:foregroundMark x1="23979" y1="70330" x2="25400" y2="68132"/>
                        <a14:foregroundMark x1="42096" y1="94819" x2="42096" y2="948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76" t="52235" r="50000" b="3575"/>
          <a:stretch/>
        </p:blipFill>
        <p:spPr>
          <a:xfrm>
            <a:off x="4630150" y="2219861"/>
            <a:ext cx="3322359" cy="2697540"/>
          </a:xfrm>
          <a:prstGeom prst="rect">
            <a:avLst/>
          </a:prstGeom>
        </p:spPr>
      </p:pic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13D5BBFF-A81F-411E-97A5-B3F00854A9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91" b="89953" l="5684" r="89876">
                        <a14:foregroundMark x1="18650" y1="44270" x2="22380" y2="46625"/>
                        <a14:foregroundMark x1="16696" y1="48352" x2="5684" y2="19466"/>
                        <a14:foregroundMark x1="6039" y1="21036" x2="15808" y2="53532"/>
                        <a14:foregroundMark x1="17762" y1="53218" x2="43339" y2="44584"/>
                        <a14:foregroundMark x1="43339" y1="44584" x2="43339" y2="44584"/>
                        <a14:foregroundMark x1="39432" y1="31240" x2="40320" y2="35636"/>
                        <a14:foregroundMark x1="41030" y1="29513" x2="35879" y2="13815"/>
                        <a14:foregroundMark x1="35879" y1="13815" x2="28774" y2="19466"/>
                        <a14:foregroundMark x1="28774" y1="19466" x2="18117" y2="40188"/>
                        <a14:foregroundMark x1="36590" y1="8791" x2="36590" y2="8791"/>
                        <a14:foregroundMark x1="20426" y1="8791" x2="20426" y2="8791"/>
                        <a14:foregroundMark x1="20426" y1="8791" x2="23623" y2="14129"/>
                        <a14:foregroundMark x1="20071" y1="13187" x2="15275" y2="14129"/>
                        <a14:foregroundMark x1="20071" y1="13344" x2="18472" y2="8791"/>
                        <a14:foregroundMark x1="38011" y1="10361" x2="38366" y2="15699"/>
                        <a14:foregroundMark x1="38366" y1="25432" x2="26465" y2="29670"/>
                        <a14:foregroundMark x1="26465" y1="29670" x2="20426" y2="34537"/>
                        <a14:foregroundMark x1="20959" y1="34537" x2="37123" y2="35322"/>
                        <a14:foregroundMark x1="37123" y1="35322" x2="36412" y2="26217"/>
                        <a14:foregroundMark x1="36412" y1="26217" x2="35524" y2="23705"/>
                        <a14:foregroundMark x1="33748" y1="22135" x2="24867" y2="20565"/>
                        <a14:foregroundMark x1="24867" y1="20565" x2="16163" y2="23862"/>
                        <a14:foregroundMark x1="16163" y1="23862" x2="15275" y2="24647"/>
                        <a14:foregroundMark x1="14920" y1="25118" x2="17584" y2="34223"/>
                        <a14:foregroundMark x1="17584" y1="34223" x2="20959" y2="37677"/>
                        <a14:foregroundMark x1="19005" y1="35322" x2="14032" y2="26217"/>
                        <a14:foregroundMark x1="14032" y1="26217" x2="12789" y2="18367"/>
                        <a14:foregroundMark x1="12789" y1="18367" x2="21847" y2="16013"/>
                        <a14:foregroundMark x1="21847" y1="16013" x2="22735" y2="16013"/>
                        <a14:foregroundMark x1="39432" y1="14757" x2="39432" y2="14757"/>
                        <a14:foregroundMark x1="47425" y1="41601" x2="47425" y2="41601"/>
                        <a14:foregroundMark x1="46714" y1="39089" x2="46714" y2="39089"/>
                        <a14:foregroundMark x1="17762" y1="11931" x2="17584" y2="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62" r="50000" b="45620"/>
          <a:stretch/>
        </p:blipFill>
        <p:spPr>
          <a:xfrm>
            <a:off x="0" y="2270793"/>
            <a:ext cx="4630149" cy="3052998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105C06A-8444-431A-B3EA-367C3A4793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44" b="98047" l="1758" r="97266">
                        <a14:foregroundMark x1="6641" y1="92773" x2="50781" y2="89648"/>
                        <a14:foregroundMark x1="50781" y1="89648" x2="91211" y2="93945"/>
                        <a14:foregroundMark x1="95703" y1="91406" x2="89453" y2="87109"/>
                        <a14:foregroundMark x1="95508" y1="48633" x2="83984" y2="41602"/>
                        <a14:foregroundMark x1="83984" y1="41602" x2="37305" y2="38086"/>
                        <a14:foregroundMark x1="37305" y1="38086" x2="5859" y2="42773"/>
                        <a14:foregroundMark x1="5859" y1="42773" x2="4102" y2="44141"/>
                        <a14:foregroundMark x1="38086" y1="83789" x2="31445" y2="75781"/>
                        <a14:foregroundMark x1="31445" y1="75781" x2="28516" y2="66992"/>
                        <a14:foregroundMark x1="28516" y1="66992" x2="29297" y2="54688"/>
                        <a14:foregroundMark x1="27148" y1="52734" x2="16992" y2="50781"/>
                        <a14:foregroundMark x1="16992" y1="50781" x2="22070" y2="41992"/>
                        <a14:foregroundMark x1="22070" y1="41992" x2="29297" y2="41797"/>
                        <a14:foregroundMark x1="17969" y1="30273" x2="17969" y2="30273"/>
                        <a14:foregroundMark x1="20313" y1="29492" x2="18359" y2="34375"/>
                        <a14:foregroundMark x1="30078" y1="35938" x2="36133" y2="27539"/>
                        <a14:foregroundMark x1="36133" y1="27539" x2="45898" y2="24219"/>
                        <a14:foregroundMark x1="45898" y1="24219" x2="56055" y2="27930"/>
                        <a14:foregroundMark x1="56055" y1="27930" x2="58789" y2="30273"/>
                        <a14:foregroundMark x1="58789" y1="30273" x2="59180" y2="23438"/>
                        <a14:foregroundMark x1="59180" y1="24609" x2="76563" y2="50586"/>
                        <a14:foregroundMark x1="76563" y1="50586" x2="76563" y2="51367"/>
                        <a14:foregroundMark x1="80273" y1="47852" x2="78906" y2="38086"/>
                        <a14:foregroundMark x1="78906" y1="38086" x2="73438" y2="36523"/>
                        <a14:foregroundMark x1="73438" y1="36523" x2="83398" y2="35938"/>
                        <a14:foregroundMark x1="83398" y1="35938" x2="93945" y2="36719"/>
                        <a14:foregroundMark x1="93945" y1="36719" x2="97266" y2="47266"/>
                        <a14:foregroundMark x1="97266" y1="47266" x2="97266" y2="48633"/>
                        <a14:foregroundMark x1="89063" y1="97070" x2="53516" y2="96680"/>
                        <a14:foregroundMark x1="47070" y1="98047" x2="29297" y2="98047"/>
                        <a14:foregroundMark x1="19922" y1="97070" x2="10547" y2="96289"/>
                        <a14:foregroundMark x1="10547" y1="96289" x2="1758" y2="91016"/>
                        <a14:foregroundMark x1="1758" y1="91016" x2="1758" y2="61523"/>
                        <a14:foregroundMark x1="33984" y1="13672" x2="28320" y2="7617"/>
                        <a14:foregroundMark x1="49805" y1="11328" x2="49805" y2="2344"/>
                        <a14:foregroundMark x1="49805" y1="2344" x2="49805" y2="2344"/>
                        <a14:foregroundMark x1="66406" y1="14258" x2="71289" y2="8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257" y="5019308"/>
            <a:ext cx="1387292" cy="14202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86EBC3-202A-463E-9326-B7FDE39180B0}"/>
              </a:ext>
            </a:extLst>
          </p:cNvPr>
          <p:cNvSpPr txBox="1"/>
          <p:nvPr/>
        </p:nvSpPr>
        <p:spPr>
          <a:xfrm>
            <a:off x="925017" y="3178598"/>
            <a:ext cx="2951144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800" dirty="0">
                <a:solidFill>
                  <a:srgbClr val="FF0000"/>
                </a:solidFill>
                <a:cs typeface="(AH) Manal Black" pitchFamily="2" charset="-78"/>
              </a:rPr>
              <a:t>حفيف الأّشْجار</a:t>
            </a:r>
            <a:endParaRPr lang="en-US" sz="48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C53C34-96AC-4F74-93A8-E40CCD4B0757}"/>
              </a:ext>
            </a:extLst>
          </p:cNvPr>
          <p:cNvSpPr txBox="1"/>
          <p:nvPr/>
        </p:nvSpPr>
        <p:spPr>
          <a:xfrm>
            <a:off x="1514452" y="717720"/>
            <a:ext cx="935637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ar-BH" sz="48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dirty="0">
                <a:cs typeface="(AH) Manal Black" pitchFamily="2" charset="-78"/>
              </a:rPr>
              <a:t>........... في الصَّباحِ لَطيفُ جِدًا.</a:t>
            </a:r>
            <a:endParaRPr lang="en-US" sz="48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920246-CDFC-4688-B133-B2F800730E59}"/>
              </a:ext>
            </a:extLst>
          </p:cNvPr>
          <p:cNvSpPr txBox="1"/>
          <p:nvPr/>
        </p:nvSpPr>
        <p:spPr>
          <a:xfrm>
            <a:off x="5051174" y="3153132"/>
            <a:ext cx="2480310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800" dirty="0">
                <a:solidFill>
                  <a:srgbClr val="FF0000"/>
                </a:solidFill>
                <a:cs typeface="(AH) Manal Black" pitchFamily="2" charset="-78"/>
              </a:rPr>
              <a:t>نَسيمُ الْهَواءِ</a:t>
            </a:r>
            <a:endParaRPr lang="en-US" sz="48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1FC9EA51-9720-4038-897A-521966817C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81600" y="4917401"/>
            <a:ext cx="2194560" cy="2194560"/>
          </a:xfrm>
          <a:prstGeom prst="rect">
            <a:avLst/>
          </a:prstGeom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ED916E6-8AB9-49C2-91D3-077F4E1C98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0A3D6A-B6B5-4BFD-92A7-F218D9E00757}"/>
              </a:ext>
            </a:extLst>
          </p:cNvPr>
          <p:cNvSpPr txBox="1"/>
          <p:nvPr/>
        </p:nvSpPr>
        <p:spPr>
          <a:xfrm>
            <a:off x="0" y="44827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8770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C 0.06902 -4.07407E-6 0.12501 0.05602 0.12501 0.125 C 0.12501 0.19399 0.06902 0.25 5E-6 0.25 C -0.06889 0.25 -0.125 0.19399 -0.125 0.125 C -0.125 0.05602 -0.06889 -4.07407E-6 5E-6 -4.07407E-6 Z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4.375E-6 0.00069 C 0.00065 -0.01088 0.00169 -0.03704 0.00638 -0.04306 L 0.00898 -0.04445 C 0.00963 -0.04653 0.01002 -0.04884 0.0108 -0.04931 C 0.01224 -0.05139 0.01393 -0.05139 0.0151 -0.05417 C 0.01575 -0.05509 0.01653 -0.05718 0.01718 -0.05857 C 0.01796 -0.06042 0.01836 -0.0625 0.01901 -0.0632 C 0.02005 -0.06528 0.02161 -0.06458 0.02304 -0.06597 C 0.02369 -0.06597 0.02447 -0.06829 0.02513 -0.06829 C 0.02838 -0.06898 0.03203 -0.06898 0.03528 -0.07014 C 0.04349 -0.07708 0.0302 -0.06667 0.04322 -0.07477 C 0.04388 -0.07546 0.04427 -0.07708 0.04531 -0.07708 C 0.05429 -0.08148 0.05937 -0.08241 0.06875 -0.08403 C 0.06979 -0.08519 0.07096 -0.08519 0.072 -0.08634 C 0.07382 -0.0875 0.07487 -0.08958 0.0763 -0.09144 L 0.0789 -0.09329 L 0.08059 -0.09653 L 0.0832 -0.09769 C 0.08346 -0.10023 0.08424 -0.10116 0.08502 -0.10324 C 0.08567 -0.1037 0.08645 -0.1037 0.08711 -0.10486 C 0.08854 -0.1081 0.08971 -0.11111 0.0914 -0.11482 C 0.09648 -0.12523 0.09036 -0.11181 0.09648 -0.12616 C 0.09726 -0.12755 0.09791 -0.12917 0.09869 -0.13032 C 0.09895 -0.13195 0.09934 -0.13357 0.10013 -0.13519 C 0.10052 -0.13681 0.10156 -0.13773 0.10195 -0.13958 C 0.1026 -0.14097 0.10299 -0.14329 0.10364 -0.14468 C 0.10481 -0.14769 0.10664 -0.14954 0.10768 -0.15347 C 0.11015 -0.16088 0.10872 -0.1581 0.11197 -0.16296 C 0.11237 -0.16412 0.11302 -0.1662 0.11341 -0.16759 C 0.11523 -0.17292 0.11666 -0.175 0.11888 -0.1794 C 0.11914 -0.18171 0.11953 -0.18426 0.11953 -0.18611 C 0.12565 -0.20764 0.12213 -0.18982 0.125 -0.20486 C 0.12526 -0.20695 0.12526 -0.20972 0.12565 -0.21204 C 0.12643 -0.21782 0.12708 -0.21875 0.12851 -0.22338 L 0.12994 -0.2375 C 0.13033 -0.23935 0.13033 -0.24167 0.13072 -0.24445 C 0.13112 -0.25278 0.13151 -0.25764 0.13216 -0.26505 C 0.13255 -0.26713 0.13255 -0.27014 0.13255 -0.27222 C 0.13359 -0.28218 0.13359 -0.28796 0.13437 -0.29792 C 0.13463 -0.30463 0.13502 -0.30718 0.13619 -0.31366 C 0.13541 -0.32315 0.1358 -0.33287 0.13502 -0.34213 C 0.13463 -0.34421 0.13359 -0.34745 0.13359 -0.34722 L 0.13359 -0.34745 " pathEditMode="relative" rAng="0" ptsTypes="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10" y="-1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4FEF6F-8C3C-461B-9F51-43486951F57F}"/>
              </a:ext>
            </a:extLst>
          </p:cNvPr>
          <p:cNvSpPr/>
          <p:nvPr/>
        </p:nvSpPr>
        <p:spPr>
          <a:xfrm>
            <a:off x="5577840" y="760164"/>
            <a:ext cx="5725535" cy="76944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r" rtl="1"/>
            <a:r>
              <a:rPr lang="ar-BH" sz="4400" u="sng" dirty="0">
                <a:solidFill>
                  <a:srgbClr val="FF0000"/>
                </a:solidFill>
                <a:cs typeface="(AH) Manal Black" pitchFamily="2" charset="-78"/>
              </a:rPr>
              <a:t>* هَل حَقَقّنا </a:t>
            </a:r>
            <a:r>
              <a:rPr lang="ar-BH" sz="4400" u="sng" dirty="0">
                <a:cs typeface="(AH) Manal Black" pitchFamily="2" charset="-78"/>
              </a:rPr>
              <a:t>أهْداف درِس الْيَوْم: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BC0BE7-EA86-4519-9DD6-DD92F9219CA4}"/>
              </a:ext>
            </a:extLst>
          </p:cNvPr>
          <p:cNvSpPr/>
          <p:nvPr/>
        </p:nvSpPr>
        <p:spPr>
          <a:xfrm>
            <a:off x="-517306" y="2559691"/>
            <a:ext cx="8554460" cy="123495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SA" sz="1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 </a:t>
            </a:r>
            <a:r>
              <a:rPr lang="ar-AE" sz="4800" dirty="0"/>
              <a:t> </a:t>
            </a:r>
            <a:r>
              <a:rPr lang="ar-BH" sz="54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4400" u="sng" dirty="0">
                <a:cs typeface="(AH) Manal Black" pitchFamily="2" charset="-78"/>
              </a:rPr>
              <a:t> يفسّر المتعلّم الكلمات الجديدة.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8C2D25-FEE7-46F3-8E33-028ED04FCA44}"/>
              </a:ext>
            </a:extLst>
          </p:cNvPr>
          <p:cNvSpPr/>
          <p:nvPr/>
        </p:nvSpPr>
        <p:spPr>
          <a:xfrm>
            <a:off x="894973" y="4660138"/>
            <a:ext cx="7387997" cy="123495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SA" sz="1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 </a:t>
            </a:r>
            <a:r>
              <a:rPr lang="ar-AE" sz="4800" dirty="0"/>
              <a:t> </a:t>
            </a:r>
            <a:r>
              <a:rPr lang="ar-BH" sz="54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4400" u="sng" dirty="0">
                <a:cs typeface="(AH) Manal Black" pitchFamily="2" charset="-78"/>
              </a:rPr>
              <a:t> </a:t>
            </a:r>
            <a:r>
              <a:rPr lang="ar-BH" sz="5400" u="sng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AE" sz="4400" u="sng" dirty="0">
                <a:cs typeface="(AH) Manal Black" pitchFamily="2" charset="-78"/>
              </a:rPr>
              <a:t>يُوظف المفردات في جمل مفيدة.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229C1B6-A233-4BEA-A6E9-FFBD70F50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73" y="5271027"/>
            <a:ext cx="1188720" cy="1188720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69F0D5A-455A-4474-8354-154D71BA5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C81BBC-2DDB-4280-99E1-B69E535CA195}"/>
              </a:ext>
            </a:extLst>
          </p:cNvPr>
          <p:cNvSpPr txBox="1"/>
          <p:nvPr/>
        </p:nvSpPr>
        <p:spPr>
          <a:xfrm>
            <a:off x="-147443" y="-157781"/>
            <a:ext cx="22311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هل حققنا</a:t>
            </a:r>
          </a:p>
          <a:p>
            <a:pPr algn="ctr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 الأهداف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9182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6A9C2DC-395C-4923-9A0D-B9A9740C0824}"/>
              </a:ext>
            </a:extLst>
          </p:cNvPr>
          <p:cNvSpPr/>
          <p:nvPr/>
        </p:nvSpPr>
        <p:spPr>
          <a:xfrm>
            <a:off x="9352224" y="597116"/>
            <a:ext cx="2186817" cy="8309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 الواجِب :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A35FFF6-7D87-4275-AC84-E4D3FA501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5D66CF-8EA7-47E2-A758-66F597AE6C37}"/>
              </a:ext>
            </a:extLst>
          </p:cNvPr>
          <p:cNvSpPr txBox="1"/>
          <p:nvPr/>
        </p:nvSpPr>
        <p:spPr>
          <a:xfrm>
            <a:off x="0" y="44827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الواجِب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DF86BF3-5CC2-4264-8A01-3411AF2E3F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53" y="2257417"/>
            <a:ext cx="6400800" cy="4600583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44545B82-CCBE-4156-A3DE-DA020D3419B5}"/>
              </a:ext>
            </a:extLst>
          </p:cNvPr>
          <p:cNvSpPr txBox="1">
            <a:spLocks/>
          </p:cNvSpPr>
          <p:nvPr/>
        </p:nvSpPr>
        <p:spPr>
          <a:xfrm>
            <a:off x="-186157" y="2505670"/>
            <a:ext cx="3639601" cy="9233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en-US" sz="5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Lms</a:t>
            </a:r>
            <a:endParaRPr lang="en-US" sz="5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5129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AD8A6F-76F0-4E24-88A6-93CCE2C9E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48" y="49592"/>
            <a:ext cx="10474278" cy="675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13001D-96E7-457D-A4D4-111D703F3B47}"/>
              </a:ext>
            </a:extLst>
          </p:cNvPr>
          <p:cNvSpPr txBox="1"/>
          <p:nvPr/>
        </p:nvSpPr>
        <p:spPr>
          <a:xfrm>
            <a:off x="4297921" y="219608"/>
            <a:ext cx="687348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E4BF8E-4CB5-4A16-BD1A-077BE3BF8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24C1D8-ED4E-4F78-B1AF-44E859BDC8FD}"/>
              </a:ext>
            </a:extLst>
          </p:cNvPr>
          <p:cNvSpPr txBox="1"/>
          <p:nvPr/>
        </p:nvSpPr>
        <p:spPr>
          <a:xfrm>
            <a:off x="24391" y="-166820"/>
            <a:ext cx="199240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عبر عن  </a:t>
            </a:r>
          </a:p>
          <a:p>
            <a:pPr algn="ctr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شعورك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1502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F5041C-C1EF-4E3D-8A19-9F3412478A6B}"/>
              </a:ext>
            </a:extLst>
          </p:cNvPr>
          <p:cNvSpPr/>
          <p:nvPr/>
        </p:nvSpPr>
        <p:spPr>
          <a:xfrm>
            <a:off x="3481594" y="1659285"/>
            <a:ext cx="58072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effectLst/>
                <a:cs typeface="(AH) Manal Black" pitchFamily="2" charset="-78"/>
              </a:rPr>
              <a:t>واتساب / 0503770211</a:t>
            </a:r>
            <a:endParaRPr lang="ar-SA" sz="3200" dirty="0">
              <a:effectLst/>
              <a:cs typeface="(AH) Manal Black" pitchFamily="2" charset="-78"/>
            </a:endParaRPr>
          </a:p>
        </p:txBody>
      </p: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4DD2231-803E-44B9-BB61-1FE08068D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462" y="1856509"/>
            <a:ext cx="5070764" cy="5195455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58F27F-93DB-4035-BF46-8460EDD1A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3BB1E1-6AA6-400E-B003-5D4142DFA04A}"/>
              </a:ext>
            </a:extLst>
          </p:cNvPr>
          <p:cNvSpPr txBox="1"/>
          <p:nvPr/>
        </p:nvSpPr>
        <p:spPr>
          <a:xfrm>
            <a:off x="0" y="44827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التَّواصل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16791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CD3EF3F-9C7C-429C-87A9-A3BAE9ACB798}"/>
              </a:ext>
            </a:extLst>
          </p:cNvPr>
          <p:cNvSpPr/>
          <p:nvPr/>
        </p:nvSpPr>
        <p:spPr>
          <a:xfrm>
            <a:off x="430728" y="566034"/>
            <a:ext cx="11330544" cy="5725932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337562A-D7A7-420E-B26E-FF441FDB90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3626499" y="3690326"/>
            <a:ext cx="5455332" cy="26293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81" y="767056"/>
            <a:ext cx="10826638" cy="2629347"/>
          </a:xfrm>
          <a:prstGeom prst="rect">
            <a:avLst/>
          </a:prstGeom>
        </p:spPr>
      </p:pic>
      <p:pic>
        <p:nvPicPr>
          <p:cNvPr id="8" name="Picture 7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5A103E3-D4AF-4857-AD93-5A6CC0C62D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76" y="984748"/>
            <a:ext cx="1645920" cy="1665334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AC0FE3-0D8B-4516-8325-C433886FD6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4026011" y="3744133"/>
            <a:ext cx="1781675" cy="1854918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24C87F-D2CF-4E1C-A6C0-49128F9707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6894473" y="4392430"/>
            <a:ext cx="2010378" cy="1795328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AAACE80-4725-443C-8FFC-D1EF1D6F40E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44" b="89954" l="9752" r="93440">
                        <a14:foregroundMark x1="93262" y1="58661" x2="90426" y2="56467"/>
                        <a14:foregroundMark x1="93617" y1="35219" x2="93617" y2="28406"/>
                        <a14:foregroundMark x1="71099" y1="21132" x2="69858" y2="7044"/>
                        <a14:foregroundMark x1="79965" y1="60162" x2="79965" y2="60162"/>
                        <a14:foregroundMark x1="72163" y1="75404" x2="68440" y2="53233"/>
                        <a14:foregroundMark x1="70213" y1="85335" x2="73050" y2="79792"/>
                        <a14:foregroundMark x1="73050" y1="79792" x2="73050" y2="79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/>
        </p:blipFill>
        <p:spPr>
          <a:xfrm>
            <a:off x="796012" y="1277941"/>
            <a:ext cx="1634053" cy="2046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334213-BE64-4551-926E-D2EC94BB5CB9}"/>
              </a:ext>
            </a:extLst>
          </p:cNvPr>
          <p:cNvSpPr txBox="1"/>
          <p:nvPr/>
        </p:nvSpPr>
        <p:spPr>
          <a:xfrm>
            <a:off x="631601" y="3463288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أِسْتأْذِن قَبْلِ التَّحّدًّث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5AC338-3852-4DFF-8B18-66BC43D1754D}"/>
              </a:ext>
            </a:extLst>
          </p:cNvPr>
          <p:cNvSpPr txBox="1"/>
          <p:nvPr/>
        </p:nvSpPr>
        <p:spPr>
          <a:xfrm>
            <a:off x="1647669" y="4727224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أِلتِزِم الصَّمْت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D8FEC0-B972-4E8B-9431-0449B6A4192B}"/>
              </a:ext>
            </a:extLst>
          </p:cNvPr>
          <p:cNvSpPr txBox="1"/>
          <p:nvPr/>
        </p:nvSpPr>
        <p:spPr>
          <a:xfrm>
            <a:off x="8561729" y="5004999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أًدَوِّن مُلاحَظاتي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93FEA0-97BB-4F19-BC53-2A903330C0F3}"/>
              </a:ext>
            </a:extLst>
          </p:cNvPr>
          <p:cNvSpPr txBox="1"/>
          <p:nvPr/>
        </p:nvSpPr>
        <p:spPr>
          <a:xfrm>
            <a:off x="9142763" y="2677789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أَبْتَعِد عَنْ ضّجيج مَنْ حَوْلي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149A0A-9542-4DB7-A3CB-4CE652C783C0}"/>
              </a:ext>
            </a:extLst>
          </p:cNvPr>
          <p:cNvSpPr txBox="1"/>
          <p:nvPr/>
        </p:nvSpPr>
        <p:spPr>
          <a:xfrm>
            <a:off x="5985657" y="3459537"/>
            <a:ext cx="3259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أَسْتَمِع إلى الْمُعَلَّمة بِتِرْكيز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7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B405608A-033B-4450-AD98-C1B2AD0FB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7" b="99538" l="1691" r="95572">
                        <a14:foregroundMark x1="36151" y1="98231" x2="17552" y2="96077"/>
                        <a14:foregroundMark x1="17552" y1="96077" x2="31401" y2="25462"/>
                        <a14:foregroundMark x1="31401" y1="25462" x2="30757" y2="6692"/>
                        <a14:foregroundMark x1="20129" y1="5231" x2="39936" y2="6846"/>
                        <a14:foregroundMark x1="39936" y1="6846" x2="41465" y2="8154"/>
                        <a14:foregroundMark x1="31562" y1="27923" x2="33816" y2="45538"/>
                        <a14:foregroundMark x1="4831" y1="44769" x2="7166" y2="56462"/>
                        <a14:foregroundMark x1="35346" y1="59462" x2="54670" y2="57923"/>
                        <a14:foregroundMark x1="54670" y1="57923" x2="55233" y2="57923"/>
                        <a14:foregroundMark x1="45330" y1="48462" x2="25443" y2="41077"/>
                        <a14:foregroundMark x1="25443" y1="41077" x2="22383" y2="59462"/>
                        <a14:foregroundMark x1="22383" y1="59462" x2="22383" y2="59462"/>
                        <a14:foregroundMark x1="17069" y1="52077" x2="14815" y2="38154"/>
                        <a14:foregroundMark x1="14815" y1="38154" x2="20129" y2="4462"/>
                        <a14:foregroundMark x1="38406" y1="41077" x2="34944" y2="97769"/>
                        <a14:foregroundMark x1="34944" y1="97769" x2="7729" y2="99692"/>
                        <a14:foregroundMark x1="7729" y1="99692" x2="1771" y2="97538"/>
                        <a14:foregroundMark x1="90338" y1="99692" x2="82689" y2="92385"/>
                        <a14:foregroundMark x1="95652" y1="86538" x2="94122" y2="69692"/>
                        <a14:foregroundMark x1="75845" y1="39615" x2="75845" y2="39615"/>
                        <a14:foregroundMark x1="79630" y1="40385" x2="75845" y2="36000"/>
                        <a14:foregroundMark x1="63607" y1="97538" x2="84219" y2="98231"/>
                        <a14:foregroundMark x1="21659" y1="44077" x2="17069" y2="35231"/>
                        <a14:foregroundMark x1="32287" y1="43308" x2="36151" y2="34538"/>
                        <a14:foregroundMark x1="23913" y1="38154" x2="17069" y2="32308"/>
                        <a14:foregroundMark x1="27778" y1="77" x2="27778" y2="77"/>
                        <a14:foregroundMark x1="14010" y1="11077" x2="22383" y2="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891" y="1077128"/>
            <a:ext cx="1554894" cy="157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0DC1368A-ECD1-46E7-8D33-EB826F804A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669" y="1510474"/>
            <a:ext cx="1828800" cy="1828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91DCAF-DA20-4E17-A85B-67876C2D89D7}"/>
              </a:ext>
            </a:extLst>
          </p:cNvPr>
          <p:cNvSpPr txBox="1"/>
          <p:nvPr/>
        </p:nvSpPr>
        <p:spPr>
          <a:xfrm>
            <a:off x="3250110" y="2731596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(AH) Manal Black" pitchFamily="2" charset="-78"/>
              </a:rPr>
              <a:t>اُفَكِّر وأُجيب بِمُفْرَدي</a:t>
            </a:r>
          </a:p>
          <a:p>
            <a:pPr algn="ctr"/>
            <a:r>
              <a:rPr lang="ar-AE" sz="2800" dirty="0">
                <a:cs typeface="(AH) Manal Black" pitchFamily="2" charset="-78"/>
              </a:rPr>
              <a:t>دونَ مساعَدَة أُمي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24" name="Picture 2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07E1DC-B432-4F7A-AD1E-429AA7FABA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3" y="146392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E7F8C9-DE22-4857-94E1-34ECCD3601A9}"/>
              </a:ext>
            </a:extLst>
          </p:cNvPr>
          <p:cNvSpPr txBox="1"/>
          <p:nvPr/>
        </p:nvSpPr>
        <p:spPr>
          <a:xfrm>
            <a:off x="303689" y="354611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قَوانين الْحِصَّة 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833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8954AA-76AD-4C1D-928A-1001308E8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677" y="469070"/>
            <a:ext cx="4676775" cy="62293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3589E1-5B5E-4E83-B691-EF6A0F5C9B8D}"/>
              </a:ext>
            </a:extLst>
          </p:cNvPr>
          <p:cNvSpPr/>
          <p:nvPr/>
        </p:nvSpPr>
        <p:spPr>
          <a:xfrm>
            <a:off x="9045525" y="2194047"/>
            <a:ext cx="2508551" cy="123495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SA" sz="1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 </a:t>
            </a:r>
            <a:r>
              <a:rPr lang="ar-AE" sz="4800" dirty="0"/>
              <a:t> </a:t>
            </a:r>
            <a:r>
              <a:rPr lang="ar-BH" sz="54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4400" u="sng" dirty="0">
                <a:cs typeface="(AH) Manal Black" pitchFamily="2" charset="-78"/>
              </a:rPr>
              <a:t> </a:t>
            </a:r>
            <a:r>
              <a:rPr lang="ar-BH" sz="4400" u="sng" dirty="0">
                <a:cs typeface="(AH) Manal Black" pitchFamily="2" charset="-78"/>
              </a:rPr>
              <a:t>تُغَطّي</a:t>
            </a:r>
            <a:endParaRPr lang="ar-AE" sz="4400" u="sng" dirty="0">
              <a:cs typeface="(AH) Manal Black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0331C6-FBCE-46CB-B6E5-4832896249F8}"/>
              </a:ext>
            </a:extLst>
          </p:cNvPr>
          <p:cNvSpPr/>
          <p:nvPr/>
        </p:nvSpPr>
        <p:spPr>
          <a:xfrm>
            <a:off x="6668084" y="2194047"/>
            <a:ext cx="2508551" cy="123495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SA" sz="1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 </a:t>
            </a:r>
            <a:r>
              <a:rPr lang="ar-AE" sz="4800" dirty="0"/>
              <a:t> </a:t>
            </a:r>
            <a:r>
              <a:rPr lang="ar-BH" sz="54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4400" u="sng" dirty="0">
                <a:cs typeface="(AH) Manal Black" pitchFamily="2" charset="-78"/>
              </a:rPr>
              <a:t> </a:t>
            </a:r>
            <a:r>
              <a:rPr lang="ar-BH" sz="4400" b="1" u="sng" dirty="0"/>
              <a:t>كامِلًا</a:t>
            </a:r>
            <a:endParaRPr lang="ar-AE" sz="4400" b="1" u="sng" dirty="0"/>
          </a:p>
        </p:txBody>
      </p:sp>
    </p:spTree>
    <p:extLst>
      <p:ext uri="{BB962C8B-B14F-4D97-AF65-F5344CB8AC3E}">
        <p14:creationId xmlns:p14="http://schemas.microsoft.com/office/powerpoint/2010/main" val="212577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FF2BCEA-B7C5-45EC-B239-A5E81AE612D3}"/>
              </a:ext>
            </a:extLst>
          </p:cNvPr>
          <p:cNvSpPr/>
          <p:nvPr/>
        </p:nvSpPr>
        <p:spPr>
          <a:xfrm>
            <a:off x="440980" y="3829622"/>
            <a:ext cx="3327816" cy="1207604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64F8ED1-C685-46AF-B8B4-60E6C28954FA}"/>
              </a:ext>
            </a:extLst>
          </p:cNvPr>
          <p:cNvSpPr/>
          <p:nvPr/>
        </p:nvSpPr>
        <p:spPr>
          <a:xfrm>
            <a:off x="4881389" y="941694"/>
            <a:ext cx="6723431" cy="5133321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2D6F5-B696-4D99-9107-2224697E9438}"/>
              </a:ext>
            </a:extLst>
          </p:cNvPr>
          <p:cNvSpPr txBox="1">
            <a:spLocks/>
          </p:cNvSpPr>
          <p:nvPr/>
        </p:nvSpPr>
        <p:spPr>
          <a:xfrm>
            <a:off x="6093595" y="3762617"/>
            <a:ext cx="4845862" cy="110324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6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الم</a:t>
            </a:r>
            <a:r>
              <a:rPr lang="ar-BH" sz="6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ْ</a:t>
            </a:r>
            <a:r>
              <a:rPr lang="ar-SA" sz="6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ف</a:t>
            </a:r>
            <a:r>
              <a:rPr lang="ar-BH" sz="6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ْ</a:t>
            </a:r>
            <a:r>
              <a:rPr lang="ar-SA" sz="6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ر</a:t>
            </a:r>
            <a:r>
              <a:rPr lang="ar-BH" sz="6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َ</a:t>
            </a:r>
            <a:r>
              <a:rPr lang="ar-SA" sz="6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دات</a:t>
            </a:r>
            <a:r>
              <a:rPr lang="ar-SA" sz="6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 و</a:t>
            </a:r>
            <a:r>
              <a:rPr lang="ar-BH" sz="6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َ</a:t>
            </a:r>
            <a:r>
              <a:rPr lang="ar-SA" sz="6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الت</a:t>
            </a:r>
            <a:r>
              <a:rPr lang="ar-BH" sz="6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َّ</a:t>
            </a:r>
            <a:r>
              <a:rPr lang="ar-SA" sz="6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راكيب</a:t>
            </a:r>
            <a:endParaRPr lang="en-US" sz="60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87B38D-BD05-4F74-B794-D36AFE498EF0}"/>
              </a:ext>
            </a:extLst>
          </p:cNvPr>
          <p:cNvSpPr txBox="1">
            <a:spLocks/>
          </p:cNvSpPr>
          <p:nvPr/>
        </p:nvSpPr>
        <p:spPr>
          <a:xfrm>
            <a:off x="285087" y="3975652"/>
            <a:ext cx="3639601" cy="1779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SA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ق</a:t>
            </a:r>
            <a:r>
              <a:rPr lang="ar-BH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ِ</a:t>
            </a:r>
            <a:r>
              <a:rPr lang="ar-SA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ص</a:t>
            </a:r>
            <a:r>
              <a:rPr lang="ar-BH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َّ</a:t>
            </a:r>
            <a:r>
              <a:rPr lang="ar-SA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ة ب</a:t>
            </a:r>
            <a:r>
              <a:rPr lang="ar-BH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ِ</a:t>
            </a:r>
            <a:r>
              <a:rPr lang="ar-SA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لا ق</a:t>
            </a:r>
            <a:r>
              <a:rPr lang="ar-BH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ُ</a:t>
            </a:r>
            <a:r>
              <a:rPr lang="ar-SA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ب</a:t>
            </a:r>
            <a:r>
              <a:rPr lang="ar-BH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َّ</a:t>
            </a:r>
            <a:r>
              <a:rPr lang="ar-SA" sz="66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عة</a:t>
            </a:r>
            <a:endParaRPr lang="en-US" sz="6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C0A53C-89C9-4D4D-B2E3-80765812F8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119" y="941694"/>
            <a:ext cx="1452982" cy="1191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93855-5941-4FA9-9393-4F8F8A32E2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4962">
            <a:off x="4066790" y="2898723"/>
            <a:ext cx="1629199" cy="1112437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899B57E-07AC-4258-B6C2-0FD7D0045E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561" y="871393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A37E18-51ED-4378-912F-A63D6985E61C}"/>
              </a:ext>
            </a:extLst>
          </p:cNvPr>
          <p:cNvSpPr txBox="1"/>
          <p:nvPr/>
        </p:nvSpPr>
        <p:spPr>
          <a:xfrm>
            <a:off x="3618896" y="1090968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عِنوان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C8BD7F-CBE1-438A-B5FA-F7BA4BBD1EAC}"/>
              </a:ext>
            </a:extLst>
          </p:cNvPr>
          <p:cNvSpPr txBox="1"/>
          <p:nvPr/>
        </p:nvSpPr>
        <p:spPr>
          <a:xfrm>
            <a:off x="5280171" y="1741801"/>
            <a:ext cx="605491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الوحدة الخامسة: "أفكارك تغير العالَم"</a:t>
            </a:r>
          </a:p>
        </p:txBody>
      </p:sp>
    </p:spTree>
    <p:extLst>
      <p:ext uri="{BB962C8B-B14F-4D97-AF65-F5344CB8AC3E}">
        <p14:creationId xmlns:p14="http://schemas.microsoft.com/office/powerpoint/2010/main" val="319586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DC3442F-3507-4648-8960-F2752C20A0AF}"/>
              </a:ext>
            </a:extLst>
          </p:cNvPr>
          <p:cNvSpPr/>
          <p:nvPr/>
        </p:nvSpPr>
        <p:spPr>
          <a:xfrm>
            <a:off x="1371599" y="243840"/>
            <a:ext cx="9819717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B0C33-7310-420C-9C2F-D6935D09D9EA}"/>
              </a:ext>
            </a:extLst>
          </p:cNvPr>
          <p:cNvSpPr txBox="1"/>
          <p:nvPr/>
        </p:nvSpPr>
        <p:spPr>
          <a:xfrm>
            <a:off x="7064207" y="757051"/>
            <a:ext cx="375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أهداف درس اليوم: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D5F96234-97B4-49DD-BFE8-7E2FB8FCEDFF}"/>
              </a:ext>
            </a:extLst>
          </p:cNvPr>
          <p:cNvSpPr txBox="1"/>
          <p:nvPr/>
        </p:nvSpPr>
        <p:spPr>
          <a:xfrm>
            <a:off x="3882374" y="2228290"/>
            <a:ext cx="450283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ar-BH" sz="40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3143" u="sng" dirty="0">
                <a:cs typeface="(AH) Manal Black" pitchFamily="2" charset="-78"/>
              </a:rPr>
              <a:t> يفسّر المتعلّم الكلمات الجديدة.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7CA55F51-B584-4838-A637-5BEF9C8153DF}"/>
              </a:ext>
            </a:extLst>
          </p:cNvPr>
          <p:cNvSpPr txBox="1"/>
          <p:nvPr/>
        </p:nvSpPr>
        <p:spPr>
          <a:xfrm>
            <a:off x="4177708" y="3841457"/>
            <a:ext cx="420749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ar-BH" sz="4000" u="sng" dirty="0">
                <a:solidFill>
                  <a:srgbClr val="C00000"/>
                </a:solidFill>
                <a:cs typeface="(AH) Manal Black" pitchFamily="2" charset="-78"/>
              </a:rPr>
              <a:t>*  </a:t>
            </a:r>
            <a:r>
              <a:rPr lang="ar-AE" sz="3143" u="sng" dirty="0">
                <a:cs typeface="(AH) Manal Black" pitchFamily="2" charset="-78"/>
              </a:rPr>
              <a:t>يُوظف المفردات في جمل مفيدة.</a:t>
            </a:r>
          </a:p>
        </p:txBody>
      </p:sp>
    </p:spTree>
    <p:extLst>
      <p:ext uri="{BB962C8B-B14F-4D97-AF65-F5344CB8AC3E}">
        <p14:creationId xmlns:p14="http://schemas.microsoft.com/office/powerpoint/2010/main" val="101669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5399B3-5D40-4A40-84A1-C390F12B2F5B}"/>
              </a:ext>
            </a:extLst>
          </p:cNvPr>
          <p:cNvSpPr/>
          <p:nvPr/>
        </p:nvSpPr>
        <p:spPr>
          <a:xfrm>
            <a:off x="2013635" y="606997"/>
            <a:ext cx="7932858" cy="5644006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58E862-274D-45DF-A30F-41EE51E73649}"/>
              </a:ext>
            </a:extLst>
          </p:cNvPr>
          <p:cNvSpPr txBox="1"/>
          <p:nvPr/>
        </p:nvSpPr>
        <p:spPr>
          <a:xfrm>
            <a:off x="2525530" y="2285535"/>
            <a:ext cx="6100632" cy="23677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ه</a:t>
            </a:r>
            <a:r>
              <a:rPr lang="ar-BH" sz="5143" dirty="0">
                <a:cs typeface="(AH) Manal Black" pitchFamily="2" charset="-78"/>
              </a:rPr>
              <a:t>َيّا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ي</a:t>
            </a:r>
            <a:r>
              <a:rPr lang="ar-BH" sz="5143" dirty="0">
                <a:cs typeface="(AH) Manal Black" pitchFamily="2" charset="-78"/>
              </a:rPr>
              <a:t>ا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أَ</a:t>
            </a:r>
            <a:r>
              <a:rPr lang="ar-BH" sz="5143" dirty="0">
                <a:cs typeface="(AH) Manal Black" pitchFamily="2" charset="-78"/>
              </a:rPr>
              <a:t>بْطال</a:t>
            </a:r>
          </a:p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نَ</a:t>
            </a:r>
            <a:r>
              <a:rPr lang="ar-BH" sz="5143" dirty="0">
                <a:cs typeface="(AH) Manal Black" pitchFamily="2" charset="-78"/>
              </a:rPr>
              <a:t>سْتَعِد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</a:t>
            </a:r>
            <a:r>
              <a:rPr lang="ar-BH" sz="5143" dirty="0">
                <a:cs typeface="(AH) Manal Black" pitchFamily="2" charset="-78"/>
              </a:rPr>
              <a:t>لسَّطْر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ا</a:t>
            </a:r>
            <a:r>
              <a:rPr lang="ar-BH" sz="5143" dirty="0">
                <a:cs typeface="(AH) Manal Black" pitchFamily="2" charset="-78"/>
              </a:rPr>
              <a:t>لإملائي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لِ</a:t>
            </a:r>
            <a:r>
              <a:rPr lang="ar-BH" sz="5143" dirty="0">
                <a:cs typeface="(AH) Manal Black" pitchFamily="2" charset="-78"/>
              </a:rPr>
              <a:t>لْيوم.</a:t>
            </a:r>
            <a:endParaRPr lang="en-US" sz="5143" dirty="0">
              <a:cs typeface="(AH) Manal Black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11328E-011A-4740-B7B8-F12387A68B7D}"/>
              </a:ext>
            </a:extLst>
          </p:cNvPr>
          <p:cNvSpPr txBox="1"/>
          <p:nvPr/>
        </p:nvSpPr>
        <p:spPr>
          <a:xfrm>
            <a:off x="4576638" y="610562"/>
            <a:ext cx="6100632" cy="81798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429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429" u="sng" dirty="0">
                <a:cs typeface="(AH) Manal Black" pitchFamily="2" charset="-78"/>
              </a:rPr>
              <a:t>اسْتراتيجية السَّطْر الإملائي:</a:t>
            </a:r>
            <a:endParaRPr lang="en-US" sz="3429" u="sng" dirty="0"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01AA3-6120-4D85-B2E5-13E41117FC9E}"/>
              </a:ext>
            </a:extLst>
          </p:cNvPr>
          <p:cNvSpPr txBox="1"/>
          <p:nvPr/>
        </p:nvSpPr>
        <p:spPr>
          <a:xfrm>
            <a:off x="4223588" y="5046969"/>
            <a:ext cx="6100632" cy="96885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286" b="1" dirty="0">
                <a:solidFill>
                  <a:srgbClr val="C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إِمْلائي سِرُّ تَمَيُّزي</a:t>
            </a:r>
            <a:endParaRPr lang="en-US" sz="4286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4E22C1-8B63-4B52-8D01-B9BF17B2A3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78" b="89963" l="9752" r="90780">
                        <a14:foregroundMark x1="54078" y1="9913" x2="52305" y2="2602"/>
                        <a14:foregroundMark x1="10106" y1="54151" x2="10106" y2="50062"/>
                        <a14:foregroundMark x1="90780" y1="58612" x2="90780" y2="58612"/>
                        <a14:foregroundMark x1="41844" y1="40273" x2="41844" y2="4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31" y="3692517"/>
            <a:ext cx="2481943" cy="3551291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0F976B12-AC8C-4089-8295-64C109A6D6AF}"/>
              </a:ext>
            </a:extLst>
          </p:cNvPr>
          <p:cNvSpPr txBox="1"/>
          <p:nvPr/>
        </p:nvSpPr>
        <p:spPr>
          <a:xfrm>
            <a:off x="1381901" y="5366047"/>
            <a:ext cx="4592852" cy="619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714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اتأكد من تجهيز جميع مستلزماتي المدرسية </a:t>
            </a:r>
          </a:p>
          <a:p>
            <a:pPr algn="ctr"/>
            <a:r>
              <a:rPr lang="ar-AE" sz="1714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و جمعهـا بعد الانتهاء من التعلم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A4A6AB-FB04-41DA-8FAF-53D685CE53B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55772" y="953604"/>
            <a:ext cx="245579" cy="304339"/>
          </a:xfrm>
          <a:prstGeom prst="rect">
            <a:avLst/>
          </a:prstGeom>
          <a:solidFill>
            <a:srgbClr val="9BBB59">
              <a:lumMod val="100000"/>
              <a:lumOff val="0"/>
            </a:srgbClr>
          </a:solidFill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BBB59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571"/>
              </a:spcAft>
            </a:pPr>
            <a:r>
              <a:rPr lang="en-US" sz="57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786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D61F5090-DD8B-47E4-AA85-62452A825DF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07587" y="1476687"/>
            <a:ext cx="341949" cy="313410"/>
          </a:xfrm>
          <a:prstGeom prst="hexagon">
            <a:avLst>
              <a:gd name="adj" fmla="val 26020"/>
              <a:gd name="vf" fmla="val 115470"/>
            </a:avLst>
          </a:prstGeom>
          <a:solidFill>
            <a:srgbClr val="4BACC6">
              <a:lumMod val="100000"/>
              <a:lumOff val="0"/>
            </a:srgbClr>
          </a:solidFill>
          <a:ln w="127000" cmpd="dbl" algn="ctr">
            <a:noFill/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endParaRPr lang="en-US" sz="1286"/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B2DA1A0F-339C-49C7-97D7-711CEC2277F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372391" y="1911185"/>
            <a:ext cx="377144" cy="412869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 cmpd="sng">
            <a:noFill/>
            <a:prstDash val="solid"/>
            <a:miter lim="800000"/>
            <a:headEnd/>
            <a:tailEnd/>
          </a:ln>
          <a:effectLst>
            <a:outerShdw dist="28398" dir="3806097" algn="ctr" rotWithShape="0">
              <a:srgbClr val="F79646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endParaRPr lang="en-US" sz="1286"/>
          </a:p>
        </p:txBody>
      </p:sp>
      <p:sp>
        <p:nvSpPr>
          <p:cNvPr id="12" name="AutoShape 5">
            <a:extLst>
              <a:ext uri="{FF2B5EF4-FFF2-40B4-BE49-F238E27FC236}">
                <a16:creationId xmlns:a16="http://schemas.microsoft.com/office/drawing/2014/main" id="{E5E57033-4C8E-4C27-B89C-1623EE1BC2B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37315" y="2546210"/>
            <a:ext cx="264036" cy="315904"/>
          </a:xfrm>
          <a:custGeom>
            <a:avLst/>
            <a:gdLst>
              <a:gd name="T0" fmla="*/ 333338879 w 21600"/>
              <a:gd name="T1" fmla="*/ 81459697 h 21600"/>
              <a:gd name="T2" fmla="*/ 190479323 w 21600"/>
              <a:gd name="T3" fmla="*/ 162918611 h 21600"/>
              <a:gd name="T4" fmla="*/ 47619894 w 21600"/>
              <a:gd name="T5" fmla="*/ 81459697 h 21600"/>
              <a:gd name="T6" fmla="*/ 19047932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ffectLst>
            <a:outerShdw dist="28398" dir="3806097" algn="ctr" rotWithShape="0">
              <a:srgbClr val="63252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endParaRPr lang="en-US" sz="128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7840A4-C773-40A6-A000-8FFC7E282DAC}"/>
              </a:ext>
            </a:extLst>
          </p:cNvPr>
          <p:cNvSpPr txBox="1"/>
          <p:nvPr/>
        </p:nvSpPr>
        <p:spPr>
          <a:xfrm>
            <a:off x="4576638" y="1465249"/>
            <a:ext cx="1667599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مراعاة الفروق الفردية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0F4838-A1B8-4193-A650-4DE42C6E8EA2}"/>
              </a:ext>
            </a:extLst>
          </p:cNvPr>
          <p:cNvSpPr txBox="1"/>
          <p:nvPr/>
        </p:nvSpPr>
        <p:spPr>
          <a:xfrm>
            <a:off x="2785353" y="955497"/>
            <a:ext cx="458589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00"/>
                </a:highlight>
              </a:rPr>
              <a:t>متميز</a:t>
            </a:r>
            <a:endParaRPr lang="en-US" sz="1143" b="1" u="sng" dirty="0">
              <a:highlight>
                <a:srgbClr val="00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C302E2-3030-48E3-BE62-321720730BD1}"/>
              </a:ext>
            </a:extLst>
          </p:cNvPr>
          <p:cNvSpPr txBox="1"/>
          <p:nvPr/>
        </p:nvSpPr>
        <p:spPr>
          <a:xfrm>
            <a:off x="2701351" y="1523219"/>
            <a:ext cx="541661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FF"/>
                </a:highlight>
              </a:rPr>
              <a:t>متوسط</a:t>
            </a:r>
            <a:endParaRPr lang="en-US" sz="1143" b="1" u="sng" dirty="0">
              <a:highlight>
                <a:srgbClr val="00FFFF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E1A39E-1B9D-449A-B53D-851DA1B40F35}"/>
              </a:ext>
            </a:extLst>
          </p:cNvPr>
          <p:cNvSpPr txBox="1"/>
          <p:nvPr/>
        </p:nvSpPr>
        <p:spPr>
          <a:xfrm>
            <a:off x="2784423" y="2101681"/>
            <a:ext cx="548662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ضعيف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DA17CE-F0D4-452D-BEF2-5FA06DD0BF97}"/>
              </a:ext>
            </a:extLst>
          </p:cNvPr>
          <p:cNvSpPr txBox="1"/>
          <p:nvPr/>
        </p:nvSpPr>
        <p:spPr>
          <a:xfrm>
            <a:off x="2749535" y="2660692"/>
            <a:ext cx="583550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00FF"/>
                </a:highlight>
              </a:rPr>
              <a:t>موهوب</a:t>
            </a:r>
            <a:endParaRPr lang="en-US" sz="1143" b="1" u="sng" dirty="0">
              <a:highlight>
                <a:srgbClr val="FF00FF"/>
              </a:highligh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55B9DED-9B77-4663-B432-F87D62718740}"/>
              </a:ext>
            </a:extLst>
          </p:cNvPr>
          <p:cNvSpPr/>
          <p:nvPr/>
        </p:nvSpPr>
        <p:spPr>
          <a:xfrm>
            <a:off x="9519200" y="220536"/>
            <a:ext cx="938588" cy="8748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دقائق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D67B81C6-0117-49B6-8D7D-B16A323889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91172" y="5781674"/>
            <a:ext cx="1240971" cy="103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42220CAB-7F7E-4CE9-8763-66D4563572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8089826" y="2725401"/>
            <a:ext cx="1153266" cy="143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0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9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9F55E26-16FD-4C66-AF83-D85C146E30D7}"/>
              </a:ext>
            </a:extLst>
          </p:cNvPr>
          <p:cNvSpPr/>
          <p:nvPr/>
        </p:nvSpPr>
        <p:spPr>
          <a:xfrm>
            <a:off x="548641" y="243840"/>
            <a:ext cx="11056180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6F3503-F3D4-46B4-AC75-CC4B4A087D03}"/>
              </a:ext>
            </a:extLst>
          </p:cNvPr>
          <p:cNvSpPr/>
          <p:nvPr/>
        </p:nvSpPr>
        <p:spPr>
          <a:xfrm>
            <a:off x="8752870" y="562789"/>
            <a:ext cx="26068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التَّهْيِئة الْحافِزة:</a:t>
            </a:r>
            <a:endParaRPr lang="en-US" sz="3600" u="sng" dirty="0">
              <a:cs typeface="(AH) Manal Black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E4D08-E3A3-4633-BA1C-607D0E72A1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46" t="27104" r="35380" b="32409"/>
          <a:stretch/>
        </p:blipFill>
        <p:spPr>
          <a:xfrm>
            <a:off x="12939845" y="3198133"/>
            <a:ext cx="2468880" cy="1789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云形 1">
            <a:extLst>
              <a:ext uri="{FF2B5EF4-FFF2-40B4-BE49-F238E27FC236}">
                <a16:creationId xmlns:a16="http://schemas.microsoft.com/office/drawing/2014/main" id="{7CB3A4C6-B3F1-4594-B7F4-0700263DF72D}"/>
              </a:ext>
            </a:extLst>
          </p:cNvPr>
          <p:cNvSpPr/>
          <p:nvPr/>
        </p:nvSpPr>
        <p:spPr>
          <a:xfrm>
            <a:off x="7793431" y="1410097"/>
            <a:ext cx="2272747" cy="1788036"/>
          </a:xfrm>
          <a:prstGeom prst="cloud">
            <a:avLst/>
          </a:prstGeom>
          <a:solidFill>
            <a:srgbClr val="6BC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0CF6CF-CC73-4EEE-B2D7-03E8A812ECC5}"/>
              </a:ext>
            </a:extLst>
          </p:cNvPr>
          <p:cNvSpPr txBox="1"/>
          <p:nvPr/>
        </p:nvSpPr>
        <p:spPr>
          <a:xfrm>
            <a:off x="7878501" y="1793060"/>
            <a:ext cx="228556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اكْتَشِف الصًّورة</a:t>
            </a:r>
            <a:endParaRPr lang="en-US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sp>
        <p:nvSpPr>
          <p:cNvPr id="11" name="云形 1">
            <a:extLst>
              <a:ext uri="{FF2B5EF4-FFF2-40B4-BE49-F238E27FC236}">
                <a16:creationId xmlns:a16="http://schemas.microsoft.com/office/drawing/2014/main" id="{ECF07077-D303-4E6E-97C6-42FC9B82B859}"/>
              </a:ext>
            </a:extLst>
          </p:cNvPr>
          <p:cNvSpPr/>
          <p:nvPr/>
        </p:nvSpPr>
        <p:spPr>
          <a:xfrm>
            <a:off x="1883665" y="1793060"/>
            <a:ext cx="5802596" cy="3673158"/>
          </a:xfrm>
          <a:prstGeom prst="cloud">
            <a:avLst/>
          </a:prstGeom>
          <a:solidFill>
            <a:srgbClr val="6BC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4345BA-14C9-4197-84E1-8D84AFDB5908}"/>
              </a:ext>
            </a:extLst>
          </p:cNvPr>
          <p:cNvSpPr/>
          <p:nvPr/>
        </p:nvSpPr>
        <p:spPr>
          <a:xfrm>
            <a:off x="2505586" y="3047316"/>
            <a:ext cx="45587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hlinkClick r:id="rId4"/>
              </a:rPr>
              <a:t>https://www.jigsawplanet.com/?rc=play&amp;pid=12d14c94b1b9</a:t>
            </a:r>
            <a:r>
              <a:rPr lang="ar-BH" sz="2800" dirty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26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35768 0.049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91" y="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EBA2F008-6D11-4AAE-8353-C0370DF8E37C}"/>
              </a:ext>
            </a:extLst>
          </p:cNvPr>
          <p:cNvSpPr txBox="1">
            <a:spLocks/>
          </p:cNvSpPr>
          <p:nvPr/>
        </p:nvSpPr>
        <p:spPr>
          <a:xfrm>
            <a:off x="7508806" y="664199"/>
            <a:ext cx="4095750" cy="121615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BH" b="1" u="sng" dirty="0">
                <a:solidFill>
                  <a:srgbClr val="FF0000"/>
                </a:solidFill>
                <a:latin typeface="A Rezvan-fat" panose="01000500000000020002" pitchFamily="2" charset="-78"/>
                <a:cs typeface="(AH) Manal Black" pitchFamily="2" charset="-78"/>
              </a:rPr>
              <a:t>*</a:t>
            </a:r>
            <a:r>
              <a:rPr lang="ar-BH" b="1" u="sng" dirty="0">
                <a:solidFill>
                  <a:schemeClr val="tx2"/>
                </a:solidFill>
                <a:latin typeface="A Rezvan-fat" panose="01000500000000020002" pitchFamily="2" charset="-78"/>
                <a:cs typeface="(AH) Manal Black" pitchFamily="2" charset="-78"/>
              </a:rPr>
              <a:t>مُ</a:t>
            </a:r>
            <a:r>
              <a:rPr lang="ar-SA" b="1" u="sng" dirty="0">
                <a:solidFill>
                  <a:schemeClr val="tx2"/>
                </a:solidFill>
                <a:latin typeface="A Rezvan-fat" panose="01000500000000020002" pitchFamily="2" charset="-78"/>
                <a:cs typeface="(AH) Manal Black" pitchFamily="2" charset="-78"/>
              </a:rPr>
              <a:t>ـ</a:t>
            </a:r>
            <a:r>
              <a:rPr lang="ar-SA" b="1" u="sng" dirty="0" err="1">
                <a:solidFill>
                  <a:schemeClr val="tx2"/>
                </a:solidFill>
                <a:latin typeface="A Rezvan-fat" panose="01000500000000020002" pitchFamily="2" charset="-78"/>
                <a:cs typeface="(AH) Manal Black" pitchFamily="2" charset="-78"/>
              </a:rPr>
              <a:t>فَـرَداتِـنا</a:t>
            </a:r>
            <a:r>
              <a:rPr lang="ar-SA" b="1" u="sng" dirty="0">
                <a:solidFill>
                  <a:schemeClr val="tx2"/>
                </a:solidFill>
                <a:latin typeface="A Rezvan-fat" panose="01000500000000020002" pitchFamily="2" charset="-78"/>
                <a:cs typeface="(AH) Manal Black" pitchFamily="2" charset="-78"/>
              </a:rPr>
              <a:t> الجديدة</a:t>
            </a:r>
            <a:r>
              <a:rPr lang="ar-BH" b="1" u="sng" dirty="0">
                <a:solidFill>
                  <a:schemeClr val="tx2"/>
                </a:solidFill>
                <a:latin typeface="A Rezvan-fat" panose="01000500000000020002" pitchFamily="2" charset="-78"/>
                <a:cs typeface="(AH) Manal Black" pitchFamily="2" charset="-78"/>
              </a:rPr>
              <a:t>:</a:t>
            </a:r>
            <a:endParaRPr lang="en-US" b="1" u="sng" dirty="0">
              <a:solidFill>
                <a:schemeClr val="tx2"/>
              </a:solidFill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5521AFC-937E-4A60-BDC7-FEA300626407}"/>
              </a:ext>
            </a:extLst>
          </p:cNvPr>
          <p:cNvSpPr txBox="1">
            <a:spLocks/>
          </p:cNvSpPr>
          <p:nvPr/>
        </p:nvSpPr>
        <p:spPr>
          <a:xfrm>
            <a:off x="6859694" y="1286842"/>
            <a:ext cx="5682733" cy="2972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ar-SA" sz="4400" dirty="0">
                <a:solidFill>
                  <a:schemeClr val="bg2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خرير الماء ( تركيب )</a:t>
            </a:r>
          </a:p>
          <a:p>
            <a:pPr marL="0" indent="0" algn="ctr" rtl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ar-SA" sz="4400" dirty="0">
                <a:solidFill>
                  <a:schemeClr val="accent6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أعْجَبَني صَوْتُ </a:t>
            </a:r>
            <a:r>
              <a:rPr lang="ar-SA" sz="440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 Rezvan-fat" panose="01000500000000020002" pitchFamily="2" charset="-78"/>
                <a:cs typeface="(AH) Manal Black" pitchFamily="2" charset="-78"/>
              </a:rPr>
              <a:t>خَريرِ الْماءِ</a:t>
            </a:r>
            <a:endParaRPr lang="en-US" sz="4400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5DF30D-806C-428C-B2CC-38E7312752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56" t="54713" r="47031" b="17724"/>
          <a:stretch/>
        </p:blipFill>
        <p:spPr>
          <a:xfrm>
            <a:off x="785918" y="1417676"/>
            <a:ext cx="5577840" cy="4325785"/>
          </a:xfrm>
          <a:custGeom>
            <a:avLst/>
            <a:gdLst>
              <a:gd name="connsiteX0" fmla="*/ 0 w 5577840"/>
              <a:gd name="connsiteY0" fmla="*/ 0 h 4325785"/>
              <a:gd name="connsiteX1" fmla="*/ 5577840 w 5577840"/>
              <a:gd name="connsiteY1" fmla="*/ 0 h 4325785"/>
              <a:gd name="connsiteX2" fmla="*/ 5577840 w 5577840"/>
              <a:gd name="connsiteY2" fmla="*/ 4325785 h 4325785"/>
              <a:gd name="connsiteX3" fmla="*/ 0 w 5577840"/>
              <a:gd name="connsiteY3" fmla="*/ 4325785 h 4325785"/>
              <a:gd name="connsiteX4" fmla="*/ 0 w 5577840"/>
              <a:gd name="connsiteY4" fmla="*/ 0 h 432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7840" h="4325785" fill="none" extrusionOk="0">
                <a:moveTo>
                  <a:pt x="0" y="0"/>
                </a:moveTo>
                <a:cubicBezTo>
                  <a:pt x="2539768" y="-25807"/>
                  <a:pt x="4247946" y="6646"/>
                  <a:pt x="5577840" y="0"/>
                </a:cubicBezTo>
                <a:cubicBezTo>
                  <a:pt x="5475869" y="665200"/>
                  <a:pt x="5551785" y="2457352"/>
                  <a:pt x="5577840" y="4325785"/>
                </a:cubicBezTo>
                <a:cubicBezTo>
                  <a:pt x="2895683" y="4192804"/>
                  <a:pt x="1953488" y="4410270"/>
                  <a:pt x="0" y="4325785"/>
                </a:cubicBezTo>
                <a:cubicBezTo>
                  <a:pt x="118352" y="3393826"/>
                  <a:pt x="61051" y="1115981"/>
                  <a:pt x="0" y="0"/>
                </a:cubicBezTo>
                <a:close/>
              </a:path>
              <a:path w="5577840" h="4325785" stroke="0" extrusionOk="0">
                <a:moveTo>
                  <a:pt x="0" y="0"/>
                </a:moveTo>
                <a:cubicBezTo>
                  <a:pt x="2380675" y="81291"/>
                  <a:pt x="4066505" y="-14382"/>
                  <a:pt x="5577840" y="0"/>
                </a:cubicBezTo>
                <a:cubicBezTo>
                  <a:pt x="5651368" y="1261396"/>
                  <a:pt x="5680561" y="2847671"/>
                  <a:pt x="5577840" y="4325785"/>
                </a:cubicBezTo>
                <a:cubicBezTo>
                  <a:pt x="3380283" y="4373436"/>
                  <a:pt x="2319081" y="4383548"/>
                  <a:pt x="0" y="4325785"/>
                </a:cubicBezTo>
                <a:cubicBezTo>
                  <a:pt x="153465" y="2484711"/>
                  <a:pt x="-68786" y="1935445"/>
                  <a:pt x="0" y="0"/>
                </a:cubicBezTo>
                <a:close/>
              </a:path>
            </a:pathLst>
          </a:custGeom>
          <a:ln w="228600" cap="sq" cmpd="thickThin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5823736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833384C-3B46-4DC2-A08F-B421A6B29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0" y="44465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F3BB92-C704-4DB5-9C0B-2D2DE57B7A90}"/>
              </a:ext>
            </a:extLst>
          </p:cNvPr>
          <p:cNvSpPr txBox="1"/>
          <p:nvPr/>
        </p:nvSpPr>
        <p:spPr>
          <a:xfrm>
            <a:off x="-7574" y="652874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عَرْض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15EA2A-0CDD-48A5-BF10-3D08CCFEE0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1280" y="4324918"/>
            <a:ext cx="1920240" cy="25330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2782A1-E6A6-46C6-807E-BE27B9908BBD}"/>
              </a:ext>
            </a:extLst>
          </p:cNvPr>
          <p:cNvSpPr txBox="1"/>
          <p:nvPr/>
        </p:nvSpPr>
        <p:spPr>
          <a:xfrm>
            <a:off x="12542427" y="5655466"/>
            <a:ext cx="3054623" cy="830997"/>
          </a:xfrm>
          <a:custGeom>
            <a:avLst/>
            <a:gdLst>
              <a:gd name="connsiteX0" fmla="*/ 0 w 3054623"/>
              <a:gd name="connsiteY0" fmla="*/ 0 h 830997"/>
              <a:gd name="connsiteX1" fmla="*/ 417465 w 3054623"/>
              <a:gd name="connsiteY1" fmla="*/ 0 h 830997"/>
              <a:gd name="connsiteX2" fmla="*/ 865477 w 3054623"/>
              <a:gd name="connsiteY2" fmla="*/ 0 h 830997"/>
              <a:gd name="connsiteX3" fmla="*/ 1344034 w 3054623"/>
              <a:gd name="connsiteY3" fmla="*/ 0 h 830997"/>
              <a:gd name="connsiteX4" fmla="*/ 1914230 w 3054623"/>
              <a:gd name="connsiteY4" fmla="*/ 0 h 830997"/>
              <a:gd name="connsiteX5" fmla="*/ 2331696 w 3054623"/>
              <a:gd name="connsiteY5" fmla="*/ 0 h 830997"/>
              <a:gd name="connsiteX6" fmla="*/ 3054623 w 3054623"/>
              <a:gd name="connsiteY6" fmla="*/ 0 h 830997"/>
              <a:gd name="connsiteX7" fmla="*/ 3054623 w 3054623"/>
              <a:gd name="connsiteY7" fmla="*/ 390569 h 830997"/>
              <a:gd name="connsiteX8" fmla="*/ 3054623 w 3054623"/>
              <a:gd name="connsiteY8" fmla="*/ 830997 h 830997"/>
              <a:gd name="connsiteX9" fmla="*/ 2484427 w 3054623"/>
              <a:gd name="connsiteY9" fmla="*/ 830997 h 830997"/>
              <a:gd name="connsiteX10" fmla="*/ 2036415 w 3054623"/>
              <a:gd name="connsiteY10" fmla="*/ 830997 h 830997"/>
              <a:gd name="connsiteX11" fmla="*/ 1557858 w 3054623"/>
              <a:gd name="connsiteY11" fmla="*/ 830997 h 830997"/>
              <a:gd name="connsiteX12" fmla="*/ 1018208 w 3054623"/>
              <a:gd name="connsiteY12" fmla="*/ 830997 h 830997"/>
              <a:gd name="connsiteX13" fmla="*/ 600743 w 3054623"/>
              <a:gd name="connsiteY13" fmla="*/ 830997 h 830997"/>
              <a:gd name="connsiteX14" fmla="*/ 0 w 3054623"/>
              <a:gd name="connsiteY14" fmla="*/ 830997 h 830997"/>
              <a:gd name="connsiteX15" fmla="*/ 0 w 3054623"/>
              <a:gd name="connsiteY15" fmla="*/ 407189 h 830997"/>
              <a:gd name="connsiteX16" fmla="*/ 0 w 3054623"/>
              <a:gd name="connsiteY16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54623" h="830997" fill="none" extrusionOk="0">
                <a:moveTo>
                  <a:pt x="0" y="0"/>
                </a:moveTo>
                <a:cubicBezTo>
                  <a:pt x="92692" y="-3271"/>
                  <a:pt x="244281" y="14867"/>
                  <a:pt x="417465" y="0"/>
                </a:cubicBezTo>
                <a:cubicBezTo>
                  <a:pt x="590650" y="-14867"/>
                  <a:pt x="693251" y="17786"/>
                  <a:pt x="865477" y="0"/>
                </a:cubicBezTo>
                <a:cubicBezTo>
                  <a:pt x="1037703" y="-17786"/>
                  <a:pt x="1241111" y="48839"/>
                  <a:pt x="1344034" y="0"/>
                </a:cubicBezTo>
                <a:cubicBezTo>
                  <a:pt x="1446957" y="-48839"/>
                  <a:pt x="1681779" y="58115"/>
                  <a:pt x="1914230" y="0"/>
                </a:cubicBezTo>
                <a:cubicBezTo>
                  <a:pt x="2146681" y="-58115"/>
                  <a:pt x="2235812" y="41107"/>
                  <a:pt x="2331696" y="0"/>
                </a:cubicBezTo>
                <a:cubicBezTo>
                  <a:pt x="2427580" y="-41107"/>
                  <a:pt x="2773421" y="52649"/>
                  <a:pt x="3054623" y="0"/>
                </a:cubicBezTo>
                <a:cubicBezTo>
                  <a:pt x="3079615" y="150260"/>
                  <a:pt x="3007912" y="211667"/>
                  <a:pt x="3054623" y="390569"/>
                </a:cubicBezTo>
                <a:cubicBezTo>
                  <a:pt x="3101334" y="569471"/>
                  <a:pt x="3022216" y="737965"/>
                  <a:pt x="3054623" y="830997"/>
                </a:cubicBezTo>
                <a:cubicBezTo>
                  <a:pt x="2882335" y="859463"/>
                  <a:pt x="2736797" y="792525"/>
                  <a:pt x="2484427" y="830997"/>
                </a:cubicBezTo>
                <a:cubicBezTo>
                  <a:pt x="2232057" y="869469"/>
                  <a:pt x="2155876" y="799815"/>
                  <a:pt x="2036415" y="830997"/>
                </a:cubicBezTo>
                <a:cubicBezTo>
                  <a:pt x="1916954" y="862179"/>
                  <a:pt x="1747690" y="773763"/>
                  <a:pt x="1557858" y="830997"/>
                </a:cubicBezTo>
                <a:cubicBezTo>
                  <a:pt x="1368026" y="888231"/>
                  <a:pt x="1170439" y="778901"/>
                  <a:pt x="1018208" y="830997"/>
                </a:cubicBezTo>
                <a:cubicBezTo>
                  <a:pt x="865977" y="883093"/>
                  <a:pt x="763331" y="827562"/>
                  <a:pt x="600743" y="830997"/>
                </a:cubicBezTo>
                <a:cubicBezTo>
                  <a:pt x="438155" y="834432"/>
                  <a:pt x="295657" y="779377"/>
                  <a:pt x="0" y="830997"/>
                </a:cubicBezTo>
                <a:cubicBezTo>
                  <a:pt x="-32144" y="633716"/>
                  <a:pt x="43878" y="495082"/>
                  <a:pt x="0" y="407189"/>
                </a:cubicBezTo>
                <a:cubicBezTo>
                  <a:pt x="-43878" y="319296"/>
                  <a:pt x="7097" y="102190"/>
                  <a:pt x="0" y="0"/>
                </a:cubicBezTo>
                <a:close/>
              </a:path>
              <a:path w="3054623" h="830997" stroke="0" extrusionOk="0">
                <a:moveTo>
                  <a:pt x="0" y="0"/>
                </a:moveTo>
                <a:cubicBezTo>
                  <a:pt x="192525" y="-10527"/>
                  <a:pt x="329373" y="23714"/>
                  <a:pt x="570196" y="0"/>
                </a:cubicBezTo>
                <a:cubicBezTo>
                  <a:pt x="811019" y="-23714"/>
                  <a:pt x="879774" y="53065"/>
                  <a:pt x="1109846" y="0"/>
                </a:cubicBezTo>
                <a:cubicBezTo>
                  <a:pt x="1339918" y="-53065"/>
                  <a:pt x="1515903" y="18099"/>
                  <a:pt x="1680043" y="0"/>
                </a:cubicBezTo>
                <a:cubicBezTo>
                  <a:pt x="1844183" y="-18099"/>
                  <a:pt x="1938993" y="14893"/>
                  <a:pt x="2189146" y="0"/>
                </a:cubicBezTo>
                <a:cubicBezTo>
                  <a:pt x="2439299" y="-14893"/>
                  <a:pt x="2774659" y="1314"/>
                  <a:pt x="3054623" y="0"/>
                </a:cubicBezTo>
                <a:cubicBezTo>
                  <a:pt x="3097202" y="136058"/>
                  <a:pt x="3039473" y="227631"/>
                  <a:pt x="3054623" y="415499"/>
                </a:cubicBezTo>
                <a:cubicBezTo>
                  <a:pt x="3069773" y="603367"/>
                  <a:pt x="3048576" y="637281"/>
                  <a:pt x="3054623" y="830997"/>
                </a:cubicBezTo>
                <a:cubicBezTo>
                  <a:pt x="2960636" y="831114"/>
                  <a:pt x="2814709" y="821564"/>
                  <a:pt x="2637158" y="830997"/>
                </a:cubicBezTo>
                <a:cubicBezTo>
                  <a:pt x="2459607" y="840430"/>
                  <a:pt x="2292339" y="824582"/>
                  <a:pt x="2189146" y="830997"/>
                </a:cubicBezTo>
                <a:cubicBezTo>
                  <a:pt x="2085953" y="837412"/>
                  <a:pt x="1925046" y="805302"/>
                  <a:pt x="1741135" y="830997"/>
                </a:cubicBezTo>
                <a:cubicBezTo>
                  <a:pt x="1557224" y="856692"/>
                  <a:pt x="1427876" y="792151"/>
                  <a:pt x="1201485" y="830997"/>
                </a:cubicBezTo>
                <a:cubicBezTo>
                  <a:pt x="975094" y="869843"/>
                  <a:pt x="930425" y="804288"/>
                  <a:pt x="753474" y="830997"/>
                </a:cubicBezTo>
                <a:cubicBezTo>
                  <a:pt x="576523" y="857706"/>
                  <a:pt x="327535" y="805903"/>
                  <a:pt x="0" y="830997"/>
                </a:cubicBezTo>
                <a:cubicBezTo>
                  <a:pt x="-32814" y="642868"/>
                  <a:pt x="35460" y="616356"/>
                  <a:pt x="0" y="440428"/>
                </a:cubicBezTo>
                <a:cubicBezTo>
                  <a:pt x="-35460" y="264500"/>
                  <a:pt x="39199" y="112672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40780037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4800" dirty="0">
                <a:solidFill>
                  <a:schemeClr val="accent6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صَوْتُ الْماء</a:t>
            </a:r>
            <a:r>
              <a:rPr lang="ar-AE" sz="4800" dirty="0">
                <a:solidFill>
                  <a:schemeClr val="accent6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ْ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A Rezvan-fat" panose="01000500000000020002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0656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55157 -0.004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78" y="-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4.81481E-6 L -0.49506 -0.0092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15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46FC7D6-8D70-49BA-8306-F9599BE39642}"/>
              </a:ext>
            </a:extLst>
          </p:cNvPr>
          <p:cNvSpPr txBox="1">
            <a:spLocks/>
          </p:cNvSpPr>
          <p:nvPr/>
        </p:nvSpPr>
        <p:spPr>
          <a:xfrm>
            <a:off x="6995044" y="1052529"/>
            <a:ext cx="4837554" cy="1196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ar-SA" sz="4400" dirty="0">
                <a:solidFill>
                  <a:schemeClr val="bg2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ذاتَ يَوْمٍ ( تركيب 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EBC53-3B33-45EE-BA53-868C3371B0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33626" r="44219" b="18042"/>
          <a:stretch/>
        </p:blipFill>
        <p:spPr>
          <a:xfrm>
            <a:off x="643872" y="1412568"/>
            <a:ext cx="5577840" cy="4347374"/>
          </a:xfrm>
          <a:custGeom>
            <a:avLst/>
            <a:gdLst>
              <a:gd name="connsiteX0" fmla="*/ 0 w 5577840"/>
              <a:gd name="connsiteY0" fmla="*/ 0 h 4347374"/>
              <a:gd name="connsiteX1" fmla="*/ 5577840 w 5577840"/>
              <a:gd name="connsiteY1" fmla="*/ 0 h 4347374"/>
              <a:gd name="connsiteX2" fmla="*/ 5577840 w 5577840"/>
              <a:gd name="connsiteY2" fmla="*/ 4347374 h 4347374"/>
              <a:gd name="connsiteX3" fmla="*/ 0 w 5577840"/>
              <a:gd name="connsiteY3" fmla="*/ 4347374 h 4347374"/>
              <a:gd name="connsiteX4" fmla="*/ 0 w 5577840"/>
              <a:gd name="connsiteY4" fmla="*/ 0 h 434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7840" h="4347374" fill="none" extrusionOk="0">
                <a:moveTo>
                  <a:pt x="0" y="0"/>
                </a:moveTo>
                <a:cubicBezTo>
                  <a:pt x="1135176" y="-33775"/>
                  <a:pt x="4036424" y="138873"/>
                  <a:pt x="5577840" y="0"/>
                </a:cubicBezTo>
                <a:cubicBezTo>
                  <a:pt x="5504069" y="802053"/>
                  <a:pt x="5421957" y="3634188"/>
                  <a:pt x="5577840" y="4347374"/>
                </a:cubicBezTo>
                <a:cubicBezTo>
                  <a:pt x="3385430" y="4210044"/>
                  <a:pt x="2614274" y="4209518"/>
                  <a:pt x="0" y="4347374"/>
                </a:cubicBezTo>
                <a:cubicBezTo>
                  <a:pt x="152408" y="3809555"/>
                  <a:pt x="73868" y="1631837"/>
                  <a:pt x="0" y="0"/>
                </a:cubicBezTo>
                <a:close/>
              </a:path>
              <a:path w="5577840" h="4347374" stroke="0" extrusionOk="0">
                <a:moveTo>
                  <a:pt x="0" y="0"/>
                </a:moveTo>
                <a:cubicBezTo>
                  <a:pt x="1096573" y="-101487"/>
                  <a:pt x="3183329" y="-162162"/>
                  <a:pt x="5577840" y="0"/>
                </a:cubicBezTo>
                <a:cubicBezTo>
                  <a:pt x="5638553" y="1970936"/>
                  <a:pt x="5516768" y="3756577"/>
                  <a:pt x="5577840" y="4347374"/>
                </a:cubicBezTo>
                <a:cubicBezTo>
                  <a:pt x="2793633" y="4397439"/>
                  <a:pt x="1471654" y="4188925"/>
                  <a:pt x="0" y="4347374"/>
                </a:cubicBezTo>
                <a:cubicBezTo>
                  <a:pt x="-24452" y="3293696"/>
                  <a:pt x="-67663" y="1446438"/>
                  <a:pt x="0" y="0"/>
                </a:cubicBezTo>
                <a:close/>
              </a:path>
            </a:pathLst>
          </a:custGeom>
          <a:ln w="228600" cap="sq" cmpd="thickThin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0F08C38-0252-4CBD-A840-F110806149F5}"/>
              </a:ext>
            </a:extLst>
          </p:cNvPr>
          <p:cNvSpPr txBox="1">
            <a:spLocks/>
          </p:cNvSpPr>
          <p:nvPr/>
        </p:nvSpPr>
        <p:spPr>
          <a:xfrm>
            <a:off x="6096000" y="2584767"/>
            <a:ext cx="6351172" cy="1196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ar-SA" sz="440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 Rezvan-fat" panose="01000500000000020002" pitchFamily="2" charset="-78"/>
                <a:cs typeface="(AH) Manal Black" pitchFamily="2" charset="-78"/>
              </a:rPr>
              <a:t>ذاتَ يَوْمٍ </a:t>
            </a:r>
            <a:r>
              <a:rPr lang="ar-SA" sz="4400" dirty="0">
                <a:solidFill>
                  <a:schemeClr val="accent6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سَأَكْبُرُ، وَأُحَقِّقُ أَحْلامي.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48CF1B2-3F50-4B20-947E-CC2622116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0" y="44465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8B21A6-5AD1-40E3-9FAC-2591AB535312}"/>
              </a:ext>
            </a:extLst>
          </p:cNvPr>
          <p:cNvSpPr txBox="1"/>
          <p:nvPr/>
        </p:nvSpPr>
        <p:spPr>
          <a:xfrm>
            <a:off x="-7574" y="652874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عَرْض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10DE9D-6072-4E59-AFBE-1021DCD1E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1280" y="4324918"/>
            <a:ext cx="1920240" cy="25330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1A8EDB-61AD-4D4F-8717-5BC5ECCD8068}"/>
              </a:ext>
            </a:extLst>
          </p:cNvPr>
          <p:cNvSpPr txBox="1"/>
          <p:nvPr/>
        </p:nvSpPr>
        <p:spPr>
          <a:xfrm>
            <a:off x="12891300" y="5655466"/>
            <a:ext cx="2627374" cy="830997"/>
          </a:xfrm>
          <a:custGeom>
            <a:avLst/>
            <a:gdLst>
              <a:gd name="connsiteX0" fmla="*/ 0 w 2627374"/>
              <a:gd name="connsiteY0" fmla="*/ 0 h 830997"/>
              <a:gd name="connsiteX1" fmla="*/ 525475 w 2627374"/>
              <a:gd name="connsiteY1" fmla="*/ 0 h 830997"/>
              <a:gd name="connsiteX2" fmla="*/ 1050950 w 2627374"/>
              <a:gd name="connsiteY2" fmla="*/ 0 h 830997"/>
              <a:gd name="connsiteX3" fmla="*/ 1602698 w 2627374"/>
              <a:gd name="connsiteY3" fmla="*/ 0 h 830997"/>
              <a:gd name="connsiteX4" fmla="*/ 2075625 w 2627374"/>
              <a:gd name="connsiteY4" fmla="*/ 0 h 830997"/>
              <a:gd name="connsiteX5" fmla="*/ 2627374 w 2627374"/>
              <a:gd name="connsiteY5" fmla="*/ 0 h 830997"/>
              <a:gd name="connsiteX6" fmla="*/ 2627374 w 2627374"/>
              <a:gd name="connsiteY6" fmla="*/ 432118 h 830997"/>
              <a:gd name="connsiteX7" fmla="*/ 2627374 w 2627374"/>
              <a:gd name="connsiteY7" fmla="*/ 830997 h 830997"/>
              <a:gd name="connsiteX8" fmla="*/ 2075625 w 2627374"/>
              <a:gd name="connsiteY8" fmla="*/ 830997 h 830997"/>
              <a:gd name="connsiteX9" fmla="*/ 1602698 w 2627374"/>
              <a:gd name="connsiteY9" fmla="*/ 830997 h 830997"/>
              <a:gd name="connsiteX10" fmla="*/ 1103497 w 2627374"/>
              <a:gd name="connsiteY10" fmla="*/ 830997 h 830997"/>
              <a:gd name="connsiteX11" fmla="*/ 525475 w 2627374"/>
              <a:gd name="connsiteY11" fmla="*/ 830997 h 830997"/>
              <a:gd name="connsiteX12" fmla="*/ 0 w 2627374"/>
              <a:gd name="connsiteY12" fmla="*/ 830997 h 830997"/>
              <a:gd name="connsiteX13" fmla="*/ 0 w 2627374"/>
              <a:gd name="connsiteY13" fmla="*/ 423808 h 830997"/>
              <a:gd name="connsiteX14" fmla="*/ 0 w 2627374"/>
              <a:gd name="connsiteY1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27374" h="830997" fill="none" extrusionOk="0">
                <a:moveTo>
                  <a:pt x="0" y="0"/>
                </a:moveTo>
                <a:cubicBezTo>
                  <a:pt x="133424" y="-24563"/>
                  <a:pt x="282032" y="25900"/>
                  <a:pt x="525475" y="0"/>
                </a:cubicBezTo>
                <a:cubicBezTo>
                  <a:pt x="768918" y="-25900"/>
                  <a:pt x="938418" y="6637"/>
                  <a:pt x="1050950" y="0"/>
                </a:cubicBezTo>
                <a:cubicBezTo>
                  <a:pt x="1163482" y="-6637"/>
                  <a:pt x="1365443" y="46944"/>
                  <a:pt x="1602698" y="0"/>
                </a:cubicBezTo>
                <a:cubicBezTo>
                  <a:pt x="1839953" y="-46944"/>
                  <a:pt x="1938430" y="24832"/>
                  <a:pt x="2075625" y="0"/>
                </a:cubicBezTo>
                <a:cubicBezTo>
                  <a:pt x="2212820" y="-24832"/>
                  <a:pt x="2479022" y="33324"/>
                  <a:pt x="2627374" y="0"/>
                </a:cubicBezTo>
                <a:cubicBezTo>
                  <a:pt x="2641155" y="137434"/>
                  <a:pt x="2617304" y="293641"/>
                  <a:pt x="2627374" y="432118"/>
                </a:cubicBezTo>
                <a:cubicBezTo>
                  <a:pt x="2637444" y="570595"/>
                  <a:pt x="2581635" y="714260"/>
                  <a:pt x="2627374" y="830997"/>
                </a:cubicBezTo>
                <a:cubicBezTo>
                  <a:pt x="2435945" y="862202"/>
                  <a:pt x="2316081" y="810915"/>
                  <a:pt x="2075625" y="830997"/>
                </a:cubicBezTo>
                <a:cubicBezTo>
                  <a:pt x="1835169" y="851079"/>
                  <a:pt x="1753239" y="797157"/>
                  <a:pt x="1602698" y="830997"/>
                </a:cubicBezTo>
                <a:cubicBezTo>
                  <a:pt x="1452157" y="864837"/>
                  <a:pt x="1263672" y="785792"/>
                  <a:pt x="1103497" y="830997"/>
                </a:cubicBezTo>
                <a:cubicBezTo>
                  <a:pt x="943322" y="876202"/>
                  <a:pt x="745865" y="781709"/>
                  <a:pt x="525475" y="830997"/>
                </a:cubicBezTo>
                <a:cubicBezTo>
                  <a:pt x="305085" y="880285"/>
                  <a:pt x="146107" y="790429"/>
                  <a:pt x="0" y="830997"/>
                </a:cubicBezTo>
                <a:cubicBezTo>
                  <a:pt x="-46616" y="724558"/>
                  <a:pt x="845" y="624710"/>
                  <a:pt x="0" y="423808"/>
                </a:cubicBezTo>
                <a:cubicBezTo>
                  <a:pt x="-845" y="222906"/>
                  <a:pt x="30204" y="175607"/>
                  <a:pt x="0" y="0"/>
                </a:cubicBezTo>
                <a:close/>
              </a:path>
              <a:path w="2627374" h="830997" stroke="0" extrusionOk="0">
                <a:moveTo>
                  <a:pt x="0" y="0"/>
                </a:moveTo>
                <a:cubicBezTo>
                  <a:pt x="257335" y="-4167"/>
                  <a:pt x="381871" y="5424"/>
                  <a:pt x="578022" y="0"/>
                </a:cubicBezTo>
                <a:cubicBezTo>
                  <a:pt x="774173" y="-5424"/>
                  <a:pt x="886022" y="14167"/>
                  <a:pt x="1129771" y="0"/>
                </a:cubicBezTo>
                <a:cubicBezTo>
                  <a:pt x="1373520" y="-14167"/>
                  <a:pt x="1524678" y="56291"/>
                  <a:pt x="1707793" y="0"/>
                </a:cubicBezTo>
                <a:cubicBezTo>
                  <a:pt x="1890908" y="-56291"/>
                  <a:pt x="2344958" y="22247"/>
                  <a:pt x="2627374" y="0"/>
                </a:cubicBezTo>
                <a:cubicBezTo>
                  <a:pt x="2658091" y="183585"/>
                  <a:pt x="2607121" y="317113"/>
                  <a:pt x="2627374" y="407189"/>
                </a:cubicBezTo>
                <a:cubicBezTo>
                  <a:pt x="2647627" y="497265"/>
                  <a:pt x="2600764" y="680270"/>
                  <a:pt x="2627374" y="830997"/>
                </a:cubicBezTo>
                <a:cubicBezTo>
                  <a:pt x="2428331" y="871167"/>
                  <a:pt x="2351336" y="804630"/>
                  <a:pt x="2128173" y="830997"/>
                </a:cubicBezTo>
                <a:cubicBezTo>
                  <a:pt x="1905010" y="857364"/>
                  <a:pt x="1817153" y="789184"/>
                  <a:pt x="1628972" y="830997"/>
                </a:cubicBezTo>
                <a:cubicBezTo>
                  <a:pt x="1440791" y="872810"/>
                  <a:pt x="1341999" y="787078"/>
                  <a:pt x="1156045" y="830997"/>
                </a:cubicBezTo>
                <a:cubicBezTo>
                  <a:pt x="970091" y="874916"/>
                  <a:pt x="878575" y="815519"/>
                  <a:pt x="683117" y="830997"/>
                </a:cubicBezTo>
                <a:cubicBezTo>
                  <a:pt x="487659" y="846475"/>
                  <a:pt x="179289" y="760039"/>
                  <a:pt x="0" y="830997"/>
                </a:cubicBezTo>
                <a:cubicBezTo>
                  <a:pt x="-3932" y="658497"/>
                  <a:pt x="12049" y="553056"/>
                  <a:pt x="0" y="432118"/>
                </a:cubicBezTo>
                <a:cubicBezTo>
                  <a:pt x="-12049" y="311180"/>
                  <a:pt x="13724" y="158120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40780037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4800" dirty="0">
                <a:solidFill>
                  <a:schemeClr val="accent6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في يَوْمٍ ما</a:t>
            </a:r>
            <a:r>
              <a:rPr lang="ar-AE" sz="4800" dirty="0">
                <a:solidFill>
                  <a:schemeClr val="accent6">
                    <a:lumMod val="50000"/>
                  </a:schemeClr>
                </a:solidFill>
                <a:latin typeface="A Rezvan-fat" panose="01000500000000020002" pitchFamily="2" charset="-78"/>
                <a:cs typeface="(AH) Manal Black" pitchFamily="2" charset="-78"/>
              </a:rPr>
              <a:t>ْ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A Rezvan-fat" panose="01000500000000020002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5364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55157 -0.004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78" y="-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91 4.81481E-6 L -0.49921 -0.0092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15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5795</TotalTime>
  <Words>555</Words>
  <Application>Microsoft Office PowerPoint</Application>
  <PresentationFormat>Widescreen</PresentationFormat>
  <Paragraphs>179</Paragraphs>
  <Slides>30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 Rezvan-fat</vt:lpstr>
      <vt:lpstr>Al Qalam Kolkatta Quranic font</vt:lpstr>
      <vt:lpstr>Aldhabi</vt:lpstr>
      <vt:lpstr>Arial</vt:lpstr>
      <vt:lpstr>Calibri</vt:lpstr>
      <vt:lpstr>Calibri Light</vt:lpstr>
      <vt:lpstr>Coming Soon</vt:lpstr>
      <vt:lpstr>Grand Hotel</vt:lpstr>
      <vt:lpstr>Sakkal Majalla</vt:lpstr>
      <vt:lpstr>Simplified Arabic Fixed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Nader Ahmed  Aljafari</cp:lastModifiedBy>
  <cp:revision>173</cp:revision>
  <dcterms:created xsi:type="dcterms:W3CDTF">2020-12-21T17:38:55Z</dcterms:created>
  <dcterms:modified xsi:type="dcterms:W3CDTF">2022-01-04T11:52:02Z</dcterms:modified>
</cp:coreProperties>
</file>