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518" r:id="rId3"/>
    <p:sldId id="549" r:id="rId4"/>
    <p:sldId id="524" r:id="rId5"/>
    <p:sldId id="1383" r:id="rId6"/>
    <p:sldId id="529" r:id="rId7"/>
    <p:sldId id="277" r:id="rId8"/>
    <p:sldId id="1773" r:id="rId9"/>
    <p:sldId id="1760" r:id="rId10"/>
    <p:sldId id="996" r:id="rId11"/>
    <p:sldId id="1763" r:id="rId12"/>
    <p:sldId id="1770" r:id="rId13"/>
    <p:sldId id="1771" r:id="rId14"/>
    <p:sldId id="1772" r:id="rId15"/>
    <p:sldId id="636" r:id="rId16"/>
    <p:sldId id="1766" r:id="rId17"/>
    <p:sldId id="1767" r:id="rId18"/>
    <p:sldId id="1769" r:id="rId19"/>
    <p:sldId id="1386" r:id="rId20"/>
    <p:sldId id="1765" r:id="rId21"/>
    <p:sldId id="531" r:id="rId22"/>
    <p:sldId id="1774" r:id="rId23"/>
    <p:sldId id="527" r:id="rId24"/>
    <p:sldId id="52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CA3E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1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D65A55-4858-4ABE-B3EA-A3967D8C0CE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659C463-881C-4F81-940C-CDAF79A509AF}">
      <dgm:prSet phldrT="[Text]" custT="1"/>
      <dgm:spPr/>
      <dgm:t>
        <a:bodyPr/>
        <a:lstStyle/>
        <a:p>
          <a:pPr rtl="1"/>
          <a:r>
            <a:rPr lang="ar-AE" sz="3600" dirty="0">
              <a:cs typeface="(AH) Manal Black" pitchFamily="2" charset="-78"/>
            </a:rPr>
            <a:t>ابحث عن المعلومات الآتية:</a:t>
          </a:r>
          <a:endParaRPr lang="en-US" sz="3600" dirty="0">
            <a:cs typeface="(AH) Manal Black" pitchFamily="2" charset="-78"/>
          </a:endParaRPr>
        </a:p>
      </dgm:t>
    </dgm:pt>
    <dgm:pt modelId="{CC96D9A6-1586-4938-8489-71ECB5E2C35B}" type="parTrans" cxnId="{E84D4E01-006C-4316-AA9B-EC8D9CB9A2BC}">
      <dgm:prSet/>
      <dgm:spPr/>
      <dgm:t>
        <a:bodyPr/>
        <a:lstStyle/>
        <a:p>
          <a:endParaRPr lang="en-US"/>
        </a:p>
      </dgm:t>
    </dgm:pt>
    <dgm:pt modelId="{D095B37D-36C1-4739-BF32-94C7ED5CFD62}" type="sibTrans" cxnId="{E84D4E01-006C-4316-AA9B-EC8D9CB9A2BC}">
      <dgm:prSet/>
      <dgm:spPr/>
      <dgm:t>
        <a:bodyPr/>
        <a:lstStyle/>
        <a:p>
          <a:endParaRPr lang="en-US"/>
        </a:p>
      </dgm:t>
    </dgm:pt>
    <dgm:pt modelId="{D2E49664-C3BC-417A-AD74-A19196309B8E}">
      <dgm:prSet phldrT="[Text]" custT="1"/>
      <dgm:spPr/>
      <dgm:t>
        <a:bodyPr/>
        <a:lstStyle/>
        <a:p>
          <a:r>
            <a:rPr lang="ar-AE" sz="4000" dirty="0">
              <a:cs typeface="(AH) Manal Black" pitchFamily="2" charset="-78"/>
            </a:rPr>
            <a:t>أين يعيش</a:t>
          </a:r>
          <a:endParaRPr lang="en-US" sz="4000" dirty="0">
            <a:cs typeface="(AH) Manal Black" pitchFamily="2" charset="-78"/>
          </a:endParaRPr>
        </a:p>
      </dgm:t>
    </dgm:pt>
    <dgm:pt modelId="{181D004D-6CAC-4EAE-9671-3AB794932B74}" type="parTrans" cxnId="{025D9344-428F-45FF-8521-7E937403A52F}">
      <dgm:prSet/>
      <dgm:spPr/>
      <dgm:t>
        <a:bodyPr/>
        <a:lstStyle/>
        <a:p>
          <a:endParaRPr lang="en-US"/>
        </a:p>
      </dgm:t>
    </dgm:pt>
    <dgm:pt modelId="{4D259938-7DC9-4EB2-B511-B9CE257E7D7C}" type="sibTrans" cxnId="{025D9344-428F-45FF-8521-7E937403A52F}">
      <dgm:prSet/>
      <dgm:spPr/>
      <dgm:t>
        <a:bodyPr/>
        <a:lstStyle/>
        <a:p>
          <a:endParaRPr lang="en-US"/>
        </a:p>
      </dgm:t>
    </dgm:pt>
    <dgm:pt modelId="{6BBC23F2-592C-4C71-835E-87B968579BA2}">
      <dgm:prSet phldrT="[Text]" custT="1"/>
      <dgm:spPr/>
      <dgm:t>
        <a:bodyPr/>
        <a:lstStyle/>
        <a:p>
          <a:r>
            <a:rPr lang="ar-AE" sz="4000" kern="1200" dirty="0">
              <a:solidFill>
                <a:prstClr val="white"/>
              </a:solidFill>
              <a:latin typeface="Calibri" panose="020F0502020204030204"/>
              <a:ea typeface="+mn-ea"/>
              <a:cs typeface="(AH) Manal Black" pitchFamily="2" charset="-78"/>
            </a:rPr>
            <a:t>ماذا يأكل</a:t>
          </a:r>
          <a:endParaRPr lang="en-US" sz="4000" kern="1200" dirty="0">
            <a:solidFill>
              <a:prstClr val="white"/>
            </a:solidFill>
            <a:latin typeface="Calibri" panose="020F0502020204030204"/>
            <a:ea typeface="+mn-ea"/>
            <a:cs typeface="(AH) Manal Black" pitchFamily="2" charset="-78"/>
          </a:endParaRPr>
        </a:p>
      </dgm:t>
    </dgm:pt>
    <dgm:pt modelId="{5D7D8616-0877-4271-BEAB-510FA3684562}" type="parTrans" cxnId="{3F058CAA-E726-4480-8F98-006ADFE3A3C6}">
      <dgm:prSet/>
      <dgm:spPr/>
      <dgm:t>
        <a:bodyPr/>
        <a:lstStyle/>
        <a:p>
          <a:endParaRPr lang="en-US"/>
        </a:p>
      </dgm:t>
    </dgm:pt>
    <dgm:pt modelId="{A8470337-EAF2-42AD-9B65-C5B6277B6808}" type="sibTrans" cxnId="{3F058CAA-E726-4480-8F98-006ADFE3A3C6}">
      <dgm:prSet/>
      <dgm:spPr/>
      <dgm:t>
        <a:bodyPr/>
        <a:lstStyle/>
        <a:p>
          <a:endParaRPr lang="en-US"/>
        </a:p>
      </dgm:t>
    </dgm:pt>
    <dgm:pt modelId="{7D2631D3-F8DE-46AB-A57E-B5ECFB17EC8C}">
      <dgm:prSet phldrT="[Text]" custT="1"/>
      <dgm:spPr/>
      <dgm:t>
        <a:bodyPr/>
        <a:lstStyle/>
        <a:p>
          <a:r>
            <a:rPr lang="ar-AE" sz="4000" kern="1200" dirty="0">
              <a:solidFill>
                <a:prstClr val="white"/>
              </a:solidFill>
              <a:latin typeface="Calibri" panose="020F0502020204030204"/>
              <a:ea typeface="+mn-ea"/>
              <a:cs typeface="(AH) Manal Black" pitchFamily="2" charset="-78"/>
            </a:rPr>
            <a:t>حجمه</a:t>
          </a:r>
          <a:endParaRPr lang="en-US" sz="4000" kern="1200" dirty="0">
            <a:solidFill>
              <a:prstClr val="white"/>
            </a:solidFill>
            <a:latin typeface="Calibri" panose="020F0502020204030204"/>
            <a:ea typeface="+mn-ea"/>
            <a:cs typeface="(AH) Manal Black" pitchFamily="2" charset="-78"/>
          </a:endParaRPr>
        </a:p>
      </dgm:t>
    </dgm:pt>
    <dgm:pt modelId="{81FA4632-A85C-49A9-BE2F-16CFEAFE8BE4}" type="parTrans" cxnId="{38FBE45A-C33D-4759-B23B-74E0ACFD2C3B}">
      <dgm:prSet/>
      <dgm:spPr/>
      <dgm:t>
        <a:bodyPr/>
        <a:lstStyle/>
        <a:p>
          <a:endParaRPr lang="en-US"/>
        </a:p>
      </dgm:t>
    </dgm:pt>
    <dgm:pt modelId="{D388F225-36E0-4AB4-83B7-42E335613295}" type="sibTrans" cxnId="{38FBE45A-C33D-4759-B23B-74E0ACFD2C3B}">
      <dgm:prSet/>
      <dgm:spPr/>
      <dgm:t>
        <a:bodyPr/>
        <a:lstStyle/>
        <a:p>
          <a:endParaRPr lang="en-US"/>
        </a:p>
      </dgm:t>
    </dgm:pt>
    <dgm:pt modelId="{99CA8A12-56A5-44E0-ACB9-90541F7EB45F}" type="pres">
      <dgm:prSet presAssocID="{E6D65A55-4858-4ABE-B3EA-A3967D8C0CE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927F5C8-9484-428C-B398-2456DFC32E9A}" type="pres">
      <dgm:prSet presAssocID="{9659C463-881C-4F81-940C-CDAF79A509AF}" presName="root1" presStyleCnt="0"/>
      <dgm:spPr/>
    </dgm:pt>
    <dgm:pt modelId="{7A23FE9C-8815-4226-B8CA-980DAFBC2BA3}" type="pres">
      <dgm:prSet presAssocID="{9659C463-881C-4F81-940C-CDAF79A509AF}" presName="LevelOneTextNode" presStyleLbl="node0" presStyleIdx="0" presStyleCnt="1">
        <dgm:presLayoutVars>
          <dgm:chPref val="3"/>
        </dgm:presLayoutVars>
      </dgm:prSet>
      <dgm:spPr/>
    </dgm:pt>
    <dgm:pt modelId="{1184C977-D2B1-46D0-A178-224777A8AF16}" type="pres">
      <dgm:prSet presAssocID="{9659C463-881C-4F81-940C-CDAF79A509AF}" presName="level2hierChild" presStyleCnt="0"/>
      <dgm:spPr/>
    </dgm:pt>
    <dgm:pt modelId="{CEF0E495-9ED8-4BC3-9BC7-9D136FDAE34C}" type="pres">
      <dgm:prSet presAssocID="{181D004D-6CAC-4EAE-9671-3AB794932B74}" presName="conn2-1" presStyleLbl="parChTrans1D2" presStyleIdx="0" presStyleCnt="3"/>
      <dgm:spPr/>
    </dgm:pt>
    <dgm:pt modelId="{80E2AFBD-E20F-41E0-9AA6-A93EA1C99028}" type="pres">
      <dgm:prSet presAssocID="{181D004D-6CAC-4EAE-9671-3AB794932B74}" presName="connTx" presStyleLbl="parChTrans1D2" presStyleIdx="0" presStyleCnt="3"/>
      <dgm:spPr/>
    </dgm:pt>
    <dgm:pt modelId="{A9F5F6A4-0A68-477E-84BA-A389CCF1B23A}" type="pres">
      <dgm:prSet presAssocID="{D2E49664-C3BC-417A-AD74-A19196309B8E}" presName="root2" presStyleCnt="0"/>
      <dgm:spPr/>
    </dgm:pt>
    <dgm:pt modelId="{E2D234DF-FCC5-4751-92A7-E367F8218EAD}" type="pres">
      <dgm:prSet presAssocID="{D2E49664-C3BC-417A-AD74-A19196309B8E}" presName="LevelTwoTextNode" presStyleLbl="node2" presStyleIdx="0" presStyleCnt="3">
        <dgm:presLayoutVars>
          <dgm:chPref val="3"/>
        </dgm:presLayoutVars>
      </dgm:prSet>
      <dgm:spPr/>
    </dgm:pt>
    <dgm:pt modelId="{22CE42FC-9232-49EC-B00D-08D1CC6216A7}" type="pres">
      <dgm:prSet presAssocID="{D2E49664-C3BC-417A-AD74-A19196309B8E}" presName="level3hierChild" presStyleCnt="0"/>
      <dgm:spPr/>
    </dgm:pt>
    <dgm:pt modelId="{D1D593CF-4CF7-4A14-9E67-145D1A3E5CAB}" type="pres">
      <dgm:prSet presAssocID="{5D7D8616-0877-4271-BEAB-510FA3684562}" presName="conn2-1" presStyleLbl="parChTrans1D2" presStyleIdx="1" presStyleCnt="3"/>
      <dgm:spPr/>
    </dgm:pt>
    <dgm:pt modelId="{465A458B-82CF-4068-95D3-F8A2BF3D206E}" type="pres">
      <dgm:prSet presAssocID="{5D7D8616-0877-4271-BEAB-510FA3684562}" presName="connTx" presStyleLbl="parChTrans1D2" presStyleIdx="1" presStyleCnt="3"/>
      <dgm:spPr/>
    </dgm:pt>
    <dgm:pt modelId="{518497BF-D83C-4166-BA08-B2B4541C6876}" type="pres">
      <dgm:prSet presAssocID="{6BBC23F2-592C-4C71-835E-87B968579BA2}" presName="root2" presStyleCnt="0"/>
      <dgm:spPr/>
    </dgm:pt>
    <dgm:pt modelId="{99183323-4FC0-4886-9F50-82EE0B1C4ED5}" type="pres">
      <dgm:prSet presAssocID="{6BBC23F2-592C-4C71-835E-87B968579BA2}" presName="LevelTwoTextNode" presStyleLbl="node2" presStyleIdx="1" presStyleCnt="3">
        <dgm:presLayoutVars>
          <dgm:chPref val="3"/>
        </dgm:presLayoutVars>
      </dgm:prSet>
      <dgm:spPr/>
    </dgm:pt>
    <dgm:pt modelId="{343B5E5F-5555-43E1-A97A-13A4FE3472DB}" type="pres">
      <dgm:prSet presAssocID="{6BBC23F2-592C-4C71-835E-87B968579BA2}" presName="level3hierChild" presStyleCnt="0"/>
      <dgm:spPr/>
    </dgm:pt>
    <dgm:pt modelId="{FAC1A45F-9BF9-460A-8AA4-410FE32605F2}" type="pres">
      <dgm:prSet presAssocID="{81FA4632-A85C-49A9-BE2F-16CFEAFE8BE4}" presName="conn2-1" presStyleLbl="parChTrans1D2" presStyleIdx="2" presStyleCnt="3"/>
      <dgm:spPr/>
    </dgm:pt>
    <dgm:pt modelId="{9BF09CB8-345D-490D-984E-3E82D9451BCA}" type="pres">
      <dgm:prSet presAssocID="{81FA4632-A85C-49A9-BE2F-16CFEAFE8BE4}" presName="connTx" presStyleLbl="parChTrans1D2" presStyleIdx="2" presStyleCnt="3"/>
      <dgm:spPr/>
    </dgm:pt>
    <dgm:pt modelId="{73DA6F64-0F63-4694-ADE9-98F0C90330A7}" type="pres">
      <dgm:prSet presAssocID="{7D2631D3-F8DE-46AB-A57E-B5ECFB17EC8C}" presName="root2" presStyleCnt="0"/>
      <dgm:spPr/>
    </dgm:pt>
    <dgm:pt modelId="{453C4E56-6617-4394-8852-FE53B041F427}" type="pres">
      <dgm:prSet presAssocID="{7D2631D3-F8DE-46AB-A57E-B5ECFB17EC8C}" presName="LevelTwoTextNode" presStyleLbl="node2" presStyleIdx="2" presStyleCnt="3">
        <dgm:presLayoutVars>
          <dgm:chPref val="3"/>
        </dgm:presLayoutVars>
      </dgm:prSet>
      <dgm:spPr/>
    </dgm:pt>
    <dgm:pt modelId="{2B70575E-E180-4904-AB73-EBC315F42BC3}" type="pres">
      <dgm:prSet presAssocID="{7D2631D3-F8DE-46AB-A57E-B5ECFB17EC8C}" presName="level3hierChild" presStyleCnt="0"/>
      <dgm:spPr/>
    </dgm:pt>
  </dgm:ptLst>
  <dgm:cxnLst>
    <dgm:cxn modelId="{E84D4E01-006C-4316-AA9B-EC8D9CB9A2BC}" srcId="{E6D65A55-4858-4ABE-B3EA-A3967D8C0CEF}" destId="{9659C463-881C-4F81-940C-CDAF79A509AF}" srcOrd="0" destOrd="0" parTransId="{CC96D9A6-1586-4938-8489-71ECB5E2C35B}" sibTransId="{D095B37D-36C1-4739-BF32-94C7ED5CFD62}"/>
    <dgm:cxn modelId="{0E776617-7FAC-45D5-93C7-F28DE585DC11}" type="presOf" srcId="{81FA4632-A85C-49A9-BE2F-16CFEAFE8BE4}" destId="{FAC1A45F-9BF9-460A-8AA4-410FE32605F2}" srcOrd="0" destOrd="0" presId="urn:microsoft.com/office/officeart/2008/layout/HorizontalMultiLevelHierarchy"/>
    <dgm:cxn modelId="{D6B8D025-1A16-4DF4-9FFA-C8E6C5618A54}" type="presOf" srcId="{9659C463-881C-4F81-940C-CDAF79A509AF}" destId="{7A23FE9C-8815-4226-B8CA-980DAFBC2BA3}" srcOrd="0" destOrd="0" presId="urn:microsoft.com/office/officeart/2008/layout/HorizontalMultiLevelHierarchy"/>
    <dgm:cxn modelId="{5CBDDC5B-9FD0-441B-8468-2FA7C3F0C5B7}" type="presOf" srcId="{181D004D-6CAC-4EAE-9671-3AB794932B74}" destId="{80E2AFBD-E20F-41E0-9AA6-A93EA1C99028}" srcOrd="1" destOrd="0" presId="urn:microsoft.com/office/officeart/2008/layout/HorizontalMultiLevelHierarchy"/>
    <dgm:cxn modelId="{025D9344-428F-45FF-8521-7E937403A52F}" srcId="{9659C463-881C-4F81-940C-CDAF79A509AF}" destId="{D2E49664-C3BC-417A-AD74-A19196309B8E}" srcOrd="0" destOrd="0" parTransId="{181D004D-6CAC-4EAE-9671-3AB794932B74}" sibTransId="{4D259938-7DC9-4EB2-B511-B9CE257E7D7C}"/>
    <dgm:cxn modelId="{9056FF47-D449-4496-9DB1-F5E482ACD3EC}" type="presOf" srcId="{81FA4632-A85C-49A9-BE2F-16CFEAFE8BE4}" destId="{9BF09CB8-345D-490D-984E-3E82D9451BCA}" srcOrd="1" destOrd="0" presId="urn:microsoft.com/office/officeart/2008/layout/HorizontalMultiLevelHierarchy"/>
    <dgm:cxn modelId="{6F166C75-3362-4ACC-A37F-A72308CCDD50}" type="presOf" srcId="{E6D65A55-4858-4ABE-B3EA-A3967D8C0CEF}" destId="{99CA8A12-56A5-44E0-ACB9-90541F7EB45F}" srcOrd="0" destOrd="0" presId="urn:microsoft.com/office/officeart/2008/layout/HorizontalMultiLevelHierarchy"/>
    <dgm:cxn modelId="{1A6D0D78-5700-47F5-B0B6-928A40F5018E}" type="presOf" srcId="{7D2631D3-F8DE-46AB-A57E-B5ECFB17EC8C}" destId="{453C4E56-6617-4394-8852-FE53B041F427}" srcOrd="0" destOrd="0" presId="urn:microsoft.com/office/officeart/2008/layout/HorizontalMultiLevelHierarchy"/>
    <dgm:cxn modelId="{38FBE45A-C33D-4759-B23B-74E0ACFD2C3B}" srcId="{9659C463-881C-4F81-940C-CDAF79A509AF}" destId="{7D2631D3-F8DE-46AB-A57E-B5ECFB17EC8C}" srcOrd="2" destOrd="0" parTransId="{81FA4632-A85C-49A9-BE2F-16CFEAFE8BE4}" sibTransId="{D388F225-36E0-4AB4-83B7-42E335613295}"/>
    <dgm:cxn modelId="{BA03468F-33AD-4E60-848F-43978F8E12E8}" type="presOf" srcId="{5D7D8616-0877-4271-BEAB-510FA3684562}" destId="{D1D593CF-4CF7-4A14-9E67-145D1A3E5CAB}" srcOrd="0" destOrd="0" presId="urn:microsoft.com/office/officeart/2008/layout/HorizontalMultiLevelHierarchy"/>
    <dgm:cxn modelId="{F527C696-614C-4FF9-A065-E63756629536}" type="presOf" srcId="{D2E49664-C3BC-417A-AD74-A19196309B8E}" destId="{E2D234DF-FCC5-4751-92A7-E367F8218EAD}" srcOrd="0" destOrd="0" presId="urn:microsoft.com/office/officeart/2008/layout/HorizontalMultiLevelHierarchy"/>
    <dgm:cxn modelId="{3F058CAA-E726-4480-8F98-006ADFE3A3C6}" srcId="{9659C463-881C-4F81-940C-CDAF79A509AF}" destId="{6BBC23F2-592C-4C71-835E-87B968579BA2}" srcOrd="1" destOrd="0" parTransId="{5D7D8616-0877-4271-BEAB-510FA3684562}" sibTransId="{A8470337-EAF2-42AD-9B65-C5B6277B6808}"/>
    <dgm:cxn modelId="{19CEC0AE-6EC3-4C60-B784-4DF6155191B3}" type="presOf" srcId="{181D004D-6CAC-4EAE-9671-3AB794932B74}" destId="{CEF0E495-9ED8-4BC3-9BC7-9D136FDAE34C}" srcOrd="0" destOrd="0" presId="urn:microsoft.com/office/officeart/2008/layout/HorizontalMultiLevelHierarchy"/>
    <dgm:cxn modelId="{01D84BF7-2CB3-4EB4-B521-57F859DD4E3D}" type="presOf" srcId="{6BBC23F2-592C-4C71-835E-87B968579BA2}" destId="{99183323-4FC0-4886-9F50-82EE0B1C4ED5}" srcOrd="0" destOrd="0" presId="urn:microsoft.com/office/officeart/2008/layout/HorizontalMultiLevelHierarchy"/>
    <dgm:cxn modelId="{0A4A81FF-8F25-42D3-80B2-A96F75CB97B6}" type="presOf" srcId="{5D7D8616-0877-4271-BEAB-510FA3684562}" destId="{465A458B-82CF-4068-95D3-F8A2BF3D206E}" srcOrd="1" destOrd="0" presId="urn:microsoft.com/office/officeart/2008/layout/HorizontalMultiLevelHierarchy"/>
    <dgm:cxn modelId="{35AC6C10-C93C-490C-9B15-B64B3876C020}" type="presParOf" srcId="{99CA8A12-56A5-44E0-ACB9-90541F7EB45F}" destId="{A927F5C8-9484-428C-B398-2456DFC32E9A}" srcOrd="0" destOrd="0" presId="urn:microsoft.com/office/officeart/2008/layout/HorizontalMultiLevelHierarchy"/>
    <dgm:cxn modelId="{E28CAA08-6596-46CA-A7BC-EBD4041DE61F}" type="presParOf" srcId="{A927F5C8-9484-428C-B398-2456DFC32E9A}" destId="{7A23FE9C-8815-4226-B8CA-980DAFBC2BA3}" srcOrd="0" destOrd="0" presId="urn:microsoft.com/office/officeart/2008/layout/HorizontalMultiLevelHierarchy"/>
    <dgm:cxn modelId="{97C6732B-F5A6-4B11-B44D-16F3C9C75DC0}" type="presParOf" srcId="{A927F5C8-9484-428C-B398-2456DFC32E9A}" destId="{1184C977-D2B1-46D0-A178-224777A8AF16}" srcOrd="1" destOrd="0" presId="urn:microsoft.com/office/officeart/2008/layout/HorizontalMultiLevelHierarchy"/>
    <dgm:cxn modelId="{854C41A3-369F-45FD-B62A-45C67A86E467}" type="presParOf" srcId="{1184C977-D2B1-46D0-A178-224777A8AF16}" destId="{CEF0E495-9ED8-4BC3-9BC7-9D136FDAE34C}" srcOrd="0" destOrd="0" presId="urn:microsoft.com/office/officeart/2008/layout/HorizontalMultiLevelHierarchy"/>
    <dgm:cxn modelId="{B1280501-4E4A-494F-8727-59955BDE308E}" type="presParOf" srcId="{CEF0E495-9ED8-4BC3-9BC7-9D136FDAE34C}" destId="{80E2AFBD-E20F-41E0-9AA6-A93EA1C99028}" srcOrd="0" destOrd="0" presId="urn:microsoft.com/office/officeart/2008/layout/HorizontalMultiLevelHierarchy"/>
    <dgm:cxn modelId="{3F8B95C5-45F2-41C8-9B90-1E6B1BAEDFCA}" type="presParOf" srcId="{1184C977-D2B1-46D0-A178-224777A8AF16}" destId="{A9F5F6A4-0A68-477E-84BA-A389CCF1B23A}" srcOrd="1" destOrd="0" presId="urn:microsoft.com/office/officeart/2008/layout/HorizontalMultiLevelHierarchy"/>
    <dgm:cxn modelId="{32D7891D-B464-44A3-AF8B-F7A2812FAAF2}" type="presParOf" srcId="{A9F5F6A4-0A68-477E-84BA-A389CCF1B23A}" destId="{E2D234DF-FCC5-4751-92A7-E367F8218EAD}" srcOrd="0" destOrd="0" presId="urn:microsoft.com/office/officeart/2008/layout/HorizontalMultiLevelHierarchy"/>
    <dgm:cxn modelId="{63C18D89-2048-4F84-B3E6-9FCAFA5C665F}" type="presParOf" srcId="{A9F5F6A4-0A68-477E-84BA-A389CCF1B23A}" destId="{22CE42FC-9232-49EC-B00D-08D1CC6216A7}" srcOrd="1" destOrd="0" presId="urn:microsoft.com/office/officeart/2008/layout/HorizontalMultiLevelHierarchy"/>
    <dgm:cxn modelId="{71E48FE3-0E85-4D7F-B9D1-2D00F9BC8F8A}" type="presParOf" srcId="{1184C977-D2B1-46D0-A178-224777A8AF16}" destId="{D1D593CF-4CF7-4A14-9E67-145D1A3E5CAB}" srcOrd="2" destOrd="0" presId="urn:microsoft.com/office/officeart/2008/layout/HorizontalMultiLevelHierarchy"/>
    <dgm:cxn modelId="{79BE7FE8-4604-4317-A39C-1E55FE9FC928}" type="presParOf" srcId="{D1D593CF-4CF7-4A14-9E67-145D1A3E5CAB}" destId="{465A458B-82CF-4068-95D3-F8A2BF3D206E}" srcOrd="0" destOrd="0" presId="urn:microsoft.com/office/officeart/2008/layout/HorizontalMultiLevelHierarchy"/>
    <dgm:cxn modelId="{D4972918-C9EA-4DF3-AEFC-B263EAE4EFE7}" type="presParOf" srcId="{1184C977-D2B1-46D0-A178-224777A8AF16}" destId="{518497BF-D83C-4166-BA08-B2B4541C6876}" srcOrd="3" destOrd="0" presId="urn:microsoft.com/office/officeart/2008/layout/HorizontalMultiLevelHierarchy"/>
    <dgm:cxn modelId="{D440AD3A-8DDB-4FC5-A2E0-76D298A2AEF1}" type="presParOf" srcId="{518497BF-D83C-4166-BA08-B2B4541C6876}" destId="{99183323-4FC0-4886-9F50-82EE0B1C4ED5}" srcOrd="0" destOrd="0" presId="urn:microsoft.com/office/officeart/2008/layout/HorizontalMultiLevelHierarchy"/>
    <dgm:cxn modelId="{EC3CB12C-60F3-45E8-82BA-754061C5DA0E}" type="presParOf" srcId="{518497BF-D83C-4166-BA08-B2B4541C6876}" destId="{343B5E5F-5555-43E1-A97A-13A4FE3472DB}" srcOrd="1" destOrd="0" presId="urn:microsoft.com/office/officeart/2008/layout/HorizontalMultiLevelHierarchy"/>
    <dgm:cxn modelId="{81B2F0BF-2093-4392-BFDB-80B6B1825CD0}" type="presParOf" srcId="{1184C977-D2B1-46D0-A178-224777A8AF16}" destId="{FAC1A45F-9BF9-460A-8AA4-410FE32605F2}" srcOrd="4" destOrd="0" presId="urn:microsoft.com/office/officeart/2008/layout/HorizontalMultiLevelHierarchy"/>
    <dgm:cxn modelId="{924D679A-1647-49F1-9FA4-86CF981D8F3F}" type="presParOf" srcId="{FAC1A45F-9BF9-460A-8AA4-410FE32605F2}" destId="{9BF09CB8-345D-490D-984E-3E82D9451BCA}" srcOrd="0" destOrd="0" presId="urn:microsoft.com/office/officeart/2008/layout/HorizontalMultiLevelHierarchy"/>
    <dgm:cxn modelId="{0016C137-A549-4741-8394-52E76140386B}" type="presParOf" srcId="{1184C977-D2B1-46D0-A178-224777A8AF16}" destId="{73DA6F64-0F63-4694-ADE9-98F0C90330A7}" srcOrd="5" destOrd="0" presId="urn:microsoft.com/office/officeart/2008/layout/HorizontalMultiLevelHierarchy"/>
    <dgm:cxn modelId="{FD56B28F-2671-4063-A655-87ACE4B9C6C0}" type="presParOf" srcId="{73DA6F64-0F63-4694-ADE9-98F0C90330A7}" destId="{453C4E56-6617-4394-8852-FE53B041F427}" srcOrd="0" destOrd="0" presId="urn:microsoft.com/office/officeart/2008/layout/HorizontalMultiLevelHierarchy"/>
    <dgm:cxn modelId="{34401C1A-958F-4FBB-B957-2C0ACEC28A13}" type="presParOf" srcId="{73DA6F64-0F63-4694-ADE9-98F0C90330A7}" destId="{2B70575E-E180-4904-AB73-EBC315F42BC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1A45F-9BF9-460A-8AA4-410FE32605F2}">
      <dsp:nvSpPr>
        <dsp:cNvPr id="0" name=""/>
        <dsp:cNvSpPr/>
      </dsp:nvSpPr>
      <dsp:spPr>
        <a:xfrm>
          <a:off x="1687661" y="2005800"/>
          <a:ext cx="500005" cy="952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0002" y="0"/>
              </a:lnTo>
              <a:lnTo>
                <a:pt x="250002" y="952755"/>
              </a:lnTo>
              <a:lnTo>
                <a:pt x="500005" y="95275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10764" y="2455277"/>
        <a:ext cx="53799" cy="53799"/>
      </dsp:txXfrm>
    </dsp:sp>
    <dsp:sp modelId="{D1D593CF-4CF7-4A14-9E67-145D1A3E5CAB}">
      <dsp:nvSpPr>
        <dsp:cNvPr id="0" name=""/>
        <dsp:cNvSpPr/>
      </dsp:nvSpPr>
      <dsp:spPr>
        <a:xfrm>
          <a:off x="1687661" y="1960080"/>
          <a:ext cx="5000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005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25163" y="1993299"/>
        <a:ext cx="25000" cy="25000"/>
      </dsp:txXfrm>
    </dsp:sp>
    <dsp:sp modelId="{CEF0E495-9ED8-4BC3-9BC7-9D136FDAE34C}">
      <dsp:nvSpPr>
        <dsp:cNvPr id="0" name=""/>
        <dsp:cNvSpPr/>
      </dsp:nvSpPr>
      <dsp:spPr>
        <a:xfrm>
          <a:off x="1687661" y="1053045"/>
          <a:ext cx="500005" cy="952755"/>
        </a:xfrm>
        <a:custGeom>
          <a:avLst/>
          <a:gdLst/>
          <a:ahLst/>
          <a:cxnLst/>
          <a:rect l="0" t="0" r="0" b="0"/>
          <a:pathLst>
            <a:path>
              <a:moveTo>
                <a:pt x="0" y="952755"/>
              </a:moveTo>
              <a:lnTo>
                <a:pt x="250002" y="952755"/>
              </a:lnTo>
              <a:lnTo>
                <a:pt x="250002" y="0"/>
              </a:lnTo>
              <a:lnTo>
                <a:pt x="500005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10764" y="1502522"/>
        <a:ext cx="53799" cy="53799"/>
      </dsp:txXfrm>
    </dsp:sp>
    <dsp:sp modelId="{7A23FE9C-8815-4226-B8CA-980DAFBC2BA3}">
      <dsp:nvSpPr>
        <dsp:cNvPr id="0" name=""/>
        <dsp:cNvSpPr/>
      </dsp:nvSpPr>
      <dsp:spPr>
        <a:xfrm rot="16200000">
          <a:off x="-699240" y="1624698"/>
          <a:ext cx="4011600" cy="7622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3600" kern="1200" dirty="0">
              <a:cs typeface="(AH) Manal Black" pitchFamily="2" charset="-78"/>
            </a:rPr>
            <a:t>ابحث عن المعلومات الآتية:</a:t>
          </a:r>
          <a:endParaRPr lang="en-US" sz="3600" kern="1200" dirty="0">
            <a:cs typeface="(AH) Manal Black" pitchFamily="2" charset="-78"/>
          </a:endParaRPr>
        </a:p>
      </dsp:txBody>
      <dsp:txXfrm>
        <a:off x="-699240" y="1624698"/>
        <a:ext cx="4011600" cy="762204"/>
      </dsp:txXfrm>
    </dsp:sp>
    <dsp:sp modelId="{E2D234DF-FCC5-4751-92A7-E367F8218EAD}">
      <dsp:nvSpPr>
        <dsp:cNvPr id="0" name=""/>
        <dsp:cNvSpPr/>
      </dsp:nvSpPr>
      <dsp:spPr>
        <a:xfrm>
          <a:off x="2187666" y="671942"/>
          <a:ext cx="2500029" cy="76220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4000" kern="1200" dirty="0">
              <a:cs typeface="(AH) Manal Black" pitchFamily="2" charset="-78"/>
            </a:rPr>
            <a:t>أين يعيش</a:t>
          </a:r>
          <a:endParaRPr lang="en-US" sz="4000" kern="1200" dirty="0">
            <a:cs typeface="(AH) Manal Black" pitchFamily="2" charset="-78"/>
          </a:endParaRPr>
        </a:p>
      </dsp:txBody>
      <dsp:txXfrm>
        <a:off x="2187666" y="671942"/>
        <a:ext cx="2500029" cy="762204"/>
      </dsp:txXfrm>
    </dsp:sp>
    <dsp:sp modelId="{99183323-4FC0-4886-9F50-82EE0B1C4ED5}">
      <dsp:nvSpPr>
        <dsp:cNvPr id="0" name=""/>
        <dsp:cNvSpPr/>
      </dsp:nvSpPr>
      <dsp:spPr>
        <a:xfrm>
          <a:off x="2187666" y="1624698"/>
          <a:ext cx="2500029" cy="76220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4000" kern="1200" dirty="0">
              <a:solidFill>
                <a:prstClr val="white"/>
              </a:solidFill>
              <a:latin typeface="Calibri" panose="020F0502020204030204"/>
              <a:ea typeface="+mn-ea"/>
              <a:cs typeface="(AH) Manal Black" pitchFamily="2" charset="-78"/>
            </a:rPr>
            <a:t>ماذا يأكل</a:t>
          </a:r>
          <a:endParaRPr lang="en-US" sz="4000" kern="1200" dirty="0">
            <a:solidFill>
              <a:prstClr val="white"/>
            </a:solidFill>
            <a:latin typeface="Calibri" panose="020F0502020204030204"/>
            <a:ea typeface="+mn-ea"/>
            <a:cs typeface="(AH) Manal Black" pitchFamily="2" charset="-78"/>
          </a:endParaRPr>
        </a:p>
      </dsp:txBody>
      <dsp:txXfrm>
        <a:off x="2187666" y="1624698"/>
        <a:ext cx="2500029" cy="762204"/>
      </dsp:txXfrm>
    </dsp:sp>
    <dsp:sp modelId="{453C4E56-6617-4394-8852-FE53B041F427}">
      <dsp:nvSpPr>
        <dsp:cNvPr id="0" name=""/>
        <dsp:cNvSpPr/>
      </dsp:nvSpPr>
      <dsp:spPr>
        <a:xfrm>
          <a:off x="2187666" y="2577453"/>
          <a:ext cx="2500029" cy="76220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4000" kern="1200" dirty="0">
              <a:solidFill>
                <a:prstClr val="white"/>
              </a:solidFill>
              <a:latin typeface="Calibri" panose="020F0502020204030204"/>
              <a:ea typeface="+mn-ea"/>
              <a:cs typeface="(AH) Manal Black" pitchFamily="2" charset="-78"/>
            </a:rPr>
            <a:t>حجمه</a:t>
          </a:r>
          <a:endParaRPr lang="en-US" sz="4000" kern="1200" dirty="0">
            <a:solidFill>
              <a:prstClr val="white"/>
            </a:solidFill>
            <a:latin typeface="Calibri" panose="020F0502020204030204"/>
            <a:ea typeface="+mn-ea"/>
            <a:cs typeface="(AH) Manal Black" pitchFamily="2" charset="-78"/>
          </a:endParaRPr>
        </a:p>
      </dsp:txBody>
      <dsp:txXfrm>
        <a:off x="2187666" y="2577453"/>
        <a:ext cx="2500029" cy="762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6CBE7-8AD5-435F-BD83-48C5E7B3A86A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97F26-6E9F-4ECC-A7A9-BA2DCA5FA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2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29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97F26-6E9F-4ECC-A7A9-BA2DCA5FA0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97F26-6E9F-4ECC-A7A9-BA2DCA5FA0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13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64B8-7A69-4B35-A0CA-897129EC2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62E30-DF38-4F41-A481-47F47B987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37439-EAC2-4450-A116-8227781A8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4E37-F57B-4A28-900A-842707368FF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3220B-B211-4629-A462-5420003F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301DC-A673-48DD-AC5A-FDCB3E74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8C22-B193-4017-A5EB-FB97B56C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7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E16D0-0A39-48EA-A2E5-BBBE7E4C9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29762-DDF7-4048-BD45-0381AA284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9E0A3-A349-42F9-B777-809E82AD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4E37-F57B-4A28-900A-842707368FF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A9BAA-B2C5-477D-8B33-D995DA47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A4944-153C-4657-A454-41D5F8470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8C22-B193-4017-A5EB-FB97B56C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4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2C7636-FD38-46A9-9F89-40AC54757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76260-5F09-4326-B02E-C7D8B06B6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FD25B-7707-4732-81F0-A32870DB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4E37-F57B-4A28-900A-842707368FF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8A504-4A74-4548-A1AB-446A31F86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EC2D3-673B-4F43-B128-6C344798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8C22-B193-4017-A5EB-FB97B56C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7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829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272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803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864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02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110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313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5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41D6C-3FED-44CC-A0DA-0DB5D466B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3CAF7-9F13-4617-8BF9-56F771274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CE08B-78E9-4BC0-BB7A-D8289775A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4E37-F57B-4A28-900A-842707368FF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9F461-07B2-46EA-9D83-41808F01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719E2-15D3-48BE-A67B-350B5C18F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8C22-B193-4017-A5EB-FB97B56C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2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765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218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28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7E4A-668E-43FF-BD41-9AEF510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6D18D-18BF-48E7-BDF2-65A74003A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BFED-7551-4620-A1ED-123553768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4E37-F57B-4A28-900A-842707368FF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DE9D2-E1A9-4D86-AE79-80E7B40F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22208-234D-4111-BB0D-6BF32175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8C22-B193-4017-A5EB-FB97B56C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3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6785-65C8-4461-8CB5-0F3EA07D0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77F6F-990B-49BB-8FE2-9E3FD7B14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AA485-8F3A-467F-BFAF-DE31CAF42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E339D-0920-4BA8-98BE-060F047BD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4E37-F57B-4A28-900A-842707368FF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DD953-3949-4EAB-8844-A0B7CC0D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57C7F-5FC5-4488-93DF-478CD565A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8C22-B193-4017-A5EB-FB97B56C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18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FD1B-3685-44F7-A3D8-C7CA5BD4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22E91-2243-4B9F-ABE7-B81FABD97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576032-08AF-437C-898E-934B405DA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48ACA-963D-46AE-AA06-8892CC193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74312-9B42-4462-A69B-52513F21B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8D6005-50DD-4C05-AE17-29AC732F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4E37-F57B-4A28-900A-842707368FF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8517E-1AC7-452D-83CC-9A0FBB69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7C9A73-3239-42E5-8DCA-9041F0F2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8C22-B193-4017-A5EB-FB97B56C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4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30785-956A-4DD1-BF01-829D6B43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9EBC5-ADE1-4A98-9D57-9148BCDA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4E37-F57B-4A28-900A-842707368FF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CCD1A-00D0-44E9-BD5E-C472AFF92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2D625-176F-4187-91C7-52B804071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8C22-B193-4017-A5EB-FB97B56C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11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B44AD6-CA68-4A57-81C5-005143410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4E37-F57B-4A28-900A-842707368FF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DCF247-6063-4DB9-A5CD-EE94B11E1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F4CFA-F921-4F2E-9464-F942BDB79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8C22-B193-4017-A5EB-FB97B56C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C9E89-E6D3-4A67-AE9A-B6CABCE3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3D1AC-A336-4C4C-B9E1-FA7C84561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455EB-3A51-4C72-905E-55666F824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4F434-C22B-415F-92DC-A020499E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4E37-F57B-4A28-900A-842707368FF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6F227-623E-412B-9FE9-F94FBA39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E2C92-0CF8-402A-AA89-6E6231072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8C22-B193-4017-A5EB-FB97B56C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28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0FE2D-E3A9-4CF3-B4C7-2C3743AF9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EFBABF-5B22-4C75-A85C-CC978D4651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9E7F9-394F-445A-910B-90ABFA163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1D2BB8-3EFE-4814-9963-C6D64DFD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4E37-F57B-4A28-900A-842707368FF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FC859-6753-44FB-9FEE-2CE6D598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32693-352E-49D3-8181-3F7CDB6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8C22-B193-4017-A5EB-FB97B56C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8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27D08F-1FED-411F-B21A-4D24BC14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D3300-B347-42CE-90C0-753274837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CA1C7-8E58-4837-A24A-D77B39CE6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94E37-F57B-4A28-900A-842707368FF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C849C-7679-458B-97C4-6F7F01CE0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FC107-4860-4CB9-B317-787142E6F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C8C22-B193-4017-A5EB-FB97B56C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6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AFB74-E868-45BB-8BB4-79BD00CB3CF1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12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microsoft.com/office/2007/relationships/hdphoto" Target="../media/hdphoto1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wordwall.net/play/10973/828/773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.gi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microsoft.com/office/2007/relationships/hdphoto" Target="../media/hdphoto14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0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gif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8.png"/><Relationship Id="rId7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A920E25-14F2-4878-B9ED-5957055D0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32-Point Star 1">
            <a:extLst>
              <a:ext uri="{FF2B5EF4-FFF2-40B4-BE49-F238E27FC236}">
                <a16:creationId xmlns:a16="http://schemas.microsoft.com/office/drawing/2014/main" id="{DA2BAF23-D586-48CF-880C-E11ADC9D59BB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53FB7E-E3A0-4BFF-B972-9D8E5DB04741}"/>
              </a:ext>
            </a:extLst>
          </p:cNvPr>
          <p:cNvSpPr/>
          <p:nvPr/>
        </p:nvSpPr>
        <p:spPr>
          <a:xfrm>
            <a:off x="3034747" y="1510747"/>
            <a:ext cx="6122504" cy="3836505"/>
          </a:xfrm>
          <a:prstGeom prst="roundRect">
            <a:avLst/>
          </a:prstGeom>
          <a:solidFill>
            <a:schemeClr val="bg1">
              <a:alpha val="49000"/>
            </a:schemeClr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397" y="5633375"/>
            <a:ext cx="731520" cy="731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2357556" y="2174418"/>
            <a:ext cx="72518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بِطُلابي المُبْدِعين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أَتَمنى لَكُم الْمُتْعَة والْاسْتِفادة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مِنْ دَرْس الْيَوْم.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7A0E7F-9518-4404-8379-1FFAD918DD92}"/>
              </a:ext>
            </a:extLst>
          </p:cNvPr>
          <p:cNvSpPr/>
          <p:nvPr/>
        </p:nvSpPr>
        <p:spPr>
          <a:xfrm>
            <a:off x="493292" y="827892"/>
            <a:ext cx="930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A8955-5401-402E-8AB9-A8E57976B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4" b="96552" l="6897" r="98276">
                        <a14:foregroundMark x1="6897" y1="68276" x2="6897" y2="68276"/>
                        <a14:foregroundMark x1="44253" y1="94138" x2="44253" y2="94138"/>
                        <a14:foregroundMark x1="92529" y1="95862" x2="92529" y2="95862"/>
                        <a14:foregroundMark x1="96552" y1="84138" x2="96552" y2="84138"/>
                        <a14:foregroundMark x1="46552" y1="7586" x2="33333" y2="23448"/>
                        <a14:foregroundMark x1="31609" y1="28621" x2="37931" y2="10690"/>
                        <a14:foregroundMark x1="37931" y1="10690" x2="39655" y2="9655"/>
                        <a14:foregroundMark x1="30460" y1="29655" x2="31034" y2="12069"/>
                        <a14:foregroundMark x1="31034" y1="12069" x2="35632" y2="8276"/>
                        <a14:foregroundMark x1="35057" y1="8621" x2="64368" y2="6897"/>
                        <a14:foregroundMark x1="64368" y1="6897" x2="70690" y2="10690"/>
                        <a14:foregroundMark x1="71264" y1="13793" x2="51149" y2="4138"/>
                        <a14:foregroundMark x1="98276" y1="8966" x2="98276" y2="8966"/>
                        <a14:foregroundMark x1="53448" y1="1379" x2="53448" y2="1379"/>
                        <a14:foregroundMark x1="60345" y1="26552" x2="54023" y2="33103"/>
                        <a14:foregroundMark x1="51724" y1="33448" x2="52874" y2="25862"/>
                        <a14:foregroundMark x1="93678" y1="95517" x2="86207" y2="96552"/>
                        <a14:foregroundMark x1="41954" y1="7241" x2="60345" y2="27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11636" y="1704251"/>
            <a:ext cx="3291840" cy="407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7.40741E-7 L 8.33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2.59259E-6 L -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59259E-6 L 3.33333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B643FA-F0CE-4079-BD7F-62DA5A9250DC}"/>
              </a:ext>
            </a:extLst>
          </p:cNvPr>
          <p:cNvSpPr/>
          <p:nvPr/>
        </p:nvSpPr>
        <p:spPr>
          <a:xfrm>
            <a:off x="184408" y="2429276"/>
            <a:ext cx="68964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يَتَمنى الطِّفل 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أ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َ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ن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ْ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 ي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َ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كون م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ِ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ث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ْ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ل ال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ْ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ع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ُ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ص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ْ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فور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ِ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 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 </a:t>
            </a:r>
            <a:r>
              <a:rPr lang="ar-AE" sz="3600" cap="none" spc="0" dirty="0" err="1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طائ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ِ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رًا م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ُ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غ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َ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ر</a:t>
            </a:r>
            <a:r>
              <a:rPr lang="ar-BH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ِّ</a:t>
            </a:r>
            <a:r>
              <a:rPr lang="ar-AE" sz="3600" cap="none" spc="0" dirty="0" err="1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دًا</a:t>
            </a:r>
            <a:r>
              <a:rPr lang="ar-AE" sz="3600" cap="none" spc="0" dirty="0">
                <a:ln/>
                <a:solidFill>
                  <a:srgbClr val="FF0000"/>
                </a:solidFill>
                <a:effectLst/>
                <a:cs typeface="(AH) Manal Black" pitchFamily="2" charset="-78"/>
              </a:rPr>
              <a:t> . </a:t>
            </a:r>
            <a:endParaRPr lang="en-US" sz="3600" cap="none" spc="0" dirty="0">
              <a:ln/>
              <a:solidFill>
                <a:srgbClr val="FF0000"/>
              </a:solidFill>
              <a:effectLst/>
              <a:cs typeface="(AH) Manal Black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24E4C8-1790-4C67-80FA-49E752E724F3}"/>
              </a:ext>
            </a:extLst>
          </p:cNvPr>
          <p:cNvSpPr/>
          <p:nvPr/>
        </p:nvSpPr>
        <p:spPr>
          <a:xfrm>
            <a:off x="1815519" y="3808547"/>
            <a:ext cx="44037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BH" sz="3600" cap="none" spc="0" dirty="0">
                <a:ln/>
                <a:solidFill>
                  <a:schemeClr val="accent2"/>
                </a:solidFill>
                <a:effectLst/>
                <a:cs typeface="(AH) Manal Black" pitchFamily="2" charset="-78"/>
              </a:rPr>
              <a:t>وَجَدَ الشّاعِرَ أَمانيهِ </a:t>
            </a:r>
            <a:r>
              <a:rPr lang="ar-AE" sz="3600" cap="none" spc="0" dirty="0">
                <a:ln/>
                <a:solidFill>
                  <a:schemeClr val="accent2"/>
                </a:solidFill>
                <a:effectLst/>
                <a:cs typeface="(AH) Manal Black" pitchFamily="2" charset="-78"/>
              </a:rPr>
              <a:t>في الحدائق .</a:t>
            </a:r>
            <a:endParaRPr lang="en-US" sz="3600" cap="none" spc="0" dirty="0">
              <a:ln/>
              <a:solidFill>
                <a:schemeClr val="accent2"/>
              </a:solidFill>
              <a:effectLst/>
              <a:cs typeface="(AH) Manal Black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DBECB-ACCB-4FD9-8A6C-22759EB902C7}"/>
              </a:ext>
            </a:extLst>
          </p:cNvPr>
          <p:cNvSpPr/>
          <p:nvPr/>
        </p:nvSpPr>
        <p:spPr>
          <a:xfrm>
            <a:off x="184408" y="5628432"/>
            <a:ext cx="68964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كانَ 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ي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ُ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ح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ل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ِّ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ق ح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و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ْ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ل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 ال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ْ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أش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ْ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جار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ِ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 و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 ه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ُ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و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 ي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ُ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ن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ْ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ش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ِ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د أ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ج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ْ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م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ل ال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ْ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أل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ْ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حان</a:t>
            </a:r>
            <a:r>
              <a:rPr lang="ar-BH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ِ</a:t>
            </a:r>
            <a:r>
              <a:rPr lang="ar-AE" sz="3600" dirty="0">
                <a:ln/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. </a:t>
            </a:r>
            <a:endParaRPr lang="en-US" sz="3600" cap="none" spc="0" dirty="0">
              <a:ln/>
              <a:solidFill>
                <a:schemeClr val="accent5">
                  <a:lumMod val="75000"/>
                </a:schemeClr>
              </a:solidFill>
              <a:effectLst/>
              <a:cs typeface="(AH) Manal Black" pitchFamily="2" charset="-78"/>
            </a:endParaRP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0EAC5A8-8E2A-451E-A231-3C9BFDF0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6A2830F-4B71-4465-A4CC-B2A1D6AD4562}"/>
              </a:ext>
            </a:extLst>
          </p:cNvPr>
          <p:cNvSpPr/>
          <p:nvPr/>
        </p:nvSpPr>
        <p:spPr>
          <a:xfrm>
            <a:off x="213484" y="839034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868A7-D782-4720-9189-86DBCCC70140}"/>
              </a:ext>
            </a:extLst>
          </p:cNvPr>
          <p:cNvSpPr/>
          <p:nvPr/>
        </p:nvSpPr>
        <p:spPr>
          <a:xfrm>
            <a:off x="6911284" y="1713062"/>
            <a:ext cx="4201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BH" sz="36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أ. ماذا يَتَمنى الطِّفلُ أَنْ يَكونَ؟</a:t>
            </a:r>
            <a:endParaRPr lang="en-GB" sz="3600" dirty="0">
              <a:solidFill>
                <a:prstClr val="black"/>
              </a:solidFill>
              <a:latin typeface="Calibri Light" panose="020F0302020204030204"/>
              <a:cs typeface="(AH) Manal Black" pitchFamily="2" charset="-78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4206191E-EDF7-47C9-B418-A63966C30541}"/>
              </a:ext>
            </a:extLst>
          </p:cNvPr>
          <p:cNvSpPr/>
          <p:nvPr/>
        </p:nvSpPr>
        <p:spPr>
          <a:xfrm rot="16200000">
            <a:off x="9944229" y="-915265"/>
            <a:ext cx="825246" cy="3711513"/>
          </a:xfrm>
          <a:prstGeom prst="flowChartAlternateProcess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E243BD-DE8B-46D5-88EB-DCD009A744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4"/>
          <a:stretch/>
        </p:blipFill>
        <p:spPr>
          <a:xfrm>
            <a:off x="11693292" y="603885"/>
            <a:ext cx="524659" cy="652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B7CC55-F60C-4628-B65A-D56C8E40CE78}"/>
              </a:ext>
            </a:extLst>
          </p:cNvPr>
          <p:cNvSpPr txBox="1"/>
          <p:nvPr/>
        </p:nvSpPr>
        <p:spPr>
          <a:xfrm>
            <a:off x="8344342" y="623263"/>
            <a:ext cx="3415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BH" sz="40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أَجِب عَنْ الْأَسْئِلة التالِية:</a:t>
            </a:r>
            <a:endParaRPr lang="ar-SA" sz="4000" b="1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3CFC7B-D236-4226-A955-0CE42A60D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863" r="3125" b="28091"/>
          <a:stretch/>
        </p:blipFill>
        <p:spPr>
          <a:xfrm rot="20123950">
            <a:off x="7919704" y="182361"/>
            <a:ext cx="1565533" cy="7556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C41983E-9484-474F-8244-68FD359F564D}"/>
              </a:ext>
            </a:extLst>
          </p:cNvPr>
          <p:cNvSpPr/>
          <p:nvPr/>
        </p:nvSpPr>
        <p:spPr>
          <a:xfrm>
            <a:off x="7056359" y="3335679"/>
            <a:ext cx="3911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BH" sz="36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ب. أَيْنَ وَجَدَ الشّاعِرُ أَمانيه؟</a:t>
            </a:r>
            <a:endParaRPr lang="en-GB" sz="3600" dirty="0">
              <a:solidFill>
                <a:prstClr val="black"/>
              </a:solidFill>
              <a:latin typeface="Calibri Light" panose="020F0302020204030204"/>
              <a:cs typeface="(AH) Manal Black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53CA8E-27BC-4670-820B-1B7B2A32CA33}"/>
              </a:ext>
            </a:extLst>
          </p:cNvPr>
          <p:cNvSpPr/>
          <p:nvPr/>
        </p:nvSpPr>
        <p:spPr>
          <a:xfrm>
            <a:off x="6347498" y="4870383"/>
            <a:ext cx="4709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BH" sz="36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ج. صِفْ حالَ الْعُصْفورِ في كُلِّ صَباحٍ؟</a:t>
            </a:r>
            <a:endParaRPr lang="en-GB" sz="3600" dirty="0">
              <a:solidFill>
                <a:prstClr val="black"/>
              </a:solidFill>
              <a:latin typeface="Calibri Light" panose="020F0302020204030204"/>
              <a:cs typeface="(AH) Manal Black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4963DC-366F-4463-A139-850220F3A3AB}"/>
              </a:ext>
            </a:extLst>
          </p:cNvPr>
          <p:cNvSpPr/>
          <p:nvPr/>
        </p:nvSpPr>
        <p:spPr>
          <a:xfrm>
            <a:off x="6802948" y="6493000"/>
            <a:ext cx="3599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  <a:sym typeface="Arial"/>
              </a:rPr>
              <a:t>نُجيب عَنْ أَسئِلَة النَّص الشِّعري مًظْهِرًا فِهْمَهً </a:t>
            </a:r>
            <a:r>
              <a:rPr lang="ar-BH" sz="1600" dirty="0" err="1">
                <a:cs typeface="(AH) Manal Black" pitchFamily="2" charset="-78"/>
                <a:sym typeface="Arial"/>
              </a:rPr>
              <a:t>وَمُبْدِيًا</a:t>
            </a:r>
            <a:r>
              <a:rPr lang="ar-BH" sz="1600" dirty="0">
                <a:cs typeface="(AH) Manal Black" pitchFamily="2" charset="-78"/>
                <a:sym typeface="Arial"/>
              </a:rPr>
              <a:t> رَأْيَهً.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63408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900"/>
                            </p:stCondLst>
                            <p:childTnLst>
                              <p:par>
                                <p:cTn id="79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900"/>
                            </p:stCondLst>
                            <p:childTnLst>
                              <p:par>
                                <p:cTn id="98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2" grpId="0"/>
      <p:bldP spid="18" grpId="0"/>
      <p:bldP spid="19" grpId="0"/>
      <p:bldP spid="20" grpId="0" build="allAtOnce"/>
      <p:bldP spid="20" grpId="1" build="allAtOnce"/>
      <p:bldP spid="20" grpId="2" build="allAtOnce"/>
      <p:bldP spid="20" grpId="3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B3515CD1-1969-4AAF-A6DF-D5388903D4FE}"/>
              </a:ext>
            </a:extLst>
          </p:cNvPr>
          <p:cNvSpPr/>
          <p:nvPr/>
        </p:nvSpPr>
        <p:spPr>
          <a:xfrm>
            <a:off x="2345424" y="2179652"/>
            <a:ext cx="7895046" cy="151885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في كُلِّ صَباح يَطير الْعُصْفور فَوْقَ الْغُصْنِ</a:t>
            </a:r>
            <a:endParaRPr lang="en-GB" sz="4000" dirty="0">
              <a:solidFill>
                <a:prstClr val="black"/>
              </a:solidFill>
              <a:latin typeface="Calibri Light" panose="020F0302020204030204"/>
              <a:cs typeface="(AH) Manal Black" pitchFamily="2" charset="-78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5CFF0A98-ADE3-4F1E-A4A4-F6A64A814641}"/>
              </a:ext>
            </a:extLst>
          </p:cNvPr>
          <p:cNvSpPr/>
          <p:nvPr/>
        </p:nvSpPr>
        <p:spPr>
          <a:xfrm>
            <a:off x="3492541" y="4630982"/>
            <a:ext cx="5001916" cy="686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AE" sz="32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كنت في كل صباح * باسطًا ذاك الجناح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8C4A0BFF-B2FA-4F6E-91A4-B0B85E5F9006}"/>
              </a:ext>
            </a:extLst>
          </p:cNvPr>
          <p:cNvSpPr/>
          <p:nvPr/>
        </p:nvSpPr>
        <p:spPr>
          <a:xfrm>
            <a:off x="6318909" y="3810303"/>
            <a:ext cx="4963380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ar-BH" sz="32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   </a:t>
            </a:r>
            <a:r>
              <a:rPr lang="ar-AE" sz="32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آه لو كنت أطير * مثل عصفور صغير</a:t>
            </a:r>
            <a:endParaRPr lang="en-US" sz="3200" dirty="0">
              <a:solidFill>
                <a:srgbClr val="000000"/>
              </a:solidFill>
              <a:latin typeface="Traditional Arabic" panose="02020603050405020304" pitchFamily="18" charset="-78"/>
              <a:cs typeface="(AH) Manal Black" pitchFamily="2" charset="-78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A60B3CA2-84E5-47D7-B59F-818638803BD8}"/>
              </a:ext>
            </a:extLst>
          </p:cNvPr>
          <p:cNvSpPr/>
          <p:nvPr/>
        </p:nvSpPr>
        <p:spPr>
          <a:xfrm>
            <a:off x="1101004" y="3810303"/>
            <a:ext cx="4963380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ar-AE" sz="32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هائما حول الشجر * طائرًا بين الزهر</a:t>
            </a:r>
            <a:endParaRPr lang="en-US" sz="3200" dirty="0">
              <a:solidFill>
                <a:srgbClr val="000000"/>
              </a:solidFill>
              <a:latin typeface="Traditional Arabic" panose="02020603050405020304" pitchFamily="18" charset="-78"/>
              <a:cs typeface="(AH) Manal Black" pitchFamily="2" charset="-78"/>
            </a:endParaRPr>
          </a:p>
        </p:txBody>
      </p:sp>
      <p:pic>
        <p:nvPicPr>
          <p:cNvPr id="8" name="Picture 46">
            <a:extLst>
              <a:ext uri="{FF2B5EF4-FFF2-40B4-BE49-F238E27FC236}">
                <a16:creationId xmlns:a16="http://schemas.microsoft.com/office/drawing/2014/main" id="{4FC59EEA-4611-4886-BAC3-39AE7CB9AA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830604" y="4708763"/>
            <a:ext cx="663853" cy="531044"/>
          </a:xfrm>
          <a:prstGeom prst="rect">
            <a:avLst/>
          </a:prstGeom>
        </p:spPr>
      </p:pic>
      <p:pic>
        <p:nvPicPr>
          <p:cNvPr id="9" name="Picture 50">
            <a:extLst>
              <a:ext uri="{FF2B5EF4-FFF2-40B4-BE49-F238E27FC236}">
                <a16:creationId xmlns:a16="http://schemas.microsoft.com/office/drawing/2014/main" id="{20E58425-792A-4AE0-BC37-401AE33F8A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60982" y="3860349"/>
            <a:ext cx="603402" cy="528066"/>
          </a:xfrm>
          <a:prstGeom prst="rect">
            <a:avLst/>
          </a:prstGeom>
        </p:spPr>
      </p:pic>
      <p:pic>
        <p:nvPicPr>
          <p:cNvPr id="11" name="Picture 52">
            <a:extLst>
              <a:ext uri="{FF2B5EF4-FFF2-40B4-BE49-F238E27FC236}">
                <a16:creationId xmlns:a16="http://schemas.microsoft.com/office/drawing/2014/main" id="{D98749B1-7C07-48D1-AFA6-510847887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732" y="3834160"/>
            <a:ext cx="603557" cy="530398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BF58B1-C75B-4C8D-AFC0-EAA20D7494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931B1C-EDB4-4C2E-A5A1-4443C5F45D62}"/>
              </a:ext>
            </a:extLst>
          </p:cNvPr>
          <p:cNvSpPr/>
          <p:nvPr/>
        </p:nvSpPr>
        <p:spPr>
          <a:xfrm>
            <a:off x="432296" y="839034"/>
            <a:ext cx="931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C9702237-8741-4CEE-B8CE-FB7B57EC5542}"/>
              </a:ext>
            </a:extLst>
          </p:cNvPr>
          <p:cNvSpPr/>
          <p:nvPr/>
        </p:nvSpPr>
        <p:spPr>
          <a:xfrm rot="16200000">
            <a:off x="9385851" y="-1473643"/>
            <a:ext cx="825246" cy="4828270"/>
          </a:xfrm>
          <a:prstGeom prst="flowChartAlternateProcess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C79508-784A-42BE-A15C-551F18EC37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4"/>
          <a:stretch/>
        </p:blipFill>
        <p:spPr>
          <a:xfrm>
            <a:off x="11693292" y="603885"/>
            <a:ext cx="524659" cy="652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CA1D5E-DCE3-4000-8423-2A91F163C491}"/>
              </a:ext>
            </a:extLst>
          </p:cNvPr>
          <p:cNvSpPr txBox="1"/>
          <p:nvPr/>
        </p:nvSpPr>
        <p:spPr>
          <a:xfrm>
            <a:off x="7384338" y="623263"/>
            <a:ext cx="4375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BH" sz="40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 الْأَبْيات التّي تُعَبِّر عَنْ الْمَعاني الآتية : </a:t>
            </a:r>
            <a:endParaRPr lang="ar-SA" sz="4000" b="1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067AE8-F3EF-4C4A-8BEE-1077814F7C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863" r="3125" b="28091"/>
          <a:stretch/>
        </p:blipFill>
        <p:spPr>
          <a:xfrm rot="20123950">
            <a:off x="6849330" y="185802"/>
            <a:ext cx="1565533" cy="755640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CD03464-1F4D-4371-B9E6-CF506327FF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10" b="92533" l="9961" r="89844">
                        <a14:foregroundMark x1="11230" y1="85944" x2="20801" y2="86969"/>
                        <a14:foregroundMark x1="20801" y1="86969" x2="30762" y2="86384"/>
                        <a14:foregroundMark x1="30762" y1="86384" x2="37305" y2="86969"/>
                        <a14:foregroundMark x1="37305" y1="86969" x2="65918" y2="83455"/>
                        <a14:foregroundMark x1="65918" y1="83455" x2="73633" y2="92679"/>
                        <a14:foregroundMark x1="73633" y1="92679" x2="79199" y2="92679"/>
                        <a14:foregroundMark x1="79199" y1="92679" x2="87402" y2="91508"/>
                        <a14:foregroundMark x1="53516" y1="11859" x2="44434" y2="6003"/>
                        <a14:foregroundMark x1="44434" y1="6003" x2="41895" y2="5710"/>
                        <a14:foregroundMark x1="41699" y1="62518" x2="45020" y2="65300"/>
                        <a14:foregroundMark x1="40820" y1="48463" x2="40137" y2="43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04" y="17121"/>
            <a:ext cx="3749040" cy="25005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F9CC26-94C7-42B0-97E5-391865905494}"/>
              </a:ext>
            </a:extLst>
          </p:cNvPr>
          <p:cNvSpPr/>
          <p:nvPr/>
        </p:nvSpPr>
        <p:spPr>
          <a:xfrm>
            <a:off x="319426" y="6457890"/>
            <a:ext cx="3599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  <a:sym typeface="Arial"/>
              </a:rPr>
              <a:t>نُجيب عَنْ أَسئِلَة النَّص الشِّعري مًظْهِرًا فِهْمَهً </a:t>
            </a:r>
            <a:r>
              <a:rPr lang="ar-BH" sz="1600" dirty="0" err="1">
                <a:cs typeface="(AH) Manal Black" pitchFamily="2" charset="-78"/>
                <a:sym typeface="Arial"/>
              </a:rPr>
              <a:t>وَمُبْدِيًا</a:t>
            </a:r>
            <a:r>
              <a:rPr lang="ar-BH" sz="1600" dirty="0">
                <a:cs typeface="(AH) Manal Black" pitchFamily="2" charset="-78"/>
                <a:sym typeface="Arial"/>
              </a:rPr>
              <a:t> رَأْيَهً.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7230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00"/>
                            </p:stCondLst>
                            <p:childTnLst>
                              <p:par>
                                <p:cTn id="3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900"/>
                            </p:stCondLst>
                            <p:childTnLst>
                              <p:par>
                                <p:cTn id="5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1" grpId="0" build="allAtOnce"/>
      <p:bldP spid="21" grpId="1" build="allAtOnce"/>
      <p:bldP spid="21" grpId="2" build="allAtOnce"/>
      <p:bldP spid="21" grpId="3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B3515CD1-1969-4AAF-A6DF-D5388903D4FE}"/>
              </a:ext>
            </a:extLst>
          </p:cNvPr>
          <p:cNvSpPr/>
          <p:nvPr/>
        </p:nvSpPr>
        <p:spPr>
          <a:xfrm>
            <a:off x="2345424" y="2179652"/>
            <a:ext cx="7895046" cy="151885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يتمَنى الطِّفْل أَنْ يَطير مِثْلَ الْعُصْفور</a:t>
            </a:r>
            <a:endParaRPr lang="en-GB" sz="4000" dirty="0">
              <a:solidFill>
                <a:prstClr val="black"/>
              </a:solidFill>
              <a:latin typeface="Calibri Light" panose="020F0302020204030204"/>
              <a:cs typeface="(AH) Manal Black" pitchFamily="2" charset="-78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5CFF0A98-ADE3-4F1E-A4A4-F6A64A814641}"/>
              </a:ext>
            </a:extLst>
          </p:cNvPr>
          <p:cNvSpPr/>
          <p:nvPr/>
        </p:nvSpPr>
        <p:spPr>
          <a:xfrm>
            <a:off x="1094084" y="3838890"/>
            <a:ext cx="5001916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AE" sz="32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آه لو كنت أطير * مثل عصفور صغير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8C4A0BFF-B2FA-4F6E-91A4-B0B85E5F9006}"/>
              </a:ext>
            </a:extLst>
          </p:cNvPr>
          <p:cNvSpPr/>
          <p:nvPr/>
        </p:nvSpPr>
        <p:spPr>
          <a:xfrm>
            <a:off x="6318909" y="3810303"/>
            <a:ext cx="4963380" cy="6069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BH" sz="32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   </a:t>
            </a:r>
            <a:r>
              <a:rPr lang="ar-AE" sz="32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آه لو كنت هزار * منشدًا طول النهار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A60B3CA2-84E5-47D7-B59F-818638803BD8}"/>
              </a:ext>
            </a:extLst>
          </p:cNvPr>
          <p:cNvSpPr/>
          <p:nvPr/>
        </p:nvSpPr>
        <p:spPr>
          <a:xfrm>
            <a:off x="3811257" y="4826612"/>
            <a:ext cx="4963380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ar-AE" sz="32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هائما حول الشجر * طائرًا بين الزهر</a:t>
            </a:r>
            <a:endParaRPr lang="en-US" sz="3200" dirty="0">
              <a:solidFill>
                <a:srgbClr val="000000"/>
              </a:solidFill>
              <a:latin typeface="Traditional Arabic" panose="02020603050405020304" pitchFamily="18" charset="-78"/>
              <a:cs typeface="(AH) Manal Black" pitchFamily="2" charset="-78"/>
            </a:endParaRPr>
          </a:p>
        </p:txBody>
      </p:sp>
      <p:pic>
        <p:nvPicPr>
          <p:cNvPr id="8" name="Picture 46">
            <a:extLst>
              <a:ext uri="{FF2B5EF4-FFF2-40B4-BE49-F238E27FC236}">
                <a16:creationId xmlns:a16="http://schemas.microsoft.com/office/drawing/2014/main" id="{4FC59EEA-4611-4886-BAC3-39AE7CB9AA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32147" y="3887700"/>
            <a:ext cx="663853" cy="531044"/>
          </a:xfrm>
          <a:prstGeom prst="rect">
            <a:avLst/>
          </a:prstGeom>
        </p:spPr>
      </p:pic>
      <p:pic>
        <p:nvPicPr>
          <p:cNvPr id="9" name="Picture 50">
            <a:extLst>
              <a:ext uri="{FF2B5EF4-FFF2-40B4-BE49-F238E27FC236}">
                <a16:creationId xmlns:a16="http://schemas.microsoft.com/office/drawing/2014/main" id="{20E58425-792A-4AE0-BC37-401AE33F8A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171235" y="4851635"/>
            <a:ext cx="603402" cy="528066"/>
          </a:xfrm>
          <a:prstGeom prst="rect">
            <a:avLst/>
          </a:prstGeom>
        </p:spPr>
      </p:pic>
      <p:pic>
        <p:nvPicPr>
          <p:cNvPr id="11" name="Picture 52">
            <a:extLst>
              <a:ext uri="{FF2B5EF4-FFF2-40B4-BE49-F238E27FC236}">
                <a16:creationId xmlns:a16="http://schemas.microsoft.com/office/drawing/2014/main" id="{D98749B1-7C07-48D1-AFA6-510847887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732" y="3834160"/>
            <a:ext cx="603557" cy="530398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BF58B1-C75B-4C8D-AFC0-EAA20D7494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931B1C-EDB4-4C2E-A5A1-4443C5F45D62}"/>
              </a:ext>
            </a:extLst>
          </p:cNvPr>
          <p:cNvSpPr/>
          <p:nvPr/>
        </p:nvSpPr>
        <p:spPr>
          <a:xfrm>
            <a:off x="432296" y="839034"/>
            <a:ext cx="931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C1C386-29F3-429B-A1AC-6AD80F710F13}"/>
              </a:ext>
            </a:extLst>
          </p:cNvPr>
          <p:cNvSpPr/>
          <p:nvPr/>
        </p:nvSpPr>
        <p:spPr>
          <a:xfrm rot="16200000">
            <a:off x="9385851" y="-1473643"/>
            <a:ext cx="825246" cy="4828270"/>
          </a:xfrm>
          <a:prstGeom prst="flowChartAlternateProcess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A00DCB-B8DA-43FE-848D-31260020DF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4"/>
          <a:stretch/>
        </p:blipFill>
        <p:spPr>
          <a:xfrm>
            <a:off x="11693292" y="603885"/>
            <a:ext cx="524659" cy="652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521CF9-C3F4-4E8D-886F-50EC1F8BC847}"/>
              </a:ext>
            </a:extLst>
          </p:cNvPr>
          <p:cNvSpPr txBox="1"/>
          <p:nvPr/>
        </p:nvSpPr>
        <p:spPr>
          <a:xfrm>
            <a:off x="7384338" y="623263"/>
            <a:ext cx="4375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BH" sz="40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 الْأَبْيات التّي تُعَبِّر عَنْ الْمَعاني الآتية : </a:t>
            </a:r>
            <a:endParaRPr lang="ar-SA" sz="4000" b="1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424186-FED8-4FC8-B576-9B148CC5E3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863" r="3125" b="28091"/>
          <a:stretch/>
        </p:blipFill>
        <p:spPr>
          <a:xfrm rot="20123950">
            <a:off x="6849330" y="185802"/>
            <a:ext cx="1565533" cy="755640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86510D5-B15F-4546-9D07-6E48A3886E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10" b="92533" l="9961" r="89844">
                        <a14:foregroundMark x1="11230" y1="85944" x2="20801" y2="86969"/>
                        <a14:foregroundMark x1="20801" y1="86969" x2="30762" y2="86384"/>
                        <a14:foregroundMark x1="30762" y1="86384" x2="37305" y2="86969"/>
                        <a14:foregroundMark x1="37305" y1="86969" x2="65918" y2="83455"/>
                        <a14:foregroundMark x1="65918" y1="83455" x2="73633" y2="92679"/>
                        <a14:foregroundMark x1="73633" y1="92679" x2="79199" y2="92679"/>
                        <a14:foregroundMark x1="79199" y1="92679" x2="87402" y2="91508"/>
                        <a14:foregroundMark x1="53516" y1="11859" x2="44434" y2="6003"/>
                        <a14:foregroundMark x1="44434" y1="6003" x2="41895" y2="5710"/>
                        <a14:foregroundMark x1="41699" y1="62518" x2="45020" y2="65300"/>
                        <a14:foregroundMark x1="40820" y1="48463" x2="40137" y2="43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04" y="17121"/>
            <a:ext cx="3749040" cy="25005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2A3A716-FECA-4A79-9569-35CF685FE040}"/>
              </a:ext>
            </a:extLst>
          </p:cNvPr>
          <p:cNvSpPr/>
          <p:nvPr/>
        </p:nvSpPr>
        <p:spPr>
          <a:xfrm>
            <a:off x="319426" y="6457890"/>
            <a:ext cx="3599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  <a:sym typeface="Arial"/>
              </a:rPr>
              <a:t>نُجيب عَنْ أَسئِلَة النَّص الشِّعري مًظْهِرًا فِهْمَهً </a:t>
            </a:r>
            <a:r>
              <a:rPr lang="ar-BH" sz="1600" dirty="0" err="1">
                <a:cs typeface="(AH) Manal Black" pitchFamily="2" charset="-78"/>
                <a:sym typeface="Arial"/>
              </a:rPr>
              <a:t>وَمُبْدِيًا</a:t>
            </a:r>
            <a:r>
              <a:rPr lang="ar-BH" sz="1600" dirty="0">
                <a:cs typeface="(AH) Manal Black" pitchFamily="2" charset="-78"/>
                <a:sym typeface="Arial"/>
              </a:rPr>
              <a:t> رَأْيَهً.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3351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00"/>
                            </p:stCondLst>
                            <p:childTnLst>
                              <p:par>
                                <p:cTn id="3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900"/>
                            </p:stCondLst>
                            <p:childTnLst>
                              <p:par>
                                <p:cTn id="5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1" grpId="0" build="allAtOnce"/>
      <p:bldP spid="21" grpId="1" build="allAtOnce"/>
      <p:bldP spid="21" grpId="2" build="allAtOnce"/>
      <p:bldP spid="21" grpId="3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B3515CD1-1969-4AAF-A6DF-D5388903D4FE}"/>
              </a:ext>
            </a:extLst>
          </p:cNvPr>
          <p:cNvSpPr/>
          <p:nvPr/>
        </p:nvSpPr>
        <p:spPr>
          <a:xfrm>
            <a:off x="2345424" y="2179652"/>
            <a:ext cx="7895046" cy="151885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يتمَنى الطِّفْل أَنْ يَطير يُغَرِّد مِثْل الْعُصْفور</a:t>
            </a:r>
            <a:endParaRPr lang="en-GB" sz="4000" dirty="0">
              <a:solidFill>
                <a:prstClr val="black"/>
              </a:solidFill>
              <a:latin typeface="Calibri Light" panose="020F0302020204030204"/>
              <a:cs typeface="(AH) Manal Black" pitchFamily="2" charset="-78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5CFF0A98-ADE3-4F1E-A4A4-F6A64A814641}"/>
              </a:ext>
            </a:extLst>
          </p:cNvPr>
          <p:cNvSpPr/>
          <p:nvPr/>
        </p:nvSpPr>
        <p:spPr>
          <a:xfrm>
            <a:off x="6327342" y="3907740"/>
            <a:ext cx="5001916" cy="6069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BH" sz="32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آ</a:t>
            </a:r>
            <a:r>
              <a:rPr lang="ar-AE" sz="32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ه لو كنت هزار * منشدًا طول النهار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8C4A0BFF-B2FA-4F6E-91A4-B0B85E5F9006}"/>
              </a:ext>
            </a:extLst>
          </p:cNvPr>
          <p:cNvSpPr/>
          <p:nvPr/>
        </p:nvSpPr>
        <p:spPr>
          <a:xfrm>
            <a:off x="1132620" y="3920769"/>
            <a:ext cx="4963380" cy="6069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BH" sz="32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   </a:t>
            </a:r>
            <a:r>
              <a:rPr lang="ar-AE" sz="32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آه لو كنت أطير * مثل عصفور صغير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A60B3CA2-84E5-47D7-B59F-818638803BD8}"/>
              </a:ext>
            </a:extLst>
          </p:cNvPr>
          <p:cNvSpPr/>
          <p:nvPr/>
        </p:nvSpPr>
        <p:spPr>
          <a:xfrm>
            <a:off x="3811257" y="4826612"/>
            <a:ext cx="4963380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ar-AE" sz="32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هائما حول الشجر * طائرًا بين الزهر</a:t>
            </a:r>
            <a:endParaRPr lang="en-US" sz="3200" dirty="0">
              <a:solidFill>
                <a:srgbClr val="000000"/>
              </a:solidFill>
              <a:latin typeface="Traditional Arabic" panose="02020603050405020304" pitchFamily="18" charset="-78"/>
              <a:cs typeface="(AH) Manal Black" pitchFamily="2" charset="-78"/>
            </a:endParaRPr>
          </a:p>
        </p:txBody>
      </p:sp>
      <p:pic>
        <p:nvPicPr>
          <p:cNvPr id="8" name="Picture 46">
            <a:extLst>
              <a:ext uri="{FF2B5EF4-FFF2-40B4-BE49-F238E27FC236}">
                <a16:creationId xmlns:a16="http://schemas.microsoft.com/office/drawing/2014/main" id="{4FC59EEA-4611-4886-BAC3-39AE7CB9AA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65405" y="3945693"/>
            <a:ext cx="663853" cy="531044"/>
          </a:xfrm>
          <a:prstGeom prst="rect">
            <a:avLst/>
          </a:prstGeom>
        </p:spPr>
      </p:pic>
      <p:pic>
        <p:nvPicPr>
          <p:cNvPr id="9" name="Picture 50">
            <a:extLst>
              <a:ext uri="{FF2B5EF4-FFF2-40B4-BE49-F238E27FC236}">
                <a16:creationId xmlns:a16="http://schemas.microsoft.com/office/drawing/2014/main" id="{20E58425-792A-4AE0-BC37-401AE33F8A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171235" y="4851635"/>
            <a:ext cx="603402" cy="528066"/>
          </a:xfrm>
          <a:prstGeom prst="rect">
            <a:avLst/>
          </a:prstGeom>
        </p:spPr>
      </p:pic>
      <p:pic>
        <p:nvPicPr>
          <p:cNvPr id="11" name="Picture 52">
            <a:extLst>
              <a:ext uri="{FF2B5EF4-FFF2-40B4-BE49-F238E27FC236}">
                <a16:creationId xmlns:a16="http://schemas.microsoft.com/office/drawing/2014/main" id="{D98749B1-7C07-48D1-AFA6-510847887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28" y="4016608"/>
            <a:ext cx="603557" cy="530398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BF58B1-C75B-4C8D-AFC0-EAA20D7494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931B1C-EDB4-4C2E-A5A1-4443C5F45D62}"/>
              </a:ext>
            </a:extLst>
          </p:cNvPr>
          <p:cNvSpPr/>
          <p:nvPr/>
        </p:nvSpPr>
        <p:spPr>
          <a:xfrm>
            <a:off x="432296" y="839034"/>
            <a:ext cx="931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C1C386-29F3-429B-A1AC-6AD80F710F13}"/>
              </a:ext>
            </a:extLst>
          </p:cNvPr>
          <p:cNvSpPr/>
          <p:nvPr/>
        </p:nvSpPr>
        <p:spPr>
          <a:xfrm rot="16200000">
            <a:off x="9385851" y="-1473643"/>
            <a:ext cx="825246" cy="4828270"/>
          </a:xfrm>
          <a:prstGeom prst="flowChartAlternateProcess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A00DCB-B8DA-43FE-848D-31260020DF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4"/>
          <a:stretch/>
        </p:blipFill>
        <p:spPr>
          <a:xfrm>
            <a:off x="11693292" y="603885"/>
            <a:ext cx="524659" cy="652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521CF9-C3F4-4E8D-886F-50EC1F8BC847}"/>
              </a:ext>
            </a:extLst>
          </p:cNvPr>
          <p:cNvSpPr txBox="1"/>
          <p:nvPr/>
        </p:nvSpPr>
        <p:spPr>
          <a:xfrm>
            <a:off x="7384338" y="623263"/>
            <a:ext cx="4375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BH" sz="40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 الْأَبْيات التّي تُعَبِّر عَنْ الْمَعاني الآتية : </a:t>
            </a:r>
            <a:endParaRPr lang="ar-SA" sz="4000" b="1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424186-FED8-4FC8-B576-9B148CC5E3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863" r="3125" b="28091"/>
          <a:stretch/>
        </p:blipFill>
        <p:spPr>
          <a:xfrm rot="20123950">
            <a:off x="6849330" y="185802"/>
            <a:ext cx="1565533" cy="7556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E43A13-C3DE-4B0D-B4B0-3EC1831D153A}"/>
              </a:ext>
            </a:extLst>
          </p:cNvPr>
          <p:cNvSpPr/>
          <p:nvPr/>
        </p:nvSpPr>
        <p:spPr>
          <a:xfrm>
            <a:off x="4451154" y="6457890"/>
            <a:ext cx="3379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  <a:sym typeface="Arial"/>
              </a:rPr>
              <a:t>نُحَدِّد الْكَلِمات وَالْعِبارات التِّي تَكَوِّن الْإيقاع الشِّعري.</a:t>
            </a:r>
            <a:endParaRPr lang="en-US" sz="1200" u="sng" dirty="0"/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FE98F9-2AE8-46A8-B253-02EBD7FC07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10" b="92533" l="9961" r="89844">
                        <a14:foregroundMark x1="11230" y1="85944" x2="20801" y2="86969"/>
                        <a14:foregroundMark x1="20801" y1="86969" x2="30762" y2="86384"/>
                        <a14:foregroundMark x1="30762" y1="86384" x2="37305" y2="86969"/>
                        <a14:foregroundMark x1="37305" y1="86969" x2="65918" y2="83455"/>
                        <a14:foregroundMark x1="65918" y1="83455" x2="73633" y2="92679"/>
                        <a14:foregroundMark x1="73633" y1="92679" x2="79199" y2="92679"/>
                        <a14:foregroundMark x1="79199" y1="92679" x2="87402" y2="91508"/>
                        <a14:foregroundMark x1="53516" y1="11859" x2="44434" y2="6003"/>
                        <a14:foregroundMark x1="44434" y1="6003" x2="41895" y2="5710"/>
                        <a14:foregroundMark x1="41699" y1="62518" x2="45020" y2="65300"/>
                        <a14:foregroundMark x1="40820" y1="48463" x2="40137" y2="43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04" y="17121"/>
            <a:ext cx="3749040" cy="250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9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"/>
                            </p:stCondLst>
                            <p:childTnLst>
                              <p:par>
                                <p:cTn id="3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50"/>
                            </p:stCondLst>
                            <p:childTnLst>
                              <p:par>
                                <p:cTn id="5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5" grpId="0" build="allAtOnce"/>
      <p:bldP spid="15" grpId="1" build="allAtOnce"/>
      <p:bldP spid="15" grpId="2" build="allAtOnce"/>
      <p:bldP spid="15" grpId="3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B3515CD1-1969-4AAF-A6DF-D5388903D4FE}"/>
              </a:ext>
            </a:extLst>
          </p:cNvPr>
          <p:cNvSpPr/>
          <p:nvPr/>
        </p:nvSpPr>
        <p:spPr>
          <a:xfrm>
            <a:off x="2345424" y="2179652"/>
            <a:ext cx="7895046" cy="151885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BH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يَ</a:t>
            </a:r>
            <a:r>
              <a:rPr lang="ar-AE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ت</a:t>
            </a:r>
            <a:r>
              <a:rPr lang="ar-BH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ِ</a:t>
            </a:r>
            <a:r>
              <a:rPr lang="ar-AE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م</a:t>
            </a:r>
            <a:r>
              <a:rPr lang="ar-BH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ِ</a:t>
            </a:r>
            <a:r>
              <a:rPr lang="ar-AE" sz="4000" dirty="0" err="1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نى</a:t>
            </a:r>
            <a:r>
              <a:rPr lang="ar-AE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 الط</a:t>
            </a:r>
            <a:r>
              <a:rPr lang="ar-BH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ِّ</a:t>
            </a:r>
            <a:r>
              <a:rPr lang="ar-AE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فل أ</a:t>
            </a:r>
            <a:r>
              <a:rPr lang="ar-BH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َ</a:t>
            </a:r>
            <a:r>
              <a:rPr lang="ar-AE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ن</a:t>
            </a:r>
            <a:r>
              <a:rPr lang="ar-BH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ْ</a:t>
            </a:r>
            <a:r>
              <a:rPr lang="ar-AE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 ي</a:t>
            </a:r>
            <a:r>
              <a:rPr lang="ar-BH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ُ</a:t>
            </a:r>
            <a:r>
              <a:rPr lang="ar-AE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ص</a:t>
            </a:r>
            <a:r>
              <a:rPr lang="ar-BH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ْ</a:t>
            </a:r>
            <a:r>
              <a:rPr lang="ar-AE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ب</a:t>
            </a:r>
            <a:r>
              <a:rPr lang="ar-BH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ِ</a:t>
            </a:r>
            <a:r>
              <a:rPr lang="ar-AE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ح</a:t>
            </a:r>
            <a:endParaRPr lang="vi-VN" sz="1600" dirty="0">
              <a:solidFill>
                <a:schemeClr val="tx1"/>
              </a:solidFill>
              <a:cs typeface="PT Bold Heading" panose="02010400000000000000" pitchFamily="2" charset="-78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5CFF0A98-ADE3-4F1E-A4A4-F6A64A814641}"/>
              </a:ext>
            </a:extLst>
          </p:cNvPr>
          <p:cNvSpPr/>
          <p:nvPr/>
        </p:nvSpPr>
        <p:spPr>
          <a:xfrm>
            <a:off x="2553613" y="3807161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عُصْفْورًا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8C4A0BFF-B2FA-4F6E-91A4-B0B85E5F9006}"/>
              </a:ext>
            </a:extLst>
          </p:cNvPr>
          <p:cNvSpPr/>
          <p:nvPr/>
        </p:nvSpPr>
        <p:spPr>
          <a:xfrm>
            <a:off x="6318909" y="3810303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صَقْرًا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A60B3CA2-84E5-47D7-B59F-818638803BD8}"/>
              </a:ext>
            </a:extLst>
          </p:cNvPr>
          <p:cNvSpPr/>
          <p:nvPr/>
        </p:nvSpPr>
        <p:spPr>
          <a:xfrm>
            <a:off x="2553613" y="4474040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غَزالًا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id="{4DA70CE4-D7FC-493A-A548-BA5AD60F8B82}"/>
              </a:ext>
            </a:extLst>
          </p:cNvPr>
          <p:cNvSpPr/>
          <p:nvPr/>
        </p:nvSpPr>
        <p:spPr>
          <a:xfrm>
            <a:off x="6318909" y="4477182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نِسْرًا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8" name="Picture 46">
            <a:extLst>
              <a:ext uri="{FF2B5EF4-FFF2-40B4-BE49-F238E27FC236}">
                <a16:creationId xmlns:a16="http://schemas.microsoft.com/office/drawing/2014/main" id="{4FC59EEA-4611-4886-BAC3-39AE7CB9AA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569859" y="3826268"/>
            <a:ext cx="663853" cy="531044"/>
          </a:xfrm>
          <a:prstGeom prst="rect">
            <a:avLst/>
          </a:prstGeom>
        </p:spPr>
      </p:pic>
      <p:pic>
        <p:nvPicPr>
          <p:cNvPr id="9" name="Picture 50">
            <a:extLst>
              <a:ext uri="{FF2B5EF4-FFF2-40B4-BE49-F238E27FC236}">
                <a16:creationId xmlns:a16="http://schemas.microsoft.com/office/drawing/2014/main" id="{20E58425-792A-4AE0-BC37-401AE33F8A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30309" y="4499063"/>
            <a:ext cx="603402" cy="528066"/>
          </a:xfrm>
          <a:prstGeom prst="rect">
            <a:avLst/>
          </a:prstGeom>
        </p:spPr>
      </p:pic>
      <p:pic>
        <p:nvPicPr>
          <p:cNvPr id="10" name="Picture 48">
            <a:extLst>
              <a:ext uri="{FF2B5EF4-FFF2-40B4-BE49-F238E27FC236}">
                <a16:creationId xmlns:a16="http://schemas.microsoft.com/office/drawing/2014/main" id="{41856C45-58B9-4560-8ECF-CCAF26988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51" y="4507761"/>
            <a:ext cx="603557" cy="530398"/>
          </a:xfrm>
          <a:prstGeom prst="rect">
            <a:avLst/>
          </a:prstGeom>
        </p:spPr>
      </p:pic>
      <p:pic>
        <p:nvPicPr>
          <p:cNvPr id="11" name="Picture 52">
            <a:extLst>
              <a:ext uri="{FF2B5EF4-FFF2-40B4-BE49-F238E27FC236}">
                <a16:creationId xmlns:a16="http://schemas.microsoft.com/office/drawing/2014/main" id="{D98749B1-7C07-48D1-AFA6-510847887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51" y="3841245"/>
            <a:ext cx="603557" cy="530398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BF58B1-C75B-4C8D-AFC0-EAA20D7494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931B1C-EDB4-4C2E-A5A1-4443C5F45D62}"/>
              </a:ext>
            </a:extLst>
          </p:cNvPr>
          <p:cNvSpPr/>
          <p:nvPr/>
        </p:nvSpPr>
        <p:spPr>
          <a:xfrm>
            <a:off x="432296" y="839034"/>
            <a:ext cx="931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B8B9A90-5619-4629-94CA-C551B991944D}"/>
              </a:ext>
            </a:extLst>
          </p:cNvPr>
          <p:cNvSpPr/>
          <p:nvPr/>
        </p:nvSpPr>
        <p:spPr>
          <a:xfrm rot="16200000">
            <a:off x="9745177" y="-1114317"/>
            <a:ext cx="825246" cy="4109618"/>
          </a:xfrm>
          <a:prstGeom prst="flowChartAlternateProcess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88E29D-F306-424F-AF17-5B637BA8E7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4"/>
          <a:stretch/>
        </p:blipFill>
        <p:spPr>
          <a:xfrm>
            <a:off x="11693292" y="603885"/>
            <a:ext cx="524659" cy="6523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D1042E-36CF-4DB1-8505-8B0BCDB64332}"/>
              </a:ext>
            </a:extLst>
          </p:cNvPr>
          <p:cNvSpPr txBox="1"/>
          <p:nvPr/>
        </p:nvSpPr>
        <p:spPr>
          <a:xfrm>
            <a:off x="8215532" y="623263"/>
            <a:ext cx="3544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BH" sz="40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اخْتَر الإجابة الصَّحيحة مما يلي: </a:t>
            </a:r>
            <a:endParaRPr lang="ar-SA" sz="4000" b="1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5F1421-E9A9-45B0-BFF1-0BA409CE57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863" r="3125" b="28091"/>
          <a:stretch/>
        </p:blipFill>
        <p:spPr>
          <a:xfrm rot="20123950">
            <a:off x="7453828" y="208982"/>
            <a:ext cx="1565533" cy="755640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1B7D6A0-75E3-4605-A051-25732A2056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10" b="92533" l="9961" r="89844">
                        <a14:foregroundMark x1="11230" y1="85944" x2="20801" y2="86969"/>
                        <a14:foregroundMark x1="20801" y1="86969" x2="30762" y2="86384"/>
                        <a14:foregroundMark x1="30762" y1="86384" x2="37305" y2="86969"/>
                        <a14:foregroundMark x1="37305" y1="86969" x2="65918" y2="83455"/>
                        <a14:foregroundMark x1="65918" y1="83455" x2="73633" y2="92679"/>
                        <a14:foregroundMark x1="73633" y1="92679" x2="79199" y2="92679"/>
                        <a14:foregroundMark x1="79199" y1="92679" x2="87402" y2="91508"/>
                        <a14:foregroundMark x1="53516" y1="11859" x2="44434" y2="6003"/>
                        <a14:foregroundMark x1="44434" y1="6003" x2="41895" y2="5710"/>
                        <a14:foregroundMark x1="41699" y1="62518" x2="45020" y2="65300"/>
                        <a14:foregroundMark x1="40820" y1="48463" x2="40137" y2="43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04" y="17121"/>
            <a:ext cx="3749040" cy="25005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6DE9178-94C4-489B-B7B0-918CA723D49C}"/>
              </a:ext>
            </a:extLst>
          </p:cNvPr>
          <p:cNvSpPr/>
          <p:nvPr/>
        </p:nvSpPr>
        <p:spPr>
          <a:xfrm>
            <a:off x="319426" y="6457890"/>
            <a:ext cx="3599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  <a:sym typeface="Arial"/>
              </a:rPr>
              <a:t>نُجيب عَنْ أَسئِلَة النَّص الشِّعري مًظْهِرًا فِهْمَهً </a:t>
            </a:r>
            <a:r>
              <a:rPr lang="ar-BH" sz="1600" dirty="0" err="1">
                <a:cs typeface="(AH) Manal Black" pitchFamily="2" charset="-78"/>
                <a:sym typeface="Arial"/>
              </a:rPr>
              <a:t>وَمُبْدِيًا</a:t>
            </a:r>
            <a:r>
              <a:rPr lang="ar-BH" sz="1600" dirty="0">
                <a:cs typeface="(AH) Manal Black" pitchFamily="2" charset="-78"/>
                <a:sym typeface="Arial"/>
              </a:rPr>
              <a:t> رَأْيَهً.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51290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00"/>
                            </p:stCondLst>
                            <p:childTnLst>
                              <p:par>
                                <p:cTn id="56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3" grpId="0" build="allAtOnce"/>
      <p:bldP spid="23" grpId="1" build="allAtOnce"/>
      <p:bldP spid="23" grpId="2" build="allAtOnce"/>
      <p:bldP spid="23" grpId="3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B3515CD1-1969-4AAF-A6DF-D5388903D4FE}"/>
              </a:ext>
            </a:extLst>
          </p:cNvPr>
          <p:cNvSpPr/>
          <p:nvPr/>
        </p:nvSpPr>
        <p:spPr>
          <a:xfrm>
            <a:off x="2345424" y="2179652"/>
            <a:ext cx="7895046" cy="151885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BH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مُفْرَد كَلِمَة الْغُصون </a:t>
            </a:r>
            <a:endParaRPr lang="vi-VN" sz="1600" dirty="0">
              <a:solidFill>
                <a:schemeClr val="tx1"/>
              </a:solidFill>
              <a:cs typeface="PT Bold Heading" panose="02010400000000000000" pitchFamily="2" charset="-78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5CFF0A98-ADE3-4F1E-A4A4-F6A64A814641}"/>
              </a:ext>
            </a:extLst>
          </p:cNvPr>
          <p:cNvSpPr/>
          <p:nvPr/>
        </p:nvSpPr>
        <p:spPr>
          <a:xfrm>
            <a:off x="2553612" y="4460047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الْغُصُن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8C4A0BFF-B2FA-4F6E-91A4-B0B85E5F9006}"/>
              </a:ext>
            </a:extLst>
          </p:cNvPr>
          <p:cNvSpPr/>
          <p:nvPr/>
        </p:nvSpPr>
        <p:spPr>
          <a:xfrm>
            <a:off x="6318909" y="3810303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 err="1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الْغصٌ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A60B3CA2-84E5-47D7-B59F-818638803BD8}"/>
              </a:ext>
            </a:extLst>
          </p:cNvPr>
          <p:cNvSpPr/>
          <p:nvPr/>
        </p:nvSpPr>
        <p:spPr>
          <a:xfrm>
            <a:off x="2553612" y="3810303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الأَغْصان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id="{4DA70CE4-D7FC-493A-A548-BA5AD60F8B82}"/>
              </a:ext>
            </a:extLst>
          </p:cNvPr>
          <p:cNvSpPr/>
          <p:nvPr/>
        </p:nvSpPr>
        <p:spPr>
          <a:xfrm>
            <a:off x="6318909" y="4477182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 err="1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الْغاصِن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8" name="Picture 46">
            <a:extLst>
              <a:ext uri="{FF2B5EF4-FFF2-40B4-BE49-F238E27FC236}">
                <a16:creationId xmlns:a16="http://schemas.microsoft.com/office/drawing/2014/main" id="{4FC59EEA-4611-4886-BAC3-39AE7CB9AA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537562" y="4554737"/>
            <a:ext cx="663853" cy="531044"/>
          </a:xfrm>
          <a:prstGeom prst="rect">
            <a:avLst/>
          </a:prstGeom>
        </p:spPr>
      </p:pic>
      <p:pic>
        <p:nvPicPr>
          <p:cNvPr id="9" name="Picture 50">
            <a:extLst>
              <a:ext uri="{FF2B5EF4-FFF2-40B4-BE49-F238E27FC236}">
                <a16:creationId xmlns:a16="http://schemas.microsoft.com/office/drawing/2014/main" id="{20E58425-792A-4AE0-BC37-401AE33F8A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92598" y="3862587"/>
            <a:ext cx="603402" cy="528066"/>
          </a:xfrm>
          <a:prstGeom prst="rect">
            <a:avLst/>
          </a:prstGeom>
        </p:spPr>
      </p:pic>
      <p:pic>
        <p:nvPicPr>
          <p:cNvPr id="10" name="Picture 48">
            <a:extLst>
              <a:ext uri="{FF2B5EF4-FFF2-40B4-BE49-F238E27FC236}">
                <a16:creationId xmlns:a16="http://schemas.microsoft.com/office/drawing/2014/main" id="{41856C45-58B9-4560-8ECF-CCAF26988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51" y="4507761"/>
            <a:ext cx="603557" cy="530398"/>
          </a:xfrm>
          <a:prstGeom prst="rect">
            <a:avLst/>
          </a:prstGeom>
        </p:spPr>
      </p:pic>
      <p:pic>
        <p:nvPicPr>
          <p:cNvPr id="11" name="Picture 52">
            <a:extLst>
              <a:ext uri="{FF2B5EF4-FFF2-40B4-BE49-F238E27FC236}">
                <a16:creationId xmlns:a16="http://schemas.microsoft.com/office/drawing/2014/main" id="{D98749B1-7C07-48D1-AFA6-510847887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51" y="3841245"/>
            <a:ext cx="603557" cy="530398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BF58B1-C75B-4C8D-AFC0-EAA20D7494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931B1C-EDB4-4C2E-A5A1-4443C5F45D62}"/>
              </a:ext>
            </a:extLst>
          </p:cNvPr>
          <p:cNvSpPr/>
          <p:nvPr/>
        </p:nvSpPr>
        <p:spPr>
          <a:xfrm>
            <a:off x="432296" y="839034"/>
            <a:ext cx="931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D4A39C3F-8C1C-4BF2-A636-F9B61D6DEB4D}"/>
              </a:ext>
            </a:extLst>
          </p:cNvPr>
          <p:cNvSpPr/>
          <p:nvPr/>
        </p:nvSpPr>
        <p:spPr>
          <a:xfrm rot="16200000">
            <a:off x="9745177" y="-1114317"/>
            <a:ext cx="825246" cy="4109618"/>
          </a:xfrm>
          <a:prstGeom prst="flowChartAlternateProcess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97EF1B-0675-4CC3-97C9-2B4444CF60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4"/>
          <a:stretch/>
        </p:blipFill>
        <p:spPr>
          <a:xfrm>
            <a:off x="11693292" y="603885"/>
            <a:ext cx="524659" cy="652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26D08B-26F3-4729-807E-A7FD11BF3A0A}"/>
              </a:ext>
            </a:extLst>
          </p:cNvPr>
          <p:cNvSpPr txBox="1"/>
          <p:nvPr/>
        </p:nvSpPr>
        <p:spPr>
          <a:xfrm>
            <a:off x="8215532" y="623263"/>
            <a:ext cx="3544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BH" sz="40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اخْتَر الإجابة الصَّحيحة مما يلي: </a:t>
            </a:r>
            <a:endParaRPr lang="ar-SA" sz="4000" b="1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3431AD-69A0-4FC2-B239-625F939E21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863" r="3125" b="28091"/>
          <a:stretch/>
        </p:blipFill>
        <p:spPr>
          <a:xfrm rot="20123950">
            <a:off x="7453828" y="208982"/>
            <a:ext cx="1565533" cy="755640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AEA19A-934B-40CF-98EB-168188A03B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10" b="92533" l="9961" r="89844">
                        <a14:foregroundMark x1="11230" y1="85944" x2="20801" y2="86969"/>
                        <a14:foregroundMark x1="20801" y1="86969" x2="30762" y2="86384"/>
                        <a14:foregroundMark x1="30762" y1="86384" x2="37305" y2="86969"/>
                        <a14:foregroundMark x1="37305" y1="86969" x2="65918" y2="83455"/>
                        <a14:foregroundMark x1="65918" y1="83455" x2="73633" y2="92679"/>
                        <a14:foregroundMark x1="73633" y1="92679" x2="79199" y2="92679"/>
                        <a14:foregroundMark x1="79199" y1="92679" x2="87402" y2="91508"/>
                        <a14:foregroundMark x1="53516" y1="11859" x2="44434" y2="6003"/>
                        <a14:foregroundMark x1="44434" y1="6003" x2="41895" y2="5710"/>
                        <a14:foregroundMark x1="41699" y1="62518" x2="45020" y2="65300"/>
                        <a14:foregroundMark x1="40820" y1="48463" x2="40137" y2="43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04" y="17121"/>
            <a:ext cx="3749040" cy="25005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31367A-C5BB-4CC8-B43B-7CC022B0168E}"/>
              </a:ext>
            </a:extLst>
          </p:cNvPr>
          <p:cNvSpPr/>
          <p:nvPr/>
        </p:nvSpPr>
        <p:spPr>
          <a:xfrm>
            <a:off x="319426" y="6457890"/>
            <a:ext cx="3599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  <a:sym typeface="Arial"/>
              </a:rPr>
              <a:t>نُجيب عَنْ أَسئِلَة النَّص الشِّعري مًظْهِرًا فِهْمَهً </a:t>
            </a:r>
            <a:r>
              <a:rPr lang="ar-BH" sz="1600" dirty="0" err="1">
                <a:cs typeface="(AH) Manal Black" pitchFamily="2" charset="-78"/>
                <a:sym typeface="Arial"/>
              </a:rPr>
              <a:t>وَمُبْدِيًا</a:t>
            </a:r>
            <a:r>
              <a:rPr lang="ar-BH" sz="1600" dirty="0">
                <a:cs typeface="(AH) Manal Black" pitchFamily="2" charset="-78"/>
                <a:sym typeface="Arial"/>
              </a:rPr>
              <a:t> رَأْيَهً.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10296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00"/>
                            </p:stCondLst>
                            <p:childTnLst>
                              <p:par>
                                <p:cTn id="56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2" grpId="0" build="allAtOnce"/>
      <p:bldP spid="22" grpId="1" build="allAtOnce"/>
      <p:bldP spid="22" grpId="2" build="allAtOnce"/>
      <p:bldP spid="22" grpId="3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B3515CD1-1969-4AAF-A6DF-D5388903D4FE}"/>
              </a:ext>
            </a:extLst>
          </p:cNvPr>
          <p:cNvSpPr/>
          <p:nvPr/>
        </p:nvSpPr>
        <p:spPr>
          <a:xfrm>
            <a:off x="2345424" y="2179652"/>
            <a:ext cx="7895046" cy="151885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AE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نوع التنوين في الكلمات ( طائرًا ، منشدًا ، حائمًا )</a:t>
            </a:r>
            <a:endParaRPr lang="en-GB" sz="4000" dirty="0">
              <a:solidFill>
                <a:prstClr val="black"/>
              </a:solidFill>
              <a:latin typeface="Calibri Light" panose="020F0302020204030204"/>
              <a:cs typeface="(AH) Manal Black" pitchFamily="2" charset="-78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5CFF0A98-ADE3-4F1E-A4A4-F6A64A814641}"/>
              </a:ext>
            </a:extLst>
          </p:cNvPr>
          <p:cNvSpPr/>
          <p:nvPr/>
        </p:nvSpPr>
        <p:spPr>
          <a:xfrm>
            <a:off x="4255950" y="4583914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الْفَتْح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8C4A0BFF-B2FA-4F6E-91A4-B0B85E5F9006}"/>
              </a:ext>
            </a:extLst>
          </p:cNvPr>
          <p:cNvSpPr/>
          <p:nvPr/>
        </p:nvSpPr>
        <p:spPr>
          <a:xfrm>
            <a:off x="6318909" y="3810303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الضَّم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A60B3CA2-84E5-47D7-B59F-818638803BD8}"/>
              </a:ext>
            </a:extLst>
          </p:cNvPr>
          <p:cNvSpPr/>
          <p:nvPr/>
        </p:nvSpPr>
        <p:spPr>
          <a:xfrm>
            <a:off x="2553612" y="3810303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الْكَسِر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8" name="Picture 46">
            <a:extLst>
              <a:ext uri="{FF2B5EF4-FFF2-40B4-BE49-F238E27FC236}">
                <a16:creationId xmlns:a16="http://schemas.microsoft.com/office/drawing/2014/main" id="{4FC59EEA-4611-4886-BAC3-39AE7CB9AA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155347" y="4630982"/>
            <a:ext cx="663853" cy="531044"/>
          </a:xfrm>
          <a:prstGeom prst="rect">
            <a:avLst/>
          </a:prstGeom>
        </p:spPr>
      </p:pic>
      <p:pic>
        <p:nvPicPr>
          <p:cNvPr id="9" name="Picture 50">
            <a:extLst>
              <a:ext uri="{FF2B5EF4-FFF2-40B4-BE49-F238E27FC236}">
                <a16:creationId xmlns:a16="http://schemas.microsoft.com/office/drawing/2014/main" id="{20E58425-792A-4AE0-BC37-401AE33F8A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92598" y="3862587"/>
            <a:ext cx="603402" cy="528066"/>
          </a:xfrm>
          <a:prstGeom prst="rect">
            <a:avLst/>
          </a:prstGeom>
        </p:spPr>
      </p:pic>
      <p:pic>
        <p:nvPicPr>
          <p:cNvPr id="11" name="Picture 52">
            <a:extLst>
              <a:ext uri="{FF2B5EF4-FFF2-40B4-BE49-F238E27FC236}">
                <a16:creationId xmlns:a16="http://schemas.microsoft.com/office/drawing/2014/main" id="{D98749B1-7C07-48D1-AFA6-510847887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51" y="3841245"/>
            <a:ext cx="603557" cy="530398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BF58B1-C75B-4C8D-AFC0-EAA20D7494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931B1C-EDB4-4C2E-A5A1-4443C5F45D62}"/>
              </a:ext>
            </a:extLst>
          </p:cNvPr>
          <p:cNvSpPr/>
          <p:nvPr/>
        </p:nvSpPr>
        <p:spPr>
          <a:xfrm>
            <a:off x="432296" y="839034"/>
            <a:ext cx="931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9120FF78-371B-4553-B37E-27059FA6A577}"/>
              </a:ext>
            </a:extLst>
          </p:cNvPr>
          <p:cNvSpPr/>
          <p:nvPr/>
        </p:nvSpPr>
        <p:spPr>
          <a:xfrm rot="16200000">
            <a:off x="9745177" y="-1114317"/>
            <a:ext cx="825246" cy="4109618"/>
          </a:xfrm>
          <a:prstGeom prst="flowChartAlternateProcess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DD5868-6E82-4ABD-97E1-C1D350F676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4"/>
          <a:stretch/>
        </p:blipFill>
        <p:spPr>
          <a:xfrm>
            <a:off x="11693292" y="603885"/>
            <a:ext cx="524659" cy="652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0AE3A2-6A78-4C1A-B7B6-4A93494744E7}"/>
              </a:ext>
            </a:extLst>
          </p:cNvPr>
          <p:cNvSpPr txBox="1"/>
          <p:nvPr/>
        </p:nvSpPr>
        <p:spPr>
          <a:xfrm>
            <a:off x="8215532" y="623263"/>
            <a:ext cx="3544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BH" sz="40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اخْتَر الإجابة الصَّحيحة مما يلي: </a:t>
            </a:r>
            <a:endParaRPr lang="ar-SA" sz="4000" b="1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66AF02-B4CB-4216-A391-9A0D42C3FC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863" r="3125" b="28091"/>
          <a:stretch/>
        </p:blipFill>
        <p:spPr>
          <a:xfrm rot="20123950">
            <a:off x="7453828" y="208982"/>
            <a:ext cx="1565533" cy="755640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FFA1F9-52C3-417E-8759-0F80123DE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10" b="92533" l="9961" r="89844">
                        <a14:foregroundMark x1="11230" y1="85944" x2="20801" y2="86969"/>
                        <a14:foregroundMark x1="20801" y1="86969" x2="30762" y2="86384"/>
                        <a14:foregroundMark x1="30762" y1="86384" x2="37305" y2="86969"/>
                        <a14:foregroundMark x1="37305" y1="86969" x2="65918" y2="83455"/>
                        <a14:foregroundMark x1="65918" y1="83455" x2="73633" y2="92679"/>
                        <a14:foregroundMark x1="73633" y1="92679" x2="79199" y2="92679"/>
                        <a14:foregroundMark x1="79199" y1="92679" x2="87402" y2="91508"/>
                        <a14:foregroundMark x1="53516" y1="11859" x2="44434" y2="6003"/>
                        <a14:foregroundMark x1="44434" y1="6003" x2="41895" y2="5710"/>
                        <a14:foregroundMark x1="41699" y1="62518" x2="45020" y2="65300"/>
                        <a14:foregroundMark x1="40820" y1="48463" x2="40137" y2="43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04" y="17121"/>
            <a:ext cx="3749040" cy="25005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F11B8C9-D01B-426D-801B-17FE3ADDC18C}"/>
              </a:ext>
            </a:extLst>
          </p:cNvPr>
          <p:cNvSpPr/>
          <p:nvPr/>
        </p:nvSpPr>
        <p:spPr>
          <a:xfrm>
            <a:off x="319426" y="6457890"/>
            <a:ext cx="3599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  <a:sym typeface="Arial"/>
              </a:rPr>
              <a:t>نُجيب عَنْ أَسئِلَة النَّص الشِّعري مًظْهِرًا فِهْمَهً </a:t>
            </a:r>
            <a:r>
              <a:rPr lang="ar-BH" sz="1600" dirty="0" err="1">
                <a:cs typeface="(AH) Manal Black" pitchFamily="2" charset="-78"/>
                <a:sym typeface="Arial"/>
              </a:rPr>
              <a:t>وَمُبْدِيًا</a:t>
            </a:r>
            <a:r>
              <a:rPr lang="ar-BH" sz="1600" dirty="0">
                <a:cs typeface="(AH) Manal Black" pitchFamily="2" charset="-78"/>
                <a:sym typeface="Arial"/>
              </a:rPr>
              <a:t> رَأْيَهً.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39225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00"/>
                            </p:stCondLst>
                            <p:childTnLst>
                              <p:par>
                                <p:cTn id="3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900"/>
                            </p:stCondLst>
                            <p:childTnLst>
                              <p:par>
                                <p:cTn id="5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2" grpId="0" build="allAtOnce"/>
      <p:bldP spid="22" grpId="1" build="allAtOnce"/>
      <p:bldP spid="22" grpId="2" build="allAtOnce"/>
      <p:bldP spid="22" grpId="3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B3515CD1-1969-4AAF-A6DF-D5388903D4FE}"/>
              </a:ext>
            </a:extLst>
          </p:cNvPr>
          <p:cNvSpPr/>
          <p:nvPr/>
        </p:nvSpPr>
        <p:spPr>
          <a:xfrm>
            <a:off x="2345424" y="2179652"/>
            <a:ext cx="7895046" cy="151885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AE" sz="4000" dirty="0">
                <a:solidFill>
                  <a:prstClr val="black"/>
                </a:solidFill>
                <a:latin typeface="Calibri Light" panose="020F0302020204030204"/>
                <a:cs typeface="(AH) Manal Black" pitchFamily="2" charset="-78"/>
              </a:rPr>
              <a:t>الإيقاع المتكرر في أغلب أبيات الأنشودة هو :</a:t>
            </a:r>
            <a:endParaRPr lang="en-GB" sz="4000" dirty="0">
              <a:solidFill>
                <a:prstClr val="black"/>
              </a:solidFill>
              <a:latin typeface="Calibri Light" panose="020F0302020204030204"/>
              <a:cs typeface="(AH) Manal Black" pitchFamily="2" charset="-78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5CFF0A98-ADE3-4F1E-A4A4-F6A64A814641}"/>
              </a:ext>
            </a:extLst>
          </p:cNvPr>
          <p:cNvSpPr/>
          <p:nvPr/>
        </p:nvSpPr>
        <p:spPr>
          <a:xfrm>
            <a:off x="6318909" y="3810303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الرَّاء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8C4A0BFF-B2FA-4F6E-91A4-B0B85E5F9006}"/>
              </a:ext>
            </a:extLst>
          </p:cNvPr>
          <p:cNvSpPr/>
          <p:nvPr/>
        </p:nvSpPr>
        <p:spPr>
          <a:xfrm>
            <a:off x="2553612" y="4460047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الْقاف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A60B3CA2-84E5-47D7-B59F-818638803BD8}"/>
              </a:ext>
            </a:extLst>
          </p:cNvPr>
          <p:cNvSpPr/>
          <p:nvPr/>
        </p:nvSpPr>
        <p:spPr>
          <a:xfrm>
            <a:off x="2553612" y="3810303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الزَّين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id="{4DA70CE4-D7FC-493A-A548-BA5AD60F8B82}"/>
              </a:ext>
            </a:extLst>
          </p:cNvPr>
          <p:cNvSpPr/>
          <p:nvPr/>
        </p:nvSpPr>
        <p:spPr>
          <a:xfrm>
            <a:off x="6318909" y="4477182"/>
            <a:ext cx="3680099" cy="57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BH" sz="2400" dirty="0">
                <a:solidFill>
                  <a:prstClr val="black"/>
                </a:solidFill>
                <a:latin typeface="Arial" panose="020B0604020202020204" pitchFamily="34" charset="0"/>
                <a:cs typeface="PT Bold Heading" panose="02010400000000000000" pitchFamily="2" charset="-78"/>
              </a:rPr>
              <a:t>الفاء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8" name="Picture 46">
            <a:extLst>
              <a:ext uri="{FF2B5EF4-FFF2-40B4-BE49-F238E27FC236}">
                <a16:creationId xmlns:a16="http://schemas.microsoft.com/office/drawing/2014/main" id="{4FC59EEA-4611-4886-BAC3-39AE7CB9AA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335155" y="3861098"/>
            <a:ext cx="663853" cy="531044"/>
          </a:xfrm>
          <a:prstGeom prst="rect">
            <a:avLst/>
          </a:prstGeom>
        </p:spPr>
      </p:pic>
      <p:pic>
        <p:nvPicPr>
          <p:cNvPr id="9" name="Picture 50">
            <a:extLst>
              <a:ext uri="{FF2B5EF4-FFF2-40B4-BE49-F238E27FC236}">
                <a16:creationId xmlns:a16="http://schemas.microsoft.com/office/drawing/2014/main" id="{20E58425-792A-4AE0-BC37-401AE33F8A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92598" y="3862587"/>
            <a:ext cx="603402" cy="528066"/>
          </a:xfrm>
          <a:prstGeom prst="rect">
            <a:avLst/>
          </a:prstGeom>
        </p:spPr>
      </p:pic>
      <p:pic>
        <p:nvPicPr>
          <p:cNvPr id="10" name="Picture 48">
            <a:extLst>
              <a:ext uri="{FF2B5EF4-FFF2-40B4-BE49-F238E27FC236}">
                <a16:creationId xmlns:a16="http://schemas.microsoft.com/office/drawing/2014/main" id="{41856C45-58B9-4560-8ECF-CCAF26988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51" y="4507761"/>
            <a:ext cx="603557" cy="530398"/>
          </a:xfrm>
          <a:prstGeom prst="rect">
            <a:avLst/>
          </a:prstGeom>
        </p:spPr>
      </p:pic>
      <p:pic>
        <p:nvPicPr>
          <p:cNvPr id="11" name="Picture 52">
            <a:extLst>
              <a:ext uri="{FF2B5EF4-FFF2-40B4-BE49-F238E27FC236}">
                <a16:creationId xmlns:a16="http://schemas.microsoft.com/office/drawing/2014/main" id="{D98749B1-7C07-48D1-AFA6-510847887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98" y="4508297"/>
            <a:ext cx="603557" cy="530398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BF58B1-C75B-4C8D-AFC0-EAA20D7494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931B1C-EDB4-4C2E-A5A1-4443C5F45D62}"/>
              </a:ext>
            </a:extLst>
          </p:cNvPr>
          <p:cNvSpPr/>
          <p:nvPr/>
        </p:nvSpPr>
        <p:spPr>
          <a:xfrm>
            <a:off x="432296" y="839034"/>
            <a:ext cx="931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1F0C2765-026D-4EDC-840C-7DC131B679E1}"/>
              </a:ext>
            </a:extLst>
          </p:cNvPr>
          <p:cNvSpPr/>
          <p:nvPr/>
        </p:nvSpPr>
        <p:spPr>
          <a:xfrm rot="16200000">
            <a:off x="9745177" y="-1114317"/>
            <a:ext cx="825246" cy="4109618"/>
          </a:xfrm>
          <a:prstGeom prst="flowChartAlternateProcess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0AF62B-36E2-4482-8EDE-1EFAE236529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4"/>
          <a:stretch/>
        </p:blipFill>
        <p:spPr>
          <a:xfrm>
            <a:off x="11693292" y="603885"/>
            <a:ext cx="524659" cy="652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62CC87-5865-4F05-8EEA-D55EB5CA2C1E}"/>
              </a:ext>
            </a:extLst>
          </p:cNvPr>
          <p:cNvSpPr txBox="1"/>
          <p:nvPr/>
        </p:nvSpPr>
        <p:spPr>
          <a:xfrm>
            <a:off x="8215532" y="623263"/>
            <a:ext cx="3544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BH" sz="40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اخْتَر الإجابة الصَّحيحة مما يلي: </a:t>
            </a:r>
            <a:endParaRPr lang="ar-SA" sz="4000" b="1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E949B9-E1F2-4BA8-B7EB-16D3C3163F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863" r="3125" b="28091"/>
          <a:stretch/>
        </p:blipFill>
        <p:spPr>
          <a:xfrm rot="20123950">
            <a:off x="7453828" y="208982"/>
            <a:ext cx="1565533" cy="755640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BC9388-AE6F-4AFA-BE70-C482A398F3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10" b="92533" l="9961" r="89844">
                        <a14:foregroundMark x1="11230" y1="85944" x2="20801" y2="86969"/>
                        <a14:foregroundMark x1="20801" y1="86969" x2="30762" y2="86384"/>
                        <a14:foregroundMark x1="30762" y1="86384" x2="37305" y2="86969"/>
                        <a14:foregroundMark x1="37305" y1="86969" x2="65918" y2="83455"/>
                        <a14:foregroundMark x1="65918" y1="83455" x2="73633" y2="92679"/>
                        <a14:foregroundMark x1="73633" y1="92679" x2="79199" y2="92679"/>
                        <a14:foregroundMark x1="79199" y1="92679" x2="87402" y2="91508"/>
                        <a14:foregroundMark x1="53516" y1="11859" x2="44434" y2="6003"/>
                        <a14:foregroundMark x1="44434" y1="6003" x2="41895" y2="5710"/>
                        <a14:foregroundMark x1="41699" y1="62518" x2="45020" y2="65300"/>
                        <a14:foregroundMark x1="40820" y1="48463" x2="40137" y2="43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04" y="17121"/>
            <a:ext cx="3749040" cy="25005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E23DF8-60BD-4147-9915-2BDE6FD1065C}"/>
              </a:ext>
            </a:extLst>
          </p:cNvPr>
          <p:cNvSpPr/>
          <p:nvPr/>
        </p:nvSpPr>
        <p:spPr>
          <a:xfrm>
            <a:off x="319426" y="6457890"/>
            <a:ext cx="3599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  <a:sym typeface="Arial"/>
              </a:rPr>
              <a:t>نُجيب عَنْ أَسئِلَة النَّص الشِّعري مًظْهِرًا فِهْمَهً </a:t>
            </a:r>
            <a:r>
              <a:rPr lang="ar-BH" sz="1600" dirty="0" err="1">
                <a:cs typeface="(AH) Manal Black" pitchFamily="2" charset="-78"/>
                <a:sym typeface="Arial"/>
              </a:rPr>
              <a:t>وَمُبْدِيًا</a:t>
            </a:r>
            <a:r>
              <a:rPr lang="ar-BH" sz="1600" dirty="0">
                <a:cs typeface="(AH) Manal Black" pitchFamily="2" charset="-78"/>
                <a:sym typeface="Arial"/>
              </a:rPr>
              <a:t> رَأْيَهً.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17960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00"/>
                            </p:stCondLst>
                            <p:childTnLst>
                              <p:par>
                                <p:cTn id="56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2" grpId="0" build="allAtOnce"/>
      <p:bldP spid="22" grpId="1" build="allAtOnce"/>
      <p:bldP spid="22" grpId="2" build="allAtOnce"/>
      <p:bldP spid="22" grpId="3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968573A-E8FE-4637-8261-BB7448D59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E77FEC-1657-40F5-A058-0A61772F585E}"/>
              </a:ext>
            </a:extLst>
          </p:cNvPr>
          <p:cNvSpPr/>
          <p:nvPr/>
        </p:nvSpPr>
        <p:spPr>
          <a:xfrm>
            <a:off x="1796254" y="865758"/>
            <a:ext cx="8880988" cy="5646990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BD4105-14FB-4CA9-8B40-D358E6C2D75B}"/>
              </a:ext>
            </a:extLst>
          </p:cNvPr>
          <p:cNvSpPr/>
          <p:nvPr/>
        </p:nvSpPr>
        <p:spPr>
          <a:xfrm>
            <a:off x="0" y="908379"/>
            <a:ext cx="1697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 rtl="1"/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التغذية الراجعة:</a:t>
            </a:r>
            <a:endParaRPr lang="en-US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987B67-735F-40DD-BF6B-A19FEEAA6A48}"/>
              </a:ext>
            </a:extLst>
          </p:cNvPr>
          <p:cNvSpPr/>
          <p:nvPr/>
        </p:nvSpPr>
        <p:spPr>
          <a:xfrm>
            <a:off x="4118540" y="6058470"/>
            <a:ext cx="4236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https://wordwall.net/play/10973/828/773</a:t>
            </a:r>
            <a:r>
              <a:rPr lang="ar-BH" dirty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1821B-A844-465E-81AD-372761EEE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202" y="1250835"/>
            <a:ext cx="8321040" cy="467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1D9E04-1ABD-4CD7-BA33-EFF9B3A5A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89" b="96222" l="4000" r="97556">
                        <a14:foregroundMark x1="4667" y1="66000" x2="4000" y2="40000"/>
                        <a14:foregroundMark x1="4000" y1="40000" x2="6000" y2="36222"/>
                        <a14:foregroundMark x1="9111" y1="31778" x2="30444" y2="11333"/>
                        <a14:foregroundMark x1="9556" y1="28222" x2="26667" y2="11556"/>
                        <a14:foregroundMark x1="26667" y1="11556" x2="34889" y2="6889"/>
                        <a14:foregroundMark x1="34444" y1="6889" x2="57556" y2="2889"/>
                        <a14:foregroundMark x1="57556" y1="2889" x2="61556" y2="3778"/>
                        <a14:foregroundMark x1="61556" y1="3778" x2="80667" y2="17111"/>
                        <a14:foregroundMark x1="80667" y1="17111" x2="83778" y2="20222"/>
                        <a14:foregroundMark x1="83778" y1="20222" x2="92000" y2="28667"/>
                        <a14:foregroundMark x1="92000" y1="28667" x2="97556" y2="39778"/>
                        <a14:foregroundMark x1="97556" y1="39778" x2="97556" y2="55333"/>
                        <a14:foregroundMark x1="97111" y1="55778" x2="95111" y2="68222"/>
                        <a14:foregroundMark x1="95111" y1="68222" x2="86000" y2="83333"/>
                        <a14:foregroundMark x1="86000" y1="83333" x2="76222" y2="91333"/>
                        <a14:foregroundMark x1="76222" y1="91333" x2="65111" y2="96222"/>
                        <a14:foregroundMark x1="65111" y1="96222" x2="64667" y2="96222"/>
                        <a14:foregroundMark x1="64667" y1="96222" x2="53111" y2="94889"/>
                        <a14:foregroundMark x1="53111" y1="94889" x2="45111" y2="76889"/>
                        <a14:foregroundMark x1="45111" y1="76889" x2="44667" y2="67333"/>
                        <a14:foregroundMark x1="74444" y1="29111" x2="62667" y2="27111"/>
                        <a14:foregroundMark x1="62667" y1="27111" x2="62444" y2="26889"/>
                        <a14:foregroundMark x1="10444" y1="22444" x2="10444" y2="22444"/>
                        <a14:foregroundMark x1="14444" y1="17111" x2="14444" y2="17111"/>
                        <a14:foregroundMark x1="12667" y1="20667" x2="12667" y2="20667"/>
                        <a14:foregroundMark x1="17111" y1="15778" x2="17111" y2="15778"/>
                        <a14:foregroundMark x1="12667" y1="19778" x2="12667" y2="1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2006" y="-143181"/>
            <a:ext cx="210312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5144FBE-A750-4366-9C10-1F541BEB7404}"/>
              </a:ext>
            </a:extLst>
          </p:cNvPr>
          <p:cNvGraphicFramePr/>
          <p:nvPr/>
        </p:nvGraphicFramePr>
        <p:xfrm>
          <a:off x="4334072" y="2433791"/>
          <a:ext cx="5613153" cy="401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7F5A1BC-1A70-4130-A9A1-71BC530DE6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2" y="2245457"/>
            <a:ext cx="3657600" cy="4699155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133DB777-CE28-4080-80F0-2D7CD69A28BE}"/>
              </a:ext>
            </a:extLst>
          </p:cNvPr>
          <p:cNvSpPr/>
          <p:nvPr/>
        </p:nvSpPr>
        <p:spPr>
          <a:xfrm rot="16200000">
            <a:off x="9534602" y="-988648"/>
            <a:ext cx="825246" cy="4478863"/>
          </a:xfrm>
          <a:prstGeom prst="flowChartAlternateProcess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394A0-DC1C-47F5-8274-E241BA75FF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4"/>
          <a:stretch/>
        </p:blipFill>
        <p:spPr>
          <a:xfrm>
            <a:off x="11667341" y="914177"/>
            <a:ext cx="524659" cy="652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C746DF-CA21-43B5-96FD-3A2FE1818327}"/>
              </a:ext>
            </a:extLst>
          </p:cNvPr>
          <p:cNvSpPr txBox="1"/>
          <p:nvPr/>
        </p:nvSpPr>
        <p:spPr>
          <a:xfrm>
            <a:off x="7358387" y="933555"/>
            <a:ext cx="4375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BH" sz="40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الرّبط بالْعُلوم ( طائِر الهَزار)</a:t>
            </a:r>
            <a:endParaRPr lang="ar-SA" sz="4000" b="1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6FFBD3-9F6A-4789-8BB6-276CE8244E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863" r="3125" b="28091"/>
          <a:stretch/>
        </p:blipFill>
        <p:spPr>
          <a:xfrm rot="19990209">
            <a:off x="7140648" y="539775"/>
            <a:ext cx="1565533" cy="75564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E72071-CFE6-439E-B505-CE0B9A0AE5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FE3E14-268A-4D41-8D78-8024BF9500BA}"/>
              </a:ext>
            </a:extLst>
          </p:cNvPr>
          <p:cNvSpPr/>
          <p:nvPr/>
        </p:nvSpPr>
        <p:spPr>
          <a:xfrm>
            <a:off x="0" y="908379"/>
            <a:ext cx="1697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 rtl="1"/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البحث الاكتشاف:</a:t>
            </a:r>
            <a:endParaRPr lang="en-US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09AC5-8255-41E5-8384-71F00853461A}"/>
              </a:ext>
            </a:extLst>
          </p:cNvPr>
          <p:cNvSpPr/>
          <p:nvPr/>
        </p:nvSpPr>
        <p:spPr>
          <a:xfrm>
            <a:off x="6123882" y="6494946"/>
            <a:ext cx="3599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  <a:sym typeface="Arial"/>
              </a:rPr>
              <a:t>نُجيب عَنْ أَسئِلَة النَّص الشِّعري مًظْهِرًا فِهْمَهً </a:t>
            </a:r>
            <a:r>
              <a:rPr lang="ar-BH" sz="1600" dirty="0" err="1">
                <a:cs typeface="(AH) Manal Black" pitchFamily="2" charset="-78"/>
                <a:sym typeface="Arial"/>
              </a:rPr>
              <a:t>وَمُبْدِيًا</a:t>
            </a:r>
            <a:r>
              <a:rPr lang="ar-BH" sz="1600" dirty="0">
                <a:cs typeface="(AH) Manal Black" pitchFamily="2" charset="-78"/>
                <a:sym typeface="Arial"/>
              </a:rPr>
              <a:t> رَأْيَهً.</a:t>
            </a:r>
            <a:endParaRPr lang="en-US" sz="1200" u="sng" dirty="0"/>
          </a:p>
        </p:txBody>
      </p: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3B0676-CF78-410D-B155-8AE6756345E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r="20800" b="20179"/>
          <a:stretch/>
        </p:blipFill>
        <p:spPr>
          <a:xfrm>
            <a:off x="9434021" y="1934570"/>
            <a:ext cx="2752636" cy="3840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6F4ACD-F9EB-4357-8FC3-BA3A3461847F}"/>
              </a:ext>
            </a:extLst>
          </p:cNvPr>
          <p:cNvSpPr txBox="1"/>
          <p:nvPr/>
        </p:nvSpPr>
        <p:spPr>
          <a:xfrm>
            <a:off x="2088292" y="277437"/>
            <a:ext cx="4375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BH" sz="4800" b="1" dirty="0">
                <a:solidFill>
                  <a:prstClr val="black"/>
                </a:solidFill>
                <a:highlight>
                  <a:srgbClr val="FFFF00"/>
                </a:highligh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ابْحث واستكْشف</a:t>
            </a:r>
            <a:endParaRPr lang="ar-SA" sz="4800" b="1" dirty="0">
              <a:solidFill>
                <a:prstClr val="black"/>
              </a:solidFill>
              <a:highlight>
                <a:srgbClr val="FFFF00"/>
              </a:highligh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49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0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44444E-6 L 3.54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1" grpId="0" build="allAtOnce"/>
      <p:bldP spid="11" grpId="1" build="allAtOnce"/>
      <p:bldP spid="11" grpId="2" build="allAtOnce"/>
      <p:bldP spid="11" grpId="3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2-Point Star 1">
            <a:extLst>
              <a:ext uri="{FF2B5EF4-FFF2-40B4-BE49-F238E27FC236}">
                <a16:creationId xmlns:a16="http://schemas.microsoft.com/office/drawing/2014/main" id="{90BCC5C8-417C-4B21-8E95-EA4FD633317C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F339BE-F039-4FAF-BBEE-B6867454A4DF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6DE326E-EFA3-4688-9BEC-06503EAE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2" y="222923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C3A3C567-E5EA-4303-9745-88DD45FA4A3C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FC3B310A-0431-4E4F-A4CC-BB4EEBEDE24E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5A592D31-5B80-4CBA-B0A8-61A3CEF3A54F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50861FA0-887C-4082-9E24-D154AB83202F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1318481D-676E-4060-BCB0-D6084FA1903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26A3D805-D267-41C6-8249-F476D9C64B3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</a:t>
            </a:r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السادسة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30EBC5-C145-42BE-BD73-C49E9B6EDA9B}"/>
              </a:ext>
            </a:extLst>
          </p:cNvPr>
          <p:cNvSpPr txBox="1"/>
          <p:nvPr/>
        </p:nvSpPr>
        <p:spPr>
          <a:xfrm>
            <a:off x="4837275" y="2557954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الأربعاء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F200A-CBA1-4A92-9BFF-50FADFA7BB93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7" b="1" dirty="0"/>
              <a:t>16/2/2022</a:t>
            </a:r>
            <a:endParaRPr lang="en-US" sz="3143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33050-E303-4D0F-979A-2DE117A06961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/>
              <a:t>15/ </a:t>
            </a:r>
            <a:r>
              <a:rPr lang="ar-BH" sz="1715" b="1" dirty="0"/>
              <a:t>رجب</a:t>
            </a:r>
            <a:r>
              <a:rPr lang="ar-BH" sz="2287" b="1" dirty="0"/>
              <a:t>/ 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B2CE3-DDB7-4055-AED9-3332D9DB8220}"/>
              </a:ext>
            </a:extLst>
          </p:cNvPr>
          <p:cNvSpPr txBox="1"/>
          <p:nvPr/>
        </p:nvSpPr>
        <p:spPr>
          <a:xfrm>
            <a:off x="2613203" y="4869443"/>
            <a:ext cx="386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خِبْراتٌ صَغيرةٌ .. دُروسٌ كَبيرَةٌ</a:t>
            </a:r>
            <a:endParaRPr lang="en-US" sz="3600" b="1" dirty="0"/>
          </a:p>
        </p:txBody>
      </p:sp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449385-0692-4CBD-9A6C-E4A43A98B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65" y="607705"/>
            <a:ext cx="2102304" cy="106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9611B6-273E-4604-9732-2777ABBD6AE8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3" name="مجموعة 14">
            <a:extLst>
              <a:ext uri="{FF2B5EF4-FFF2-40B4-BE49-F238E27FC236}">
                <a16:creationId xmlns:a16="http://schemas.microsoft.com/office/drawing/2014/main" id="{B655DCE2-B2A3-47AD-A88C-6198EB668FC4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4" name="مستطيل 15">
              <a:extLst>
                <a:ext uri="{FF2B5EF4-FFF2-40B4-BE49-F238E27FC236}">
                  <a16:creationId xmlns:a16="http://schemas.microsoft.com/office/drawing/2014/main" id="{793FCC36-8760-4A78-9AE9-DA058397B543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5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D7669A3C-98DA-4920-8FD8-5D5D2A30B8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6" name="Google Shape;42;p4">
            <a:extLst>
              <a:ext uri="{FF2B5EF4-FFF2-40B4-BE49-F238E27FC236}">
                <a16:creationId xmlns:a16="http://schemas.microsoft.com/office/drawing/2014/main" id="{283E67DE-6D9C-4254-8C77-757287C5C904}"/>
              </a:ext>
            </a:extLst>
          </p:cNvPr>
          <p:cNvGraphicFramePr/>
          <p:nvPr/>
        </p:nvGraphicFramePr>
        <p:xfrm>
          <a:off x="6668344" y="1459863"/>
          <a:ext cx="4688058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فبرايـر</a:t>
                      </a:r>
                      <a:endParaRPr sz="3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" name="Oval 26">
            <a:extLst>
              <a:ext uri="{FF2B5EF4-FFF2-40B4-BE49-F238E27FC236}">
                <a16:creationId xmlns:a16="http://schemas.microsoft.com/office/drawing/2014/main" id="{10ACC6C0-442C-4C2E-A4A6-AD008D5C140B}"/>
              </a:ext>
            </a:extLst>
          </p:cNvPr>
          <p:cNvSpPr/>
          <p:nvPr/>
        </p:nvSpPr>
        <p:spPr>
          <a:xfrm>
            <a:off x="8683501" y="3984267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F90995-5734-4E00-B0AF-E74DD814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02" y="1354428"/>
            <a:ext cx="2102304" cy="1061357"/>
          </a:xfrm>
          <a:prstGeom prst="rect">
            <a:avLst/>
          </a:prstGeom>
        </p:spPr>
      </p:pic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D477CD6-D4E5-4044-B01A-ADBAB2696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2371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Picture 37" descr="A picture containing person&#10;&#10;Description automatically generated">
            <a:extLst>
              <a:ext uri="{FF2B5EF4-FFF2-40B4-BE49-F238E27FC236}">
                <a16:creationId xmlns:a16="http://schemas.microsoft.com/office/drawing/2014/main" id="{AE3A666F-73E7-4CE0-B73D-1D10AD217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9" y="836025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0AE0231-5E30-438E-9D93-88B83BD4C26A}"/>
              </a:ext>
            </a:extLst>
          </p:cNvPr>
          <p:cNvGraphicFramePr>
            <a:graphicFrameLocks noGrp="1"/>
          </p:cNvGraphicFramePr>
          <p:nvPr/>
        </p:nvGraphicFramePr>
        <p:xfrm>
          <a:off x="0" y="838335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7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8" grpId="0"/>
      <p:bldP spid="29" grpId="0"/>
      <p:bldP spid="30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1E13DCB-06E6-487F-A005-D4391C909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3022A0-5265-4A3F-A590-B7921DF893E5}"/>
              </a:ext>
            </a:extLst>
          </p:cNvPr>
          <p:cNvSpPr/>
          <p:nvPr/>
        </p:nvSpPr>
        <p:spPr>
          <a:xfrm>
            <a:off x="2182826" y="605505"/>
            <a:ext cx="8685583" cy="5646990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199057" y="450259"/>
            <a:ext cx="13981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4683100" y="1380325"/>
            <a:ext cx="4646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88F0FB-CC02-4C43-825B-C6F9185DFCA4}"/>
              </a:ext>
            </a:extLst>
          </p:cNvPr>
          <p:cNvSpPr txBox="1"/>
          <p:nvPr/>
        </p:nvSpPr>
        <p:spPr>
          <a:xfrm>
            <a:off x="2282356" y="3109456"/>
            <a:ext cx="8685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BH" sz="3200" dirty="0">
                <a:cs typeface="(AH) Manal Black" pitchFamily="2" charset="-78"/>
                <a:sym typeface="Arial"/>
              </a:rPr>
              <a:t>هل أَجَبْنا عَنْ أَسئِلَة النَّص الشِّعري مًظْهِرًا فِهْمَهً </a:t>
            </a:r>
            <a:r>
              <a:rPr lang="ar-BH" sz="3200" dirty="0" err="1">
                <a:cs typeface="(AH) Manal Black" pitchFamily="2" charset="-78"/>
                <a:sym typeface="Arial"/>
              </a:rPr>
              <a:t>وَمُبْدِيًا</a:t>
            </a:r>
            <a:r>
              <a:rPr lang="ar-BH" sz="3200" dirty="0">
                <a:cs typeface="(AH) Manal Black" pitchFamily="2" charset="-78"/>
                <a:sym typeface="Arial"/>
              </a:rPr>
              <a:t> رَأْيَهً.</a:t>
            </a:r>
            <a:endParaRPr lang="ar-AE" sz="3200" dirty="0">
              <a:cs typeface="(AH) Manal Black" pitchFamily="2" charset="-78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304042-C4A4-41EF-B845-54181D2530FC}"/>
              </a:ext>
            </a:extLst>
          </p:cNvPr>
          <p:cNvSpPr txBox="1"/>
          <p:nvPr/>
        </p:nvSpPr>
        <p:spPr>
          <a:xfrm>
            <a:off x="2182827" y="4400253"/>
            <a:ext cx="8685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BH" sz="3200" dirty="0">
                <a:cs typeface="(AH) Manal Black" pitchFamily="2" charset="-78"/>
                <a:sym typeface="Arial"/>
              </a:rPr>
              <a:t> يَتَعَرَّف على مُفْرَدات النشيد.</a:t>
            </a:r>
            <a:endParaRPr lang="ar-AE" sz="3200" dirty="0">
              <a:cs typeface="(AH) Manal Black" pitchFamily="2" charset="-78"/>
              <a:sym typeface="Arial"/>
            </a:endParaRP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1B740D50-E2D0-4B71-BD0D-DF1CB916D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6759" l="2146" r="95279">
                        <a14:foregroundMark x1="79828" y1="95833" x2="30472" y2="98148"/>
                        <a14:foregroundMark x1="21459" y1="97222" x2="21459" y2="97222"/>
                        <a14:foregroundMark x1="84549" y1="70833" x2="96137" y2="80093"/>
                        <a14:foregroundMark x1="96137" y1="80093" x2="96137" y2="80093"/>
                        <a14:foregroundMark x1="75536" y1="60648" x2="85837" y2="71759"/>
                        <a14:foregroundMark x1="85837" y1="71759" x2="86266" y2="74074"/>
                        <a14:foregroundMark x1="2575" y1="49074" x2="6009" y2="43981"/>
                        <a14:foregroundMark x1="33047" y1="39815" x2="30043" y2="23611"/>
                        <a14:foregroundMark x1="30043" y1="23611" x2="36481" y2="9722"/>
                        <a14:foregroundMark x1="36481" y1="9722" x2="49785" y2="2778"/>
                        <a14:foregroundMark x1="49785" y1="2778" x2="49785" y2="2778"/>
                        <a14:foregroundMark x1="50215" y1="2778" x2="64378" y2="11574"/>
                        <a14:foregroundMark x1="64378" y1="11574" x2="73391" y2="23148"/>
                        <a14:foregroundMark x1="73391" y1="23148" x2="75107" y2="29630"/>
                        <a14:foregroundMark x1="74249" y1="29630" x2="59227" y2="25463"/>
                        <a14:foregroundMark x1="59227" y1="25463" x2="40773" y2="26389"/>
                        <a14:foregroundMark x1="38627" y1="26389" x2="51073" y2="18981"/>
                        <a14:foregroundMark x1="46352" y1="23611" x2="66524" y2="42593"/>
                        <a14:foregroundMark x1="63519" y1="43981" x2="51073" y2="48148"/>
                        <a14:foregroundMark x1="51073" y1="43981" x2="67811" y2="45370"/>
                        <a14:foregroundMark x1="67811" y1="45370" x2="80258" y2="54630"/>
                        <a14:foregroundMark x1="80258" y1="54630" x2="87554" y2="40741"/>
                        <a14:foregroundMark x1="87554" y1="40741" x2="83691" y2="30093"/>
                        <a14:foregroundMark x1="83691" y1="30093" x2="74678" y2="17593"/>
                        <a14:foregroundMark x1="74678" y1="17593" x2="61373" y2="9259"/>
                        <a14:foregroundMark x1="61373" y1="9259" x2="60515" y2="9259"/>
                        <a14:foregroundMark x1="78112" y1="19907" x2="85408" y2="31944"/>
                        <a14:foregroundMark x1="85408" y1="31944" x2="85837" y2="47222"/>
                        <a14:foregroundMark x1="85837" y1="47222" x2="78970" y2="60185"/>
                        <a14:foregroundMark x1="77253" y1="53704" x2="77682" y2="4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19"/>
          <a:stretch/>
        </p:blipFill>
        <p:spPr>
          <a:xfrm flipH="1">
            <a:off x="2874" y="3697960"/>
            <a:ext cx="3230768" cy="31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1AAE2A-C581-4879-A232-32F621FF3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27" y="569225"/>
            <a:ext cx="9537140" cy="5692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68810F-7C60-43B6-AFE5-C6049FFB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0" y="34949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91BD6A-852E-4384-8CFC-6228C2DA4FD4}"/>
              </a:ext>
            </a:extLst>
          </p:cNvPr>
          <p:cNvSpPr/>
          <p:nvPr/>
        </p:nvSpPr>
        <p:spPr>
          <a:xfrm>
            <a:off x="603767" y="823164"/>
            <a:ext cx="832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4D2C8F-67F9-465D-9B4E-CC2AE6B7C737}"/>
              </a:ext>
            </a:extLst>
          </p:cNvPr>
          <p:cNvSpPr/>
          <p:nvPr/>
        </p:nvSpPr>
        <p:spPr>
          <a:xfrm>
            <a:off x="6232008" y="4225911"/>
            <a:ext cx="1446378" cy="1875344"/>
          </a:xfrm>
          <a:prstGeom prst="ellipse">
            <a:avLst/>
          </a:prstGeom>
          <a:solidFill>
            <a:srgbClr val="FF0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13B4006-6BD7-4331-816B-74E288B0E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520646" y="2143468"/>
            <a:ext cx="1153266" cy="1436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C4051-1B84-4F6E-B377-7727D9888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10" y="5561971"/>
            <a:ext cx="2194560" cy="1473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E0EDCD-3C42-46B9-95F0-86B97CCFAB23}"/>
              </a:ext>
            </a:extLst>
          </p:cNvPr>
          <p:cNvSpPr txBox="1"/>
          <p:nvPr/>
        </p:nvSpPr>
        <p:spPr>
          <a:xfrm>
            <a:off x="335260" y="3622979"/>
            <a:ext cx="1582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 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يومي+ ادخال الواجب اليومي في ملفات </a:t>
            </a:r>
            <a:r>
              <a:rPr lang="ar-BH" sz="2000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5A1B1580-80E4-4120-9BF7-FA620DDF6D7C}"/>
              </a:ext>
            </a:extLst>
          </p:cNvPr>
          <p:cNvSpPr/>
          <p:nvPr/>
        </p:nvSpPr>
        <p:spPr>
          <a:xfrm>
            <a:off x="10421212" y="13303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FBEDA3D8-B76A-4A0B-A03C-7AC53061A44A}"/>
              </a:ext>
            </a:extLst>
          </p:cNvPr>
          <p:cNvSpPr/>
          <p:nvPr/>
        </p:nvSpPr>
        <p:spPr>
          <a:xfrm>
            <a:off x="10421212" y="208325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89E0760F-F571-45AA-B918-CD436A91027B}"/>
              </a:ext>
            </a:extLst>
          </p:cNvPr>
          <p:cNvSpPr/>
          <p:nvPr/>
        </p:nvSpPr>
        <p:spPr>
          <a:xfrm>
            <a:off x="10421212" y="401221"/>
            <a:ext cx="1770788" cy="33601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42D650-396C-44ED-BBA4-86AD3B68C2AB}"/>
              </a:ext>
            </a:extLst>
          </p:cNvPr>
          <p:cNvSpPr txBox="1">
            <a:spLocks/>
          </p:cNvSpPr>
          <p:nvPr/>
        </p:nvSpPr>
        <p:spPr>
          <a:xfrm>
            <a:off x="10638370" y="208325"/>
            <a:ext cx="1336471" cy="7048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683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2-Point Star 1">
            <a:extLst>
              <a:ext uri="{FF2B5EF4-FFF2-40B4-BE49-F238E27FC236}">
                <a16:creationId xmlns:a16="http://schemas.microsoft.com/office/drawing/2014/main" id="{5808CA54-CD38-4E04-A72D-939795F49BE6}"/>
              </a:ext>
            </a:extLst>
          </p:cNvPr>
          <p:cNvSpPr/>
          <p:nvPr/>
        </p:nvSpPr>
        <p:spPr>
          <a:xfrm>
            <a:off x="-1792224" y="-2796933"/>
            <a:ext cx="16072497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586007"/>
            <a:ext cx="9395746" cy="5685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4800600" y="1225079"/>
            <a:ext cx="6210125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451BAB-0A2F-4EA6-A9E5-5987004E2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2" y="309569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185074" y="309569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عبر عن شعورك</a:t>
            </a:r>
            <a:endParaRPr lang="en-US" sz="4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D904B-55E7-403F-B135-E32653960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E2760F-9E89-492C-A1F3-A0AE4AB54322}"/>
              </a:ext>
            </a:extLst>
          </p:cNvPr>
          <p:cNvSpPr/>
          <p:nvPr/>
        </p:nvSpPr>
        <p:spPr>
          <a:xfrm>
            <a:off x="1708298" y="605505"/>
            <a:ext cx="9379978" cy="5646990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32-Point Star 1">
            <a:extLst>
              <a:ext uri="{FF2B5EF4-FFF2-40B4-BE49-F238E27FC236}">
                <a16:creationId xmlns:a16="http://schemas.microsoft.com/office/drawing/2014/main" id="{08557EE3-4182-464A-AD91-51C87749ECAB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4754547" y="1858487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" y="1858487"/>
            <a:ext cx="5070764" cy="5195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0" y="506437"/>
            <a:ext cx="1954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351220-CBB3-4E92-A6CB-A826AD4A7CE4}"/>
              </a:ext>
            </a:extLst>
          </p:cNvPr>
          <p:cNvSpPr/>
          <p:nvPr/>
        </p:nvSpPr>
        <p:spPr>
          <a:xfrm>
            <a:off x="555453" y="536713"/>
            <a:ext cx="11080070" cy="5755232"/>
          </a:xfrm>
          <a:prstGeom prst="roundRect">
            <a:avLst/>
          </a:prstGeom>
          <a:solidFill>
            <a:schemeClr val="bg1">
              <a:alpha val="48000"/>
            </a:schemeClr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D209FB6-A896-40F9-A0EC-43F4223E8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30287" y="3565783"/>
            <a:ext cx="5455332" cy="262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9" y="642513"/>
            <a:ext cx="10709600" cy="2629347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64" y="860205"/>
            <a:ext cx="1645920" cy="16653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9800" y="3619590"/>
            <a:ext cx="1781675" cy="185491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8261" y="4267887"/>
            <a:ext cx="2010379" cy="179532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9800" y="1153397"/>
            <a:ext cx="1634053" cy="2046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556477" y="33472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574337" y="4637806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8565518" y="4880455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9018038" y="2642497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الضّجيج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5989446" y="3334994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79" y="952584"/>
            <a:ext cx="1554895" cy="15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57" y="1385931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3253899" y="2607053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832B6-0A2B-4AE4-B9EA-A419CC769580}"/>
              </a:ext>
            </a:extLst>
          </p:cNvPr>
          <p:cNvSpPr txBox="1"/>
          <p:nvPr/>
        </p:nvSpPr>
        <p:spPr>
          <a:xfrm>
            <a:off x="-52919" y="490919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18EB80A-897C-4776-921E-0D710B65C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C63B73-39BB-453F-B6DA-5DA5AF72DC45}"/>
              </a:ext>
            </a:extLst>
          </p:cNvPr>
          <p:cNvSpPr/>
          <p:nvPr/>
        </p:nvSpPr>
        <p:spPr>
          <a:xfrm>
            <a:off x="2291089" y="1225079"/>
            <a:ext cx="8265589" cy="4074745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3510543" y="3667944"/>
            <a:ext cx="5607465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</a:t>
            </a:r>
            <a:r>
              <a:rPr lang="ar-BH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" الطِّفْل وَالْعُصْفور"</a:t>
            </a:r>
            <a:endParaRPr lang="ar-B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-58282" y="506437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3B407-8243-4819-BB4C-A16E68648554}"/>
              </a:ext>
            </a:extLst>
          </p:cNvPr>
          <p:cNvSpPr txBox="1"/>
          <p:nvPr/>
        </p:nvSpPr>
        <p:spPr>
          <a:xfrm>
            <a:off x="2509365" y="1429767"/>
            <a:ext cx="80473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السّادسة: "خِبْراتٌ صغيرةٌ .. وَ دُروسٌ كَبيرَةٌ"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35C5B7-E464-4D3B-86DA-20D3C57ED517}"/>
              </a:ext>
            </a:extLst>
          </p:cNvPr>
          <p:cNvSpPr txBox="1">
            <a:spLocks/>
          </p:cNvSpPr>
          <p:nvPr/>
        </p:nvSpPr>
        <p:spPr>
          <a:xfrm>
            <a:off x="3576581" y="2898303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نَشيد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EA6E76-9411-4D09-910E-96B75D001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2000" l="2381" r="99683">
                        <a14:foregroundMark x1="19048" y1="77333" x2="11111" y2="85333"/>
                        <a14:foregroundMark x1="11111" y1="85333" x2="30635" y2="89000"/>
                        <a14:foregroundMark x1="17302" y1="86000" x2="3175" y2="89000"/>
                        <a14:foregroundMark x1="13968" y1="91000" x2="2381" y2="92000"/>
                        <a14:foregroundMark x1="99683" y1="51333" x2="99683" y2="51333"/>
                        <a14:foregroundMark x1="62381" y1="26000" x2="55556" y2="15667"/>
                        <a14:foregroundMark x1="55556" y1="15667" x2="51111" y2="15000"/>
                        <a14:foregroundMark x1="47302" y1="29667" x2="47778" y2="39000"/>
                        <a14:foregroundMark x1="33651" y1="27000" x2="33651" y2="27000"/>
                        <a14:foregroundMark x1="49048" y1="7667" x2="49048" y2="7667"/>
                        <a14:foregroundMark x1="51429" y1="5667" x2="48413" y2="9333"/>
                        <a14:foregroundMark x1="49048" y1="78667" x2="20794" y2="7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65" y="3999483"/>
            <a:ext cx="6000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BD0182-3C4E-47F8-AD86-E3A481231834}"/>
              </a:ext>
            </a:extLst>
          </p:cNvPr>
          <p:cNvSpPr/>
          <p:nvPr/>
        </p:nvSpPr>
        <p:spPr>
          <a:xfrm>
            <a:off x="1902261" y="763414"/>
            <a:ext cx="9038358" cy="5365831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3D1B4D-01D1-4246-B9A6-064A63210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DC577-A085-4575-8975-DFE54B35FDFB}"/>
              </a:ext>
            </a:extLst>
          </p:cNvPr>
          <p:cNvSpPr/>
          <p:nvPr/>
        </p:nvSpPr>
        <p:spPr>
          <a:xfrm>
            <a:off x="431492" y="763414"/>
            <a:ext cx="933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46CF7F-B0BC-4C3E-87A2-25353E71A245}"/>
              </a:ext>
            </a:extLst>
          </p:cNvPr>
          <p:cNvSpPr txBox="1"/>
          <p:nvPr/>
        </p:nvSpPr>
        <p:spPr>
          <a:xfrm>
            <a:off x="4962099" y="1182157"/>
            <a:ext cx="559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8E871-7B96-404E-A0A4-8195898E6BF8}"/>
              </a:ext>
            </a:extLst>
          </p:cNvPr>
          <p:cNvSpPr txBox="1"/>
          <p:nvPr/>
        </p:nvSpPr>
        <p:spPr>
          <a:xfrm>
            <a:off x="2777696" y="2142318"/>
            <a:ext cx="6616040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أبطال؟</a:t>
            </a:r>
            <a:endParaRPr lang="en-US" sz="4000" dirty="0">
              <a:ln w="0"/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536F60-ACBC-49F3-82BB-CF2A4FC7C4E3}"/>
              </a:ext>
            </a:extLst>
          </p:cNvPr>
          <p:cNvSpPr txBox="1"/>
          <p:nvPr/>
        </p:nvSpPr>
        <p:spPr>
          <a:xfrm>
            <a:off x="1937031" y="3275775"/>
            <a:ext cx="8685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BH" sz="3200" dirty="0">
                <a:cs typeface="(AH) Manal Black" pitchFamily="2" charset="-78"/>
                <a:sym typeface="Arial"/>
              </a:rPr>
              <a:t>نُجيب عَنْ أَسئِلَة النَّص الشِّعري مُظْهِرًا فِهْمَهً </a:t>
            </a:r>
            <a:r>
              <a:rPr lang="ar-BH" sz="3200" dirty="0" err="1">
                <a:cs typeface="(AH) Manal Black" pitchFamily="2" charset="-78"/>
                <a:sym typeface="Arial"/>
              </a:rPr>
              <a:t>وَمُبْدِيًا</a:t>
            </a:r>
            <a:r>
              <a:rPr lang="ar-BH" sz="3200" dirty="0">
                <a:cs typeface="(AH) Manal Black" pitchFamily="2" charset="-78"/>
                <a:sym typeface="Arial"/>
              </a:rPr>
              <a:t> رَأْيَهً.</a:t>
            </a:r>
            <a:endParaRPr lang="ar-AE" sz="3200" dirty="0">
              <a:cs typeface="(AH) Manal Black" pitchFamily="2" charset="-78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3FE70-3B9C-45A2-9F25-434A1D06357D}"/>
              </a:ext>
            </a:extLst>
          </p:cNvPr>
          <p:cNvSpPr txBox="1"/>
          <p:nvPr/>
        </p:nvSpPr>
        <p:spPr>
          <a:xfrm>
            <a:off x="1850035" y="4297491"/>
            <a:ext cx="8685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BH" sz="3200" dirty="0">
                <a:cs typeface="(AH) Manal Black" pitchFamily="2" charset="-78"/>
                <a:sym typeface="Arial"/>
              </a:rPr>
              <a:t>يَتَعَرَّف على مُفْرَدات النشيد.</a:t>
            </a:r>
            <a:endParaRPr lang="ar-AE" sz="3200" dirty="0">
              <a:cs typeface="(AH) Manal Black" pitchFamily="2" charset="-78"/>
              <a:sym typeface="Arial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9CBE8B2E-EBF6-4604-BC9C-4D97A9258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6759" l="2146" r="95279">
                        <a14:foregroundMark x1="79828" y1="95833" x2="30472" y2="98148"/>
                        <a14:foregroundMark x1="21459" y1="97222" x2="21459" y2="97222"/>
                        <a14:foregroundMark x1="84549" y1="70833" x2="96137" y2="80093"/>
                        <a14:foregroundMark x1="96137" y1="80093" x2="96137" y2="80093"/>
                        <a14:foregroundMark x1="75536" y1="60648" x2="85837" y2="71759"/>
                        <a14:foregroundMark x1="85837" y1="71759" x2="86266" y2="74074"/>
                        <a14:foregroundMark x1="2575" y1="49074" x2="6009" y2="43981"/>
                        <a14:foregroundMark x1="33047" y1="39815" x2="30043" y2="23611"/>
                        <a14:foregroundMark x1="30043" y1="23611" x2="36481" y2="9722"/>
                        <a14:foregroundMark x1="36481" y1="9722" x2="49785" y2="2778"/>
                        <a14:foregroundMark x1="49785" y1="2778" x2="49785" y2="2778"/>
                        <a14:foregroundMark x1="50215" y1="2778" x2="64378" y2="11574"/>
                        <a14:foregroundMark x1="64378" y1="11574" x2="73391" y2="23148"/>
                        <a14:foregroundMark x1="73391" y1="23148" x2="75107" y2="29630"/>
                        <a14:foregroundMark x1="74249" y1="29630" x2="59227" y2="25463"/>
                        <a14:foregroundMark x1="59227" y1="25463" x2="40773" y2="26389"/>
                        <a14:foregroundMark x1="38627" y1="26389" x2="51073" y2="18981"/>
                        <a14:foregroundMark x1="46352" y1="23611" x2="66524" y2="42593"/>
                        <a14:foregroundMark x1="63519" y1="43981" x2="51073" y2="48148"/>
                        <a14:foregroundMark x1="51073" y1="43981" x2="67811" y2="45370"/>
                        <a14:foregroundMark x1="67811" y1="45370" x2="80258" y2="54630"/>
                        <a14:foregroundMark x1="80258" y1="54630" x2="87554" y2="40741"/>
                        <a14:foregroundMark x1="87554" y1="40741" x2="83691" y2="30093"/>
                        <a14:foregroundMark x1="83691" y1="30093" x2="74678" y2="17593"/>
                        <a14:foregroundMark x1="74678" y1="17593" x2="61373" y2="9259"/>
                        <a14:foregroundMark x1="61373" y1="9259" x2="60515" y2="9259"/>
                        <a14:foregroundMark x1="78112" y1="19907" x2="85408" y2="31944"/>
                        <a14:foregroundMark x1="85408" y1="31944" x2="85837" y2="47222"/>
                        <a14:foregroundMark x1="85837" y1="47222" x2="78970" y2="60185"/>
                        <a14:foregroundMark x1="77253" y1="53704" x2="77682" y2="4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19"/>
          <a:stretch/>
        </p:blipFill>
        <p:spPr>
          <a:xfrm flipH="1">
            <a:off x="2874" y="3697960"/>
            <a:ext cx="3230768" cy="31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Spinning Wheel 7">
            <a:extLst>
              <a:ext uri="{FF2B5EF4-FFF2-40B4-BE49-F238E27FC236}">
                <a16:creationId xmlns:a16="http://schemas.microsoft.com/office/drawing/2014/main" id="{5CEC20CF-CDD9-4BCB-B32A-B422CAF343A9}"/>
              </a:ext>
            </a:extLst>
          </p:cNvPr>
          <p:cNvGrpSpPr/>
          <p:nvPr/>
        </p:nvGrpSpPr>
        <p:grpSpPr>
          <a:xfrm>
            <a:off x="2679022" y="175748"/>
            <a:ext cx="6909873" cy="6789491"/>
            <a:chOff x="2668568" y="178469"/>
            <a:chExt cx="6909873" cy="6789491"/>
          </a:xfrm>
        </p:grpSpPr>
        <p:sp>
          <p:nvSpPr>
            <p:cNvPr id="30" name="Segment 7">
              <a:extLst>
                <a:ext uri="{FF2B5EF4-FFF2-40B4-BE49-F238E27FC236}">
                  <a16:creationId xmlns:a16="http://schemas.microsoft.com/office/drawing/2014/main" id="{8C26D571-B371-4275-B50A-3390FD6E0798}"/>
                </a:ext>
              </a:extLst>
            </p:cNvPr>
            <p:cNvSpPr/>
            <p:nvPr/>
          </p:nvSpPr>
          <p:spPr>
            <a:xfrm rot="2340000">
              <a:off x="4175329" y="178469"/>
              <a:ext cx="2516878" cy="2411318"/>
            </a:xfrm>
            <a:custGeom>
              <a:avLst/>
              <a:gdLst>
                <a:gd name="connsiteX0" fmla="*/ 1134249 w 2516878"/>
                <a:gd name="connsiteY0" fmla="*/ 0 h 2411318"/>
                <a:gd name="connsiteX1" fmla="*/ 2516878 w 2516878"/>
                <a:gd name="connsiteY1" fmla="*/ 1707405 h 2411318"/>
                <a:gd name="connsiteX2" fmla="*/ 2201715 w 2516878"/>
                <a:gd name="connsiteY2" fmla="*/ 2287861 h 2411318"/>
                <a:gd name="connsiteX3" fmla="*/ 2200584 w 2516878"/>
                <a:gd name="connsiteY3" fmla="*/ 2411318 h 2411318"/>
                <a:gd name="connsiteX4" fmla="*/ 2315 w 2516878"/>
                <a:gd name="connsiteY4" fmla="*/ 2411317 h 2411318"/>
                <a:gd name="connsiteX5" fmla="*/ 0 w 2516878"/>
                <a:gd name="connsiteY5" fmla="*/ 2351376 h 2411318"/>
                <a:gd name="connsiteX6" fmla="*/ 1134249 w 2516878"/>
                <a:gd name="connsiteY6" fmla="*/ 0 h 24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6878" h="2411318">
                  <a:moveTo>
                    <a:pt x="1134249" y="0"/>
                  </a:moveTo>
                  <a:lnTo>
                    <a:pt x="2516878" y="1707405"/>
                  </a:lnTo>
                  <a:cubicBezTo>
                    <a:pt x="2331680" y="1857375"/>
                    <a:pt x="2224801" y="2068215"/>
                    <a:pt x="2201715" y="2287861"/>
                  </a:cubicBezTo>
                  <a:lnTo>
                    <a:pt x="2200584" y="2411318"/>
                  </a:lnTo>
                  <a:lnTo>
                    <a:pt x="2315" y="2411317"/>
                  </a:lnTo>
                  <a:lnTo>
                    <a:pt x="0" y="2351376"/>
                  </a:lnTo>
                  <a:cubicBezTo>
                    <a:pt x="8187" y="1469651"/>
                    <a:pt x="395478" y="598245"/>
                    <a:pt x="1134249" y="0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Segment 6">
              <a:extLst>
                <a:ext uri="{FF2B5EF4-FFF2-40B4-BE49-F238E27FC236}">
                  <a16:creationId xmlns:a16="http://schemas.microsoft.com/office/drawing/2014/main" id="{12D5038B-7E98-4F53-915F-EA6C76BC6999}"/>
                </a:ext>
              </a:extLst>
            </p:cNvPr>
            <p:cNvSpPr/>
            <p:nvPr/>
          </p:nvSpPr>
          <p:spPr>
            <a:xfrm rot="2340000">
              <a:off x="2668568" y="2064064"/>
              <a:ext cx="2526428" cy="2372701"/>
            </a:xfrm>
            <a:custGeom>
              <a:avLst/>
              <a:gdLst>
                <a:gd name="connsiteX0" fmla="*/ 0 w 2526428"/>
                <a:gd name="connsiteY0" fmla="*/ 0 h 2372701"/>
                <a:gd name="connsiteX1" fmla="*/ 2198097 w 2526428"/>
                <a:gd name="connsiteY1" fmla="*/ 0 h 2372701"/>
                <a:gd name="connsiteX2" fmla="*/ 2197744 w 2526428"/>
                <a:gd name="connsiteY2" fmla="*/ 38516 h 2372701"/>
                <a:gd name="connsiteX3" fmla="*/ 2386853 w 2526428"/>
                <a:gd name="connsiteY3" fmla="*/ 506242 h 2372701"/>
                <a:gd name="connsiteX4" fmla="*/ 2509931 w 2526428"/>
                <a:gd name="connsiteY4" fmla="*/ 630370 h 2372701"/>
                <a:gd name="connsiteX5" fmla="*/ 2526428 w 2526428"/>
                <a:gd name="connsiteY5" fmla="*/ 642613 h 2372701"/>
                <a:gd name="connsiteX6" fmla="*/ 1174735 w 2526428"/>
                <a:gd name="connsiteY6" fmla="*/ 2372701 h 2372701"/>
                <a:gd name="connsiteX7" fmla="*/ 1115862 w 2526428"/>
                <a:gd name="connsiteY7" fmla="*/ 2329010 h 2372701"/>
                <a:gd name="connsiteX8" fmla="*/ 679449 w 2526428"/>
                <a:gd name="connsiteY8" fmla="*/ 1888870 h 2372701"/>
                <a:gd name="connsiteX9" fmla="*/ 8897 w 2526428"/>
                <a:gd name="connsiteY9" fmla="*/ 230388 h 2372701"/>
                <a:gd name="connsiteX10" fmla="*/ 0 w 2526428"/>
                <a:gd name="connsiteY10" fmla="*/ 0 h 237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6428" h="2372701">
                  <a:moveTo>
                    <a:pt x="0" y="0"/>
                  </a:moveTo>
                  <a:lnTo>
                    <a:pt x="2198097" y="0"/>
                  </a:lnTo>
                  <a:lnTo>
                    <a:pt x="2197744" y="38516"/>
                  </a:lnTo>
                  <a:cubicBezTo>
                    <a:pt x="2212109" y="204113"/>
                    <a:pt x="2274375" y="367343"/>
                    <a:pt x="2386853" y="506242"/>
                  </a:cubicBezTo>
                  <a:cubicBezTo>
                    <a:pt x="2424346" y="552541"/>
                    <a:pt x="2465643" y="593946"/>
                    <a:pt x="2509931" y="630370"/>
                  </a:cubicBezTo>
                  <a:lnTo>
                    <a:pt x="2526428" y="642613"/>
                  </a:lnTo>
                  <a:lnTo>
                    <a:pt x="1174735" y="2372701"/>
                  </a:lnTo>
                  <a:lnTo>
                    <a:pt x="1115862" y="2329010"/>
                  </a:lnTo>
                  <a:cubicBezTo>
                    <a:pt x="958825" y="2199856"/>
                    <a:pt x="812392" y="2053042"/>
                    <a:pt x="679449" y="1888870"/>
                  </a:cubicBezTo>
                  <a:cubicBezTo>
                    <a:pt x="280619" y="1396357"/>
                    <a:pt x="59830" y="817570"/>
                    <a:pt x="8897" y="2303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Segment 5">
              <a:extLst>
                <a:ext uri="{FF2B5EF4-FFF2-40B4-BE49-F238E27FC236}">
                  <a16:creationId xmlns:a16="http://schemas.microsoft.com/office/drawing/2014/main" id="{D838D939-CDAB-4C85-B9BD-D888D44F57B3}"/>
                </a:ext>
              </a:extLst>
            </p:cNvPr>
            <p:cNvSpPr/>
            <p:nvPr/>
          </p:nvSpPr>
          <p:spPr>
            <a:xfrm rot="2340000">
              <a:off x="3171904" y="3317657"/>
              <a:ext cx="2564759" cy="2378491"/>
            </a:xfrm>
            <a:custGeom>
              <a:avLst/>
              <a:gdLst>
                <a:gd name="connsiteX0" fmla="*/ 1351693 w 2564759"/>
                <a:gd name="connsiteY0" fmla="*/ 0 h 2378491"/>
                <a:gd name="connsiteX1" fmla="*/ 1400877 w 2564759"/>
                <a:gd name="connsiteY1" fmla="*/ 36501 h 2378491"/>
                <a:gd name="connsiteX2" fmla="*/ 1955254 w 2564759"/>
                <a:gd name="connsiteY2" fmla="*/ 178162 h 2378491"/>
                <a:gd name="connsiteX3" fmla="*/ 2070463 w 2564759"/>
                <a:gd name="connsiteY3" fmla="*/ 156794 h 2378491"/>
                <a:gd name="connsiteX4" fmla="*/ 2564759 w 2564759"/>
                <a:gd name="connsiteY4" fmla="*/ 2297827 h 2378491"/>
                <a:gd name="connsiteX5" fmla="*/ 2439656 w 2564759"/>
                <a:gd name="connsiteY5" fmla="*/ 2327350 h 2378491"/>
                <a:gd name="connsiteX6" fmla="*/ 181385 w 2564759"/>
                <a:gd name="connsiteY6" fmla="*/ 1864699 h 2378491"/>
                <a:gd name="connsiteX7" fmla="*/ 0 w 2564759"/>
                <a:gd name="connsiteY7" fmla="*/ 1730089 h 2378491"/>
                <a:gd name="connsiteX8" fmla="*/ 1351693 w 2564759"/>
                <a:gd name="connsiteY8" fmla="*/ 0 h 23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759" h="2378491">
                  <a:moveTo>
                    <a:pt x="1351693" y="0"/>
                  </a:moveTo>
                  <a:lnTo>
                    <a:pt x="1400877" y="36501"/>
                  </a:lnTo>
                  <a:cubicBezTo>
                    <a:pt x="1565640" y="146478"/>
                    <a:pt x="1762058" y="194921"/>
                    <a:pt x="1955254" y="178162"/>
                  </a:cubicBezTo>
                  <a:lnTo>
                    <a:pt x="2070463" y="156794"/>
                  </a:lnTo>
                  <a:lnTo>
                    <a:pt x="2564759" y="2297827"/>
                  </a:lnTo>
                  <a:lnTo>
                    <a:pt x="2439656" y="2327350"/>
                  </a:lnTo>
                  <a:cubicBezTo>
                    <a:pt x="1663364" y="2471056"/>
                    <a:pt x="849072" y="2310371"/>
                    <a:pt x="181385" y="1864699"/>
                  </a:cubicBezTo>
                  <a:lnTo>
                    <a:pt x="0" y="1730089"/>
                  </a:lnTo>
                  <a:lnTo>
                    <a:pt x="1351693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Segment 4">
              <a:extLst>
                <a:ext uri="{FF2B5EF4-FFF2-40B4-BE49-F238E27FC236}">
                  <a16:creationId xmlns:a16="http://schemas.microsoft.com/office/drawing/2014/main" id="{03E56F99-F43C-4FFE-B9BB-6FF09BBC4925}"/>
                </a:ext>
              </a:extLst>
            </p:cNvPr>
            <p:cNvSpPr/>
            <p:nvPr/>
          </p:nvSpPr>
          <p:spPr>
            <a:xfrm rot="2340000">
              <a:off x="4907989" y="4353407"/>
              <a:ext cx="2576279" cy="2614553"/>
            </a:xfrm>
            <a:custGeom>
              <a:avLst/>
              <a:gdLst>
                <a:gd name="connsiteX0" fmla="*/ 0 w 2576279"/>
                <a:gd name="connsiteY0" fmla="*/ 473691 h 2614553"/>
                <a:gd name="connsiteX1" fmla="*/ 45243 w 2576279"/>
                <a:gd name="connsiteY1" fmla="*/ 465299 h 2614553"/>
                <a:gd name="connsiteX2" fmla="*/ 348974 w 2576279"/>
                <a:gd name="connsiteY2" fmla="*/ 306607 h 2614553"/>
                <a:gd name="connsiteX3" fmla="*/ 567347 w 2576279"/>
                <a:gd name="connsiteY3" fmla="*/ 42508 h 2614553"/>
                <a:gd name="connsiteX4" fmla="*/ 584961 w 2576279"/>
                <a:gd name="connsiteY4" fmla="*/ 0 h 2614553"/>
                <a:gd name="connsiteX5" fmla="*/ 2576279 w 2576279"/>
                <a:gd name="connsiteY5" fmla="*/ 928567 h 2614553"/>
                <a:gd name="connsiteX6" fmla="*/ 2505921 w 2576279"/>
                <a:gd name="connsiteY6" fmla="*/ 1077554 h 2614553"/>
                <a:gd name="connsiteX7" fmla="*/ 1731603 w 2576279"/>
                <a:gd name="connsiteY7" fmla="*/ 2014012 h 2614553"/>
                <a:gd name="connsiteX8" fmla="*/ 654619 w 2576279"/>
                <a:gd name="connsiteY8" fmla="*/ 2576709 h 2614553"/>
                <a:gd name="connsiteX9" fmla="*/ 494257 w 2576279"/>
                <a:gd name="connsiteY9" fmla="*/ 2614553 h 2614553"/>
                <a:gd name="connsiteX10" fmla="*/ 0 w 2576279"/>
                <a:gd name="connsiteY10" fmla="*/ 473691 h 261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6279" h="2614553">
                  <a:moveTo>
                    <a:pt x="0" y="473691"/>
                  </a:moveTo>
                  <a:lnTo>
                    <a:pt x="45243" y="465299"/>
                  </a:lnTo>
                  <a:cubicBezTo>
                    <a:pt x="152962" y="434262"/>
                    <a:pt x="256375" y="381593"/>
                    <a:pt x="348974" y="306607"/>
                  </a:cubicBezTo>
                  <a:cubicBezTo>
                    <a:pt x="441573" y="231622"/>
                    <a:pt x="514592" y="141420"/>
                    <a:pt x="567347" y="42508"/>
                  </a:cubicBezTo>
                  <a:lnTo>
                    <a:pt x="584961" y="0"/>
                  </a:lnTo>
                  <a:lnTo>
                    <a:pt x="2576279" y="928567"/>
                  </a:lnTo>
                  <a:lnTo>
                    <a:pt x="2505921" y="1077554"/>
                  </a:lnTo>
                  <a:cubicBezTo>
                    <a:pt x="2318860" y="1428281"/>
                    <a:pt x="2059945" y="1748125"/>
                    <a:pt x="1731603" y="2014012"/>
                  </a:cubicBezTo>
                  <a:cubicBezTo>
                    <a:pt x="1403260" y="2279898"/>
                    <a:pt x="1036574" y="2466655"/>
                    <a:pt x="654619" y="2576709"/>
                  </a:cubicBezTo>
                  <a:lnTo>
                    <a:pt x="494257" y="2614553"/>
                  </a:lnTo>
                  <a:lnTo>
                    <a:pt x="0" y="473691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Segment 3">
              <a:extLst>
                <a:ext uri="{FF2B5EF4-FFF2-40B4-BE49-F238E27FC236}">
                  <a16:creationId xmlns:a16="http://schemas.microsoft.com/office/drawing/2014/main" id="{BE5735DD-1156-4D54-8290-3C3998068573}"/>
                </a:ext>
              </a:extLst>
            </p:cNvPr>
            <p:cNvSpPr/>
            <p:nvPr/>
          </p:nvSpPr>
          <p:spPr>
            <a:xfrm rot="2340000">
              <a:off x="6460139" y="3304199"/>
              <a:ext cx="2283568" cy="2626753"/>
            </a:xfrm>
            <a:custGeom>
              <a:avLst/>
              <a:gdLst>
                <a:gd name="connsiteX0" fmla="*/ 0 w 2283568"/>
                <a:gd name="connsiteY0" fmla="*/ 962450 h 2626753"/>
                <a:gd name="connsiteX1" fmla="*/ 1973315 w 2283568"/>
                <a:gd name="connsiteY1" fmla="*/ 0 h 2626753"/>
                <a:gd name="connsiteX2" fmla="*/ 2067271 w 2283568"/>
                <a:gd name="connsiteY2" fmla="*/ 205408 h 2626753"/>
                <a:gd name="connsiteX3" fmla="*/ 2050291 w 2283568"/>
                <a:gd name="connsiteY3" fmla="*/ 2510521 h 2626753"/>
                <a:gd name="connsiteX4" fmla="*/ 1995402 w 2283568"/>
                <a:gd name="connsiteY4" fmla="*/ 2626753 h 2626753"/>
                <a:gd name="connsiteX5" fmla="*/ 3925 w 2283568"/>
                <a:gd name="connsiteY5" fmla="*/ 1698113 h 2626753"/>
                <a:gd name="connsiteX6" fmla="*/ 48781 w 2283568"/>
                <a:gd name="connsiteY6" fmla="*/ 1589863 h 2626753"/>
                <a:gd name="connsiteX7" fmla="*/ 25477 w 2283568"/>
                <a:gd name="connsiteY7" fmla="*/ 1018146 h 2626753"/>
                <a:gd name="connsiteX8" fmla="*/ 0 w 2283568"/>
                <a:gd name="connsiteY8" fmla="*/ 962450 h 262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3568" h="2626753">
                  <a:moveTo>
                    <a:pt x="0" y="962450"/>
                  </a:moveTo>
                  <a:lnTo>
                    <a:pt x="1973315" y="0"/>
                  </a:lnTo>
                  <a:lnTo>
                    <a:pt x="2067271" y="205408"/>
                  </a:lnTo>
                  <a:cubicBezTo>
                    <a:pt x="2364384" y="951164"/>
                    <a:pt x="2352257" y="1781070"/>
                    <a:pt x="2050291" y="2510521"/>
                  </a:cubicBezTo>
                  <a:lnTo>
                    <a:pt x="1995402" y="2626753"/>
                  </a:lnTo>
                  <a:lnTo>
                    <a:pt x="3925" y="1698113"/>
                  </a:lnTo>
                  <a:lnTo>
                    <a:pt x="48781" y="1589863"/>
                  </a:lnTo>
                  <a:cubicBezTo>
                    <a:pt x="105341" y="1404373"/>
                    <a:pt x="98795" y="1202175"/>
                    <a:pt x="25477" y="1018146"/>
                  </a:cubicBezTo>
                  <a:lnTo>
                    <a:pt x="0" y="96245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Segment 2">
              <a:extLst>
                <a:ext uri="{FF2B5EF4-FFF2-40B4-BE49-F238E27FC236}">
                  <a16:creationId xmlns:a16="http://schemas.microsoft.com/office/drawing/2014/main" id="{41983595-B8BB-4C04-A81D-25AE3B03D2FD}"/>
                </a:ext>
              </a:extLst>
            </p:cNvPr>
            <p:cNvSpPr/>
            <p:nvPr/>
          </p:nvSpPr>
          <p:spPr>
            <a:xfrm rot="2340000">
              <a:off x="7010103" y="1734199"/>
              <a:ext cx="2568338" cy="2613531"/>
            </a:xfrm>
            <a:custGeom>
              <a:avLst/>
              <a:gdLst>
                <a:gd name="connsiteX0" fmla="*/ 457362 w 2568338"/>
                <a:gd name="connsiteY0" fmla="*/ 0 h 2613531"/>
                <a:gd name="connsiteX1" fmla="*/ 715231 w 2568338"/>
                <a:gd name="connsiteY1" fmla="*/ 65306 h 2613531"/>
                <a:gd name="connsiteX2" fmla="*/ 2198056 w 2568338"/>
                <a:gd name="connsiteY2" fmla="*/ 1066023 h 2613531"/>
                <a:gd name="connsiteX3" fmla="*/ 2537842 w 2568338"/>
                <a:gd name="connsiteY3" fmla="*/ 1584410 h 2613531"/>
                <a:gd name="connsiteX4" fmla="*/ 2568338 w 2568338"/>
                <a:gd name="connsiteY4" fmla="*/ 1651081 h 2613531"/>
                <a:gd name="connsiteX5" fmla="*/ 595024 w 2568338"/>
                <a:gd name="connsiteY5" fmla="*/ 2613531 h 2613531"/>
                <a:gd name="connsiteX6" fmla="*/ 586478 w 2568338"/>
                <a:gd name="connsiteY6" fmla="*/ 2594847 h 2613531"/>
                <a:gd name="connsiteX7" fmla="*/ 490651 w 2568338"/>
                <a:gd name="connsiteY7" fmla="*/ 2448652 h 2613531"/>
                <a:gd name="connsiteX8" fmla="*/ 72465 w 2568338"/>
                <a:gd name="connsiteY8" fmla="*/ 2166430 h 2613531"/>
                <a:gd name="connsiteX9" fmla="*/ 0 w 2568338"/>
                <a:gd name="connsiteY9" fmla="*/ 2151719 h 2613531"/>
                <a:gd name="connsiteX10" fmla="*/ 457362 w 2568338"/>
                <a:gd name="connsiteY10" fmla="*/ 0 h 261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8338" h="2613531">
                  <a:moveTo>
                    <a:pt x="457362" y="0"/>
                  </a:moveTo>
                  <a:lnTo>
                    <a:pt x="715231" y="65306"/>
                  </a:lnTo>
                  <a:cubicBezTo>
                    <a:pt x="1278991" y="237209"/>
                    <a:pt x="1799226" y="573509"/>
                    <a:pt x="2198056" y="1066023"/>
                  </a:cubicBezTo>
                  <a:cubicBezTo>
                    <a:pt x="2330999" y="1230194"/>
                    <a:pt x="2444160" y="1403951"/>
                    <a:pt x="2537842" y="1584410"/>
                  </a:cubicBezTo>
                  <a:lnTo>
                    <a:pt x="2568338" y="1651081"/>
                  </a:lnTo>
                  <a:lnTo>
                    <a:pt x="595024" y="2613531"/>
                  </a:lnTo>
                  <a:lnTo>
                    <a:pt x="586478" y="2594847"/>
                  </a:lnTo>
                  <a:cubicBezTo>
                    <a:pt x="560058" y="2543954"/>
                    <a:pt x="528144" y="2494951"/>
                    <a:pt x="490651" y="2448652"/>
                  </a:cubicBezTo>
                  <a:cubicBezTo>
                    <a:pt x="378174" y="2309753"/>
                    <a:pt x="231457" y="2214910"/>
                    <a:pt x="72465" y="2166430"/>
                  </a:cubicBezTo>
                  <a:lnTo>
                    <a:pt x="0" y="2151719"/>
                  </a:lnTo>
                  <a:lnTo>
                    <a:pt x="457362" y="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Segment 1">
              <a:extLst>
                <a:ext uri="{FF2B5EF4-FFF2-40B4-BE49-F238E27FC236}">
                  <a16:creationId xmlns:a16="http://schemas.microsoft.com/office/drawing/2014/main" id="{451E459B-9757-4846-894B-2F0CA1B3D7BE}"/>
                </a:ext>
              </a:extLst>
            </p:cNvPr>
            <p:cNvSpPr/>
            <p:nvPr/>
          </p:nvSpPr>
          <p:spPr>
            <a:xfrm rot="2340000">
              <a:off x="5491354" y="379251"/>
              <a:ext cx="2556746" cy="2387315"/>
            </a:xfrm>
            <a:custGeom>
              <a:avLst/>
              <a:gdLst>
                <a:gd name="connsiteX0" fmla="*/ 0 w 2556746"/>
                <a:gd name="connsiteY0" fmla="*/ 679840 h 2387315"/>
                <a:gd name="connsiteX1" fmla="*/ 122026 w 2556746"/>
                <a:gd name="connsiteY1" fmla="*/ 586032 h 2387315"/>
                <a:gd name="connsiteX2" fmla="*/ 2532960 w 2556746"/>
                <a:gd name="connsiteY2" fmla="*/ 61450 h 2387315"/>
                <a:gd name="connsiteX3" fmla="*/ 2556746 w 2556746"/>
                <a:gd name="connsiteY3" fmla="*/ 67474 h 2387315"/>
                <a:gd name="connsiteX4" fmla="*/ 2099348 w 2556746"/>
                <a:gd name="connsiteY4" fmla="*/ 2219361 h 2387315"/>
                <a:gd name="connsiteX5" fmla="*/ 2013071 w 2556746"/>
                <a:gd name="connsiteY5" fmla="*/ 2201847 h 2387315"/>
                <a:gd name="connsiteX6" fmla="*/ 1451149 w 2556746"/>
                <a:gd name="connsiteY6" fmla="*/ 2337373 h 2387315"/>
                <a:gd name="connsiteX7" fmla="*/ 1382686 w 2556746"/>
                <a:gd name="connsiteY7" fmla="*/ 2387315 h 2387315"/>
                <a:gd name="connsiteX8" fmla="*/ 0 w 2556746"/>
                <a:gd name="connsiteY8" fmla="*/ 679840 h 238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6746" h="2387315">
                  <a:moveTo>
                    <a:pt x="0" y="679840"/>
                  </a:moveTo>
                  <a:lnTo>
                    <a:pt x="122026" y="586032"/>
                  </a:lnTo>
                  <a:cubicBezTo>
                    <a:pt x="839357" y="62980"/>
                    <a:pt x="1716810" y="-104123"/>
                    <a:pt x="2532960" y="61450"/>
                  </a:cubicBezTo>
                  <a:lnTo>
                    <a:pt x="2556746" y="67474"/>
                  </a:lnTo>
                  <a:lnTo>
                    <a:pt x="2099348" y="2219361"/>
                  </a:lnTo>
                  <a:lnTo>
                    <a:pt x="2013071" y="2201847"/>
                  </a:lnTo>
                  <a:cubicBezTo>
                    <a:pt x="1820881" y="2181647"/>
                    <a:pt x="1621948" y="2225601"/>
                    <a:pt x="1451149" y="2337373"/>
                  </a:cubicBezTo>
                  <a:lnTo>
                    <a:pt x="1382686" y="2387315"/>
                  </a:lnTo>
                  <a:lnTo>
                    <a:pt x="0" y="67984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Segment 7 Text">
              <a:extLst>
                <a:ext uri="{FF2B5EF4-FFF2-40B4-BE49-F238E27FC236}">
                  <a16:creationId xmlns:a16="http://schemas.microsoft.com/office/drawing/2014/main" id="{5AC64460-8705-42B5-89BB-D3C7EBBADAA5}"/>
                </a:ext>
              </a:extLst>
            </p:cNvPr>
            <p:cNvSpPr/>
            <p:nvPr/>
          </p:nvSpPr>
          <p:spPr>
            <a:xfrm rot="14498048">
              <a:off x="4142426" y="129169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/>
            </a:bodyPr>
            <a:lstStyle/>
            <a:p>
              <a:pPr algn="ctr"/>
              <a:r>
                <a:rPr lang="ar-BH" sz="2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ماذا نسمي دَرْسَ اليَوْم( قِصَّة أَم نَشيد)</a:t>
              </a:r>
              <a:endParaRPr lang="en-US" sz="26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Segment 6 Text">
              <a:extLst>
                <a:ext uri="{FF2B5EF4-FFF2-40B4-BE49-F238E27FC236}">
                  <a16:creationId xmlns:a16="http://schemas.microsoft.com/office/drawing/2014/main" id="{182654A7-BF3C-4115-B859-D05CDA7D022C}"/>
                </a:ext>
              </a:extLst>
            </p:cNvPr>
            <p:cNvSpPr/>
            <p:nvPr/>
          </p:nvSpPr>
          <p:spPr>
            <a:xfrm rot="11421067">
              <a:off x="3099873" y="268897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/>
            </a:bodyPr>
            <a:lstStyle/>
            <a:p>
              <a:pPr algn="ctr"/>
              <a:r>
                <a:rPr lang="ar-BH" sz="2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أُذْكِر قَصَّة تَمَّ أَخْذُها تَحَدَّثت عَنْ عُصْفور.</a:t>
              </a:r>
              <a:endParaRPr lang="en-US" sz="26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Segment 5 Text">
              <a:extLst>
                <a:ext uri="{FF2B5EF4-FFF2-40B4-BE49-F238E27FC236}">
                  <a16:creationId xmlns:a16="http://schemas.microsoft.com/office/drawing/2014/main" id="{F56E0EDF-4D8B-4F7F-958B-4AE7674240B5}"/>
                </a:ext>
              </a:extLst>
            </p:cNvPr>
            <p:cNvSpPr/>
            <p:nvPr/>
          </p:nvSpPr>
          <p:spPr>
            <a:xfrm rot="8507676">
              <a:off x="3508616" y="42462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lnSpcReduction="10000"/>
            </a:bodyPr>
            <a:lstStyle/>
            <a:p>
              <a:pPr algn="ctr"/>
              <a:r>
                <a:rPr lang="ar-SA" sz="2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الفعل المضارع من </a:t>
              </a:r>
              <a:r>
                <a:rPr lang="ar-BH" sz="2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كلمة "طارَ"</a:t>
              </a:r>
              <a:endParaRPr lang="en-US" sz="26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Segment 4 Text">
              <a:extLst>
                <a:ext uri="{FF2B5EF4-FFF2-40B4-BE49-F238E27FC236}">
                  <a16:creationId xmlns:a16="http://schemas.microsoft.com/office/drawing/2014/main" id="{D4C54130-FFF5-4A27-9359-134A46B25382}"/>
                </a:ext>
              </a:extLst>
            </p:cNvPr>
            <p:cNvSpPr/>
            <p:nvPr/>
          </p:nvSpPr>
          <p:spPr>
            <a:xfrm rot="5400000">
              <a:off x="5013713" y="497360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lnSpcReduction="10000"/>
            </a:bodyPr>
            <a:lstStyle/>
            <a:p>
              <a:pPr algn="ctr"/>
              <a:r>
                <a:rPr lang="ar-SA" sz="2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مفرد كلمة : </a:t>
              </a:r>
              <a:r>
                <a:rPr lang="ar-BH" sz="2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عَصافير</a:t>
              </a:r>
              <a:endParaRPr lang="en-US" sz="26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Segment 3 Text">
              <a:extLst>
                <a:ext uri="{FF2B5EF4-FFF2-40B4-BE49-F238E27FC236}">
                  <a16:creationId xmlns:a16="http://schemas.microsoft.com/office/drawing/2014/main" id="{EE53CEA1-341D-4A78-86AF-0BFB06AF09CC}"/>
                </a:ext>
              </a:extLst>
            </p:cNvPr>
            <p:cNvSpPr/>
            <p:nvPr/>
          </p:nvSpPr>
          <p:spPr>
            <a:xfrm rot="2371044">
              <a:off x="6534608" y="42594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جمع كلمة :</a:t>
              </a:r>
              <a:r>
                <a:rPr lang="ar-BH" sz="2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طِفْلُ</a:t>
              </a:r>
              <a:endParaRPr lang="en-US" sz="26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Segment 2 Text">
              <a:extLst>
                <a:ext uri="{FF2B5EF4-FFF2-40B4-BE49-F238E27FC236}">
                  <a16:creationId xmlns:a16="http://schemas.microsoft.com/office/drawing/2014/main" id="{F7C54DF9-236F-46AC-A1A0-C19A33690196}"/>
                </a:ext>
              </a:extLst>
            </p:cNvPr>
            <p:cNvSpPr/>
            <p:nvPr/>
          </p:nvSpPr>
          <p:spPr>
            <a:xfrm rot="20877623">
              <a:off x="6952580" y="26162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ar-SA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عدد شخصيات </a:t>
              </a:r>
              <a:r>
                <a:rPr lang="ar-BH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النَّشيد</a:t>
              </a:r>
              <a:r>
                <a:rPr lang="ar-SA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Segment 1 Text">
              <a:extLst>
                <a:ext uri="{FF2B5EF4-FFF2-40B4-BE49-F238E27FC236}">
                  <a16:creationId xmlns:a16="http://schemas.microsoft.com/office/drawing/2014/main" id="{049FD788-521A-429C-8AE1-10AC27E65093}"/>
                </a:ext>
              </a:extLst>
            </p:cNvPr>
            <p:cNvSpPr/>
            <p:nvPr/>
          </p:nvSpPr>
          <p:spPr>
            <a:xfrm rot="17683812">
              <a:off x="5800556" y="122413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ar-BH" sz="2800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(AH) Manal Black" pitchFamily="2" charset="-78"/>
                </a:rPr>
                <a:t>الن</a:t>
              </a:r>
              <a:r>
                <a:rPr lang="ar-BH" sz="2800" dirty="0">
                  <a:ln w="0"/>
                  <a:latin typeface="Arial" panose="020B0604020202020204" pitchFamily="34" charset="0"/>
                  <a:cs typeface="(AH) Manal Black" pitchFamily="2" charset="-78"/>
                </a:rPr>
                <a:t>َّشيد يتكون من</a:t>
              </a:r>
            </a:p>
            <a:p>
              <a:pPr algn="ctr"/>
              <a:r>
                <a:rPr lang="ar-BH" sz="2800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(AH) Manal Black" pitchFamily="2" charset="-78"/>
                </a:rPr>
                <a:t>( أَبْيات أَوْ جُمَل)</a:t>
              </a:r>
              <a:endParaRPr lang="en-US" sz="28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(AH) Manal Black" pitchFamily="2" charset="-78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94990D-5ABB-4F03-9FB6-45803DA07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4" y="435976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30A1181-D57D-4019-9940-3A918E13EDBE}"/>
              </a:ext>
            </a:extLst>
          </p:cNvPr>
          <p:cNvSpPr/>
          <p:nvPr/>
        </p:nvSpPr>
        <p:spPr>
          <a:xfrm>
            <a:off x="209260" y="741686"/>
            <a:ext cx="12715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التهيئة الحافزة</a:t>
            </a:r>
            <a:endParaRPr lang="en-US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6164768-E020-4B79-AAA1-77740ABA5000}"/>
              </a:ext>
            </a:extLst>
          </p:cNvPr>
          <p:cNvSpPr/>
          <p:nvPr/>
        </p:nvSpPr>
        <p:spPr>
          <a:xfrm>
            <a:off x="10890989" y="2338876"/>
            <a:ext cx="487522" cy="38024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5FF2447-3F67-4540-8339-0803C2D789D8}"/>
              </a:ext>
            </a:extLst>
          </p:cNvPr>
          <p:cNvSpPr/>
          <p:nvPr/>
        </p:nvSpPr>
        <p:spPr>
          <a:xfrm>
            <a:off x="10196224" y="2331221"/>
            <a:ext cx="487522" cy="38024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BA59713-918C-40B0-B51C-15E9FFD4F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62" b="99060" l="706" r="96471">
                        <a14:foregroundMark x1="2588" y1="92163" x2="57412" y2="82759"/>
                        <a14:foregroundMark x1="57412" y1="82759" x2="71529" y2="83386"/>
                        <a14:foregroundMark x1="71529" y1="83386" x2="82353" y2="82445"/>
                        <a14:foregroundMark x1="82353" y1="82445" x2="96471" y2="87147"/>
                        <a14:foregroundMark x1="96000" y1="90282" x2="44941" y2="99060"/>
                        <a14:foregroundMark x1="44941" y1="99060" x2="44235" y2="98746"/>
                        <a14:foregroundMark x1="6353" y1="95298" x2="1176" y2="96552"/>
                        <a14:foregroundMark x1="70824" y1="7210" x2="70824" y2="7210"/>
                        <a14:foregroundMark x1="24235" y1="55799" x2="25176" y2="68339"/>
                        <a14:foregroundMark x1="25176" y1="68339" x2="29647" y2="77743"/>
                        <a14:foregroundMark x1="12706" y1="71473" x2="9176" y2="75862"/>
                        <a14:foregroundMark x1="70588" y1="3762" x2="70588" y2="3762"/>
                        <a14:foregroundMark x1="70588" y1="3762" x2="81882" y2="7837"/>
                        <a14:foregroundMark x1="81882" y1="7837" x2="65176" y2="4389"/>
                        <a14:foregroundMark x1="66588" y1="4389" x2="76471" y2="4389"/>
                        <a14:foregroundMark x1="76471" y1="4389" x2="78824" y2="6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" y="4003171"/>
            <a:ext cx="3840480" cy="288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1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65C4086-04AF-4C2B-8EDC-17B5F5F622DB}"/>
              </a:ext>
            </a:extLst>
          </p:cNvPr>
          <p:cNvSpPr/>
          <p:nvPr/>
        </p:nvSpPr>
        <p:spPr>
          <a:xfrm>
            <a:off x="2666999" y="884313"/>
            <a:ext cx="7239001" cy="5365831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794786F6-D88E-47D3-836E-DA41306866C3}"/>
              </a:ext>
            </a:extLst>
          </p:cNvPr>
          <p:cNvSpPr/>
          <p:nvPr/>
        </p:nvSpPr>
        <p:spPr>
          <a:xfrm rot="16200000">
            <a:off x="9936020" y="-1148017"/>
            <a:ext cx="825246" cy="3754379"/>
          </a:xfrm>
          <a:prstGeom prst="flowChartAlternateProcess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6253B0-26F8-4C60-8B2E-CD6C5AF4F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4" y="435976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DB21E4-7158-4794-9461-3273EB3DA0E4}"/>
              </a:ext>
            </a:extLst>
          </p:cNvPr>
          <p:cNvSpPr/>
          <p:nvPr/>
        </p:nvSpPr>
        <p:spPr>
          <a:xfrm>
            <a:off x="3458931" y="1270407"/>
            <a:ext cx="55803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1-آه ل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و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ك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ن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ت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أ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طير 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...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م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ِ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ث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ل ع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ص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فور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ٍ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ص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غير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012DF5-FFD8-4A13-A565-45E1ECC511AB}"/>
              </a:ext>
            </a:extLst>
          </p:cNvPr>
          <p:cNvSpPr/>
          <p:nvPr/>
        </p:nvSpPr>
        <p:spPr>
          <a:xfrm>
            <a:off x="3390803" y="2150577"/>
            <a:ext cx="5716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2-ك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ن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ت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في ك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ل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ِّ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ص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باح 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...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باس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ِ</a:t>
            </a:r>
            <a:r>
              <a:rPr lang="ar-AE" sz="3600" dirty="0" err="1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طًا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ذاك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ال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ج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ناح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C77CC5-312B-4B6B-A37C-DEA0AE4EAFD7}"/>
              </a:ext>
            </a:extLst>
          </p:cNvPr>
          <p:cNvSpPr/>
          <p:nvPr/>
        </p:nvSpPr>
        <p:spPr>
          <a:xfrm>
            <a:off x="2980660" y="3030747"/>
            <a:ext cx="6194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3-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حائ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ِ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م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ً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ا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ف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و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ق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ال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غ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صون 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...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م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ن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ش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ِ</a:t>
            </a:r>
            <a:r>
              <a:rPr lang="ar-AE" sz="3600" dirty="0" err="1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دًا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أ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ح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 err="1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لى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الل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ُّ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حون</a:t>
            </a:r>
            <a:endParaRPr lang="en-US" sz="36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CB0834-1BA5-4272-9D9E-9D746C5A1301}"/>
              </a:ext>
            </a:extLst>
          </p:cNvPr>
          <p:cNvSpPr/>
          <p:nvPr/>
        </p:nvSpPr>
        <p:spPr>
          <a:xfrm>
            <a:off x="3405142" y="3915343"/>
            <a:ext cx="5684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4-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هائ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ِ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م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ً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ا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ح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و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ل الش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َّ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ج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ر 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...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</a:t>
            </a:r>
            <a:r>
              <a:rPr lang="ar-AE" sz="3600" dirty="0" err="1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طائ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ِ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رًا ب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ي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ن الز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َّ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ه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ر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7E3CDD-C672-4DE7-81F8-EB5CC29C0A67}"/>
              </a:ext>
            </a:extLst>
          </p:cNvPr>
          <p:cNvSpPr/>
          <p:nvPr/>
        </p:nvSpPr>
        <p:spPr>
          <a:xfrm>
            <a:off x="3535073" y="4757041"/>
            <a:ext cx="5561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5-آه ل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و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ك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ن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ت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ه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زار 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...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م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ن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ش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ِ</a:t>
            </a:r>
            <a:r>
              <a:rPr lang="ar-AE" sz="3600" dirty="0" err="1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دًا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طول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ِ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الن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َّ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هار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A3197A-A913-4455-AFD3-6952A93E208A}"/>
              </a:ext>
            </a:extLst>
          </p:cNvPr>
          <p:cNvSpPr/>
          <p:nvPr/>
        </p:nvSpPr>
        <p:spPr>
          <a:xfrm>
            <a:off x="3462049" y="5603813"/>
            <a:ext cx="5570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6-ق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ل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ت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ل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ِ</a:t>
            </a:r>
            <a:r>
              <a:rPr lang="ar-AE" sz="3600" dirty="0" err="1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لر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َّ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و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ض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ِ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أ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 err="1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نا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...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فيك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أ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د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ر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ك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ت</a:t>
            </a:r>
            <a:r>
              <a:rPr lang="ar-BH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ال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م</a:t>
            </a:r>
            <a:r>
              <a:rPr lang="ar-BH" sz="3600" dirty="0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dirty="0" err="1">
                <a:solidFill>
                  <a:srgbClr val="FF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نى</a:t>
            </a:r>
            <a:endParaRPr lang="en-US" sz="36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C1D715-462D-457C-8C4F-5AD3C56DC47D}"/>
              </a:ext>
            </a:extLst>
          </p:cNvPr>
          <p:cNvSpPr/>
          <p:nvPr/>
        </p:nvSpPr>
        <p:spPr>
          <a:xfrm>
            <a:off x="8685491" y="418520"/>
            <a:ext cx="348638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ar-AE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الط</a:t>
            </a:r>
            <a:r>
              <a:rPr lang="ar-BH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ِّ</a:t>
            </a:r>
            <a:r>
              <a:rPr lang="ar-AE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ف</a:t>
            </a:r>
            <a:r>
              <a:rPr lang="ar-BH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ل و</a:t>
            </a:r>
            <a:r>
              <a:rPr lang="ar-BH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َ</a:t>
            </a:r>
            <a:r>
              <a:rPr lang="ar-AE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 ال</a:t>
            </a:r>
            <a:r>
              <a:rPr lang="ar-BH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ع</a:t>
            </a:r>
            <a:r>
              <a:rPr lang="ar-BH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ُ</a:t>
            </a:r>
            <a:r>
              <a:rPr lang="ar-AE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ص</a:t>
            </a:r>
            <a:r>
              <a:rPr lang="ar-BH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ْ</a:t>
            </a:r>
            <a:r>
              <a:rPr lang="ar-AE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فور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ABD432-7AAE-4387-82D1-1B5CABA052EF}"/>
              </a:ext>
            </a:extLst>
          </p:cNvPr>
          <p:cNvSpPr/>
          <p:nvPr/>
        </p:nvSpPr>
        <p:spPr>
          <a:xfrm>
            <a:off x="259753" y="741686"/>
            <a:ext cx="1170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4773874-39C0-489E-A36F-51BA6BF8AA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863" r="3125" b="28091"/>
          <a:stretch/>
        </p:blipFill>
        <p:spPr>
          <a:xfrm rot="19904649">
            <a:off x="7914131" y="133124"/>
            <a:ext cx="1565533" cy="7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DC7D13-6B91-435D-86D6-9FA6E997505B}"/>
              </a:ext>
            </a:extLst>
          </p:cNvPr>
          <p:cNvSpPr/>
          <p:nvPr/>
        </p:nvSpPr>
        <p:spPr>
          <a:xfrm>
            <a:off x="5826852" y="5849709"/>
            <a:ext cx="1358818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ified Arabic" panose="02010000000000000000" pitchFamily="2" charset="-78"/>
                <a:cs typeface="(AH) Manal Black" pitchFamily="2" charset="-78"/>
              </a:rPr>
              <a:t>الروض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982CBA-1D06-423E-97DC-82935058EC01}"/>
              </a:ext>
            </a:extLst>
          </p:cNvPr>
          <p:cNvSpPr/>
          <p:nvPr/>
        </p:nvSpPr>
        <p:spPr>
          <a:xfrm>
            <a:off x="4326931" y="5888502"/>
            <a:ext cx="12538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cap="none" spc="0" dirty="0">
                <a:ln w="0"/>
                <a:solidFill>
                  <a:schemeClr val="tx1"/>
                </a:solidFill>
                <a:cs typeface="(AH) Manal Black" pitchFamily="2" charset="-78"/>
              </a:rPr>
              <a:t>الحدائق</a:t>
            </a:r>
            <a:endParaRPr lang="en-US" sz="3600" cap="none" spc="0" dirty="0">
              <a:ln w="0"/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B97BE6-E0A4-49A4-9CA8-9C000731B847}"/>
              </a:ext>
            </a:extLst>
          </p:cNvPr>
          <p:cNvSpPr/>
          <p:nvPr/>
        </p:nvSpPr>
        <p:spPr>
          <a:xfrm>
            <a:off x="6034573" y="5909952"/>
            <a:ext cx="1151097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ified Arabic" panose="02010000000000000000" pitchFamily="2" charset="-78"/>
                <a:cs typeface="(AH) Manal Black" pitchFamily="2" charset="-78"/>
              </a:rPr>
              <a:t>باسطًا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0D9ABA-1C55-439E-998D-E6E6DCC423D2}"/>
              </a:ext>
            </a:extLst>
          </p:cNvPr>
          <p:cNvSpPr/>
          <p:nvPr/>
        </p:nvSpPr>
        <p:spPr>
          <a:xfrm>
            <a:off x="4408971" y="5871158"/>
            <a:ext cx="9781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ممددًا</a:t>
            </a:r>
            <a:endParaRPr lang="en-US" sz="3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BA0E4E-591B-46A0-97A8-319918732431}"/>
              </a:ext>
            </a:extLst>
          </p:cNvPr>
          <p:cNvSpPr/>
          <p:nvPr/>
        </p:nvSpPr>
        <p:spPr>
          <a:xfrm>
            <a:off x="5650611" y="6017563"/>
            <a:ext cx="1337955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ified Arabic" panose="02010000000000000000" pitchFamily="2" charset="-78"/>
                <a:cs typeface="(AH) Manal Black" pitchFamily="2" charset="-78"/>
              </a:rPr>
              <a:t>منشدًا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278AA5-A675-4497-9BA0-DF624B48E95A}"/>
              </a:ext>
            </a:extLst>
          </p:cNvPr>
          <p:cNvSpPr/>
          <p:nvPr/>
        </p:nvSpPr>
        <p:spPr>
          <a:xfrm>
            <a:off x="4210964" y="5994572"/>
            <a:ext cx="9364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cap="none" spc="0" dirty="0">
                <a:ln w="0"/>
                <a:solidFill>
                  <a:schemeClr val="tx1"/>
                </a:solidFill>
                <a:cs typeface="(AH) Manal Black" pitchFamily="2" charset="-78"/>
              </a:rPr>
              <a:t>مغردًا</a:t>
            </a:r>
            <a:endParaRPr lang="en-US" sz="3600" cap="none" spc="0" dirty="0">
              <a:ln w="0"/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2BF9BE-0EF9-4E67-894C-C704A4D50DB9}"/>
              </a:ext>
            </a:extLst>
          </p:cNvPr>
          <p:cNvSpPr/>
          <p:nvPr/>
        </p:nvSpPr>
        <p:spPr>
          <a:xfrm>
            <a:off x="5434452" y="5965239"/>
            <a:ext cx="1538272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ified Arabic" panose="02010000000000000000" pitchFamily="2" charset="-78"/>
                <a:cs typeface="(AH) Manal Black" pitchFamily="2" charset="-78"/>
              </a:rPr>
              <a:t>الزهر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69DBD8-5299-43BB-A7B4-B49C08EE4CD6}"/>
              </a:ext>
            </a:extLst>
          </p:cNvPr>
          <p:cNvSpPr/>
          <p:nvPr/>
        </p:nvSpPr>
        <p:spPr>
          <a:xfrm>
            <a:off x="4353195" y="6004032"/>
            <a:ext cx="11192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cap="none" spc="0" dirty="0">
                <a:ln w="0"/>
                <a:solidFill>
                  <a:schemeClr val="tx1"/>
                </a:solidFill>
                <a:cs typeface="(AH) Manal Black" pitchFamily="2" charset="-78"/>
              </a:rPr>
              <a:t>الأزهار</a:t>
            </a:r>
            <a:endParaRPr lang="en-US" sz="3600" cap="none" spc="0" dirty="0">
              <a:ln w="0"/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88C77E-863E-4C4F-9CEC-BC5B6AFFA345}"/>
              </a:ext>
            </a:extLst>
          </p:cNvPr>
          <p:cNvSpPr/>
          <p:nvPr/>
        </p:nvSpPr>
        <p:spPr>
          <a:xfrm>
            <a:off x="4563978" y="5478238"/>
            <a:ext cx="9124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طائرًا</a:t>
            </a:r>
            <a:endParaRPr lang="en-US" sz="3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FD5271-156A-4EFB-BA2F-BA8007DF141E}"/>
              </a:ext>
            </a:extLst>
          </p:cNvPr>
          <p:cNvSpPr/>
          <p:nvPr/>
        </p:nvSpPr>
        <p:spPr>
          <a:xfrm>
            <a:off x="5685741" y="5497210"/>
            <a:ext cx="1286983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ified Arabic" panose="02010000000000000000" pitchFamily="2" charset="-78"/>
                <a:cs typeface="(AH) Manal Black" pitchFamily="2" charset="-78"/>
              </a:rPr>
              <a:t>ال</a:t>
            </a:r>
            <a:r>
              <a:rPr lang="ar-BH" sz="3600" dirty="0">
                <a:latin typeface="simplified Arabic" panose="02010000000000000000" pitchFamily="2" charset="-78"/>
                <a:cs typeface="(AH) Manal Black" pitchFamily="2" charset="-78"/>
              </a:rPr>
              <a:t>ْ</a:t>
            </a:r>
            <a:r>
              <a:rPr kumimoji="0" lang="ar-AE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ified Arabic" panose="02010000000000000000" pitchFamily="2" charset="-78"/>
                <a:cs typeface="(AH) Manal Black" pitchFamily="2" charset="-78"/>
              </a:rPr>
              <a:t>منى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60A46A-F5F1-4AE6-9677-AEF34A37A17A}"/>
              </a:ext>
            </a:extLst>
          </p:cNvPr>
          <p:cNvSpPr/>
          <p:nvPr/>
        </p:nvSpPr>
        <p:spPr>
          <a:xfrm>
            <a:off x="4428666" y="5536003"/>
            <a:ext cx="12570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cap="none" spc="0" dirty="0">
                <a:ln w="0"/>
                <a:solidFill>
                  <a:schemeClr val="tx1"/>
                </a:solidFill>
                <a:cs typeface="(AH) Manal Black" pitchFamily="2" charset="-78"/>
              </a:rPr>
              <a:t>الأمنيات</a:t>
            </a:r>
            <a:endParaRPr lang="en-US" sz="3600" cap="none" spc="0" dirty="0">
              <a:ln w="0"/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16CBB3-FECF-4AC1-9B0D-F1EC9A484A52}"/>
              </a:ext>
            </a:extLst>
          </p:cNvPr>
          <p:cNvSpPr/>
          <p:nvPr/>
        </p:nvSpPr>
        <p:spPr>
          <a:xfrm>
            <a:off x="5573176" y="5567390"/>
            <a:ext cx="1184481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ified Arabic" panose="02010000000000000000" pitchFamily="2" charset="-78"/>
                <a:cs typeface="(AH) Manal Black" pitchFamily="2" charset="-78"/>
              </a:rPr>
              <a:t>هائمًا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E8CFEA-8789-495E-8852-F529AED12EE3}"/>
              </a:ext>
            </a:extLst>
          </p:cNvPr>
          <p:cNvSpPr/>
          <p:nvPr/>
        </p:nvSpPr>
        <p:spPr>
          <a:xfrm>
            <a:off x="4563978" y="5567390"/>
            <a:ext cx="8771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cap="none" spc="0" dirty="0">
                <a:ln w="0"/>
                <a:solidFill>
                  <a:schemeClr val="tx1"/>
                </a:solidFill>
                <a:cs typeface="(AH) Manal Black" pitchFamily="2" charset="-78"/>
              </a:rPr>
              <a:t>محلقًا</a:t>
            </a:r>
            <a:endParaRPr lang="en-US" sz="3600" cap="none" spc="0" dirty="0">
              <a:ln w="0"/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A6708C-6682-46AC-80FF-F8FA65343E37}"/>
              </a:ext>
            </a:extLst>
          </p:cNvPr>
          <p:cNvSpPr/>
          <p:nvPr/>
        </p:nvSpPr>
        <p:spPr>
          <a:xfrm>
            <a:off x="4868778" y="5067974"/>
            <a:ext cx="1460455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ified Arabic" panose="02010000000000000000" pitchFamily="2" charset="-78"/>
                <a:cs typeface="(AH) Manal Black" pitchFamily="2" charset="-78"/>
              </a:rPr>
              <a:t>حائمًا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9B61342-4FE9-4362-B9CD-3673D54B1F2E}"/>
              </a:ext>
            </a:extLst>
          </p:cNvPr>
          <p:cNvSpPr/>
          <p:nvPr/>
        </p:nvSpPr>
        <p:spPr>
          <a:xfrm rot="16200000">
            <a:off x="9902189" y="-1214914"/>
            <a:ext cx="825246" cy="3754379"/>
          </a:xfrm>
          <a:prstGeom prst="flowChartAlternateProcess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41986E-755A-4C79-AB2E-62F6DC00A35C}"/>
              </a:ext>
            </a:extLst>
          </p:cNvPr>
          <p:cNvSpPr/>
          <p:nvPr/>
        </p:nvSpPr>
        <p:spPr>
          <a:xfrm>
            <a:off x="8941154" y="294426"/>
            <a:ext cx="348638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ar-BH" sz="3600" u="sng" dirty="0">
                <a:solidFill>
                  <a:srgbClr val="000000"/>
                </a:solidFill>
                <a:latin typeface="Traditional Arabic" panose="02020603050405020304" pitchFamily="18" charset="-78"/>
                <a:cs typeface="(AH) Manal Black" pitchFamily="2" charset="-78"/>
              </a:rPr>
              <a:t>اكْتَشِف مَعْنى الْكَلِمَة: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3AB2D-F128-4208-AE44-8CA8A7AB15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863" r="3125" b="28091"/>
          <a:stretch/>
        </p:blipFill>
        <p:spPr>
          <a:xfrm>
            <a:off x="7738395" y="8020"/>
            <a:ext cx="1565533" cy="755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8F2A7C-F1CA-4F56-A79D-669F7F32D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00" t="67430" r="41000" b="5800"/>
          <a:stretch/>
        </p:blipFill>
        <p:spPr>
          <a:xfrm>
            <a:off x="4205502" y="4678684"/>
            <a:ext cx="2858739" cy="1916392"/>
          </a:xfrm>
          <a:prstGeom prst="rect">
            <a:avLst/>
          </a:prstGeom>
        </p:spPr>
      </p:pic>
      <p:pic>
        <p:nvPicPr>
          <p:cNvPr id="23" name="Picture 2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04E6897-3F83-451B-9CB1-76837F786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26" b="97455" l="3369" r="97518">
                        <a14:foregroundMark x1="9397" y1="33206" x2="9397" y2="33206"/>
                        <a14:foregroundMark x1="3369" y1="36132" x2="3369" y2="36132"/>
                        <a14:foregroundMark x1="57979" y1="4326" x2="57979" y2="4326"/>
                        <a14:foregroundMark x1="94149" y1="16667" x2="94149" y2="16667"/>
                        <a14:foregroundMark x1="96986" y1="19338" x2="96986" y2="19338"/>
                        <a14:foregroundMark x1="97695" y1="22392" x2="97695" y2="22392"/>
                        <a14:foregroundMark x1="79965" y1="93766" x2="79965" y2="93766"/>
                        <a14:foregroundMark x1="79965" y1="93766" x2="79965" y2="93766"/>
                        <a14:foregroundMark x1="79965" y1="93766" x2="77305" y2="89822"/>
                        <a14:foregroundMark x1="33865" y1="94529" x2="35106" y2="91730"/>
                        <a14:foregroundMark x1="10816" y1="95165" x2="20922" y2="94784"/>
                        <a14:foregroundMark x1="20922" y1="94784" x2="32624" y2="94784"/>
                        <a14:foregroundMark x1="32624" y1="94784" x2="44326" y2="94656"/>
                        <a14:foregroundMark x1="44326" y1="94656" x2="54787" y2="95420"/>
                        <a14:foregroundMark x1="54787" y1="95420" x2="87057" y2="93130"/>
                        <a14:foregroundMark x1="82270" y1="96056" x2="84220" y2="96056"/>
                        <a14:foregroundMark x1="43617" y1="96819" x2="35284" y2="9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40" y="3162457"/>
            <a:ext cx="2651760" cy="3695543"/>
          </a:xfrm>
          <a:prstGeom prst="rect">
            <a:avLst/>
          </a:prstGeom>
        </p:spPr>
      </p:pic>
      <p:pic>
        <p:nvPicPr>
          <p:cNvPr id="25" name="Picture 24" descr="A picture containing bird, hummingbird&#10;&#10;Description automatically generated">
            <a:extLst>
              <a:ext uri="{FF2B5EF4-FFF2-40B4-BE49-F238E27FC236}">
                <a16:creationId xmlns:a16="http://schemas.microsoft.com/office/drawing/2014/main" id="{B56EF0D0-FDB8-4A04-8C33-1767F128C3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00699"/>
            <a:ext cx="2377440" cy="2022709"/>
          </a:xfrm>
          <a:prstGeom prst="rect">
            <a:avLst/>
          </a:prstGeom>
        </p:spPr>
      </p:pic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C03347-47D1-4E1B-83B7-9D4959B341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979D994-E6C7-4E5C-92E9-FFCEF6EA5934}"/>
              </a:ext>
            </a:extLst>
          </p:cNvPr>
          <p:cNvSpPr/>
          <p:nvPr/>
        </p:nvSpPr>
        <p:spPr>
          <a:xfrm>
            <a:off x="213484" y="839034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A32EB8-F029-4BBE-AAAF-86A53A378168}"/>
              </a:ext>
            </a:extLst>
          </p:cNvPr>
          <p:cNvSpPr/>
          <p:nvPr/>
        </p:nvSpPr>
        <p:spPr>
          <a:xfrm>
            <a:off x="872291" y="6517489"/>
            <a:ext cx="20104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  <a:sym typeface="Arial"/>
              </a:rPr>
              <a:t>يَتَعَرَّف على مُفْرَدات النشيد.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89461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32891 -0.46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5" y="-2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29088 -0.521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-2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2694 -0.35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27722 -0.35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1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02786 -0.537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-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03724 -0.5340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6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00651 -0.402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4.44444E-6 L 0.02409 -0.405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4 -4.07407E-6 L -0.2711 -0.586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-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23125 -0.5784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-28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3294 -0.427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-2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20247 -0.4210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-2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01433 -0.7824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3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1068 -0.7851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3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1.85185E-6 L -3.95833E-6 -0.07222 " pathEditMode="relative" rAng="0" ptsTypes="AA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1.85185E-6 L -3.95833E-6 -0.07222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1.85185E-6 L -3.95833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50"/>
                            </p:stCondLst>
                            <p:childTnLst>
                              <p:par>
                                <p:cTn id="85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1.85185E-6 L -3.95833E-6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1" grpId="0"/>
      <p:bldP spid="13" grpId="0"/>
      <p:bldP spid="8" grpId="0"/>
      <p:bldP spid="15" grpId="0"/>
      <p:bldP spid="10" grpId="0"/>
      <p:bldP spid="17" grpId="0"/>
      <p:bldP spid="12" grpId="0"/>
      <p:bldP spid="5" grpId="0"/>
      <p:bldP spid="14" grpId="0"/>
      <p:bldP spid="7" grpId="0"/>
      <p:bldP spid="16" grpId="0"/>
      <p:bldP spid="6" grpId="0"/>
      <p:bldP spid="27" grpId="0" build="allAtOnce"/>
      <p:bldP spid="27" grpId="1" build="allAtOnce"/>
      <p:bldP spid="27" grpId="2" build="allAtOnce"/>
      <p:bldP spid="27" grpId="3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lowchart: Alternate Process 47">
            <a:extLst>
              <a:ext uri="{FF2B5EF4-FFF2-40B4-BE49-F238E27FC236}">
                <a16:creationId xmlns:a16="http://schemas.microsoft.com/office/drawing/2014/main" id="{834B4DB7-F105-42D0-A3F5-776688965476}"/>
              </a:ext>
            </a:extLst>
          </p:cNvPr>
          <p:cNvSpPr/>
          <p:nvPr/>
        </p:nvSpPr>
        <p:spPr>
          <a:xfrm rot="16200000">
            <a:off x="9534602" y="-351230"/>
            <a:ext cx="825246" cy="4478863"/>
          </a:xfrm>
          <a:prstGeom prst="flowChartAlternateProcess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C7DDF87-6659-413D-AB65-502818D76D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4"/>
          <a:stretch/>
        </p:blipFill>
        <p:spPr>
          <a:xfrm>
            <a:off x="11667341" y="1551595"/>
            <a:ext cx="524659" cy="65230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FE45DC4E-9582-43A3-8F76-BCD900F56CD4}"/>
              </a:ext>
            </a:extLst>
          </p:cNvPr>
          <p:cNvSpPr txBox="1"/>
          <p:nvPr/>
        </p:nvSpPr>
        <p:spPr>
          <a:xfrm>
            <a:off x="7358387" y="1570973"/>
            <a:ext cx="4375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AE" sz="40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مغامرة البحث عن المرادفات</a:t>
            </a:r>
            <a:endParaRPr lang="ar-SA" sz="4000" b="1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74759A-3212-4C4F-AB7F-7C1CD00DE4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863" r="3125" b="28091"/>
          <a:stretch/>
        </p:blipFill>
        <p:spPr>
          <a:xfrm rot="20442452">
            <a:off x="7177524" y="1248777"/>
            <a:ext cx="1565533" cy="755640"/>
          </a:xfrm>
          <a:prstGeom prst="rect">
            <a:avLst/>
          </a:prstGeom>
        </p:spPr>
      </p:pic>
      <p:sp>
        <p:nvSpPr>
          <p:cNvPr id="69" name="Flowchart: Alternate Process 68">
            <a:extLst>
              <a:ext uri="{FF2B5EF4-FFF2-40B4-BE49-F238E27FC236}">
                <a16:creationId xmlns:a16="http://schemas.microsoft.com/office/drawing/2014/main" id="{5C5DDB1F-8F4B-4712-8CE7-1BBA24BF9584}"/>
              </a:ext>
            </a:extLst>
          </p:cNvPr>
          <p:cNvSpPr/>
          <p:nvPr/>
        </p:nvSpPr>
        <p:spPr>
          <a:xfrm rot="16200000">
            <a:off x="852531" y="2146065"/>
            <a:ext cx="3371177" cy="4478863"/>
          </a:xfrm>
          <a:prstGeom prst="flowChartAlternateProcess">
            <a:avLst/>
          </a:prstGeom>
          <a:solidFill>
            <a:srgbClr val="9FB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5D81F91-4B9E-457B-9262-07C4FCADCA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0941" b="-26513"/>
          <a:stretch/>
        </p:blipFill>
        <p:spPr>
          <a:xfrm>
            <a:off x="4080676" y="2420781"/>
            <a:ext cx="923330" cy="82524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67955A15-7176-4133-AFE7-2061A36BD2D9}"/>
              </a:ext>
            </a:extLst>
          </p:cNvPr>
          <p:cNvSpPr txBox="1"/>
          <p:nvPr/>
        </p:nvSpPr>
        <p:spPr>
          <a:xfrm>
            <a:off x="637967" y="2833405"/>
            <a:ext cx="368667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س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ت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ُ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ع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ْ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ر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ض ل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ك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 ك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ل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ِ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مات ع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ِ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د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َّ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ة و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ما ع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ل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ي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ْ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ك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 س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ِ</a:t>
            </a:r>
            <a:r>
              <a:rPr lang="ar-SA" sz="3200" dirty="0" err="1">
                <a:latin typeface="Arabic Typesetting" panose="03020402040406030203" pitchFamily="66" charset="-78"/>
                <a:cs typeface="(AH) Manal Black" pitchFamily="2" charset="-78"/>
              </a:rPr>
              <a:t>وى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 م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ُ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حاو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 err="1">
                <a:latin typeface="Arabic Typesetting" panose="03020402040406030203" pitchFamily="66" charset="-78"/>
                <a:cs typeface="(AH) Manal Black" pitchFamily="2" charset="-78"/>
              </a:rPr>
              <a:t>لة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 </a:t>
            </a:r>
            <a:r>
              <a:rPr lang="ar-AE" sz="3200" dirty="0">
                <a:latin typeface="Arabic Typesetting" panose="03020402040406030203" pitchFamily="66" charset="-78"/>
                <a:cs typeface="(AH) Manal Black" pitchFamily="2" charset="-78"/>
              </a:rPr>
              <a:t>ت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AE" sz="3200" dirty="0">
                <a:latin typeface="Arabic Typesetting" panose="03020402040406030203" pitchFamily="66" charset="-78"/>
                <a:cs typeface="(AH) Manal Black" pitchFamily="2" charset="-78"/>
              </a:rPr>
              <a:t>ذ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ْ</a:t>
            </a:r>
            <a:r>
              <a:rPr lang="ar-AE" sz="3200" dirty="0">
                <a:latin typeface="Arabic Typesetting" panose="03020402040406030203" pitchFamily="66" charset="-78"/>
                <a:cs typeface="(AH) Manal Black" pitchFamily="2" charset="-78"/>
              </a:rPr>
              <a:t>كر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 أ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ك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ْ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بر ع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د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د م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ِ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ن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ْ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ها </a:t>
            </a:r>
            <a:r>
              <a:rPr lang="ar-AE" sz="3200" dirty="0">
                <a:latin typeface="Arabic Typesetting" panose="03020402040406030203" pitchFamily="66" charset="-78"/>
                <a:cs typeface="(AH) Manal Black" pitchFamily="2" charset="-78"/>
              </a:rPr>
              <a:t>و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AE" sz="3200" dirty="0">
                <a:latin typeface="Arabic Typesetting" panose="03020402040406030203" pitchFamily="66" charset="-78"/>
                <a:cs typeface="(AH) Manal Black" pitchFamily="2" charset="-78"/>
              </a:rPr>
              <a:t>ذ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ِ</a:t>
            </a:r>
            <a:r>
              <a:rPr lang="ar-AE" sz="3200" dirty="0">
                <a:latin typeface="Arabic Typesetting" panose="03020402040406030203" pitchFamily="66" charset="-78"/>
                <a:cs typeface="(AH) Manal Black" pitchFamily="2" charset="-78"/>
              </a:rPr>
              <a:t>ك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ْ</a:t>
            </a:r>
            <a:r>
              <a:rPr lang="ar-AE" sz="3200" dirty="0">
                <a:latin typeface="Arabic Typesetting" panose="03020402040406030203" pitchFamily="66" charset="-78"/>
                <a:cs typeface="(AH) Manal Black" pitchFamily="2" charset="-78"/>
              </a:rPr>
              <a:t>ر م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ُ</a:t>
            </a:r>
            <a:r>
              <a:rPr lang="ar-AE" sz="3200" dirty="0">
                <a:latin typeface="Arabic Typesetting" panose="03020402040406030203" pitchFamily="66" charset="-78"/>
                <a:cs typeface="(AH) Manal Black" pitchFamily="2" charset="-78"/>
              </a:rPr>
              <a:t>راد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AE" sz="3200" dirty="0">
                <a:latin typeface="Arabic Typesetting" panose="03020402040406030203" pitchFamily="66" charset="-78"/>
                <a:cs typeface="(AH) Manal Black" pitchFamily="2" charset="-78"/>
              </a:rPr>
              <a:t>فها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 لاح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ِ</a:t>
            </a:r>
            <a:r>
              <a:rPr lang="ar-SA" sz="3200" dirty="0" err="1">
                <a:latin typeface="Arabic Typesetting" panose="03020402040406030203" pitchFamily="66" charset="-78"/>
                <a:cs typeface="(AH) Manal Black" pitchFamily="2" charset="-78"/>
              </a:rPr>
              <a:t>قًا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 ع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ِ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ن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ْ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دما ت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خ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ْ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ت</a:t>
            </a:r>
            <a:r>
              <a:rPr lang="ar-BH" sz="3200" dirty="0">
                <a:latin typeface="Arabic Typesetting" panose="03020402040406030203" pitchFamily="66" charset="-78"/>
                <a:cs typeface="(AH) Manal Black" pitchFamily="2" charset="-78"/>
              </a:rPr>
              <a:t>َ</a:t>
            </a:r>
            <a:r>
              <a:rPr lang="ar-SA" sz="3200" dirty="0">
                <a:latin typeface="Arabic Typesetting" panose="03020402040406030203" pitchFamily="66" charset="-78"/>
                <a:cs typeface="(AH) Manal Black" pitchFamily="2" charset="-78"/>
              </a:rPr>
              <a:t>في.</a:t>
            </a:r>
            <a:endParaRPr kumimoji="0" lang="ar-SA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00FC64-6A28-4C70-B747-87BE06ECD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" y="506437"/>
            <a:ext cx="1198878" cy="71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FE0621E-B585-43A9-A478-ACBB58223798}"/>
              </a:ext>
            </a:extLst>
          </p:cNvPr>
          <p:cNvSpPr/>
          <p:nvPr/>
        </p:nvSpPr>
        <p:spPr>
          <a:xfrm>
            <a:off x="213484" y="839034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0" name="Flowchart: Delay 19">
            <a:extLst>
              <a:ext uri="{FF2B5EF4-FFF2-40B4-BE49-F238E27FC236}">
                <a16:creationId xmlns:a16="http://schemas.microsoft.com/office/drawing/2014/main" id="{DCC3C513-FD5F-4EB0-9E92-3A05F64696BF}"/>
              </a:ext>
            </a:extLst>
          </p:cNvPr>
          <p:cNvSpPr/>
          <p:nvPr/>
        </p:nvSpPr>
        <p:spPr>
          <a:xfrm flipH="1">
            <a:off x="10544766" y="265105"/>
            <a:ext cx="1641891" cy="584775"/>
          </a:xfrm>
          <a:prstGeom prst="flowChartDelay">
            <a:avLst/>
          </a:pr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DCC019-0093-4C51-8AF6-90E664102451}"/>
              </a:ext>
            </a:extLst>
          </p:cNvPr>
          <p:cNvSpPr txBox="1"/>
          <p:nvPr/>
        </p:nvSpPr>
        <p:spPr>
          <a:xfrm>
            <a:off x="10492074" y="310184"/>
            <a:ext cx="17582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مهارة تفكير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8A51C82-8F3F-4DBD-A3E1-55CBA0A994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5863" r="3125" b="28091"/>
          <a:stretch/>
        </p:blipFill>
        <p:spPr>
          <a:xfrm rot="20098701">
            <a:off x="-144744" y="2122443"/>
            <a:ext cx="2392779" cy="11549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165F697-52A2-4027-987D-8F9F091C8CF7}"/>
              </a:ext>
            </a:extLst>
          </p:cNvPr>
          <p:cNvSpPr/>
          <p:nvPr/>
        </p:nvSpPr>
        <p:spPr>
          <a:xfrm>
            <a:off x="9141677" y="3688717"/>
            <a:ext cx="128698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</a:pP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ال</a:t>
            </a:r>
            <a:r>
              <a:rPr lang="ar-BH" sz="4000" dirty="0">
                <a:latin typeface="simplified Arabic" panose="02010000000000000000" pitchFamily="2" charset="-78"/>
                <a:cs typeface="(AH) Manal Black" pitchFamily="2" charset="-78"/>
              </a:rPr>
              <a:t>ْ</a:t>
            </a: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م</a:t>
            </a:r>
            <a:r>
              <a:rPr lang="ar-BH" sz="4000" dirty="0">
                <a:latin typeface="simplified Arabic" panose="02010000000000000000" pitchFamily="2" charset="-78"/>
                <a:cs typeface="(AH) Manal Black" pitchFamily="2" charset="-78"/>
              </a:rPr>
              <a:t>ُ</a:t>
            </a:r>
            <a:r>
              <a:rPr lang="ar-AE" sz="4000" dirty="0" err="1">
                <a:latin typeface="simplified Arabic" panose="02010000000000000000" pitchFamily="2" charset="-78"/>
                <a:cs typeface="(AH) Manal Black" pitchFamily="2" charset="-78"/>
              </a:rPr>
              <a:t>نى</a:t>
            </a:r>
            <a:endParaRPr lang="en-US" sz="4000" dirty="0"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A34051-FAA9-4717-9383-92EBBBA629EB}"/>
              </a:ext>
            </a:extLst>
          </p:cNvPr>
          <p:cNvSpPr/>
          <p:nvPr/>
        </p:nvSpPr>
        <p:spPr>
          <a:xfrm>
            <a:off x="8905963" y="2532472"/>
            <a:ext cx="146045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</a:pPr>
            <a:r>
              <a:rPr lang="ar-AE" sz="4000" dirty="0" err="1">
                <a:latin typeface="simplified Arabic" panose="02010000000000000000" pitchFamily="2" charset="-78"/>
                <a:cs typeface="(AH) Manal Black" pitchFamily="2" charset="-78"/>
              </a:rPr>
              <a:t>حائ</a:t>
            </a:r>
            <a:r>
              <a:rPr lang="ar-BH" sz="4000" dirty="0">
                <a:latin typeface="simplified Arabic" panose="02010000000000000000" pitchFamily="2" charset="-78"/>
                <a:cs typeface="(AH) Manal Black" pitchFamily="2" charset="-78"/>
              </a:rPr>
              <a:t>ِ</a:t>
            </a: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مًا</a:t>
            </a:r>
            <a:endParaRPr lang="en-US" sz="4000" dirty="0"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E95A0D-4603-4A2B-BA0F-9AE934375CE1}"/>
              </a:ext>
            </a:extLst>
          </p:cNvPr>
          <p:cNvSpPr/>
          <p:nvPr/>
        </p:nvSpPr>
        <p:spPr>
          <a:xfrm>
            <a:off x="8451710" y="5006934"/>
            <a:ext cx="118448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</a:pP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هائمًا</a:t>
            </a:r>
            <a:endParaRPr lang="en-US" sz="4000" dirty="0"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EA1368-A7E6-4CFB-AF06-C176E45D3708}"/>
              </a:ext>
            </a:extLst>
          </p:cNvPr>
          <p:cNvSpPr/>
          <p:nvPr/>
        </p:nvSpPr>
        <p:spPr>
          <a:xfrm>
            <a:off x="5276675" y="4222632"/>
            <a:ext cx="133795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</a:pP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م</a:t>
            </a:r>
            <a:r>
              <a:rPr lang="ar-BH" sz="4000" dirty="0">
                <a:latin typeface="simplified Arabic" panose="02010000000000000000" pitchFamily="2" charset="-78"/>
                <a:cs typeface="(AH) Manal Black" pitchFamily="2" charset="-78"/>
              </a:rPr>
              <a:t>ُ</a:t>
            </a: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ن</a:t>
            </a:r>
            <a:r>
              <a:rPr lang="ar-BH" sz="4000" dirty="0">
                <a:latin typeface="simplified Arabic" panose="02010000000000000000" pitchFamily="2" charset="-78"/>
                <a:cs typeface="(AH) Manal Black" pitchFamily="2" charset="-78"/>
              </a:rPr>
              <a:t>ْ</a:t>
            </a: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ش</a:t>
            </a:r>
            <a:r>
              <a:rPr lang="ar-BH" sz="4000" dirty="0">
                <a:latin typeface="simplified Arabic" panose="02010000000000000000" pitchFamily="2" charset="-78"/>
                <a:cs typeface="(AH) Manal Black" pitchFamily="2" charset="-78"/>
              </a:rPr>
              <a:t>ِ</a:t>
            </a: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د</a:t>
            </a:r>
            <a:r>
              <a:rPr lang="ar-BH" sz="4000" dirty="0">
                <a:latin typeface="simplified Arabic" panose="02010000000000000000" pitchFamily="2" charset="-78"/>
                <a:cs typeface="(AH) Manal Black" pitchFamily="2" charset="-78"/>
              </a:rPr>
              <a:t>ًا</a:t>
            </a:r>
            <a:endParaRPr lang="en-US" sz="4000" dirty="0"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B44661-D04D-4AC1-AAFD-D92B757994D4}"/>
              </a:ext>
            </a:extLst>
          </p:cNvPr>
          <p:cNvSpPr/>
          <p:nvPr/>
        </p:nvSpPr>
        <p:spPr>
          <a:xfrm>
            <a:off x="10163486" y="5320111"/>
            <a:ext cx="13588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</a:pP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الر</a:t>
            </a:r>
            <a:r>
              <a:rPr lang="ar-BH" sz="4000" dirty="0">
                <a:latin typeface="simplified Arabic" panose="02010000000000000000" pitchFamily="2" charset="-78"/>
                <a:cs typeface="(AH) Manal Black" pitchFamily="2" charset="-78"/>
              </a:rPr>
              <a:t>َّ</a:t>
            </a: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و</a:t>
            </a:r>
            <a:r>
              <a:rPr lang="ar-BH" sz="4000" dirty="0">
                <a:latin typeface="simplified Arabic" panose="02010000000000000000" pitchFamily="2" charset="-78"/>
                <a:cs typeface="(AH) Manal Black" pitchFamily="2" charset="-78"/>
              </a:rPr>
              <a:t>ْ</a:t>
            </a: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ض</a:t>
            </a:r>
            <a:endParaRPr lang="en-US" sz="4000" dirty="0"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8258F4-728C-4462-A0A4-8EF440E62D3A}"/>
              </a:ext>
            </a:extLst>
          </p:cNvPr>
          <p:cNvSpPr/>
          <p:nvPr/>
        </p:nvSpPr>
        <p:spPr>
          <a:xfrm>
            <a:off x="6153390" y="5618847"/>
            <a:ext cx="153827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</a:pP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الز</a:t>
            </a:r>
            <a:r>
              <a:rPr lang="ar-BH" sz="4000" dirty="0">
                <a:latin typeface="simplified Arabic" panose="02010000000000000000" pitchFamily="2" charset="-78"/>
                <a:cs typeface="(AH) Manal Black" pitchFamily="2" charset="-78"/>
              </a:rPr>
              <a:t>َّ</a:t>
            </a: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ه</a:t>
            </a:r>
            <a:r>
              <a:rPr lang="ar-BH" sz="4000" dirty="0">
                <a:latin typeface="simplified Arabic" panose="02010000000000000000" pitchFamily="2" charset="-78"/>
                <a:cs typeface="(AH) Manal Black" pitchFamily="2" charset="-78"/>
              </a:rPr>
              <a:t>ْ</a:t>
            </a: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ر</a:t>
            </a:r>
            <a:endParaRPr lang="en-US" sz="4000" dirty="0"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20097C-C441-41ED-8BE9-50FEE518EDC6}"/>
              </a:ext>
            </a:extLst>
          </p:cNvPr>
          <p:cNvSpPr/>
          <p:nvPr/>
        </p:nvSpPr>
        <p:spPr>
          <a:xfrm>
            <a:off x="6055201" y="2826417"/>
            <a:ext cx="234597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</a:pPr>
            <a:r>
              <a:rPr lang="ar-AE" sz="4000" dirty="0">
                <a:latin typeface="simplified Arabic" panose="02010000000000000000" pitchFamily="2" charset="-78"/>
                <a:cs typeface="(AH) Manal Black" pitchFamily="2" charset="-78"/>
              </a:rPr>
              <a:t>باس</a:t>
            </a:r>
            <a:r>
              <a:rPr lang="ar-BH" sz="4000" dirty="0">
                <a:latin typeface="simplified Arabic" panose="02010000000000000000" pitchFamily="2" charset="-78"/>
                <a:cs typeface="(AH) Manal Black" pitchFamily="2" charset="-78"/>
              </a:rPr>
              <a:t>ِ</a:t>
            </a:r>
            <a:r>
              <a:rPr lang="ar-AE" sz="4000" dirty="0" err="1">
                <a:latin typeface="simplified Arabic" panose="02010000000000000000" pitchFamily="2" charset="-78"/>
                <a:cs typeface="(AH) Manal Black" pitchFamily="2" charset="-78"/>
              </a:rPr>
              <a:t>طًا</a:t>
            </a:r>
            <a:endParaRPr lang="en-US" sz="4000" dirty="0">
              <a:latin typeface="simplified Arabic" panose="02010000000000000000" pitchFamily="2" charset="-78"/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851092D-8E1E-456E-89AF-B3A157FA6E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r="17357" b="28257"/>
          <a:stretch/>
        </p:blipFill>
        <p:spPr>
          <a:xfrm>
            <a:off x="1898840" y="490328"/>
            <a:ext cx="2906962" cy="22482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C46E894-07B8-4CA3-8D2A-80CA23ECF0AB}"/>
              </a:ext>
            </a:extLst>
          </p:cNvPr>
          <p:cNvSpPr/>
          <p:nvPr/>
        </p:nvSpPr>
        <p:spPr>
          <a:xfrm>
            <a:off x="1205914" y="6457890"/>
            <a:ext cx="20104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  <a:sym typeface="Arial"/>
              </a:rPr>
              <a:t>يَتَعَرَّف على مُفْرَدات النشيد.</a:t>
            </a:r>
            <a:endParaRPr lang="en-US" sz="1200" u="sng" dirty="0"/>
          </a:p>
        </p:txBody>
      </p:sp>
      <p:pic>
        <p:nvPicPr>
          <p:cNvPr id="27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9338A427-7639-4FAB-BAC4-72CFF3A475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06134" y="5757909"/>
            <a:ext cx="1240971" cy="10354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2096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50"/>
                            </p:stCondLst>
                            <p:childTnLst>
                              <p:par>
                                <p:cTn id="84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50"/>
                            </p:stCondLst>
                            <p:childTnLst>
                              <p:par>
                                <p:cTn id="103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10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299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1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22" grpId="0"/>
      <p:bldP spid="22" grpId="1"/>
      <p:bldP spid="23" grpId="0"/>
      <p:bldP spid="23" grpId="1"/>
      <p:bldP spid="24" grpId="0"/>
      <p:bldP spid="24" grpId="1"/>
      <p:bldP spid="26" grpId="0" build="allAtOnce"/>
      <p:bldP spid="26" grpId="1" build="allAtOnce"/>
      <p:bldP spid="26" grpId="2" build="allAtOnce"/>
      <p:bldP spid="26" grpId="3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1116</Words>
  <Application>Microsoft Office PowerPoint</Application>
  <PresentationFormat>Widescreen</PresentationFormat>
  <Paragraphs>214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(AH) Manal Black</vt:lpstr>
      <vt:lpstr>A Rezvan-fat</vt:lpstr>
      <vt:lpstr>Al Qalam Kolkatta Quranic font</vt:lpstr>
      <vt:lpstr>Aldhabi</vt:lpstr>
      <vt:lpstr>Arabic Typesetting</vt:lpstr>
      <vt:lpstr>Arial</vt:lpstr>
      <vt:lpstr>Calibri</vt:lpstr>
      <vt:lpstr>Calibri Light</vt:lpstr>
      <vt:lpstr>Coming Soon</vt:lpstr>
      <vt:lpstr>Grand Hotel</vt:lpstr>
      <vt:lpstr>Sakkal Majalla</vt:lpstr>
      <vt:lpstr>simplified Arabic</vt:lpstr>
      <vt:lpstr>Simplified Arabic Fixed</vt:lpstr>
      <vt:lpstr>Traditional Arabic</vt:lpstr>
      <vt:lpstr>Tw Cen MT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76</cp:revision>
  <dcterms:created xsi:type="dcterms:W3CDTF">2021-02-14T09:53:55Z</dcterms:created>
  <dcterms:modified xsi:type="dcterms:W3CDTF">2022-02-11T18:37:45Z</dcterms:modified>
</cp:coreProperties>
</file>