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0" d="100"/>
          <a:sy n="70" d="100"/>
        </p:scale>
        <p:origin x="4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537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69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6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4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9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8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9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E06E2-4C99-4657-A0EE-E5FAFCE2980F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2FCB54-8094-4987-BEBF-B0C8E5E4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261E1D-A288-4F1C-AB60-0CED13C1C9B1}"/>
              </a:ext>
            </a:extLst>
          </p:cNvPr>
          <p:cNvSpPr txBox="1"/>
          <p:nvPr/>
        </p:nvSpPr>
        <p:spPr>
          <a:xfrm>
            <a:off x="2438400" y="630156"/>
            <a:ext cx="7224889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AE" sz="4000" b="1" dirty="0">
                <a:latin typeface="Arial" panose="020B0604020202020204" pitchFamily="34" charset="0"/>
                <a:cs typeface="Arial" panose="020B0604020202020204" pitchFamily="34" charset="0"/>
              </a:rPr>
              <a:t>اليوم والتاريخ: الخميس – 6-1-2021</a:t>
            </a:r>
          </a:p>
          <a:p>
            <a:pPr algn="ctr" rtl="1">
              <a:lnSpc>
                <a:spcPct val="150000"/>
              </a:lnSpc>
            </a:pPr>
            <a:r>
              <a:rPr lang="ar-AE" sz="4000" b="1" dirty="0">
                <a:latin typeface="Arial" panose="020B0604020202020204" pitchFamily="34" charset="0"/>
                <a:cs typeface="Arial" panose="020B0604020202020204" pitchFamily="34" charset="0"/>
              </a:rPr>
              <a:t>التربية الوطنية</a:t>
            </a:r>
          </a:p>
          <a:p>
            <a:pPr algn="ctr" rtl="1">
              <a:lnSpc>
                <a:spcPct val="150000"/>
              </a:lnSpc>
            </a:pPr>
            <a:r>
              <a:rPr lang="ar-AE" sz="4000" b="1" dirty="0">
                <a:latin typeface="Arial" panose="020B0604020202020204" pitchFamily="34" charset="0"/>
                <a:cs typeface="Arial" panose="020B0604020202020204" pitchFamily="34" charset="0"/>
              </a:rPr>
              <a:t>الصف: الرابـع</a:t>
            </a:r>
          </a:p>
          <a:p>
            <a:pPr algn="ctr" rtl="1">
              <a:lnSpc>
                <a:spcPct val="150000"/>
              </a:lnSpc>
            </a:pPr>
            <a:r>
              <a:rPr lang="ar-AE" sz="4000" b="1" dirty="0">
                <a:latin typeface="Arial" panose="020B0604020202020204" pitchFamily="34" charset="0"/>
                <a:cs typeface="Arial" panose="020B0604020202020204" pitchFamily="34" charset="0"/>
              </a:rPr>
              <a:t>الدرس: النظام في المؤسسات</a:t>
            </a:r>
          </a:p>
          <a:p>
            <a:pPr algn="ctr" rtl="1">
              <a:lnSpc>
                <a:spcPct val="150000"/>
              </a:lnSpc>
            </a:pPr>
            <a:r>
              <a:rPr lang="ar-AE" sz="4000" b="1" dirty="0">
                <a:latin typeface="Arial" panose="020B0604020202020204" pitchFamily="34" charset="0"/>
                <a:cs typeface="Arial" panose="020B0604020202020204" pitchFamily="34" charset="0"/>
              </a:rPr>
              <a:t>المعلمة: هيام القاسم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F9D7B-EA15-4144-AD08-230BAB35C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2753690"/>
            <a:ext cx="3330054" cy="3711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DDD8F9-BBCF-45E2-9C39-ADC1FA39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117" y="3811359"/>
            <a:ext cx="2591298" cy="27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0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646998-238E-4C62-BF2D-755256CD8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52" y="252484"/>
            <a:ext cx="8596668" cy="1320800"/>
          </a:xfrm>
        </p:spPr>
        <p:txBody>
          <a:bodyPr/>
          <a:lstStyle/>
          <a:p>
            <a:pPr algn="ctr"/>
            <a:r>
              <a:rPr lang="ar-A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النظام في المؤسسات الصحية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7A072-3DB0-4C86-BAE6-641AAA71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36" y="3540951"/>
            <a:ext cx="11586726" cy="2920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5EBC3A-E7E3-479D-BA6E-A4BD6F94D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174" y="1026711"/>
            <a:ext cx="4555651" cy="26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D2B289-E59D-4C1D-9F3F-6A5B6D698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4"/>
          <a:stretch/>
        </p:blipFill>
        <p:spPr>
          <a:xfrm>
            <a:off x="361121" y="835925"/>
            <a:ext cx="11469758" cy="51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9F79E-D93A-47C9-8F4B-7F95BC68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9" y="2166056"/>
            <a:ext cx="11726661" cy="4599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D0FD9-B410-4396-9155-E9D63504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09" y="-3222"/>
            <a:ext cx="3617866" cy="21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C2861D-90FB-47F9-90BB-E2E56E10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" y="1774351"/>
            <a:ext cx="11705593" cy="35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42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1D5A68-5D22-4F7A-AE15-0C849911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49" y="280066"/>
            <a:ext cx="6430299" cy="629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3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BC822E-9118-41E2-BE08-0522013DB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53" y="335872"/>
            <a:ext cx="9662830" cy="61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0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E04F26-D41A-4294-9D79-86A87170A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40" y="2000712"/>
            <a:ext cx="8029295" cy="285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3276E-6E21-4B77-A129-A05F65BB1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36" y="152940"/>
            <a:ext cx="7171542" cy="65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7C37EB-76BD-46D8-B62D-F0403D9B5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4" y="900752"/>
            <a:ext cx="11355544" cy="526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6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FE7DB-80AA-4011-8328-2C642BD34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2" y="1215218"/>
            <a:ext cx="11452657" cy="32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1AF12B-56B7-4C52-B55C-433FE632AAAC}"/>
              </a:ext>
            </a:extLst>
          </p:cNvPr>
          <p:cNvSpPr txBox="1"/>
          <p:nvPr/>
        </p:nvSpPr>
        <p:spPr>
          <a:xfrm>
            <a:off x="158045" y="169334"/>
            <a:ext cx="10801108" cy="527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نواتج التعلم: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يُبين أهمية الالتزام بالنُظم والقواعد في مؤسسات الدولة ( التعليمية والصحية).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يجمع المعلومات من مصادر أوّلية وثانوية بشأن محتوى الموضوعات الرئيسة.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يُجيب المُتعلم عن أسئلة ذات صلة بالدراسات الاجتماعية من مصادر مطبوعة وغير مطبوعة.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يُميّز بين الأسباب والنتائج لحدث ما.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أن يستخدم وسائل التكنولوجيا لعرض المعلومات التي جمعها حول موضوعات متعلقة بالدراسات الاجتماعية.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07897-83EE-4D4C-BEDE-FFB35A14BBD9}"/>
              </a:ext>
            </a:extLst>
          </p:cNvPr>
          <p:cNvSpPr txBox="1"/>
          <p:nvPr/>
        </p:nvSpPr>
        <p:spPr>
          <a:xfrm>
            <a:off x="158045" y="5278319"/>
            <a:ext cx="7279986" cy="12241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AE" sz="2800" b="1" dirty="0">
                <a:latin typeface="Arial" panose="020B0604020202020204" pitchFamily="34" charset="0"/>
                <a:cs typeface="Arial" panose="020B0604020202020204" pitchFamily="34" charset="0"/>
              </a:rPr>
              <a:t>كلمات مُفتاحية:</a:t>
            </a:r>
          </a:p>
          <a:p>
            <a:pPr marL="571500" indent="-5715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AE" sz="2400" b="1" dirty="0">
                <a:latin typeface="Arial" panose="020B0604020202020204" pitchFamily="34" charset="0"/>
                <a:cs typeface="Arial" panose="020B0604020202020204" pitchFamily="34" charset="0"/>
              </a:rPr>
              <a:t>مؤسسة	 - السّلوك  - المُخالفات  - لائحة إدارة سُلوك الطلبة</a:t>
            </a:r>
          </a:p>
        </p:txBody>
      </p:sp>
    </p:spTree>
    <p:extLst>
      <p:ext uri="{BB962C8B-B14F-4D97-AF65-F5344CB8AC3E}">
        <p14:creationId xmlns:p14="http://schemas.microsoft.com/office/powerpoint/2010/main" val="106587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E10190-FC4C-4D6C-B974-2D3554BC5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5528854" y="2420573"/>
            <a:ext cx="4926079" cy="3775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F42BAF-BB0B-4A90-8118-7DD331E802A8}"/>
              </a:ext>
            </a:extLst>
          </p:cNvPr>
          <p:cNvSpPr txBox="1"/>
          <p:nvPr/>
        </p:nvSpPr>
        <p:spPr>
          <a:xfrm>
            <a:off x="2475168" y="797218"/>
            <a:ext cx="6107372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انظر للصور وتحدّث مع معلمك وزميلك عنها: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80CD88-8C08-4CE8-9A82-641F9E089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396724" y="2274224"/>
            <a:ext cx="5132130" cy="36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4972C0-9558-4998-A074-BF8476775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1" y="385859"/>
            <a:ext cx="10604310" cy="62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6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1DA8B5-2E9A-4E3A-BCF8-9CEEAC41D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5" y="316282"/>
            <a:ext cx="11290962" cy="63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2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9E6C66-0759-43E8-B912-F87E88F226AD}"/>
              </a:ext>
            </a:extLst>
          </p:cNvPr>
          <p:cNvSpPr txBox="1"/>
          <p:nvPr/>
        </p:nvSpPr>
        <p:spPr>
          <a:xfrm>
            <a:off x="6366934" y="-25575"/>
            <a:ext cx="441201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AE" sz="3200" b="1" dirty="0">
                <a:latin typeface="Arial" panose="020B0604020202020204" pitchFamily="34" charset="0"/>
                <a:cs typeface="Arial" panose="020B0604020202020204" pitchFamily="34" charset="0"/>
              </a:rPr>
              <a:t>اقرأ النص: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6C66E-C5DA-45C6-ABEF-27C65317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9" y="3207223"/>
            <a:ext cx="12124041" cy="3384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504B4-311B-4E5B-BB1D-FFBD3C8C4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53" y="0"/>
            <a:ext cx="4751432" cy="30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5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0306-683C-4149-A250-8EFB9B7A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52" y="252484"/>
            <a:ext cx="8596668" cy="1320800"/>
          </a:xfrm>
        </p:spPr>
        <p:txBody>
          <a:bodyPr/>
          <a:lstStyle/>
          <a:p>
            <a:pPr algn="ctr"/>
            <a:r>
              <a:rPr lang="ar-AE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النظام في المؤسسات التعليمية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47EFC-F128-4B16-A33F-F2B32C09A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9" y="1310185"/>
            <a:ext cx="11794681" cy="5295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786B39-708E-4FEA-BFB2-B622B5B96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59" y="107903"/>
            <a:ext cx="2204184" cy="12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868DC8-C6F7-4BB6-81DC-54A15B099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4" y="382138"/>
            <a:ext cx="11290868" cy="6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3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34AD3A-6DB0-4A7A-A979-FF2FF371F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" y="1392072"/>
            <a:ext cx="11849720" cy="429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546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115</Words>
  <Application>Microsoft Office PowerPoint</Application>
  <PresentationFormat>Widescreen</PresentationFormat>
  <Paragraphs>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النظام في المؤسسات التعليمية</vt:lpstr>
      <vt:lpstr>PowerPoint Presentation</vt:lpstr>
      <vt:lpstr>PowerPoint Presentation</vt:lpstr>
      <vt:lpstr>النظام في المؤسسات الصحية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EBTSAM HASAN    El_Kassem</dc:creator>
  <cp:lastModifiedBy>Raghad Youssef</cp:lastModifiedBy>
  <cp:revision>10</cp:revision>
  <dcterms:created xsi:type="dcterms:W3CDTF">2022-01-05T12:49:15Z</dcterms:created>
  <dcterms:modified xsi:type="dcterms:W3CDTF">2022-01-05T13:21:41Z</dcterms:modified>
</cp:coreProperties>
</file>