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7" r:id="rId3"/>
    <p:sldId id="272" r:id="rId4"/>
    <p:sldId id="260" r:id="rId5"/>
    <p:sldId id="261" r:id="rId6"/>
    <p:sldId id="268" r:id="rId7"/>
    <p:sldId id="269" r:id="rId8"/>
    <p:sldId id="270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05:52:00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31271 5242 514 0,'0'0'155'16,"0"0"-11"-16,0 0-13 0,0 0-14 0,0 0 13 15,0 0-39-15,0 0-7 0,0 0-10 0,0 0-7 16,0 0-2-16,0 0 6 0,0 0-18 0,0 0 7 16,0 0-36-16,0 0 5 0,0 24 5 0,-3-23-7 15,-1 0-5-15,-2-1-3 0,1 2 2 16,0-1-26-16,-1-2 31 0,6 1-2 16,0 0-16-16,-9 0 28 0,3 0-13 0,-4 0 6 15,3 0-20-15,1 0 20 0,-20 11 6 16,9-10-15-16,2 1-8 0,0 2 22 0,-4-4-3 0,9 0-7 15,0 0-4-15,-2 0-4 0,-17 11 16 16,14-7-30-16,-3-1 10 0,1-1 27 0,3 0-7 16,-4 5-12-16,1-6 9 0,-2-1 9 15,1 5 3-15,-2-2-13 0,2 1 3 0,-1-3-4 16,2 4-3-16,-2 0 13 0,0-3-17 16,3 1 12-16,3 0-3 0,-2 1 13 0,-1-1 1 15,1 2-15-15,-2-2-2 0,1 1 4 0,0 0-1 16,1-1-5-16,-4 4-7 0,3-4 12 0,-5 1-17 15,-1-1-5-15,-2 1 10 0,2 0-4 0,-1 2-9 16,0-2-6-16,1 2 12 0,4-4 16 16,-1 4-21-16,-3-3 7 0,4 2 3 0,-4-2 1 15,3 3 0-15,-2-1-5 0,0 1 12 16,3-2-15-16,-3 1 10 0,0 3 1 0,3-5-16 16,-2 3 21-16,-2 0-23 0,4-5 26 0,-3 4-20 15,-2 1-3-15,3-1 1 0,-3 1 12 16,-1-1-13-16,1-1 16 0,3 0-21 15,-1-1 13-15,-2-3 10 0,5 2-30 0,-3 3 3 16,-2 0 0-16,3-2 6 0,1-1 10 0,8 0-1 16,-10-2-2-16,0 3-4 0,2-2 35 15,0 0-38-15,13-1 35 0,-2 0-15 0,-6 0-19 16,-2 0 3-16,-4 0 27 0,0 0-36 16,1 0 7-16,-3 0-1 0,0 0 31 0,3 0-17 15,-3 0-7-15,2 0-16 0,2 0 6 0,-2 0-1 16,3 0 1-16,-1 0 12 0,-1 0-15 15,6 0-8-15,0 0 23 0,3 0-9 0,-1 0-7 16,2 0 19-16,-8 0-4 0,1 0 14 16,-2 0-26-16,-3 0-5 0,3 0 5 0,-4 0 8 15,2 0-15-15,-2 0 17 0,-3 0 0 16,0 0-23-16,1 0 26 0,0 0-3 0,2 0-8 16,-2 0 10-16,-22 2-11 0,29 0-5 0,9-2 4 15,-3 0 17-15,-4 0 8 0,-1 0 5 16,3 0-33-16,1 0 33 0,2 0-11 0,0 0-27 15,2 0 6-15,0 0 25 0,-1 0-33 16,-3 0-1-16,-4 0 9 0,-4 0 7 0,1 0-1 16,-18 9 2-16,18-6 4 0,-2-2-2 0,6 2-12 15,-6-1-3-15,-1 3 17 0,1-2-17 16,0-2 34-16,-1 2-32 0,3 1 17 16,2-4-20-16,7 3-9 0,-3-3 46 0,4 1-16 15,3-1 0-15,-1 0-11 0,0 2 10 0,2-1-26 16,5-1 37-16,0 0-12 0,-9 0-30 15,0 0 5-15,0 0 7 0,1 0 4 0,2 0-16 16,-3 0 12-16,-4 0 17 0,-2 0 4 16,-4 0-23-16,-3 0-9 0,1 0 38 15,-3 0-25-15,0 0 9 0,1 0-6 0,-3 0-16 16,2 0 33-16,-27 12-21 0,28-10 4 0,-3 1 22 16,3-3 2-16,-1 2-13 0,-2 0-15 0,1-2 17 15,-3 2 10-15,6 0-22 0,-6 1-8 16,0-1 6-16,-2-1 23 0,3 0-40 0,-3 2 14 15,-1 1-3-15,-2-2 34 0,1 0-29 0,-1 1-2 16,1 0 0-16,-2 0 26 0,0-1 7 16,-1 1-35-16,1-3 7 0,-2 4 3 0,2-2-8 15,0 0 4-15,2 1-1 0,-4 0 1 16,4 1-4-16,3-2-4 0,2 0 29 0,0 1-34 16,2 0 12-16,3-2 36 0,0 1-33 0,-1 0-4 15,2 1 8-15,1-1-1 0,1-1 13 16,4 2-32-16,1-2 11 0,-4 2 35 0,1 0-30 15,-6-2-6-15,3 5 9 0,-1-3-12 0,-4 2 27 16,1-2-36-16,-2 1 15 0,0 0-7 16,3-1 12-16,-2 1 3 0,-1-1 19 0,4 0-44 15,-4 2 41-15,1-3-33 0,2 0 13 0,-1 1 11 16,5 0-14-16,-3-2 11 0,9 1-13 16,-1-1-1-16,3-1-9 0,-10 1 23 0,3 1-21 15,4-2 16-15,-4 1-10 0,1 1 4 16,-2 2 16-16,-1-1-8 0,-3-1-20 0,3 1 18 15,-1 0 24-15,-2 0-28 0,-2-1-8 0,1 3 19 16,-2-4-11-16,0 2 2 0,3-1-7 0,-2 2 24 16,2-3 14-16,0 2-21 0,0-2-17 15,4 1 28-15,-4 0-12 0,6 0 9 0,9-2-11 16,-2 0 3-16,0 0 6 0,1 0 14 16,-1 0-19-16,1 0 32 0,1 0-34 0,0 0 4 15,-2 0-13-15,4 0 13 0,-7 0-4 0,-4 0-4 16,3 0-7-16,0 0 3 0,1 0 13 15,1 0 6-15,-3 0-10 0,-2 0 6 0,-1 0-9 16,-3 0-10-16,2 0-5 0,1 0 38 16,3 0-5-16,2 0-16 0,1 0-2 0,1 0 37 15,2 0-7-15,0 0-2 0,0 0-10 0,3 0-1 16,-2 0-4-16,8 0-3 0,-19-11 0 0,14 11 23 16,0-2-26-16,-2 0 0 0,3 2-1 15,0-1-1-15,0 1 13 0,-2 0 3 0,3-1-8 16,-1 1-11-16,0-1 18 0,0-1-21 15,1 2 4-15,-1 0-9 0,0-1 34 0,1 1-12 16,-1-3-4-16,2 1 14 0,-1 2-39 0,0-1 33 16,1 1-5-16,-1-1-11 0,1 1-1 0,-2 0 20 15,4 0-4-15,-2-1-14 0,-1 1 0 16,2-2 9-16,-1 0-19 0,1 1 30 0,1 0-36 16,-2 1-6-16,2-2 30 0,-3 1-6 0,3 1-1 15,0 0-8-15,-1-1 18 0,-1 1-5 16,2-2-23-16,-1 1 24 0,1-1 1 0,0 2-1 15,0-1 3-15,0 1-12 0,-1-1 9 0,0-1-1 16,1 2-10-16,-2-3-12 0,1 2 22 16,1-2-9-16,0 3 10 0,-1-2-8 0,1 0 8 15,0-1-25-15,0-1 17 0,-2 0 21 16,2 1-17-16,0-1 2 0,-1-1 3 0,1 0 3 16,0-1 4-16,0 0-18 0,-1-3 11 0,-2-7-2 15,2 3-3-15,-1 2 6 0,-1 0-3 16,3 1-1-16,-1 0-1 0,-1 3-9 0,2-2 12 15,-1-9 1-15,-1 3-12 0,0 4 12 0,1 0-10 16,-4-5 13-16,4 5-19 0,-2 1 12 16,3 2-9-16,-1 1-6 0,-1-1 6 0,-1 4 0 15,2-5 5-15,1 3-3 0,-2 1-3 0,1-2 2 16,0 1-1-16,-1 1-5 0,1-1 14 16,1 1-8-16,0-2-5 0,-1 1-1 0,-1 2 0 15,2-3 4-15,-1 3-3 0,1-3 9 0,-1 3-10 16,0 0 4-16,1-2-3 0,0 2-12 15,-2-2 8-15,1 2 7 0,1 0-11 0,0 0 13 16,0 0-7-16,0 0-7 0,-1 2-9 16,-1-1 15-16,2-1 6 0,0 1-35 0,-1-2-17 15,1 2-43-15,-2 1 8 0,2 1-90 16,-2-1-66-16,2 2-59 0,0 0 27 0,2 2 27 16,-2-1 23-16,-3 4-274 0,3-2 37 0,0-2 34 15,0-2 44-15,0-2 15 0,0 0 25 16,0 0-41-16,0-2 17 0,0-2 6 0</inkml:trace>
  <inkml:trace contextRef="#ctx0" brushRef="#br0" timeOffset="15840.04">30094 3691 329 0,'0'0'251'0,"0"0"-38"15,0 0-43-15,0 0 5 0,0 0-10 0,0-16 0 16,0 16-21-16,0 0-6 0,0 0-22 15,0 0 1-15,0 0-16 0,0 0-2 0,-1-19-9 16,-5 19 9-16,-1 0-15 0,-1-1-17 16,2 1 15-16,-2 0-19 0,-6-4-13 0,1 2-4 15,4-1 2-15,1 3 0 0,0-1-17 0,2 0 10 16,3 1 13-16,-3-2-14 0,4 1-7 16,-1 1 3-16,1-2 26 0,-2 1-11 15,3-2-29-15,0 1 5 0,1-2-14 0,0 2 13 16,2-1-12-16,2-1 23 0,0 1-35 0,1 2 18 15,0-4-23-15,0 3 29 0,0 0-19 0,3 0-9 16,7-3 14-16,-6 1-3 0,3 1-8 16,-5 2 10-16,0 1 2 0,-1-1 8 0,4 1-35 15,-3-2 15-15,-2 2 8 0,0 0 6 16,-5 0-27-16,0 0 8 0,6 0 5 0,-6 0-12 16,0 0 7-16,13 15 9 0,-14-9 13 0,-2 1 3 15,-5 7-3-15,-3 0-16 0,-2 0 15 16,-1-2-20-16,-1 1 27 0,-2 0 10 0,1-1-21 15,-1-2 9-15,-1-3-16 0,0 2 13 0,-1-2 5 16,2 2-24-16,0-4-6 0,1 1 5 16,1 1 15-16,2-6-6 0,0-1 23 0,6 3-41 15,7-3 38-15,-7 0-26 0,-2 0-11 0,9 0 14 16,-24-12 0-16,17 7 25 0,2 0-19 16,4 0 14-16,-1-2-13 0,0 2-6 0,2 1 0 15,2-2-19-15,-2 3 15 0,0 3-26 0,0 0 16 16,0 0-3-16,0-8-2 0,0 8 16 15,11-14 1-15,-6 10-13 0,-1 1-6 0,-1 0 26 16,1 2-8-16,2 0-15 0,-2-1 32 16,-1 4-40-16,3-2-5 0,-3 1 14 0,-3-1 2 15,0 0 10-15,8 11-2 0,-5-8 16 0,-2 4-17 16,3-1-14-16,-2 0-2 0,-2 1 25 0,0 2-2 16,0-2-1-16,2 0-4 0,-2-1 10 15,0-6-6-15,0 9-14 0,0 4 37 0,0 0-32 16,0 0 9-16,-12 10-7 0,8-16 5 15,-2 7 29-15,1-2-22 0,-7-1 14 0,5-3-30 16,-6 2-7-16,-4-2-15 0,7 1-15 0,-8-3-10 16,0 1-42-16,-1-2-14 0,2-1-17 15,0-2 11-15,10-2-119 0,-4 0-76 0,2 0-77 16,1 0 19-16,0 0 21 0,-4-13 23 16,9 7 21-16,3 1 12 0</inkml:trace>
  <inkml:trace contextRef="#ctx0" brushRef="#br0" timeOffset="16044.02">29917 3524 634 0,'-1'-2'244'0,"-1"0"-41"15,-1-1-37-15,-1 2-10 0,0-1-16 16,-1 2-17-16,0-1-27 0,-2 1 7 0,-13 3-40 15,14-3-16-15,-4 0-58 0,1 0-21 0,-4 0 3 16,-4 0-233-16,3 0-86 0,-2 0 21 16,-1 0 12-16,2 0 21 0</inkml:trace>
  <inkml:trace contextRef="#ctx0" brushRef="#br0" timeOffset="16407">29463 3610 394 0,'-5'0'252'15,"-1"0"-32"-15,1 0-31 0,-2 0-22 0,1 3 8 16,-8 2-24-16,-1 3 2 0,2-3-30 0,0 3-9 16,0 1-1-16,1 2-10 0,0 0-23 0,2 1 5 15,5-2-17-15,0-2 1 0,2 1-22 16,0-1 5-16,3-8 3 0,0 7-2 0,0-7-9 15,0 9-9-15,0-9 3 0,17 24 5 16,-3-15-12-16,-4-8-7 0,2 1 9 0,-2-2-12 16,-10 0-5-16,12 0 9 0,17-12-9 0,-18 7-13 15,2-2 9-15,-4-1-3 0,1-2 13 0,-2 0-5 16,-5 2-12-16,1-1 10 0,-2 0-16 16,-2-1 3-16,0 10 0 0,0-8 5 0,0 1-10 15,0 7-10-15,-18-24-33 0,4 15-5 16,-3 4-20-16,0-1-6 0,2 6 9 0,0 0-138 15,5 0-76-15,-5 0-99 0,-17 11 24 0,14-7 25 16,0-2 47-16,5 0-33 0</inkml:trace>
  <inkml:trace contextRef="#ctx0" brushRef="#br0" timeOffset="16680.98">29102 3635 625 0,'-2'-6'257'0,"1"4"-14"16,0-2-41-16,0 1-13 0,-1 0-8 0,1-1-33 15,1 1-19-15,0 0-14 0,-1 1-15 0,-1 1 5 16,4-1-20-16,-4 2 3 0,1 2-8 16,1 0-22-16,1 1 7 0,1 1-17 0,-1 1-5 15,-1 0-1-15,1 1-4 0,2 2-18 16,2 8 8-16,0-5-26 0,-1-2-9 0,1-1-22 15,-4-1-9-15,4 0-37 0,-2-2-31 0,-1 1 9 16,1-1-118-16,-2 0-100 0,-1-2-40 16,0 1 30-16,0-4 24 0,0 0 13 15,0 0-7-15</inkml:trace>
  <inkml:trace contextRef="#ctx0" brushRef="#br0" timeOffset="16962.97">29008 3559 383 0,'-1'-7'293'0,"0"1"-49"0,-1 2-42 0,1 0-38 15,1 0-7-15,-1 1-10 0,1 3-9 0,-1 3-18 16,1-2-1-16,-2 2-12 0,1 3-7 16,0-4-23-16,-4 5-3 0,1 9-20 0,-1-1 24 15,-3 1-26-15,3 1 1 0,-5-1-1 16,1 2-6-16,0 1 1 0,-3-2-19 0,1 1 2 15,-2 0-17-15,-2 0 15 0,-2-4-15 0,2 1 16 16,-2 3-18-16,2-4 3 0,1-1-12 16,-3-2-10-16,3-2 0 0,-3 0-32 0,6-1-37 15,1-3 5-15,2 0-135 0,-1-1-112 16,9-4-51-16,0 0 27 0,-6 0 22 0,6 0 24 16,0 0 7-16</inkml:trace>
  <inkml:trace contextRef="#ctx0" brushRef="#br0" timeOffset="17154.96">28754 3715 700 0,'0'-5'235'15,"0"1"-39"-15,1 0-9 0,0 0-22 0,-1 1-30 16,0 0-21-16,3 3 1 0,0 0-11 16,-2 0-7-16,-1 3-6 0,2-1-19 0,1 1-11 15,-2 2-14-15,2-1-15 0,-1 0-28 0,1 2-53 16,-2-1 16-16,2 2-38 0,-2 0 6 15,-1 0-124-15,0-7-70 0,0 7-66 0,0 0 22 16,0 7 16-16,-17 14 7 0</inkml:trace>
  <inkml:trace contextRef="#ctx0" brushRef="#br0" timeOffset="17822.91">28584 3912 249 0,'-13'-13'240'0,"2"1"-25"0,0-5-9 0,2 1-60 15,2-5 21-15,-3 0 0 0,3-4-13 16,2 1 1-16,1 3-7 0,-1 2-2 0,4 4-30 16,-2-2 3-16,3 3-30 0,0 14 4 0,0-9-8 15,0 0-9-15,0 9-6 0,0-10 0 16,0 10-23-16,0-8 13 0,0 8-26 0,0 0-6 16,0-8 5-16,0 8 11 0,16-11-8 0,-13 9 1 15,1 4-22-15,0-1 1 0,0 2-4 16,2-1 8-16,-2 1-12 0,1 0-3 0,-2 1-2 15,1 0-2-15,0 0 7 0,-2 1-3 0,1 0-1 16,-2 1 5-16,3-2-3 0,-3 3-4 16,-1-3-4-16,0-4 8 0,0 0-7 0,0 0 22 15,-13 18-4-15,3-5-15 0,-4-4 0 16,1-3-5-16,-2 1 15 0,3-3-11 0,2-3 5 16,-3 2 5-16,7-2-3 0,-3-1-7 0,1 0-3 15,8 0-8-15,-7 0 10 0,7 0 0 16,-11 0 17-16,5 0-18 0,-2 0 14 0,-3-11-13 15,-1 3-6-15,6 7-7 0,-3-3 4 16,5 2 7-16,-1 0-5 0,2 2-2 0,3 0 9 16,0 0-4-16,0 0 6 0,0 0 4 15,-7 0-8-15,-3 13 15 0,6-7-13 0,-5 8-7 16,0-2-4-16,0-1 12 0,0 1 9 0,0-6-16 16,-1 6-3-16,2-3 0 0,0-3 25 15,3-2-10-15,-1 1-4 0,-6 4 9 0,3-5-10 16,2-1-8-16,-1-2 21 0,8-1-9 0,0 0 3 15,-9 0-6-15,3 0-7 0,6 0 21 16,-9 0-7-16,-12-18-10 0,11 11 3 0,-1-1 0 16,-2-2 1-16,0-1-5 0,4-4 4 15,-5-1 11-15,0 0-27 0,-1-4 8 0,1 3 5 16,-1-1 14-16,-2-1 0 0,4 1 12 0,1-4-12 16,1 3 15-16,4-1-4 0,3 0-3 15,-1-2 1-15,5 14-14 0,0-6-9 0,18-19-1 16,-2 13 6-16,-2 2 26 0,5 1-19 15,-2 2-23-15,4 1-25 0,0-1-17 0,2 4-53 16,4-1-12-16,-1 0 10 0,1 2-122 0,-4 2-98 16,4 1 25-16,-6 0 23 0,-2 1 20 15,-5 4-124-15,4 1 20 0,-7-5 68 0,-11 6-15 0</inkml:trace>
  <inkml:trace contextRef="#ctx0" brushRef="#br0" timeOffset="18014.91">28377 3387 534 0,'-4'5'263'0,"-4"8"-37"0,-5-2-25 0,1 3-14 16,-1-1-30-16,3 0-16 0,-2 0-18 0,-1-4-14 16,2 2-20-16,1 0-19 0,-3-1-23 15,0 0-33-15,3 0-70 0,-4 0 5 0,7-4-97 16,-2 6-47-16,-2-7-103 0,3 1 4 15,-3 2-7-15,-2 0 17 0</inkml:trace>
  <inkml:trace contextRef="#ctx0" brushRef="#br0" timeOffset="18294.89">27982 3751 732 0,'-14'5'219'0,"5"1"-15"0,0-4-12 16,1 1-24-16,2 0-1 0,-1 0 12 0,2-2 0 15,0 0-1-15,0-1-20 0,-1 2-34 0,2-2 11 16,4 0-6-16,0 0 23 0,-5 0-54 16,5 0 14-16,-9 0-7 0,-3-14 6 15,2 2-5-15,0-2-9 0,0-2 1 0,2 0-11 16,0-1-23-16,-2-2-7 0,2 5 30 0,-1-6-9 16,2 2-7-16,-2-1-8 0,1-1-55 15,0 6 0-15,3 3-34 0,0 3-33 0,0 1-22 16,3 0-24-16,-2 1-21 0,0-1-43 0,-1 3-14 15,2 0 15-15,-1 0-218 0,-2 1-36 16,0 0 32-16,-7-1 58 0,-1-3-4 0,-2 0 17 16,4 3 29-16,3 0-1 0</inkml:trace>
  <inkml:trace contextRef="#ctx0" brushRef="#br0" timeOffset="18822.84">27600 3443 448 0,'-3'-2'268'16,"2"-3"-23"-16,1 1-26 0,-3 3 1 0,2-3-18 15,-1 1-9-15,1 0-10 0,0 2-13 0,0-2-48 16,-1 2-16-16,1-1 2 0,0 2-25 16,1 2-9-16,0-2 3 0,0 2 7 0,0 1-11 15,4 0-22-15,-3 3-16 0,0-1 2 0,3 1 15 16,3 9-20-16,4 1-9 0,-1 0 14 0,0 2-21 16,1-4 18-16,-2 0-3 0,1 3-19 15,1-3-5-15,0 3-9 0,-2-4 27 0,-2 2-9 16,2-1-3-16,-4-3-5 0,2 3-3 15,-5-4 21-15,2 2-23 0,-3-2 3 0,-1-2-5 16,0 0 11-16,-14 15-15 0,5-9 7 16,-3 0-1-16,-3 0 0 0,-2-2-11 0,-1 1 23 15,0-2-1-15,-4 1 20 0,3-2-11 0,-3 0 11 16,2-2 9-16,0-3 4 0,3 0 23 16,1-5 3-16,3 3-7 0,13-3-6 0,-12 0-6 15,-13-13-5-15,11 5-4 0,8-2-7 16,-2-5-2-16,1 2 10 0,4 0-5 0,2-2-4 15,1 4 7-15,0 3-4 0,0-6-27 0,13-17 5 16,-10 22-4-16,6-5 0 0,1 1-2 16,0 6 10-16,0-5-2 0,-1 8-18 0,0 1-2 15,-3 2 0-15,-2-1-4 0,-4 2 2 0,0 0-14 16,9 0 19-16,-9 0-10 0,7 0 17 16,-7 0-17-16,15 14 4 0,-12-8-6 0,-3-2 0 15,0 1 3-15,0 2 3 0,0 1 2 0,-2-2-24 16,2 1 11-16,-16 14-3 0,9-4-35 15,-5-6-20-15,2 1-58 0,-2-2-49 0,2-1 18 16,-5-2-291-16,-3 1-4 0,-4-2 38 16,4 0 44-16,-3-3 16 0,-6 1 51 0,-6-1 28 15,5 0 15-15,-6-2 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0T08:53:22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26143 4362 251 0,'13'0'198'0,"-13"0"8"15,0 0-27-15,0 0-8 0,0 0-19 0,0 0 12 16,15 0-4-16,-15 0 9 0,0 0-21 16,0 0-11-16,0 0-16 0,20-5-12 0,-20 5-7 15,0 0-8-15,0-2-13 0,-3 2 0 0,1-3 0 16,-4 1-31-16,1 0 1 0,-1 1 10 15,-2-2-15-15,-7-2 5 0,-7-2-8 0,3 4-9 16,0 0 1-16,-3-2 11 0,0 1 0 16,0 4-15-16,0-2-4 0,-1 2 7 0,-2-1 6 15,2-1-24-15,-4 2 7 0,2-1-2 0,-3 0 22 16,1 1-32-16,-1-4 10 0,1 2 2 16,-3 1 2-16,1 1 3 0,2-2-15 0,-2 2-1 15,1 0-1-15,11 0-3 0,-4 0 16 0,-4 0-14 16,2 0 3-16,-4 0 18 0,4 0-19 15,-5 0 3-15,5 0-5 0,-29 11 5 0,25-11 2 16,0 0-2-16,-1 2-12 0,-3-2 23 0,13 0-11 16,-6 0 5-16,-8 0 13 0,-3 0-4 15,-2 0-23-15,-1 0-8 0,0 0 31 0,-39 10 6 16,41-8-1-16,3 1-27 0,1-2 28 0,-1 3-26 16,0 1 19-16,1-3-32 0,3 2-5 15,-1 1 5-15,-2-5 5 0,0 5-1 0,1-3 28 16,-1 2-18-16,-1-4-26 0,0 4 21 15,1-3 9-15,0 3-12 0,-2-2-3 0,1 1 5 16,-1-1 16-16,-2 1-13 0,-4 0-10 0,3 0 11 16,-3-1 9-16,2 0-10 0,-1 1 3 0,1-2-24 15,3 2 42-15,0-2-24 0,-1 0 5 16,6 3-13-16,-1-3-7 0,-2-1 21 16,5 1-13-16,5 1 23 0,-2-1-8 0,2 2-22 15,4-2 6-15,0-1-1 0,0 4-1 0,0-4 3 16,-1 5-1-16,2-4-4 0,-2 3 0 0,0 2 20 15,2-2-4-15,-1 1-6 0,-2 3-12 16,1-3-2-16,-3 2-9 0,1 1 14 0,1-1-43 16,0-2-15-16,2 1-22 0,3 1-31 15,0-4-68-15,5 0 16 0,2 0-277 0,3-3 32 16,1 1 15-16,5-1 26 0,0 0 24 0,0 0 46 16,-5-14 3-16,6 10 48 0</inkml:trace>
  <inkml:trace contextRef="#ctx0" brushRef="#br0" timeOffset="1469.91">24401 2728 445 0,'0'0'220'16,"0"0"4"-16,0 0-15 0,0-16-12 15,0 16-39-15,0 0 2 0,0 0-15 0,-12-23-12 16,13 20-11-16,-1 0-23 0,0 0-6 0,2 2-6 16,-2 1 0-16,1 0 2 0,0 3-3 15,1-1 1-15,0 2-17 0,1-2 12 0,-1 5-17 16,7 6 21-16,-1-1-19 0,-4 1-15 16,2 0-1-16,2 3 12 0,-3-4-11 0,1 2-4 15,-3 0 3-15,6 0 5 0,0 0-9 0,-4-4-22 16,-1-2 2-16,-2 0 3 0,1-1 17 15,-2 0-23-15,-1 0-3 0,1 0 14 0,-1-4-13 16,0 4-16-16,0-7 14 0,0 0-1 16,0 7 9-16,0 0-2 0,0-7-6 0,0 8 0 15,0-8 4-15,0 7 13 0,0-7 7 0,0 9 7 16,0-9-24-16,0 0-2 0,0 0-2 16,-5 9-3-16,8-12-1 0,-3-1-4 15,0-2 30-15,1 1-3 0,0-2-6 0,3-10-18 16,3-1 4-16,-2-1-1 0,2 2-4 0,4-4-7 15,-2 3 5-15,-2 0-1 0,1 2 20 0,-3 3-4 16,4 0-2-16,-1 1-16 0,2 2-3 16,-5 2-1-16,0 2 6 0,-2 5-4 0,4-4-1 15,-3 0-32-15,-1 3 16 0,2 2 7 16,-4-2-2-16,-1 2 2 0,0 0-6 0,0 0 2 16,0 0-1-16,8 0 0 0,2 14 3 0,-6-11-2 15,-2 1 11-15,9 7 0 0,-6-3-1 0,0-1 1 16,0 1 4-16,-1-2-3 0,-2-3-1 15,2 2-3-15,-1 0 10 0,-1 0 5 0,1 1-1 16,-3-2-10-16,1 0-6 0,2 0-6 0,-3-4 31 16,0 0-28-16,0 0 1 0,0 9 7 15,0-9 0-15,0 7-2 0,0-7 2 0,0 7 12 16,0-7-1-16,0 0 1 0,0 0 14 0,0 0-3 16,10 15 0-16,-10-15-17 0,1 0 10 15,0 0-3-15,1-3-3 0,-1 0-8 0,0-1-19 16,3 0 15-16,-1-2 16 0,4-12-27 0,4 0 20 15,-4 3-1-15,4 0-14 0,0-1 18 16,-1 0-2-16,2 2-14 0,0-2-2 0,-1 5 10 16,-3 2-29-16,3 0 23 0,-2 2-1 15,-3 3-5-15,1 2-4 0,0-2 18 0,0 3-14 16,-3 0 11-16,-1 1-2 0,-3 0-11 0,0 0-2 16,0 0 2-16,8 0-6 0,1 0-1 15,5 17 34-15,-7-10-19 0,-1-2-13 0,0 2 23 16,3 5-12-16,0 1-3 0,-1-3 0 0,-3 4 12 15,-1-5-2-15,1 0-5 0,-3 2 2 16,2-1-23-16,-1-2 28 0,-3 0-4 0,1-1-4 16,3 10 3-16,-2-3 10 0,0-3-9 15,-1-1 1-15,-1 0-7 0,0-2-2 0,0-1 8 16,1 1-9-16,-1-2-14 0,2-1 33 0,-1 1-20 16,-1-1 5-16,0-5 2 0,0 0-3 0,0 9-9 15,0-2 16-15,0-7-11 0,0 8-18 16,0-1-8-16,0-7 0 0,0 8 2 0,0-8-59 15,0 9-26-15,0-9-26 0,0 8-44 0,0-8-56 16,0 7 20-16,0-7-260 0,0 0 35 16,0 7 32-16,0-7 21 0,0 0 28 0,-13 5 24 15,9-6 3-15,2-2 50 0,2 0 29 16</inkml:trace>
  <inkml:trace contextRef="#ctx0" brushRef="#br0" timeOffset="3642.78">16273 4102 465 0,'0'0'203'0,"0"0"-55"0,0 0-1 16,0 0 20-16,0 0-23 0,0 0-20 16,0 0 5-16,-15 16-17 0,10-16-14 0,1 0-17 15,-1 1 19-15,0-1-14 0,-2 0 5 16,7 0-20-16,-7 0-2 0,7 0-9 0,-15 0 11 16,-4 0-12-16,0 0-8 0,1 0-11 0,-19 11 11 15,18-8-6-15,-3-2-5 0,3 1-4 16,0-1-5-16,8-1 14 0,-5 0-14 0,-3 0-1 15,-1 0 1-15,-2 0 2 0,0 0 11 16,-23 11-9-16,22-7-6 0,0-2-6 0,-3-1 1 16,2 2 16-16,-1-2-21 0,2 2 3 0,-3 3 11 15,1-4-6-15,2 1-1 0,-3 0-2 0,3-2-2 16,-1 2 19-16,3-1-30 0,-3-1 6 0,0 2-3 16,1-3 3-16,-4 2-15 0,4-2 25 15,-4 1-13-15,13-1 7 0,-4 0-3 0,-6 0-3 16,-4 0-7-16,-3 0 28 0,2 0-11 15,-2 0 8-15,-33 12-10 0,35-11-14 0,-3 2-3 16,1 2 16-16,2-3 6 0,-3 4 0 0,1-4-39 16,4 4 13-16,-2-2 5 0,1 0 11 15,3 1-5-15,2 0 1 0,-1-2 6 0,5 2-36 16,2-2 50-16,-2-1-37 0,1 5 6 0,0-6 27 16,0 0-20-16,3 3-3 0,2-4-13 15,-1 3 22-15,4-3-7 0,10 0 1 0,-15 0-8 16,2 0-12-16,-5 0 12 0,0 0-2 0,3 0 5 15,1 0 7-15,-3 0-3 0,-1 0-6 16,0 0 13-16,-1 0-21 0,1 0 20 0,-2 0-16 16,0 0 15-16,0 0 2 0,2 0-21 15,4 0 5-15,-2 0-16 0,0 0 36 0,-2 0-10 16,4 0 22-16,-14-5-39 0,19 5 12 0,-5 0-21 16,0 0 27-16,0 0-17 0,1 0 18 15,3 0 2-15,0 0-4 0,2 0-12 0,-1 0 31 16,-1 0-30-16,-3 0 10 0,-4 0-14 0,-1 0 0 15,-2 0 15-15,0 0-16 0,0 0 5 16,1 0-9-16,1 0 16 0,0 0 2 0,-1 0-1 16,3 0 27-16,0 0-34 0,0 0 4 15,-2 7 25-15,2-7 3 0,-17 9-37 0,19-7 3 16,4-2 27-16,-2 1-31 0,3 0 28 0,2-1-31 16,2 0 2-16,-2 4 16 0,1-4 7 15,-1 0 9-15,5 1-53 0,-5-1 31 0,2 1-24 16,-2-1 14-16,7 0 27 0,0 0-35 0,-7 0 10 15,7 0 10-15,-6 0 16 0,6 0-5 16,-8 0-22-16,8 0-3 0,0 0 3 0,-6 0 0 16,6 0-25-16,0 0 10 0,-9 0-32 0,9 0-14 15,0 0-21-15,0 0-25 0,-5 0-3 16,5 0-56-16,0 0 17 0,-9 10-101 0,9-6-144 16,-2-1 9-16,2 1 1 0,-1-2 65 15,0 2-4-15,-2-1 23 0,-3 2-7 0,-8 5 31 16</inkml:trace>
  <inkml:trace contextRef="#ctx0" brushRef="#br0" timeOffset="5253.68">14924 2316 464 0,'0'-15'255'0,"0"15"-31"16,-21-32-29-16,19 25-6 0,2 0-9 15,0 2-10-15,-1-1-7 0,1 6-16 0,0 0-19 16,0-10-11-16,0 10-15 0,0-8 7 0,0 8-25 16,0-8-1-16,0 8-20 0,0-7 16 15,0 7-21-15,0 0-4 0,0-7 12 0,0 7-29 16,0 0 2-16,0 0-10 0,0 0 17 0,0 0-19 15,3-14-6-15,-2 15 36 0,-1 2-9 16,3 1-27-16,-1-1 7 0,2 2 2 16,3 11 33-16,4-1 15 0,-2 3-28 0,1 4 20 15,-2-2-43-15,1 4-9 0,-2 0 14 16,1 1 0-16,0 3-2 0,-2 1 8 0,1-1 21 16,-2 3-35-16,-1-2-12 0,-1 1 0 0,1 0-11 15,-1-1 20-15,-2 0-14 0,2-1 14 16,-2 0-8-16,0-3 14 0,-1-3-4 0,0 0-32 15,0 1 30-15,0-3-25 0,0-4 41 0,0-1-26 16,0-5 6-16,0-2-17 0,1 2 15 0,-1-10-20 16,0 7 20-16,0-7-13 0,0 8 27 15,0 0-17-15,0-8-17 0,0 9 38 0,0-9-4 16,0 8-20-16,0-8-32 0,0 7 44 16,0-7-25-16,0 0 4 0,0 9-5 0,0-9 8 15,0 0-13-15,0 0 16 0,2 9-4 0,-2-9-18 16,-2-2 19-16,1 0-8 0,1-2-1 0,0-2 2 15,3 1 14-15,-1-3 19 0,1-11-28 16,2 0 2-16,1 1 21 0,1 0-35 0,-4 1 7 16,5 0 8-16,-3 3-11 0,-1 1-5 15,2-2 15-15,2 3-8 0,-3 1-20 0,-1 3 11 16,1 1 11-16,0-1 0 0,-2 5 5 0,-1-3-2 16,2 2 13-16,-1-1-15 0,1 3 31 15,-2-3-35-15,2 0 8 0,6-2-13 0,2-7 18 16,-4 7 1-16,-1 1-17 0,-1 3-11 0,2-1 26 15,-3 2-12-15,-1-3 14 0,1 1 0 16,2 2 14-16,-2 1-16 0,0-1-17 0,-1 0 16 16,2 0 0-16,-3 0-15 0,3 0-2 0,-1 1 0 15,-1-1 14-15,0 2 3 0,-4 0-24 16,0 0 22-16,0 0 4 0,8 0-12 0,-8 0 12 16,16 14-30-16,-7-3 48 0,-1 2 2 15,-2-4-12-15,2 6-19 0,-3-1 14 0,0 2-10 16,0-1 1-16,0-2-1 0,0-2-16 0,-1 4 37 15,1-2-2-15,-1 2-3 0,0-4 0 16,-1-1-3-16,-1-2-17 0,0 0 3 0,0 1 4 16,-2-1 1-16,1-3 21 0,2 3 9 15,-1-3-15-15,2 12-3 0,-1-8 0 0,-1 0-3 16,-2-2-1-16,0-1-1 0,0-1-3 0,0-2-3 16,2 1-10-16,-2-2 5 0,1 2 0 15,0-2-1-15,-1 1 0 0,0-1 1 0,0 2-5 16,3-2-4-16,-3-1 1 0,1 3 1 15,0-3-5-15,-1 0 1 0,0 1 3 0,2 0-14 16,-1-1 3-16,-1-1-15 0,0 0-41 0,0 0-32 16,0 0-40-16,0 0-44 0,0 0 18 0,0 0-211 15,0 8-58-15,11 0 32 0,-11-7 30 16,3-1 44-16,-2 0-29 0,-1 0 80 0,0-1-30 16,0 1 35-16</inkml:trace>
  <inkml:trace contextRef="#ctx0" brushRef="#br0" timeOffset="7358.55">28153 5257 383 0,'0'0'199'16,"0"0"-14"-16,0 0-47 0,0 0 5 0,-13 0-11 15,13 0-49-15,0 0 13 0,0 0 21 0,0 0-3 16,-27 5-22-16,23-6-28 0,-1 0 20 16,0-2-7-16,0 3 0 0,-1 0-6 0,-2 0-15 15,2-1 6-15,-13 0 0 0,1-1-3 16,-5 0-14-16,9 0 10 0,-8-1-14 0,1 0 8 15,-3-2 1-15,0 2-11 0,1-1-7 0,-2 4-8 16,-1-1 10-16,-2-3-4 0,2 3-14 16,-3 1 7-16,1 0 3 0,-2-4 11 0,1 2 6 15,-1 0-8-15,1 2-8 0,0 0-3 0,1 0-3 16,-2-2 11-16,15 2-15 0,-7 0 9 16,-3 0-11-16,-1 0-7 0,-2 0 1 0,1 0 5 15,-1 0-2-15,-1 0-4 0,0 0 3 0,4 0 10 16,-4 0 5-16,0 0-6 0,5 0-12 15,-5 0 17-15,1 0-9 0,5 0-23 0,0 0 22 16,-1 0-6-16,0 0 5 0,0 0-5 16,-2 0-7-16,0 0-4 0,1 0 0 0,-2 0 0 15,-1 0 1-15,-31 17 13 0,28-14-15 16,2 2 9-16,-1-2-12 0,0-2 0 0,-1 1-2 16,2-2 10-16,1 5 17 0,2-3-25 0,-2 1 11 15,1-2-4-15,3-1 7 0,-2 0-11 16,2 3 5-16,0-2 7 0,-1-1-5 15,2 1-12-15,0 1 24 0,-2 1-13 0,13-3-3 16,-7 0 12-16,-4 0 3 0,0 0-10 0,-4 0 20 16,0 0-21-16,0 0 16 0,1 0-21 0,-2 0-4 15,-1 0 13-15,1 7 11 0,3-7-30 16,-2 0 1-16,-24 15 20 0,39-15-15 0,-7 0 15 16,0 0-26-16,2 0 2 0,1 0 12 15,3 0 4-15,0 0 12 0,2 0-25 16,-2 0 5-16,0 0-1 0,1 0-8 0,2 0 14 15,0 0 8-15,5 0-5 0,5 0 5 16,-8 0-9-16,8 0-9 0,-8 0-7 0,8 0-34 16,-7 0-41-16,7 0-49 0,0 0 13 0,-10 10-128 15,12-8-132-15,2 0 22 0,0-1 15 16,1 1 27-16,3-1 16 0,-2-1-4 0</inkml:trace>
  <inkml:trace contextRef="#ctx0" brushRef="#br0" timeOffset="8421.48">27103 4162 517 0,'0'0'144'0,"0"0"25"0,0-14-48 0,0 14 11 16,0 0-20-16,0 0 5 0,0 0-4 15,0 0-32-15,0 0 5 0,0 0 2 0,0-15-34 16,0 15 5-16,13-18 10 0,-14 16-4 16,-2 1-5-16,0 0 4 0,-3-1-13 0,3 1 8 15,-3-1-7-15,3 0-19 0,-4-1 15 16,2 2-3-16,-1-1 6 0,1 0-16 0,-1 0 8 16,0-1-11-16,0 2 5 0,-1-1-11 15,3-1 12-15,-1 2-3 0,0 0-4 0,-13-4 3 16,9 1 5-16,3 3-9 0,1 1-3 15,-1-1-5-15,2 1 5 0,0 0-8 0,4 0-4 16,0 0 12-16,0 0-2 0,-7 0-5 0,7 0-7 16,-6 0 14-16,-3 11-4 0,8-7-4 0,-2-1 7 15,2 3 1-15,0 0 2 0,1 1 4 16,0 0 12-16,0 1-3 0,0 2-33 0,0 3 10 16,0 2 8-16,16 17 5 0,-12-14-2 0,0-6 1 15,0 5 9-15,-2-3-4 0,2-4 8 16,1 6-41-16,3-3-1 0,-2 3 11 0,-3-5 10 15,1-2-18-15,4 6-1 0,-2-3-2 16,-1-1-5-16,-1-2-1 0,-2-1 9 0,3-2 1 16,-2 1-5-16,1-2 34 0,2 11-35 0,-1-5 32 15,-2-1-26-15,-1-3-10 0,1-3 0 16,-3-4 10-16,0 0-35 0,0 7-16 0,0-7-11 16,0 10-23-16,0-3-12 0,0-7-37 0,0 6-12 15,0-6 13-15,0 8-90 0,0-8-83 16,0 7-75-16,0-7 24 0,-9 13 25 0,7-13 46 15,0 3 14-15,2-1 12 0</inkml:trace>
  <inkml:trace contextRef="#ctx0" brushRef="#br0" timeOffset="8704.46">27216 4329 676 0,'-1'-6'229'0,"-6"2"-46"0,5-1-29 15,-11-3-20-15,-4 1-15 0,-1 0-10 16,1 1-20-16,-4 0 6 0,-1 2-29 0,-3 0 16 16,1 2-13-16,2 1-9 0,-1 0 4 15,0 1-15-15,12 0 2 0,-1 0-16 16,0 0-6-16,1 0-33 0,0 0 4 0,2 0-57 15,3 0 11-15,6 0 6 0,-6 0 3 0,6 0 4 16,0 0-141-16,-7 7-111 0,10-6-41 16,1-1-2-16,-1 1 12 0,4 2 0 0</inkml:trace>
  <inkml:trace contextRef="#ctx0" brushRef="#br0" timeOffset="9664.41">27234 4235 459 0,'2'-2'226'16,"0"-1"-55"-16,-1 2 18 0,3 0-22 0,-3-3-29 0,2 3-24 16,-3 0-9-16,2 1-20 0,-2-2 15 15,1 1-9-15,-1 1-33 0,2 0-17 16,-4-1 22-16,5 2 4 0,-2 2 6 0,1-1-8 15,-2 2 2-15,1-2 7 0,0 3-6 16,0 0 8-16,-1 1-14 0,0 0 0 0,3 0-7 16,-2 2-13-16,1-1 15 0,-2 1 2 0,2 10-16 15,1-6 13-15,-1 0-26 0,1-3 5 16,-3 0-3-16,0 0 5 0,0-9-9 0,0 7 6 16,0 1-5-16,0-3 13 0,0-5-7 0,0 10-1 15,0-2-15-15,0 0 20 0,0-8 6 16,0 9-33-16,0-2 10 0,-8-7-6 15,8 9-9-15,-10 3 7 0,9-8-17 0,-1-1 10 16,0 0 37-16,0 1-27 0,2 0 5 0,-1-3 13 16,0 4-13-16,0-4 5 0,-1 0-2 15,1 2-13-15,0-2-6 0,1-1 13 0,-4 0 22 16,4-1-13-16,-1 0-28 0,-1-1 14 16,1 1-2-16,0 0-3 0,1-4-12 0,0 2 20 15,2-3 11-15,-2 2-6 0,3-2-20 0,-1 2 15 16,1-3-14-16,0 0-4 0,2-7 4 15,2-1 0-15,-1 1 29 0,1 0-40 0,1 0 4 16,0 3 3-16,2 1 7 0,-1 1 18 16,-6 0-8-16,3 1-22 0,-3 3 10 0,0-1-11 15,2 1 0-15,-2 1 15 0,0 0 3 0,3 1 12 16,-3 1-32-16,1-1 12 0,1 2 14 0,-1-4-1 16,2 4-30-16,-3-2 0 0,1 1 22 15,0 0-7-15,-2 1-13 0,4-1 4 0,-4 0-1 16,-2 2 14-16,0 0 17 0,0 0-33 0,0 0 29 15,0 0-33-15,8 0 17 0,-8 0-10 16,0 0 22-16,0 0-13 0,7 0-14 0,1-12 13 16,-7 11-12-16,1 1 10 0,-2 0 8 0,0 0 37 15,-2 2-33-15,1-2 31 0,-1 2-17 16,0 0 5-16,0 0-17 0,-5 1-14 0,5-1 0 16,-2 0 1-16,0 1 35 0,-1-1-4 15,1 2-4-15,0-2-1 0,2 3-2 0,-4-3-2 16,0 1 21-16,2 1-16 0,-1 0 19 0,0 0 3 15,-7 7-18-15,2 0 2 0,5-3-6 0,1-2 9 16,1-1 14-16,0 2-15 0,2-2 1 16,-2 0-2-16,3-1-12 0,0 0 13 0,0-4-6 15,0 0-2-15,0 8 7 0,21 7-6 16,-11-8-1-16,3 2-1 0,-3-2 6 0,0-4-11 16,-1-1-6-16,0 3-10 0,8 0 12 15,-7-2-2-15,0 0-4 0,2-1-9 0,-5 0 13 16,-1 1-11-16,1-2 16 0,-1 0-36 15,0-1 30-15,-3 0-3 0,-3 0-2 0,0 0 3 16,0 0 1-16,8 0-19 0,-8 0 8 0,0 0-3 16,7 0-19-16,-7 0-17 0,0 0 1 0,8 0 4 15,-8 0-2-15,0 0 3 0,0 0-73 0,0 0 26 16,0 0-53-16,0 0-15 0,0 0-25 16,9 13-17-16,-9-12-48 0,0 2 23 0,0-2-170 15,2 1-87-15,-1-1 41 0,-4 0 29 16,3 1 25-16,2-2 50 0,-1 2-6 0,2-2 49 15,-2-2 6-15</inkml:trace>
  <inkml:trace contextRef="#ctx0" brushRef="#br0" timeOffset="15455.06">14803 5744 449 0,'0'0'211'0,"0"0"-26"0,0 0-25 15,0-15-27-15,0 15-2 0,0 0-13 16,0 0-5-16,0 0-28 0,0 0 10 0,0 0-25 16,0 0-7-16,0 0-13 0,0 0 26 15,0 0 0-15,0 0-14 0,0 0 5 0,0 0-2 16,0 0-15-16,-4 0 19 0,11 9 1 16,-1 5-6-16,2 3-4 0,0-4-20 0,-1 4 13 15,1-3-1-15,-2 1-5 0,3 2-7 16,-3-5-6-16,2 4 4 0,-1-3 9 15,-2-1-19-15,2-4-4 0,-4 0 8 0,1-2-16 16,-2 1 0-16,1-3 4 0,-2 2 13 0,4-4-3 16,-3 3-19-16,-1-2 22 0,0 0-3 15,2 1-17-15,-2 0 9 0,2-2-5 0,0 1 27 16,-3-1-1-16,3-1 29 0,-2 0-36 16,-1 2 12-16,3-3-2 0,-3 0 29 0,0 0-41 15,0 0 13-15,0 0-11 0,6 0 21 0,6-15-32 16,-4 2 8-16,0-1-17 0,1 0-1 15,-6 3-2-15,8-4 11 0,-4-3-5 0,-2-2-15 16,1 4 8-16,-2-2 13 0,2 0-26 0,-2 4 7 16,0 4 15-16,-3 2 14 0,1-1-43 15,-1 4 14-15,0-2 2 0,0 3 12 0,1-2-17 16,-1 4-4-16,-1-3-7 0,0 1 42 0,1 1-11 16,-1 1-27-16,0-1-15 0,0 3 10 15,0 0-13-15,0 0-12 0,0 0-15 0,0 0-25 16,0 0-11-16,0 0-20 0,0-7-22 0,2 1-8 15,-2 6-24-15,1 3 14 0,0-3-70 16,-1 2-103-16,0-1-61 0,0 1 22 0,-1 2-6 16,1-2 34-16,-1 2 2 0,1-1 6 15</inkml:trace>
  <inkml:trace contextRef="#ctx0" brushRef="#br0" timeOffset="15804.04">15251 5820 224 0,'1'3'241'0,"-1"0"0"15,1-1-56-15,2 3-44 0,-2-1 26 0,0-2-12 16,2 4-24-16,-2 1 5 0,0-2-14 0,-1 1-12 15,0 3 1-15,0-2-17 0,0 0 1 16,0 2-28-16,0-2 8 0,0-7-12 0,0 8 7 16,0 1-18-16,0-1 5 0,0 6-24 15,0 1 3-15,0-3-13 0,0 1 2 0,0-3 6 16,0 0-7-16,0-2-6 0,0-1-2 0,0-7 9 16,0 10-12-16,0-4-4 0,0-6-15 15,0 9-21-15,0-2-19 0,0-7-17 0,0 10-41 16,0-2 10-16,0-8-83 0,0 8-74 15,0-8-125-15,0 0 24 0,0 6 20 0,0-6 35 16,-10 7 8-16</inkml:trace>
  <inkml:trace contextRef="#ctx0" brushRef="#br0" timeOffset="16104.02">15345 5634 421 0,'0'-5'233'0,"0"1"-13"0,0 1-25 0,0-2-32 15,2 1-5-15,-4 2-26 0,2-2-16 0,0 3-9 16,2-1-12-16,-2 2-1 0,1-2-23 15,-1 0 4-15,1 1-20 0,-1 1 12 0,0 0-23 16,0-1 2-16,4 1-30 0,-3 0 5 0,0-2-25 16,-1 2-48-16,3 0-8 0,-2 0 6 15,0-1-229-15,1 1-75 0,-1-2 49 0,0 1 17 16,-1-2 13-16</inkml:trace>
  <inkml:trace contextRef="#ctx0" brushRef="#br0" timeOffset="16571.99">15734 5901 534 0,'2'1'263'0,"-2"-1"-30"0,0 1-42 0,2-2-9 15,-1 1 2-15,0 0-17 0,-1 0-3 0,-1-1-12 16,1 1-29-16,-3-2-1 0,1 1-25 16,-1-2-4-16,-1 3 8 0,-3-1-18 0,0-1 0 15,1 1 6-15,-2 0-37 0,-7-4-2 16,2 5-11-16,-5-4-2 0,7 3-12 0,0 0 14 16,0-1-4-16,1 0 15 0,10 2-15 0,-9 0-14 15,0 0 1-15,-4 0-33 0,-5 0-26 0,-14 13-24 16,18-9-16-16,2 0-14 0,0-1 8 15,5 1-129-15,2-1-78 0,0-1-76 16,3-1 29-16,1 2 19 0,1-2 20 0,2 2 17 16,-2-2-13-16</inkml:trace>
  <inkml:trace contextRef="#ctx0" brushRef="#br0" timeOffset="16827.98">15689 6016 406 0,'0'2'243'0,"0"0"-30"0,0-2-28 16,-1 0 0-16,0 0-27 0,-1 0-15 0,0 0-11 16,-1 0-12-16,-1 0-13 0,0 1-6 0,-2-1-15 15,1 2-18-15,-3-1 1 0,-1-1-21 0,-17 6 4 16,11-5-11-16,-4 0-32 0,4 4 4 15,0-4-45-15,3 1-7 0,2 0-24 0,2-2 8 16,2 3-158-16,-1-3-141 0,3 2 20 16,0-2 25-16,0 1-24 0,1-1 69 0</inkml:trace>
  <inkml:trace contextRef="#ctx0" brushRef="#br0" timeOffset="17470.93">16013 5875 212 0,'2'-2'282'0,"-1"1"-54"0,-1-4-29 0,0 4 0 16,-1-2-45-16,1 3-9 0,-1-2 0 15,1 0-24-15,-3 0-1 0,1 1-10 0,-1 0-3 16,0 0 0-16,-3-1-11 0,2 0-16 0,2 1 0 16,-2 0 11-16,0-2-29 0,0 3 13 0,0-1-12 15,1 1-6-15,0-3 5 0,-2 1-7 16,2 1-21-16,0 1 4 0,1-1-2 0,2 1-12 16,0 0-6-16,0 0 8 0,-6 0 13 0,6 0-14 15,-7 0-15-15,7 0 5 0,0 0 12 16,-17 15-20-16,14-12 12 0,0 3-7 0,-2 7-14 15,4-2 34-15,-2-2-28 0,2 0-2 0,-1 0 22 16,-1-1-7-16,3-1-21 0,0-7 18 0,0 0-11 16,0 10 2-16,0-2-3 0,0-3 0 15,0-5 22-15,14 18-27 0,-3-9 2 16,-4-5 14-16,-1-1-16 0,3-2 15 0,-9-1-9 16,7 0 11-16,-1 0-1 0,7 0 6 0,14-12-23 15,-18 6 18-15,2-1-12 0,-1 1-9 0,-1-1 14 16,1-2-5-16,-4 1 1 0,1 1 9 15,-4 1 17-15,1-1-29 0,-2 0 4 0,1 3 5 16,-2-1 5-16,1 1 13 0,-1-2-13 0,-1 6 8 16,0 0-2-16,0-9-5 0,0 9 17 15,0-9-1-15,0 4-22 0,-12-8-2 0,8 9-8 16,-8-2 16-16,-1-2-10 0,0 1 20 0,0 0 2 16,2 6-19-16,-1-4-10 0,2 4 0 15,1 0 19-15,-1 1-28 0,4-2-10 0,6 2-10 16,-8 0-2-16,1 0-36 0,-3 0-40 15,4 0-8-15,-1 0-42 0,7 0 14 0,-9 0-104 16,1 0-74-16,8 0-77 0,-8 0 37 0,8 0 23 16,-6 0 23-16,6 0 12 0,0 0 10 15</inkml:trace>
  <inkml:trace contextRef="#ctx0" brushRef="#br0" timeOffset="19679.32">3982 4760 431 0,'0'0'193'0,"0"0"-12"0,14 0-38 0,-14-16-22 0,0 16 2 15,13-24 11-15,-14 22-36 0,1-1-17 16,-2-1-13-16,1 1 13 0,0 2-44 15,-1 0 0-15,0-3 35 0,-2 3-43 0,0 1 8 16,-1-1 5-16,1 1-6 0,-1 0 3 0,1 0 5 16,-2 1-24-16,1 0 1 0,-3-1 9 15,8 0 12-15,0 0-17 0,-7 0-2 16,0 0-4-16,-6 9 9 0,6-5-20 0,2-2 1 16,-8 6-4-16,1-3 14 0,5 1-22 0,0 1 29 15,2-2-4-15,0 1-5 0,-4 6-13 0,3 3 12 16,-3-3-1-16,5-1-14 0,1 0 10 15,0 0 11-15,3-2-24 0,0-1 16 0,0-8 0 16,0 7-2-16,0 1 5 0,12 17 1 16,-7-11-20-16,0-1-7 0,8 0 10 0,-4-2 9 15,0-5-3-15,-1 0-1 0,1-3-9 0,0-1 11 16,-3-2 8-16,2 2-7 0,-2-2-10 16,-1 0 4-16,4 0 4 0,3 0-4 0,-2 0 0 15,-1 0-10-15,6-14 13 0,-10 11-1 16,0 1 16-16,1-2-11 0,-4 2-12 0,1-3 12 15,1 3-4-15,-1-2 1 0,1-2-2 0,-1 2-6 16,-1 0-2-16,1-2 11 0,3-8-3 16,-2 5-5-16,-4-1 9 0,0 10-2 0,0-9-16 15,0 0 23-15,0 2-5 0,0 0-6 0,0 7-4 16,0-10 7-16,0 1 11 0,-10-3-22 16,7 8 5-16,-1-1-13 0,1 2 11 0,-4-2-23 15,2 3-6-15,1 1-12 0,0-1-36 0,2 2 8 16,-2 0-110-16,0 0-63 0,4 0-89 0,0 0-20 15,0 0 50-15,-10 0 7 0,10 0 7 16</inkml:trace>
  <inkml:trace contextRef="#ctx0" brushRef="#br0" timeOffset="20051.29">3976 4929 455 0,'0'1'213'0,"2"3"-38"0,-2-3-5 0,0 2 0 15,0-2-67-15,0 0 4 0,0 2-15 0,0 0 3 16,3 0-22-16,-3-1 0 0,1 5-13 16,2 2 9-16,-3-2-2 0,5 12-2 0,0 0-8 15,-3 4-5-15,3 0-5 0,1 3-21 0,3 0 23 16,-3 0-14-16,0 5-22 0,-2-7 25 0,1-1-7 15,4 1 6-15,0-1-2 0,-1-2 0 16,1-1-3-16,2 1-6 0,2-1 13 16,-4-2 2-16,1-2-9 0,-1-1 4 0,3-1-7 15,-3-2-1-15,-4-3-4 0,0-1-24 0,0-4 18 16,-1 3-3-16,-3-4-11 0,0 1-15 0,2-1-24 16,-3-1-22-16,0 1-23 0,1 2 6 0,-1-5-89 15,0 0-79-15,0 0-109 0,0 6 18 16,-11 4 32-16,6-8 24 0,-2-2-15 0</inkml:trace>
  <inkml:trace contextRef="#ctx0" brushRef="#br0" timeOffset="20338.28">4011 5256 565 0,'-2'-5'154'0,"-1"-2"23"0,2 5-25 16,-3-3-5-16,3 3 0 0,-2-1-8 16,2-1 1-16,0 1-45 0,-2 0 10 0,1 2-37 15,-1 1 20-15,-1 0-11 0,2 1-12 16,-2 2-4-16,0 2-16 0,-6 8 17 0,-3-3-19 16,4 7-5-16,-1-2-6 0,-3 2-5 0,3 4 10 15,-3 0-12-15,-1-1 5 0,1 1-18 16,-1 2 13-16,4 0 5 0,-3-2-17 0,2-1 7 15,-1 2-2-15,2-6-24 0,2-2-40 0,3-3-44 16,-4 1-3-16,8-1 9 0,-3-6-91 16,4-1-104-16,0-4-74 0,0 0 37 0,4 0 32 15,-3-2 0-15</inkml:trace>
  <inkml:trace contextRef="#ctx0" brushRef="#br0" timeOffset="20710.25">4057 5184 580 0,'4'-4'184'0,"-1"2"-14"15,1 1-43-15,1-3 13 0,-1 2-20 0,2 0-41 16,-1 2 21-16,3 0 5 0,-2 2-17 15,1-2-11-15,5 0 33 0,16 15-4 0,-12-4-10 16,-1-2 3-16,2 0-18 0,1-2-3 16,-3 3 1-16,3-3 2 0,0 3-23 0,-3-2-4 15,4 1-8-15,-3-3-4 0,0 0-9 0,0 1-4 16,1-2 7-16,-1 0-4 0,-3-4-5 16,-2 2-8-16,6 0-4 0,-3 3 14 0,-4-1-17 15,2-1 10-15,-5-1-23 0,-3 0-16 0,1 0-35 16,-1 1-17-16,0-2-16 0,-3 2 9 15,0-1-67-15,2-1-64 0,-3-2-106 0,0 0-39 16,0 0-4-16,0 0 25 0,-13 13 45 16,-1-7 0-16</inkml:trace>
  <inkml:trace contextRef="#ctx0" brushRef="#br0" timeOffset="20853.24">4187 5344 343 0,'-3'-1'160'15,"-1"2"-24"-15,-1-1-198 0,0 5 4 16,-3-5 4-16</inkml:trace>
  <inkml:trace contextRef="#ctx0" brushRef="#br0" timeOffset="23757.19">3909 7738 259 0,'0'0'224'0,"0"0"-31"0,0 0 0 0,0 0-15 16,13 0-19-16,-13 0-53 0,0 0 32 15,0 0-32-15,0 0-5 0,0 0-11 0,0 0-15 16,0 0 8-16,0 0 7 0,0 0-7 0,0-14 12 15,0 14-4-15,0 0 5 0,0 0-8 16,0 0-13-16,0 0-2 0,0 0-2 0,0 0-5 16,0 0 7-16,0 0-11 0,0 0 21 15,0 0-12-15,0 0-34 0,13 13 3 0,-16-6-4 16,-1 12 0-16,1-7 9 0,-4 5-15 16,1 0 7-16,-2 0 12 0,1-1-19 0,1 1-1 15,1-2-3-15,0-3 13 0,0 1-4 0,1 0-26 16,0-4-2-16,3 0 13 0,-3-1-11 0,3-2 24 15,0 0-17-15,-1-1 24 0,1 0-8 16,0 1-11-16,-1-2-14 0,1 0 16 16,1 0 15-16,-1 1 2 0,0-1-5 0,-2-3 14 15,3 2 3-15,0 0 0 0,-3-1-7 0,3 0 41 16,-1 1-25-16,0-1-5 0,-2 0-4 16,1-2 0-16,-1 1 4 0,-2-1-23 0,5 0-8 15,0 0 26-15,0 0-19 0,-6 0 31 0,6 0-31 16,-9 0 7-16,1 0 1 0,-16-10-19 15,9 5 18-15,2-2 21 0,0 0-19 16,-1 0-7-16,4 3 11 0,0-2 3 0,2 0 10 16,-4-2-10-16,4 1-14 0,0 0 6 0,0 2 11 15,-1-6-11-15,0 7 0 0,4 0 4 0,0-1-11 16,0 1 2-16,2 1-13 0,0 1 9 16,0 0-16-16,0 0 13 0,-1 0-21 0,2 0 6 15,-2 1-7-15,3 1 16 0,-2-1-14 16,2 0-14-16,0-2 16 0,1 3 0 0,0 0-31 15,0 0 2-15,0 0-23 0,0 0-53 0,0 0 8 16,0 0-74-16,0 0-51 0,-7 0-49 16,7 0 25-16,0 0-227 0,0 0 37 15,0 0 33-15,0 0 31 0,0 0-79 0,-8 0 27 16,8 0 78-16,0 0 14 0,0 0 12 0,0 0 30 16,-11-14 18-16</inkml:trace>
  <inkml:trace contextRef="#ctx0" brushRef="#br0" timeOffset="28342.6">1979 8426 354 0,'0'0'223'15,"0"0"-26"-15,0-15-18 0,0 15-19 0,14 0-2 16,-14 0-14-16,0 0-11 0,0 0 5 0,0-16-17 15,19 0-15-15,-19 14-8 0,1 0 4 16,-1 0-8-16,0-1-11 0,-1 1-17 0,0 0-1 16,-1 1-4-16,-2-1 8 0,2 0 5 0,-3 0-9 15,0 1-21-15,-3 1 4 0,0 0 0 16,-1 0-2-16,-5 0-2 0,-1 0-19 0,-4 0 20 16,-20 14-26-16,20-10-9 0,3-1 6 0,-1 4 4 15,0-5-20-15,1 3 23 0,4-4-2 16,3 2-17-16,-1-1 5 0,1 0-43 0,-6 2-3 15,6-3-61-15,2-1 8 0,1 3-14 0,3-1 9 16,0 1-116-16,-4-3-94 0,5 1-51 16,-1-1 38-16,1 0 29 0,0 1-7 0,2-1-12 15</inkml:trace>
  <inkml:trace contextRef="#ctx0" brushRef="#br0" timeOffset="28554.59">1962 8494 647 0,'-4'3'210'0,"-1"1"-22"0,-1-1-34 0,2 0-20 16,-12 5 0-16,2-1-18 0,5-4-7 15,-2 2-20-15,2-3-16 0,-6 2-31 0,-2 1 10 16,2-2-98-16,-2 3 4 0,2-1 4 0,-4-2-124 15,-1 2-153-15,2 0-33 0,-1-4 75 16,1 0-3-16</inkml:trace>
  <inkml:trace contextRef="#ctx0" brushRef="#br0" timeOffset="29340.54">1013 8175 270 0,'-5'-10'267'0,"1"4"-21"16,-2 0-31-16,2 2-14 0,0 0-5 0,4-1-37 15,-2 2 8-15,1 2-13 0,-1-2-26 16,0-1-8-16,0-2-8 0,2 8-10 0,3-2-25 16,-4 2-1-16,1-4 3 0,2 4-23 0,3 0-9 15,-1 2 7-15,-1 3-5 0,4 0 15 16,2 2-17-16,0 1 9 0,3 4-13 0,-3-3 20 16,1 5-14-16,1 6 1 0,-2 0 13 0,0-4 1 15,0 4-28-15,-1-1 3 0,1 2-2 16,-4 0 6-16,3-1-1 0,-1 2-11 0,-2-4-22 15,-1 1 25-15,0-3-26 0,1 2 17 16,-1-5 13-16,0-1-35 0,-2-1 23 0,2 2 1 16,-1-5-26-16,-2 0 40 0,0-1-35 0,-1 1-13 15,0-6 7-15,0 3 11 0,3 0 11 0,-3-7-3 16,0 0-29-16,0 0 16 0,0 7 25 16,0-7-43-16,0 0-1 0,0 0 28 0,1 11-4 15,1-14 57-15,-1 0-36 0,0-2-5 0,0-3-33 16,3-1 26-16,-1-2-5 0,-2 3-20 15,4-2 16-15,-1 1-11 0,2-8 5 16,-2 0 14-16,1-1-1 0,2 1-15 0,0-1 15 16,1 0-20-16,0 1 3 0,0 4 12 0,-1-4 0 15,-1 4-4-15,1 2-13 0,-3 1 11 0,-2 5 26 16,4-3-47-16,-2 3 5 0,-1 0-13 16,1 4 27-16,-2-3-2 0,2 2 4 0,1 2-22 15,-5 0 9-15,0 0 17 0,6 0-17 0,-6 0 13 16,8 0 2-16,13 20 2 0,-8-11-12 15,-2-1 10-15,-6 1 3 0,7 3-19 0,-4 1 28 16,1-1-17-16,-2 0-2 0,1 0 0 0,3 0 1 16,-7-1 24-16,0-1-9 0,-1 0-3 0,-1-1-10 15,-2 0 16-15,3-3-1 0,-1-1-3 16,-2-1 0-16,1 2-3 0,2-2-5 0,-2 2 6 16,-1-4-13-16,2 2 8 0,-2 1-2 15,2-3-28-15,-2 2 20 0,0-2 17 0,1-1-9 16,-1 2-17-16,4-2 3 0,-4 4-28 0,0-5-26 15,0 0-37-15,0 0-38 0,0 0-99 16,0 0 23-16,0 0-249 0,0 0 25 0,0 0 34 16,0 0 28-16,-5 7 23 0,5-7 47 0,1 1 34 15,1-2-7-15</inkml:trace>
  <inkml:trace contextRef="#ctx0" brushRef="#br0" timeOffset="35676.16">5776 7523 539 0,'0'0'215'0,"0"0"-66"15,0-16 10-15,0 16-3 0,0 0-28 16,0 0-10-16,0 0-32 0,0-13 22 16,24-4-18-16,-24 12 2 0,-2 3-15 0,2-1-16 15,0-3 19-15,-2 5-18 0,1-3 15 0,0 1 0 16,-1 0-25-16,1-1 12 0,1 4-21 0,-3-4 4 15,3 1 3-15,-1 0 2 0,1 1-9 16,-1-1 0-16,1 2-3 0,-1-3-13 0,-1 3 8 16,1 0-5-16,0 0-4 0,-2-1-4 0,2-1-7 15,0 2 17-15,1-1-4 0,-3 1-14 16,1-1 7-16,-1 0-10 0,3-1 6 0,0 3 3 16,-2-1 1-16,2 1 1 0,0-1-8 0,-2-1 16 15,2 1-24-15,-1-1 12 0,0 2-12 0,-1-1 2 16,1 1-1-16,-1 0 11 0,2 0-10 15,-2 0-2-15,-2 0 9 0,2 0-6 0,2 0-16 16,0 0 5-16,0 0 11 0,-8 0-16 16,8 0 11-16,0 0-6 0,-7 0-4 0,7 0 0 15,-7 0 7-15,7 0-12 0,-6 0 8 0,-6 13 12 16,8-12-5-16,2 0-1 0,-1 0 13 16,-1 2-14-16,2 2-4 0,-1-3 8 15,1 3-4-15,-1-1 1 0,1 1 6 0,-2-1-8 16,3 2 14-16,-2 11-13 0,0-7 14 0,2-1 1 15,0 0-20-15,1-9 18 0,0 7-11 0,0 2 7 16,0-2-2-16,0 1 15 0,0 5-19 16,0 3 6-16,10 19 3 0,-5-17-7 0,-2-5 1 15,-3 1 4-15,2-3 29 0,1-2-27 0,-3 0-4 16,6 8 23-16,-2 1-38 0,-3-6 32 16,2 1-30-16,0-2 21 0,-3 0-14 0,0-3 5 15,4 12-7-15,-4-13 13 0,0 6-18 0,0 0 19 16,0 2 0-16,0-3-3 0,0-1 2 15,0 0 5-15,0-3-36 0,0 1 8 0,0-3 7 16,10 10 13-16,-10-11 7 0,0 2-19 16,2 1-16-16,-2-1 16 0,0 0 14 0,0 0 8 15,0 0-27-15,0 1 1 0,4 9-4 0,-4-17 3 16,0 11 7-16,0 1-35 0,0-3-5 16,0 1-20-16,0-1-5 0,0-3-28 0,0-6-1 15,0 10-49-15,0-3-5 0,0-7 15 0,0 8-88 16,0-8-48-16,0 7-105 0,0-7 16 0,0 0 25 15,-5 10 19-15,6-11 14 0,-1-1 5 16</inkml:trace>
  <inkml:trace contextRef="#ctx0" brushRef="#br0" timeOffset="35971.14">5854 7828 295 0,'0'-6'265'0,"0"3"-37"0,-2-1-38 0,1 0-25 16,-1 1 8-16,2-2-6 0,-2 4-17 16,0-3-14-16,2 1-18 0,-2 1-11 0,-1 1-2 15,0-1-15-15,-2 0-14 0,-1 2 2 0,-2 2-4 16,-9 1-19-16,10-3-2 0,-19 7 7 15,9-4-21-15,-2 3-30 0,5-4-17 0,1 3-6 16,1-4-18-16,5 2-26 0,0-2 5 16,1 2-96-16,6-3-73 0,0 0-80 0,0 0-75 15,0 0 61-15,-6 0 31 0,0-3-15 0</inkml:trace>
  <inkml:trace contextRef="#ctx0" brushRef="#br0" timeOffset="36921.08">5907 7757 571 0,'2'-1'225'16,"0"1"-3"-16,2 0-29 0,-1 0-6 0,-1-1-33 15,0 1-4-15,-1-2-13 0,1 2-18 16,0 2-20-16,3-1-2 0,-5-1 5 0,2 1-22 15,1 0-6-15,-1 1 23 0,0 2-1 0,3 1-21 16,-4 0 5-16,2 0-13 0,-1 0 17 16,0 2-15-16,1 12 7 0,4-2 1 0,-4-6-10 15,3 6-24-15,-6 1 1 0,2-3 33 16,-1 3-12-16,-1-1-30 0,0-5 14 0,0-1-18 16,0-11-14-16,0 11 29 0,0-1-21 0,0-3-3 15,0 2-11-15,0-2 12 0,0 1-4 0,0-1-5 16,0-7 16-16,0 9-10 0,0-2-10 15,0-7 35-15,0 9-22 0,0-9-5 0,0 9-15 16,0-9 1-16,0 8 2 0,0-8 27 0,0 7-14 16,0-7 4-16,0 0-3 0,0 0-20 15,0 7 37-15,0-7-26 0,-11 8 27 0,10-8-27 16,1-2-19-16,0 0 6 0,0-2-2 16,0-1-8-16,0 3 19 0,2-3-12 0,1 1 38 15,3-10-43-15,-2 2-4 0,5-1 5 0,-1-5 11 16,1 3-6-16,1-4-5 0,1 4 7 0,2 0 13 15,-1 0-15-15,0 1 6 0,0-1 2 16,1 2 8-16,-2-1-19 0,1 2-2 0,-2 1 42 16,0 2-52-16,-3-1-5 0,0 5 50 0,-2-1-10 15,0 3 7-15,-1-1-46 0,0 1 32 16,-1 0-22-16,-1 1 38 0,0 1-36 0,0-1 18 16,2 0 0-16,-3-1 9 0,0 1-22 0,1 1 9 15,-1 0-18-15,0-1-10 0,0 1 41 0,1 0-20 16,-2 1 12-16,1-2 3 0,0 2-16 15,1-1 4-15,-2 1-6 0,0-2-11 0,1 2 24 16,-1-1 4-16,0 1 11 0,0 0-11 16,0 0-29-16,0 0 25 0,0 0 0 0,0-3-18 15,-1 5 11-15,1-1-13 0,-2 0 21 0,0-1-19 16,0 3 30-16,-1-1-18 0,1-1-8 16,0 2 45-16,-2-2-28 0,0 2-8 0,0 0 8 15,2-1-2-15,-3 1-3 0,1-1-5 0,-1 2-21 16,0-2 31-16,0 2-9 0,1-1 1 0,-9 6-1 15,3-3-5-15,3-1 20 0,2 1-1 16,-4 6-21-16,0-6 28 0,3-1-26 0,1 1-20 16,1-2 25-16,1-1 3 0,1 1-1 0,0-2 40 15,2 3-5-15,0-3-3 0,0-2 17 16,0 0-17-16,11 10 25 0,5-3-8 0,0-1-9 16,4 0-12-16,-1-2 34 0,2 1-31 0,-3-2 16 15,1 2 7-15,3 0-25 0,-5-1-5 16,1 0 10-16,3 0 12 0,-4 2-10 0,2-1 0 15,-5-4-7-15,1 4-8 0,-3-1 3 0,0-3-19 16,-4 1 15-16,0-1-3 0,-2 2-13 16,0-2 5-16,-2 0 6 0,0-1-19 0,0 2 2 15,0-2-12-15,-2 2-23 0,0-2 5 16,3 0-58-16,-5 1-50 0,0-1-33 0,0 0-55 16,0-3 25-16,-3 3-310 0,-2-2 38 15,-1 2 37-15,-11-1 32 0,7 1 52 0,-7 0 14 16,-5 0 18-16,-4 0 19 0,-1 0-31 0,-5 0 33 15</inkml:trace>
  <inkml:trace contextRef="#ctx0" brushRef="#br0" timeOffset="37705.03">5456 7821 554 0,'-1'0'242'16,"0"-1"-30"-16,-1 0-22 0,0-2-15 0,0 2-5 16,-1-1 4-16,1 0 1 0,1 1-4 15,0 1-36-15,-1-1 26 0,1-2-30 16,-3 1-14-16,3 1-6 0,1-2-17 0,-1 1 12 16,0-1-31-16,1 0-14 0,0-1 36 0,1 0-48 15,0 1 22-15,0-1-20 0,3 0-5 0,-3 0 5 16,-1 4-14-16,6-9-5 0,-3 5-7 15,1 1-3-15,0-1 0 0,0 4 12 0,0-1-5 16,2-2-5-16,-2 0 2 0,1 3-15 16,0 0 5-16,-5 0-19 0,0 0 28 0,0 0-16 15,8 0 12-15,5 13-5 0,-11-11 4 0,-1 5-14 16,1-2-3-16,-1 1 19 0,-2 1-25 16,1 2 33-16,0 4-33 0,-11 20 35 0,5-18-36 15,-5 0-10-15,2 4 3 0,-1-6 26 0,-2 1-12 16,0-3-7-16,1-1 3 0,2-3-17 15,1 0 21-15,0-5 26 0,-5 5-24 0,4-4-24 16,-1 0 15-16,3 0 0 0,-1-3 6 0,3 0-1 16,5 0-9-16,0 0 8 0,-9 0-2 15,9 0 14-15,-9 0-8 0,-1-16-8 16,6 12-3-16,-5-7 18 0,3 0-27 0,3 4 40 16,1 2-21-16,-1-3-14 0,3 2 13 0,-1 2-4 15,1 4 22-15,0 0-17 0,0 0-24 16,0-9 8-16,0 9 0 0,0-8 5 0,14-1 14 15,-9 8-33-15,0 1 33 0,0 0-12 0,1 0-9 16,-3 0 36-16,4 3-28 0,8 5-1 16,-5 0 29-16,2 2-33 0,-5 0 18 0,5 1-10 15,-5-1 5-15,-3 0 1 0,2-2-8 16,-4-1 13-16,1 1-20 0,-1 0 8 0,0 0 1 16,-1-3-14-16,-1 4 8 0,0-3 18 0,0-6-5 15,0 7-26-15,0 6 20 0,-17 15-30 0,8-17-33 16,-4 1-21-16,0 1-25 0,-2-3-9 0,0 0-55 15,1-4 17-15,-3 0-191 0,2 0-57 16,1-4 55-16,-1 2 22 0,-2-4 6 0,17 0 20 16,-9 0 9-16</inkml:trace>
  <inkml:trace contextRef="#ctx0" brushRef="#br0" timeOffset="37918.01">5307 7649 696 0,'2'-3'311'0,"-2"1"-48"0,-1 0-28 0,0 1-25 15,-1 1-32-15,-2 0-17 0,2 0-24 0,-1 3-9 16,-2-1 8-16,0-1-40 0,0 4-2 16,-10 5-9-16,-1-1-49 0,3 1-34 0,3 1-48 15,-2-1-38-15,0 3 7 0,0-1-98 16,-5-2-132-16,1-1-47 0,7 1-8 0,0 1 68 15,-5-1 29-15,5-3 2 0</inkml:trace>
  <inkml:trace contextRef="#ctx0" brushRef="#br0" timeOffset="38293">5076 7850 628 0,'-5'3'247'0,"-1"0"-18"16,0 0-32-16,0 0 0 0,-5 3-9 15,-1 4-29-15,5-2-13 0,-6 7-17 0,3-3-10 16,-1-1 10-16,-1 0-26 0,1 3 4 0,6 3-7 16,-1-3-16-16,2-3-15 0,1-1 19 15,3-10-15-15,0 9-15 0,0 4-9 0,16 9 5 16,-7-11 3-16,4-2-21 0,-3-4 1 16,3-2 8-16,-3 1 1 0,9-3-23 0,-13-1 12 15,5 0 8-15,17-11-18 0,-12 5 20 0,-7 1-37 16,4-2 2-16,-1-1 21 0,-6 1-14 15,-1 3-12-15,-1-2 27 0,-3 1-11 0,2-1-24 16,-2-1 1-16,-1 3-11 0,0 4 0 0,0 0 10 16,0-7 19-16,-13-16-16 0,3 11 17 15,-1 4-24-15,-1-2 5 0,-1-1 18 0,3 6-7 16,1 0-20-16,-1 1-40 0,2 1-19 16,1 1-42-16,0 2-14 0,7 0 14 0,-9 0-177 15,9 0-118-15,-9 0 11 0,4 0 40 0,-6 11 42 16,0 1-33-16,5-2 10 0,3 0 48 15</inkml:trace>
  <inkml:trace contextRef="#ctx0" brushRef="#br0" timeOffset="38665.98">5503 8337 385 0,'3'2'314'0,"-1"-2"-41"0,1 1-28 0,0 0-38 15,-1 0-26-15,-1 1-13 0,2-1-12 0,0-1-13 16,1 2-35-16,-1-1-2 0,1 2 22 15,-1-1-18-15,2 2-27 0,-1-2-11 16,1 2 22-16,9 6-32 0,-5-6-5 0,-2 2 5 16,1-1-19-16,5 4 7 0,-5-2-22 0,1-2 4 15,-5 1 20-15,3 0-26 0,-2-4-4 16,-2 3 5-16,1-1 1 0,-2-3-41 0,1 3 0 16,-1-2-33-16,1-1-2 0,-1 0-35 0,-2 2-43 15,0-1 10-15,0 0-115 0,0-2-93 16,0 0-25-16,0 0-13 0,-5 0 23 0,3-2 20 15,2 1 14-15</inkml:trace>
  <inkml:trace contextRef="#ctx0" brushRef="#br0" timeOffset="38988.96">5439 8281 839 0,'-5'-4'264'15,"4"2"-47"-15,-1 2-23 0,0-2-9 0,0-1-18 16,0 3-30-16,1-2-19 0,0 2-11 0,0 1-9 16,1 1 19-16,-2 2-28 0,2 0-6 15,0 0 16-15,-1 1-39 0,1 2-1 0,0 2 2 16,0 10 1-16,0-3-10 0,0-5-13 16,0 2 29-16,0 0-11 0,0-1-33 0,0 5 1 15,0 0 3-15,-9 16-15 0,2-14 20 0,0-3-15 16,1-1-6-16,-2-2-24 0,-2-1 2 0,0 1-3 15,0-4-33-15,0 2-21 0,-1-2-24 0,2-1-22 16,-4-1-30-16,5-2 11 0,-1 0-148 16,4-5-72-16,-4 1-20 0,6 1 41 0,3-2 13 15,0 0-19-15,0 0 24 0</inkml:trace>
  <inkml:trace contextRef="#ctx0" brushRef="#br0" timeOffset="39153.94">5239 8476 428 0,'1'-4'248'16,"-1"1"-39"-16,1 2 1 0,-1-1-49 0,3 1-14 16,0-1-17-16,0 2 2 0,2 2-7 0,-1 1-31 15,3-2-16-15,-4 2 8 0,8 6-19 16,1 1 0-16,0-2-20 0,-4-2-19 0,-1 3-26 16,0 2-49-16,-3-3-8 0,1 0 4 15,-1 1-111-15,-4-5-110 0,2 3-53 0,-2-2 10 16,0-5 15-16,0 0-19 0</inkml:trace>
  <inkml:trace contextRef="#ctx0" brushRef="#br0" timeOffset="39870.9">5194 8716 430 0,'-14'-8'301'0,"8"1"-41"0,-1-1-15 0,1 2-11 16,-4-8-18-16,1 2 8 0,3-4-41 15,-1 3-7-15,-1-3-12 0,-2 1-15 0,3 0-28 16,4-2 33-16,-4 2-44 0,6 5 7 16,0-1-24-16,0 3-11 0,-2-1-5 0,0 3 26 15,3 6-33-15,0 0-5 0,0-7 1 0,0 7-46 16,0-11 20-16,0 5 2 0,0 6-4 0,0-9-16 16,0 9 1-16,14-12 10 0,-11 9-7 15,2 2-1-15,0-1-11 0,-1 4 12 16,2-1-20-16,7 7 4 0,-3-4 4 0,-1-1-8 15,0 3 12-15,-4-2-1 0,-1 1-13 0,0 0-18 16,0 1 45-16,-1-2-21 0,-3 3 28 0,2-3-37 16,-2 1-4-16,0-1 34 0,1 2-34 15,-1-6-1-15,0 0-2 0,0 0 14 0,0 7-17 16,-12 4-10-16,6-7 37 0,2-1-24 16,1-1 18-16,-4-1 0 0,2 0-3 0,1-1 20 15,-1 1-34-15,-1-1 0 0,6 0 0 0,0 0 1 16,-9 0 0-16,1 0 13 0,8 0-12 15,-7 0-13-15,7 0 10 0,-8 0 16 0,8 0-34 16,-8 0 7-16,8 0 2 0,-7 0 36 16,7 0-28-16,0 0 13 0,-8 0-9 0,8 0 1 15,-14 7-13-15,10-1-12 0,0-3 41 0,2 2-6 16,-5 9-39-16,1-5 37 0,2-2 2 0,0 1-20 16,0-3 12-16,-1 2 6 0,4-1-12 15,-3-2-13-15,2 0 28 0,-1 1-13 0,0-2-1 16,0 2 1-16,0-4 2 0,-1 2 0 15,0 1 1-15,1-2-1 0,-3-1-2 0,3 0-16 16,-3-1 22-16,1 0 7 0,-1 0 1 0,6 0 18 16,0 0-16-16,-9 0-25 0,1 0 18 15,-13-11 18-15,6 5-31 0,0 0-6 0,-2-4 18 16,2 0 7-16,0-1 9 0,-2 0-26 16,3-1 8-16,3-3-3 0,-3-3-11 0,0 4 28 15,2-8-11-15,2 5-1 0,2 3-2 16,1 1 21-16,1-1-4 0,3 4-3 0,1 2-14 15,2-2 15-15,0 10-20 0,0-8 13 16,0 8-6-16,12-28-51 0,-3 14-8 0,2 0-27 16,1 2-51-16,0-1-35 0,1 3 17 0,0-3-163 15,0 0-108-15,1 2 31 0,-3 1 27 0,2 2 27 16,-2 2 21-16,-3 1-20 0,0 0 46 16,-1 3-2-16</inkml:trace>
  <inkml:trace contextRef="#ctx0" brushRef="#br0" timeOffset="40075.89">4993 8289 543 0,'2'2'295'0,"-1"1"-38"0,1 0-15 0,1-2-15 16,-2 2-20-16,-1 0-14 0,4 1 22 16,-1 0-58-16,-3 0 13 0,0 3-21 0,-3 0-38 15,3 0-19-15,0 1 15 0,-13 17-31 0,4-7-11 16,2-2-29-16,-4-1-37 0,2-1-49 15,0-1-52-15,2 4 10 0,-5-6-207 16,3 2-90-16,2-4 25 0,0 0 22 0,2-4 13 16,0 0 6-16,1 0 40 0</inkml:trace>
  <inkml:trace contextRef="#ctx0" brushRef="#br0" timeOffset="40398.87">4873 8586 584 0,'-1'3'271'0,"0"-1"-13"0,-1 3 6 0,2-3-20 16,-1 1-13-16,-2 3-35 0,2-4-12 0,0 4-1 16,-2-2 5-16,-1 2-9 0,-3 6-3 15,0-4-19-15,1 0-17 0,0-5 22 0,3 3-17 16,-1-4 6-16,-1 2-9 0,4-1-18 16,-2-2 12-16,2 0 1 0,-3 0-11 0,3 1 6 15,-2 0-14-15,-1-1-1 0,4-1-12 0,0 0-12 16,0 0-2-16,-7 0-12 0,7 0-7 15,-17-14-7-15,6 3-9 0,-1 0 2 0,1 1-8 16,-1-4-3-16,-2 2-9 0,3 1-15 0,-5-6-23 16,3 1-41-16,-2 3-10 0,4 0-34 15,4 3 8-15,2 5-90 0,-1-2-32 0,-1 2-45 16,4 0-28-16,-3 4 28 0,4-2-195 0,-1 0-44 16,-1 2 32-16,2 0 24 0,-2 1 55 15,4 0 24-15,0 0 25 0,0 0 20 0,-9 0 14 16,9 0 6-16</inkml:trace>
  <inkml:trace contextRef="#ctx0" brushRef="#br0" timeOffset="40898.83">4497 8530 480 0,'-4'0'279'0,"3"-2"-20"0,-3 2-9 16,4 2-13-16,-2-2-45 0,0 2-19 15,1-2 2-15,0 1-41 0,-3-1-19 0,4 1-1 16,0 1 1-16,0 2 1 0,0-1-17 15,4 1-21-15,-3 0 23 0,3-1-9 0,-2 3-31 16,9 3-7-16,-1 1 32 0,4 1-41 0,-4 0 0 16,4 0 24-16,2 0-36 0,-2 0 27 0,0 0-43 15,1 0 14-15,-1 1 12 0,-2-2-18 16,3-1-16-16,-5 2 11 0,3 0-6 0,-3 0 41 16,-1 2-36-16,0 0-3 0,-2-1 2 15,-4 2-7-15,0 4 22 0,-3-7 6 0,0-1-14 16,0 5 2-16,-12 16 8 0,6-12-9 15,-3 0 18-15,0-1 3 0,-5-1-32 0,1 1 18 16,0-2-27-16,-2-3-2 0,2 2 48 0,-2-6-12 16,2 0 7-16,-1-4-4 0,4 1 14 15,0-5-20-15,-2-1-3 0,12 0 2 0,-7 0-20 16,-15-11 10-16,10 1-1 0,2-2-2 0,3 2 7 16,0-8-28-16,5 5-2 0,0 2 9 15,2 11-4-15,0-16-11 0,0 3 22 0,13-13-8 16,-3 12 7-16,2 4-11 0,-3 0-2 15,3 2 9-15,-1 3-22 0,-2 3 5 0,0-1 0 16,-2 2-8-16,0 1-3 0,-7 0-8 0,0 0 2 16,6 0-8-16,-6 0-6 0,15 18-5 0,-11-3-29 15,0-2-4-15,-4-6-31 0,0 5-34 16,0 2-36-16,-11 18-41 0,3-14 18 0,-2-1-229 16,1 0-3-16,-2-2 23 0,-1 0 46 15,-1-2 53-15,0 1 25 0,0-4 16 0,-2 0-21 16</inkml:trace>
  <inkml:trace contextRef="#ctx0" brushRef="#br0" timeOffset="41722.79">7014 7831 612 0,'0'0'305'0,"0"0"-35"0,0 0-3 16,0 0-48-16,0 0 15 0,-13 0-37 0,13 0-22 15,-22 6 16-15,15-6 15 0,1 0-39 16,0 0-30-16,-2 0 1 0,-3 0-14 0,-1 0 2 16,-1 0-33-16,-3 0-9 0,0 0-9 15,1 0 0-15,2 0-3 0,2 0-8 0,-1 0-7 16,3 0-5-16,-1 0-7 0,3 0-57 0,7 0-28 15,-9 0-36-15,3 0-53 0,6 0-48 16,-11 0 1-16,11 0 15 0,-8 0-164 0,8 0-86 16,0 0 29-16,0 0 27 0,-10 4 40 15,11 1-1-15,-1-1 8 0,2 3-20 0</inkml:trace>
  <inkml:trace contextRef="#ctx0" brushRef="#br0" timeOffset="41997.77">6954 8014 377 0,'-1'0'319'0,"0"2"-29"0,-2-2-34 0,1 2-24 16,-3-2-20-16,0 1 12 0,-1 1-45 15,0-3 7-15,1 2 5 0,-4 1-45 0,4-1-8 16,5-1-13-16,-8 0-37 0,2 0 20 0,-2 0-30 15,-1 0-5-15,2 0-22 0,-6 0 11 0,-3 0 2 16,4 0-26-16,-1 0-37 0,1 0-10 16,2 0-36-16,0 0-29 0,2 0-32 15,2 0 10-15,6 0-206 0,-9 0 24 0,9 0 22 16,-9 0 22-16,9 0 17 0,-12-11-107 0,14 8 12 16,-2-1 20-16,1 1-20 0</inkml:trace>
  <inkml:trace contextRef="#ctx0" brushRef="#br0" timeOffset="42414.75">7204 7781 888 0,'2'-4'262'0,"1"2"-34"16,2 1 3-16,-4 0-17 0,2-2-52 0,-2 3-11 15,4-1-20-15,-5-1-4 0,4 2-12 0,-1 0-13 16,-2 2-3-16,0-1-2 0,-1 3-28 0,1-1 9 16,1 1-4-16,-2 0 4 0,0 3 6 15,0-2-16-15,0 1 3 0,-2 2-22 0,2 1-5 16,0 2 27-16,0 2-6 0,0 2-39 16,0 0 13-16,0-3-21 0,0-2-15 0,0 0 18 15,0 0 34-15,0-3-39 0,11 8 3 0,-10-11-3 16,3 2 13-16,1-2-13 0,-1 1 0 0,0 0 15 15,-1-2 17-15,3 0-38 0,-1-1 12 16,0 0-15-16,1 0 9 0,-2 0-16 16,1-1 2-16,2 0 5 0,-2-1-10 0,1 0-35 15,-6 0-18-15,0 0-26 0,8 0-26 0,-2 0-9 16,-6 0-63-16,10 0 16 0,-1 0-71 0,5-12-24 16,-2 6-73-16,3-4-65 0,-6 5 7 15,-1-1 70-15,1 2 42 0,-3 0-14 0,6-4 7 16</inkml:trace>
  <inkml:trace contextRef="#ctx0" brushRef="#br0" timeOffset="42704.73">7481 7798 222 0,'0'-5'341'0,"-1"3"-44"0,1-2-37 15,-1 1-41-15,-2 0-29 0,3 1-17 16,-1-2-23-16,-1 4-15 0,1 0 3 0,1 2-9 15,-2 1 1-15,-1 1-5 0,2 0-14 16,1 1 14-16,-1 2-15 0,-2 1-17 0,3-1 13 16,-2 15-6-16,-1 0-27 0,3 2 8 0,-1-3-18 15,-2 3 9-15,2 2-10 0,-1-2-14 16,2-3-6-16,-1 3 12 0,0-5-19 0,1 2-16 16,0-4 44-16,0-10-29 0,0 0-22 15,0 6 17-15,0 0-18 0,0 1-17 0,0-5-8 16,0 1-34-16,10 7-21 0,-8-12-34 0,-1-2-18 15,1 2-52-15,1-3 16 0,3 1-146 16,-3-2-122-16,2-1 66 0,-1 0 27 0,0-1-3 16,1-2-3-16,-1 1 13 0,-4 2 48 15</inkml:trace>
  <inkml:trace contextRef="#ctx0" brushRef="#br0" timeOffset="43194.7">7642 7910 222 0,'3'-7'353'0,"-2"0"-58"15,-1 3-16-15,0-2-30 0,0 3-29 0,0-2-31 0,0 2-5 16,0-2-40-16,1 2 10 0,1 2-26 16,-2-2 15-16,-3 3-33 0,3 0-3 0,0 1 12 15,-2 2-17-15,-1 2 6 0,-1 0-14 16,2 1-11-16,-5 7-2 0,2 3-6 0,-1-1-6 15,3-1-34-15,2-3 27 0,-2 2-20 0,3-2 1 16,0 0 9-16,0-11-21 0,0 11 12 0,11 17-15 16,-4-15 35-16,0-3-47 0,-1-3 11 15,2-2-29-15,-1 0 29 0,1-2-12 0,0-2 32 16,-2-1-5-16,3 0-38 0,-4 0-13 16,3 0 23-16,1 0-5 0,15-16-9 0,-10 6 15 15,-1-2-14-15,-3 1 3 0,0 0-3 0,1-1 3 16,-9 2 2-16,2 0-5 0,-4 2-3 0,3 0 29 15,-3 8-24-15,0-8-8 0,0 0 10 16,-12-17-3-16,7 17 13 0,1-1-16 0,-2 1 0 16,2 3 2-16,-1-1 9 0,1 2 0 0,0 1 0 15,1 2-24-15,1-1-15 0,-2 1 29 16,-1 1-10-16,5 0-21 0,0 0-17 0,0 0-4 16,-5 0-6-16,5 0-28 0,0 0-10 15,-14 11-24-15,11-10-5 0,2 3-18 0,1-2 16 16,0 0-11-16,0-1-3 0,1 0 6 0,0 1 11 15,2-1-90-15,2-1-14 0,-3-1-63 16,0 1-34-16,3-2-4 0,0 1-3 0,3 1 65 16,0 0-22-16</inkml:trace>
  <inkml:trace contextRef="#ctx0" brushRef="#br0" timeOffset="43693.67">7972 7833 448 0,'3'0'270'0,"-1"-2"-32"15,1 2-25-15,-1-1-22 0,2-1-17 0,-2 1-2 16,-1 0-6-16,0 1 1 0,-1 0-11 16,0 0-23-16,-1-2 8 0,0 2-12 0,-1 2 2 15,1-2-21-15,-2-2 5 0,1 2-39 0,-2-2 8 16,0 2-6-16,0 0 0 0,2 0 1 16,-1 2-14-16,-2 1-17 0,1-2 20 15,0 1-35-15,2 1 42 0,-1 1-40 0,-1-2 15 16,-2 11-1-16,0-1-5 0,2 2-15 0,0 0-14 15,4-3 26-15,0 0-16 0,0-2-23 16,0 2 32-16,10 17-13 0,-2-13 5 0,-3-4-10 16,1-3-3-16,3 4 1 0,0-4 7 0,-2 0-12 15,-1-2-9-15,2-2 14 0,7 0-13 16,-6-3 13-16,-1 1-20 0,-1-2 37 0,-7 0-22 16,8 0 12-16,-8 0-6 0,8 0-2 0,-2 0-28 15,6-14 33-15,-10 10-11 0,3-3-1 16,-3 3 0-16,0-3 5 0,-1 1 0 0,2 1-2 15,-3-2-1-15,0-2 0 0,0 9-1 16,0-11 32-16,-12-17-15 0,6 12 14 0,-1 5 17 16,-1-2-20-16,0 0-1 0,-2 2 17 0,1 8-19 15,3-2-10-15,-2 0-10 0,1 2-1 0,0 0-1 16,2 2-62-16,-2-2-1 0,2 3-5 0,0 0-24 16,0 0-26-16,-1 0-6 0,6 0-26 15,0 0-10-15,-7 0 19 0,7 0-18 0,0 0-9 16,-15 12-12-16,15-9 14 0,-3 2-65 15,3 0-47-15,0-2-48 0,1 1 24 0,2-3 21 16,-2 2-41-16,4 1 22 0,1-1-35 0,-1 0 37 16</inkml:trace>
  <inkml:trace contextRef="#ctx0" brushRef="#br0" timeOffset="44529.62">8284 8100 646 0,'1'2'266'0,"-1"1"4"0,2-1-49 0,-2 2-3 15,1-3-12-15,0 1-38 0,-1 0 10 0,2 0-44 16,-1-1-4-16,0 0 11 0,0 2-12 0,-1-2 7 15,0 0 0-15,0-1-12 0,0 0 30 16,3 2-16-16,-4-4-30 0,3 2-11 0,-2-2-10 16,0 1 28-16,4-2-45 0,-4 0 14 0,1-2-3 15,2-1-2-15,-2 2-1 0,4-14 7 16,-2 7-12-16,3-5 9 0,-1-1 6 0,3 2-29 16,-2-3-12-16,1-1 10 0,-2-5 3 15,0 5-13-15,3-2-6 0,-2 2-7 0,0 0-23 16,-2 1 27-16,-1 7-9 0,3-7-5 0,-1 7 6 15,-2 1-10-15,2 3 22 0,-4 0-12 16,2 4-11-16,-1-2-9 0,-2 2 15 0,2-1-3 16,-1 1-4-16,0 2-13 0,-1-2-14 0,0 3 18 15,3-1 10-15,-2-2-15 0,0 3 14 16,-1 0-8-16,0 0 0 0,0 0-1 0,0 0 8 16,0 0-7-16,0 0-4 0,14 11 1 0,-11-6-9 15,-2-1 8-15,3-1-1 0,-3 1 1 16,2 2 3-16,1 0-22 0,-2-1 24 0,1 1-6 15,4 9-7-15,-1-2 2 0,-3-5-1 0,1 3 12 16,3 1-9-16,-5 3 3 0,5 0 12 16,-4-4 5-16,3 0-7 0,-3-1-11 0,0-3 7 15,-2 1 14-15,3-1-18 0,-1 0 14 0,-2-1-21 16,0-1 15-16,3 1 0 0,-3-1 12 16,2 2-7-16,-1-4-5 0,0 2 8 0,0 0 7 15,1-1-12-15,-1-1 8 0,1 0 13 16,1-1-11-16,0-1-6 0,2-1 12 0,0 0 1 15,-6 0 1-15,0 0 7 0,9 0 6 0,-2 0-10 16,14-16-6-16,-8 6 9 0,6 2 12 16,-6-2-14-16,-3-1-10 0,3 0 17 0,0-1-15 15,-4-1-6-15,1-1 5 0,0 1 1 0,-2 1 7 16,-1 2 19-16,-4 1-36 0,1-1 10 16,0 1 14-16,-3 1-8 0,3 0-11 0,-3-1 10 15,7-6-9-15,-7 0-4 0,2-1-4 16,-1 7 0-16,1 0-4 0,2-6 4 0,-2 6 13 15,0 0-27-15,0 2 5 0,-2 1-19 0,2 0 13 16,-1 0-2-16,-2-1-44 0,3 4-27 16,-3-2-46-16,1 1-63 0,2-2 18 0,-2 3-153 15,0-2-63-15,2 1 32 0,-2 1 31 16,2 0 28-16,-1-1 28 0,-2 1 24 0,0 3-276 16,0 0 45-16,0 0 42 0,-14-11 40 0,7 9 3 15,-13 2 26-15,10 0 24 0,-26 13 21 16,11-2 12-16,1-1 7 0</inkml:trace>
  <inkml:trace contextRef="#ctx0" brushRef="#br0" timeOffset="49561.32">4871 4925 365 0,'0'0'235'0,"0"0"-27"16,0 0-5-16,0 0-28 0,0 0-29 0,0-14 18 16,0 14-26-16,0 0-8 0,0 0-3 0,0 0-7 15,0 0-10-15,0 0-15 0,0 0 2 16,0 0-4-16,13-28-5 0,-13 28 12 16,-1-1-17-16,2 0 14 0,-1-3-18 0,0 4-6 15,0-1 13-15,0 0-30 0,0 0 0 0,0 1-3 16,0 0 24-16,0-2-25 0,0 1-34 0,2 0 12 15,-1 1-18-15,0 0 22 0,1 2 0 16,0 0-14-16,-2-1 15 0,3 3-26 16,-1 0 30-16,1 1-23 0,1 0 5 0,7 10-14 15,-6-2-1-15,4 2 5 0,-2-1 0 0,-1 1 31 16,6-2-5-16,-6-4-8 0,-5 1 11 0,4-2-2 16,-1-1-19-16,1 1 13 0,-2-3 11 0,7 5-4 15,-5-2-5-15,2-2-7 0,0-2-9 16,-2 1-9-16,-1 0-4 0,5 7 1 0,-2-9 25 15,-1 1-14-15,0 0 0 0,0 1 0 16,-3-4 1-16,0-1-2 0,1 1 0 0,-2 0-16 16,3 1 9-16,-1-2 5 0,-4 0-2 0,0 0 33 15,0 0-2-15,8 0-4 0,-2 0-14 0,3-14 3 16,4 3-8-16,-9 0 18 0,4-2 13 16,-5 1-26-16,6-2 31 0,-5 2-23 0,0-4 19 15,1-2-11-15,-1 6 7 0,0-4 3 16,-2 1-6-16,0 2-18 0,0 5-2 0,-2 8 0 15,0-10 11-15,0 1-11 0,0 0-17 0,0 1 27 16,0 8-15-16,0-10-6 0,0 3 5 16,0 7-7-16,0-10-20 0,0 10 18 0,0-8-18 15,0 8-18-15,0-8-11 0,0 8 4 16,0-8-90-16,10-1 2 0,-10 6-1 0,3 2-32 16,0 0 6-16,-3-2-28 0,2 2-16 0,-1-1-15 15,2 2 21-15,0-1-90 0,-2 1-56 16,1-2-92-16,2 2 36 0,-3 2 4 0,2-2 38 15,-1 0 35-15,2 1 12 0,-1-1 12 16</inkml:trace>
  <inkml:trace contextRef="#ctx0" brushRef="#br0" timeOffset="49849.3">5337 4843 337 0,'4'2'228'0,"0"-1"-4"0,0 1-13 16,-1 2-20-16,0-1 6 0,-2 0-11 0,3 3-17 16,-2-2-19-16,0 2 7 0,-1-3-19 0,2 5 7 15,-2 0-31-15,3 7 7 0,-2-1-13 16,0 0 19-16,0 6-27 0,0-7 2 0,0 5 1 16,-1 0-23-16,1-2 11 0,0-5-2 0,0-1-30 15,-2-2 29-15,1-1-25 0,0-1-21 16,0-1 6-16,2 0 2 0,-3-2-24 0,1 2-37 15,-1-1 17-15,2-2-25 0,-2 0-46 0,1 0-20 16,-1-2-41-16,0 0-40 0,0 0 14 16,0 0-178-16,3-15-71 0,-2 10 20 0,-2-1 17 15,1-1 53-15,0-1 7 0,-2 0 3 0,2-2-17 16</inkml:trace>
  <inkml:trace contextRef="#ctx0" brushRef="#br0" timeOffset="50091.28">5387 4583 299 0,'0'-5'366'0,"0"0"-31"0,0 1-36 0,0 0 1 16,-1 0-62-16,2-1-31 0,-1 2-35 0,0 1-4 16,0-2-38-16,0 2-19 0,3 1-13 0,-3 0 9 15,0 0-2-15,2 1-24 0,-1 1-19 16,1-1-5-16,0 1-24 0,0 0-14 0,0-1-33 15,1 2-24-15,0 1-41 0,0-2-33 16,2 1 11-16,-1-1-181 0,-1 3 24 0,0-2 20 16,1-1 18-16,-1 2 18 0,-1 1-122 0,3-3 2 15,-2 2 35-15,0 3 7 0</inkml:trace>
  <inkml:trace contextRef="#ctx0" brushRef="#br0" timeOffset="50485.26">5905 4865 367 0,'2'0'320'0,"0"0"-45"16,0-1-29-16,-1 1-15 0,1-1-8 0,-1 1-25 15,-1 0-35-15,0-2 11 0,0 0-16 0,-3 1-28 16,2 1 25-16,-3-1-13 0,2-1-20 16,-1 2-32-16,-2-1 15 0,0-1 5 0,-1 0 14 15,1 0-52-15,-13 0 6 0,2-4-7 16,-3 1 9-16,10 0-32 0,-7 3-10 0,1 0-26 15,3 1-4-15,-7 1-4 0,11 0 1 0,-4 0-52 16,-2 0-16-16,-1 0-50 0,2 0-63 16,2 0 16-16,-1 0-163 0,3 0 27 0,1 0 24 15,8 0-101-15,-8 0 27 0,8 0 22 16,-9 0 20-16,9 0 22 0,0 7 34 0</inkml:trace>
  <inkml:trace contextRef="#ctx0" brushRef="#br0" timeOffset="50765.24">5854 5011 503 0,'0'1'282'0,"0"-1"-49"0,0 0-24 0,0 2-21 16,-4-2-11-16,3 1 8 0,-1-1-18 0,-2 2-6 15,-1-2-39-15,-1 1-1 0,1 1 1 16,0-1 1-16,-2 0-9 0,2-1-24 0,-4 0-8 16,2 0-1-16,0 0 6 0,1 0-35 15,1 0-2-15,-4 0-21 0,1 0 8 0,0 0-40 16,0 0-43-16,-5 0-60 0,0 0 9 0,0 0-230 16,4 0-69-16,0 0 55 0,0 0-21 0,9 0 52 15,-7 0 14-15,7 0 15 0</inkml:trace>
  <inkml:trace contextRef="#ctx0" brushRef="#br0" timeOffset="52184.16">6358 4896 526 0,'0'0'206'15,"0"0"-29"-15,0 0 4 0,0 0-3 0,0 0-18 16,0-13-8-16,0 13-16 0,0 0-7 0,0 0 19 16,0 0-18-16,0 0-18 0,0 0 25 15,0 0-31-15,0 0 21 0,0 0-29 0,0 0 16 16,-2-26-33-16,-3 26 5 0,1-2-16 16,-1 2 16-16,1 0 18 0,-2 0-25 0,1 0-11 15,5 0 4-15,0 0 7 0,-9 0-45 0,2 0 12 16,7 0 11-16,-9 0-2 0,-7 11-7 15,3-3-7-15,2-3 4 0,2-1 0 0,3 2 10 16,0-2-13-16,0 0-4 0,1 0 26 0,3 2-5 16,0-1-7-16,-1 1-8 0,2-1 4 15,0 1-16-15,1-6 13 0,0 0 12 0,0 10-8 16,0-3-15-16,17 14 18 0,-6-7 1 0,0-1-7 16,3-3-24-16,-1 1-1 0,2-3 18 15,0 4-4-15,0-5-22 0,-2-2 13 0,-4-2-3 16,2 0 5-16,4 2-14 0,-3-5 10 0,-1 2 14 15,0-2-12-15,-1 1-2 0,-10-1-9 16,8 0-4-16,-1 0 15 0,5 0-21 0,3 0 19 16,11-16-20-16,-14 7 4 0,1 2 21 0,-1-2 0 15,-1-2 6-15,1 1 4 0,-1 0 3 0,-3-1-3 16,-1 1 3-16,-1 1-13 0,-1 3 10 16,-1 0 12-16,-3 2-3 0,3-1 6 0,-4-3-2 15,2 5-1-15,0-3 3 0,-2 2-14 16,0-2 8-16,0 6-4 0,0 0 16 0,0-7-14 15,0 7-2-15,0-8 8 0,0 8-10 0,0-10 0 16,0 10-17-16,0-9-3 0,-12-3 15 16,10 10 5-16,-1-4-34 0,-1 3 30 0,-1-1-15 15,0 0 3-15,1 1-20 0,-6-6 7 0,1 4-2 16,1 0 8-16,1 0-11 0,-1 4 17 0,3 0-18 16,-3-3-1-16,8 4 3 0,0 0 0 15,-8 0 10-15,1 0-14 0,7 0-9 0,-9 0 29 16,1 0-29-16,8 0 9 0,-7 0-12 0,7 0 11 15,-8 0-8-15,8 0 22 0,-9 0-2 16,9 0-28-16,-8 0 5 0,8 0 2 0,-6 0 22 16,6 0-29-16,0 0 13 0,-7 0-11 0,7 0 2 15,0 0-26-15,-7 0-17 0,7 0-21 0,0 0-40 16,-9 0-49-16,9 0 14 0,-14 8-147 16,11-5-73-16,-1 1 33 0,-6 5 30 0,0 0 28 15,-3-1-243-15,0-1 37 0,-2 0 47 0,-4 1 7 16,2-1 40-16,-6 3 43 0,-6-2-27 15,1 3 23-15,-4 2 14 0,-4 3 76 0</inkml:trace>
  <inkml:trace contextRef="#ctx0" brushRef="#br0" timeOffset="55992.93">8067 11627 400 0,'0'0'143'0,"13"0"-1"15,-13 0 20-15,25-21 9 0,-20 18-30 0,-1 1-3 16,2 1 8-16,-3 1-29 0,1-1 13 0,-2 1 4 16,2 0-10-16,0-1 9 0,-3-1-19 15,2 2-4-15,-2 0 18 0,2-1 13 0,-1-1-23 16,-1 2-15-16,1 0-2 0,-2-1-7 0,0 1 6 15,0 0-19-15,0 0-6 0,0-2 38 16,-3 2-10-16,3-1-38 0,-3 0 3 0,0 0-15 16,-1-1-11-16,0-1 8 0,0 3 10 15,-1-1-6-15,1-2 21 0,-3 0-13 0,2 2-6 16,-11-5-6-16,2 1-5 0,3 1-20 16,-6-1-1-16,4 3 22 0,-6-4-6 0,1 5-16 15,-2-5 23-15,-1 2-9 0,2 4-7 0,-5-3-21 16,2 0 8-16,2 3 16 0,-1-3-15 15,2 1 8-15,0 1 16 0,-3 1-18 0,12 0 12 16,-5 0-19-16,-1 0-15 0,-2 0 31 0,3 0-8 16,-5 0-9-16,-1 0-18 0,2 0 40 15,-2 0-16-15,1 0-5 0,-1 0-22 0,-1 0 21 16,0 0 3-16,0 0-2 0,-1 0-6 0,0 0-4 16,-1 0 10-16,-3 0-3 0,4 0-8 15,-4 0-23-15,3 0 23 0,0 0-10 0,1 0 12 16,-1 0-19-16,4 0-17 0,0 0 12 0,2 0 1 15,-2 0-71-15,2 0-14 0,-2 0-45 16,0 0-56-16,2 0 19 0,-3 0-296 0,1 0 11 16,-1 0 40-16,1 0 33 0,1 0 26 15,-1 0 32-15,4 0 23 0,1 0 22 0,-1 0 12 16,6 0 11-16</inkml:trace>
  <inkml:trace contextRef="#ctx0" brushRef="#br0" timeOffset="57314.85">9298 11968 568 0,'0'0'211'16,"0"0"-52"-16,0 0-18 0,0 0-6 0,0 0-7 15,0 0-8-15,0 0-23 0,0 15 0 16,0-15 7-16,-4 20-13 0,1-19-13 0,0 3 1 15,-1-2-17-15,0 0 17 0,-1 0 8 0,1-1-14 16,-1-1 10-16,1 0-27 0,0 0 7 0,-1 0 6 16,5 0-20-16,0 0 8 0,0 0-11 15,-7 0 6-15,7 0 3 0,-11-12-14 0,11 10 2 16,-1-2 7-16,2 2-29 0,1-3 0 16,-2 1 1-16,2-1 2 0,1 4-8 0,1-4-11 15,-1 2 19-15,4-1 6 0,-1 2-27 0,-1-1 13 16,2 2 0-16,-3-1 7 0,1 2-20 15,0 0 4-15,-5 0-4 0,0 0 3 0,9 0-7 16,-3 0 0-16,-6 0 2 0,18 12-6 0,-13-9 17 16,-1 0-12-16,0 2 16 0,0-2-5 15,-1 3-8-15,5 6 9 0,-3-3 21 0,-1-2-23 16,-3 1 10-16,1-2 6 0,-2-1-8 0,0-1-6 16,0-4 21-16,0 0-25 0,0 9-4 15,0-9 35-15,-13 26-30 0,3-13 1 0,1-5-11 16,-2 2 12-16,-1 0 12 0,0-4-14 15,-2 1 26-15,-1-1-1 0,-1-1-39 0,6-1 1 16,1-4 6-16,-1 1 16 0,1 0-2 0,1-1-25 16,8 0 15-16,-7 0-8 0,-5 0 2 15,1 0-2-15,-12-14 24 0,14 10 11 0,0 0-32 16,2 1 14-16,1-1-13 0,0 2-6 0,2-3 18 16,0 1-16-16,1 2 5 0,-2-2 20 15,1 2-31-15,1-3 6 0,0 3 41 0,0-1-33 16,2 0-5-16,0 2 5 0,-2-3-3 15,2 0-9-15,1 2 3 0,0 2 3 0,0 0 9 16,0 0-6-16,0 0 3 0,0 0 5 0,0-7-10 16,12-3 6-16,-11 7-14 0,1 1 7 0,4 1 17 15,-3-1-22-15,1 0 28 0,-1 1 6 16,1 1 8-16,-1 0-55 0,1 0 42 0,0-1-20 16,0 1-1-16,-4 0 3 0,0 0 1 15,0 0 4-15,9 0-3 0,-9 0 1 0,6 0 2 16,-6 0-1-16,13 15 20 0,-10-12-13 0,2 1-17 15,-2 0 35-15,0 0-22 0,0 1 1 0,-2 1 0 16,0 0 9-16,0 0-1 0,-1 0-3 16,0 0-1-16,0-6 0 0,0 8-4 0,0 5-22 15,0 2 19-15,-10 17-9 0,3-17 17 16,0 0-21-16,-2 3-3 0,0-4 24 0,-3-1-15 16,-1 1-65-16,-4-1-18 0,0-2-32 0,-3-1-47 15,0 1 13-15,-4-4-220 0,0 0-76 0,0-2 27 16,0 1 37-16,2-1 31 0,-2-2 17 15,-3 2 32-15,3-3 22 0,12-2 10 0</inkml:trace>
  <inkml:trace contextRef="#ctx0" brushRef="#br0" timeOffset="58453.78">8718 12302 844 0,'-2'-1'306'0,"0"-1"-45"0,0-2-31 0,1 2-14 16,-2-4 4-16,2 0-47 0,0 0-17 16,-3-13-10-16,0 5 17 0,4 3-17 0,0-3-45 15,0-2-13-15,0-4 4 0,0 2-34 16,0 0 5-16,0-2 10 0,0 0-14 0,14-18-17 16,-8 23-21-16,-3-2 14 0,1 3-1 0,1 3 13 15,0 4-34-15,-1 1 13 0,0 3 2 0,1-1-22 16,0 2 8-16,1 2-1 0,-2 0 1 0,-4 0 1 15,0 0 1-15,9 0 17 0,-2 0-10 16,3 14-35-16,-1-4 13 0,3 1 15 0,-6-2-12 16,-1 0-2-16,0-1 24 0,-4 2-23 15,2-4 18-15,0 1-2 0,-3-2-2 0,0-1 20 16,0 2-40-16,0 1 22 0,0-7 15 0,0 8-31 16,-20 14 1-16,14-14-11 0,-2-3 29 15,-1 0-24-15,-2 5 0 0,-2-1 5 0,-4-1-8 16,1-4-16-16,-2 4 23 0,1-5-4 0,11-3 8 15,-3 0-8-15,-1 0 37 0,-4 0-24 16,2 0-13-16,-15-14 9 0,13 9-21 16,5-1-5-16,3 2 17 0,2-1-12 0,0 4-1 15,0-1 12-15,3-2-29 0,-3 2 11 16,4-1 7-16,-2 2-15 0,1 1 13 0,-1-2-3 16,2 2 9-16,0 0 18 0,0 0-17 0,0 0 8 15,2 0 10-15,-4 2-1 0,2-1-10 0,-1 2-14 16,1-1-8-16,-1 2 31 0,-1-1-17 15,0 0 0-15,-1 0 2 0,-1 1 6 0,0 1-5 16,-1-1 27-16,-7 4-10 0,-4 0-31 16,9-1 10-16,-4-5 5 0,2 2 25 0,1-1-12 15,1-3-11-15,2 0-4 0,-1 0 19 0,0 0-12 16,6 0-12-16,-10 0 32 0,-12-16-29 0,12 9 3 16,3 0 17-16,-1-5-6 0,-1 0-13 15,1-1 3-15,3 2-6 0,1 1 35 0,4 2-32 16,0 1-5-16,0 7 18 0,0 0-16 15,0-10 14-15,0 10 8 0,0-9-25 0,0 9-1 16,11-16-1-16,-9 14 4 0,3 1 14 0,-1 1-1 16,0-1-12-16,0 1 19 0,1 1-21 15,0 2-2-15,0 0 22 0,0-1-8 0,-1 3-7 16,5 9 14-16,-1 0-15 0,-1-6 32 0,-2 2-23 16,-3-2 13-16,0 2 5 0,3 6 6 0,-2 2 21 15,-3-2-10-15,0-16 2 0,0 12-4 16,0 5-3-16,0 2 3 0,-12 21 19 0,10-27 0 15,-1 8-5-15,-2-3 2 0,-4 4 11 16,7-3-10-16,-1-1-2 0,2-2-23 0,-2-3 6 16,3-1 10-16,0-2-12 0,0-10 18 0,0 9-30 15,0 0 18-15,0-1-4 0,0-1-3 0,0 6-3 16,13 9-14-16,-8-13-7 0,3-4-7 0,-2-2-2 16,1-1 0-16,-1-2-98 0,1 0 0 15,-7 0-58-15,0 0-39 0,8 0-29 0,17-20 20 16,-14 10-270-16,-2-4 74 0,1-2 16 15,-2 3-5-15,-3 2 58 0,-1-1 28 0,1-3 18 16,-1-3 14-16,-4-4-26 0</inkml:trace>
  <inkml:trace contextRef="#ctx0" brushRef="#br0" timeOffset="58653.77">8518 11980 395 0,'0'-5'364'0,"-4"0"-44"0,4-2-34 16,0 1-34-16,0 1-42 0,-1 2-14 0,1-2 1 16,0 2-53-16,0 0-15 0,0-1-9 0,1 4 2 15,3-2-14-15,-3 2-42 0,2-1-18 16,-1 1-22-16,0-1-14 0,-1 1-38 0,0 1-33 16,-1 0-31-16,0 1 10 0,3-1-116 15,-6 1-99-15,2 2-61 0,0-3-1 0,-1 1 21 16,-1 0 29-16,-1 0 30 0</inkml:trace>
  <inkml:trace contextRef="#ctx0" brushRef="#br0" timeOffset="58921.75">8187 12002 681 0,'-3'-3'321'0,"-1"0"-47"0,3 1-42 0,-2 0-28 15,0 0-1-15,0 0-45 0,1 0-13 16,-1 2-22-16,3 2 20 0,0 0-18 0,0 2-10 16,0-1-27-16,2 3-15 0,0 0-3 15,1 12-7-15,4-2 7 0,-2-2-12 0,2 2-21 16,-1 3 11-16,1-4-11 0,-5-3-3 0,4-2-24 16,2 2-12-16,-5-1-24 0,-1-4-38 15,-2-1-37-15,0-1-20 0,2 1 9 0,-2-6-227 16,0 0-53-16,0 0 8 0,0 0 24 15,-11 15 23-15,9-14 34 0,-2 1 62 0</inkml:trace>
  <inkml:trace contextRef="#ctx0" brushRef="#br0" timeOffset="59314.73">8030 12091 571 0,'-2'-3'314'15,"0"-1"-56"-15,-2-1-34 0,4 3-17 0,-1-2-36 16,-2 3 1-16,3-3-32 0,4 4-8 16,-4 0-12-16,4 2 5 0,-2-2-15 15,0 2 9-15,0-1-47 0,1 3 20 0,-1-2-5 16,2 3-9-16,0 0-24 0,5 8 0 0,-3-3-6 16,-2-1 6-16,1-3 2 0,0 10-4 15,2-9-31-15,-2 3 16 0,-1 7 29 0,-2-5-37 16,0-3 2-16,-2-1 0 0,1-1-3 0,-1-7 7 15,0 7-9-15,0-7 3 0,-14 33-4 0,6-19 5 16,-1 3-32-16,0-3 22 0,-5 0-1 16,4 0-22-16,-3-3 30 0,-1 0-8 0,1 0 17 15,2-2-27-15,-1-2 0 0,2-5-9 16,4 2-1-16,-3-3-41 0,1 3-14 0,-1-4-7 16,3 1-32-16,-1-1-11 0,0 0 2 0,7 0-36 15,0 0 14-15,-10 0-92 0,-11-12-26 16,11 5-51-16,2 1-29 0,2 1-6 0,-2-10 6 15,2 2 8-15,1 1 24 0,2 0-24 16</inkml:trace>
  <inkml:trace contextRef="#ctx0" brushRef="#br0" timeOffset="59473.72">7839 12198 307 0,'4'-6'249'16,"-3"5"-16"-16,2-2-17 0,-2 2-11 0,4-1-39 15,-2 1-3-15,1 2 0 0,0 1-17 16,2-1-3-16,-2 2-23 0,1-2-14 0,0 3-16 15,8 5-17-15,-2-1 9 0,1 3-38 0,-1-5 4 16,-4-2-35-16,-1 0-30 0,-2-1-5 0,0 1-72 16,0 2 9-16,-2-2-157 0,3-3-115 15,-2 3 33-15,-3-1 23 0,1 0-25 0,-1-2 47 16</inkml:trace>
  <inkml:trace contextRef="#ctx0" brushRef="#br0" timeOffset="60200.67">7637 12406 702 0,'-1'-1'298'0,"-2"-2"-38"16,2-2-37-16,1 2 23 0,-1-2-30 15,1 2-41-15,0-4 16 0,1-1-22 0,0 1-32 16,-1 0-12-16,12-19-27 0,-6 7 20 0,2 2-27 15,0 0 0-15,1 1-39 0,1 1 34 16,-1-1-26-16,-2 2 10 0,1 0-16 0,2 2-3 16,-5 2 37-16,-1 3-36 0,0 2-4 0,0 1 3 15,-3 0-20-15,2 1-3 0,-3 0 18 16,1 1-8-16,-1 2-17 0,0-1 4 0,0 1 23 16,0 1-31-16,-1 1 22 0,-2 2-3 15,-2-2-6-15,1 3-1 0,-5 6 5 0,-3-1-4 16,0-2-3-16,-2 3-3 0,0-1-2 0,2 3-5 15,-7-4-3-15,5 1 12 0,-1 0-3 16,-1-2-2-16,4-4 7 0,3 1 0 0,-5 3 0 16,5-3 2-16,0-4-9 0,-1-1-16 0,3 2 27 15,7-2-3-15,0 0-10 0,-9 0 9 0,9 0 10 16,-8 0-9-16,8 0 1 0,-16-11-37 16,12 8 29-16,0 1 0 0,-1-2-14 0,2-1 7 15,0 4 2-15,0-2-7 0,1 0-16 16,-2 3 19-16,1-3-27 0,2 2 23 0,-2-1-7 15,2 2-10-15,-2-1 25 0,1 1-14 0,1 0 3 16,1 0-1-16,0 0 16 0,0 0-21 0,0 0 5 16,-17 13 9-16,7-2-22 0,2-3 14 15,1-1-6-15,0-3-7 0,-2 8 17 0,0-3-32 16,0-3 31-16,3-1-15 0,1-1 15 0,0 2-14 16,-1-5 12-16,3 2-13 0,-1 0 2 15,0-2 7-15,-1 0 10 0,2 1-3 0,-1-1 10 16,1-1-30-16,3 0 28 0,0 0-3 15,0 0-6-15,-7 0 13 0,-7-9-23 16,10 3 12-16,1 2-1 0,-7-11-14 0,0 1 17 16,1-2-17-16,0 1 28 0,-1-3-2 15,3-1-29-15,-2 0 18 0,2 1 8 0,-3 2-25 16,5-1 0-16,0 3-2 0,-2-3-16 0,3 8 4 16,-2 0-39-16,5 4-66 0,0-2-44 15,-2 3-48-15,1 0-46 0,2 1 23 0,-3 1-218 16,3 1 3-16,0-2 42 0,0 3 25 15,0 0 53-15,0 0-20 0,0 0 51 0,12-11 18 16,-8 9 12-16</inkml:trace>
  <inkml:trace contextRef="#ctx0" brushRef="#br0" timeOffset="60389.66">7316 11992 804 0,'4'0'258'0,"0"2"-21"0,0-2 21 0,0 0-46 15,0 2 18-15,-2-1-62 0,2 1 9 16,1 1-49-16,-1-1-11 0,0 2-6 0,-2-2-2 16,2 1-32-16,2-1-3 0,-2 3-14 0,-1-4-17 15,2 4-30-15,0-4-16 0,-2 2-48 16,-1-1-47-16,1 1 11 0,1-1-138 0,-4 2-104 16,0-3-71-16,0 0 78 0,0-1 6 15,0 0 24-15,0 0-12 0,-12 13 64 0</inkml:trace>
  <inkml:trace contextRef="#ctx0" brushRef="#br0" timeOffset="60865.63">6893 12256 215 0,'-1'-3'378'0,"1"2"-52"0,0 0-28 0,1-2-27 15,-1 2-49-15,3 1 2 0,-1-2-49 0,1 0 11 16,2 1-22-16,-1 0-14 0,2 0-3 0,2 1 2 16,-3 0-23-16,4 0 2 0,11 0-13 15,-12 0-7-15,1 0-12 0,2 0 14 0,2 0-16 16,1 0 10-16,12 13-12 0,-19-8-9 0,0-1-7 16,6 1-30-16,-3 4 16 0,-5-4 1 15,1-1-8-15,0 4 11 0,-1-2-13 0,-3-1 7 16,1 2 8-16,-2-2-9 0,-1 1-7 0,0-6-20 15,0 8 27-15,0 3-8 0,-23 17-14 0,14-11-10 16,-2-1 14-16,-1-1-5 0,2 1-15 16,-4-3 7-16,6 0 1 0,-1-4-4 0,0-3-9 15,4-1-1-15,0 0-11 0,0-2 12 16,1 1-6-16,-1-1 6 0,2-2 19 0,0 1-13 16,0-1 4-16,-2 2 2 0,1-3-11 0,1 1 13 15,0-1-14-15,0 2 1 0,3-2-2 0,0 0-4 16,0 0 5-16,0 0-24 0,-9 0-5 15,9 0-19-15,0 0 4 0,0 0-85 0,-6 0-73 16,6 0-52-16,0 0 21 0,-8 0-223 16,8 0-54-16,0 0 56 0,-9 0 35 0,9 0 29 15,-7 0 1-15,-5 11 19 0,8-9 48 0,-1 0 17 16,-3-1 14-16,-7 5 30 0</inkml:trace>
  <inkml:trace contextRef="#ctx0" brushRef="#br0" timeOffset="64966.38">5250 11189 703 0,'0'-14'209'0,"0"14"-5"0,0 0-24 16,0 0-14-16,0 0 5 0,0 0-22 0,0-15 3 16,0 15 14-16,23-20-11 0,-21 19-32 15,-1-2 17-15,0 0-24 0,0-1-17 0,-1 3 21 16,2 0-33-16,-1-3 12 0,-1 3 27 15,2 0-49-15,-2 0-9 0,0-3 21 0,0 4-36 16,0-1 8-16,3 0 14 0,-3 2-6 16,1-2-41-16,-1 2 27 0,2 0-34 0,-2 3 11 15,2-2-3-15,-1 4-10 0,1 0-1 16,0 0-1-16,2 12 19 0,0 2 13 0,-1 2 0 16,-1-1-8-16,-1-6-26 0,3 7 0 15,-4-2-3-15,0-9 1 0,0 4-3 0,0 2 21 16,0-2-5-16,0 3-3 0,0-1 0 15,0-3 3-15,0-2-1 0,0-2-4 0,0-2 3 16,0-1 4-16,0-7-5 0,0 8-1 0,0-8 17 16,0 6-30-16,0-6 7 0,0 0 11 15,0 8-2-15,0-8-3 0,0 0-2 16,0 8-33-16,0-8 0 0,0 0 23 0,0 0-2 16,0 0-2-16,0 0 26 0,0 8-32 0,0-8 12 15,0 0-5-15,0 0 1 0,4 4-2 16,-5-4-4-16,3-3-2 0,-1 2 0 0,1-5 0 15,0 2 3-15,1-3 1 0,5-5-15 0,-2-4 24 16,3 1 3-16,-3 1-29 0,2 5 8 16,0-6 28-16,1 2-9 0,0-4-14 0,1 6-2 15,0-2 0-15,-4 5-28 0,2 0 2 0,-1 1 32 16,-4 0-8-16,4 3 0 0,-1-2 0 16,-1 3 14-16,8-5-3 0,-4 2-9 0,-1 4 7 15,-2 0-13-15,1 1 8 0,-7 1 6 0,0 0-8 16,8 0-2-16,-8 0 3 0,17 11 0 15,-6-1 1-15,-3-3 13 0,-4 1-14 0,-1 2 11 16,2 5-11-16,-1-2-4 0,-2-2 1 0,-2 0 1 16,0-3-3-16,3 2 16 0,-3-10-11 0,0 9 8 15,0 0-11-15,0 6 6 0,0-1-5 16,0-3-1-16,0-1 3 0,0-2 15 0,0-1-16 16,0 2-2-16,0-9 0 0,0 7 1 15,0-7 14-15,0 8 2 0,-12 4-10 0,12-9-9 16,0 3 16-16,0-5-9 0,0-1-1 0,0 0-37 15,0 0-65-15,0 0-61 0,0 0-46 16,0 0 19-16,0 8-306 0,0-8 55 0,0 0 53 16,0 0 4-16,0 0-9 0,0 0 57 15,0 0 36-15,0 0 17 0,-5 11 10 0</inkml:trace>
  <inkml:trace contextRef="#ctx0" brushRef="#br0" timeOffset="65329.36">6001 11377 876 0,'0'-2'281'0,"2"2"-16"0,0 0-19 0,0 0-11 16,-1-2-46-16,-1 0-12 0,2 0-22 0,-2 2-12 16,0-1-3-16,-2 0-30 0,1 1 38 0,-3-1-11 15,2 1-28-15,-2 1-14 0,0-2-26 16,-2-1 8-16,1 0-8 0,-3 2-5 0,1-1-8 16,0 1 2-16,7 0-12 0,-9 0-19 0,-5 0 15 15,-5 0-59-15,1 0 15 0,-24 12-41 16,22-8-1-16,6-2-43 0,3-2-17 0,1 3-37 15,1 0-39-15,3 0 15 0,1-2-160 16,0 1-69-16,-1 2 32 0,5-3 21 0,1 0 25 16,0-1 20-16,0 0 37 0,1 3-40 0</inkml:trace>
  <inkml:trace contextRef="#ctx0" brushRef="#br0" timeOffset="65605.34">5952 11481 354 0,'3'1'256'0,"-1"2"-23"0,1-2-15 0,-2 1-14 16,0-1-20-16,1-1-15 0,-2 0 18 16,-2 1-26-16,1-1 21 0,-3 2-47 0,2-2-3 15,-1 0 36-15,1 1-48 0,-2 1-24 0,-1-1 3 16,1-1 0-16,-3 1-18 0,1-1 5 15,0 0-34-15,-11 3-3 0,0 2-20 0,2-4-16 16,-4 0-29-16,-2 2-24 0,9-3-25 0,-2 1-46 16,3 1 10-16,2-1-197 0,2-1-85 0,-2 0 26 15,9 0 35-15,0 0-22 0,-7 0 46 16,7 0 13-16,-7 0-31 0</inkml:trace>
  <inkml:trace contextRef="#ctx0" brushRef="#br0" timeOffset="66992.25">6300 11314 229 0,'13'0'278'15,"-13"0"-11"-15,0 0-45 0,0 0-23 0,0 0-10 16,0 0-6-16,0 0-30 0,0 0-3 16,0 0-9-16,0 0-3 0,0 0-10 0,0 0-5 15,2-21-4-15,-4 20-10 0,2 1 10 0,-3-3-5 16,0 0-17-16,1 3-6 0,-1-1-8 15,1-2-23-15,-1 1 9 0,0 2-16 0,-1 0-11 16,0-1 16-16,0 1 10 0,-1 3-30 0,5-3-1 16,0 0 3-16,-8 0 22 0,8 0-14 15,-18 10-24-15,13-6-14 0,-6 6 33 0,2 1 10 16,1 1-37-16,2 2 13 0,3-4-25 16,-1 3 16-16,4-2 37 0,-1-3-29 0,1-8 13 15,0 12-41-15,0 5 8 0,13 11 21 16,-7-15-13-16,-1-1-21 0,-1-4-2 0,2-2 13 15,1 1 12-15,-3-5-7 0,0 1-10 0,-1 0 18 16,1-3-1-16,1 0 0 0,-5 0 6 16,0 0-33-16,9 0 17 0,13-18-5 0,-11 7-7 15,0-3-16-15,-2 2 31 0,-2-3-1 0,-2 4-5 16,3-5-5-16,-3 1-2 0,-3 2-18 16,0 3 29-16,0 0-6 0,-2 1-19 0,1 0 2 15,-1 9 1-15,0-7 10 0,0 7 35 0,0-9-2 16,0 1-4-16,0 8-15 0,0-9 8 15,-12-4-22-15,10 11 13 0,-2-1-49 0,-1 1-16 16,-4 1-52-16,2 1-76 0,2 0 14 16,-1 1-281-16,6-1 40 0,0 0-15 0,-9 0 30 15,0 0 26-15,0 13 13 0,8-10 31 0,1 1 36 16,0 0 28-16</inkml:trace>
  <inkml:trace contextRef="#ctx0" brushRef="#br0" timeOffset="67950.2">7136 11220 215 0,'-1'-4'247'0,"1"2"3"0,-3-1-34 15,3 2-8-15,0-4 6 0,-4 4-19 0,4 0-19 16,-2 0-11-16,2 1 7 0,0-2-33 0,-1-1 1 15,1 2-19-15,0 1-8 0,0 0-28 16,-2-2 16-16,1 4-4 0,1 0-23 16,1 0 22-16,-1 1-21 0,2 2-13 0,-2 0 0 0,1 3 4 15,1-3 3-15,-2 3 0 0,0 4-17 16,8 16 20-16,-7-9-14 0,-1-9-22 0,0 1 37 16,0 4-51-16,0 0 14 0,11 19 4 15,-8-21-4-15,1-5-12 0,2 1 20 0,0 7-33 16,0-7 16-16,-2-3-31 0,1-2 21 15,2 2-1-15,-1-3 11 0,-1-2-15 0,0-1 4 16,-1 0-14-16,1 0 1 0,-5 0-1 0,10 0 5 16,12-18-3-16,-8 5 3 0,-2-1-3 15,-5 2 4-15,5 1 6 0,-3-1-10 0,-2-4 1 16,2 1 4-16,-4-2-16 0,2 1 37 16,-3 3-22-16,-3 2-17 0,3 1 7 0,1-5-16 15,-4 4 29-15,3 0 17 0,-3 2-20 16,-1 1 2-16,0 1-3 0,0 7 0 0,0 0 16 15,0-10-20-15,0 10-10 0,0-8 17 0,0 8-27 16,0-7 9-16,0 7 0 0,0-9 12 16,0 9-9-16,0 0-22 0,0-6 23 0,0 6 33 15,0 0-6-15,0-7-34 0,0 7 14 0,0-7 18 16,0 8-26-16,-1 0-4 0,0 1 13 16,-3 1 0-16,3-2-15 0,-2 3 4 0,3-1 14 15,-1 1-19-15,-2 2 3 0,2-1 17 16,0 2 19-16,1 0-27 0,-3 11 26 0,2-2-3 15,-3 2-2-15,4-7 13 0,0-4-2 0,0 4-30 16,0-1 0-16,0-1 39 0,0 8 1 0,0-3 3 16,0 0-27-16,0-2 14 0,0-2-12 0,0-1-27 15,0-1 10-15,0-1 17 0,0-7-1 16,12 15 2-16,-11-10 2 0,3-1-14 0,-3-1 2 16,5 0-13-16,-2 2-10 0,0-3 2 15,1 1-39-15,1-2 0 0,0-1-22 0,1 0-45 0,-2 0-34 16,-5 0-22-16,0 0-57 0,0 0 22 15,8 0-164-15,-8 0-55 0,8 0-5 0,-8 0 58 16,15-11 51-16,-12 8-8 0,-1 0-11 16,1 1 50-16,2-1 29 0</inkml:trace>
  <inkml:trace contextRef="#ctx0" brushRef="#br0" timeOffset="68507.17">7562 11256 350 0,'2'-5'329'0,"1"3"-27"0,-2-3-41 0,2 3-26 16,-1-1-30-16,-2 0-3 0,0-1-9 16,0 3-42-16,2-1-18 0,-1-1-10 0,0 2 9 15,-1-2-34-15,1 3-4 0,1-1 9 0,-2 1-21 16,0-1-9-16,1 1 8 0,-1 0-12 15,0 1 30-15,1-1-8 0,1 1-3 0,-2 2-10 16,1 0-9-16,-1 0-6 0,1-2 27 16,-1 1-7-16,0 3-17 0,1-2-3 0,1 1 0 15,-2-1-17-15,1-1 0 0,-1 3-4 0,-1-3-5 16,1 1-4-16,0 1-2 0,1-2 8 16,-1-1 3-16,2 0-28 0,0 4 9 0,-2-4-10 15,0-1-2-15,0 0 0 0,0 0 34 0,0 0 2 16,0 0 4-16,0 0-2 0,0 0 1 15,2 7-11-15,-2-5-5 0,0-2 9 0,1 0-14 16,1-2-4-16,-2-1-3 0,0 2-10 0,1-1-11 16,-1 1 15-16,0-2-1 0,0 3 7 15,1-3-17-15,-2 2 11 0,1 1-6 0,0-1 1 16,0 1-9-16,0-3 9 0,0 3 6 16,0 0-8-16,0 0-18 0,1 0 9 0,-1-2 18 15,2 2-13-15,-2-1-7 0,0 2-16 0,2-1 26 16,-2-1 2-16,-1 0-8 0,2 1-16 0,-1-2 18 15,0 2 1-15,0 0-9 0,0 0 8 16,0 0-30-16,0 0-10 0,0-1-4 16,0 0 3-16,0 1-66 0,0-2-39 0,1 1-43 15,-2-1-54-15,1 1 23 0,-1 0-256 0,1 1 14 16,-1-2 59-16,-1 1 7 0,1-2 54 0,1 2-2 16,-1-1 9-16,1 0 28 0,0-2 35 15,0 1 2-15</inkml:trace>
  <inkml:trace contextRef="#ctx0" brushRef="#br0" timeOffset="69326.12">7765 11098 677 0,'3'-2'287'15,"-3"-1"-45"-15,0 0 0 0,0 0-34 0,1 1 2 16,-2-1-32-16,1-1 12 0,0 0-48 15,0 0 11-15,-2 2 19 0,1-1-38 0,0 2 4 16,-1-4-23-16,1 2 18 0,0 1-45 16,-2-1-18-16,2 0 10 0,-3 1-7 0,2-1-10 15,-2 1 10-15,0 2-8 0,0-1-9 0,0 0 21 16,2-1-8-16,-3 2-8 0,1-1-6 0,-1 0-5 16,-2 1 3-16,4 0-18 0,-4 0-4 0,3-2-4 15,-1 2 0-15,1 0 10 0,4 0-5 16,0 0-3-16,-7 0-12 0,7 0 0 0,-8 0 13 15,8 0 15-15,-9 0-6 0,-5 13 4 16,1-7 6-16,9-1 0 0,-1 1-14 0,3-1 5 16,-1 1 6-16,-2-1-3 0,3-1 1 0,0 1-5 15,1 0-14-15,-3 13 14 0,0-7 5 0,-1 5 8 16,5-5-7-16,0 1 17 0,0-1-9 16,0-1-15-16,0 1-1 0,-4 7 16 0,4 2-12 15,0-7-4-15,0 0 4 0,0-3-15 16,0 2 6-16,0 1-2 0,0 1-12 0,0 4 9 15,0-3 4-15,0-1 0 0,0 0-12 0,0-2 12 16,9 12-4-16,-9-16-3 0,0 0-21 16,1-1 17-16,-1 2-5 0,0 3-1 0,0 0-14 15,0 0 15-15,0-2-1 0,0-2-7 16,0 2-19-16,0-3 4 0,0 0-12 0,0-7-25 16,0 10-31-16,0-5-37 0,0-5 12 0,0 9-138 15,0-1-84-15,0-8 29 0,0 8-203 0,0-8 16 16,0 7-17-16,0-7 71 0,0 0 7 15,0 0 62-15,0 0-28 0,-1 10 75 0,1-12 1 16,3 1-21-16,1-2 82 0</inkml:trace>
  <inkml:trace contextRef="#ctx0" brushRef="#br0" timeOffset="69517.11">7765 11379 296 0,'0'-1'393'0,"0"0"-66"16,0-1-40-16,-3 0-6 0,1 2-63 0,-2 0 3 15,0 0-38-15,-2 0-46 0,-11 6-36 16,8-6-32-16,-20 9-68 0,7-8-60 0,-1 6 7 16,0-2-284-16,-3 1-32 0,0 2 72 0,-2-8-14 15,12 0 10-15,-2 0 1 0</inkml:trace>
  <inkml:trace contextRef="#ctx0" brushRef="#br0" timeOffset="72942.89">3390 5571 616 0,'0'0'177'0,"0"0"-6"15,0 0-13-15,0-13 1 0,-12 13-14 0,12 0 6 16,0 0-18-16,0 0-3 0,0 0 0 16,0 0-9-16,0-15-15 0,-17 0 2 0,13 12 34 15,4 2-3-15,0 0-1 0,0-1-25 16,-1 2 2-16,-2-1 5 0,2-1-22 16,1 2-9-16,-3-1 8 0,2 0 17 0,-2 1-27 15,1 1-8-15,-2-1-8 0,-1 0-9 0,2 1 32 16,-1-1-21-16,-1 2-4 0,0-1 16 0,5-1-9 15,0 0-4-15,-7 0 0 0,-1 0-18 16,1 0 30-16,7 0-18 0,-20 7-4 0,15-5-15 16,-2-1-1-16,1 0-1 0,1 2-5 15,-3 0-4-15,2-1 6 0,1 1-17 16,-6 6 4-16,1-1-4 0,1 2-12 0,2 2-9 16,1-2 14-16,-1-2 4 0,4 1 3 0,2-2-7 15,0 1 8-15,1-1-11 0,0-2 19 16,0 1-14-16,0-6-1 0,0 0 2 0,0 9-3 15,0-9-3-15,14 18-17 0,-9-14 20 16,5 4-15-16,2-4 7 0,-6 2 15 0,2-4-9 16,0 0-5-16,-2-2 5 0,-6 0-11 0,0 0-6 15,10 0 16-15,11-11 6 0,-10 1-12 0,-2 5 10 16,-3-2 7-16,0 0 1 0,0 1-3 16,-5-2 7-16,8-6 4 0,-5 2-4 0,-1 2-6 15,-3 0 1-15,1 0-2 0,-1 10 8 16,0-8-2-16,0 1-3 0,0 0-1 0,0 7 2 15,0-10-6-15,0 2 13 0,-10-6 3 0,7 8-4 16,-1 2-3-16,-1-12 2 0,-1 7-15 0,-1 2 5 16,1 2 13-16,1 0-16 0,-4 2 7 15,4 1-1-15,-3 0-6 0,3 0 2 0,-2 2-3 16,-1 0-17-16,8 0 9 0,-8 0-4 0,-4 0 4 16,-13 14-1-16,12-8 9 0,2 5-23 15,0 1 14-15,5-2-4 0,-4 1 3 0,2 1-6 16,2 1-1-16,2-1 8 0,0 0-16 15,3-2 10-15,1 1 16 0,-3-2-15 0,3-9 13 16,0 7 5-16,0 4-13 0,13 13-3 0,-7-16 8 16,1-1 4-16,-1-2-8 0,2-2-2 0,6 4 1 15,0-4 3-15,-3-2 12 0,0 1-9 16,-3-2-13-16,4 0 20 0,15-13-5 0,-12 6-14 16,1 2-3-16,-4-4-2 0,0 3 1 15,-3-4 26-15,2 0-13 0,-3 2-27 0,-3 0 21 16,0 0 28-16,-2 1-14 0,-1 0-11 0,0 2 28 15,-1-1-27-15,-1 0-7 0,0-1 15 0,0 7-10 16,0 0-1-16,0-10-6 0,0 3 6 16,-16-11 29-16,9 8-31 0,-2 4-1 0,4 0 14 15,0 4-13-15,-3-2-10 0,-1 3 6 16,1-1 22-16,1 0-33 0,0 2 5 0,-3 0 4 16,-1 0 1-16,-16 12-12 0,18-8 19 0,-6 0 22 15,4 2-22-15,5-1 14 0,-2 3-36 0,4-2 8 16,1 0 4-16,0 0-12 0,0 1 23 15,2-1 6-15,-1 12-1 0,2-18-2 0,0 10-3 16,0 1 0-16,12 15 7 0,-3-13 0 16,-1-2 2-16,1-2-17 0,4-1 19 0,-4-3-1 15,-2 0-18-15,2-1 13 0,0-3-2 0,-4 0-1 16,-5-1-1-16,7 0 17 0,-7 0-2 0,14 0 0 16,11-12 12-16,-13 8-6 0,-4-2 1 15,-3 2 1-15,0-1 21 0,-1 2-9 0,-3-3-2 16,3 2-22-16,-3-1 14 0,0 2 5 0,-1-3-14 15,0 2-1-15,0-2-9 0,0 6 15 0,0 0-10 16,0-8 6-16,0 2-11 0,0 6 2 16,-11-16 1-16,7 14-13 0,1-2-9 0,0 3 15 15,-1 0 6-15,0-1-8 0,-2 2-6 0,0 2-5 16,0-1 18-16,1 2-18 0,-7 4-1 16,-3 4 3-16,0-2 19 0,2 4-23 0,3 0 13 15,1-2-1-15,2-2-5 0,2 2 12 0,1-2-11 16,3 0-13-16,0-2 14 0,1 2 5 15,0-9-7-15,0 0 1 0,0 8-2 0,19 16 6 16,-13-16-5-16,6-1 2 0,2-1 1 16,-3-4-1-16,-1-2-13 0,1 0 20 0,-11 0 0 15,11 0-7-15,1 0-22 0,11-15 17 0,-15 10 10 16,0 3-17-16,-2-3 12 0,-1 2 5 0,0-2-8 16,-1 3 8-16,-2-1 3 0,0-2-11 15,-1 1-15-15,-1-1 22 0,0 5-15 0,0 0 1 16,0 0 8-16,0-10 4 0,-17-9-14 0,6 11-1 15,-8 1-13-15,5 0 20 0,2 4 0 16,-3-1 2-16,1 1-3 0,3 1 6 0,1 0-7 16,4 2-1-16,-1-1 5 0,7 1-12 0,0 0 14 15,-6 0 0-15,6 0 0 0,-7 0 0 16,7 0-5-16,0 0 7 0,-13 11-10 0,10-7 6 16,3-1-3-16,1 2-4 0,1-2 4 0,-1 4 6 15,-1-3-9-15,5 2 8 0,4 5-1 0,0-4-5 16,-4-1-13-16,1 2 19 0,1-4-3 15,-2-1-3-15,-1-1 6 0,-1 3-2 0,0-3 4 16,1 1-3-16,-1 0-1 0,-1-2-1 16,1 1 9-16,-2 0-4 0,4 1 4 0,-5-3 5 15,2 2-13-15,0-1 0 0,-1-1-18 0,0 1-38 16,-1 1 5-16,-1-2-94 0,-2 0-100 16,1-2 23-16,-4 2-213 0,1-1 41 0,-3 0-286 15,4-2 50-15,-10-7 23 0,9 0 64 16,-6-3 88-16,0-7 35 0,-4-4 32 0,2 0 29 15,-1-1 12-15,1-2 58 0,-4-4-33 16,-2-1 6-16,3 5 84 0,-3-9-29 0</inkml:trace>
  <inkml:trace contextRef="#ctx0" brushRef="#br0" timeOffset="73868.84">2834 5007 762 0,'0'0'241'0,"1"2"-22"16,0-1 2-16,1 0-14 0,-2 0-12 0,0-1 0 15,-2 2-28-15,0-1 13 0,-1 1-42 0,1 1-3 16,-2-3-20-16,1 1 19 0,-2 0 2 0,2 0-6 16,-1 1-11-16,0-2-12 0,-1 0 17 15,1-2-12-15,0 1 16 0,0 1-11 0,4 0-6 16,0 0-10-16,-11-10-29 0,9 7 25 15,0-3-39-15,1 2 3 0,2-1-20 0,-1 0 6 16,2 1-1-16,0 0-7 0,0-1-21 0,1 4-8 16,-1-3 23-16,3 1-8 0,-2 2-13 15,1 2 2-15,0-2-29 0,0 1 32 0,-1 0 1 16,-1 1-19-16,2 2-8 0,-1 0 20 0,1-2-5 16,-1 4 16-16,-2-2-2 0,1 1-23 15,0 1 5-15,-2-1 8 0,-2 3-3 0,1-3-21 16,0 1 22-16,-7 10 1 0,1-2-2 15,-2 3-17-15,-4-8 41 0,0 1-16 0,-2 2-5 16,-3 1 7-16,-1-1 2 0,2-4-12 16,-1 0-11-16,-1-1-7 0,2-2 38 0,2-3-20 15,15-1 1-15,-11 0-3 0,2 0 8 16,0 0 3-16,0 0 3 0,1 0 2 0,8 0-28 0,-8 0 10 16,2 0 5-16,6 0 3 0,-17-12-8 15,15 9 4-15,0 0-8 0,0 0-3 16,1-1-21-16,1 1 2 0,0-1 7 0,0 0-22 15,2 0 28-15,1 3-1 0,-1-3-13 0,2 3 6 16,-1 1 1-16,3 0-28 0,-1 0 12 16,0 0 4-16,0 0 25 0,1 0 17 0,0 3-26 15,-6-3 17-15,22 8-10 0,-8 2 0 16,-4-2 0-16,2 2-6 0,-2-3 19 0,-5 1-7 16,0-1-1-16,-1 1-15 0,-2 1 14 0,0 11 11 15,-2-13-2-15,0 6-21 0,-11 20 16 16,4-14 9-16,-6 0-19 0,0 1 1 15,-2 0-19-15,1 0-21 0,0-1-25 0,-4-1-53 16,-3 0-41-16,0-2-47 0,1-4 19 0,3-2-236 16,-3-2-25-16,-1-2 55 0,3-2-7 0,4-4 39 15,14 0 66-15,-9 0 7 0,0 0 50 0,2 0-5 16</inkml:trace>
  <inkml:trace contextRef="#ctx0" brushRef="#br0" timeOffset="74478.81">2365 5235 605 0,'-3'-3'293'0,"0"-1"4"0,-1 1-61 0,0 0-5 15,0 0 0-15,-1-1-19 0,1 3-24 0,0-3-20 16,-1 1 9-16,0-2-2 0,-5-4-4 0,1 0-21 16,-3-2-18-16,2-2 8 0,2 2-7 0,4-2-15 15,-4 1-13-15,2 2-10 0,3-1-42 16,1-1-4-16,1 3 26 0,0 2-17 0,1 7-7 15,0-8 16-15,0-1-38 0,0 9 7 16,13-26-3-16,-11 16-4 0,-2 3 0 0,6 4-3 16,-2 2-31-16,0 0 2 0,0 1 11 0,0 1-1 15,-2 0-2-15,2 1 16 0,0 2-7 16,-2 0-1-16,0 2-2 0,4 9-1 0,-6-4-1 16,0-4 0-16,0 1-2 0,0 1 2 15,-10 15 14-15,2-11-11 0,1 4-1 0,-2-4-1 16,2-7 10-16,0 3-2 0,-4 2-2 0,1 0-2 15,-1-2-27-15,4-4 2 0,0-3 2 0,-3 2 6 16,2-4 13-16,8 0-18 0,-7 0 24 0,7 0-11 16,-7 0-1-16,-1 0-21 0,8 0 3 15,-22-17 13-15,16 11-3 0,3 0 1 0,-2 1 13 16,3-2-20-16,0 2 0 0,1 0 12 16,1 5-3-16,0 0-9 0,0 0 4 0,0-8 4 15,0 8-4-15,0 0 16 0,13-15-14 0,-12 12 6 16,2 3 0-16,2 3-36 0,-3 0 24 15,0-2 0-15,1 2 26 0,0 2 0 0,5 8-40 16,1 3 16-16,-4 3 2 0,-5 2 14 16,2 0-1-16,0 2-21 0,-2 2 3 0,0-13 51 15,0 8-22-15,0 2 15 0,0 2-9 16,0-1 12-16,0 0-18 0,0-1 22 16,0-1-16-16,0-3 0 0,7 15-11 0,-1-17 16 15,1-7-11-15,1-2 14 0,-2-4-10 0,1-2-28 16,3 2 2-16,-1-3-51 0,-2 0-36 0,6 0-57 15,18-15-15-15,-16 7-32 0,2-3-43 16,-6 0 18-16,0 0-246 0,0-2 39 0,-3-1 34 16,1-4 24-16,-3 0-6 0,-2-1 49 0,-2-1 36 15,3-3 16-15,-5 12-6 0</inkml:trace>
  <inkml:trace contextRef="#ctx0" brushRef="#br0" timeOffset="74673.78">2215 4715 1002 0,'-8'-9'350'0,"0"0"-32"0,1 3-52 15,2 3-7-15,-1-3-52 0,-2 6-33 16,0-3-6-16,1 3-10 0,-2 0-15 0,1 0-31 16,-6 0-30-16,-2 0-28 0,-18 18-35 0,14-13-50 15,-2 2-65-15,2 4 8 0,-2-1-214 16,-1-1-72-16,4-1 1 0,1 0 22 0,-3 1 27 15,6-1 53-15,-4-2 21 0,1 0-34 0</inkml:trace>
  <inkml:trace contextRef="#ctx0" brushRef="#br0" timeOffset="74867.78">1676 4883 684 0,'0'3'228'0,"0"3"12"16,3-1-14-16,0 2-35 0,3 8-17 15,2 4-16-15,0-4-1 0,3 0-27 0,-1 0-12 16,3 1-30-16,0 0 2 0,2 0-10 16,-2-2-8-16,1 1-34 0,-1-2-49 0,-1 0-24 15,-2-3-47-15,2 4 6 0,-4 0-218 0,-3-6-44 16,-2 3 13-16,0-3 0 0,-2-2 52 0,0 0 4 16</inkml:trace>
  <inkml:trace contextRef="#ctx0" brushRef="#br0" timeOffset="75538.74">1757 5249 722 0,'-3'0'284'0,"-3"-1"-27"0,3-1-42 16,-1 0-8-16,-1 2-14 0,2 2-39 16,1 2-11-16,0 1 7 0,2 0-3 0,-1-1-45 15,-2 3 23-15,3 0 7 0,-1 0-28 0,1 0-4 16,0 0-41-16,0 0 28 0,0 0-4 0,-1 0-21 15,0-1 1-15,1 3 4 0,0-3-27 16,-2 1 15-16,2-1-14 0,-1 1 41 0,-5 6-21 16,3-5-14-16,-2 0 4 0,0-2-4 15,1 0-5-15,0-3-7 0,-1 0-5 0,1-1-1 16,0 0-6-16,-2-2 23 0,1 0-5 0,5 0-4 16,0 0-4-16,-12 0-4 0,-11-12 7 15,14 6 2-15,3 4-5 0,-2 0-4 0,2 0 2 16,2-1 1-16,0 3-2 0,0-1-3 0,2-1-22 15,-1 2 17-15,1-1-10 0,-1 1-2 16,3 0 0-16,0 0-14 0,0 0-2 0,0 0 19 16,0 0-16-16,-3 7 6 0,1-5 8 0,2 2-19 15,0-2 45-15,0 2-27 0,2 1 4 16,-4 0-16-16,1-1 20 0,1 0 16 0,-1 2 17 16,-1 1-21-16,2-7 0 0,-9 18 19 0,-1-7-33 15,4-1 15-15,-1-3-3 0,2 0 14 0,-1-2 19 16,-6 5-21-16,3-4 5 0,2-1-10 0,0-3 17 15,-2-1-3-15,3-1-5 0,0 1 9 16,-1-1 16-16,7 0-7 0,0 0 3 16,-10 0-5-16,-14-13-9 0,12 10 3 0,4-1-23 15,2 2 1-15,1-1 8 0,0-1-13 0,1 3-1 16,0-1-4-16,3 2-16 0,-2-3 3 0,1 1 6 16,1 2-2-16,-1 0-9 0,2 0 7 15,0 0-1-15,0 5 0 0,2-3 4 0,-2 2-2 16,1 0-7-16,1 0-3 0,-2 0 5 15,3 1-1-15,-2 0-15 0,1 2 14 0,-2-1-2 16,2 2 1-16,-2-1 1 0,0-7 3 0,0 8-16 16,0 4-3-16,-14 19-1 0,7-14-32 15,-1-3 3-15,-4-1-39 0,2 0 8 0,-2 0-95 16,1-1-25-16,-6-2-43 0,7 0-18 16,-5-3-44-16,6 0 27 0,2-4-156 0,-9 5-38 15,8-7-21-15,4 1 85 0,3-1-22 0,1-1 80 16,1-4 3-16,2 4 53 0,-1-1-54 15,2-3 90-15</inkml:trace>
  <inkml:trace contextRef="#ctx0" brushRef="#br0" timeOffset="75673.74">1511 5780 540 0,'7'2'247'0,"1"-2"-43"0,-3 2-36 16,-1-2-68-16,-1-2-17 0,0 1-10 0,1 0-394 15,-2-2 48-15,1 0 5 0,-1-1 8 0</inkml:trace>
  <inkml:trace contextRef="#ctx0" brushRef="#br0" timeOffset="75907.72">1420 5169 553 0,'-3'-5'410'0,"-1"1"-64"0,3 2-41 16,-3-1-35-16,2-1-35 0,-1 3-39 15,-2 0-2-15,1 2-34 0,1-1-39 0,-3 3 11 16,3 0-37-16,-4-1-34 0,-8 9-48 0,-1-5-41 16,-1 3-50-16,2-2 10 0,-1-1-251 15,-8 8-42-15,3-1-16 0,-1-4 53 0,-1 2 22 16,2-6 13-16,4 6 36 0,-5-4-8 0</inkml:trace>
  <inkml:trace contextRef="#ctx0" brushRef="#br0" timeOffset="76137.71">879 5314 437 0,'-2'-2'343'0,"0"0"-50"15,1 4-35-15,0 0-25 0,1-1-26 0,2 2-20 16,7 2-23-16,0 3-7 0,1 3-12 15,4 1 5-15,-5 0-11 0,8 4-20 0,-2 2-31 16,3 0 29-16,0-2-20 0,-1 0-34 0,1 3-4 16,-2-3-10-16,1-1-14 0,-2 3 3 15,-2-4-46-15,-3-3-28 0,-1 4-53 0,-5-4-60 16,1 2 13-16,-1-2-123 0,-3-6-98 0,-1-5 0 16,0 8 35-16,-14 8 33 0,9-11-2 15,-3-1 3-15,2-1 42 0</inkml:trace>
  <inkml:trace contextRef="#ctx0" brushRef="#br0" timeOffset="76675.67">966 5560 691 0,'-4'-8'260'0,"-1"5"-8"15,1-4-40-15,4 3-19 0,-4 1-13 16,3 2 1-16,0-1-42 0,-3 2-13 0,5 0 10 16,0 3-24-16,2 0 7 0,1 1-38 15,-3 3-10-15,2 2 18 0,1-3-1 0,-2 1-22 16,1 0 7-16,-2 3-7 0,0 4-1 0,-1-5-33 15,0-9 17-15,0 12 18 0,0 1 8 16,-14 18-25-16,5-17-19 0,0 2 0 0,-1-2 10 16,0 1-19-16,-3-4 31 0,3 4-36 0,0-4 0 15,0-3 4-15,2 1 21 0,1-2-29 16,2-2 2-16,-4 0-13 0,6-3 8 0,0 0-8 16,-1-2 15-16,4 2-10 0,-1-2-23 15,0 0 15-15,8-2 14 0,1-1-21 0,2-3 23 16,0 2-16-16,4-2 18 0,-2 4-26 0,-1-3 12 15,3 0-4-15,-2 1-1 0,-1 1-14 0,2 0 31 16,-4 3-20-16,3-5 3 0,-5 5 19 0,-7 0-21 16,0 0 8-16,11 0 23 0,-4 0-9 15,5 15-38-15,-12-3 9 0,1 4 13 0,-1-6-21 16,-16 17 17-16,7-5 4 0,-3 1 16 16,-2-1-27-16,0 1 3 0,-4-1-6 0,0 4 6 15,-1-4 9-15,-4 2 16 0,0-3 33 0,-3-1-20 16,3 4-12-16,-10-4 7 0,9-2 22 0,3-3-15 15,-3-3 6-15,0-3-3 0,2 2-2 16,2-9 20-16,0 4-19 0,1-5 4 0,10-1 4 16,-5 0-6-16,-13-12 14 0,13 5-25 0,3 0 14 15,-1-3-34-15,8-1-9 0,-2 7 1 16,1-11-13-16,2-2-62 0,-2 2-45 0,4-5-36 16,-7 5-48-16,12-9 18 0,0 4-263 0,-5-1 16 15,4-3 27-15,-3 13 58 0,8-26 6 16,-4 10 8-16,2 1-15 0,2 4 103 0,1-5-79 15</inkml:trace>
  <inkml:trace contextRef="#ctx0" brushRef="#br0" timeOffset="76964.66">593 5573 577 0,'-7'1'288'0,"-2"1"-26"0,4 0-8 0,-2-3-30 15,0 5-6-15,6 0-11 0,-7 0-33 0,2 3 2 16,-2-1-32-16,3 1-7 0,1 0-34 15,3 0 8-15,0 3-13 0,2-1-2 16,0 1-4-16,1 0-9 0,3-1 7 0,2 1-59 16,1-2 45-16,2 0-47 0,4 0 5 0,2-4 25 15,3 3-33-15,-4-6 24 0,3 3-38 0,-12-4 8 16,6 0-6-16,-1 0 4 0,14 10 7 16,-18-4-13-16,1-1-13 0,-4 2-5 0,-1 1 16 15,-3 5-15-15,0-4-3 0,0 0-4 16,-17 19 15-16,4-10-11 0,0-4-13 0,-2 5-24 15,-2 4-21-15,-2-8-49 0,2-6-22 0,6 8 15 16,-11-3-152-16,2 0-109 0,1-5 11 16,7 7-18-16,0-6 24 0,4 1 107 0,5 2-11 15,2-4 15-15</inkml:trace>
  <inkml:trace contextRef="#ctx0" brushRef="#br0" timeOffset="77165.64">891 6295 693 0,'-6'11'247'0,"1"-2"-28"16,-3 0-10-16,-3-1-32 0,6 0-10 0,-6 2-51 16,-1-1 6-16,0 2-30 0,-4 0-29 15,-1-1-45-15,-3 5-67 0,-2-4 5 16,8-1-327-16,-13 3 8 0,6-5 79 0,0-2 15 15,-2 3 9-15</inkml:trace>
  <inkml:trace contextRef="#ctx0" brushRef="#br0" timeOffset="79115.53">3306 11749 672 0,'0'0'291'0,"0"0"-14"0,-13 0-48 15,13-14 17-15,0 14-36 0,0 0 5 0,0 0-45 16,-27-18 32-16,24 18-30 0,0 0-19 15,0-1 20-15,0 1-19 0,2 0-29 0,-4 1-13 16,1-1 38-16,1 0-6 0,3 0 9 0,0 0-20 16,-10 0-6-16,3 0-22 0,2 0 4 15,-18 12 5-15,10-7-14 0,4-3-6 0,-1 1-12 16,-4 3 18-16,1-2-15 0,4-1-3 16,0 1-13-16,3-2 3 0,-1 2-8 0,2-3-23 15,0 1 14-15,0 1-9 0,2 2-2 0,1-3 8 16,-2 1-15-16,1 3 6 0,1-4 4 0,2 4-1 15,0-2-7-15,0-4 9 0,0 0-11 16,0 7-9-16,9 3 9 0,6-1-2 0,-5-4-17 16,6-1 13-16,-1 2-6 0,-2-6 3 15,1 2-11-15,-14-2-7 0,9 0 9 0,6 0 4 16,14-12-7-16,-18 6-1 0,3 2-2 0,0-4-2 16,-4 1-4-16,-2 1 1 0,-1 1-2 15,-3-1 2-15,1 2 12 0,-2-2-21 0,0 2-4 16,-2-2 16-16,-1 1-15 0,0-1 13 0,0 6-14 15,0 0 10-15,0-8 5 0,-18-13-5 16,7 9-5-16,0 1-1 0,1 2 23 0,-5-1-18 16,-2-1 8-16,3 6 24 0,2 1-27 0,-4-2 7 15,3 5 0-15,0 1 13 0,2 0-14 16,11 0-4-16,-13 0 10 0,-1 0-14 0,0 0 13 16,-16 14 7-16,18-4-27 0,-1-1 19 0,1 0-3 15,7-2-9-15,-1 1 23 0,1-1-15 0,1 0 31 16,1 1-21-16,1 1-12 0,2-1 9 15,0 2 20-15,0 1-27 0,0 1 19 0,14 16-26 16,-6-12 16-16,2-3-3 0,0 0-1 0,2-2-6 16,-1 1-14-16,4-4 31 0,-1-1-3 15,1 0-5-15,-3-4-23 0,0 0 4 0,-3-1 0 16,-3-2 7-16,-6 0 5 0,9 0-26 0,3 0 2 16,13-15 43-16,-15 8-4 0,0 3-27 15,-4 0 0-15,-1-3-1 0,4-6 1 0,-3 8 5 16,-1-2-23-16,-5 1 20 0,1 0 0 0,1 0 10 15,-2 6-30-15,0 0 16 0,0-8-17 16,0 8 12-16,-14-27-8 0,7 14 14 0,1 0-16 16,-3 2 16-16,-2 0 3 0,0 0-2 0,1-1-6 15,-4 3-1-15,6 3 45 0,-2 1-3 16,0 5-31-16,3-2-21 0,0 2 1 0,7 0 45 16,-9 0-4-16,-14 11-22 0,9-2 0 0,4 0-2 15,-1 1-3-15,1 2-1 0,5-1 30 0,0-2-2 16,2 0-3-16,1-3-9 0,0 3-1 15,2-9-2-15,0 8-1 0,0-8 13 16,15 28-10-16,-10-19-6 0,5 3-2 0,3-4 19 16,-3-4-20-16,-1 0 13 0,0-2-22 0,0 1 17 15,10-2 1-15,-11-1-29 0,-1 0 16 0,7 0 21 16,17-16-8-16,-18 8-26 0,1 0 4 16,-3 0 12-16,0-2 5 0,-4 4-4 0,-2-1 4 15,0-1-2-15,-3 0-12 0,-1 2 2 16,-1 6-2-16,0 0 0 0,0-9 1 0,-12-14-13 15,5 12 26-15,-6-1-11 0,1 2-8 0,-1 2 5 16,4 1 3-16,-8 0-1 0,5 5-5 0,1 1 6 16,11 1-13-16,-10 0 18 0,2 0-8 15,0 0 6-15,-9 19-9 0,9-13 23 0,3-1-1 16,2 5-2-16,0-2-15 0,1 1-19 16,2-2 19-16,0 0 1 0,0-7 13 0,0 11-23 15,0 0-9-15,11 8 19 0,-7-12 1 0,-1-1-62 16,1-1-10-16,0-2-30 0,-3 3-28 0,3-4-68 15,-1 2 16-15,0-3-144 0,0 2-39 16,0-1 33-16,-3 1-266 0,0 0 41 0,0-1 38 16,0-2 56-16,0 0-23 0,0 0 74 15,-11 26 28-15,1-12 33 0,-1 2 29 0,-5 2 47 16,-2 2-16-16,-1-4 30 0,-2 2-47 0</inkml:trace>
  <inkml:trace contextRef="#ctx0" brushRef="#br0" timeOffset="79798.48">2808 12230 385 0,'2'0'327'16,"0"-3"-41"-16,1 1-30 0,-1 0-18 0,1-1-14 16,1 2-25-16,-3-1-11 0,1 1-18 15,-2-1-17-15,2 2-20 0,0-1 17 0,-2 0-35 16,3 0 18-16,-3 1 11 0,0 1-37 0,0 1-2 15,0 0-36-15,-3 1 23 0,1 1-12 16,-2 0-7-16,1-1-8 0,-2 2 23 0,2-3-10 16,-3 2 21-16,0-2-38 0,2 0 12 15,-1 1-6-15,2-3-13 0,-3 0 39 0,2 0-23 16,4 0-13-16,0 0 24 0,0 0-16 0,-6 0 6 16,-3-11-17-16,8 5-9 0,-1 0 3 0,5 0-15 15,-1-12 6-15,-2 18-9 0,7-21-18 16,-3 11-2-16,2-2 15 0,3 1 0 0,-4 6-6 15,2 0-9-15,-4-1 17 0,4 2-13 0,-1 1-10 16,-1 0-4-16,0 2 22 0,-1 1-18 16,-4 0 2-16,0 0 3 0,0 0-14 0,17 12 12 15,-15-6-7-15,0 1 15 0,-2 3-28 16,0-2 27-16,0 3-2 0,0 7-5 0,-14 19 1 16,6-15 6-16,-1-2 8 0,-4-4-19 15,2 3-13-15,-5-1 13 0,1 3-6 0,-4-3 16 16,5-2-12-16,-1-4 4 0,2-1 10 0,-3 0 7 15,6-4-21-15,2-4 14 0,1-2-17 16,7-1 12-16,0 0-2 0,-8 0-11 0,8 0 2 16,-6 0-1-16,6 0 7 0,-12-14-10 0,11 9-1 15,-1 0 13-15,2-1-4 0,0-2 0 16,-1 3-1-16,2-1-10 0,-1 6 11 0,0 0-11 16,0-11 6-16,0 4-15 0,11-4 7 0,-9 7 28 15,2 2-18-15,1 2-3 0,2 0-24 16,-4 0 27-16,3 2-4 0,-1 1 1 0,-1 1-8 15,10 5 4-15,-5 2 1 0,-4-3 6 16,1 1 17-16,2 5-13 0,-3-2-6 0,-3-2 13 16,0-1-16-16,0 1-4 0,-2-10 21 0,0 12-11 15,0 4 11-15,-16 19-19 0,8-20-25 16,2 4 3-16,-5-1-108 0,-5-1-68 0,2 0-93 16,0-2 31-16,-3 0-223 0,2-1 26 0,-1 2 51 15,-2-5-8-15,3-2 52 0,6-1 12 16,0-5 20-16,3 3-13 0,6-6 75 0,-9 0-24 15</inkml:trace>
  <inkml:trace contextRef="#ctx0" brushRef="#br0" timeOffset="80420.45">2411 12576 357 0,'-4'-2'382'0,"-1"0"-73"0,0 0-18 16,-1 1-9-16,3 0-33 0,-4-2-24 0,-5-3-11 15,1-1-25-15,4 3-22 0,2-3-1 16,1 0-5-16,0-1-21 0,1 2-10 0,-4-10-14 16,2-2-12-16,1 1-10 0,4 4-11 0,-3 2-7 15,3-12 24-15,0 23-9 0,0-12-10 16,0 4-9-16,0 0-36 0,0 8-15 0,12-14-2 16,-9 11-1-16,1 3-16 0,0 0 26 15,0 2-11-15,1 0-2 0,0-1-2 0,1 3-1 16,-2 1-1-16,7 6 3 0,-4 0-23 0,3 3 2 15,-6-6-1-15,0 9 2 0,1 0 61 16,-5-2-17-16,2 3-18 0,-2-8-6 0,0 4-2 16,-13 22-2-16,3-18 13 0,1 1-3 15,-3 0-12-15,-1-1-1 0,-3-2 8 16,2-1-7-16,2-1 0 0,-2-3-1 0,1-2-1 16,4-2 30-16,-1-4-36 0,1-1 2 0,1 0 8 15,2-2 0-15,6 0-34 0,0 0 1 0,-25-13 28 16,19 7 0-16,-2 0-32 0,1-8 1 15,1 5 18-15,3 3 0 0,1-1 2 0,0 1-1 16,2 2-6-16,0 4-2 0,0 0 11 16,0 0 6-16,0 0 1 0,0 0-24 15,9-10-7-15,-5 12 33 0,-1-2-11 0,1 3-4 16,0 1 13-16,0-2-3 0,0 5 0 0,-1-1 15 16,5 9 1-16,-1 3 4 0,1-1-3 0,-3 0-30 15,-3 2 2-15,6 1 54 0,-3 6-6 16,1-4-25-16,-2 2 15 0,2 1 9 15,-4-4-9-15,5-1 0 0,-4 0-11 0,1-2 8 16,5-1 10-16,-2-5-11 0,2 1 3 0,3-3-14 16,1-3 17-16,-4-3-10 0,2-3-4 0,-11-1 6 15,15 0-43-15,2 0 1 0,18-18-55 16,-18 9-52-16,1 0-26 0,-3-2-7 0,-1-2-43 16,-1 0 17-16,-7 4-222 0,4-5-29 15,-3 0 26-15,-2 4-4 0,-4-1 26 0,-1 2 83 16,0 9 3-16,0-13-6 0,-13-18 39 0</inkml:trace>
  <inkml:trace contextRef="#ctx0" brushRef="#br0" timeOffset="80631.42">2174 12276 844 0,'-11'-13'385'0,"0"2"-75"16,5 2-27-16,-1 3-44 0,3 0-13 15,-1 2-36-15,-1 1-24 0,2 1-21 0,2 0-13 16,2 2 10-16,0 0-39 0,-9 0-31 16,-9 15 3-16,5-3-51 0,2 4-34 0,-1-3-39 15,0 2-36-15,-1 3-56 0,2 3 14 0,0-2-101 16,-1 1-104-16,0 2-47 0,2-3-5 0,-2 1 60 16,-1-4-8-16,2 6 45 0,-1-3-26 15</inkml:trace>
  <inkml:trace contextRef="#ctx0" brushRef="#br0" timeOffset="81210.39">1846 12660 456 0,'0'1'306'0,"1"3"-38"0,0-2-39 16,2 3-28-16,-1-1 10 0,0 1-31 16,8 8-20-16,-1 0 12 0,-2-1-51 0,4 2 39 15,0-2-46-15,-2 2-4 0,1-1-18 16,3-1 17-16,-4 2-29 0,0-1-19 0,1 2 32 15,-3-1-24-15,-1 3 3 0,-3 1-2 0,1 1 9 16,-3 0-9-16,-1-9-36 0,0 7 9 16,0 5 19-16,-12 21-30 0,7-16-13 0,-1-1 38 15,-4 1-18-15,1-5-7 0,5 3 30 0,-4-5-29 16,0-2-9-16,2 2 7 0,2-5-35 16,-1-4 19-16,1-1 33 0,0-3-4 0,3-2 9 15,0-1 34-15,-3-3 6 0,4-1-25 16,0 0 19-16,0 0-25 0,0 0 3 0,-6-15-7 15,6 8-12-15,-2 0 0 0,0-15 0 0,0-1-8 16,1-2-7-16,-1 2-9 0,0-2 1 16,1-2-16-16,0 6 16 0,-2 2-6 0,1 0 24 15,-5 2-22-15,5 1-9 0,1 7 8 0,-2-2 10 16,2 4 0-16,-2 3 4 0,0-2-16 16,0 2-12-16,0-1 28 0,-2 4-20 0,-3 0 1 15,5 1-1-15,-3-1-20 0,1 1 5 16,5 0 19-16,-11 0 2 0,-14 12 4 0,10-5-21 0,2 0-1 15,2-2 9-15,-2 4-14 0,0-1 0 16,-1-1-10-16,1 2 21 0,-1-4 4 0,5 1-14 16,0-4 22-16,-1 1-8 0,3 0 5 15,1 0 0-15,0-3 19 0,0 1-10 16,-1-1 0-16,1 0 14 0,6 0-8 0,0 0-5 16,-13 0-4-16,-14-16-15 0,12 5-1 0,1 4 8 15,0-2-32-15,1-2-4 0,-1 0-17 0,2 0 6 16,0-2-130-16,0-1-75 0,-1 3-29 15,3-4 26-15,-3 2-263 0,3 1-7 0,0-2 57 16,-2 3 49-16,2-5 31 0,2 4 30 16,1-6 23-16,0 2 40 0,5 3 5 0,1 1-7 15,1 12 7-15</inkml:trace>
  <inkml:trace contextRef="#ctx0" brushRef="#br0" timeOffset="81369.39">1466 12638 464 0,'10'-4'362'0,"-2"-3"-57"15,0 6-25-15,-1-4-41 0,-2 3-7 0,0 1-49 16,2-2-9-16,-2 2-28 0,0 1 6 0,-5 0-55 16,0 0-11-16,6 0-11 0,-6 0-53 0,0 0-66 15,16 12 4-15,-14-6-270 0,-2 0-86 16,2 1 23-16,-1 2 51 0,-1 0 54 0,0 4-26 16,0 0 13-16</inkml:trace>
  <inkml:trace contextRef="#ctx0" brushRef="#br0" timeOffset="81934.35">1302 13097 537 0,'0'0'351'0,"2"0"-17"15,-4 1-38-15,2-1-66 0,3 3-21 0,-2-1-8 16,-1-2-20-16,2 1-16 0,1 2-30 0,-2-3-11 15,2 5 22-15,-2-2-41 0,2 3-7 16,-1-2-18-16,1 3 22 0,-2 0-16 0,-1 0-2 16,2-1-17-16,-1 3-11 0,-1 0-1 0,0 3 0 15,0 0-10-15,0-2-7 0,0 0 25 0,0-2-41 16,0-2-15-16,0-6 41 0,0 8-28 16,0-8-1-16,0 0-3 0,0 8 16 0,0-8-2 15,0 0 26-15,0 7-6 0,0-7-32 16,-4 7-10-16,8-9 7 0,0 0-10 0,0-2-2 15,10-10 6-15,-2 3-13 0,6 1-3 16,-4 3 1-16,0-3 1 0,1 1 2 16,-2 5 4-16,0-3 2 0,0-2 17 0,-3 9-18 15,-10 0-9-15,8 0-8 0,-8 0 4 0,16 14 6 16,-12 1 23-16,0-1-38 0,-4-4 24 0,0 7 13 16,0 4 0-16,-18 19-10 0,9-15 13 15,-1 1-2-15,1-2-1 0,-2 4-1 0,-1-5-1 16,-2 4-2-16,1-1-30 0,-4-2 22 15,0 2-7-15,-4-2 15 0,1 1-2 0,-15 13 1 16,2-7-3-16,-1 0 20 0,-1-6-3 0,2-3-3 16,-7-5-8-16,11-2-9 0,-1-2 9 0,5-2-1 15,2-8-15-15,1-3 1 0,12 0 16 16,-3 0-14-16,-11-14 0 0,11 0-8 0,5 1-7 16,3 2-40-16,1-5-11 0,-1-7-60 0,3 0-48 15,-2-4-54-15,4 3 20 0,0 12-246 16,0-7 34-16,0-4 16 0,0-1 27 0,0-2 44 15,14-27-22-15,-9 26 26 0,-4 0 54 0,5-2 26 16</inkml:trace>
  <inkml:trace contextRef="#ctx0" brushRef="#br0" timeOffset="82267.33">994 13008 439 0,'-6'3'319'0,"-2"0"-37"0,2 4-21 16,-2-5-40-16,0 4-7 0,3-1-47 0,1 4-4 16,2-1 6-16,-1-1-25 0,1 5-42 15,2-3-3-15,-2-1 17 0,2-8-20 0,0 11-24 16,16 7 5-16,-8-11 21 0,5 2-16 0,-1-7-24 16,3 3-6-16,-1-3 26 0,-4-2-21 15,3 0-11-15,0 0-27 0,3 0 11 0,-4 0 25 16,2 0-33-16,-2 0-3 0,12 15 3 0,-24-15-14 15,0 0 17-15,16 16 14 0,-14-3-24 16,-2 0 22-16,0-4-27 0,0 5-2 0,-18 19-2 16,8-11 12-16,-1 0-15 0,-4 2-39 15,0-8-45-15,0 3-46 0,-1 3 11 0,1 0-207 16,-2-1-82-16,5 0 30 0,-4-3 26 0,5 2 1 16,-1 0 36-16,6 3-30 0,-2-3 74 15,6-1 23-15</inkml:trace>
  <inkml:trace contextRef="#ctx0" brushRef="#br0" timeOffset="82463.32">1452 14050 553 0,'2'9'376'16,"0"-1"-60"-16,-4 2-12 0,0-2-25 0,-6 12-75 15,-1-4-47-15,-5 1-42 0,-1 0-52 16,-6-1-78-16,1 4 0 0,3-4-355 16,-17 9 27-16,-3-1 46 0,0-2 11 0,0 2 12 15,-1-3 11-15</inkml:trace>
  <inkml:trace contextRef="#ctx0" brushRef="#br0" timeOffset="82664.31">540 14620 581 0,'-3'-10'424'16,"0"6"-76"-16,-5 0-29 0,6-4-76 16,2 0-56-16,-3 1 6 0,-1 1-55 0,4-1-83 15,-1 4-69-15,2-4 0 0,-2 3-307 0,-6 0-11 16,0 1 4-16,-3-1-23 0,2 1 81 15,-5 0-2-15</inkml:trace>
  <inkml:trace contextRef="#ctx0" brushRef="#br0" timeOffset="84594.19">8283 11322 692 0,'0'0'299'0,"0"0"-10"0,0 0-38 15,0 0 0-15,0 0-17 0,0 0-8 0,0 0-29 16,0 0-12-16,0 0 3 0,0 0-22 0,0 0 3 15,0 0 8-15,0 0-23 0,0 0 4 16,0 0-1-16,0 2-5 0,-7-2-6 16,1 0-14-16,-3-2-5 0,1 2-31 0,-11-1 2 15,8 0-9-15,-10-2-2 0,7 1-23 0,2 1-21 16,-3-4 16-16,1 4-22 0,3-1 10 16,2 0-1-16,1 1-8 0,-1 0-19 0,4-1-28 15,1-1-41-15,-1 3 5 0,5 0-66 0,0 0 13 16,0 0-9-16,-8 0-26 0,8 0-13 15,-8 0-39-15,8 0-3 0,-13 12-44 0,10-10 20 16,2 1-190-16,1-2-46 0,-1 2 60 0,1 0 28 16,1-2 33-16,0 1-4 0,3-1 46 15,-1 3-4-15,2-2 45 0</inkml:trace>
  <inkml:trace contextRef="#ctx0" brushRef="#br0" timeOffset="84883.18">8296 11481 651 0,'1'-2'326'0,"-1"-2"-35"0,1 4-31 0,-2-2-7 16,-2 1-15-16,1-1-50 0,-1 0 30 0,-1 1-21 15,2-2-38-15,-5 2 14 0,2 1-38 16,-2-2-26-16,0 1 3 0,1 1-11 0,-6 0-11 15,-3 0-30-15,-4 0 31 0,-2 0-32 0,2 0 16 16,1 0-29-16,-2 0 5 0,-12 10-11 16,14-9-3-16,5 3-5 0,4-4-72 0,-1 2-28 15,5-1-30-15,5-1-38 0,0 0-35 0,0 0 15 16,-8 0-175-16,8 0-68 0,0 0 19 16,-10-1 40-16,14-1-5 0,-2-1 28 0,0 2 27 15,0-3 52-15</inkml:trace>
  <inkml:trace contextRef="#ctx0" brushRef="#br0" timeOffset="85425.14">8627 11293 627 0,'2'-1'299'0,"4"-5"-40"16,-5 4-25-16,1-2-12 0,1 2-41 0,-2-1-18 16,-2 0-24-16,-2 0-7 0,0 2-9 0,-1 0-1 15,-2 1-9-15,-1 0-18 0,0 0 17 0,0 1-20 16,-2-1 1-16,-3 0-2 0,-15 11-3 16,13-5-8-16,5-4-18 0,0 3 38 0,2-1-29 15,-7 3-17-15,3-1 10 0,3 0-21 16,1 0-19-16,1-1 14 0,2 1 2 0,-1 1 2 15,3-3-12-15,0 2 6 0,2-1-3 0,0-5-3 16,0 14 1-16,0-2-4 0,14 16 13 16,-5-12-19-16,5-5-13 0,1-4 6 0,6 1 16 15,0-1-9-15,0-3-4 0,-1 0 21 16,-12-4-2-16,10 0-16 0,0 0-8 0,1 0 0 16,3 0-6-16,20-13 0 0,-23 4 7 0,-3 1-19 15,0-3 17-15,-2 4-4 0,2-3-3 0,-9 2 1 16,-3-2-1-16,0 0 37 0,-3 3-17 15,-1 1 13-15,0 6-24 0,0-7-1 16,-13-14 13-16,6 7-16 0,-10 4 16 0,3 0 0 16,-3 2-11-16,-2-2-18 0,0 3 0 0,-3 2 0 15,-1-1 1-15,5 6 1 0,3-1-26 16,15 1-47-16,-17 0-18 0,1 0-67 0,0 0-81 16,-17 12 22-16,18-4-244 0,3-2 20 15,-2 4 63-15,0 0 16 0,0 1 24 0,1-3 24 16,-1 6 27-16,0-5 1 0,-1-4-39 0</inkml:trace>
  <inkml:trace contextRef="#ctx0" brushRef="#br0" timeOffset="90053.86">4842 13274 732 0,'0'0'216'0,"0"0"-32"0,0 0-26 16,0 0-33-16,0 0 1 0,0 0-22 15,0 0 15-15,0 0-21 0,0 0-7 0,0 0-6 16,21 0 12-16,-20 8-19 0,0-3 12 0,1 4-17 16,3 9-9-16,-3-3-2 0,2 6 21 15,2-4-21-15,1 1-4 0,-3-4-16 0,2 4 10 16,3 0-1-16,1 0 11 0,-3-1-17 15,-2-2 18-15,1 0-7 0,3-2-16 0,0 0-7 16,-6-2 9-16,2-1-11 0,0-3-26 0,1-1 9 16,-1-2 15-16,2 0 15 0,-2-2-1 15,0-1-19-15,0-1 5 0,-5 0-6 0,9 0 21 16,0 0-15-16,15-18 4 0,-11 4-15 0,1 1 24 16,-1 0 31-16,-1 0-30 0,-4-2 1 15,1 1 12-15,-2-2-19 0,-3 1-6 0,2 0-1 16,-3 3 18-16,0 2-6 0,-3-3-3 0,0 2 8 15,2 1 26-15,0-9-8 0,-2 4-6 16,0 2-32-16,0 0 4 0,2 4-3 0,-2 1-1 16,0-2 3-16,0 4-7 0,0 1-19 0,0 5 9 15,0 0 9-15,0-10-22 0,0 10 1 16,0-8-1-16,0 8 16 0,0-9 0 0,0 9-2 16,0 0-1-16,0-8-101 0,0 8-45 0,0 0-21 15,0 0-41-15,2-10-7 0,-1 12 17 0,-1 1-235 16,4-2-40-16,-2 1 57 0,1 3 50 15,0-1 19-15,1-1-16 0,-1 1 73 0,1 0 4 16,0 0 35-16</inkml:trace>
  <inkml:trace contextRef="#ctx0" brushRef="#br0" timeOffset="90569.83">5584 13260 424 0,'5'-4'263'0,"-1"-1"-34"16,0 1-14-16,-2 0-30 0,1 0 4 16,1-2-17-16,-4-1 4 0,1 3-28 0,-1-2-3 15,0 0-21-15,0 1 9 0,1 0-1 0,-1 5-14 16,0 0-29-16,0-7 36 0,0 7 10 15,-13-19-54-15,9 13 14 0,0 0 34 0,-5-4-20 16,2 2-31-16,-2-3-12 0,-1 3 10 16,4 4 2-16,0 4-12 0,0-5-23 0,-1 4 17 15,7 1-16-15,0 0-9 0,-10 0-9 0,1 0 4 16,4 0-9-16,-6 0 0 0,-14 14 19 0,12-5-18 16,4-3-12-16,3 2-5 0,1-3 8 15,-4 7-18-15,2-1 28 0,2 5 1 0,-1-2-9 16,0 2-2-16,2 2 23 0,0 0-3 15,3 2-26-15,0-2-2 0,0 2 0 0,1 2-1 16,0-13 0-16,0 7-1 0,0 5 16 0,0-1-3 16,0 1-37-16,0 1 23 0,0-1-1 15,0 2-1-15,0-4-6 0,0 3 6 0,13 16 0 16,-13-19-7-16,3 2 17 0,-2-6-9 0,-1-1 0 16,2 7-1-16,-2-14 5 0,0 4 1 15,0 0-51-15,0 3-23 0,0 1-59 0,-12 16-21 16,7-16-38-16,3 1 18 0,-4-6-127 15,5-2-99-15,0-1 8 0,0-2-15 0,1 2 48 16,0-1 28-16,0-6 20 0,0 0 24 16,0 0 29-16</inkml:trace>
  <inkml:trace contextRef="#ctx0" brushRef="#br0" timeOffset="90821.82">5565 13563 766 0,'-8'-13'254'0,"0"5"-32"0,2 2-24 16,0 1-23-16,0-1-1 0,-2 4-27 0,2-2-3 16,0 3-35-16,0-2 3 0,-11 1-19 15,2 2-21-15,-1 0 4 0,6 0-22 0,-3 0 16 16,-1 0-31-16,-5 0-38 0,-20 15-29 0,18-8-39 15,3-1-18-15,3 0 7 0,3-3-258 16,3 2-18-16,0-1 14 0,6-3 70 0,1 2-64 16,1-2 26-16</inkml:trace>
  <inkml:trace contextRef="#ctx0" brushRef="#br0" timeOffset="91153.8">6140 13455 362 0,'1'-1'334'16,"-1"0"-47"-16,-1 1-28 0,-1-2-33 15,-2 2-17-15,1-1-16 0,-2-2-9 0,0 3-45 16,-4 0-1-16,1 0 6 0,-1 0-43 16,-7 0 5-16,0 0-15 0,-3 0 14 0,2 0-12 15,-2 0-37-15,3 0-3 0,-2 0 5 0,1 0-2 16,-15 12-76-16,19-11-28 0,3 1-52 16,0 1-37-16,1-1 12 0,1 1-214 0,4-1-25 15,1 1 17-15,-1-1 5 0,3-1 49 16,-2 2 37-16,3-1-58 0</inkml:trace>
  <inkml:trace contextRef="#ctx0" brushRef="#br0" timeOffset="91451.78">6116 13610 343 0,'0'1'396'15,"1"0"-52"-15,0 1-51 0,-1 0-41 16,-2-4-7-16,0 4 2 0,-1-2-32 0,-1 0 6 16,-1 0-53-16,0 0-17 0,-3 0 20 0,-1 1-1 15,0-1-7-15,-5 0-3 0,-4 0-1 16,-1 0-34-16,4 0-12 0,-2 0-15 0,0 0-35 16,0 0-3-16,0 0 6 0,-2 0 0 0,2 0-16 15,-1 0-5-15,4 0-88 0,1 0-32 16,3 0-59-16,4 0-56 0,6 0-34 0,-9 0 21 15,9 0-247-15,-5 8 27 0,8-8 31 16,1 0 28-16,3-1 17 0,7-4 52 0,3-2 10 16,2 3 22-16,0-5 7 0</inkml:trace>
  <inkml:trace contextRef="#ctx0" brushRef="#br0" timeOffset="92089.75">6467 13368 226 0,'-2'-2'355'15,"-1"-3"-35"-15,2 1-50 0,-2 1-35 16,1 0-31-16,0-1 9 0,-1 1-22 0,2 1-18 16,-2-2-18-16,2 4-4 0,-1-3-37 15,1 0-7-15,0 3 6 0,0-1 8 0,1-3-15 16,0 2-32-16,0-1-7 0,1 1 8 16,3-3-37-16,-4 5 7 0,8-8-3 0,4-1 31 15,0 1-53-15,-2 2 28 0,-3 2-32 0,0 0 8 16,1 3-6-16,-2 1 8 0,-6 0 23 15,0 0-20-15,8 0-5 0,-2 0-17 0,-6 0 35 16,27 14-30-16,-21-11 1 0,1 7 1 16,-5-4 15-16,2 2 23 0,-3 1-9 0,0-2-3 15,-1 0-5-15,2 0 1 0,-2-7-10 0,0 12 14 16,0 3-5-16,-14 18 23 0,9-18-17 16,-4-1-18-16,0 1 33 0,1 0-6 0,-2-1-6 15,-4 0 6-15,2-3 0 0,-1 2-6 0,0-4 10 16,-2 0-25-16,1 0 25 0,4-3 15 15,2-1-22-15,1-1 6 0,0 0 12 0,2-3-6 16,1 0-13-16,1 0 11 0,-1-1-19 16,1 2 7-16,1-2-5 0,-3 0-5 15,3 3-3-15,0-2-3 0,0 1-9 0,0-1 6 16,2 1 1-16,0-1-3 0,0-1-18 0,0 0-14 16,0 0-7-16,0 10-13 0,0-10-25 15,0 8-15-15,0 1 4 0,0-3-85 0,14 17-4 16,-10-12-50-16,-2 0-34 0,1-2-23 0,2-2 24 15,-1 1-220-15,-3-1 8 0,2-1 38 16,-1-1 47-16,1 1 11 0,0 0 3 0,0 0 24 16,-2-1 19-16,2-1-3 0,-2 3 81 0</inkml:trace>
  <inkml:trace contextRef="#ctx0" brushRef="#br0" timeOffset="92297.73">6428 13902 585 0,'-2'2'339'0,"2"3"-36"0,-2-3-8 0,2 1-41 15,-2-1-16-15,-1 2-29 0,3-2-38 16,0 2-6-16,0-2-29 0,-1-1-21 0,-1 2-25 16,2-3-4-16,0 1-38 0,0-1-24 0,3 2-49 15,-3-5-43-15,1 0-75 0,3 3 12 0,-2-1-182 16,0 0-42-16,0-2 3 0,1-1 33 15,1 1-25-15,-2-1 75 0,2 0-52 0</inkml:trace>
  <inkml:trace contextRef="#ctx0" brushRef="#br0" timeOffset="92943.69">6779 13495 317 0,'-2'-2'352'0,"2"-1"-14"0,-3-1-63 0,2 3-9 0,1-1-19 16,-1 0-24-16,1 0-17 0,0 0-3 15,0 0-14-15,0-1-24 0,0-1 1 16,0 3-27-16,1-4-1 0,-1 3-22 0,0-1-4 16,1-3-14-16,2 2-11 0,-2 1 9 15,2-1 1-15,-3 4-8 0,5-8-18 0,-3 5 3 16,2-2-12-16,0 0-8 0,5-5-9 0,-1 5 5 16,-3 0-27-16,4 2 18 0,-3-2-23 15,-1 3 12-15,-1 1 20 0,2-1-25 0,1 1-9 16,-2 1-6-16,0 0 21 0,-5 0-25 0,0 0 1 15,8 0 20-15,-8 0 6 0,7 0-23 16,7 12 16-16,-8-6-14 0,-4-2 2 0,6 8 24 16,-3-3 2-16,-1-1-2 0,-1-1 11 0,0 0-20 15,-3 0 3-15,0 0 30 0,1 1-25 16,-1-8 11-16,0 0-3 0,0 14 0 0,-10 17 10 16,0-16-28-16,5-1 19 0,-3-1 9 0,0-2-10 15,-2 1-9-15,0-1 9 0,1 1 1 0,0-6 0 16,3 2-2-16,-2-3-9 0,3 0 8 15,1-2-2-15,0 1 2 0,0-1-20 0,2 0 12 16,1-2-10-16,-3 2 1 0,2-2 8 0,0 2-8 16,1-1-12-16,-2-1-3 0,3 0 8 15,-3 1-22-15,3-1 11 0,-2 0-13 0,2 1-16 16,0-1-21-16,-1 2-21 0,1-2-8 0,0-1 5 16,0 0-75-16,0 0-9 0,0 9-25 15,0-2-15-15,0 0-23 0,0-7-15 0,0 10-3 16,0 3 24-16,0 0-173 0,0-1-87 0,0-1 38 15,0-1 50-15,0-2 10 0,0 1 4 16,0-2 43-16,0 1 14 0,0-8 18 0,0 10-36 16</inkml:trace>
  <inkml:trace contextRef="#ctx0" brushRef="#br0" timeOffset="93191.67">6882 14033 972 0,'-2'5'376'15,"2"0"-25"-15,0 0-47 0,-2 1 8 0,2-3-53 16,0 1-38-16,-3 0 19 0,3-2-52 16,0-1-36-16,-1 4 11 0,1-3-15 0,0 0-26 15,1 0-48-15,-2 2-8 0,1-3-115 16,0-1-61-16,0-1-101 0,0 1 18 0,3-2-264 15,-3 0 55-15,0-2 6 0,0 0 75 0,-2 0-24 16,1 0 45-16,0 0 18 0,-3 0 23 16</inkml:trace>
  <inkml:trace contextRef="#ctx0" brushRef="#br0" timeOffset="94701.58">3065 16669 303 0,'0'0'91'0,"0"0"14"0,0 0-51 0,0 0 11 16,0 0-33-16,0 0 17 0,0 0-28 15,0 0 13-15,0 0-13 0,0 0-16 0,0 0 2 16,0 0-20-16,0 0 32 0,0 0-23 15,0 0-10-15,0 0-5 0,0 0-13 0,0 0 58 16,0-14-1-16,0 14-46 0,0 0 14 0,0 0-5 16,0 0 4-16,0 0-17 0,0 0 2 15,0 0-7-15,0 0 31 0,0 0 18 0,0 0-27 16,0 0 8-16,0 0 0 0,0 0-29 0,0 0 65 16,0 0-55-16,0 0 13 0,0 0 24 15,0 0-18-15,0 0 0 0,0 0 18 0,0 0-39 16,0 0 31-16,0 0-3 0,0 0-10 0,0 0 3 15,0 0 16-15,0 0-12 0,0 0 2 16,0 0-9-16,0 0-3 0,0 0 19 0,0 0 9 16,0 0-7-16,0 0-7 0,0 0 25 0,0 0 0 15,0 0-36-15,0 0 1 0,0 0-5 16,0 0 19-16,0 0-6 0,0 0 11 0,0 0 40 16,0 0-52-16,0 0-16 0,0 0 27 15,0-14-7-15,0 14 13 0,0 0-26 0,0 0 19 16,0 0-20-16,0 0 27 0,0 0 4 0,0 0-18 15,0 0-7-15,0 0 14 0,0-14-32 16,0 14 19-16,0 0-8 0,0 0 26 0,-2-24-1 16,2 24-4-16,0-2-34 0,-1 2 34 0,-1-3 2 15,2 0-19-15,-1 0 39 0,2 1-5 16,-2 0-3-16,1 0-33 0,-1-1-16 0,1 3 44 16,0-4-23-16,-2 2-4 0,2-1-13 0,0 3 2 15,0 0 1-15,0 0 13 0,0 0 2 16,0 0 36-16,0-6-4 0,0 6-18 0,0 0-11 15,0 0 13-15,0-9 0 0,0 9 0 16,0-7 24-16,0 7-5 0,0 0-30 0,0 0-13 16,0-7 7-16,0 7-8 0,0 0 12 0,0 0-1 15,0-7 2-15,0 7-3 0,0 0 1 16,0 0 0-16,0 0 4 0,0 0 0 0,0-7-2 16,0 7 1-16,0 0-44 0,0 0 2 15,0 0 10-15,0 0 13 0,0 0-44 0,0 0 26 16,0-7-8-16,0 7-7 0,-11-7 41 0,11 7-34 15,0 0 4-15,0 0-18 0,1 0 14 16,-2 0-29-16,1 0-5 0,0 0-40 0,0-1-15 16,1 1-14-16,-2-1-29 0</inkml:trace>
  <inkml:trace contextRef="#ctx0" brushRef="#br0" timeOffset="100842.21">4923 3721 337 0,'0'0'172'16,"0"0"29"-16,0 0-59 0,0-15 6 0,0 15-24 16,-15 0-12-16,3-22 0 0,11 19 6 0,1 1-12 15,-1-2-8-15,-1 2 16 0,2 0-13 0,0 0 7 16,0 1-21-16,-1-3 8 0,1 3-12 16,0 0-8-16,-1-1 15 0,-1 2-2 0,2-1-19 15,0 1-4-15,0 0 12 0,0-2-3 0,0 2-5 16,0-1-17-16,0 0-6 0,0 1-3 15,0 0 6-15,0-2-14 0,0 1 1 0,-1 1 0 16,1 0 14-16,0 0-23 0,0 0-3 16,0 0-10-16,0 0 15 0,0 0-14 0,0 0-15 15,-3-1 30-15,3 1-24 0,2 2 1 0,-1 0 1 16,0 0 19-16,-1 4 9 0,3-1 4 16,-2 1-27-16,3 11 44 0,0 1 1 0,-3 3-13 15,3-2-19-15,-1 1 32 0,2 3-20 0,-2 0 3 16,-1-3 0-16,-2-7-8 0,0 2 3 15,0 5 4-15,0 0-9 0,0 0 5 0,0 0-2 16,0-3-5-16,0 0-2 0,0-3 2 0,0-2-3 16,0-1 6-16,0-1-1 0,0 3-2 15,0-2-31-15,0 1 10 0,0-3 0 0,0-4 25 16,0-5 1-16,0 9-3 0,0-9-43 0,0 8 1 16,0-8 21-16,0 7 0 0,0-7 6 15,0 0-4-15,0 7 0 0,0-7-4 0,0 0 8 16,0 0-6-16,0 0 26 0,0 0-22 15,0 0 0-15,0 0-18 0,-2 11 40 0,2-12-36 16,0-2 16-16,0 0 7 0,-1 0 4 16,1-1-9-16,1 0-5 0,-1-3-1 0,0 0 3 15,4-8-20-15,1-2 6 0,-5 2 0 0,8-3-1 16,0 0 0-16,2-3 0 0,-1 3 0 16,1 0 18-16,2 0-2 0,-2 1-1 0,-1 2-24 15,2-3-1-15,1 3-10 0,-3-2 1 16,5 3 3-16,-4-1 19 0,4-3 11 0,-2 5-12 15,-1 1 0-15,3 1-4 0,-2-2 3 16,1 2-1-16,-1 1 1 0,0 2-1 0,-2 0-8 16,-3 2-2-16,0 1 15 0,-2 0-22 0,0 1 19 15,-1 1-9-15,0 2 9 0,-3-2-2 16,3 1-10-16,-2 2 24 0,0 0-2 0,-2 0-1 16,0 0-21-16,0 0 18 0,0 0-11 0,0 0 8 15,0 0-17-15,0 0 16 0,0 0 2 16,10 11-1-16,-10-7 1 0,0-1-6 0,0 0 5 15,-1 0-18-15,0 0 1 0,0-1-2 0,-2 4 14 16,0-3 3-16,0 1-8 0,0 0-5 16,-1 1 10-16,-7 4 2 0,-1 1-16 0,0 0 1 15,2-5 2-15,4 2 25 0,-2-1 0 0,-1 4-24 16,-3-2 8-16,4-3 15 0,-4 5-8 0,2-2-19 16,1 1 26-16,0 0 2 0,0-2-19 15,3-1 15-15,0-1 0 0,0 3-7 16,1-5 7-16,-1 5-20 0,-4 0 23 0,3 2-11 15,0-5-11-15,0 1-3 0,2 1 0 0,0-3 22 16,2 1-17-16,-2 1 25 0,3-2-27 16,-1 1-6-16,1 0 25 0,0-1 8 0,2 0 4 15,-2 3-13-15,2-7 19 0,0 0-11 0,0 7-20 16,16 11 33-16,-7-5-32 0,2-6 13 16,-4 0-2-16,5 1-8 0,-2 0 15 0,-2-3 2 15,-1 2-5-15,0-2-12 0,7 1-11 0,-3 2 4 16,2-1 17-16,0 1 6 0,-7-4-24 15,7 6 36-15,-7-4-36 0,2-1 24 0,-3 0-9 16,0-3-17-16,3 2 7 0,-6-1 14 16,2 0 4-16,2 0-2 0,-3 0 3 0,3 1-5 15,-3-2-2-15,2 1-10 0,-1 0 5 16,0 0 8-16,1 0-4 0,-2-2-21 0,-1 2 30 16,1-1-12-16,0 0-1 0,0 0 2 0,1 0 7 15,-1-1-21-15,-2 1 1 0,1-1 8 16,0-1-13-16,0 2 2 0,0-1 0 0,0-1 1 15,-1 2-141-15,-1-2-72 0,0 0-64 0,0 0 26 16,0 0-230-16,0 0 21 0,3-3 66 0,-2-2-18 16,-1 4 89-16,3-1-19 0,-2-2 22 15,1 2 35-15,0-2 25 0,-1 1-33 0</inkml:trace>
  <inkml:trace contextRef="#ctx0" brushRef="#br0" timeOffset="101354.18">5503 3834 527 0,'-1'-3'303'0,"0"2"-41"0,-1-3-27 0,2 1-11 15,0 0-24-15,0 2-1 0,0-2-14 0,0 2-19 16,0-2-42-16,-1 1 18 0,-1 1-37 16,2 0-1-16,-1-1-14 0,2 1 1 0,-2-1-15 15,1 2 25-15,0-1-51 0,0 0 10 0,0 1 7 16,0-2 4-16,0 4-11 0,0-2 25 15,0 1-36-15,0 0-15 0,1 2 53 0,1 1-17 16,-1-1-7-16,2 1-7 0,-2 4-6 16,1-2 30-16,0 11 0 0,-1-2 18 0,3 3-22 15,-2 2-6-15,0-8-25 0,-1 1 6 16,1-2 6-16,-1-1-3 0,2-2-11 0,-3-1-8 16,1 1-15-16,0 0 13 0,-1-1-10 0,2 0-2 15,-2 1-5-15,0 0 5 0,3-2-12 16,-3 0-4-16,1 0 22 0,-1 1-14 0,0-2-21 15,2 1 1-15,-1 1-112 0,-1-3-18 16,0 1-49-16,0-5-23 0,0 0 21 0,0 0-200 16,0 6-41-16,0-6 5 0,0 0-7 0,0 0 78 15,-11 14 23-15,8-14 22 0,-1-3 9 16,2 0 32-16,-2-1-11 0</inkml:trace>
  <inkml:trace contextRef="#ctx0" brushRef="#br0" timeOffset="101655.16">5538 3495 272 0,'0'-6'363'0,"-1"1"-73"15,1-1-27-15,0 0-36 0,-2 4-13 0,2-4-6 16,0 3-52-16,0 1-4 0,0-3 4 15,-1 3-24-15,1 0-23 0,-1 0-10 0,2-1 4 16,-1 1-26-16,1 1-9 0,1 0-2 16,-2 1 0-16,0 0 9 0,0 0-20 0,6-5-21 15,-1 4 1-15,-4 1 13 0,5 0-30 0,-4 0 6 16,4 0 21-16,-3-1-66 0,0 1-41 16,-1 0-68-16,3 1 14 0,-2-1-177 0,-2 1-101 15,0 1 44-15,-1 2 21 0,0-3 1 0,0 2-16 16,2 1 76-16,-1-4 13 0</inkml:trace>
  <inkml:trace contextRef="#ctx0" brushRef="#br0" timeOffset="102187.13">6086 3926 249 0,'2'-1'294'16,"0"-1"-48"-16,1 0-13 0,-3 2-21 0,2-2-20 15,-2 2-13-15,2-1-22 0,0 1-6 0,-2-2-6 16,0 2 2-16,0-2-1 0,1 2 14 15,-2-1-39-15,-1 1 5 0,2-1 7 16,-2 1-26-16,-2 0-2 0,1-3-9 0,-1 3 20 16,-1-1-56-16,-3 0 13 0,2-1-13 0,-12-1-10 15,2-1 10-15,2 3-24 0,-2-4-2 0,2 4 8 16,2-2-13-16,1 3 15 0,2 0-42 16,2-1 20-16,0 1-5 0,0 0 1 0,7 0-43 15,0 0-41-15,-10 0-34 0,2 0-46 16,1 0-20-16,-14 12 15 0,10-8-173 0,7 1-68 15,-1 0 15-15,0 0 9 0,0-2 41 0,1 2 26 16,1-1 21-16,2-2 15 0</inkml:trace>
  <inkml:trace contextRef="#ctx0" brushRef="#br0" timeOffset="102487.11">6024 4111 736 0,'0'1'208'0,"0"0"9"0,0 1-19 16,0-1-24-16,-2-1 0 0,0 0-21 0,1 0-14 15,-1 2-2-15,-1-2-18 0,-1 0 2 16,0 0-20-16,-1 1-10 0,0-1-14 0,1 0-4 15,-5 0 4-15,1 0-5 0,-1 0-33 0,-5 0 17 16,-3 0-13-16,0 0-11 0,2 0-14 16,2 0-47-16,0 0-30 0,-1 0-38 0,-9 11 11 15,11-8-215-15,6-2-57 0,1 1-14 0,1 0 45 16,0 0 21-16,3-2 9 0,3 1-32 16</inkml:trace>
  <inkml:trace contextRef="#ctx0" brushRef="#br0" timeOffset="103264.06">6474 3955 687 0,'0'-1'242'0,"2"-1"-23"0,0-1-21 15,-2 1-5-15,0 0-6 0,0-2-23 0,-2 2-4 16,0 0 1-16,1 1-19 0,1-3 16 15,-2 3 18-15,0 0-35 0,0-3 0 0,0 3-7 16,-2-3-26-16,3 1 9 0,-3 1-4 0,1-1-18 16,0 2-11-16,-1-2-9 0,0 2-5 0,-1-2-7 15,1 3 6-15,-1-2-6 0,1 2-7 0,-2 0 18 16,0 0-14-16,3 0-13 0,-3 0 1 16,3 0 1-16,3 0-6 0,0 0-5 0,-8 0-7 15,8 0 2-15,-23 17 8 0,13-10-33 16,3-2 29-16,2 2 0 0,3 1-9 0,-2-1-1 15,2-1 10-15,0 3 0 0,1-4-8 0,-1 4-8 16,2-1-5-16,0 1 6 0,0 4 11 0,13 16-13 16,-6-11-15-16,3-5 36 0,-3-2-12 15,4 0-29-15,-1-1-2 0,-1-3 35 0,0-1-23 16,0-4 16-16,1 1-4 0,-2 0-19 16,2-3 5-16,-3 0 8 0,1 0-6 0,10 1-3 15,-10-1 4-15,1 0 2 0,4 0 0 0,1 0-13 16,10-14-11-16,-16 10 21 0,-1 0 0 15,0 1 15-15,8-6-40 0,-3 1 34 0,-2 1-13 16,-5-1-2-16,0 0 3 0,-1 1-4 0,1 0 24 16,-5 0-2-16,4 0-6 0,-4 2 18 15,0-2 6-15,1-1 11 0,-1 0-7 0,0 0 7 16,0-1-3-16,0-3-2 0,0 1-6 0,-12-8 18 16,10 11-3-16,-2 0-8 0,1 3-12 15,1-1 8-15,-2 0-8 0,0 4-15 0,1-2 3 16,-3-1 4-16,0 4-15 0,1-2 1 0,-3 2 0 15,2 0 1-15,-3-1 3 0,9 2 2 0,-9 0-10 16,-5 0-5-16,2 0-9 0,-4 0-8 16,-12 13-38-16,20-9-55 0,0-2 10 0,2 0-133 15,-3 1-77-15,4-2 27 0,0 0-318 16,0 3 63-16,1-4 26 0,-2 1 43 0,3 0 52 16,-2 1 29-16,1-1 27 0,-1 0 56 0,1-1 33 15,-4 1-4-15,-7 6 27 0</inkml:trace>
  <inkml:trace contextRef="#ctx0" brushRef="#br0" timeOffset="113338.45">4455 2763 550 0,'0'-15'212'15,"0"15"7"-15,0 0-20 0,0 0-9 16,0 0-33-16,0-15 14 0,0 15-18 0,0 0-13 16,-22-21 2-16,22 19-22 0,0-1-15 0,0 2 4 15,0 1-24-15,0-4 12 0,-1 4-39 16,1-2 16-16,0 2-12 0,-1 1 0 0,2 0-4 16,-1 1-9-16,0 1 7 0,-1 2-23 0,1 2-3 15,-3 0 4-15,3 15-6 0,0-12 10 16,0 8-14-16,0 3 44 0,0 1-27 0,0 1-4 15,12 24 17-15,-10-22-8 0,3-5 6 16,4-2-25-16,-4-1 4 0,3-1-20 0,-1-2 31 16,1-4-30-16,1 2 15 0,-1-5-14 0,5 1-1 15,-3-4 31-15,0-2-20 0,0 0-3 16,-10-2-16-16,11 0 0 0,14-17 28 0,-11 7-30 16,0-3-4-16,-2 1 7 0,1 0-5 0,1-5 4 15,-3-1-11-15,-1 2 37 0,1 1-17 16,-4-1 5-16,1-1-30 0,-2 4 20 0,3-5 11 15,-1 0-23-15,-4 5 1 0,0 2-19 16,-3 0 21-16,3 3 17 0,-4-2-34 0,1 3 17 16,0 1-7-16,-1 0 13 0,0 0-17 0,0 0 7 15,0 1 35-15,0 1-33 0,0 4 8 16,0 0-7-16,0 0-4 0,0-9-11 0,0 9 1 16,0-6-2-16,0 6 15 0,0 0-12 0,0-9 6 15,0 9 23-15,0 0 14 0,0 0-34 16,-1-13 23-16,0 17-25 0,1-3-2 0,-4 3 7 15,3-3-6-15,-2 5 18 0,3 0 1 16,-2 0 1-16,0 1 6 0,-3 9-30 0,1-3 41 16,2 7-32-16,-1-2 4 0,2 2 15 0,1-12-13 15,0 2 6-15,0 2 14 0,0-1-7 0,0 0 0 16,0 3-8-16,12 17-18 0,-9-16 11 0,1-2 11 16,0-5 13-16,0-1-22 0,0 0-2 15,0-4 0-15,-1 1-16 0,3-1 28 0,-3-1-55 16,1 0-44-16,2-1-21 0,-6-1-58 15,0 0 15-15,9 0-196 0,-1 0-85 0,-3 0 50 16,-5 0 30-16,18-14 17 0,-14 11 25 16,6-5 21-16,3-1 18 0,-5 0-16 0</inkml:trace>
  <inkml:trace contextRef="#ctx0" brushRef="#br0" timeOffset="113614.44">4956 2746 282 0,'1'-3'310'16,"2"0"-55"-16,-2-1-29 0,1 3-35 0,-1-2-15 15,0 1-21-15,0 2 4 0,-1 0-24 16,2 0 2-16,0 3-12 0,-2 3 5 0,3-1-29 16,-3 3 15-16,4 10-15 0,-6-4 11 0,2-4-1 15,0 8-36-15,0 0 9 0,0 0-26 0,0-1 0 16,0 1-5-16,0-1 8 0,0-1-8 15,0-4-21-15,0-1 12 0,0-1-14 16,0-2 28-16,0-1-44 0,0-7-28 0,0 8-34 16,0 0-37-16,0-8-47 0,0 7 11 0,0-7-171 15,0 0-72-15,0 0 6 0,2 9-10 0,-2-11 56 16,-2 0 28-16,4-3-24 0,-2 0 36 0</inkml:trace>
  <inkml:trace contextRef="#ctx0" brushRef="#br0" timeOffset="113841.42">5001 2573 317 0,'-1'-5'366'16,"-1"4"-52"-16,4-2-43 0,-1-1-33 0,-1 4-26 16,0-4-15-16,0 2-22 0,0-2 3 0,0 1-42 15,0 1-2-15,1 1-9 0,1-1-35 16,1 2 5-16,-1-2-36 0,0 2-15 0,2-1-10 15,-1-1-28-15,0 2-53 0,1 0-25 16,0 0-18-16,1 2 9 0,1 1-116 0,0-2-82 16,-1 0-64-16,-5-1 41 0,16 11-18 0,-3-1-11 15,-2 1 52-15,-3-2 18 0</inkml:trace>
  <inkml:trace contextRef="#ctx0" brushRef="#br0" timeOffset="114133.4">5401 2774 489 0,'5'2'323'0,"-1"-2"-33"0,-1 2 26 0,-1-1-35 15,-1 1-22-15,1-2-26 0,-1 0 1 0,0 1-18 16,-1-2-26-16,0 1 7 0,0-3-36 0,-1 3-10 16,0-2-16-16,-1 1-18 0,-1-2-5 15,-1 2 0-15,-2 0 0 0,0-1-21 0,-8-2-2 16,2 1-16-16,0 2-14 0,2-1-12 15,0 2 3-15,-1 0-15 0,0 0 15 0,-1 0-14 16,1 0-20-16,2 0 10 0,-1 0-24 0,3 0 1 16,1 0-100-16,6 0-22 0,-8 0-25 15,8 0-27-15,-9 0-16 0,9 0 18 0,0 0-150 16,-8 0-63-16,2 13-27 0,6-12 32 0,-1 3 35 16,3 1 15-16,1-3 2 0,-2 3 32 15,2-1-22-15</inkml:trace>
  <inkml:trace contextRef="#ctx0" brushRef="#br0" timeOffset="114340.39">5317 2888 563 0,'1'2'245'0,"0"0"-11"0,-1 0-20 0,0 0-9 16,0 1-10-16,-1-2-37 0,0 2 7 0,-2 0-28 16,-2-2-8-16,0 2-8 0,1-2-3 15,-1 4-41-15,-1-3-10 0,-10 2 5 0,6 1-14 16,2-3 1-16,-2 3-24 0,2-5-18 15,2 1-31-15,0 0-31 0,-2 1-62 0,8-2 8 16,0 0-268-16,0 0 19 0,-8 0 12 0,8 0 33 16,0 0 36-16,-5-9-14 0,7 5 52 0</inkml:trace>
  <inkml:trace contextRef="#ctx0" brushRef="#br0" timeOffset="115127.34">5495 2760 415 0,'3'-3'374'16,"-3"-2"-59"-16,1 1-1 0,2 0-31 0,-2 0-29 16,1 0-23-16,-2 1-13 0,1 0-19 0,1 1-44 15,0-1-31-15,0-1-19 0,0 4-5 16,0-3-10-16,-1 4-18 0,2 1 25 0,-2-2-25 15,1 3-9-15,2-1-5 0,-1 4 30 16,-2-2-8-16,3 3 24 0,-2 0-26 0,4 9 7 16,-1 0-19-16,-4-4 3 0,2 1 8 0,0-3-23 15,-3-1 5-15,1-1-22 0,-1 0 12 16,1-2-4-16,-1 0-5 0,3 1-16 0,-3-1 19 16,0-2-13-16,1 1 3 0,0 0 3 0,0-1-6 15,1-1 22-15,-1-1-10 0,2-2-11 16,-3 0-14-16,0 0-4 0,0 0 12 0,0 0 4 15,15-19-16-15,-10 5-13 0,4-1 23 16,1-1 0-16,-1 0-19 0,0 2-7 0,0 0-4 16,-2 2 26-16,3-1-7 0,-5 2-3 0,2 4 5 15,-4 1-14-15,2-1 4 0,-1 2 9 16,-1 2-14-16,2 0 8 0,0 0-6 0,-3 3 1 16,2 0-26-16,-4 0 43 0,0 0-13 0,0 0-6 15,12 12 4-15,-8-6 9 0,-1 0-13 16,4 6 3-16,-3 1-3 0,-2-2-7 0,1-1 10 15,-3 1 3-15,0-3-6 0,0-1 17 16,0 0-5-16,0-7-6 0,0 7-4 0,0-7 0 16,0 10-11-16,0-5 8 0,0-5-9 0,0 9 12 15,0-9-8-15,0 7 26 0,0-7-33 16,0 0 18-16,6 5-9 0,-5-7-13 0,1-2 27 16,2-1-7-16,-1 0 2 0,6-7 4 0,0 0-19 15,0 0 0-15,-1-5 13 0,-1 6-12 16,3-1-20-16,-4 3 33 0,3 2-15 0,-5 3 12 15,1-2-23-15,-3 3-16 0,0 1 26 0,1 2-5 16,1 0 10-16,-4 0 2 0,0 0 0 16,0 0-2-16,0 0 3 0,16 15-15 0,-13-11 18 15,0 3 0-15,0-2-18 0,2 12 17 16,0 0-21-16,-2-5 17 0,-1 0 16 0,0-1-20 16,4 4 11-16,-1 0-29 0,-3-2 14 0,0-2 30 15,0-1-8-15,1 0 6 0,-3-2-6 16,0 0-5-16,1-3-15 0,-1-5-2 0,0 0 18 15,0 8 4-15,0-8-10 0,0 8 2 0,0-8-86 16,0 7-28-16,0-7-34 0,0 0-46 16,0 7-32-16,11 0 21 0,-8-6-223 0,-1-2-17 15,2 1 36-15,0-2 40 0,1 0 28 16,2 0-11-16,7-5 28 0,-6 2 51 0,7-3-45 16</inkml:trace>
  <inkml:trace contextRef="#ctx0" brushRef="#br0" timeOffset="115731.31">6203 2739 728 0,'0'-6'293'0,"1"2"-20"0,0-3-16 16,2 2-3-16,-3 0-60 0,0 0 44 0,0 0-45 15,0-1-18-15,0 3 2 0,2-4-20 0,-3 5-14 16,1 2-14-16,0 0-13 0,0 0-14 0,0 0-10 15,-13-9 7-15,11 11 0 0,-5-1-2 16,3 3-18-16,-2-2-5 0,-5 8-7 0,-2 0-12 16,3 3 6-16,-1 0-6 0,2 0-27 15,4-2-2-15,-2 3 26 0,-2 1-7 0,7-4-8 16,2 1-12-16,0-4-19 0,0-8-1 16,0 8 0-16,0-8 26 0,16 17 8 0,-3-10-28 15,-2-3 5-15,2-1 7 0,-5-3-5 0,-8 0-22 16,7 0 14-16,6 0-1 0,16-13-35 0,-13 5 7 15,-2 0-2-15,-3-2 10 0,1 0-6 16,-1 0 5-16,-2 0-1 0,-2-4-5 0,-2 7 1 16,0-1 2-16,-1 1 1 0,-4 1-3 15,1 0 2-15,0 0 21 0,-1 2-24 0,0 4 7 16,0 0 0-16,0 0 19 0,0-8-14 0,0 8 0 16,0 0-6-16,0-7 12 0,0 7-15 0,0 0-19 15,-6-9-12-15,6 9 57 0,-3 4-41 16,2-2 17-16,1 2-4 0,0-1 10 0,0 3-5 15,0-1-19-15,1 1 13 0,4 12 24 0,-5-11-22 16,0 2 37-16,0 3-41 0,0 2 20 16,7 24-1-16,-7-22 7 0,1 3-29 0,3 1 42 15,-3-4-27-15,2 4-4 0,-2-2 19 0,0 1-21 16,-1-2 14-16,0-10 32 0,0 3-23 16,0 1 22-16,0 4 1 0,0 5-6 0,0-3-2 15,-15 14 32-15,7-17-18 0,1 0-6 0,-2-1-3 16,0-1-2-16,-3-2-3 0,1 0 4 15,0-6-13-15,-1 2-14 0,1-1 0 0,4-1-57 16,-5-3-36-16,5 1-75 0,0-1-59 16,7-1 21-16,-6 0-258 0,6 0 52 0,-10 0 40 15,-2 0 6-15,-10-16 20 0,16 9-7 0,-2-4 48 16,1 1 39-16,0-6 7 0</inkml:trace>
  <inkml:trace contextRef="#ctx0" brushRef="#br0" timeOffset="116609.25">6516 2555 675 0,'-4'-6'242'0,"2"0"-11"0,2 0-31 15,-2 1 6-15,0-1-22 0,2 1-11 0,-2 2-19 16,1 0-26-16,1-4 9 0,0 3-19 16,0 0 8-16,0 1-7 0,0 0-32 0,0 3-4 15,0 0-1-15,0 0-4 0,0 0-11 16,9-4-4-16,-5 7 18 0,-2 4-2 0,0 0-39 16,4 13 3-16,4-3 7 0,-7 11 14 0,1-3 14 15,1-3 0-15,-1 6-8 0,-2 0 16 16,1-1 10-16,-2 1-23 0,2 3-18 0,-1-2 8 15,-2-1 7-15,3-1 1 0,-3-14-20 16,0 4-4-16,0 2-13 0,0-1 14 0,0-2 0 16,0-4-13-16,0-2-6 0,0-2-17 0,0-8 35 15,0 9 11-15,0-9-6 0,0 7-20 0,-8-1-5 16,8-6-8-16,3-4 18 0,-3 0-7 16,1-1-18-16,5-10 0 0,0 3-3 15,2-3 14-15,0-1-17 0,0-1 26 0,2 3-13 16,-6 0-10-16,5 0 5 0,1 0-3 0,-5 4-18 15,8-1 19-15,-2 0-7 0,1 1-9 16,-3 5-13-16,5 0 0 0,-4 0 19 0,-2 4-20 16,1 1 37-16,-9 0-18 0,6 0 9 15,2 0-1-15,-2 0-11 0,-6 0 7 0,24 19 0 16,-13-9-10-16,-3-2 18 0,-5 2-18 16,5 2 1-16,-3 1 7 0,-2-3-23 0,0-5 30 15,-1 4-11-15,-1-1 0 0,0-1-19 16,-1 2 29-16,0-4-27 0,0 2 15 0,0-1 5 15,0-6-46-15,0 0 6 0,0 7-72 0,0-7-23 16,0 7-46-16,0 1-23 0,0-8-55 16,0 8 23-16,0-1-178 0,0-7-26 0,0 8-7 15,0-8 76-15,0 8 28 0,13 3 8 0,-10-10 38 16,0 0 14-16,1-1 11 0</inkml:trace>
  <inkml:trace contextRef="#ctx0" brushRef="#br0" timeOffset="116914.23">7078 2808 692 0,'2'-2'326'0,"-1"0"-17"0,2 2-30 16,-2 0-31-16,-1-1-48 0,1 2 1 0,0-1-10 15,2 2-26-15,-2 0-20 0,2 2 66 16,0 1-21-16,0 0-33 0,-2 1 12 0,5 9-1 15,-3 3-14-15,4-1-8 0,-3-1-18 0,0 1-23 16,-3 0 5-16,5 0-10 0,-6-2-12 16,3-3-14-16,-2 1-12 0,-1-2 8 0,0-3-16 15,0-8-3-15,0 9-6 0,0-1-15 0,0-1-54 16,0 0 2-16,0 0-85 0,0-7-70 16,0 8-60-16,0-1 25 0,0-7-197 0,0 0-58 15,0 8 28-15,-14 0 46 0,13-8 33 0,-3-4-22 16,4 2 50-16,-3-2 55 0,1-2 11 15,-1-11-21-15</inkml:trace>
  <inkml:trace contextRef="#ctx0" brushRef="#br0" timeOffset="117127.22">7136 2439 1035 0,'0'-7'460'0,"-1"1"-45"0,1 3-47 0,-2-1-33 15,2-1-46-15,-1 2-26 0,1-1-18 16,0 0-42-16,0-1-23 0,0 4-4 0,-1-3-29 16,-2 1-39-16,3-1-62 0,0 4-3 0,0 0-234 15,0-7 19-15,0 7-319 0,0-10 36 16,0 2 65-16,0-5 6 0,-10-16 27 0,2 15-2 16,-2 2 56-16,-6 5 12 0,-6 1 29 0</inkml:trace>
  <inkml:trace contextRef="#ctx0" brushRef="#br0" timeOffset="124253.79">4817 14774 696 0,'0'0'233'15,"0"-16"-19"-15,0 16-17 0,-9-28 4 0,10 21-24 16,-1 3-16-16,0-2 2 0,0 2-31 0,0 0-12 15,0 1 5-15,-1 0-25 0,1 3-15 16,0 0 6-16,0 0 2 0,0 0-17 16,0 0-31-16,-3-7 2 0,3 9 4 0,0 3-11 15,-1 1 21-15,1 2-5 0,-4 13 7 0,3 4-18 16,1 3 10-16,-4 0 24 0,1 1-19 16,2 3-33-16,-2 0 5 0,-3-1-2 0,4-1-4 15,-1 1 10-15,1 1-8 0,-1-3 26 0,-1-4-40 16,0 0 0-16,0-7-1 0,1 3 31 15,-2-2-12-15,2-2-37 0,3-2 11 16,-2-5 11-16,-1-1 3 0,0-3-14 0,3-2 25 16,-1-1-25-16,1 2-16 0,-1-3 32 0,0-1 18 15,-1 1-37-15,1-2-3 0,1 0 14 16,0 0-10-16,0 0-4 0,-1-17 0 0,2 12 12 16,5-12-11-16,-3-1 0 0,3 0 36 0,0-2-39 15,1 2-3-15,1-1 28 0,0 0-13 16,-1-3-33-16,6 2 10 0,1-1 24 0,-4 0 2 15,-1-1-30-15,-1 2 15 0,1 7 21 0,-2-1-22 16,2-2-3-16,0 1 19 0,4 1-16 16,-9 3 14-16,2 3-22 0,3-5-13 0,1 2 35 15,-1 3-16-15,-3 2 24 0,-2 0-40 16,-2 2 31-16,1 2-18 0,2 0 4 0,-3-1 16 16,-1 2-17-16,1-2 8 0,-2 3-4 15,0 0-15-15,0 0 49 0,0 0-21 0,0 0 3 16,0 0 5-16,0 0-12 0,0 0 0 0,5-7-2 15,-8 9 7-15,-1-1-9 0,3 2 10 16,-4 1 12-16,1-1-3 0,1 1-25 0,-7 8 11 16,-1-2-18-16,0 1 17 0,0 2 5 0,1-1 0 15,-1-1-24-15,0 5 2 0,1-1 0 0,2-1 17 16,1 0-1-16,0 1-1 0,1-1 20 16,1 0-34-16,2-5 10 0,2 3 2 0,1-4 10 15,0-8 2-15,0 8-2 0,0-1-1 16,11 17 2-16,-7-14-2 0,5 2-1 0,0-6-12 15,1 5-3-15,2-1 4 0,-2-1-7 0,0-3 9 16,2-5 2-16,3 5-1 0,-5-3-46 0,0-2-5 16,0 0-44-16,-4-1-37 0,-6 0-7 15,0 0-55-15,10 0 17 0,-2 0-166 0,0 0-72 16,-8 0-17-16,7 0 41 0,1 0 57 0,-8 0 22 16,9 0 11-16,-1 0 13 0,-8 0 35 15</inkml:trace>
  <inkml:trace contextRef="#ctx0" brushRef="#br0" timeOffset="124676.76">5407 14780 494 0,'2'-6'302'0,"-1"-1"-45"15,-4 2-8-15,3 1-26 0,-1-2-37 0,-2 2-7 16,1-1-21-16,0 0-7 0,-1 3-2 16,-2-3-22-16,1 3-6 0,0-1 16 0,-1 0-34 15,-2 3-1-15,1-2-4 0,1 1 10 0,-1 1-14 16,1-1-18-16,5 1-3 0,-8 0 30 16,-3 0-51-16,0 0 38 0,-14 14-24 0,11-6-8 15,2 2 16-15,-1 0-9 0,2 2-6 0,3 0-6 16,-3 4-5-16,4 3-6 0,4-9-3 0,-3 9-5 15,4 3-3-15,1 0 34 0,-1-2-23 16,1 0-22-16,1-11 3 0,0 8-3 0,0 1 0 16,0 2 7-16,0-1-15 0,15 22 0 0,-8-21-26 15,-4 0 2-15,1-1 2 0,-1-1 0 16,-1 0 38-16,1-3-16 0,1 4 0 0,-3 0-48 16,1-4-23-16,-2-15-54 0,0 8-30 15,0-2-11-15,0 1-31 0,0 1 16 0,0-8-172 16,0 8-69-16,0-8 3 0,0 0 59 0,0 6 37 15,0-6-42-15,0 0 64 0,0 0 2 0,-8 13-43 16</inkml:trace>
  <inkml:trace contextRef="#ctx0" brushRef="#br0" timeOffset="124930.75">5378 15075 395 0,'0'-3'355'16,"-1"-1"-36"-16,-1-2-21 0,2 3-11 0,-2-2-33 16,0 1-27-16,-4 1-11 0,5 2-24 0,-3-4-4 15,0 1-19-15,0 3-34 0,1-2-20 16,-5-1 8-16,0 3-37 0,1 1-5 0,-11-4-16 16,9 4 10-16,-3 0-34 0,-6 0-50 15,-15 12-28-15,14-7-57 0,2 0-40 0,2 6 13 16,4-9-190-16,1 3-87 0,3-4 46 0,4 2-15 15,1-1 51-15,2-2 11 0,0 0 22 16,1 0-48-16</inkml:trace>
  <inkml:trace contextRef="#ctx0" brushRef="#br0" timeOffset="125215.73">5788 15008 813 0,'4'0'296'0,"-2"0"-33"16,0 2-45-16,0-4-12 0,0 4 3 0,-3-2-45 16,1 0-12-16,-1 0-14 0,-3-4 6 15,1 4-14-15,-3 2-38 0,-11 0 11 0,-2 0 4 16,9-2-51-16,-20 9 12 0,11-4-5 0,-3-2-23 15,1 2-43-15,4-3-35 0,0-1-41 16,1 1-79-16,4 2 15 0,12-4-198 0,-7 0-12 16,7 0-22-16,-6 0 59 0,6 0 6 15,0 0 13-15,-7 4 57 0</inkml:trace>
  <inkml:trace contextRef="#ctx0" brushRef="#br0" timeOffset="125435.72">5826 15196 801 0,'-2'2'282'16,"0"1"-38"-16,0-1 11 0,-1-1-46 0,-1 2-15 16,-3-2-44-16,0 2-12 0,-9 0 0 15,-1 1-18-15,1-1-46 0,-2 1-40 0,3-3-24 16,1 1-66-16,0 0 7 0,-7 1-265 0,2-2-32 15,1 4 11-15,0-1 43 0,0 0 11 16,-1-4-50-16,5 2 34 0</inkml:trace>
  <inkml:trace contextRef="#ctx0" brushRef="#br0" timeOffset="127380.6">6138 14831 345 0,'0'0'196'0,"0"-18"11"0,24-8-31 0,-22 21 9 15,0-3-34-15,0 1 8 0,0 1-14 0,-2 1 9 16,2 0-30-16,-2-1 13 0,1 2-21 16,-1 0-14-16,3 0-4 0,-3 1-6 0,0-1-12 15,1 1-6-15,0 0-12 0,1 2-17 16,-2-2 1-16,0 2-5 0,0 1 8 0,2 3 10 16,-2 0-17-16,1 2 2 0,-1 2 2 0,2 0-1 15,2 11 6-15,-3 3 13 0,2-2-10 16,-2 8-5-16,-1-4 13 0,1 5-13 0,0 0 7 15,1-1-24-15,-2-12 25 0,0 3-30 0,0 5-16 16,0 0 5-16,0 0 1 0,0 1 13 16,0-2 7-16,0-4-31 0,0-1-57 0,0-6-49 15,0-2-45-15,0 0 15 0,0-9-232 0,0 7-75 16,0-7 79-16,0 0 21 0,0 7 24 16,5 0-25-16,0-7 35 0,-1 1-24 15</inkml:trace>
  <inkml:trace contextRef="#ctx0" brushRef="#br0" timeOffset="127685.58">6352 15272 389 0,'0'0'335'0,"0"-3"-38"0,0 1-24 0,-1-2-24 15,0 1-16-15,0 0-7 0,-1-2-29 0,0 2 25 16,-2-2-23-16,1 0-20 0,1 0-30 15,-2 1 2-15,-1 2-18 0,-7-5 0 0,-2-2-16 16,-1 1-11-16,-3 3 15 0,-1 0-36 16,-3 5-11-16,0 0-8 0,0-1-7 0,0 1 4 15,9 0-8-15,-4 0-14 0,-3 0 17 0,0 0-4 16,-1 0-22-16,-18 11-14 0,22-8-1 0,2 2-89 16,3-1-18-16,3 0-17 0,-2-2-28 15,6 2-31-15,-2-1-36 0,3 0 18 0,0-1-194 16,3 2-53-16,-2-1 70 0,2-1 13 15,0 0-9-15,1-2 7 0,0 0 91 0,0 0-16 16</inkml:trace>
  <inkml:trace contextRef="#ctx0" brushRef="#br0" timeOffset="128078.56">5994 15379 563 0,'2'4'275'0,"-1"0"-14"0,0-2-9 0,0 2-15 15,1-1-43-15,0-2-17 0,0 0 5 0,1 1-46 16,1-2 1-16,0 0 5 0,4-2-10 16,-2 1-37-16,10-3 0 0,3 0-4 0,-3 0 9 15,2 1-58-15,1-4 37 0,-3 4-42 0,0 2 28 16,-4-2-22-16,-12 3-17 0,11 0 0 16,-1 0-8-16,-2 0 3 0,4 0-4 0,9 12 5 15,-13-7 1-15,0 0-11 0,-3 2 29 16,-1 11-2-16,0-5 18 0,-4 1 4 0,0-5-1 15,0 5-7-15,0 4 23 0,-12 23-9 0,6-22-31 16,-3 2-4-16,4 1 27 0,-2-1-1 16,2-4-13-16,-1 1 3 0,3-6-1 0,-1-2 1 15,3 0-17-15,-1-5-1 0,2 1-9 16,0-6-4-16,0 0-9 0,0 0-1 0,0 8-23 16,11 2-10-16,-3-10-35 0,-2 0-11 0,14-4-32 15,-2-6-21-15,2-4-28 0,-2 2-35 16,5-3 17-16,-3 1-177 0,-1-3-57 0,-1-1-32 15,1 0 79-15,0-2 23 0,-1 2 25 16,-2-4-5-16,3 1 46 0,-4-2 23 0</inkml:trace>
  <inkml:trace contextRef="#ctx0" brushRef="#br0" timeOffset="128774.52">6619 15125 510 0,'-1'-6'311'0,"1"2"-34"0,-1-1-49 0,2 0-17 15,-1 0-2-15,0 0-29 0,1 2-15 0,1-1-33 16,2 0-2-16,-3 2-2 0,2-1-35 16,0 0-4-16,-1 2 1 0,3 1-11 0,-3-1-2 15,1 2 8-15,2-1 27 0,-3 4 1 0,1 0-26 16,0-1-5-16,-2 3-2 0,1 0 10 0,0 1 3 15,-2 0-10-15,0 2-7 0,0-1-8 16,0 2-6-16,0 2 14 0,0 1-12 0,0-1-14 16,0-2-7-16,-11 9 8 0,9-12 0 0,-1-1-12 15,1-2-3-15,2 2 7 0,0-2 6 16,-2-2 1-16,1 2 2 0,0-3-18 0,1-1 7 16,0-1-8-16,2-3-17 0,-2-2-1 0,3 0 0 15,0-1 7-15,4-7 0 0,4-5-6 16,0-1-22-16,2 5 4 0,-4 1 15 0,1 2-9 15,0-1 8-15,-3 5 4 0,3 6-2 0,-4-2-13 16,2 3 3-16,-3 1 10 0,-5 0-17 16,0 0 11-16,9 0-14 0,-3 0 19 0,11 18-18 15,-8-10 7-15,-4 1-22 0,1 4 25 16,-4-2-4-16,2 1 6 0,-2-4 3 0,1-1-1 16,-3 0-12-16,2 0 1 0,1-2 7 0,-3 0-13 15,1-1 25-15,-1-3-10 0,3 3 4 0,-3-2-8 16,1 0-8-16,0 0 15 0,-1-2 4 15,0 0-3-15,0 0-21 0,9-11 11 16,-1-3 2-16,3-1 1 0,0-1-9 0,-5 2 3 16,7 5 26-16,-3-2-28 0,3-1-4 15,-4 4 17-15,-3 3-7 0,0 2-10 16,1 1 16-16,-1-1-13 0,-6 3 6 0,0 0-11 16,8 0 17-16,-8 0-11 0,20 21 4 0,-7-8-10 15,-9-1 18-15,4 4-4 0,-3-1-7 16,1-1 9-16,-2 3-12 0,1-6 9 0,-1 5-3 15,1 3-1-15,-1-3 16 0,0-3-12 0,1-1-5 16,-4 0 8-16,0-3 5 0,1 0-17 16,-1-3-9-16,-1 1-14 0,1 0 3 0,0 0-91 15,1-3-21-15,-1 2-29 0,-1-2-37 0,0 2-15 16,3-2 20-16,-2-3-118 0,1-1-100 16,1 0 1-16,-3 0 27 0,0 0 34 0,0 0 5 15,17-12 25-15,-5-5 49 0,1 3-51 16,-5-2 40-16</inkml:trace>
  <inkml:trace contextRef="#ctx0" brushRef="#br0" timeOffset="129183.49">7217 15082 504 0,'-2'-5'340'0,"2"3"-44"0,-1-3-41 0,1 3 6 15,0-1-32-15,1 2-1 0,1-2-60 0,-1 1-23 16,-1 2 11-16,0 0-26 0,3 2 19 15,0 2 16-15,1-3-19 0,-1 3-16 0,6 12-15 16,-3-1-17-16,3 3-9 0,1 0-13 16,-1 1-8-16,-1 0 49 0,1-1-5 0,-3 3-30 15,3-5 2-15,-2 1-5 0,0-1 7 16,2 1 5-16,-4-3-14 0,2-4 10 0,-2-3-9 16,-2 0 14-16,0-1-7 0,1-4-6 0,-3 3 10 15,2-4-7-15,-2 0-3 0,2-1-6 16,-3 0-4-16,0 0-2 0,7-12-9 0,2-5-11 15,-5-2-5-15,1 2-4 0,0-6-5 0,-1 0-7 16,3-2 3-16,-1-3-5 0,3 0-13 16,-5 2 5-16,2-1 2 0,1 4-3 0,-4 2 5 15,1 3-6-15,-1 10-1 0,-2-2-30 16,1 2-15-16,-2-1-42 0,0 9-28 0,0 0 11 16,0 0-77-16,2-5-21 0,-2 7-12 0,0 1-25 15,0 0-16-15,1 2-26 0,-1 0 24 16,0 1-187-16,0 2-15 0,4 10 23 0,-4-10 29 15,8 17 12-15,-1-10 53 0,2-1 22 16,-6-4 15-16,6 3 17 0</inkml:trace>
  <inkml:trace contextRef="#ctx0" brushRef="#br0" timeOffset="129598.46">7691 15192 556 0,'5'-3'286'15,"8"-3"-33"-15,-4 2-9 0,-3 0 4 0,1-1-26 16,-4 0-10-16,1 2 16 0,-1-1-3 16,-2 2-28-16,0-2-35 0,2 0-1 0,-3 2-14 15,-4-3-16-15,3 1 9 0,1 4-25 0,-8-7 2 16,6 3-2-16,-2 1-7 0,0 1-13 16,0-3 10-16,-2 1-25 0,2 2 4 0,0-2-24 15,-1 2 11-15,2 1-24 0,-2-2 6 16,1 1-9-16,-2 1-28 0,3-1-4 0,3 2 23 15,0 0 10-15,-7 0-10 0,-14 16-12 16,14-9 16-16,-2 5 0 0,1 4-21 0,2 0 4 16,1 2 27-16,2 1-31 0,-1 3 19 0,0-2 6 15,-1 4-5-15,4-2-4 0,1 2 0 0,0-11-24 16,0 3 6-16,0 5-8 0,0 0 17 16,0 0-4-16,0 1 6 0,0-1-22 0,0 0 1 15,0-2-12-15,0 2 10 0,0-3-3 0,0 3 11 16,0-6-36-16,0-1 3 0,-9 11-100 15,6-17-22-15,2-1-29 0,-3-3-29 0,2 2-48 16,-1-2 25-16,3 2-206 0,-2-4-23 16,0 2 30-16,2-3 65 0,-1 0-20 0,1-2 63 15,1 1 6-15,-1-3 22 0,3 1 10 0,1 0 0 16</inkml:trace>
  <inkml:trace contextRef="#ctx0" brushRef="#br0" timeOffset="129803.45">7702 15478 866 0,'2'-5'323'0,"-2"3"-26"0,0-4-33 0,0 3-13 15,-3 1-39-15,2 1-61 0,-2-1-4 16,-2 2-11-16,1-2-16 0,-3 2-2 0,0 2-12 16,-11 1-24-16,18-3 11 0,-11 0-31 0,2 0-69 15,0 0-32-15,0 0-51 0,3 0-37 0,6 0 12 16,-8 0-264-16,8 0 10 0,-9 0-5 15,-2-13 18-15,8 6 71 0,-5-8-50 0,3-2 64 16</inkml:trace>
  <inkml:trace contextRef="#ctx0" brushRef="#br0" timeOffset="130425.42">7714 14632 468 0,'-1'-5'295'16,"1"1"-35"-16,0 1-25 0,0-1-16 0,0 0 1 15,1 0-24-15,1-2-26 0,1 2-14 16,-1-2-7-16,1 2-27 0,7-5 6 0,-2-1-33 16,1 4-2-16,-4-1-20 0,1 3 28 0,2 0-40 15,-3 2-4-15,2 1 2 0,-1 0-16 16,-1 0 35-16,0 1-24 0,0 0-30 0,-5 0 9 16,0 0 7-16,9 0-6 0,-2 0-8 0,-7 0 8 15,9 0 15-15,5 11 12 0,-9-9-16 16,8 5 19-16,-8 0-22 0,2 2-4 0,-2-4-4 15,-1 1-4-15,-2 1 66 0,0-1-3 16,-2 1-14-16,0-1 27 0,0-6-9 0,0 7-13 16,0 6-19-16,-13 14 9 0,7-12-9 15,-2-1-3-15,3-4-7 0,1 0-5 0,2-3 13 16,-1 0-19-16,2-3-13 0,-3 0 5 0,2 0 3 16,0 1-2-16,1-4-20 0,1 2 30 0,-2 1-3 15,2-4-11-15,0 0 0 0,0 0 1 16,0 7-12-16,0-7-9 0,15 9 16 0,-9-7-4 15,1 0 1-15,12-2-9 0,-10 0 13 0,6 0-9 16,0 0-22-16,3 0 17 0,-2 0-2 16,-2 0 3-16,-3 0-15 0,1 0 11 0,-2 0-14 15,4-8-3-15,-1 8 16 0,-3 0-22 0,-2 0 8 16,-2 0-1-16,-6 0-1 0,9 0-46 0,-9 0-34 16,6 0 9-16,-6 0-156 0,0 0 24 15,8 0-286-15,-8 2-21 0,-4-1 21 0,2 0 24 16,-5-1 33-16,2 0 77 0,-2 4 26 15,-19 1-15-15,4 2 60 0,-8-1 1 0,4 2 8 16</inkml:trace>
  <inkml:trace contextRef="#ctx0" brushRef="#br0" timeOffset="135796.09">16925 8404 489 0,'-14'-17'235'0,"14"17"-52"0,0 0-21 0,0-14 9 16,-23-7-12-16,23 16-16 0,-3-1-2 16,1 2-15-16,0-2-17 0,2 4 6 0,-2-4-4 15,1 0-10-15,1 2 1 0,-1 0-2 0,0 0-9 16,1 1-11-16,-2-1 3 0,0 0-3 0,2 1 7 15,0 0-17-15,-2-1 2 0,1 1 3 16,1 3-14-16,0 0 0 0,0 0 9 0,0 0 19 16,0-8-44-16,0 8 3 0,0 0 25 0,0-8-15 15,0 8-39-15,0 0 15 0,0-7-11 16,0 7 33-16,0 0-35 0,0 0 27 0,0 0-36 16,-5-11 16-16,5 12-8 0,-1 0-10 0,1 3 8 15,0 0-12-15,0 1-14 0,2 1 41 16,-2 15-25-16,0-12 3 0,0 5-10 0,0 4 40 15,0 2-31-15,0 0-10 0,8 26 14 0,-5-22-2 16,-1 1 4-16,1-3 26 0,-1-1-26 16,1 1 9-16,-1 0-12 0,3-4 14 0,-1 1-33 15,-1-4 11-15,3 0 9 0,-6-1-3 0,4 3 1 16,0-5-16-16,4 0 16 0,-3 0-3 16,0-5 0-16,-3 0 10 0,0 1-13 0,1-2 18 15,1-2-1-15,-2 2-4 0,3-3-5 0,-4-1-13 16,4 2 5-16,-1 0 7 0,-3 1-4 15,3-3-3-15,-1 1-18 0,2-2 2 0,-3 4-1 16,2-3 4-16,1-2-2 0,1 2 20 0,-2-2-4 16,0 1 2-16,-4-1-3 0,0 0 0 15,7 0-1-15,-7 0 0 0,16-11 21 0,-4 0-4 16,-6 4-28-16,2 2-8 0,-6-1 11 0,3-3 0 16,-1 5 0-16,-2-1 0 0,0-1 1 0,5-9 20 15,-1 5-1-15,-2-1-20 0,1 3 4 16,-1 0-8-16,-3-2 2 0,2 3 0 0,2-10 5 15,-1 0-11-15,1 2-4 0,0-1 22 16,-3 0-5-16,1 4-14 0,-1 2 15 0,2-7 1 16,-1 4 5-16,-2 1-2 0,2 2 1 0,-2 5-8 15,0-2 8-15,1 0-2 0,-1 2 0 0,0 2-7 16,0-1 1-16,1-1 0 0,-2 3 0 16,0 0-1-16,0-1-22 0,2 0 19 0,-1 1 1 15,-1 2-1-15,2-3-12 0,-2 1 11 0,0 0 14 16,0 2-7-16,0 0-18 0,1 0 12 15,-1 0 6-15,0 0-16 0,0 0 15 0,0 0-1 16,1 13 0-16,-1-9 0 0,3 3 0 16,-3 0 4-16,0 2 0 0,0-1-4 0,0 16 1 15,0-2-1-15,0-12 9 0,0 5-7 0,0 2 5 16,0 2-3-16,0-2-12 0,0-2-7 16,0-1 1-16,0-4 31 0,0 1-1 0,0-3-2 15,0 1 4-15,0-1-8 0,0-1 0 0,6 15-7 16,-1-13 0-16,-1-1 22 0,1-2 0 15,2-2 10-15,-2-2-34 0,2 3 30 0,-1-4-6 16,0-1-19-16,11 4 31 0,-6-4-18 0,-11 0 0 16,13 0 1-16,-4 0-18 0,0 0 11 15,14-12 9-15,-9 6-4 0,-1 1-24 0,-3-2 23 16,4-3-3-16,-4 2-11 0,1-2-8 0,-1-1 6 16,-1-2 10-16,0 1 2 0,-2-2-6 15,1-1 1-15,-2-1 2 0,1 1 3 0,-2-3-5 16,-2 0-18-16,-1 0 9 0,-2 1-16 0,2-2 23 15,-2-2-20-15,0 13 21 0,0-4-8 0,0 0 1 16,0-2 12-16,0-1-4 0,0-1 0 16,0 4 1-16,0-3-4 0,-12-16 0 15,12 18-7-15,-2 2-7 0,1 0 6 0,1 3-3 16,-1 0-13-16,0 0 1 0,-1 2-33 0,1-1-23 16,1 2-16-16,-1 0-52 0,-1 1-37 0,1 0-66 15,0 1 21-15,1 0-231 0,-1 2 13 0,-1-1 21 16,1 2 45-16,0 0 30 0,1 3 29 15,1-2 25-15,0 2 24 0,2 1 5 0</inkml:trace>
  <inkml:trace contextRef="#ctx0" brushRef="#br0" timeOffset="136365.06">17914 8512 539 0,'3'-4'261'16,"0"1"-38"-16,0 1-23 0,-2-4-28 15,1 1-10-15,-2 1-11 0,0 1 1 0,2-3-5 16,-2 1-13-16,1 0-16 0,-2-1-5 15,-1 1-21-15,2 5 5 0,0-7 7 0,0 7-11 16,0-10 14-16,-10-4-3 0,8 8-35 16,-1 0 18-16,-1 0-34 0,2 1 15 0,-2-2-1 15,-5-4-23-15,2 4-2 0,-5-2-10 16,5 4-1-16,-7-2-11 0,5 4 2 0,3-1 27 16,-2 3-36-16,2 1 20 0,6 0-6 15,0 0 6-15,-10 0-31 0,3 0 32 0,-3 0-37 16,-9 16 6-16,9-6 24 0,2-2-12 0,-1-1 5 15,-3 6-20-15,7 2 13 0,3-4 8 0,-6 4 7 16,4 2 1-16,1-5-42 0,-3 5 1 0,3 0 18 16,3 0 29-16,-3 2-30 0,3-9 32 15,0 4-26-15,0 1-14 0,0 6 23 0,13 19 12 16,-11-18-17-16,6 1 22 0,-6-1-24 16,-2-7 12-16,3 7-30 0,1 3-4 0,-2-7 20 15,0 8 13-15,-2-12 10 0,2 12-16 0,0-11-15 16,-2-4-1-16,0 3 0 0,0 2-6 15,0 1 15-15,0-1-3 0,0-4-26 0,0-2-6 16,-12 9-37-16,11-12-14 0,-1 0-46 0,0-4-28 16,2-3 14-16,0 0-185 0,0 0-120 15,0 0 46-15,0 0-11 0,0 13 35 0,2-15 68 16,-2 1 16-16,2-2 31 0,2-1-42 16</inkml:trace>
  <inkml:trace contextRef="#ctx0" brushRef="#br0" timeOffset="136630.04">17926 8802 231 0,'0'-5'390'0,"3"-1"-44"0,-3 1-72 16,0 1-19-16,0-2 6 0,0 1-48 0,0-1-22 15,0 2-30-15,0-2 4 0,-3 2-31 0,3 4 8 16,0 0-26-16,-16-16-15 0,2 8 3 15,1 6-22-15,-6-5-22 0,-5 5 24 0,2 1-24 16,-4 0 1-16,2 1-16 0,12 0 19 16,-8 0-41-16,1 0-17 0,-2 0-11 0,1 0-25 15,-1 0-42-15,6 0-61 0,-13 13-41 0,21-13 15 16,1 2-239-16,2 2 32 0,3-1 4 16,1-1 14-16,1 2 32 0,3-2 38 0,2 0-3 15</inkml:trace>
  <inkml:trace contextRef="#ctx0" brushRef="#br0" timeOffset="136967.01">18705 8783 707 0,'6'-1'311'0,"-2"1"-10"16,0-2-31-16,-1 1-54 0,-1 1-16 0,1 0-17 15,-3-3-14-15,0 0-31 0,-3 1 1 16,1 0 0-16,-5-1-16 0,2 2 24 0,-4 0-48 16,-13-1-21-16,-1-2 36 0,-1 1-36 15,13 3 13-15,-9 0-21 0,0 0-13 0,-1 0 18 16,-1 0-32-16,1 0-19 0,1 0 29 0,-1 0-30 15,2 0-59-15,4 0-25 0,1 0-72 0,2 0-43 16,-7 13 18-16,15-9-250 0,0-1 30 16,3 0 25-16,0-1 30 0,2 2 21 0,2 1-41 15,-1-3 44-15,2 4 31 0</inkml:trace>
  <inkml:trace contextRef="#ctx0" brushRef="#br0" timeOffset="137191.01">18699 8987 693 0,'-3'0'285'0,"-2"-1"7"0,0 0-48 0,-4 1-21 16,-10 0-3-16,12 0-30 0,-9 0 9 16,-1 0-34-16,-5 0-33 0,1 0-5 0,-26 9-22 15,25-6 0-15,-4 3-26 0,3-1-24 16,-5-1-51-16,2 2-58 0,-2-1-67 0,3 2 13 15,-1 1-315-15,1-3 62 0,5 2 26 0,1-3 5 16,0 1 46-16,4-1 14 0,5-3-59 16</inkml:trace>
  <inkml:trace contextRef="#ctx0" brushRef="#br0" timeOffset="138294.94">19358 8865 467 0,'0'0'237'15,"0"0"-21"-15,0 0-15 0,0 0-8 16,-14 0-7-16,14 0 25 0,0 0-36 0,0 0 12 16,0 0-30-16,0 0-8 0,0 0-22 0,0 0 18 15,0 0-19-15,-4-12-23 0,11-5 21 0,-1 1-14 16,4 3-21-16,-1-4-7 0,0-1-8 16,1 0-5-16,2 0-15 0,-2-2 4 15,3 1 32-15,-3 0-36 0,-1-1 8 0,5 0-14 16,-1 1-5-16,-3 1-2 0,2 0 15 0,-3 1-2 15,1 2-12-15,-1 1-7 0,-4 3-3 16,-1 4-3-16,0 3-5 0,-2-1 6 0,1 2-1 16,1 1-11-16,-2 2-2 0,-2 0-1 0,0 0-2 15,0 0-1-15,0 0-2 0,11 13-2 16,-10-8 22-16,8 6-4 0,-2-1-2 0,-2 0-3 16,1 4-2-16,-3-3-14 0,0 1 1 0,5 2-1 15,-1 0 0-15,0 1 13 0,0-2-16 0,-1 2 1 16,2 2-1-16,-1-5-1 0,-1 4 1 15,-1 1 5-15,1-6-2 0,-3-2 1 0,1 0 0 16,2 4 0-16,-2 0 0 0,2-4 3 16,-4-2 8-16,1-1 8 0,1 2-14 0,-3-6 3 15,1 4-4-15,-2-4-11 0,4 3 11 0,-4-3-3 16,1 1-3-16,1-1 22 0,-1 2 5 0,-1-3 12 16,0-1-10-16,0 0-4 0,0 0-5 15,0 0-10-15,-17 12 1 0,11-10-3 0,-11 3 24 16,8-5-17-16,-3 0 8 0,-6 0-11 0,-3 0-2 15,2 0-1-15,-3 0 10 0,1 0 3 16,-22-8-15-16,23 4-9 0,1 0 9 0,5 1 4 16,-2-3-14-16,2 4-4 0,4-1 1 0,2 2-9 15,-2-3-8-15,4 3-3 0,1 0 4 16,-2-4-67-16,5 5-50 0,-2-2-28 0,4 2-42 16,0 0-39-16,0 0 21 0,0 0-210 0,-4 6-16 15,5-5 31-15,4 0 32 0,-1 0 39 0,3 1 23 16,8 4 9-16,-3-5 61 0,-5-1-19 15,11 0-26-15</inkml:trace>
  <inkml:trace contextRef="#ctx0" brushRef="#br0" timeOffset="138987.9">20046 8533 389 0,'1'-5'358'0,"-1"2"-49"16,0 0-40-16,0-1-44 0,-1 1-27 15,1 2-19-15,-1-3-27 0,1 2-6 0,0-1-15 16,-1 2-19-16,1 1 8 0,0 0-20 0,-2 1 9 16,2 3 7-16,-1 1 1 0,-3 0-31 15,2 1 13-15,2 2-35 0,-5 9 14 0,2-5-12 16,0 6 36-16,0 2-43 0,3-4 10 15,0-7-16-15,0 8 24 0,0-1-8 0,0 4-8 16,11 16-13-16,-8-20-5 0,0-4-4 0,3-1-11 16,-3-3 7-16,4 4-12 0,-2-1 1 15,1-2-2-15,1-2 13 0,-3-5 9 0,5 2-23 16,-6-3 29-16,6 0-33 0,-9-1 11 0,7 0 1 16,6 0-2-16,19-11-31 0,-17 4-2 15,0 0 20-15,2-1-2 0,-7-1-13 0,4 3 1 16,-4-6 12-16,-1 1 2 0,-4 1-11 15,5-6 19-15,-3 3-4 0,1-2-44 0,-6 4 2 16,5-5 3-16,-6 4 2 0,3 1 1 0,-2 0 2 16,3-4 33-16,-3 4-6 0,-2 11 18 15,0-10-20-15,0 0 13 0,0 2-7 16,0 8-10-16,0-8-5 0,0 8 2 0,0-9 0 16,0 9 8-16,0 0-12 0,0-8 10 0,0 8 23 15,0 0-2-15,0-9-3 0,0 9-17 0,0 0 0 16,0 0 0-16,0 0-15 0,0 0 3 15,0-11-1-15,-2 13-18 0,0-1 2 0,-1 3 2 16,1-1 2-16,2 1 24 0,-5 2-7 0,3 0 12 16,1-1-4-16,-1 2-2 0,-2 8 0 15,0-2-1-15,1-4 2 0,1 2-12 0,2-1 32 16,-3-2-4-16,3 2-10 0,-1-2-16 0,1 1 12 16,0 2 2-16,0 2 10 0,0 2-24 15,0-1 26-15,11 12-30 0,-8-17 23 0,0-3-11 16,2 1 14-16,0-1-34 0,4 6 13 0,4-5-2 15,0 2-15-15,-1-1 4 0,8-1-110 0,-2-2-46 16,-1-1-57-16,0 0 19 0,0-2-219 16,-1-2-27-16,2 1 32 0,-12-1-4 0,2 0 76 15,5 0-33-15,3 0 76 0,-2 0 29 16,17-12 14-16</inkml:trace>
  <inkml:trace contextRef="#ctx0" brushRef="#br0" timeOffset="139313.88">21153 8709 796 0,'4'0'356'0,"-1"-1"-68"0,2 1 13 16,-3 0-70-16,0-1-21 0,0-1-20 15,2-1-10-15,-3 2-18 0,-1 0-37 0,-1-1 7 16,0 1-13-16,-6 0 20 0,0-2-26 0,-1 4-33 16,-16-5 5-16,12 4-25 0,-4 0 3 15,-9 0 16-15,1 0-6 0,-2 0-9 0,1 0-20 16,-3 0-31-16,4 0 45 0,-2 0-38 0,5 0-3 16,0 0-4-16,3 0-20 0,4 0-18 0,1 0-15 15,-8 6-51-15,14-6-33 0,7 0-31 16,0 0 14-16,-8 0-136 0,8 0-72 15,-6 0-27-15,6 0 29 0,0 0-38 0,0 0 67 16,0 0 30-16,-8-5-16 0,11 3 22 0</inkml:trace>
  <inkml:trace contextRef="#ctx0" brushRef="#br0" timeOffset="139597.85">20903 8601 796 0,'2'-3'283'0,"0"-1"-14"0,0 1-34 0,-1 1-4 15,-1 0-18-15,2 1-29 0,-1-2-17 16,0 1 10-16,-1 1-51 0,2 1-1 0,-1 1 2 16,0 2 23-16,2 0-42 0,-3 0 4 15,2 3-13-15,1-2-4 0,-1 3-4 0,1 0-10 16,-3-1 7-16,4 11 1 0,1 0-6 0,-1 1-19 16,1 0 10-16,0-7-6 0,1 6-17 15,1 0-4-15,-1 1-4 0,-1-9 4 0,2 7-9 16,0 0-3-16,1-6-8 0,-2 5-2 0,1-3-72 15,3 1-1-15,-6 0-46 0,1-5-45 16,-3 2-59-16,2 5 19 0,-1-4-230 0,-3-2-54 16,1-4 54-16,0 1 44 0,-1-6 11 0,0 0 22 15,0 0 67-15,0 8 16 0,0-8-28 16</inkml:trace>
  <inkml:trace contextRef="#ctx0" brushRef="#br0" timeOffset="140650.79">21531 8846 491 0,'-3'1'190'16,"0"-1"-23"-16,2 1-25 0,1-1 20 0,-4 2-13 16,3-1-15-16,1-1 13 0,-3 2 3 15,2-1 8-15,0-1-6 0,-2 1-5 0,3-1 8 16,-2 2 3-16,2-4 0 0,0 0-23 0,0 0-21 15,0-2-14-15,0 0-10 0,1 0 9 0,3 0 8 16,-3-2 7-16,8-12-39 0,-4 4-7 16,3-1 27-16,1-1 10 0,1 1-22 15,-1-1-12-15,0 0-7 0,0 2 15 0,1-1-3 16,0 1-18-16,2 0 14 0,-3 0-11 0,0 2-13 16,1 1 24-16,-4 2-12 0,1 1-10 0,-2 2-3 15,-1 2-24-15,1 2 16 0,-3-3-14 16,1 3-1-16,-2 0 4 0,2-1-1 0,-2 0-8 15,0 2 3-15,2 0-20 0,0 1 18 16,-1-1 8-16,1 1-17 0,-2 0-14 0,-1 0-1 16,0 0 16-16,0 0-3 0,16 11 17 0,-10-8-4 15,-4 3-10-15,6 10-4 0,2-7 1 0,-1 2-10 16,0-1 2-16,1 2 7 0,-1 0-4 0,0 0 0 16,0-1-1-16,0 0 11 0,5 3-3 15,-4-3-2-15,-2 0 11 0,-2 2-31 0,2-3 26 16,2 1-1-16,-6-1 7 0,2-3-14 15,-2-2-5-15,0 2-3 0,0-1-5 0,-1-4 12 16,0 1-11-16,1 2 5 0,-3-3 18 0,1-1-11 16,-1 5-3-16,2-4 4 0,-1-1-5 15,-2 1-3-15,1 2 19 0,1-3-22 0,-1 0 27 16,-1 2-13-16,0-3 8 0,0 0-17 16,0 3 26-16,-5-2-5 0,1 1-10 0,0-1-3 15,-15 2 1-15,0 0-9 0,-3-2 7 0,11-1-1 16,-7 0 3-16,-4 0-4 0,0 0 0 15,2 0 7-15,-2 0-32 0,3 0 11 16,0 0 15-16,1 0-11 0,5 0 7 0,0 0 5 16,3 0-17-16,1 0-17 0,1 0-21 0,8 0-21 15,-9 0 11-15,9 0 5 0,-7 0-102 0,7 0-43 16,-8 0-67-16,8 0 26 0,0 0-149 0,-7 0-106 16,7 0 61-16,0 0-7 0,0 0 62 15,-10-13-3-15,10 12 63 0,3-2 49 0,-2 1-50 16,5-2 29-16</inkml:trace>
  <inkml:trace contextRef="#ctx0" brushRef="#br0" timeOffset="141517.74">22113 8503 651 0,'3'-5'284'0,"-2"1"-28"0,1 1-15 0,0 0-20 15,0 1-31-15,0-1-32 0,-2 0 2 16,1 0-43-16,2 3 5 0,-3-1-34 0,1 1 20 16,0 1-26-16,1-1 0 0,-2 3 0 0,1 0-15 15,-1 1 29-15,0 1-24 0,1 1 2 16,-1 1 13-16,1 2-9 0,1-3-19 0,-1 15 6 15,2-1-5-15,-2-2-3 0,0 3-5 0,3 2 0 16,-4-2 1-16,3 1 17 0,-3-1-37 0,3 0 3 16,-3-14 20-16,0 7-14 0,0 4-18 15,0 1-1-15,0 1-4 0,0 1-8 16,0-2-1-16,-11 19 0 0,7-20 3 0,0-6-1 16,2-1-1-16,-1 1 28 0,2-3-4 0,-3-3-4 15,2 1-3-15,0-3-3 0,2 0-7 16,-2 0 2-16,0 0-4 0,1-1 22 0,1 0 6 15,0 0 22-15,-1-1 8 0,-1 0-4 16,1-2-9-16,1-2-15 0,0 2 7 0,0-2-5 16,1-4-9-16,2 3-14 0,-3-4 21 0,3-1-23 15,2-9 7-15,1-1-13 0,2 0 7 16,1 1 4-16,1-3-16 0,3-1 6 0,0 1-16 16,3 1 11-16,0 0-18 0,3 2-3 15,-4-1 1-15,4 2 22 0,0 3-12 0,-1-1 3 16,1 1-4-16,2 2 10 0,-2 2-14 0,0-1 9 15,-3 2 3-15,0 0-10 0,0 3 12 0,-2-2-9 16,1 1 6-16,-5 4-9 0,-3-3-6 16,0 3 6-16,0 0-9 0,-2 1 19 0,0-2-2 15,-1 2-3-15,-2-1-6 0,2 2 16 16,-1 0-14-16,-1-1 9 0,1 1-9 0,-2-1-8 16,3 1 3-16,-3 0 10 0,1-2 7 0,0 2 1 15,-1-3-12-15,-1 3 1 0,0 0-6 0,0 1 14 16,0-2-8-16,-3 1-15 0,1 0-1 15,-3 0 7-15,0 1 15 0,-2 1-5 0,1 0 12 16,-10 2-21-16,0 0 10 0,0 0 7 16,0 2-5-16,-2-1-14 0,-1 2 22 0,4 4-13 15,-4-4-7-15,7 2 3 0,-1-1-8 16,4-1 15-16,3-1 1 0,2 2 5 0,0-3-13 0,-1 2 23 16,5 1 14-16,0-8-3 0,0 14-7 15,0 0 15-15,18 18-5 0,-5-14-5 0,0-1 6 16,2 1-18-16,3 2-3 0,2-7 9 15,2 1 1-15,1-1-9 0,3 1 2 0,-1-2-18 16,-2-1 13-16,-1 3-7 0,4-5-8 0,-5-1-36 16,-1-1-26-16,-1 1 6 0,-4-2-152 15,-5-4-62-15,-3 0 24 0,-5 2-304 0,1-2 36 16,-3-2 53-16,0 0 29 0,-4-2 66 0,0 1 6 16,0-1 10-16,-2 1 1 0,-13-1 67 15,6 0 1-15,-6-1 28 0</inkml:trace>
  <inkml:trace contextRef="#ctx0" brushRef="#br0" timeOffset="159408.69">18769 10423 237 0,'0'0'270'0,"0"0"-35"16,0 0-21-16,0 0-11 0,0 0-12 15,0 0-10-15,0 0 12 0,0 0-6 0,0 0-32 16,0 0 2-16,0 0-24 0,0 0 40 0,0 0-42 16,0 0 2-16,0 0-18 0,0 0 13 15,0 0-1-15,0 0-4 0,0 0-12 16,0 0 3-16,0 0-13 0,0 0-2 0,0 0 6 16,0 0-24-16,-12 28 8 0,-4-24-19 0,-3 0-24 15,-4-1 16-15,1 1 19 0,0 0-42 16,-1-1-6-16,4 1 20 0,-2 0-15 0,6-4 4 15,1 0-25-15,-4 5 11 0,3-1-5 16,2-3-4-16,4 0 0 0,0 2-23 0,2-1 25 16,0-1-1-16,2 0-26 0,5-1 31 0,0 0-16 15,-8 0 1-15,8 0-27 0,0 0-57 16,-7 0-26-16,7 0-38 0,-8 0-25 0,8 0-24 16,0 0 17-16,-8 0-153 0,8 0-116 15,0 0 11-15,0 0 40 0,-11 0 23 0,11-1-2 16,1 0 59-16,-2-1 22 0,5-1 32 0</inkml:trace>
  <inkml:trace contextRef="#ctx0" brushRef="#br0" timeOffset="159794.64">18786 10622 770 0,'0'1'292'0,"0"2"-30"0,-2 0-5 16,2-2-40-16,-1 1-6 0,0-1-27 15,-2 2 10-15,2-2 18 0,0 0-24 0,-1 1-22 16,0-2-20-16,-3 1-18 0,2-1 42 15,-2 2-11-15,1-1-4 0,-2 0 7 0,1-1-23 16,-3 0-18-16,4 0-11 0,-4 0-10 16,2 0-11-16,-14 0-11 0,11 0-4 0,-5 0-14 15,1 0-22-15,-5 0-4 0,0 0-38 16,-2 0 1-16,2 0-66 0,-3 0-20 0,-17 9-2 16,20-7-45-16,1 2-36 0,2-2-36 0,7 2 20 15,-2-1-213-15,5 1-67 0,1-1 63 0,0-1 23 16,2-1 45-16,0 0 29 0,1 1-30 15,1-2 44-15,1-2 29 0</inkml:trace>
  <inkml:trace contextRef="#ctx0" brushRef="#br0" timeOffset="161313.14">16754 10419 563 0,'0'0'249'16,"0"0"-15"-16,0 0-50 0,0 0-9 0,0-14-13 15,0 14-6-15,0 0-4 0,0 0 4 16,0 0-1-16,0 0-10 0,-25 8-14 0,26 0 8 16,0 15-40-16,-1-12 9 0,0 6 17 0,0 2-19 15,0 0-13-15,10 23 17 0,-10-31-14 16,0 0-3-16,0 6-29 0,0 0 8 0,0-3-5 16,0 0-9-16,10 8-16 0,-4-7 15 0,-1-5-17 15,4-3 7-15,-4-1-3 0,-3-1 0 16,3-3-5-16,1 2-3 0,-1-3-4 0,4-1-7 15,-4 0-18-15,-5 0 12 0,0 0 4 0,14 0-22 16,18-18 14-16,-14 7-2 0,-2 3 8 0,-3-5-3 16,3-4 0-16,-4 3-15 0,-3-1-14 15,-6 5 13-15,3-6-3 0,2 6-10 16,-4-8 2-16,-1 1-1 0,1-4 3 0,-2 9-1 16,-2 5-7-16,0-3 30 0,1 0-26 0,-1 10 1 15,0 0 12-15,0-8-5 0,0 8 17 16,0 0-9-16,0 0-7 0,0 0 20 0,4-10-23 15,-6 13-5-15,4 1 19 0,-2 0-14 16,0 3 8-16,0 0 7 0,0 13-14 0,0-13 12 16,0 4-9-16,0 0 21 0,0 0-9 15,0-1 9-15,0 5-34 0,14 17 25 0,-8-15 10 16,-3-3-2-16,4 0 1 0,-3-4-1 0,6 3 8 16,-3-3-4-16,-1-2-1 0,5 3-2 15,-1-6-33-15,-3-3 8 0,4 1 4 0,-4-1 1 16,2-2-1-16,-9 0 9 0,7 0-1 15,4 0 2-15,17-13-1 0,-13 3 1 0,-2 4-2 16,0-5-10-16,-3 0 0 0,-1-1 15 0,-1-2 9 16,1 0 2-16,-5-1-19 0,0-2 27 15,-3 0-25-15,0 1 9 0,2-4 13 0,-3 2-3 16,0 4-13-16,0 14-11 0,0-15 3 0,0 0-1 16,0 2-45-16,0 2 3 0,0 2-37 0,0 0-63 15,0 9-28-15,0-8-57 0,0 8 3 16,0 0 21-16,8-13-223 0,-7 13 32 0,4 3 30 15,0 0-37-15,-3 0 52 0,4-1 11 16,-1 1 6-16,5-3 71 0,5 6-33 0</inkml:trace>
  <inkml:trace contextRef="#ctx0" brushRef="#br0" timeOffset="161751.12">17868 10280 470 0,'1'-5'334'0,"-2"0"-12"16,-1-2-54-16,2 3-21 0,-2-2-5 0,1 1-42 15,-2-1 17-15,-1 1-55 0,1 1-13 0,0-2-31 0,-4 3 5 16,4-1-10-16,-12-4 8 0,3 0-17 16,4 3-5-16,0 2-33 0,2 1 7 0,-2-1-19 15,2 1 11-15,-1 1 6 0,1 1-21 16,6 0 20-16,0 0-30 0,-8 0-6 15,0 0-5-15,-13 14 8 0,8-4-14 0,2 2 2 16,-2-2 10-16,3 3 9 0,1 0-25 0,-4-2-1 16,3 6 29-16,2 3-7 0,0-1-2 0,0 2 19 15,2 1-8-15,1-4 12 0,1 3-19 16,2 3 8-16,2-1 7 0,0 2-14 0,0-14 3 16,0 9 0-16,0 4-21 0,14 24 23 15,-10-23 9-15,1 2-35 0,0 0 30 0,1 4-17 16,-3-1 2-16,1 1-6 0,-3 1 1 0,3-2-13 15,-4-3-16-15,0 2 2 0,1 0-9 0,-1-16-29 16,0 5 10-16,0 2 3 0,0-1-103 16,-10 14-28-16,7-21-29 0,2-4-25 0,0 0 19 15,-1-6-188-15,2 0-83 0,0-2 2 16,0 0 46-16,7 2 32 0,-3-4 28 0,1 0 13 16,10-8 22-16,-2-1 13 0,0-3 53 15</inkml:trace>
  <inkml:trace contextRef="#ctx0" brushRef="#br0" timeOffset="161945.1">17897 10755 523 0,'-1'-2'355'0,"-3"0"-45"0,1 0-20 15,1 1-23-15,-3 1-68 0,-4-1-16 0,1 1-17 16,-2 0-24-16,-8 0-21 0,-4 0-67 0,-2 0-75 15,-2 0 2-15,-31 13-317 0,30-12-14 0,15-1 1 16,-5 0 32-16,-17-12 29 0,23 5 5 16</inkml:trace>
  <inkml:trace contextRef="#ctx0" brushRef="#br0" timeOffset="163097.03">19280 10258 565 0,'0'-16'248'16,"0"16"-13"-16,0-13-35 0,9-9 16 15,-9 19-27-15,2-3 9 0,-2 3-10 0,1 1-36 16,-1-3-12-16,0 4 13 0,-3-2-15 0,-2 2-2 15,3 1-18-15,-5 1-22 0,-5 4 28 16,-1 7-31-16,-3-1 10 0,2 6-1 0,4 3-6 16,-3 4-2-16,-1-3-10 0,6 8 15 15,-2 0-6-15,1 0-19 0,2 5 14 0,0-3-20 16,2 6-13-16,3-3 14 0,2 5 1 0,0-21-30 16,0 10-2-16,0 2 14 0,15 34-2 0,-7-33-12 15,1-3-2-15,3 0-24 0,-3-4 6 16,4 2 2-16,2-2-1 0,1-4-95 0,-1-4-18 15,-1-2-32-15,3-4-25 0,-2-5-27 16,2-4-41-16,-6 1 20 0,-1-2-232 0,3 0 12 16,15-17 5-16,-17 9 38 0,5-3 16 0,-2-2 38 15,0-1 25-15,-1 0 7 0,4-1-15 0</inkml:trace>
  <inkml:trace contextRef="#ctx0" brushRef="#br0" timeOffset="163677">19564 10426 406 0,'-1'-11'279'0,"-2"1"-21"0,3 4-14 16,-2 4-26-16,2-4-44 0,-1 3-17 0,-3 1 3 16,4 2-4-16,-2 1-4 0,0 0 3 15,-1 1-31-15,1 3-6 0,-2 1-9 0,3 1 31 16,-4 11-50-16,1-1 43 0,0 2-36 15,0 0-11-15,1 1 27 0,3-13-41 0,0 5 26 16,0 4-32-16,0-2-18 0,12 12-5 0,-11-16-11 16,4-2 18-16,5 7-12 0,-2-8 0 0,-1 0-17 15,0-3-13-15,1-1 30 0,-2 0-11 0,2-3-2 16,-1 1 3-16,1 1-1 0,-3-2-2 16,-5 0-17-16,7 0 23 0,-7 0 4 15,13 0-2-15,12-18-29 0,-15 10-12 0,-3 0 11 16,-1 4 17-16,2-7-15 0,-2 0-16 0,-1 0-16 15,-2 1 17-15,3-8 13 0,-6 9 7 16,0-3-20-16,0-3-1 0,0 0 3 0,0-3 40 16,0 2-27-16,0 1-9 0,0 4 7 15,0 1 16-15,0 3-14 0,0-1-13 0,0 8 2 16,0-7-10-16,0 7 46 0,0-8-26 0,0 8 8 16,0-7-16-16,0 7-8 0,0 0 14 15,0 0-16-15,0 0 21 0,6-13-13 0,-6 15 3 16,0 0-4-16,0 1-18 0,0 3 25 15,0-3 9-15,0 5-12 0,0-1 32 0,0 1-27 16,0 2 0-16,0 2 18 0,0 5-6 0,0-2-3 16,0-1-2-16,12 10-8 0,-5-7 10 15,-4 2-3-15,-3-8-1 0,4 0-1 0,-1-3-1 16,-1 1 18-16,0-3 1 0,0 0-4 16,4 1-65-16,-5-1-28 0,2-1-15 0,3-2-49 15,-4 2-7-15,2-1-57 0,0-2 18 16,1 2-211-16,-1-2-34 0,3-1 30 0,-1 1 27 15,-1 0 29-15,2 1 20 0,-1-3 5 0,1 0 12 16</inkml:trace>
  <inkml:trace contextRef="#ctx0" brushRef="#br0" timeOffset="164116.97">20216 10380 554 0,'3'-5'298'0,"-1"0"-35"0,-1 1-24 0,2 1-4 16,-2-1-2-16,1 2-56 0,-2-3-3 16,-2 0-29-16,-2 0 13 0,2 3-1 0,-3-4-13 15,0 3-15-15,-5-5 12 0,-2 2-4 0,-2 1-23 16,2-1-13-16,4 4-9 0,-1 0-1 15,0 1-8-15,2-1-19 0,-2 2-7 0,9 0-7 16,-6 0-4-16,6 0 22 0,-10 0-1 0,-16 24-10 16,17-13-5-16,-1 3-4 0,2 0 8 15,2 4-18-15,-2-3 25 0,2 5-20 0,2 2 1 16,1-1-19-16,2 4-6 0,0 1 17 0,1-1 12 16,0-14 0-16,0 6-30 0,0 4 13 15,0 0 9-15,0 1-12 0,0 0-16 0,0 2 11 16,10 22-7-16,-5-26 1 0,-1 3-2 0,0 0-21 15,-2-1-4-15,1-3 0 0,1-1 2 16,-2-2-101-16,1-4-24 0,0-3-14 0,-3-2-40 16,1 0-21-16,1-2-24 0,-1-2 22 0,-1 0-134 15,3-1-74-15,0-1 28 0,-3-1 29 0,2 0 25 16,-2 0 24-16,0 0 22 0,0 0 13 16,22-22 17-16</inkml:trace>
  <inkml:trace contextRef="#ctx0" brushRef="#br0" timeOffset="164323.96">20212 10712 696 0,'0'-3'256'0,"3"1"2"0,-3-2-36 15,1 2-9-15,-1-2-13 0,-4 3-17 0,2-2 23 16,-1 1-28-16,-1-2-39 0,1 4-5 16,-1-2-29-16,-3 1-19 0,-2 0 24 0,3 1-17 15,-9-1-35-15,-3-1-12 0,0 0-26 0,10 2-23 16,-2 0-18-16,-1 0-45 0,0 0-57 15,2 0-17-15,1 0 14 0,8 0-210 0,-10 0 27 16,10 0 21-16,0 0-35 0,0 0 7 16,-10-2 25-16,11 0-23 0</inkml:trace>
  <inkml:trace contextRef="#ctx0" brushRef="#br0" timeOffset="164623.94">20673 10622 628 0,'2'-3'329'0,"0"3"-23"0,-2-1-21 16,2 1-45-16,-3-2-5 0,0 2-52 0,-1-1-11 15,-2 0-3-15,2 1 19 0,-3 0-45 0,1 0-1 16,-3 0-28-16,-1 0-21 0,1 0-11 15,-3 0 0-15,-7 0 1 0,-2 0-10 0,0 0-19 16,-20 13-20-16,19-10-5 0,9-3-44 16,-1 0-22-16,-3 0-22 0,-1 0-19 0,4 0-50 15,1 0 10-15,3 0-172 0,8 0-90 0,-8 0-28 16,8 0 70-16,-5 4-3 0,5-2 26 16,2-4 47-16,2 2-14 0</inkml:trace>
  <inkml:trace contextRef="#ctx0" brushRef="#br0" timeOffset="165200.91">20824 10437 896 0,'-2'-2'279'0,"2"0"-7"16,0-3-33-16,2 4-36 0,-2-2-18 0,0 2-32 15,0-1-16-15,0 0-20 0,-2 2-7 0,2 2 14 16,-1 0-4-16,0 2-1 0,-1 1-30 16,0 0 13-16,2 1-11 0,-3 2-14 0,1 11-6 15,2 1-8-15,0-6 10 0,0 1-3 0,0-1-6 16,0-7-7-16,0 7 19 0,11 16-7 16,-7-13-9-16,1-2-7 0,3-5-4 15,1 1-5-15,0 0-17 0,2-5 6 0,-2-4-3 16,0 0 18-16,3-2-13 0,-3 0-3 0,2 0-4 15,21-13-3-15,-17 5-28 0,-2 0 1 16,1-2 7-16,-2 1 11 0,-3 1-23 0,-2 0-3 16,0-6 1-16,-2 2 0 0,-1 2-2 15,-4-1 2-15,4-8 8 0,-2 3 6 0,1 1-6 16,-3 3-2-16,2 0 0 0,-2 2 0 0,4 2 17 16,-4 8 0-16,0-9 13 0,0 3-2 15,0 6-25-15,0-8 9 0,0 8-17 0,0-10 0 16,0 10 2-16,0-7 1 0,0 7 31 15,0 0 3-15,0-10-5 0,-4 11 0 0,2 2-2 16,2 0-2-16,-4 2-2 0,1 0-12 0,-1 16-6 16,2-9 29-16,1-4-25 0,-3 10 25 15,2-2-10-15,1-4-9 0,1-12 23 0,0 10-17 16,0 1-1-16,0-1-11 0,0 0 13 0,0 5-8 16,0 0-12-16,10 14-6 0,-3-15 3 15,-3-4-60-15,-2-2-42 0,5 1-15 0,-6-3-40 16,4 0-43-16,1-3 20 0,-2 0-178 0,0-3-108 15,1 3 51-15,3-2 31 0,-3-1 26 16,0 0 44-16,2 1 7 0,-7-1 12 0,6 0-7 16</inkml:trace>
  <inkml:trace contextRef="#ctx0" brushRef="#br0" timeOffset="165473.89">21312 10509 669 0,'0'-3'339'16,"2"1"-71"-16,-3 0-30 0,2 1-19 0,-1 1-33 16,2 0-8-16,-2 0-8 0,0 1-18 0,0 3-9 15,0 2-4-15,0-1-30 0,0 4 26 16,0-2-24-16,0 3-1 0,0-1-29 0,0 5 15 16,0 4-4-16,0 0 1 0,0-1-12 0,0-3-3 15,-9 13-8-15,7-18-8 0,2 0-15 16,0-2-5-16,-1 2-12 0,1-2-6 15,0-1-43-15,0 1-22 0,0-7-28 0,0 0-34 0,0 6-65 16,0-6 16-16,0 9-187 0,0-9 26 16,0 0 25-16,0 0-93 0,0 0 25 0,3 13 23 15,-5-15-5-15,4-2 51 0,-2 1 38 16</inkml:trace>
  <inkml:trace contextRef="#ctx0" brushRef="#br0" timeOffset="165679.88">21271 10337 665 0,'0'-4'332'16,"-1"-2"-49"-16,-1 1-48 0,2-1-29 0,-1 3-17 16,1-2-31-16,-1 2-29 0,-2 0-45 15,3-1-37-15,-1 3-17 0,0-1-42 0,2 2-30 16,0 0 5-16,-3 0-229 0,2 0-89 0,2 0 15 15,1 0 37-15,-2 0 15 0,0 0-39 0</inkml:trace>
  <inkml:trace contextRef="#ctx0" brushRef="#br0" timeOffset="166117.85">21406 10202 413 0,'2'-1'376'0,"-2"-4"-43"0,0 4-62 0,2-1-24 16,1-2 15-16,0 3-16 0,1 2-11 0,0-1-25 16,1 2-23-16,2 0 10 0,6 3 3 15,2 2 0-15,-2 0-4 0,2 3-8 0,-2-3-7 16,1 2-28-16,-1 1-1 0,-1 1 1 0,0 5-23 15,1 0-1-15,-2 1-21 0,0 1 10 16,-4 3-17-16,3 1-4 0,1-1-6 0,-6-2-9 16,0 4-22-16,-1-1 6 0,2 3-4 15,-2-3-3-15,0-3-10 0,1 1 1 0,-1 1 0 16,-2-1-17-16,1-2 6 0,-3 2-8 0,3-1-10 16,-3-5 7-16,0-4 5 0,0 6-18 15,0 2 1-15,0 4 5 0,-16 18-11 0,7-21 9 16,-1 1-5-16,0 0-2 0,-2-1-6 0,-3 2-35 15,3-2-14-15,-3-1-40 0,3-1 7 16,0-2-98-16,0-1-64 0,2-3-65 0,-4-3 30 16,5-2 22-16,1 1 27 0,3-5-296 15,-1-2 48-15,2 0 35 0,1 0 33 0,3 0 33 16,0 0 51-16,0 0 10 0,-6 0 2 0,6 0 15 16,-10 0 9-16</inkml:trace>
  <inkml:trace contextRef="#ctx0" brushRef="#br0" timeOffset="167474.78">22496 10308 596 0,'0'0'328'0,"0"0"-51"15,0 0-3-15,14 0-33 0,-14 0-32 0,0 0 13 16,0 0-17-16,25 16-32 0,-22-16-10 16,-3-1-28-16,-1 0 4 0,-1 1-19 0,0-2 15 15,-2 2-25-15,-2 0 6 0,-1 0-20 0,-14 2-12 16,10-2 8-16,-8 0-5 0,-1 0-17 16,-6 0 5-16,-1 0-8 0,-30 13-29 0,25-8-3 15,1-1 10-15,-1-1-4 0,3 2-5 16,1 5-2-16,-1-4-33 0,1-3-6 0,5 3-15 15,3-3-24-15,1-2-26 0,6 0-29 0,1-1-35 16,3 0-49-16,9 0 17 0,0 0-209 16,-7 0-57-16,7 0 27 0,0 0 28 0,-11-12 25 15,14 6 33-15,0 2 18 0,-1-1 15 16,8-8 38-16</inkml:trace>
  <inkml:trace contextRef="#ctx0" brushRef="#br0" timeOffset="167740.75">22204 10183 339 0,'4'-5'365'0,"-4"3"-69"0,4-1-19 15,-3-1-41-15,1 2-48 0,0 1-10 0,-1 0-21 16,3 1 18-16,-3 1-42 0,1 2-5 0,0 1 16 16,-2 1-25-16,3 13-16 0,1 2 2 15,-2-1 8-15,-2 6-32 0,3 1-11 0,-2 1-24 16,4 2 16-16,-3-2-14 0,1-2-7 15,1 4-9-15,4-6-14 0,-1 4 25 0,1-2-54 16,2-3-11-16,-2 2-43 0,1-5-38 0,1-1-22 16,-1-1 12-16,0 1-310 0,-2-2 31 15,-1-5 27-15,0-3 9 0,-5-1 45 0,1 0-9 16,-1-4 10-16</inkml:trace>
  <inkml:trace contextRef="#ctx0" brushRef="#br0" timeOffset="168461.71">22787 10006 628 0,'7'-3'202'0,"-5"1"-22"0,3-1-5 16,-2 1-6-16,1 1-3 0,-2 0-7 0,-1-1-1 16,3 1-16-16,-2 1-3 0,-2-1-5 0,2-1-32 15,-2 0 1-15,0 1-13 0,0 2 14 16,0 1-15-16,-1 1-3 0,0-2-11 0,-1 5 38 15,0-2-28-15,-5 13 17 0,-3-2 6 16,1 5 0-16,-1 2-31 0,0 3-12 0,2 4 11 16,2 1-16-16,-4 3 4 0,1-2-8 15,2 7-5-15,1-3-6 0,1-2 21 0,1 0 9 16,3 2-7-16,1-17-18 0,0 9 4 0,0 2-13 16,15 29-12-16,-7-30 23 0,3-5-6 15,2-5-30-15,0 3 5 0,5-5-2 0,-1-4-57 16,0 1-6-16,1-6-51 0,0-2-58 0,2-2-35 15,2 1 19-15,-13-4-192 0,6 0-82 16,3 0 49-16,19-11 4 0,-21 7 10 0,-4-3 23 16,2-1 46-16,-5 1 16 0,-3 0 9 0</inkml:trace>
  <inkml:trace contextRef="#ctx0" brushRef="#br0" timeOffset="169091.67">23070 10141 574 0,'0'-4'279'0,"-1"-1"-49"0,1 3-37 0,-2-1-6 16,2 0-2-16,0 2-3 0,-1 1-19 16,0 2-21-16,1 2-11 0,-2-2 0 0,4 4 5 15,-4-1-9-15,1 2-14 0,2 14 2 16,-1-11 11-16,0 6-9 0,0 2-6 0,0 3 17 15,0 3-36-15,0-2 5 0,0 3-7 0,0 0-12 16,0-3-7-16,0 1 28 0,0-1-39 0,0-3 6 16,-9 1-9-16,2 16 11 0,4-22 1 15,2-4-17-15,-2-1-12 0,2 0 5 0,-1-2-21 16,0-1-2-16,1 0-2 0,-2 0 3 16,3-2-9-16,-2 0 13 0,2 2-11 0,-3-5 9 15,3 5 1-15,-1-4-21 0,1 0 8 0,0-2-5 16,0 0-1-16,1-3 1 0,2-1-22 0,3-9 0 15,2-2 0-15,0 0 2 0,4-3-20 16,1-3 0-16,2-3 12 0,1 4 6 0,-2-3 2 16,1 1-16-16,4-1-2 0,-6 4 15 15,6 0-11-15,-3-1 12 0,-4 5-10 0,1 1 13 16,-3 3-14-16,-6 1-3 0,1 3 32 16,-1 0-23-16,1 5 24 0,-3-3 19 0,-2 3-32 15,0 0 1-15,0 2 0 0,0 0 15 0,0 0-1 16,-8 0 19-16,5 2-2 0,-2-2-5 15,3 2 12-15,-3 1-4 0,0 0-3 0,0 1-6 16,-5 4 8-16,-6 1 2 0,1 4-11 0,1-1 29 16,1 2-6-16,-3 2-1 0,2 1 15 15,5 0-9-15,-1 1-9 0,4 0-14 0,-2 0-4 16,0-1 12-16,6 0 5 0,-1-4-25 0,3-13 22 16,0 11-5-16,0 3-8 0,19 15-1 15,-8-16-41-15,4 1-5 0,0-3 1 0,3-1-49 16,3-2-52-16,1-1-24 0,4-3-31 0,-1 1-32 15,3-2 21-15,-3-3-158 0,-1 0-96 16,-12 0 34-16,5 0 30 0,3 0 11 0,24-15 50 16,-23 5 23-16,0 1 18 0,-7-4-13 15,2 1 30-15</inkml:trace>
  <inkml:trace contextRef="#ctx0" brushRef="#br0" timeOffset="169456.65">23692 10223 510 0,'2'-6'326'16,"-1"1"-49"-16,-1-1-36 0,-1 4-16 0,-1-4-10 15,2 3-22-15,-2-3-6 0,1 4-8 16,-2-2-25-16,-1 1-14 0,2 0 8 0,-4 2-36 16,-1-2 9-16,3 3-5 0,-2-3-8 0,-2 4-1 15,8-1 5-15,-10 0-14 0,-4 0-17 16,-7 12-3-16,8-7-7 0,2 9 23 0,-3-2-16 15,5 1-23-15,1 4 11 0,-1 2 8 16,4 4 2-16,0-4-24 0,2 6 9 16,1 2-3-16,1 0 5 0,-2 2 7 0,2-1-21 15,1-1 3-15,-2-3-11 0,2 3 9 0,0-2-16 16,0-14-1-16,0 7-9 0,0 3 2 16,0-1-5-16,0-1-32 0,0-2-21 0,12 18 4 15,-11-20-54-15,2-6-34 0,-2 0-15 0,1-2-34 16,-2-2-26-16,0 0-34 0,0-2 21 15,2-1-166-15,-1 0-73 0,2-2 33 0,3 0 16 16,-5-2 19-16,5 0 43 0,-3-1 26 0,3-1 12 16,1-5 13-16</inkml:trace>
  <inkml:trace contextRef="#ctx0" brushRef="#br0" timeOffset="169641.64">23692 10558 413 0,'-1'-4'337'0,"0"-3"-47"15,1 3-4-15,-1-1-31 0,-1 0-43 0,0 0-23 16,-1 3 4-16,1-4-27 0,-11-2-38 16,-3 2-8-16,5 1 10 0,0 5-42 0,-8-4-34 15,-1 4-18-15,10 0-35 0,-5 0-24 0,-3 0-25 16,-18 12-32-16,24-9 8 0,3 2-187 16,3-2-126-16,-2 0 16 0,6 1 58 15,2-3 0-15,1 1 13 0,0 1 10 0</inkml:trace>
  <inkml:trace contextRef="#ctx0" brushRef="#br0" timeOffset="169927.62">24196 10481 558 0,'3'-1'415'0,"-2"0"-76"16,0-4-25-16,-1 4-25 0,0 1-32 0,-2-1-37 16,-2-1-27-16,-2 1-21 0,-1-2 3 15,1 1-39-15,-13 2-20 0,-3-1-13 0,8 1-11 16,-6 0-22-16,-4 0 4 0,-31 13-9 0,25-10-32 16,1 1-18-16,3 1-55 0,0-1-24 15,7 3-49-15,5-5-28 0,2 7 12 16,2-4-237-16,7-5-46 0,5 0 34 0,2 1 47 15,1-2 8-15,1 0 40 0,1-1 15 0,16-4 9 16</inkml:trace>
  <inkml:trace contextRef="#ctx0" brushRef="#br0" timeOffset="170710.57">24558 10222 874 0,'-1'-8'311'0,"-2"5"-48"16,2-3-31-16,0 3 3 0,-2-3-9 0,2 5-48 16,1 0-15-16,-3-4-13 0,3 4-35 0,-1 0-1 15,1 1-14-15,-3 0 5 0,3 1-12 16,-2 0-2-16,0 3-16 0,1-1-2 0,0 6-2 16,-5 5-8-16,4 1-7 0,1 4 28 0,-3 4-9 15,2-4 13-15,-2 2 13 0,0-2-7 16,-3 6 2-16,2-4-9 0,0-3-5 0,3 4-16 15,-2 0-9-15,-4-3-8 0,2-2 2 16,-2-4-2-16,2 4-9 0,1 1-24 0,1-2 16 16,1-8 3-16,1-1-18 0,-1 0 12 0,3-2 3 15,-1-2-1-15,1-2 5 0,-2 3-1 16,1-2 8-16,1-2 4 0,5-2-23 0,1 0 15 16,-1 0-15-16,9-9 5 0,0 2-12 0,4-8-5 15,-2 5 9-15,3-1-2 0,1 0-7 16,-1-5 7-16,1 1-3 0,-2 1-5 0,1 1-10 15,2-2 2-15,-6-1 8 0,2 1-17 0,1 0 19 16,-4 6-11-16,-4-1-1 0,2 2 15 0,-5 2-14 16,1 1 28-16,-4 3-5 0,0-2 5 15,-2 4-2-15,1-3-10 0,-1 3 11 16,0-1-7-16,-2 0 7 0,0 3-6 0,0 0-17 16,0 0 21-16,0 0-14 0,0 0 6 15,-13-5-2-15,9 5-5 0,-3 1 8 0,1 0-9 16,0 4 12-16,-7 1 6 0,-1 8 0 0,2-4-3 15,1 4 6-15,-3 0-2 0,2-3 9 16,0 6 3-16,0-1-12 0,0 2 13 0,2-1-22 16,4-1 2-16,3-1-2 0,-1 3-4 0,3-5 5 15,0 0-14-15,1-2 5 0,0-1 1 16,11 14-15-16,-3-11 2 0,1-2-6 0,0 4-5 16,-1-6-29-16,6 2-10 0,-4-6-5 15,-1 0-19-15,0-2-24 0,0 1 7 0,5 0-86 16,0-1-10-16,-1-2-26 0,-13-1-13 0,15 0-44 15,0 0 27-15,2 0-123 0,12-15-137 0,-17 10 66 16,1-4 13-16,2 0 45 0,-2-3 4 16,0-2 34-16,-3 2 24 0,2-2 17 0,-1 0 43 15</inkml:trace>
  <inkml:trace contextRef="#ctx0" brushRef="#br0" timeOffset="170968.56">25032 10401 736 0,'1'-6'349'15,"1"2"-10"-15,0 3-38 0,0-3-51 0,-1-1 2 16,2 4-24-16,-3-2-27 0,1 1-21 16,0 0-26-16,0 0-16 0,-1 4-16 0,0 0 0 15,2 2-25-15,-2-1-12 0,0 5 8 0,0-1-10 16,-2 1 12-16,4 0-25 0,-2 2-8 0,0 0 12 16,0 5-6-16,0 3 12 0,0-1-34 15,0 1 2-15,0-2-14 0,0-1-11 16,0 1-1-16,0-1-20 0,0-2-27 0,11 9-10 15,-8-18-44-15,-2 3-25 0,-1-4-33 16,0 3-41-16,0-4-30 0,2 0 19 0,-2-2-275 0,2 0 42 16,-2 0 29-16,0-2 27 0,0 0 25 15,0-2 23-15,-2 0 27 0,1-1-14 0</inkml:trace>
  <inkml:trace contextRef="#ctx0" brushRef="#br0" timeOffset="171178.55">25092 10174 875 0,'0'-5'312'15,"-1"1"-56"-15,1-2-24 0,1 3-15 0,-1-2-37 16,0 3-23-16,0 0-7 0,2 0-31 16,-1-1-19-16,-1 2-8 0,5 0-29 0,-4 1-15 15,2-2-34-15,-1 2-21 0,1-1-54 16,-2 1-39-16,3 0 8 0,0 0-327 0,-2 0 53 15,4 0 29-15,-3-2 24 0,3 2-31 0,-3-1 4 16</inkml:trace>
  <inkml:trace contextRef="#ctx0" brushRef="#br0" timeOffset="171827.5">25303 10091 534 0,'0'-4'362'0,"0"1"-43"0,1-2-37 16,-3 2 10-16,2 0-26 0,0-1-43 0,0 1 11 16,0 0-45-16,0 0-6 0,-1 1-19 0,-2 0-12 15,3 0-18-15,0-2-18 0,-1 3-12 16,1 0 5-16,0 1-11 0,0-1-11 0,0 1-17 16,1 0-7-16,2 1 20 0,-2 0 0 0,3 0-9 15,-2 4 18-15,2-1-17 0,5 7 7 16,3 0 1-16,-2 2-12 0,-1-2-4 0,1 2 4 15,-1-1-10-15,0 3-16 0,0-1 5 16,-4 4 6-16,0 1-10 0,0 1 1 0,-1 4 14 16,0-2-8-16,-3 3 7 0,2 0-6 0,-3-2-2 15,1 5 6-15,-1-12-8 0,0 4-4 16,0 7 13-16,-11 24-13 0,8-26-5 0,-1 1 10 16,-1 0-7-16,0-2 14 0,0 0 4 0,2 0 3 15,-1 0-15-15,1-1 13 0,-1 1-7 16,0-1-7-16,0 0 24 0,-1 0-24 0,3-2 0 15,-1 0-4-15,-1-4 6 0,1 1-24 16,0 0 11-16,0-4-5 0,0-5 13 0,1 1-19 16,1-2 27-16,-2-2-32 0,2 3 0 0,1-5-6 15,0 1-6-15,0-1 17 0,-3 1-13 16,2-3-23-16,0 2-3 0,1 1-5 0,-1-3-47 16,-1 1-15-16,1 0-18 0,-2 0-50 0,2 1 13 15,0 0-117-15,-3-1-64 0,1 1-69 0,-1-2 33 16,2 1-243-16,-6 1 81 0,5-3 2 15,-3 0 38-15,0 0 98 0,6-1 4 0,-13 0 28 16,-19-12 38-16,12 11 4 0,-7-5 17 16,-1 2 0-16</inkml:trace>
  <inkml:trace contextRef="#ctx0" brushRef="#br0" timeOffset="176655.21">25035 10041 299 0,'0'-14'276'0,"14"14"-38"16,-14 0-14-16,0 0-19 0,0 0-7 16,0 0-25-16,0 0-13 0,0 0-6 0,0 0 10 15,0 0-19-15,14-14-7 0,-14 14-26 0,0 0 15 16,0 0-39-16,0 0-2 0,0 0 5 16,0 0 0-16,0 0 7 0,0 0-6 0,0 0-5 15,0 0 11-15,0 0 17 0,-4 7-35 16,-11 7 2-16,2 0-12 0,-4 1-8 0,1 0-8 15,-2 5 39-15,0-4-1 0,1 7 10 16,-2-1-21-16,0 4-2 0,0 5 14 0,-4 2-19 16,1-2-21-16,0 6 23 0,-3 4 11 0,-2 0 4 15,0 1-14-15,-2 0 7 0,-1-3-17 0,1 5 2 16,-4 2 0-16,4-3 1 0,1-2-20 16,1-4 17-16,4 1-14 0,2-2-2 0,0-3 7 15,2-1-14-15,1-4 1 0,7-2-4 16,-2-4-20-16,-2 2 15 0,2-3-10 0,3-3-11 15,1-3-5-15,6-4 14 0,-3-2-3 0,3 1 2 16,-1-7-17-16,2 2-8 0,-2-2-13 16,3 0-11-16,-1-1-21 0,1-2-22 0,1 0 6 15,3 0-102-15,-3-3-26 0,5-1-29 0,-3-2-56 16,11-7 27-16,-3-5-147 0,2 0-104 16,-2-3 32-16,2-2 43 0,2 1 30 0,-3-1 28 15,2-3 55-15,-3 0-4 0,2 0 20 0,-2-4 11 16,1 0 13-16</inkml:trace>
  <inkml:trace contextRef="#ctx0" brushRef="#br0" timeOffset="177233.18">24723 9511 234 0,'0'-4'295'0,"0"0"-47"15,0 2-13-15,0-3-33 0,0 3-22 0,-1 0-14 16,-1-1-9-16,1 0 4 0,-4 2-21 0,1 1-5 15,0-2-2-15,0 2-12 0,-1 0-4 0,-1-1 7 16,-2 1-7-16,1 0 0 0,-4 0-14 16,-4 0 1-16,-2 0-1 0,-16 14 7 0,15-7-23 15,-1 1 1-15,1-1-6 0,2 4 8 16,-1 1-11-16,3 6-7 0,1-3-8 0,1 0 2 16,2 2-9-16,3 1 7 0,3 0-6 0,0 0-2 15,4-11 0-15,0 7-19 0,14 16 3 16,-1-14-8-16,5-3 18 0,0 0-6 15,-2-2-5-15,5-2-9 0,-1-2-9 0,1-3 6 16,-1-2-18-16,0-2-3 0,-9 0-6 0,3 0 18 16,18-11-6-16,-16 3-3 0,1-1-3 0,-4 3 12 15,-3-6 16-15,-2 3-6 0,-3-1 3 16,-3 2-15-16,-2 0 18 0,3-1-5 0,-3 0-1 16,0 9-18-16,0-16 17 0,0 1-3 15,-12-20-8-15,5 19 11 0,0-1 3 0,2 4-16 16,0 2-3-16,1 4-10 0,3 0-6 15,-2 3-12-15,0 0 0 0,3 3-91 0,-4-1-65 0,-1 1-31 16,2 1 22-16,3 0-338 0,0 0 54 16,0 0 25-16,-8 0 34 0,-4 11 27 0,0-1 28 15,6-6 28-15,-6 10 22 0,1-1-9 0,-2 2 5 16</inkml:trace>
  <inkml:trace contextRef="#ctx0" brushRef="#br0" timeOffset="179925.01">20113 10138 386 0,'17'0'200'0,"-2"-18"-7"0,2-7-43 0,-11 18-1 16,-3 3 24-16,0-2-20 0,1 4-8 16,-3-2-5-16,0 2 2 0,2 1-11 0,0-1-4 15,-1 0-25-15,-1 0 10 0,-1-1-12 16,2 2-27-16,0 0 7 0,1-1-22 16,-3 1 8-16,0 1-9 0,0 0-3 0,0 0-9 15,0 0 13-15,0 0-19 0,0-3-4 0,0 5 4 16,-3 0 1-16,1 1 15 0,-3 4-12 0,-1 8 4 15,-4 0-14-15,-1 3 12 0,-1 3 20 16,-2 3-22-16,-1-3-8 0,1 4-4 0,-5 3 45 16,3 2-9-16,-6 4-3 0,1 0 4 15,-3-1-20-15,2 4-5 0,-3-1 40 0,0 1-17 16,2 3-3-16,-3 0-6 0,-1 3-6 16,0 1 2-16,-1 0-1 0,3 1 11 0,-2 1 18 15,2-2-18-15,-4 0-2 0,4-3-22 0,-2-2 17 16,1-1-2-16,3-2 6 0,4-4-21 15,0-1 0-15,2-8-2 0,3 2-9 0,0-4 4 16,1 3-12-16,2-4 0 0,-3-4 8 0,6-4-7 16,2 2-17-16,-1-6-4 0,2-1 6 15,3-1-14-15,-1-2-6 0,2 0 3 0,-2-1-54 16,3-2-34-16,-4 1-61 0,4-1-35 16,0-1 21-16,0-5-179 0,2-1-136 0,0-1 58 15,2-9 33-15,6-4-33 0,3-4 26 0,-5 2 78 16,-2-3 18-16,4-4 2 0,2 3-14 15</inkml:trace>
  <inkml:trace contextRef="#ctx0" brushRef="#br0" timeOffset="180492.98">19693 9762 374 0,'0'-4'291'16,"3"3"-65"-16,-2-1-29 0,-2 0-1 16,1 0-17-16,1-3-9 0,-5 4-27 0,4 0 3 15,0 1-22-15,0-2-1 0,-2 4-17 16,-1-2-13-16,-1 2 0 0,1 3 2 0,-8 4 10 16,-3 1-17-16,3 5-14 0,-2-3 5 0,1-1-26 15,-4 5-8-15,3-1-2 0,3 1-11 0,-2 0 29 16,3 3-7-16,6-3-28 0,-4-1 19 15,4 3-23-15,-2-1-7 0,5-17 17 0,0 12-6 16,0 0 9-16,15 10-28 0,-8-11 9 16,8-3 29-16,1 1-39 0,0-5 6 15,5-1-5-15,-2-3 20 0,-9 0 5 0,4 0-23 0,20-13-5 16,-11 8 24-16,-7-4-19 0,2 0 1 16,-4-2 21-16,2-4-1 0,-6 3-22 15,-1-2 0-15,2 0 2 0,-6-1-13 0,-2 3 1 16,1-5 23-16,-4 17-15 0,0-14-17 0,0-1 18 15,0-2 0-15,-11-9-1 0,6 15 21 0,0 2 0 16,4 2-29-16,-1 4 15 0,-2 0-51 16,0 2-41-16,-3 1-75 0,4 1 14 0,-5-1-316 15,-16 16 26-15,7-10 70 0,-1 2 25 16,-1-4 24-16,1 8-55 0,-1 1 16 0,-2-2 89 16</inkml:trace>
  <inkml:trace contextRef="#ctx0" brushRef="#br0" timeOffset="182316.87">16808 12538 443 0,'0'-15'331'0,"0"15"-57"16,-16 0-26-16,16 0-22 0,0 0-27 0,0-14-24 15,0 14-6-15,-12-19-27 0,10 17-30 16,2 2-14-16,2 2 8 0,-2-1 0 15,0 2 5-15,0 1 7 0,0 3-15 0,0 2 4 16,0 12 25-16,0-8-30 0,0 7-24 0,0-1-4 16,0 2 18-16,0 3-31 0,0-2 4 0,0 2-12 15,0-4-5-15,9 19 6 0,-6-21-11 16,0-7-12-16,3 6-14 0,-6-6 13 0,2-1 14 16,0-2-24-16,1-1 15 0,1-1-17 15,-2-2 22-15,2 0-23 0,-1-2-2 0,2 1-3 16,-1-3-18-16,4 0 17 0,-8 0 0 0,0 0-1 15,8 0-3-15,-1 0 2 0,12-13-8 16,-8 4 20-16,1-2-16 0,-3 3-10 0,-4-2 2 16,1-4 0-16,4-3 22 0,-1 4-15 15,-2-3 18-15,2 1-23 0,-4 0 20 0,0-1-25 16,1 1 2-16,-4 3 6 0,1 2 0 0,-1 2 0 16,0-1 12-16,-2 3-6 0,2 1 0 0,-2 3-13 15,0-4 9-15,2 3-14 0,-2 0 14 16,1-1-11-16,1 3 16 0,-2-2 5 0,0 3-15 15,0 0-9-15,0 0 3 0,-2 3 10 16,4-1-9-16,-2 3 7 0,0 0-1 0,1 2 11 16,3 11-18-16,-4-9-9 0,7 20 31 0,-3-10-21 15,0-1 1-15,-1 0 1 0,2 0 0 0,4-1 5 16,-8-5 4-16,4 4-12 0,3-4 18 16,-3-3 9-16,4 0-11 0,-5-3-13 0,3-3 1 15,0 1 1-15,-3-4 1 0,3 0-1 16,-7 0 0-16,0 0 27 0,14 0 2 0,13-18 3 15,-15 7-7-15,-3 0 12 0,-1 0 5 0,3-2-3 16,-5-1 2-16,2 1 3 0,-4 0-1 16,-2 0-5-16,1-3-14 0,-2-1 12 0,0-3-2 15,-1 9-13-15,0-5 6 0,0-2-2 16,0-2-3-16,0 1-2 0,-10-17 7 0,10 23-36 16,-1 3 6-16,-2 0-1 0,3 4-69 0,0 6-64 15,0 0-47-15,0 0-25 0,0 0 17 0,0 0-307 16,16-12 37-16,-14 15 34 0,1 0 26 15,2 1 56-15,6 6-4 0,0 0 32 0,3-4 19 16,2 3 12-16,1-3-14 0</inkml:trace>
  <inkml:trace contextRef="#ctx0" brushRef="#br0" timeOffset="182785.84">17681 12502 568 0,'1'-5'333'0,"2"0"-41"0,-3 0-31 15,1 1-14-15,0-2-47 0,-1 1-28 0,0-1 0 16,0 2-5-16,-2-2-42 0,-1 1-13 0,2 2 11 16,-4-1-21-16,1 1-25 0,-1-1 17 15,1 1-8-15,-11-3-29 0,4 2 4 0,1 2-4 16,4 0 7-16,-3-1-11 0,4 3-7 15,0-1-6-15,-4 1-11 0,9 0-8 0,0 0 12 16,-9 0 31-16,-14 12-21 0,14-2-17 16,-3 0 10-16,0 1-2 0,1 3 9 0,0 0-24 15,2 1-4-15,0 2 12 0,2 2 8 0,1 1-5 16,6-1-16-16,-1 3 5 0,1 2-19 0,0-13 21 16,0 6-3-16,0 4 2 0,14 25-5 15,-10-22 13-15,-2-1-2 0,2 2-5 0,-1-3-1 16,-1 3-1-16,-2-3-3 0,3 3-2 15,-3-15 0-15,0 7-3 0,0 2-1 0,0 1 7 16,0-1-3-16,-14 24-1 0,10-26-1 0,-3-1 10 16,4 3-4-16,-5-1-21 0,4-2-6 15,0-2-14-15,2-5-4 0,-1-1-23 0,3-3-36 16,-2 1-25-16,0-2-31 0,0-1-43 16,2-3 18-16,0 0-207 0,2 2-82 0,1-4 51 15,1-2 24-15,1 0 4 0,3-6 28 0,2-3 74 16,1 0-20-16</inkml:trace>
  <inkml:trace contextRef="#ctx0" brushRef="#br0" timeOffset="183005.83">17644 12865 805 0,'-5'-1'280'0,"-12"-6"-23"0,2 4-22 15,-2 2-30-15,4-1-19 0,2 0 7 0,2 2-19 16,-4 0-42-16,-2 0 10 0,-2 0-28 16,-1 0-33-16,3 0-10 0,-2 0-7 0,4 0-19 15,1 0-25-15,0 0-50 0,2 0-39 16,2 0 5-16,1 0-188 0,0 0-130 0,7 0 35 16,-6 0-5-16,6 0 39 0,0 0 14 0,-12 2 10 15</inkml:trace>
  <inkml:trace contextRef="#ctx0" brushRef="#br0" timeOffset="183402.8">18595 12719 801 0,'-1'0'268'0,"-2"0"-18"0,2 0-35 15,-4 0-11-15,1 0-19 0,0 0-19 16,-1 0 9-16,-1 1-14 0,-1 1-28 0,-3-2-4 16,-3 0-15-16,-20 11-15 0,11-8 14 0,-2 3-37 15,-3-1 24-15,1 1-23 0,0 0-29 16,3 0-23-16,-2 0-26 0,0-3-14 0,7 0-47 16,0 2-84-16,7-3 14 0,1 1-252 15,3-3 3-15,3 0 13 0,4 0 24 0,0 0 15 16,0-3 37-16,3 3 13 0</inkml:trace>
  <inkml:trace contextRef="#ctx0" brushRef="#br0" timeOffset="183657.79">18627 12871 681 0,'-3'2'335'16,"1"0"9"-16,-4 0-46 0,2 1-20 0,-1 0-47 16,-1 0-40-16,0 0-19 0,1-1-7 0,-14 6-14 15,1-2-32-15,5-1-7 0,-3-2-31 16,-1 2-4-16,-4-1-37 0,2-3-25 0,1 4-54 16,-2-3-81-16,2 3 11 0,-4-1-237 15,2-3-73-15,3 0 67 0,2 2 23 0,2-1 0 16,-1 3 16-16,0-3 22 0,5-1 11 0</inkml:trace>
  <inkml:trace contextRef="#ctx0" brushRef="#br0" timeOffset="184584.73">19767 12576 232 0,'0'0'239'0,"0"0"-2"0,0 0-16 15,0 0-13-15,0 0-21 0,0 0 11 16,13 0-5-16,-13 0-28 0,0 0-3 0,0 0-17 15,0 0-6-15,0 0-3 0,0 0 18 0,0 14-19 16,0-14-18-16,-16 19 13 0,-1-13-1 16,2-1-17-16,-2 1 3 0,-6 1-13 0,2-1 8 15,0-1-12-15,-5 2-5 0,3 0-11 16,-1-3-7-16,2 0-15 0,2-1-7 0,2 0-5 16,1-2-5-16,1 0-4 0,0 3 0 15,6-3-2-15,1 0-6 0,0-1 5 0,4 1-3 16,0-1-61-16,1 0-48 0,1 0-35 0,1 0-47 15,-2 0-52-15,4 0 19 0,0 0-271 16,0 0 30-16,-1-3 32 0,2 3 27 0,3-5 25 16,0 4 56-16,-2-1-9 0,11-5-10 15,8 4 69-15</inkml:trace>
  <inkml:trace contextRef="#ctx0" brushRef="#br0" timeOffset="185282.69">19990 12479 380 0,'3'-3'331'0,"-2"-3"-29"0,1 0-43 0,1 3-17 16,0 0-5-16,-1-2-40 0,-1 3-16 15,0-3-12-15,1 0-33 0,0 4-12 0,0-2-8 16,-1 1-8-16,0 0-28 0,0-1 2 0,1 1 5 15,0 2 7-15,0 2-19 0,-1-1-9 16,-2 1-2-16,1 2-16 0,-2 0 15 0,4 0 11 16,-2 2-26-16,-2 2-1 0,1 12 21 0,1-11-12 15,0 7 6-15,0 3-21 0,0 1-13 16,0 0 23-16,0 1-6 0,0 0-11 0,0 0 2 16,0-4-12-16,0 1-17 0,9 12 22 0,-5-18-2 15,3 4-18-15,-3-6 3 0,-1-1 5 16,-1-2-20-16,4-3 18 0,-4 1-15 0,1-4 26 15,2 0 1-15,-2-1-18 0,-3 0-22 0,0 0 21 16,10 0-28-16,12-11 42 0,-7-1-42 16,-1 4 15-16,-2-2 24 0,-2-3-24 0,0 2-8 15,1-1 19-15,-2-4-2 0,0 4-7 16,-5-2 17-16,-3 3 1 0,3-6-3 0,-1-1-9 16,-1 1 18-16,1-1-34 0,-2 3 12 0,0 0-12 15,1-6 14-15,0 10-12 0,2-6 25 0,0 3-25 16,-2 2 35-16,-2 2-26 0,3 3 6 15,-1 1-12-15,0 1 17 0,-1 2-24 0,2-2-9 16,-3 3 20-16,3 1 20 0,-1 1-18 0,-2 0-6 16,0 0 2-16,0 0 40 0,0 0-4 15,5 12-25-15,-6-6 2 0,1-1-11 0,-3 2-1 16,2 1 0-16,1 1 3 0,-8 19-2 0,4-9 1 16,-1-1 53-16,-3 4-7 0,3 0 10 15,0 0-4-15,3-2-14 0,-2 3-1 0,1-4 0 16,3 1 4-16,0-3 5 0,0-8-35 0,0 2 13 15,0 5 0-15,10 13-26 0,-2-17 14 16,1-2 14-16,1 1 0 0,4-1-5 0,2-5-47 16,-1-2 4-16,-5-3-44 0,6 0-45 15,0 0-21-15,2 0-43 0,20-15-20 0,-21 9 17 16,-2-5-176-16,-2 3-92 0,-1-1 21 0,-2 0 49 16,-2 0 28-16,-2 2 14 0,-1-1 24 15,3-6 19-15,1 1-1 0,-5 1 11 0</inkml:trace>
  <inkml:trace contextRef="#ctx0" brushRef="#br0" timeOffset="185549.67">20647 12484 244 0,'4'0'366'0,"-4"-1"-73"15,1 1-47-15,0-2-28 0,1 2-8 0,-2 2 4 16,1-1-15-16,0 2-20 0,-1 1-11 0,0 2-7 15,1 1-8-15,-1 1-9 0,2 12-25 16,-1-1 9-16,2 2-1 0,-3 1-4 0,1 0-17 16,0 3-6-16,2-4-25 0,-2-2-9 15,2 0 23-15,-2 0-8 0,2-1-33 0,-2-2-3 16,2-5-9-16,-1-3 10 0,-1-1-35 0,0-2-37 16,-1-5-21-16,0 0-11 0,0 0-34 0,0 7-44 15,0-7-65-15,0 0 18 0,-2 9-267 0,2-11 32 16,-4 1 29-16,2-3 37 0,-1 2 25 15,2-2 22-15,-3-1 40 0,0-1-44 0</inkml:trace>
  <inkml:trace contextRef="#ctx0" brushRef="#br0" timeOffset="185771.66">20643 12266 568 0,'0'-6'337'0,"2"1"-31"15,-2 1-49-15,0 1 11 0,0 0-51 0,0 0-3 16,0 3-38-16,0-2 22 0,0 0-58 0,0 2 1 16,1-1-15-16,0 1-21 0,3 0-13 15,-3 0-5-15,2 0-46 0,-1 1-32 0,1-1-19 16,1 2-31-16,-2-1-56 0,1 0-59 16,-1-1 17-16,0 0-279 0,2 1 31 0,-2 1 1 15,-2 0 24-15,4-1 21 0,-2-1 57 0,1 4 41 16</inkml:trace>
  <inkml:trace contextRef="#ctx0" brushRef="#br0" timeOffset="186228.63">21739 12540 580 0,'1'0'325'0,"2"0"-15"15,-2 0-49-15,2-2 2 0,-2-1-28 0,-1 2-42 16,1 1-23-16,-1 0 17 0,0-1-55 16,-1 0 27-16,1 1-48 0,-4 0 19 0,1-2-18 15,0 0-6-15,-4 1-5 0,-12 1-17 0,0-1-8 16,1-1 27-16,-2-2-16 0,-3 3 6 16,3 1-9-16,0 0-27 0,10 0-13 0,-7 0-2 15,-1 0 11-15,-1 0-5 0,-3 0-24 16,6 0-8-16,-4 0 8 0,4 0-51 0,0 0 7 15,2 0-17-15,-1 0-4 0,-13 13-43 0,16-11-27 16,3-2-22-16,-1 3-30 0,3 0 17 16,-1-2-192-16,1 1-76 0,1-2 30 0,1 1 10 15,0 1 25-15,2 0 23 0,-2-2 7 16,1 3 11-16,3-3 3 0</inkml:trace>
  <inkml:trace contextRef="#ctx0" brushRef="#br0" timeOffset="186614.62">21474 12371 487 0,'3'-7'343'0,"3"2"-38"0,-6-1-50 15,1 2 3-15,2 0-35 0,-3 3-48 0,1-2 11 16,1 2-36-16,-1-1-25 0,0 4 11 0,0-2-17 16,2 0 3-16,-3 1-14 0,1 3 8 15,1 0-20-15,-1 0 6 0,0 2 9 16,0 1-16-16,2 9-11 0,1 2-6 0,-2 1-10 16,3 2 15-16,0-2 5 0,-1 1-21 15,-1 2 18-15,1-1-4 0,0-2-22 0,-2 2-9 16,2-3 9-16,1 1-21 0,-2 1 13 0,0 0 8 15,1-1-21-15,-1-1-14 0,-1-3-17 16,4 2-1-16,0-2-59 0,-4-2-38 0,1-5-36 16,-2-1-74-16,2-2 20 0,-3 3-312 15,0-6 36-15,0 3 34 0,1-3 32 0,0-1-3 16,-1 1 65-16,0-2 26 0,0 0-2 16,0 0 10-16</inkml:trace>
  <inkml:trace contextRef="#ctx0" brushRef="#br0" timeOffset="187679.54">22230 12266 489 0,'0'-6'303'0,"-2"1"-26"0,1 1-50 0,1 0-3 16,0-1-23-16,-1 1-17 0,1 1-13 0,0-1-31 16,0 2-10-16,-1 0-22 0,1-1-13 0,0 3-1 15,0 0 30-15,1 1-36 0,0 3 11 16,-1-2 25-16,0 4-47 0,3 0 26 0,1 14-5 15,0 1 15-15,1 1-13 0,0 1-9 16,0 0-23-16,-1 2-7 0,-1-2 39 0,0 1-32 16,-2 0 7-16,1-2-11 0,0 2 3 0,-2-3-18 15,0 1 9-15,0-13-15 0,0 7-1 16,0 2 5-16,0 0-10 0,-11 14-14 0,8-19-5 16,-1-4 0-16,-3 5-3 0,4-2 14 15,-1-1-17-15,2-6 3 0,2-1-1 0,-3 0 0 16,2 1 0-16,1-3 4 0,-2 0 9 15,1 0-24-15,1 0 11 0,-2-2 4 16,2-4-12-16,-2 2-11 0,2-2 4 0,2-1-11 16,-2-1 24-16,6-9-21 0,1-3 4 0,2 0-7 15,3-2-1-15,-2 1-1 0,6-4 15 0,-1 3 0 16,0-1 0-16,0 1-16 0,1 1 3 16,0-1-4-16,0 2 1 0,1 0 8 0,6 1 0 15,-4 2-4-15,-4 1 3 0,-2 1 2 16,4-2 3-16,-4 7-12 0,-2 2 1 0,2-2 2 15,-5 1-2-15,-2 5 7 0,-2-4 0 16,-1 2 2-16,1 3-7 0,-1-2 9 0,-2 0-7 16,0 2 6-16,1-1 1 0,-1 0-1 0,-1 2 1 15,0 0 1-15,-1 2-7 0,-2-2 2 16,-1 0 26-16,-1 2 16 0,1-1-7 0,-11 6-13 16,2 0 12-16,-1 1 6 0,0 0 0 0,0 2-7 15,1 2 5-15,-1-1 20 0,0 2-33 16,1 3 24-16,3 0-9 0,0 1-14 0,1-1 2 15,0 3-1-15,4-3-5 0,1 5 16 16,4-6-4-16,0 0-13 0,0-15 12 0,0 15 1 16,0 0-10-16,17 14 0 0,-10-13 2 15,8-4 7-15,-3 1-21 0,2-2 5 16,3-5-20-16,-2 1-22 0,4 0 4 0,2-3-105 0,-2-2-19 16,5 1-53-16,-15-3-45 0,7 0 23 15,2 0-251-15,-2 0 10 0,0 0 46 0,10-14 21 16,-12 7 27-16,-5 1 24 0,-1 1 3 15,0 1 74-15,3-6-8 0</inkml:trace>
  <inkml:trace contextRef="#ctx0" brushRef="#br0" timeOffset="188158.52">23084 12360 832 0,'0'-5'246'15,"0"-2"-41"-15,-3 0-3 0,1 1-24 0,-1 1-7 16,2-1 11-16,-2 2-18 0,-2 0-5 0,1-1-37 16,3 1 10-16,-3 1 1 0,0-2 8 15,-1 2-4-15,0 0-31 0,1 3-18 0,-1-4-7 16,1 2 29-16,-2 0-32 0,0 1 9 0,1 1-12 15,5 0 5-15,0 0-3 0,-12 0-8 16,-11 15 24-16,11-5-21 0,-3-2 1 0,5 4 10 16,-2-1-30-16,0 2 2 0,3 0 21 0,1-2 1 15,2 4 0-15,2-2-13 0,1 5-1 16,-1-1 3-16,3 2 0 0,0-4 5 0,1-8-8 16,0 7-6-16,0 5-13 0,0 0 10 0,0 2-1 15,10 23-11-15,-6-17-10 0,1-4 11 16,-1 1-6-16,1-4 4 0,-5 4-5 0,1-2-23 15,4 1 12-15,-2-2-12 0,-2-2 10 16,4 0-7-16,-3-1 7 0,1 2-21 0,-3-3 15 16,3-6-9-16,-3 2-12 0,1-5-5 0,2-2-20 15,-3 3-23-15,0-3-22 0,1-1 9 0,-1 1-75 16,1 1-19-16,-1-3-31 0,0 0-30 0,0 1 24 16,0-3-179-16,0 1-119 0,0-1 11 15,0-2 38-15,0 0 53 0,0 0 32 0,2 0 14 16,0-1 8-16,-2-2 49 0,4-1 7 15</inkml:trace>
  <inkml:trace contextRef="#ctx0" brushRef="#br0" timeOffset="188381.5">23173 12738 959 0,'0'-2'325'0,"-2"-3"-40"0,-1 1-26 16,1 0 2-16,-2 0-31 0,-1 3-57 0,-11-4-20 15,-2-1-67-15,-5 0-59 0,-3 2-82 16,-1 3 5-16,-3-4-350 0,-3 3 26 0,1 0 24 16,3-1 26-16,-6 2 36 0,-2-1 14 15</inkml:trace>
  <inkml:trace contextRef="#ctx0" brushRef="#br0" timeOffset="192180.27">27265 7895 568 0,'0'0'228'0,"0"0"-22"0,0 0-20 15,0 0-7-15,-13 13-8 0,14-7-8 16,3 12-23-16,-2 0 9 0,5 0-4 0,-1 2 3 16,0 4-24-16,0-2-14 0,0 4 16 0,1 4-44 15,0-1 3-15,-2 4-17 0,2 0 26 0,-2 6-10 16,3 3-32-16,0 1 7 0,0 1-9 16,-2 0 17-16,4 2-44 0,-2 5 28 15,0-1-1-15,-2 2-5 0,1-1-21 0,2 2 14 16,-4-2-26-16,3 2 2 0,-2-2 4 0,0-1 1 15,1 3 14-15,-2 3-30 0,1-1-3 16,-1-1 49-16,-2 1-23 0,2 2-6 16,1-2-14-16,-2 4 20 0,-1 4-13 0,1-3-9 15,-3 0 22-15,-1 1-31 0,0-2-9 0,0-1 14 16,0-29 4-16,0 16-8 0,0 8 14 16,0 3 1-16,0 6-8 0,0-1 41 0,0 0-36 15,0 0-15-15,15 61 1 0,-11-66 23 0,0 1-5 16,-2-4-2-16,4 4-5 0,-3-3-11 15,3 3 15-15,-3-1 9 0,1-3 17 0,-4-25-29 16,0 12 2-16,0 6-26 0,0 1 35 0,0 1-22 16,0-5 3-16,0 2 1 0,0-2 9 0,0-1 14 15,0 0-17-15,0-2 6 0,0-2-19 16,0 3 16-16,13 42-30 0,-8-37 24 0,-1 1 12 16,1 4-21-16,3 0-2 0,-4-3 24 15,5 5-6-15,-4-4 18 0,0 1-17 0,4 0-18 16,-7 0 16-16,5 0-17 0,-3-2 0 0,-1 0 10 15,0-1-11-15,0 1 36 0,-3-4-34 16,0-24 0-16,0 11-1 0,0 3 5 0,0 1 13 16,0-1-12-16,-12 34 20 0,11-31 15 15,1-3-58-15,-6 1 35 0,3-4-26 0,0 5 19 16,-1-6-10-16,-1 4 4 0,0 2 35 0,0-1-35 16,1 4-18-16,0-6 7 0,-1 7 40 0,0 0-37 15,3 4 24-15,-2 0-32 0,1-1 26 16,3 1-6-16,0 1-17 0,-1-1 25 0,1 2-28 15,0-24 44-15,0 11-32 0,0 5-6 16,10 44 19-16,-2-38-15 0,-4 2 4 0,1-4 12 16,-1 0-33-16,3-4 17 0,-4-3 16 0,0-1-2 15,0-3-22-15,1 5 16 0,-4-4-1 16,2-5-27-16,-2-1-4 0,3-3 13 0,-3-13-44 16,0 6 0-16,0 2-23 0,0-3-26 15,0-3-15-15,-6-2-22 0,-3 6 14 0,8-10-225 16,-2-2-71-16,2-3 55 0,-2-2 40 0,3-2 25 15,-1 1 19-15,0-5 15 0,1-2 3 16</inkml:trace>
  <inkml:trace contextRef="#ctx0" brushRef="#br0" timeOffset="193413.2">28744 8640 480 0,'0'0'282'0,"0"0"-36"0,0 0-14 16,0-15-10-16,0 15-30 0,0 0 22 15,0 0-46-15,0 0 0 0,-22-27-24 0,19 27 16 16,1-2-35-16,2 2-13 0,-1 0-4 0,-1 2-28 16,1 1 19-16,0 0 7 0,1 2-25 0,0 4 0 15,-3 10-8-15,2 4-3 0,1-3 11 16,0-10-19-16,0 8-5 0,0 1 11 0,0 1-6 16,0 2-2-16,13 21-23 0,-10-26 6 0,3 2-6 15,0 1 13-15,1-4-3 0,0-6-15 16,2 6-10-16,-4-8-3 0,5 4-2 0,-1-5 6 15,-1 1-3-15,0-5-7 0,-2 0 0 0,3 0 19 16,-1-2-4-16,-8-1-9 0,6 0-26 16,2 0 21-16,-1 0-7 0,5 0-3 0,13-12 1 15,-12-1 1-15,1 5 9 0,-2-1-2 0,-3-3-27 16,1 1 25-16,-5 3-17 0,2-8 1 16,-4 4 31-16,1-6-3 0,-2 2-2 0,1 0-2 15,1-4-2-15,-4 14-2 0,0-6-1 0,0 1-1 16,0 2-3-16,0-2 1 0,0 2-2 0,0 1 1 15,0-1-12-15,0 9 0 0,0-8-12 16,0 1-11-16,0 7 21 0,0-8-12 16,0 8 5-16,0-8 4 0,0 8-14 0,0 0 15 15,0-7 4-15,0 7-2 0,9-9 2 0,-9 11 10 16,1-1-21-16,-1 3-13 0,3 0 19 16,-3 2-7-16,1-1 23 0,1 1-6 15,0 0-1-15,3 13-8 0,-1-1 8 0,1 0 6 16,-1-4-3-16,2 4 1 0,-1-4 1 0,2 0-3 15,0 0 1-15,-3-4 15 0,-1-5-3 0,3 2-15 16,2-6 0-16,-2 4-1 0,2-3-8 16,-2 0 1-16,2-2 14 0,10 2-1 0,-18-2-2 15,13 0 20-15,2 0-6 0,10-12 1 0,-15 8-7 16,-3-2 14-16,1 4 2 0,-1-4-22 16,-3 2 1-16,2-2-14 0,1-4 43 0,1-5-6 15,-4 0-18-15,2 0 13 0,-2-5-12 0,-1 1 7 16,-1 2-22-16,-1-7 10 0,1 2 7 15,-1 2-8-15,0-2 5 0,3 3-13 0,-4 9 10 16,0-2-1-16,0 1-9 0,0-1 19 0,0 3-14 16,0 2-1-16,0 7-1 0,0-10-56 15,0 10-24-15,0-7-31 0,0 7 17 0,-11-8-41 16,8 8-22-16,0 1-34 0,2 1-18 16,1 0 18-16,-4 1-200 0,8 0-60 0,-4-2 65 15,4 4 8-15,-3-4 19 0,4 2 3 0,-1-1 7 16,3 0 39-16,8 5 28 0</inkml:trace>
  <inkml:trace contextRef="#ctx0" brushRef="#br0" timeOffset="194792.11">30220 8533 342 0,'0'0'254'0,"14"0"-10"0,-14 0-22 0,0 0-13 16,0 0 4-16,0 0-22 0,0 0 3 0,0 0-7 15,13 0-35-15,-13 0-1 0,19-19 7 16,-19 19-37-16,0 1 28 0,2-1 8 16,-2 0-20-16,1-1-33 0,-2 2-17 0,1-2 3 15,-2 1-27-15,0 0 21 0,-2-2-34 0,0 2 14 16,-2 0-5-16,-1 0-7 0,-2 2-4 15,-2-2 1-15,-4 0 4 0,-3 0-1 0,0 0-8 16,-1 0-5-16,3 0 15 0,1 0 5 16,3 0-11-16,0 0-4 0,3 0-5 0,-2 0-3 15,3 0-21-15,-1 0-21 0,2 0 10 0,-1 0-32 16,1 0-29-16,-1 0 8 0,8 0-42 16,-9 0-28-16,3 0-24 0,-2 0-41 0,8 0 17 15,-9 0-163-15,3 0-98 0,6 0 25 0,-7 0 28 16,7 0 25-16,0 0 59 0,-11 9-8 15,12-6-3-15,2-2 28 0</inkml:trace>
  <inkml:trace contextRef="#ctx0" brushRef="#br0" timeOffset="195016.1">30266 8626 534 0,'3'0'304'0,"-1"1"-40"0,0 4-26 0,-2-4-11 16,-2 0-21-16,1 1-15 0,-1-1-26 16,-2 2-23-16,-4 0 24 0,-5 1-44 0,-4 0 9 15,-3-1-44-15,0 1-10 0,-2 0-10 0,2 0-36 16,-1-2-29-16,6-2-58 0,-6 0-69 0,8 1 13 16,2-1-282-16,11 0 19 0,-6 0 24 15,6 0 36-15,-7 0 18 0,7 0 14 0</inkml:trace>
  <inkml:trace contextRef="#ctx0" brushRef="#br0" timeOffset="195837.05">31138 8141 672 0,'2'-4'245'15,"-2"1"-1"-15,2-1-18 0,-1 1-23 16,-1 0-17-16,0 3-18 0,3-1 39 0,-3-2-48 16,3 2 26-16,-3 0-25 0,0 1-26 0,0-2-6 15,0 0-32-15,-3 2 19 0,0 0-6 16,0-1-17-16,-3 1-11 0,3 0-10 0,-4 0-6 16,0 0 11-16,0 1 9 0,-1-1-25 15,-1 0 6-15,-6 0-13 0,1 0-16 0,-1 0-3 16,3 0-4-16,1 0 13 0,1 0-15 0,1 0-1 15,-20 10-4-15,16-9 10 0,1-1-6 0,3 2-3 16,2 0-1-16,7-2-4 0,0 0 0 0,-10 0-4 16,10 0 6-16,-7 0-1 0,7 0-2 15,-8 0-4-15,8 0-5 0,-8 0 3 0,8 0-17 16,-16 9 1-16,13-6 19 0,-1-2-1 16,0 2 5-16,2-1-5 0,-3-1-7 0,2 2 14 15,-1-1-6-15,2 1 15 0,1 1-18 0,-3 0 16 16,2 1-10-16,2 1 0 0,0 1 26 15,0-7-22-15,0 6 19 0,0 2-3 0,0 5-16 16,0 4 25-16,13 22 0 0,-7-20-6 0,0 3-9 16,-1 1 34-16,1 0-7 0,-1 1-3 15,2 3-9-15,0-4 8 0,0-1-5 0,1 0-13 16,-3 2 4-16,3-4 5 0,-2 2-15 16,-1 0 9-16,0-1 0 0,0 0-5 0,-1-2 5 15,0 2-4-15,-1 0 5 0,3-2-7 16,-3 2 2-16,-3-7 0 0,7 0-11 0,-5-1-3 15,0-7 8-15,-1 0 3 0,2 2-10 0,-3 2 10 16,0-10-13-16,0 0 2 0,0 7-15 16,0-7 12-16,0 7-2 0,0-7-12 0,0 0 13 15,0 7-21-15,0-7 12 0,0 8-18 0,0-8-3 16,0 0 4-16,0 0-8 0,0 7-28 16,0-7-5-16,0 0-6 0,5 10-20 0,-5-9-13 15,1 0 10-15,0 3-86 0,-1-6-52 0,1 0-11 16,1 1-45-16,-1 1 0 0,2-1 28 15,-2 0-204-15,1-4-52 0,1 2 61 0,0 0 45 16,-2-2-6-16,3-1 27 0,5-7 22 16,-2 4 54-16,-2 0 39 0,6-1 7 0</inkml:trace>
  <inkml:trace contextRef="#ctx0" brushRef="#br0" timeOffset="196106.03">31216 8573 681 0,'-1'-3'307'16,"0"2"-25"-16,1-2-37 0,0 0 14 15,0 2-32-15,0-1-3 0,-3 2-32 0,2-2-11 16,0-1 10-16,-2 0-32 0,1 2-4 16,-2 0-16-16,-1 1-42 0,-5 0 10 0,3 0-28 15,-2 0 13-15,-4 0-21 0,-5 0-7 0,-1 0-6 16,-1 0-8-16,-1 0-4 0,0 0-63 15,3 0-10-15,-21 11-28 0,17-10-47 0,2 0-58 16,7 1 14-16,-1-1-195 0,3-1-90 0,3 0 15 16,0 2 55-16,2-2 17 0,2 0 56 15,0 1 13-15,0 0 30 0</inkml:trace>
  <inkml:trace contextRef="#ctx0" brushRef="#br0" timeOffset="198140.91">32013 8560 513 0,'0'0'242'0,"0"0"-17"16,0 0-11-16,0 0-30 0,0 0 8 0,0 0-6 15,0-16-23-15,14 16 11 0,-14 0-17 16,0 0-27-16,0 0-6 0,0 0-4 0,0 0-18 16,0 0-19-16,0 0-3 0,0 0 27 0,0 0-42 15,0 0-1-15,0 0-8 0,0-14-5 16,0 14 2-16,-3-18 6 0,1 14 24 0,-2 1-7 16,1 2-15-16,0-4-16 0,-1 3 30 15,0 1-25-15,-1-3 12 0,2 2-12 0,-1-1-18 16,2 1 8-16,-2-2 15 0,-2 0-7 0,3 3-4 15,-1-3-4-15,0 1 21 0,2 2-10 0,-2-2 0 16,-1-1 9-16,1 2-10 0,-1 0-20 16,1-1 5-16,0 0-26 0,0 2 37 0,-1-3-16 15,0 3-34-15,0 0 36 0,-1-2-14 16,1 2-12-16,-1 1 4 0,1-1 7 0,0 1 0 16,-1-2-2-16,2 0-7 0,-1 2-7 15,0 0-17-15,5 0 20 0,0 0 5 0,-7 0-24 16,7 0 4-16,-10 0 27 0,4 0-16 0,-6 15-2 15,3-6 2-15,-2 1 26 0,4 0-29 16,1-2 4-16,-4 9 3 0,5-7 5 0,1-1-4 16,-1 0-15-16,1-1 27 0,1 1-2 0,1-3-11 15,0 12 8-15,1-4 3 0,1-14-5 16,0 11-6-16,0-1-18 0,12 16 7 16,-6-13 7-16,2 2 2 0,-3-3 16 0,4 3-2 15,1-3-11-15,3 5-1 0,-3-9-21 0,2 2 24 16,-2-4-1-16,3 1 5 0,-3-1-17 0,0-3 18 15,-1 3-10-15,0-5-1 0,1 0-6 16,-2 1 12-16,-8-2-5 0,6 0-4 0,2 0-19 16,1 0 15-16,-3 0 13 0,2 0 7 15,2 0-7-15,17-14-32 0,-16 7 39 0,0 3-13 16,-2-4 10-16,1 0 7 0,-4 0-9 16,-1 3-3-16,-2-2-20 0,1 0-5 0,-2 0 26 15,0 1-1-15,0-1-17 0,6-5 26 0,-7-1-3 16,3 2-5-16,-3 1-10 0,2 2-4 15,-2 0 19-15,0-1-5 0,2 4-25 0,-3-2 28 16,3 0 6-16,-2 0-16 0,-1 0-8 0,1 0 20 16,0-1-9-16,-1-1 5 0,2 2-18 15,-2 0 24-15,1 2-4 0,-1-3-14 0,0-1 0 16,0 2 5-16,0-3 7 0,0-2-2 0,0 1-20 16,0 0 6-16,0 1 21 0,0-1-9 15,0 2-19-15,0 1 15 0,0 0 15 0,0-6-8 16,0 0 0-16,0 0-11 0,0 2 20 15,0-1-15-15,0-2 10 0,0-2-32 0,-8-1 30 16,8 0-11-16,-10-17 11 0,10 21-15 0,-3 1 21 16,2-10 1-16,0 6-9 0,-3 4 6 15,0-4-13-15,2 2 12 0,2 2-12 0,-3 2 9 16,2 3-3-16,1-2 0 0,0 2-13 0,-3-1 4 16,3 3-9-16,0-3 28 0,-1 5-1 0,1-3-9 15,0-1-3-15,0 0 1 0,0-1 6 16,0 9 6-16,0-7 4 0,0 0-5 0,0-1-11 15,0-6-2-15,0-1-20 0,0 1 23 16,0 2-20-16,0 3 9 0,0 0 3 0,0 1-15 16,0 0 32-16,0 2-7 0,-9-9-21 0,8 10 27 15,-1 0 5-15,2 0-15 0,0 0 15 16,-1 2-11-16,1-2-3 0,0 2-12 0,0-2 23 16,-1 2-8-16,1-1-10 0,0 1 6 15,0 2 3-15,0-2-4 0,0 0-17 0,-2 0 29 16,2 2-22-16,0 1 9 0,2 0-1 15,-2 1 14-15,0 2-14 0,1 3-6 0,-1-1 1 16,1 3 10-16,2 9-3 0,-3-7-8 0,4 22-1 16,-2-13-2-16,1 5 15 0,0 1-7 15,-2 3 12-15,3-2-11 0,-2-1 23 16,4-1-9-16,-4 4-14 0,4 4 16 0,2-5 10 16,-3 2 1-16,4-2 5 0,-1-3 0 15,-1 1-5-15,1-2-5 0,3 0-2 0,-4-2 0 16,3-2 3-16,0 3-6 0,-1-7-5 15,0 3 3-15,1-2-4 0,-2 1-8 0,1-2 5 16,-1 0 17-16,-1-3-2 0,-3-1-15 0,-1-1-6 16,1-2 16-16,-2 1-11 0,1-3-6 0,-3 1-1 15,0-1-5-15,2-1 19 0,1 2-26 16,-2-2 19-16,2 1-17 0,-3 1 19 0,0-3 4 16,2 3-7-16,2-3-6 0,-1 2 7 15,-1 1-1-15,2-3 1 0,0 1 0 0,6 8 1 16,0-7-10-16,-2-3 9 0,0 3 1 15,-2-3-13-15,2-2 5 0,-3 4 13 0,1-4-18 16,1 0 15-16,-2 1-7 0,2-1-2 0,-2-1 0 16,2 0-2-16,-1 0-2 0,1 1 18 15,-1 1-14-15,-6-2 16 0,6 0-22 0,6 0-1 16,15-15 15-16,-5 7 4 0,-6 3 1 0,-1-1 3 16,-2 2-2-16,3 0 3 0,-9 3 5 0,-7 1-15 15,7 0 4-15,-7 0-4 0,8 0-1 16,-8 0 8-16,11-10-11 0,-10 7 9 15,0 2-3-15,-1-2-18 0,0 2-11 0,-2 6-18 16,2-5 2-16,-3-3-18 0,-1 2-16 0,1 2 6 16,0-1-103-16,-1 2-12 0,3-4-50 0,-3 5-60 15,0-3 27-15,0 0 27 0,2-1 21 16,-2 2-279-16,-1-2 41 0,1-1 54 0,0 1 20 16,4 1 40-16,0 0-7 0,-9 0 24 0,2 0 20 15,-6 0-50-15,-4 0-5 0</inkml:trace>
  <inkml:trace contextRef="#ctx0" brushRef="#br0" timeOffset="201673.69">29640 8749 314 0,'-13'0'271'15,"13"0"-59"-15,0 0-1 0,0 0-21 0,0 0-11 16,0-13-12-16,0 13-22 0,0 0 11 0,0 0-10 16,0 0-25-16,0 0-13 0,0 0 3 15,0 0-7-15,0 0-15 0,0 0-6 0,0 0-10 16,0-14-3-16,-10-1-1 0,11 13 4 0,-1-1 4 16,0 1-7-16,0 0-8 0,0 1-12 15,0 0-15-15,0-2 2 0,0 3 11 0,0-3 17 16,0 2-7-16,-2-4-35 0,0 3 4 0,2 0 21 15,-5 0-8-15,3-2-20 0,-1 2 23 16,-2 1-20-16,1-2-15 0,-1 1 1 0,1 0 2 16,0 0-9-16,-4 1 8 0,2 0-3 15,1-1 12-15,-1 0-20 0,1 2 15 0,-3-1-10 16,4 1 11-16,-2 0-17 0,1-1 8 0,-1 1 8 16,0 0-22-16,6 0 35 0,0 0-31 15,-6 0 31-15,6 0-25 0,-8 0 6 0,8 0-7 16,-16 11-11-16,13-8 45 0,-2 1-18 15,1-3 18-15,0 5-45 0,2-2 32 0,-1 2-20 16,2-2-11-16,-2 1 25 0,1-1 33 0,0 3-35 16,0 0 19-16,1 1-13 0,1 1 16 0,0-2 4 15,0 1-16-15,0 5-14 0,0-1 3 16,0 4 5-16,0-4-9 0,0 2-1 0,12 18 0 16,-9-14 10-16,-1 0-4 0,1-2-8 0,-3-7-1 15,3 12-16-15,-1-5 6 0,-2-3 21 16,0-2-3-16,1 2-9 0,2 6 10 0,-3-6 8 15,0 0-8-15,3-4-32 0,3 7 19 16,-6-5 0-16,1-2 0 0,-1-2-2 16,1 0 3-16,1 0 0 0,-2-2 0 0,1-2-7 15,-1-3-8-15,0 0 13 0,0 0-10 16,0 8 25-16,0-2-38 0,0-6-44 0,0 8-6 16,0 1-13-16,-11 2-35 0,8-7-22 0,2 0-41 15,-1 2 18-15,1-3-121 0,0 1-128 16,1 0 21-16,0-4 49 0,0 0 7 0,0 0 16 15,0 0 34-15,10 6 0 0,-7-6 35 0</inkml:trace>
  <inkml:trace contextRef="#ctx0" brushRef="#br0" timeOffset="201919.68">29666 9000 340 0,'2'-3'311'0,"-2"2"-55"0,0-1-32 16,-2 2-17-16,-2-1-23 0,0 1-5 0,-1-1-1 15,-2 1-6-15,-9-6-46 0,3 6 12 16,0 0-34-16,3 0-13 0,-5 0-7 0,-3 0-6 16,-3 0-24-16,1 0 2 0,-3 0-25 15,1 0-71-15,-1 0-63 0,2 0 10 0,1 0-295 16,1 0 28-16,-10 8 21 0,20-6-3 15,1-1 55-15,1 5-45 0</inkml:trace>
  <inkml:trace contextRef="#ctx0" brushRef="#br0" timeOffset="202874.62">30029 10134 624 0,'0'0'214'16,"0"0"0"-16,17 0-16 0,15 26-15 0,-19-24-11 15,-4 2-3-15,1-4-11 0,-3 1-23 16,-1 1-5-16,1-2-8 0,-3 0 2 0,2 1-11 15,-2-1 16-15,-2 1-1 0,3-1 10 16,-3 2-32-16,0-2-2 0,1 1 5 0,-2-1-13 16,0 2-12-16,-1-2-8 0,-1 1-8 0,0 0 6 15,-2 1-12-15,-1-2 8 0,-2 1-24 16,-1 1-5-16,-10 0 6 0,-2 0-8 0,-1 0-2 16,-1 2 8-16,0-2-17 0,2-1-28 15,0 2 27-15,2 0-11 0,-1 1 3 0,-1-3-8 16,5 4-3-16,2-4 1 0,0 0-9 0,3 1 9 15,2-2-5-15,-1 3 4 0,2-2-2 16,1 1-3-16,1-2-57 0,-1 0-27 0,3 0-44 16,-1 0-43-16,-1 1-48 0,3 0 20 0,0 0-226 15,1-1 7-15,0 0-6 0,0 0 74 16,0 0 37-16,16 10-11 0,-4 3 29 0,3-8 1 16</inkml:trace>
  <inkml:trace contextRef="#ctx0" brushRef="#br0" timeOffset="203113.61">30185 10394 848 0,'0'3'298'16,"1"-2"-49"-16,-2 2 2 0,1-2-34 15,-2 1 4-15,0 0-53 0,-1 0-4 0,-1-1-13 16,0 2-33-16,-4-2 1 0,1 1-14 15,-12 4 18-15,-3 0-20 0,-1 0-24 16,0-2-13-16,-5 2-12 0,4-1 24 0,-2-1-76 16,-1 0-40-16,-1 1-50 0,0-4-54 0,1 1 13 15,1 4-281-15,2-3 23 0,5 3 48 0,-4-4 9 16,5 2-7-16,-1-2 2 0,0-1 66 16</inkml:trace>
  <inkml:trace contextRef="#ctx0" brushRef="#br0" timeOffset="204032.56">28227 10308 639 0,'0'-4'278'0,"-2"-2"-38"0,2 3-25 0,0-1-18 15,0 0-18-15,-2 1-4 0,4 0-33 16,-2 0-13-16,0 1 15 0,0 1-45 0,0-4-2 16,0 4-24-16,0 1-7 0,2 0 10 0,-2 0-8 15,3 2-7-15,-1 3 29 0,1-1-9 16,-1 3-16-16,6 12 20 0,0-2-7 0,2 0-26 15,-4 1-1-15,3 1 10 0,-1-1-4 16,2-1-18-16,-1-1 20 0,-2 1-32 16,3 1 2-16,-1-2-6 0,2-1 5 0,1-3-17 15,-6-3 6-15,2-5-13 0,2 7 30 0,-1-4-18 16,-1-3 28-16,-1 0-34 0,0-2 11 0,-2 1-16 16,1-3 32-16,-1 2-20 0,-5-2-23 15,0 0-8-15,8 0 28 0,-8 0 0 0,18-14-23 16,-14 10 17-16,3-7-9 0,-1 0 9 15,0 1 7-15,0-2 12 0,-2-5-36 0,4 2 15 16,-7 2 3-16,2 2-14 0,-3-1 31 0,2 2-26 16,0 3 17-16,-1 0-27 0,-1-1-18 0,0 4 33 15,1-3-10-15,-1 1-4 0,2 3 10 16,-2 1-5-16,0-4-11 0,2 3 41 0,-2 1-25 16,0 0 16-16,0 0-26 0,0 2 27 15,0 0-31-15,0 0 19 0,0 0-33 0,2 16 32 16,-2-12-2-16,3 3-10 0,-3 12 12 0,4-9-13 15,1 8 15-15,-4-6-19 0,2-3 7 16,2 6-10-16,1-5 28 0,1 7-31 0,-2-8 17 16,8 0-3-16,-5-5 32 0,0 1-29 15,0 0 27-15,-3 0-30 0,4-4 21 0,-4-1-27 16,1 0 18-16,1 2 2 0,-3-2-14 0,6 0 2 16,-10 0 22-16,5 0 8 0,-5 0 2 0,27-14-3 15,-16 4-3-15,-2 5 3 0,-1-4-2 16,-6 2 31-16,4-9-20 0,-4 2-3 15,0 3-17-15,-2 11-2 0,0-17 3 0,0-2 0 16,0-1-13-16,-13-23 0 0,9 24 28 0,3 2-4 16,-3-3-3-16,1 11-1 0,-2-8-4 15,5 17-1-15,0-10-57 0,0 10-19 16,0-9-12-16,-10-2-66 0,7 9-17 0,-2 2-52 16,3 2 16-16,-1-1-235 0,2 3-27 0,-2-1 46 15,3 0 29-15,0 2 54 0,3-1 4 0,-1 2 24 16,2-2-24-16,2 0-12 0</inkml:trace>
  <inkml:trace contextRef="#ctx0" brushRef="#br0" timeOffset="204472.53">29081 10183 298 0,'2'-6'312'0,"-2"2"-40"0,0-2-22 0,-2 1-35 16,2 2-5-16,-1-1-33 0,-2-2-17 0,0 4 9 15,0-4-27-15,0 5-2 0,0-4-16 16,-3 2 10-16,5 1-16 0,-5-1-22 16,2 0 4-16,-1 0-25 0,1 3-7 0,-2-1 10 15,0 0-12-15,-1 1-32 0,2-1 13 0,5 1-12 16,-11 0-6-16,-1 0 57 0,-8 13-38 0,7-6-10 15,1 0 17-15,4 1-10 0,2-1-9 16,-3 9 25-16,0-3-34 0,3 4 14 16,3 2 1-16,3-2-16 0,0-7 27 0,0 8-20 15,0 1 8-15,10 26-4 0,-7-19-4 0,3 0-10 16,-2-3-18-16,2 2 17 0,-2 0-22 16,1-1 17-16,-2-2-1 0,1 0-2 0,-2-2-1 15,1-1-1-15,1-1-10 0,-3-3 6 0,0-2 1 16,-1-2-2-16,4 0-14 0,-4-1 3 0,0-3-2 15,0 2-23-15,0-3-59 0,0-6-30 16,0 0-28-16,0 10 14 0,0-3-140 0,0-7-84 16,0 7-78-16,0-7 56 0,0 7 23 0,0-7-12 15,10 14 55-15,-7-13 38 0,0 1-4 16</inkml:trace>
  <inkml:trace contextRef="#ctx0" brushRef="#br0" timeOffset="204695.51">29108 10572 681 0,'0'-6'361'16,"0"2"-69"-16,0 0 0 0,0 2-45 0,-1-2-9 16,0 2-40-16,-2-1-3 0,-1 0-39 15,0 2-22-15,-2-1-19 0,-15 1-18 0,7 1 10 16,-4 0-47-16,-7 0-41 0,-30 14-56 0,24-7-84 15,2-5 11-15,-3 0-234 0,4 2-69 16,-2 0 68-16,6-3 13 0,1-1 22 0,10 0 23 16,-1 0-3-16</inkml:trace>
  <inkml:trace contextRef="#ctx0" brushRef="#br0" timeOffset="208473.28">30785 10065 704 0,'0'0'225'0,"0"0"-19"0,0-17-25 16,0 17 6-16,-25-27-20 0,25 23-18 16,-1-1 13-16,1 2-27 0,-2-1-12 0,1 1-7 0,1 0 11 15,-3-1-12-15,3 1 2 0,0 2-34 16,0-2-13-16,0 0-11 0,-3 2-5 0,3-2 1 16,0 2 0-16,-2-1 2 0,2 4 5 15,0-1-31-15,2 2-10 0,-2-1 3 0,0 4 16 16,2 1 7-16,-1-1-8 0,-1 1 33 15,3 1-43-15,-3 0 24 0,6 22 3 0,-4-12-13 16,2 0-13-16,-1-6 21 0,3 5-31 16,-3-6-1-16,6 6-3 0,-2-5 29 0,-1-2-9 0,1-3-4 15,1 7-3-15,1-4 12 0,0-3-9 16,0-4-5-16,-2 2 20 0,5 1-7 0,1-1-20 16,-3-2-3-16,-1-2-2 0,0 0-2 15,2-1-6-15,-5 0 16 0,-6 0-2 0,6 0-1 16,1 0-38-16,-7 0-28 0,27-12-38 0,-17 5-24 15,-3 2-45-15,-1-1-40 0,-1 2 18 0,0-2-162 16,5-4-76-16,-6 2 22 0,0 0 27 16,-2-1 17-16,0 1 25 0,-1 3 5 0,1-4 36 15,-2 2-23-15</inkml:trace>
  <inkml:trace contextRef="#ctx0" brushRef="#br0" timeOffset="208814.26">31064 9966 264 0,'0'-3'292'0,"1"2"-46"16,-1-2-25-16,0 0-10 0,2 2-26 0,-2 0-23 15,0-1-15-15,0-1-11 0,0 2-34 16,0-1 14-16,0 2 9 0,1 2-31 0,-1 0 7 16,0 2 1-16,0-1-5 0,0 4-16 0,0-1-3 15,0 1 0-15,0 1 32 0,0 3-28 16,0 6-21-16,0 2 14 0,0 3 21 0,0 0-35 15,0-2 22-15,0 5-2 0,0-1-17 0,0 0 19 16,0 0-1-16,0-3-18 0,12 24-3 16,-11-24-21-16,1 1 13 0,1-6-7 0,0 7-5 15,-3-9-4-15,0 0-3 0,0-3-3 0,4 7-4 16,-4-6-1-16,0-12-3 0,0 9-1 16,0-1-70-16,0 0-34 0,0-8-18 0,0 9-37 15,0-9-27-15,0 7 12 0,0-7-40 16,0 7 18-16,0-7-146 0,2 5-73 0,2-6 20 15,-3 0 23-15,1-1 34 0,4-1-26 16,8-9 65-16,-5 1-11 0</inkml:trace>
  <inkml:trace contextRef="#ctx0" brushRef="#br0" timeOffset="209339.23">31322 10224 699 0,'3'-4'232'0,"-2"-2"-5"16,1-1-31-16,-1 2 0 0,-1-1-28 0,1 1-8 16,-1 1 3-16,0-3-7 0,0 3-43 15,-2-2-11-15,2 6-10 0,0 0-2 0,0-7 8 16,-9-4-20-16,5 8-9 0,-1 1-8 16,1-2 11-16,-3 2-9 0,4 1-18 0,-1 1 3 15,-4 0 4-15,3 1-5 0,5-1 25 16,-21 12-11-16,9 0-24 0,0 0-9 0,1 0 18 15,2 10-11-15,0-4-18 0,1 0-1 0,3 5 23 16,0-6-29-16,3 2 25 0,2-12-13 16,0 6-25-16,0 2 16 0,19 14-11 0,-14-20-4 15,6 3-3-15,-2-5 39 0,1-4-4 0,0 1-5 16,-2-1-20-16,0-3 12 0,-8 0-37 16,6 0 22-16,6 0-13 0,15-13 5 15,-13 2 4-15,-4 2 21 0,-3 4-22 0,1-3 1 16,-3 3-2-16,1-1 10 0,-4-1 2 0,8-7-18 15,-6-3 10-15,-1 3 10 0,-3 3-18 0,1 1 6 16,-1 10 0-16,0-9-6 0,0-1 28 16,0 2-28-16,0-1 30 0,0 1-17 15,0 3-12-15,0-2 0 0,0-4-11 0,-15-7 26 16,11 8 17-16,3 1-25 0,-3 2 7 0,1 2-17 16,-1 1 16-16,2-2-15 0,-4 3-2 0,4 1-33 15,-3 0 9-15,0-1-2 0,1 3-17 16,-1-1-22-16,1 1-15 0,4 0-36 0,0 0-26 15,0 0-5-15,-6 0 17 0,6 0-179 16,0 0-36-16,-14 11 7 0,14-8 20 0,1-2-14 16,4 2 48-16,-1-3 26 0</inkml:trace>
  <inkml:trace contextRef="#ctx0" brushRef="#br0" timeOffset="209766.2">31500 10162 616 0,'1'-3'277'0,"-1"3"-4"0,0-3-44 15,2 2 12-15,-2-2-57 0,0 2-3 0,0-1-21 0,0 0-2 16,0 0-27-16,-2 2-19 0,2-3-7 16,0 2-14-16,-2 1-10 0,0 0 17 15,0 0-30-15,-2 2 15 0,-1 2-30 16,1-2-7-16,0 4-6 0,-7 5-9 0,2 1 3 15,0 5-2-15,4-7-12 0,0 5 12 0,0-4 12 16,5 0-10-16,-2-1-25 0,2-2 29 0,0-8-22 16,0 9 16-16,11 11-30 0,-2-7 7 0,2-2 8 15,1-4 19-15,-5-1-17 0,5-1-25 16,-5-3 10-16,1-1 13 0,1-1 13 0,-9 0 3 16,0 0-24-16,9 0-29 0,12-12 16 15,-14 6 23-15,-4-1-28 0,2 3-10 0,-4-3 18 16,2 0 4-16,-3 2 10 0,0-1-5 0,0 6 1 15,0 0-16-15,0-10-3 0,0 0 1 0,0 3 5 16,-13-15 2-16,8 7 22 0,0 4-19 16,-4 0 5-16,5 4-10 0,-1-2 7 0,-3 5-21 15,3 0-8-15,0 0-16 0,-3 0-30 0,2 1-43 16,-1 2-38-16,4-1 13 0,-1-1-135 16,-1 1-116-16,1-1 35 0,0 2 6 0,1-4 35 15,3 3 2-15,-1-3 19 0,1 5 13 0</inkml:trace>
  <inkml:trace contextRef="#ctx0" brushRef="#br0" timeOffset="210103.19">31526 9926 759 0,'0'-5'241'16,"2"3"-27"-16,2-1-45 0,-1-1-6 0,2 2-32 15,-1 1 2-15,1 1-13 0,2 0-14 0,0 1-17 16,6 6-13-16,3 4-1 0,0 2 6 16,-1 1 1-16,-2 1-19 0,-1 3 11 0,-1 2 11 15,-1-1-15-15,0 2-9 0,-2 1 1 16,-3 0 6-16,3 0 11 0,-6 2 4 0,1 5-36 16,-1-5 1-16,-2 1 7 0,0-11-15 0,0 4 6 15,-11 27 0-15,3-22-19 0,-2 1 1 16,-3-2 10-16,-2 2-11 0,-2-4 8 15,-1 0-45-15,-2-3-21 0,1-2-30 0,-3 0-35 16,-4 0-45-16,2-1 13 0,-3 0-166 0,3-3-123 16,-5-4 52-16,2 2-21 0,0-2 93 0,-5-3 5 15,1-3 35-15,-2 2-77 0</inkml:trace>
  <inkml:trace contextRef="#ctx0" brushRef="#br0" timeOffset="210480.17">30789 9862 425 0,'-4'-3'222'0,"3"-1"-56"0,-4 2 18 15,0 1-22-15,1 1-9 0,-4 1-12 0,-9 5-5 16,-1 3-7-16,-2 0 4 0,1 4-31 16,1-1 27-16,1 6-29 0,0 1-5 15,0 1-15-15,4 5-3 0,1 1-6 0,3 1 0 16,2 3-3-16,5 3-27 0,2 1 7 0,0-17 1 15,0 9 0-15,16 35-27 0,-2-28-6 0,-1 0-3 16,5-2-32-16,-2 3-25 0,1-8-26 16,0 3-54-16,1 1 11 0,1-7-267 0,-4-1 3 15,2 1 51-15,-2-5-6 0,4 1 28 16,0-2 74-16</inkml:trace>
  <inkml:trace contextRef="#ctx0" brushRef="#br0" timeOffset="-213488.9">32111 9811 640 0,'0'0'186'0,"0"0"-6"0,0 0-10 15,0 0-21-15,0 0-8 0,0 0-3 0,0 0-9 16,-15 9 2-16,12-2-12 0,-2 8-4 16,-1-5 14-16,2 4-18 0,-5 2-11 0,1 0-9 15,2 2 25-15,-2 3-30 0,1-3 6 0,-4 4-9 16,4 0-10-16,-2 0-5 0,0 1 28 16,0 0-38-16,0 2-4 0,1 1-2 0,2-3 5 15,1 5 0-15,1-3-5 0,3-2-12 16,1-9 21-16,0 6-29 0,11 23 28 0,-2-21-18 15,4-3-29-15,-3 5 23 0,4-4 15 0,0-1-49 16,3-4 11-16,0-2-12 0,-2-2 5 16,3-3-31-16,1-3-25 0,-4 0-19 0,3-1-35 15,-10-4-40-15,2 0-37 0,4 0 17 16,-1 0-247-16,16-16 16 0,-16 10 25 0,-1 3 38 16,-6-4 23-16,3 2 44 0,0-7-71 15,-3 6 70-15</inkml:trace>
  <inkml:trace contextRef="#ctx0" brushRef="#br0" timeOffset="-212852.94">32244 10103 455 0,'-1'-2'309'0,"-3"-3"-35"16,1 4-36-16,1-2-29 0,2 2-28 0,-4-2 15 16,2 2-40-16,2-2-6 0,-3 0-24 15,2 0-17-15,1 2 25 0,0 0-28 0,-3-1 7 16,5 1-39-16,-2 1-2 0,2-3 19 0,1 2-26 16,2-1-8-16,0 2 0 0,1-1 25 0,2 1-20 15,1 1 6-15,-2-1-27 0,4 0-2 16,0 0-7-16,2 0-15 0,-1 0 42 0,-1 0-50 15,2 0 27-15,12 11-29 0,-17-8 16 16,0 1 6-16,-2-2 2 0,-2 2-25 0,0 0 29 16,-3 1 11-16,0-2-16 0,-1 0 0 0,-1 3-12 15,0 0 17-15,1-6-8 0,-9 17-15 16,0-10 8-16,3 0 25 0,-5 3-32 0,5-2 0 16,-3-5 3-16,5 3 0 0,0-4-15 15,-1 1-7-15,4 1 19 0,-3-2-13 0,4-2-9 16,-3 2 41-16,1 0-34 0,2 0 14 15,0-2-13-15,0 0-11 0,0 0 10 0,14 5 0 16,-9-2 0-16,9 8 29 0,-2-4-42 0,1-2 9 16,-2 1 10-16,-2-2-8 0,0 0 4 15,-2 0-5-15,5 5 15 0,-3-2-33 0,-3-2 23 16,2 2-7-16,-4-2 24 0,1 0-24 16,-1 1 11-16,-2-4 16 0,1 4-17 0,-3-2-5 15,0 2-6-15,0-2-14 0,0-4 34 0,0 0-10 16,0 14 25-16,-14 9-52 0,6-9 10 0,-2-3 48 15,2 1-10-15,-2-1-26 0,-4-2 7 16,5-2-6-16,4 0-3 0,-5-4-6 0,3 2-43 16,1-3-19-16,-1-1-40 0,1-1-72 0,0 0 18 15,6 0-194-15,0 0-100 0,-9 0 69 16,9 0 0-16,0 0 40 0,-5 0 41 0,-2-12 21 16,7 6 40-16,0 3-26 0</inkml:trace>
  <inkml:trace contextRef="#ctx0" brushRef="#br0" timeOffset="-212422.97">32656 9899 347 0,'0'-6'348'0,"0"5"-62"16,-4 0-40-16,5 1-17 0,-1-1-23 15,0-3-10-15,6 6-12 0,1 0-34 0,-1 0-12 16,5 4 0-16,0-1-21 0,2 4-12 15,0-2 0-15,1 5-21 0,0-1 29 0,1-1-17 16,2 4-12-16,3 4-41 0,-2 0 14 0,-2 0 2 16,0 1-20-16,-4 5 7 0,3-2 32 15,-6 5-35-15,-3-5 4 0,0 3-9 0,-3 3 7 16,0-3 30-16,-3-13-10 0,0 8-49 16,-12 27 15-16,2-23-9 0,0-4 10 0,-4 3 2 15,-4-8-26-15,0 7-4 0,-4-7-81 0,-2 2-54 16,2-4 13-16,-2 5-346 0,-5-4 3 0,7-3 75 15,2 0-21-15,5-4 42 0,5 7 60 16,0 1 17-16,4-1 13 0,0-2 19 0</inkml:trace>
  <inkml:trace contextRef="#ctx0" brushRef="#br0" timeOffset="-211494.02">30118 11739 367 0,'0'0'284'0,"0"0"-38"0,0 0-37 16,0 0-9-16,0 0-34 0,0 0 8 0,0 0-32 16,0 0 6-16,0 0-20 0,0 0-1 15,0 0-2-15,0 0 27 0,0 0 2 0,0 0-36 16,0 0-9-16,0 0-10 0,-28-8 0 0,10 13-5 16,-2-1-10-16,-2 1-5 0,-1-4-3 15,0 2 3-15,0 0-36 0,-1-3 21 16,1 2-20-16,1 1 2 0,-1 0-5 0,14-3 3 15,-7 0-16-15,0 0 10 0,-1 0 13 0,-10 10-45 16,21-9-33-16,-2 1-23 0,4-2-24 0,-1 0-35 16,5 2-60-16,2-1 15 0,-1 1-179 15,5 0-86-15,-1-1 40 0,3 0-13 0,11 2 74 16,-3 0 35-16,1 1 0 0,0 0 7 0</inkml:trace>
  <inkml:trace contextRef="#ctx0" brushRef="#br0" timeOffset="-211283.04">30082 11960 746 0,'-4'3'286'0,"-2"0"-40"0,-5 5-40 15,-4-2 1-15,-2-1-5 0,1 0-43 0,-2 1-14 16,-2 1-23-16,1-2-20 0,-2 1-9 0,0 3-1 15,1-5-16-15,1 4-18 0,-1-6-61 16,-2 3-42-16,4-2 4 0,-5 0-284 0,1-2-45 16,1-1 32-16,-2 1-12 0,0 1 70 15,12-2-1-15,-3 0 11 0</inkml:trace>
  <inkml:trace contextRef="#ctx0" brushRef="#br0" timeOffset="-210352.09">28212 11985 371 0,'-3'-2'294'15,"2"-1"-42"-15,0 1-20 0,1-1-26 0,0 1-1 16,0-1-11-16,-3 3-30 0,3-3-14 16,-1 2-15-16,1-1 6 0,0 2-16 0,0-1-35 15,0 1 23-15,0 0-12 0,1 1 7 16,-1 2-9-16,3-2-8 0,-2 3-30 0,2 2-1 16,-1 0 3-16,-1 1-8 0,10 10-8 15,-1-1-7-15,-1-2 0 0,-3 3-15 0,7 1 33 16,-5-2-32-16,3 2-16 0,-2-6 16 0,1 4 5 15,-1-1 10-15,3-2-23 0,-6-3-15 0,2 4 28 16,-3-6-31-16,0-2-5 0,0-1 20 16,-1-2 23-16,0 0-52 0,-3-1 43 0,2 1-27 15,-2-1 37-15,2-1-24 0,-1 1 32 0,-2-2-27 16,0 0-19-16,0 0 13 0,7 0-5 16,-7 0 27-16,15-13-44 0,-4 2 27 0,1 0-6 15,-6-3 4-15,2 2-18 0,0-4-2 0,-1 3 33 16,1-3-51-16,-4 1 23 0,1 2 1 15,-4 3-15-15,2 2 19 0,-2 1-5 0,0 1 3 16,-1 3-9-16,3-2-16 0,-3 1 0 16,0 4 13-16,0 0-11 0,-3-2 14 0,1 4 13 15,2 1-27-15,-3-1 9 0,2 2-11 0,0-1 2 16,-1 1-9-16,2 2 5 0,0 0 17 0,0 0-5 16,2 2 8-16,-1-1-4 0,-1 0 5 15,14 16 8-15,-12-12-25 0,2-1 18 0,0-2-17 16,0-2 28-16,0 0-3 0,0 0-8 15,10 6-7-15,-4-4 23 0,-1-1-9 0,6 0 0 16,-6-3-13-16,0-2 5 0,1-1 22 0,-10-1-25 16,7 0 12-16,2 0 8 0,-3 0 5 0,2 0-32 15,-8 0 2-15,7 0-3 0,8-14 30 16,-9 10-19-16,-4 1 14 0,2-1 22 0,-1-3-19 16,-2 1-6-16,0 1 16 0,-1-4-7 0,0 1 4 15,0-6-12-15,-11-17 9 0,3 13 12 16,3-1-6-16,-4-2-21 0,1 2-7 0,1-1 18 15,1 2 19-15,2 1-26 0,0 4-1 16,0 3 0-16,4 0-17 0,-3 5 37 0,2 2-45 16,0-1 16-16,-1 0 1 0,2 0-8 0,0 2-34 15,0 1 1-15,0 1-34 0,0 0-32 16,0 0-31-16,6-2-43 0,-5 4 17 0,0-2-272 16,2 1-11-16,-3-1 63 0,2 1 30 15,1 0 15-15,1 1 6 0,-2 0 44 0,5-2 17 16</inkml:trace>
  <inkml:trace contextRef="#ctx0" brushRef="#br0" timeOffset="-209859.12">29039 11937 747 0,'4'-2'259'0,"-2"1"-37"0,1-2-24 0,-2 2 4 15,2-2-10-15,-3 0-22 0,0 0-29 0,1 1-8 16,-1-1-6-16,0 0 9 0,-1 0-19 16,1-1-20-16,-1 1-5 0,-1 0 12 0,0-1-19 15,-1 0-10-15,1 2 6 0,-1-2-6 16,-2 2-24-16,2 0-2 0,-1 0 16 0,0 2-16 15,-2-2-18-15,0 2 13 0,2 0-6 0,4 0 3 16,0 0-34-16,-15 0 16 0,-7 12 23 16,12-6-20-16,3 0 6 0,1-2-15 0,-2 10 7 15,-1 0 29-15,4-4-37 0,-1 5 11 16,3-2-7-16,2 0 34 0,1-2-37 0,0-11-5 16,0 16 15-16,0 2-14 0,0-3 22 0,0 5-17 15,13 18-15-15,-6-16-1 0,-3-2 1 0,0 0 6 16,-3 2-8-16,2-2 19 0,1 2-7 15,-2-2-8-15,1 1 8 0,0-3-11 0,-2 0-9 16,-1-2 12-16,1-1 16 0,0-6-19 16,-1 0-14-16,0 2 15 0,0 0-28 0,0 1-34 15,0-2-27-15,0-3-33 0,0 0-56 16,0-7 15-16,0 9-136 0,0-9-114 0,0 0-12 0,0 6 55 16,0-6 9-16,9 10 27 0,-5-10 21 15,0-1 15-15,1-1 17 0</inkml:trace>
  <inkml:trace contextRef="#ctx0" brushRef="#br0" timeOffset="-209631.14">29122 12224 891 0,'-1'-4'297'15,"-2"1"-42"-15,2-2-10 0,-3 4-4 0,3-3-26 16,-3 0-52-16,-1 2-6 0,1-1-4 0,-1 0-39 15,-3 2-7-15,-10-2 21 0,-1-1-23 16,10 4-25-16,-7 0-15 0,-1 0-21 0,-2 0-19 16,-25 15-54-16,19-12-80 0,2 3 10 15,5 2-227-15,-3-5-66 0,6 2 26 0,0 1 23 16,6-4 34-16,0 0-25 0,4-1 63 0,1-1 3 16</inkml:trace>
  <inkml:trace contextRef="#ctx0" brushRef="#br0" timeOffset="-208281.22">31765 11546 395 0,'0'0'219'0,"0"0"-41"16,14 0 25-16,-14 0-24 0,0 0-29 0,0 0-6 15,0-14 14-15,0 14-23 0,0 0-5 0,0 0-10 16,0 0 2-16,0 0-16 0,24-25 12 0,-24 23-11 16,0 0-22-16,-1-2-14 0,1 1 14 15,0 2-28-15,-3-1 20 0,1-2-24 0,-2 3 9 16,0-2-1-16,2 1-27 0,-2 0-6 15,0 0 1-15,-1 0 1 0,-1 2-13 0,-1-2 10 16,2 2 1-16,5 0-18 0,-8 0 16 0,2 0 3 16,-7 0 8-16,3 0-26 0,-18 14-5 0,19-8 1 15,1-1 18-15,3 2-18 0,1-3 16 16,3 2-7-16,1 2-7 0,0-8 4 0,0 11 4 16,16 14 21-16,-3-14-13 0,4 5 4 15,-1-4-25-15,2 1-6 0,3-2 18 0,-1 0 10 16,6-3-16-16,-7 1 3 0,3-1-3 0,1-5-9 15,-4-3 13-15,0 2-20 0,0 0 2 16,-12-2 26-16,4 0-9 0,2 0 6 0,6-11-1 16,-11 8-25-16,-2-1 3 0,-1 0 8 15,-1 0-8-15,1-1 4 0,-2 1 16 0,-1-1-26 16,1 1 22-16,-3-2 15 0,0-1-40 0,1 2 9 16,-1 5-2-16,0 0-6 0,0-12 22 15,0 6-1-15,0 6-20 0,0-10 21 0,0 3-23 16,-11-7 3-16,7 10 0 0,-1-3 2 15,2 3-28-15,-6-6-37 0,2 2-43 0,-4-5-38 16,4 9 14-16,-1 1-153 0,-1-1-128 0,3 0 65 16,-1 1 24-16,2 0 22 0,0 2-3 15,-1 1 20-15,-1-2-30 0</inkml:trace>
  <inkml:trace contextRef="#ctx0" brushRef="#br0" timeOffset="-207667.26">31522 11535 247 0,'-6'-4'233'16,"3"1"-49"-16,2 1-12 0,-3 1 12 0,1-1-39 16,1-2 15-16,-2 2-30 0,-1 0-1 15,0 0-11-15,0-1-17 0,1 1-9 0,-3 1 6 16,1 0-15-16,1 0 2 0,-3-1 2 0,3 2-8 15,-1-3-14-15,6 3 2 0,0 0-1 16,-8 0-17-16,0 0 1 0,2 0 7 0,6 0-21 16,-9 0 13-16,-13 15-5 0,12-4-2 0,0 4 3 15,0-2-6-15,2 1-10 0,4 6-1 16,-1-3-6-16,3-4-9 0,-1-2 10 0,3 2 12 16,0-13-15-16,0 15-3 0,0 2 2 0,13 12-8 15,-8-14-1-15,4-4 2 0,5 0 13 16,-5-5 6-16,2 2 4 0,1-5-26 0,-2 2 1 15,0-4-6-15,-1-1 0 0,-9 0 6 16,12 0 6-16,16-11-17 0,-16 5 7 0,-1-1 10 16,-5 1-12-16,4-6 22 0,2 1-14 15,-7 1-19-15,0 3 16 0,0-3 12 0,-2 2-12 16,-2-2-13-16,0 4 16 0,2-1-9 0,-3-13 5 16,0 13-2-16,0-1 13 0,-12-14-10 0,5 10-22 15,-2 4 2-15,-4 1-20 0,-4 0-36 16,2 2-29-16,-3 3-32 0,4 1 13 0,-4 0-207 15,7-1-75-15,-1 2 27 0,12 0 35 16,-9 0 11-16,-5 0 17 0,4 0 48 0,-3 0-20 16</inkml:trace>
  <inkml:trace contextRef="#ctx0" brushRef="#br0" timeOffset="-207138.29">30537 11526 459 0,'-5'-2'320'16,"3"-1"-54"-16,-1-1-30 0,3 2-22 0,-2 1-36 15,0-3 3-15,1 2-24 0,-1 2-10 0,2-1-1 16,-2-1-25-16,1 0-28 0,1-1-14 15,-1 3-2-15,2 1 14 0,-1 1 1 0,3 0 20 16,-2 0-22-16,1 4-20 0,5 7 10 0,3 0-25 16,-4 2 44-16,1 3-34 0,1-3-25 0,2 4 15 15,-3-1-18-15,1 0 17 0,0-1-22 16,2 2 1-16,-1-5 3 0,0 3 6 0,1-1-13 16,-4-2-1-16,3 3 7 0,-3-6-11 15,2 0 3-15,1 2-20 0,-5-4-9 0,-1 1 13 16,-1-4 1-16,1-1-14 0,0 1-36 15,-1-4-6-15,-1 4-16 0,2-3-15 0,-2-1-28 0,2 2-55 16,-3-3-22-16,1 2 17 0,0-2-130 16,0-1-94-16,-1 0 8 0,0 0 38 0,0-1 20 15,3-3 14-15,-2 0 14 0,1 3 23 16</inkml:trace>
  <inkml:trace contextRef="#ctx0" brushRef="#br0" timeOffset="-206576.32">30766 11611 722 0,'-1'-5'229'16,"0"-1"-15"-16,1 1-24 0,-2-1 11 0,2 0-18 15,0 2-29-15,0-1-3 0,0 1 9 0,2-1-19 16,-4 1-5-16,4-1-18 0,-2 5-12 0,0 0-18 15,0-7 17-15,0 7-36 0,0-8 6 16,11-7-20-16,-2 6 7 0,1-1 10 0,3 2-20 16,0 1-26-16,2 0-1 0,1 1 10 15,-1 4 16-15,-2-2-6 0,0 4-35 0,-13 0 34 16,9 0-12-16,1 0-29 0,1 0 39 0,15 13-18 16,-13-7 1-16,-2 1-29 0,1 1 40 15,-5-1-29-15,6 0 12 0,-8 0-25 0,-1 0 10 16,-1 0 5-16,-1 0 24 0,-1 0-15 0,1 0-14 15,-2-7 6-15,0 0 33 0,0 15-33 16,0-1 28-16,0 1-10 0,-13 16-27 0,6-16 13 16,1 1 0-16,2-3-15 0,0-3 31 15,2 0-16-15,-1-5 36 0,2 4-44 0,-2-4 30 16,3 3-23-16,0-2-2 0,-1-2-15 0,1-4 26 16,0 0-2-16,0 8 3 0,0-8-8 0,22 21-1 15,-11-15-2-15,-2-4 45 0,3 2-29 16,-4 0 13-16,-2-3-17 0,12 2-1 0,-5 0-4 15,-3-2-1-15,0 0-2 0,-4-1-8 0,1 2 6 16,-1-1-2-16,-6-1-1 0,0 0-1 16,8 0-13-16,-8 0-10 0,6 0 2 0,-6 0 0 15,8 0 8-15,-8 0 0 0,8 0-33 16,1 0-15-16,-9 0-29 0,9 0-50 0,-3 0-27 16,0 0 16-16,-6 0-178 0,10 0-113 15,-4 0 11-15,-6 0 46 0,9 0 11 0,-4 0 31 16,-5 0-21-16,9 0 74 0,1-11 31 0</inkml:trace>
  <inkml:trace contextRef="#ctx0" brushRef="#br0" timeOffset="-205146.4">32720 11359 692 0,'0'0'234'0,"0"0"-30"15,-13-17-6-15,13 17 0 0,0 0-39 0,-23-24-2 16,20 21 8-16,1 2-37 0,2 1-4 0,0 0-9 16,0 0 11-16,-3 0-33 0,3 1-7 15,0-2-1-15,-5 5-19 0,6-7 1 16,2 5 1-16,-2-1 17 0,2 2-23 0,-2 0 11 16,4 4-3-16,2 0 34 0,0 1-36 0,2 7-10 15,3-4 6-15,-2 3-4 0,0-1 1 16,2 1-28-16,-1-2 23 0,-2 4-19 0,6-4 4 15,0 7-3-15,-9-2-8 0,4-6 5 0,-5 6-4 16,3 0-2-16,0-6-4 0,1 9 2 16,-2 2-3-16,6-6-3 0,-8 5 4 0,4-3-1 15,-1 0-2-15,-3 0 11 0,5-5-3 0,-1 3-3 16,-2 2-3-16,-1-3-30 0,-1 2 24 16,-1 0-2-16,0-2 17 0,-2-1-15 0,-1 1 6 15,-1-9 1-15,0 5 5 0,0 0 10 16,-11 13-14-16,0-12 16 0,0 4-14 15,-7-6-2-15,3-2-3 0,1-2 1 0,-5 2 9 16,2-4-16-16,-2 0 15 0,4 0-26 16,-2-2-5-16,6 2 20 0,-2-2-9 0,5 0 17 15,8-2-2-15,-9 0-14 0,1 0 10 0,-8-14 14 16,8 7-16-16,4 0-2 0,-1-1 3 16,0 0-6-16,1-2 0 0,2-3 2 0,-1 1-12 15,2-6-6-15,1 11 18 0,0-7-16 16,0 0-11-16,0-2-9 0,0-2-16 0,15-19 2 15,-11 23-57-15,2-4-67 0,-3 1-44 0,1-3-37 16,5 3 23-16,-9 4-202 0,4 2-45 16,-4 11 12-16,0-11 67 0,0 1 20 0,0 2 39 15,0 8-2-15,0-9 66 0,0 9-36 0,0 0-7 16</inkml:trace>
  <inkml:trace contextRef="#ctx0" brushRef="#br0" timeOffset="-204680.44">32486 11442 680 0,'-4'-1'271'0,"-1"-4"-39"0,0 2-10 16,1 1-22-16,-1 1-14 0,1-3-8 0,-1 4-2 16,1-1-22-16,0 1 27 0,-1-1-8 15,4-2 6-15,-3 1-22 0,1 1 24 0,2 0-2 16,0-1 4-16,0 1-9 0,-1-2-28 0,5-1-2 16,-2 1-16-16,3-1-11 0,10-6-6 15,8-3-8-15,0-2-14 0,3 3 6 0,3 2-11 16,3-1 10-16,2 0-5 0,3 4-3 0,2-4-9 15,1 0-10-15,-1 0 1 0,3 1-3 16,4 0-2-16,-7 1-10 0,3-1-2 16,-4 2-5-16,-5 1-14 0,-1 1 8 0,-7 1-18 15,0 0 8-15,-6 1-5 0,-5 3-1 0,-3-4-17 16,-2 4-25-16,-2 0-22 0,-2-1-61 16,-4 2 10-16,0 0-137 0,4 6-44 0,-5-2 25 15,-7 3-288-15,5-3 41 0,-3 2 50 16,0-3 20-16,3 4 34 0,-2 5 26 0,2-8 13 15,2-2 46-15,-5-1 20 0,4 9 20 0,-4-8 13 16</inkml:trace>
  <inkml:trace contextRef="#ctx0" brushRef="#br0" timeOffset="-199453.75">30284 11300 553 0,'0'0'215'0,"0"0"-32"0,0 0-13 0,0 0 5 16,0 0-10-16,0 0-16 0,0 0-16 15,0 0 8-15,0 0 0 0,0 0-20 0,0 0 12 16,0 0-18-16,0 0-5 0,0 0 7 16,0 0-16-16,0 0 15 0,0 0 6 0,0 0-22 15,0 0 2-15,0 0-15 0,0 0 6 0,0 0-8 16,0 0-16-16,0 0-6 0,0 0-6 0,0 0-6 16,0 0 53-16,0 0-8 0,0 0-16 0,0 0 8 15,0-14 0-15,0 14-5 0,0 0-12 16,0 0 1-16,0 0-7 0,0 0 5 0,0 0-6 15,0 0-9-15,0 0 7 0,0 0-4 16,0 0-4-16,0 0 0 0,0 0-10 0,0 0 2 16,0 0-9-16,0 0-10 0,0 0 7 0,0 0-5 15,-9-12-4-15,5 12-13 0,-1 0 14 0,-2-2 8 16,-1 2-7-16,8 0 1 0,-13 0-22 16,-1 0 12-16,0 0-6 0,0 0 0 15,3 0 13-15,-4 0-5 0,-1 0-6 0,0 0 1 16,-1 0 14-16,1 0 4 0,2 0-15 0,4 0 14 15,0 0 0-15,1 0 3 0,2 0-18 0,0 0 8 16,-1 0 2-16,8 7-1 0,-17 0-17 0,12-7 2 16,1 1 10-16,-2 1-4 0,0-1-8 15,2-1 5-15,-3 2-13 0,7-2 6 16,0 0-6-16,0 0 3 0,-6 0 4 0,6 0-5 16,0 0-1-16,-9 0 2 0,9 0 9 0,0 0-1 15,-6 0-12-15,6 0 10 0,0 0 5 0,-7 0-1 16,7 0-1-16,0 0 17 0,-6 5-7 15,7-4 12-15,3 1 11 0,0 0-1 0,1-1-17 16,0-1 2-16,-1 1-1 0,6-1 6 0,-3 0-8 16,2 0-7-16,6 0 7 0,2 0-14 15,0 0-2-15,2 0 3 0,1 0 2 0,0 0 8 16,-2 0-2-16,3 0-12 0,-4 0-7 16,-1 0 7-16,-2 0 5 0,-1 0-6 0,2 0 15 15,-1 0 9-15,-1 0-9 0,-2 0 5 0,1 0-14 16,-4 0 11-16,0-7-14 0,-1 7 26 15,-7 0-6-15,8 0-3 0,-8 0-3 0,7 0-4 16,-7 0 4-16,8 0 3 0,-8 0-15 0,6 0 10 16,-6 0-6-16,0 0 14 0,7 0 1 15,-7 0-6-15,0 0-1 0,7 0 4 0,-7 0-11 16,0 0-1-16,0 0-3 0,0-7-1 0,6 7 33 16,-6 0-9-16,0 0-22 0,0 0 15 0,0 0 8 15,0 0-6-15,0 0-25 0,0 0 28 16,8 0-2-16,-8 0-14 0,6-10 7 0,-6 10-11 15,0 0 5-15,0 0-4 0,0 0 2 0,0 0 6 16,0 0-18-16,-27-2 9 0,9-1-18 16,11 3 8-16,-7 0 2 0,-5 0-8 0,4 0 17 15,-3 0-8-15,-2 0-4 0,0 0-8 0,0 0 15 16,-2 0-32-16,3 0 24 0,1 0 7 16,1 0-15-16,0 0-8 0,-17 11 15 0,23-11-16 15,1 3 25-15,-1-2-14 0,2 1 3 0,1-2 3 16,-5 5-2-16,0-2-2 0,3 1-14 15,10-4 14-15,-9 0 8 0,1 0-5 0,-1 0-5 16,9 0-8-16,-8 0 20 0,8 0-1 16,-7 0-6-16,7 0 2 0,-8 0-19 0,8 0 16 15,-9 0 2-15,0 11-18 0,9-9 26 0,-2-2-14 16,0 1 11-16,2 1-6 0,3-2-1 16,-1-2-4-16,4 2 11 0,0 0-8 0,0-3 0 15,12 2 2-15,-9 1 9 0,17-7-7 0,-6 6-1 16,-1-3-14-16,2-1 4 0,1 0 21 15,-1-1-11-15,2 4-23 0,-2-2 14 0,2 2-3 16,-3-1 12-16,-3 0-17 0,2 0 16 0,-13 3 11 16,5 0-16-16,1 0 10 0,-3 0-7 15,2 0-5-15,-3 0 2 0,-8 0-2 0,9 0 16 16,-3 0-10-16,-6 0-12 0,0 0-8 16,7 0 25-16,-7 0-7 0,8 0 2 0,-8 0 5 15,0 0 0-15,6 0 1 0,-6 0-12 0,0 0 8 16,0 0-22-16,0 0 27 0,0 0-14 0,0 0 4 15,11-11 18-15,-15 11-17 0,0 0 0 16,-3 0 12-16,-1 0-17 0,-12 0 1 0,10 0 6 16,-8 0-13-16,0 0 3 0,-21 10-8 15,18-9 22-15,-1 2-20 0,-1 1 23 0,2-2 3 16,-1 0 0-16,5 3-6 0,-4-4-2 0,8 3 6 16,2-1-14-16,0-1 3 0,2 0 0 0,3-1 4 15,0-1 4-15,0 0-11 0,4 2-17 16,-1-2 16-16,-1 0-1 0,0 2-1 0,3-2-2 15,-1 1 9-15,0 0-2 0,0-1 24 16,2 0-37-16,0 0 14 0,2 0 10 0,2 0-11 16,3 0-2-16,0 0 10 0,1 0-2 0,16 0 1 15,-14 0-7-15,7 0-11 0,4 0 18 0,-1 0-14 16,4 0 4-16,26-12 19 0,-27 7-5 16,-1 4-7-16,0 0 10 0,-13 1-24 0,7 0 11 15,-4 0-1-15,0 0 7 0,-1 0 9 0,-2 0-24 16,-3 0 9-16,-6 0 11 0,10 0-9 15,-10 0 14-15,7 0-14 0,-7 0-20 0,7 0 23 16,-7 0 8-16,7 0-16 0,-7 0-1 0,0 0 6 16,0 0-4-16,9-10-7 0,-13 9-9 15,-4 1 16-15,-10 2-10 0,4-2 17 16,-4 0-23-16,-30 10 13 0,16-9 4 0,0 2 15 16,-1-1-1-16,3 1-10 0,2-1-6 0,0 1 13 15,4 0 0-15,3 0-9 0,0 0-1 0,8-1-13 16,1 1 17-16,3-3 1 0,3 0-14 15,1 0 13-15,2 1-16 0,-2-1 36 16,3 2-30-16,0-2-6 0,2 1 9 0,4-1-5 16,1 2 8-16,0-4-4 0,2 4 0 0,2-4 7 15,11-2-5-15,-10 4 3 0,8 0-5 0,0 0-15 16,26-7 21-16,-24 4-7 0,4 1 1 16,-3 0 0-16,-1-1 16 0,-6 2-16 0,-1 1 1 15,-1-1 1-15,-5-1-4 0,0 2 11 16,-1-1-23-16,0 1 17 0,-6 0 1 0,0 0-1 15,0 0 1-15,7 0-39 0,-7 0-1 0,0 0 16 16,6 0-14-16,-6 0-10 0,0 0 27 0,0 0-16 16,9 10-17-16,-9-9 5 0,-1 0-12 15,0 1-40-15,-1-2-40 0,1 0-52 0,-3 1 18 16,-2-1-236-16,1 2 37 0,-3 0-250 16,3-2 47-16,-3 2 52 0,2-4 84 0,-3 2 7 15,-5 0-9-15,-21-9 87 0,15 9 24 16,10 0 23-16,-9 0 26 0,-3 0 16 0,-5 0 10 15</inkml:trace>
  <inkml:trace contextRef="#ctx0" brushRef="#br0" timeOffset="-191578.23">16188 14270 695 0,'-14'0'307'0,"14"0"-46"16,0 0-6-16,-13 0-45 0,-6 14-16 0,14-14-8 15,-4 0 7-15,-2 0-23 0,-1 0 15 0,-5 0-22 16,-1 0-17-16,-1 0-16 0,-3 0 23 0,3 0-12 15,-4 0 11-15,1 0-13 0,0 0-30 16,1 0 1-16,-2 0-28 0,2 0 16 0,-2 0-4 16,4 0-13-16,0 0-3 0,1 0-11 0,4 0-22 15,-1 0-3-15,3 0-13 0,2 0-8 16,2 0-2-16,8 0-57 0,-19 5-36 0,15-5-38 16,2 0-35-16,2 0-46 0,0 0 17 0,0 0-178 15,-7-2-136-15,10-2 72 0,-1 1 49 16,2 1-10-16,0 0 46 0,2-3 25 0,7-4 18 15,1-1 29-15</inkml:trace>
  <inkml:trace contextRef="#ctx0" brushRef="#br0" timeOffset="-191189.25">16328 13908 751 0,'4'-6'312'0,"-1"2"-14"0,-1-1-52 0,3 1-19 0,-2-1-19 15,-2 2-2-15,0 0-29 0,3-1-33 16,-2 3-17-16,-1-1 0 0,0 1-32 0,0 1 12 16,2 3-1-16,-2-2 4 0,1 3-11 0,-2 0-11 15,2 3 16-15,0 2-14 0,-2-3 30 16,1 19-23-16,0 2 12 0,-1-1-6 0,2-4 5 15,-2 7-16-15,0-14 1 0,0 4 6 0,0 6-14 16,0 2-21-16,0-1 7 0,0-1-7 16,0 0-13-16,0-1-4 0,0-2-4 0,0-1 0 15,0-3-9-15,0-2-10 0,0-1-41 16,0-3-17-16,0-2 2 0,0-2-99 0,0 0-29 16,0-8-36-16,0 9-41 0,0-4 21 0,0-5-217 15,15 14 34-15,-13-13 32 0,1-1-55 16,1 0 24-16,-1-1 16 0,4-3 69 0,-3 1 12 15,-1-1 19-15,3 0 18 0</inkml:trace>
  <inkml:trace contextRef="#ctx0" brushRef="#br0" timeOffset="-190734.28">16560 14135 293 0,'0'-5'391'0,"-2"-2"-60"15,1 3-43-15,-2-2-14 0,3-2-27 16,0 4-2-16,0-2-21 0,-2 2-29 0,2-2-5 16,0 6-38-16,0 0-22 0,0-8-2 0,0-1 0 15,18-11-23-15,-6 7-31 0,4 2 8 16,-3 0-9-16,1 2-7 0,0 2 8 0,1 2-8 16,-2-2-7-16,-1 6-4 0,-3-1 1 0,-2 2-5 15,0 0 8-15,-7 0-5 0,7 0-10 16,-7 0 18-16,16 13-17 0,-12-9 22 0,3 10 4 15,1 1-28-15,-7-2 20 0,2 1 0 16,-3-14-4-16,0 11 21 0,0 6-25 0,0 1 4 16,-17 19-14-16,11-19 20 0,-3 2-7 0,-1-4-14 15,1 2-5-15,-2 1 0 0,-1-5 2 16,4 2-4-16,-2-1-8 0,3 0 3 0,-2 1-1 16,2-3-3-16,1 2-12 0,0 0 12 0,2-4-12 15,1-1 0-15,1-2-6 0,2 1 0 16,0-9 4-16,0 0-10 0,0 9-2 0,0-9 0 15,14 17-7-15,0-11-21 0,-1-2-43 16,2-2 5-16,2-2-72 0,1 0-21 0,-8 0-19 16,3 0-29-16,18-12-44 0,-10 6 22 0,-7-2-184 15,6-1-82-15,0 1 58 0,-3 0 37 16,2-3 13-16,-5 1 45 0,8-2 23 0,-4-4 14 16,1 3 15-16,0 2 16 0</inkml:trace>
  <inkml:trace contextRef="#ctx0" brushRef="#br0" timeOffset="-190309.31">17095 14138 577 0,'-3'-4'305'0,"0"1"-33"0,0-1-14 15,-2 0-14-15,0 0 7 0,-6-3-41 16,4 0-15-16,0-1 11 0,-2 6-26 0,1 1-22 16,2-2 14-16,2 1-21 0,-3-1-16 0,7 3-8 15,-12 0-3-15,-1 0-7 0,-18 16-9 16,15-8 9-16,3 1-15 0,0 0-1 0,0 2-28 15,2 2-5-15,1 2 14 0,6-4-17 0,0 7 14 16,3-4-15-16,1-14-1 0,0 13 8 16,0 1-14-16,9 18-5 0,2-16 4 0,0-2-13 15,1 0 12-15,1-3-24 0,2 0 1 16,2-2 2-16,-3-2-9 0,0-5-2 0,-3 0 5 16,0 1-3-16,-11-3-4 0,10 0 3 0,1 0 0 15,14-17-9-15,-12 7-6 0,-3 1-4 0,-3 0-3 16,1-4 8-16,-3 2 4 0,-5 2-16 15,3 0 4-15,-3 1 10 0,0-1-3 0,0 9-7 16,0-12-11-16,0-3-9 0,-13-10 23 16,8 10-1-16,1 4-9 0,-1 2 6 0,0 2 0 15,1 2-3-15,3 0-4 0,-3 3-3 16,2-4-20-16,0 5-12 0,1-1 4 0,1 2-48 16,-2-1-23-16,0 2-25 0,2-1-42 0,0 3-15 15,0-3-33-15,0 3-27 0,2-1 21 16,0-2-158-16,3 2-54 0,-3-1 30 0,5-1 5 15,7 8 56-15,1-7 13 0,0-1 49 0,-15 0-24 16,11 0 38-16</inkml:trace>
  <inkml:trace contextRef="#ctx0" brushRef="#br0" timeOffset="-189843.34">17398 14110 740 0,'0'-5'385'15,"0"-1"-62"-15,-2 1 5 0,2-1-52 0,-1 1-33 16,-2-1-14-16,0-1-28 0,1 2-21 16,-1-1-22-16,1 1 14 0,-1-1-31 0,1 3-15 15,-1-1 3-15,2 1-17 0,-2 0 15 16,1 1-37-16,-1 2-6 0,-1 4-4 0,-1-2-24 16,0 2 18-16,-10 5 1 0,6-4-9 0,1 1-5 15,-1 8 9-15,3 3-10 0,-3-1-13 16,4 1-4-16,0 1 9 0,2 3-2 0,1-2-9 15,2-9-13-15,0 4 2 0,0 2-6 0,15 21 2 16,-6-19 2-16,0 0-19 0,2-4-5 16,3-1 13-16,1-2-2 0,-2 1-11 0,3-5 1 15,-2 0 15-15,1-3-16 0,-2-1 8 16,-3-2 17-16,8-1-35 0,-18 0 21 0,9 0-4 16,0 0-12-16,9-12 11 0,-14 7-15 0,1 1 20 15,-1-1-17-15,-2-1 19 0,2-12-3 16,-1 4-16-16,-3 2 20 0,0 12-12 15,0-16-4-15,-14-15 7 0,6 8-2 0,-1 4-6 16,-1 1 8-16,1-2-20 0,2 3 10 0,0 2 15 16,0 3-21-16,2 2-5 0,1 2-13 15,2 0-28-15,-1 5 4 0,2 1-125 0,1 2-104 16,0 0 29-16,0 0-277 0,0 0 31 0,-13 13 27 16,11-6 67-16,2-3 28 0,1 1-20 15,2 2 99-15,-2 0 6 0,2 0-32 0,5 11 60 16</inkml:trace>
  <inkml:trace contextRef="#ctx0" brushRef="#br0" timeOffset="-189279.37">18531 14128 740 0,'3'-3'273'0,"-3"1"-27"15,1-1-6-15,-2 2-21 0,-1-4-35 0,4 5-4 16,-2-1-18-16,-3 2 9 0,3-1 3 16,-3 0-8-16,2 0-18 0,-4 0 12 0,3 0-16 15,-2 2 20-15,-3-1-20 0,1 1 8 0,0-2-9 16,-5 0-24-16,-4 0-12 0,-3 0-11 0,-25 5-32 16,17-4 9-16,1 1 6 0,-1-2-19 15,1 1 8-15,4 1-22 0,-1 0-8 16,3 3-13-16,13-5-20 0,-3 0-15 0,1 0 2 15,-1 0-156-15,9 0-40 0,0 0-46 16,-6 0 23-16,-1 8-225 0,10-6-6 0,1 1 57 16,0 0 28-16,3 0 26 0,-3-1 31 0,11 5 21 15,2-1 14-15,-2 0 26 0</inkml:trace>
  <inkml:trace contextRef="#ctx0" brushRef="#br0" timeOffset="-189040.38">18646 14459 692 0,'-1'0'401'0,"0"1"-53"16,-1-1-16-16,0-1-45 0,-3 1-35 0,0-3-22 16,-2 3-26-16,-12-4-5 0,4 0-31 15,1 2-19-15,-4 0-16 0,6 2-8 0,-3 0-14 16,-6 0-10-16,-2 0-94 0,-27 14-16 0,21-10-63 15,-3 3-81-15,3-2 14 0,-5 1-286 16,5-4 11-16,1 3 18 0,2-4 44 16,16-1 49-16,-6 0 7 0,0 0 37 0,-12-11 13 15</inkml:trace>
  <inkml:trace contextRef="#ctx0" brushRef="#br0" timeOffset="-186767.52">19505 13971 736 0,'14'0'292'0,"-14"0"-30"0,0 0-24 0,0 0 20 16,0 0-24-16,13 0-31 0,-13 0 20 0,0 0-26 16,0 0-22-16,0 0-1 0,22-16-21 15,-22 16 32-15,1 0-4 0,-2 0-27 0,1-2-17 16,-1 4-9-16,-1-4-15 0,1 2 0 15,-2-2-7-15,-2 2-6 0,-2 2-20 0,0-2 12 16,-2 0-7-16,-2 0 13 0,-1 0-26 16,-7 0 4-16,1 0-10 0,-1 0 4 0,0 0-10 15,1 0-7-15,-2 0-17 0,2 0 12 16,-1 0-13-16,2 0-1 0,-2 0-10 0,2 0 1 16,4 0-9-16,2 0-1 0,-1 0-2 15,3 0 4-15,0 0-12 0,-1 0-20 0,4 0-20 16,6 0-7-16,-9 0 5 0,2 0-100 0,7 0-60 15,-8 0-20-15,8 0-47 0,-8 0 27 0,8 0-265 16,0 0 33-16,0 0 34 0,-4 11 32 16,7-11 28-16,2 0 35 0,0-1 11 15,2 1 27-15,2-1 47 0,10 1-9 0</inkml:trace>
  <inkml:trace contextRef="#ctx0" brushRef="#br0" timeOffset="-185983.57">19725 13881 732 0,'0'-3'300'0,"0"-2"-23"0,0 2-18 16,0-3-32-16,3 4-18 0,-2-3-11 0,-2 3-21 15,-2-1-10-15,6 0-21 0,-3 0 3 0,0 2-26 16,1 0-22-16,-1-1 4 0,0 0-5 16,1 2 0-16,1 2 9 0,-1 1-11 0,0-2 5 0,0 5-10 15,1-2 29-15,0 2-7 0,3 9 4 16,-1 1-9-16,0-1-9 0,-2-4-3 16,-2-1 1-16,1 1-6 0,-1 0-6 0,2 11-12 15,-2-13-7-15,0 5 0 0,0 0-10 0,0 3-6 16,-13 11-14-16,13-18 2 0,-3-2 6 15,1-2-12-15,1 0-9 0,-2-2 3 0,3-1 8 16,0 0 21-16,0-2-6 0,0 0-10 0,0-3 7 16,3-4-3-16,0 2-13 0,4-8 1 15,7-2-2-15,-5-2-7 0,0-2-10 0,4 1 10 16,-1 0-8-16,0-1 13 0,2 1-18 16,1 1 8-16,-4 2-15 0,0-1 5 0,3 4 3 15,-5 2-1-15,-1 0 0 0,-4 7-5 16,0-4-12-16,1 3 7 0,0 2 6 0,-2 1-3 15,-3 0-6-15,0 0 12 0,0 0-10 0,6 0 9 16,6 12-3-16,-11-8-9 0,2 2 9 16,1 0-4-16,2 7 2 0,-1 4-16 0,-1-7 13 15,-2 0-7-15,-1 2 2 0,2-5 11 0,-2 0-15 16,1-3 9-16,-2 2-3 0,1-4-3 0,1 3 9 16,-1-1 6-16,-1-2-2 0,0 0 3 15,0-2-3-15,0 0-5 0,0 0-3 0,0 0 8 16,0 0-14-16,22-21 4 0,-12 6-3 15,2 3 8-15,0 0-6 0,-1 0 2 0,-2 2-5 16,0-3 8-16,1 1-9 0,-3 4 0 16,-2 2-2-16,-1 2 0 0,-1 1 8 0,0-1-6 15,0 4 5-15,0 0-5 0,-2 0-5 0,-1 0 2 16,0 0 11-16,0 0-19 0,8 14 19 16,-6-7-16-16,-1 0 3 0,3 9 9 0,-3 2 9 15,2 2-6-15,-1-1-5 0,-1-3-3 0,2 2 7 16,-3-3-7-16,4-1 8 0,-4-2-1 15,3 4-14-15,-3-2 17 0,3-3 6 0,-3-1-25 16,0-3-17-16,0 1-57 0,3-3 9 16,-3 0-62-16,1-1-7 0,1-2-57 0,1-2-26 15,1 3-21-15,0-3-7 0,2 0 24 16,-6 0-149-16,0 0-71 0,9 0 11 0,22-11 70 16,-18 3 8-16,3 0 10 0,-4-2 30 0,3-3 38 15,-4 2-30-15,4-2 33 0</inkml:trace>
  <inkml:trace contextRef="#ctx0" brushRef="#br0" timeOffset="-185408.6">20405 13903 380 0,'4'-12'252'0,"0"1"16"16,-1-1-22-16,-1 4-6 0,-1 0-11 15,-1 2-1-15,2 0 11 0,-1 1 1 0,-1 1-31 16,0 0-25-16,0 4 28 0,0 0-23 0,0 0 5 16,0-9-19-16,0 9-34 0,-10-14 2 15,5 12-19-15,2 0-15 0,-2 2 4 0,0 0-15 16,-1 0-16-16,0 3-6 0,-6 7 3 0,-2-2-17 15,5 3-13-15,-4 1-8 0,5 0-7 16,0 3 9-16,0 0 4 0,3 1-29 0,1 2 26 16,2-5-15-16,2 0-8 0,0-13-16 0,0 9 15 15,0 4-12-15,17 14 25 0,-7-16-34 16,0-2 22-16,1-3 5 0,-2-2-19 0,0-4-5 16,-9 0-2-16,11 0 11 0,15-15-33 0,-12 8 14 15,-1-3-10-15,2 2 0 0,-5 1 4 16,3-4-19-16,-4 4 22 0,-5 0 1 0,2-1-3 15,-3 1-17-15,-1-2 29 0,1 2-5 16,-3-1-3-16,2 2-4 0,-2 6 1 0,0-8 2 16,0 0 11-16,0 2-4 0,0 0 5 15,0 6-12-15,0-10-5 0,0 2 3 0,0 8-12 16,0-9 3-16,0 9 12 0,0-7 17 16,0 7-8-16,0 0-4 0,0 0-2 0,-11-7 21 15,11 8-7-15,-2 3-10 0,4 1 2 0,-2 1 6 16,0 1 5-16,5 9-3 0,-5-6 5 0,9 21-5 15,-7-12 6-15,2 0 12 0,1 5 9 16,2-2-2-16,-3 2-14 0,3-2 26 0,-2 3-2 16,2-4-7-16,-3 1 0 0,-4-1 0 15,5-3 8-15,-1 3-16 0,-3-2-7 0,0 2 2 16,-1-9 7-16,0 1-16 0,0 3-13 0,-15 17 8 16,8-17 14-16,-3 0-12 0,2-4-9 15,-2-1 4-15,1-4-14 0,0 0-35 0,0-4 5 16,2 3 4-16,-2-4-68 0,4 0-61 0,-3-2-25 15,8 0-47-15,0 0-41 0,-8 0 24 16,8 0-214-16,-16-14 29 0,12 8-10 0,2 1 25 16,1-2 27-16,1 0 67 0,0-3 24 0,0-3-29 15,18-21 83-15</inkml:trace>
  <inkml:trace contextRef="#ctx0" brushRef="#br0" timeOffset="-184780.64">20747 13654 758 0,'0'-11'353'0,"0"2"-32"0,0 0-46 15,0 3-18-15,-2 1-16 0,2-1-32 0,2 4-41 16,-2-1-26-16,0 1 12 0,0 4-19 15,0 0-6-15,1 1-5 0,0 1-5 0,1 2-11 16,-1 1 29-16,3 13 5 0,-2 0-28 0,5 0 16 16,-5 5 3-16,2 0 5 0,2 3-7 15,0-2 2-15,-3-1-7 0,-1 1 1 0,2 0 1 16,-2-1-12-16,1 1-9 0,-3 1-9 16,0-5 2-16,0 0-9 0,0-13-21 0,0 8-6 15,0 0-10-15,0 0-9 0,0-4 2 0,0-3-1 16,-9 8-16-16,7-12 12 0,2 0-11 15,-1-2 8-15,1 0-5 0,0-1 8 0,0-3-3 16,0 1-10-16,0-4-8 0,1 2 19 16,1-3-17-16,2-2 9 0,3-8 4 0,1-4-21 15,1 0-7-15,-3 0 18 0,5-1-13 0,-1 2 3 16,4-3-2-16,-3 2-2 0,-2 5 1 0,0-2-19 16,-2 10 11-16,0-3-8 0,-2 1-10 15,-2 2 17-15,1 3-11 0,0 2 8 0,-4 0 10 16,0 0-14-16,0 0-2 0,0 0 13 15,10 14-9-15,-5-10 7 0,-3 2 4 0,4 12-21 16,-1-2 19-16,0 2-12 0,-1-3 6 0,2 5 3 16,2-2 5-16,-3 0 3 0,-1 0 9 15,-2-4-1-15,1 6-14 0,-2-7-6 0,2 0 5 16,-3-2-3-16,0-1 0 0,1-2-20 0,0 1-8 16,-1-9-47-16,0 0-23 0,0 8-44 15,0-2 14-15,0-6-136 0,0 0-41 0,0 9 27 16,0-9-201-16,0 0-60 0,0 10 34 0,4-12 58 15,-2 2-9-15,1 0 65 0,1-1 9 16,0-3 22-16,0 0 50 0,1 0 9 0,9-10 14 16,-5 1 5-16</inkml:trace>
  <inkml:trace contextRef="#ctx0" brushRef="#br0" timeOffset="-184519.66">21166 13942 565 0,'3'-2'422'0,"-2"0"-51"0,3-1-50 16,-3 1 3-16,0 1-38 0,2 1-12 0,-2 0-5 16,2 1-18-16,-2 1-23 0,0 1-21 0,1 3-4 15,-1-2-15-15,0 3-20 0,0 1-16 16,2 11 4-16,1 1-21 0,0 2-15 0,1 0-3 16,-4-1-19-16,0-2-5 0,-1 0-7 15,0-11-9-15,0 4-5 0,0 1-27 0,0-1-9 16,0-2-14-16,0-1-13 0,0-1-29 0,0-1-42 15,0-7 6-15,-11 17-123 0,11-15-78 16,-1 1 22-16,1-3-237 0,0 0-1 0,0 0 16 16,-2-1 18-16,5-2 60 0,-3-1 26 15,1 0 24-15,9-12 21 0,-5-2 4 0,-1 7 34 16,1-13 5-16</inkml:trace>
  <inkml:trace contextRef="#ctx0" brushRef="#br0" timeOffset="-184307.67">21270 13725 568 0,'-3'-5'465'0,"2"1"24"0,-2-2-40 15,1 2-56-15,2 1-37 0,0-2-50 0,-3 3-36 16,3-1-41-16,-1-1-26 0,1 3-18 16,0 0-17-16,0-3-22 0,0 3-42 0,1 0-19 15,2 0-64-15,-3 1-2 0,2-2-182 0,2 2 14 16,-4 0-340-16,1 0-5 0,2 2 71 15,-3-2-11-15,0 0 57 0,0 0 49 0,-1 0 3 16,2-4 18-16,-2 3-17 0,-1 1 55 0</inkml:trace>
  <inkml:trace contextRef="#ctx0" brushRef="#br0" timeOffset="-183439.72">22226 13975 373 0,'0'0'323'0,"0"0"-24"16,0-13-42-16,0 13-19 0,0 0-12 0,0 0-6 15,0 0 11-15,0 0-27 0,0 0-26 16,0 0 8-16,0 0-15 0,0 0-19 0,0-14-3 16,0 14-7-16,0 0-16 0,0 0-11 15,0 0-16-15,0 0-8 0,0 0 1 0,0-16-20 16,-9 17 16-16,-9 4-14 0,5-5 0 0,-2 0-19 15,-5 0 6-15,-21 7 0 0,18-7-5 0,0 4-13 16,2 0 1-16,-1 3-6 0,-1-3-2 16,4-1-5-16,-1-2 5 0,-1 1-5 0,5-1-4 15,-1 3-16-15,3-4 20 0,3 3-30 0,5-2 0 16,0-1-53-16,1 0-21 0,5 0-50 16,0 0-29-16,0 0-36 0,-8 0-57 0,8 0 21 15,0 0-249-15,0 0 6 0,0 0 92 0,-12-9 18 16,12 5 9-16,2 2 20 0,1-2-10 15,2 1 13-15,-3 1 1 0</inkml:trace>
  <inkml:trace contextRef="#ctx0" brushRef="#br0" timeOffset="-183160.74">21955 13836 449 0,'1'-4'335'0,"2"-1"-34"0,-1 0-28 15,1 1-21-15,-2 0-21 0,2-1 1 0,-2 3-31 16,3-1-34-16,0 2-19 0,-2-2-8 0,1 5-13 16,1 0 19-16,-2 1-24 0,1 1-21 15,-1 2 15-15,6 9-22 0,0 3 12 16,-2 2-11-16,2-2-11 0,-3 0-8 0,0 0-10 16,3-2 0-16,-1 1 6 0,0 1-7 0,-1 0-8 15,3 1-6-15,-4-3-5 0,-1-1-6 0,0-2-3 16,-2-4-48-16,0 0-25 0,-2 1-38 15,0-10-41-15,0 7-50 0,0 1 14 16,0-8-218-16,0 8-72 0,0-1-5 0,-12 6 89 16,9-10-41-16,2-1 68 0,-1-2 12 0,2 2 33 15,0-2 36-15</inkml:trace>
  <inkml:trace contextRef="#ctx0" brushRef="#br0" timeOffset="-182157.8">22633 13519 563 0,'0'0'297'0,"0"0"-47"16,0 0-35-16,-14-15-12 0,14 15-26 0,0 0 2 16,0 0-11-16,0 0 8 0,0 0-5 15,0 0-36-15,0 0 1 0,0 0-20 0,-15 9 17 16,21 10-16-16,-3 3 26 0,1 1-17 16,2 0-13-16,4 0-14 0,-3 1-6 0,-2-2-10 15,4 1-9-15,0-3-8 0,0 3-6 16,-2-5-5-16,1 2-8 0,1-2-76 15,-2 0-22-15,-1-3-40 0,-3-4-45 0,-1 0-29 16,3-2 16-16,-3-2-186 0,0-3-100 0,-2 0 51 16,4 0 27-16,-1-3 23 0,1 2 23 15,-1-1 14-15,3-1 22 0</inkml:trace>
  <inkml:trace contextRef="#ctx0" brushRef="#br0" timeOffset="-181866.82">22900 13909 804 0,'2'0'321'0,"-1"0"10"0,1 1-44 0,0-2-12 15,0 2-41-15,-2-1-24 0,0-1-25 0,-2-2-40 16,1 3 8-16,-3-2 6 0,2 1-38 16,-5 1-12-16,4-1-12 0,-3 1-10 0,-13-2 25 15,4 0-13-15,0 0-3 0,-3 2-20 0,2 0-9 16,-6 0 1-16,11 0-9 0,-6 0-4 15,-4 0-16-15,-24 13-5 0,23-12-30 16,2 6 6-16,-1-3-69 0,1 4-4 0,3-4-26 16,-1 3-21-16,8-1-19 0,1-2-9 15,3 1-33-15,1 0 16 0,3 1-78 0,1-2-84 16,0 0-57-16,1-1-2 0,0-3 23 0,0 0 30 16,0 7 7-16,0-7 13 0,14 26 56 15</inkml:trace>
  <inkml:trace contextRef="#ctx0" brushRef="#br0" timeOffset="-181458.83">22633 14105 473 0,'2'0'277'15,"-2"2"-19"-15,3 0-2 0,-2-1-37 0,0 1-6 16,-1-1-10-16,2-2 17 0,-2 2-44 0,2-1 9 16,-2 1-24-16,1-2 8 0,-1 1-19 15,2 1-47-15,0-2-20 0,2 1 20 0,1-1 3 16,0-1-34-16,0 1 2 0,2-1-14 15,2 0 22-15,9-1-49 0,-3 3 43 0,4-5-59 16,-4 3 48-16,-4 2-24 0,-11 0-18 0,10 0 12 16,-1 0 0-16,-1 0-17 0,-1 0-2 0,-7 0 0 15,24 14-4-15,-16-9 35 0,-3 2 22 16,0 0-16-16,-2 0-7 0,-3 0-7 0,-1 0 20 16,1-7 6-16,0 0-3 0,0 16 5 15,-10 14 13-15,6-18-22 0,0-2-1 0,0 5-3 16,-1 2-16-16,1-6 14 0,1 0-2 0,3-1-12 15,-3-2-1-15,3 1-1 0,0-2-15 0,0-7 0 16,0 0 5-16,0 8-6 0,0-8-9 16,12 16-48-16,-7-12 6 0,12 1 4 0,-3-1-83 15,0-2-28-15,0-1-38 0,-3-1-33 16,5 0-26-16,24-14 21 0,-19 6-224 0,-4-2-16 16,2 1 24-16,0-6 51 0,-3 3 21 15,0-2 37-15,-3-1-8 0,-1 1 60 0,0-4 12 16,-1 0 13-16</inkml:trace>
  <inkml:trace contextRef="#ctx0" brushRef="#br0" timeOffset="-180779.88">23090 13909 675 0,'-1'-7'276'0,"0"3"-38"0,-1-2-7 16,2 2-5-16,0-2-45 0,0 4-15 15,0-3-18-15,2 3 22 0,0 0-6 0,-1 2-33 16,3 2 5-16,-4-2-14 0,4 2-14 0,-1 3 13 16,-1-1-7-16,1 1-13 0,4 14 21 15,-5-7-14-15,0-3 10 0,2 0-13 0,-3 1 4 16,2-1-13-16,-2 9-8 0,2-3 4 16,-3-3-33-16,2-2-4 0,0-3-8 0,-2-7 22 15,0 6-22-15,0-6 11 0,0 7 0 0,0-7-16 16,0 7-2-16,0-7-12 0,0 7 20 15,0-7 0-15,0 0-1 0,0 0-26 0,9 11 19 16,-6-14-11-16,-1-2-7 0,7-5-8 16,-4-1 9-16,6-5-2 0,1 0-4 0,-1-1 10 15,2 1-24-15,0-2-15 0,0 2 24 0,-1 3 6 16,0-1-2-16,-3 7-9 0,-3 0-4 0,1 1-14 16,-2 4 9-16,0-3 3 0,-1 5-7 15,1 0 11-15,-5 0-18 0,0 0 14 0,0 0 4 16,11 14-7-16,-8-8 14 0,0 1-34 15,-2 0 22-15,3 11 2 0,-2 0-7 0,1-6 19 16,-3-12-29-16,0 11 21 0,0-1-8 0,0-3 4 16,0 1 7-16,0-8-10 0,0 9-5 15,0-9 1-15,0 8 16 0,0-8 12 0,0 9-12 16,0-9 3-16,0 0 2 0,15 8-12 0,-14-11 7 16,11-8-12-16,-5 4 5 0,4-3 8 15,-2-1-14-15,3 1 12 0,-3-1-3 0,0-2 1 16,3 2-1-16,-4 3-12 0,-2 4-1 15,-1-2 6-15,-2 3-1 0,-1 1 10 0,4-1-8 16,-4 3-1-16,-2 0 14 0,0 0-13 0,0 0-7 16,9 13 3-16,-7-7-3 0,-2 1 19 15,6 10-14-15,-5 1-24 0,1 2 7 0,0 0 2 16,2 0 20-16,0-1 10 0,-1-2-31 0,1-3 30 16,-2 4-8-16,2-5 0 0,-1-6-2 15,-2 2-15-15,2 0-8 0,-3-3-33 0,2 0 6 16,-2-1-84-16,3-3-22 0,1-2-32 15,-2 0-44-15,1 0 22 0,-3 0-159 0,0 0-83 16,0 0-17-16,17-19 84 0,-14 8 7 0,7-5-3 16,-3 1 12-16,3-1 73 0,-1-1 4 15,1-1 11-15</inkml:trace>
  <inkml:trace contextRef="#ctx0" brushRef="#br0" timeOffset="-180363.87">23635 13853 706 0,'-3'-6'294'16,"3"4"-26"-16,0-3-22 0,0 1-27 16,-1 3-53-16,1-2 0 0,0-1-7 0,0 4 3 15,1 0-1-15,1 0-23 0,0 3 2 0,2 0-12 16,0 1 18-16,0 0-32 0,-2 1-17 0,-1 3-10 16,10 8 31-16,-2-5 9 0,0 6 4 15,-6-2-39-15,9-1 23 0,-4 3-14 0,-2-5-26 16,-1-2 8-16,0-2-14 0,0 1-13 15,2-7 8-15,-3 4 0 0,1-3 6 0,-3 3 1 16,2-4 3-16,0 4 10 0,0-3-9 0,0-1-8 16,-4-2-18-16,0 0-4 0,8 0 5 15,-1 0 0-15,-7 0-6 0,24-17 2 0,-15 10-3 16,-1-6-19-16,-3 3 11 0,3 0-12 0,-5-5 1 16,6-1 5-16,-3-4-10 0,-1 0 4 15,1 1-7-15,-2-2 10 0,-2 0-10 0,4 2-2 16,-1 2-5-16,0 1-7 0,-1 3 21 0,1 2-15 15,-4 2-13-15,1 3 10 0,-2 0-30 16,0 3-35-16,2 2-32 0,0 1 9 0,-2 0-100 16,0 0-25-16,0 0-67 0,6 11 25 0,-6-6-225 15,1 2-13-15,0 0 5 0,2 1 67 16,-2 0 34-16,8 7 33 0,-2 0 35 0,3 1 32 16,-3-1-3-16,5-1-39 0</inkml:trace>
  <inkml:trace contextRef="#ctx0" brushRef="#br0" timeOffset="-179981.93">24204 13900 623 0,'1'-8'338'0,"0"1"-53"0,1 0-21 15,-2 0-27-15,0-1-29 0,0 1 17 0,0-2-63 16,0 0 6-16,0-1-29 0,-12-5-14 15,11 9-17-15,-2 2 28 0,0 0-42 16,-1 1 5-16,0 1-27 0,1 1 27 0,1 1-6 16,-3 0-7-16,1 1-6 0,-2 1-10 0,6-2 18 15,-17 15 3-15,4-4-10 0,1 3 6 16,0 2 0-16,2 0 5 0,-2 2 3 0,2 2-29 16,0 3 26-16,4 3 7 0,-1-3-7 15,-2 1 2-15,5 2-4 0,0-5-4 0,2 5-1 16,2-5-15-16,0-10-1 0,0 6 1 0,0 2-19 15,0 3-3-15,0-2-6 0,12 22 0 16,-7-20-20-16,-1-2-3 0,0-2-14 0,-1 1-24 16,1-2-38-16,0-4 7 0,-2-1-104 15,-1-2-37-15,-1-2-39 0,0-8-51 0,0 0 29 16,0 7-208-16,0-7-15 0,0 8 23 0,0-8 60 16,0 0-11-16,0 0 48 0,0 7 24 0,-7-1 23 15,7-9 0-15,2 1 41 0</inkml:trace>
  <inkml:trace contextRef="#ctx0" brushRef="#br0" timeOffset="-179794.95">24201 14174 607 0,'-1'-1'374'0,"0"-3"-81"16,-1 1 10-16,1-3-58 0,-3 5-54 0,-1 0-18 15,0-1-12-15,-1 1-1 0,-3 1-18 16,-10 0-25-16,8 0-42 0,-5 0-21 0,-7 0-64 15,0 0-14-15,0 0-55 0,0 0 6 0,2 0-252 16,5 0-43-16,3 0 25 0,1 0 23 0,5 0 19 16,-2-5 48-16,9 3-76 0</inkml:trace>
  <inkml:trace contextRef="#ctx0" brushRef="#br0" timeOffset="-179275.98">24283 13467 510 0,'-2'-5'332'16,"2"0"-44"-16,-2 1-45 0,0-3-26 0,2 1-9 15,0 3-19-15,1-2 14 0,0-1-12 16,1 1-35-16,2 1-4 0,7-9 9 0,-3 2-30 16,3 2-22-16,2 2-10 0,0-1 19 0,2 0-47 15,0-2-3-15,-2 6 3 0,4 1 18 16,3-1-32-16,0 2-19 0,-5 2 14 0,-15 0-28 16,14 0 7-16,0 0-25 0,14 16 26 0,-18-8-3 15,-3 1-9-15,0-1 25 0,-4 2-23 16,-3 0 5-16,0-10 12 0,0 14-11 0,-12 20-1 15,5-14 56-15,-6-1-26 0,1 1 11 16,1-1 9-16,2-2-5 0,-4 1 15 0,5-3-14 16,1-2 6-16,1-4-10 0,0 0 3 15,5-1 23-15,1-1 3 0,0-7 5 0,0 0-6 16,11 15-10-16,5-9-8 0,-4-3-10 0,5 2 10 16,-7-5-22-16,6 0 3 0,3 0-12 15,19-14-16-15,-16 10 13 0,-1 1-21 0,-1-2-13 16,-6 0-22-16,4 0-50 0,-3 2 7 0,-1-3-196 15,-2-3 22-15,-5 6-341 0,-3 0 14 16,-1-1 80-16,-3 0 32 0,1 1 22 0,-1 3 19 16,0 0 48-16,0 0 55 0,0 0 20 15,-29-11 24-15,11 15-44 0,-9 6 31 0</inkml:trace>
  <inkml:trace contextRef="#ctx0" brushRef="#br0" timeOffset="-177450.09">15708 15658 776 0,'0'0'290'15,"0"0"-54"-15,0 0-16 0,0 0-8 16,0 0-39-16,0 0-20 0,0 0 9 0,0 0-12 16,0 0-18-16,3-23-2 0,-8 22 11 15,-3 1 4-15,-1 0 0 0,-8-4-20 0,-2 2-14 16,1-2 28-16,2-1-7 0,-1 0-31 0,-2 1-15 15,-1-1-12-15,4-4-3 0,-3 2-1 0,0 0-10 16,0 2-6-16,-2-2-6 0,3 0-8 16,-2 1-3-16,2 1-10 0,1-1 13 0,6 4-18 15,-1 0 1-15,5 2-4 0,0-1-29 16,3-1-39-16,-3 0-27 0,4 2-33 0,-2-1-35 16,3 1-67-16,-1 0 19 0,3 0-290 0,0-1 50 15,0 1 32-15,0 0 29 0,0 0 22 16,0 0 62-16,0 0-12 0,10-6-31 0,-6 5 47 15</inkml:trace>
  <inkml:trace contextRef="#ctx0" brushRef="#br0" timeOffset="-177071.11">15965 15229 632 0,'4'-4'370'0,"-1"1"-31"0,-2 1-60 15,0 0-28-15,0-2-12 0,2 4-32 16,-2-3-40-16,-1 2-10 0,3 1-23 0,-2 1-12 16,0 0-14-16,1 2-5 0,0 3 0 0,-2-1-1 15,5 13-4-15,-3 0-6 0,-1 3-10 0,3 0 11 16,-1 1-1-16,-3 1-6 0,3 3-4 0,1-3-8 15,-3 4-4-15,-1-15 2 0,0 8-11 16,0 3-21-16,0 1 22 0,0 0-17 0,0 0 0 16,0-2-26-16,0-4 12 0,0 4-8 15,0-6 3-15,0 0 4 0,0-5-24 0,0-3-3 16,0 1-56-16,0-9-21 0,0 8-50 16,0-8-26-16,0 8-46 0,9 2 17 0,-9-10-149 15,3 1-119-15,-1-2 20 0,0-1 42 0,4-2 14 16,-4 2 30-16,2-1 25 0,0 0 18 0,-1-2 10 15</inkml:trace>
  <inkml:trace contextRef="#ctx0" brushRef="#br0" timeOffset="-176641.13">16175 15514 556 0,'3'-6'313'16,"-1"1"-44"-16,-1-1-13 0,8-8 6 0,-4 2-47 15,-2 2-22-15,-1-1-27 0,2 3-18 16,0 1 20-16,5-6-20 0,-3-1-19 0,2 4-6 16,-3 3-23-16,3 1-21 0,0 0 5 0,-2 3-6 15,-1-1-7-15,2 1 30 0,7-4-43 0,-5 5-5 16,1-1 9-16,0 1-23 0,0 2 8 16,-10 0-18-16,7 0 17 0,-7 0 13 0,7 0-19 15,16 14 16-15,-16-7-4 0,-1 0 14 0,-1 0-21 16,-4 3 12-16,-1-3 12 0,0-7-38 15,0 15 32-15,0 0-14 0,-13 19 6 0,3-15-12 16,1-1 27-16,2 2-28 0,-2-2 12 0,1-1-23 16,0-1 26-16,-3 1-19 0,3-2 0 0,3 0-25 15,1-4 14-15,-5 2 5 0,2 2-5 16,6-5-5-16,-2-3-16 0,3 0 17 0,0-3-2 16,0-4-8-16,0 0 0 0,0 8-19 15,0-8 8-15,14 13-16 0,-8-11-34 0,0-1 6 16,3-1-80-16,1 0-21 0,-1 0-19 0,6 0-25 15,22-14-11-15,-19 11-17 0,-1-1 20 16,1 0-137-16,1-3-59 0,-2-2-30 0,-2 0 19 16,-2 0 54-16,-1 5 24 0,4-5-31 15,-6 3 15-15,3-4 58 0</inkml:trace>
  <inkml:trace contextRef="#ctx0" brushRef="#br0" timeOffset="-176217.16">16693 15470 513 0,'4'-6'327'0,"-3"1"-50"16,0-1-31-16,2 2-12 0,-3-2-21 0,0 2-7 16,0-2-18-16,0 1-2 0,-2 1-22 0,1-1-33 15,-1 1 3-15,2 4-27 0,-7-4-18 16,3 2 10-16,-1 2 7 0,-2 0-24 0,1 4-12 16,-5 4 11-16,-3-1-7 0,4 4 3 0,1-1-9 15,-3 2 15-15,5 6-1 0,0-4-8 16,1 1-4-16,0 2-9 0,5-1 12 0,1-4-1 15,0-1-13-15,0-3-9 0,0 4-3 16,10 14 6-16,-4-18-14 0,-2-1-11 0,1-3 15 16,5 8-19-16,-3-7-5 0,1-4 16 0,-8-1 3 15,8 0-7-15,1 0-3 0,-4 0 3 16,6-10-8-16,5 1-4 0,-3-4 9 16,-1 3-12-16,-5-2-9 0,-2-2-12 0,-1 3 31 15,0 0-17-15,-4 3-7 0,0 0-4 0,0 8 0 16,0-9 6-16,0 2 5 0,0-4-16 15,-11-13-3-15,5 12 22 0,0 2-9 0,0 3 12 16,1 0-19-16,0 2 14 0,0 0 0 0,1 1-30 16,-1 1-1-16,3 1-3 0,-4 0 0 0,5 0-19 15,-1 2-41-15,-2-2-40 0,1 1-27 16,1-1-51-16,0 2-19 0,2 0 19 16,0 3-118-16,2-1-91 0,-2-1 1 0,2 0 14 15,3 1 47-15,0 0 19 0,1 0-2 0,15 3 19 16,-3-3 14-16</inkml:trace>
  <inkml:trace contextRef="#ctx0" brushRef="#br0" timeOffset="-175786.19">17088 15407 732 0,'0'-3'303'0,"0"0"-19"0,0 0-10 0,0 0-64 16,-3-1-10-16,2 2-5 0,-3-1-26 0,0 0-9 15,2 0-27-15,-1 2-11 0,1-2-20 16,-2 2 8-16,-1 1-41 0,1 0 9 0,-1 3 1 16,1-2-22-16,-2 3 4 0,-5 8 22 15,6-1-34-15,-3 0 14 0,0 4-12 0,1 2-10 16,3-1 23-16,4-1-24 0,0 0 20 16,0-7-5-16,0 6-4 0,0 0-6 0,16 18 8 15,-11-20-4-15,4 5-2 0,0-8-5 0,1 2-9 16,-1-4-3-16,0-2 18 0,-1-3-8 0,0-2-19 15,0 2 12-15,-8-2-7 0,8 0 14 16,2 0-4-16,16-18-5 0,-15 9-8 0,1 0-4 16,-6 0 0-16,0 3-11 0,-2-3-1 0,-1 2 0 15,-3 0-13-15,0 2 11 0,0 5 0 16,0 0-1-16,0-14 0 0,-18-14-10 0,9 14 17 16,-6 1-2-16,4 3-1 0,2-1-7 0,2 2 0 15,2 3-38-15,-1 4-6 0,3-3-24 16,-1 3-31-16,2 0-27 0,0 2-55 0,2 0 18 15,0 0-300-15,0 0-1 0,-1 7 35 16,2-5 40-16,1-1 28 0,2 2-7 0,1 0 23 16,1-2 14-16,15 2 79 0</inkml:trace>
  <inkml:trace contextRef="#ctx0" brushRef="#br0" timeOffset="-175276.22">18293 15473 470 0,'2'-1'276'0,"-2"1"-41"0,-2 0-22 16,4 0-17-16,-2-1 6 0,0 1-15 15,0 0-16-15,0 0 8 0,0-1-23 0,-2 1 43 16,2 0-35-16,-1 0-3 0,1-2-2 16,-3 2-17-16,1 0-17 0,-2-1 44 0,0-1-14 15,-2 2-32-15,2-1 16 0,-4-1-24 0,1 2-10 16,-15-1 13-16,9 1-28 0,-5 0-5 0,-2 0-11 16,-2 0-10-16,-28 16 6 0,26-16-13 15,-1 3-19-15,4 2 12 0,-2-1-11 0,3 0-25 16,3 2-31-16,-1-1-1 0,3 4-105 15,2-4-31-15,0 1-36 0,4-1-45 0,-4 5 21 16,9-3-249-16,2 0-13 0,2-1 38 0,0-1 65 16,0-5 18-16,0 0 31 0,0 0 20 0,13 14-41 15,-1-8 8-15</inkml:trace>
  <inkml:trace contextRef="#ctx0" brushRef="#br0" timeOffset="-175069.23">18197 15703 629 0,'3'1'406'0,"-3"2"-55"15,3-1-45-15,-3-2-40 0,-2 0-6 0,1 1-25 16,-2-1-29-16,2 0-22 0,-4 0-27 16,1-1-4-16,-3 2-16 0,-1-1-15 0,-10 0-84 15,7 0-59-15,-5 0-57 0,-7 0-74 16,-1 0 13-16,-25 12-273 0,24-5-10 0,-1-2 59 15,-3 3 22-15,6-1 30 0,6 0 44 0,-2-5-2 16</inkml:trace>
  <inkml:trace contextRef="#ctx0" brushRef="#br0" timeOffset="-173832.3">19013 15499 702 0,'0'0'255'0,"0"0"-30"0,0 0 3 15,0 0-12-15,0 0-27 0,0 0-11 16,0 0-10-16,0 0 8 0,0 0-10 0,0 0 5 0,0 0 0 15,0 0-18-15,0 0 32 0,0 0-4 16,0 0 9-16,0 0-20 0,0 0 0 0,0 0-13 16,0 0-7-16,0 0-8 0,0 0-5 15,0 0-22-15,0 0-22 0,-22-3 8 0,15 3-12 16,2 0-3-16,-2 1-26 0,0 1 3 0,-4-2 2 16,-1 0-3-16,-4 0 4 0,-18 9-16 15,17-9 9-15,-1 5 6 0,4-4-20 0,0-1 7 16,4 1-18-16,0-1 6 0,-1 2 5 0,5-2-10 15,0 1-1-15,-2 0 5 0,-1 1-7 0,5-2-5 16,-1 0 10-16,1 0-4 0,2 1-1 16,-4-1-13-16,3 0 3 0,1 0 8 0,2 0-10 15,0 0-8-15,0 0 11 0,0 0-10 16,-8 0 3-16,8 0-14 0,0 0 3 0,0 0 4 16,-11 0 2-16,14 2 13 0,1-4-14 0,1 2 6 15,4-1-11-15,-3 1-5 0,18-3 11 16,-13 3-10-16,4 0 5 0,28-10-11 0,-16 9 5 15,-1-2 8-15,-2 2 9 0,0-3-21 0,2 0 1 16,-3 2 4-16,1 0 1 0,-5 0 12 16,2 2-19-16,-4-1 4 0,-2-1-4 0,-15 2 4 15,10 0 12-15,-1 0-17 0,0 0 6 0,-3 0 13 16,-6 0-15-16,7 0 21 0,-7 0-4 0,0 0-3 16,6 0-2-16,-6 0 24 0,0 0-6 15,0 0-11-15,12 2 15 0,-14-1-13 0,-3-1-7 16,0 1 5-16,-2-1-3 0,0 1-12 15,-13 4 6-15,0-2 17 0,-4-1-6 0,0 1-25 16,-2 0 19-16,1 1-11 0,0 0 0 0,-1-1 14 16,0 0-16-16,2 1-2 0,1-1 8 0,2 0 7 15,1-2-5-15,6 0-14 0,2 2 6 16,3-3-5-16,2 0 16 0,-1 0 5 0,2 1-12 16,2 1 18-16,-1-2-26 0,1 2 7 15,1-2 0-15,1 0-9 0,2 0 17 0,0 0-1 16,0 0-4-16,-8 0 14 0,8 0-25 0,0 0 19 15,-6 0 4-15,6 0-9 0,0 0-15 16,-7 0 0-16,7 0 3 0,0 0-14 0,0 0 3 16,0 0-10-16,-8 0-7 0,8 0-35 15,0 0-43-15,0 0-37 0,0 0 13 0,0 0-139 16,-11 0-47-16,11 0-55 0,0 1 33 16,0-1-233-16,0 2 53 0,1 0 47 0,3-2 37 15,-4 3 52-15,1-3-4 0,3 3 45 0,-1-1-2 16,-1-2 16-16,2 0 14 0,0 1 3 15</inkml:trace>
  <inkml:trace contextRef="#ctx0" brushRef="#br0" timeOffset="-172466.39">19518 15044 477 0,'0'0'295'0,"0"-14"-30"0,0 14-34 16,0 0-31-16,0 0-15 0,0 0-20 0,0 0-27 15,0 0 6-15,0 0-21 0,0 0 5 16,0 0-4-16,0 0-8 0,0 0-3 0,0 0-14 16,0 0 18-16,-29 11-16 0,20 6 32 15,-3-1-37-15,2 2-6 0,-1 2-3 0,0 2-13 16,0 1-8-16,-1 0-5 0,3 2-7 0,0 0 39 16,-1 1 4-16,0 0-6 0,2 1-16 15,2 0 5-15,-2 2-16 0,4-1 3 0,2 4-8 16,2-2-6-16,0-14-12 0,0 8 24 0,0 2-18 15,14 31-3-15,-6-30-5 0,-1-3-2 16,8 4-2-16,-2-4-13 0,0 2 6 0,5-3-15 16,0 1 9-16,-1-3-11 0,-2 2-11 15,4-5 2-15,0-3-1 0,2 0-106 0,-5-1-53 16,1-3-40-16,1 0 18 0,-3-2-248 0,-5-4-54 16,4 1 60-16,-1-5 23 0,-4 0 24 0,0-1 24 15,-9 0 5-15,6 0 27 0,1 0 30 16,-7 0-12-16</inkml:trace>
  <inkml:trace contextRef="#ctx0" brushRef="#br0" timeOffset="-171522.45">19790 15406 285 0,'0'-6'340'0,"0"1"-60"16,2-1-19-16,-2 2-37 0,1-2-32 0,0 3-2 15,1 0-14-15,-2-1-17 0,-2 2 5 0,2-1 2 16,-1 0-36-16,1 2-9 0,0-2 12 16,0 0-27-16,-1 2-12 0,-1-1 0 0,1 2-5 15,-3 0-13-15,1 2 7 0,0-1-12 16,-2 2 18-16,1 0-18 0,-8 8-12 0,1 0 21 16,-1 4-19-16,2-1-5 0,0 1 12 15,0 1 1-15,2 2 0 0,1 0-15 0,-1 0-5 16,3-1-5-16,1-1-17 0,0 1-2 0,3-2-15 15,1-4-2-15,0-11 20 0,0 11-5 0,0-2-4 16,0 0-2-16,0 0 11 0,16 10-4 16,-9-9-5-16,4 1 0 0,-3-5 11 0,0-2-4 15,-1-3-5-15,2 1-4 0,-9-2-9 16,7 0-1-16,6 0 0 0,9-15 4 0,-8 10-12 16,-2 1 21-16,-6-3-24 0,6-1 2 15,-5-1 14-15,1 1 3 0,-3 2-13 0,-2 1-15 16,0-2 8-16,-2 0 11 0,0 3-5 15,-1-2-10-15,0 2-2 0,0 4 4 0,0 0 10 16,0-7-6-16,0 7 22 0,0-9-5 0,-18-11-23 16,12 12 12-16,-1-2 3 0,4 3-15 15,-4 0 8-15,-2-3-3 0,1 2 2 0,-3-2-1 16,2 0 1-16,3 5 2 0,-3-2 14 16,-2-3-21-16,0 2 21 0,0 0-12 0,2 1 13 0,1 3-15 15,1-2 4-15,1 2-9 0,0 1-9 16,1-1 5-16,-1 1 16 0,2-1 2 0,-2 1-6 15,2 0-2-15,-1-1-7 0,1 0 11 16,-7-7-8-16,4 4-6 0,2-1 6 0,0 2 17 16,3 0-8-16,-1 2-10 0,2 0 5 15,-2 0-10-15,2 0 18 0,-2-1 0 0,3 2-24 16,-2-2 23-16,2 1-15 0,0-2-1 0,-1 1 16 16,-1-1-1-16,2 4 0 0,0-3-3 0,0 5 18 15,0 0-18-15,0-6-6 0,0 6 10 16,0-11-3-16,12-1 0 0,-10 8-7 0,10-5 0 15,-2 1-4-15,-2 4-12 0,1 0 24 16,0 3-2-16,-2 0 10 0,0 1-12 0,-7 0-9 16,0 0-9-16,14 0 8 0,9 14 20 0,-10-4-19 15,-3 0-7-15,-5-2 26 0,2 1-16 16,-1-2 1-16,1 5 9 0,1 1-2 16,-4-2-12-16,0-3 6 0,-2-1-1 0,3 0 6 15,-2-1-19-15,-2 1 14 0,1-2-1 0,-2-5 1 16,0 0-41-16,0 7-21 0,0-7-41 15,0 8-13-15,0-8-33 0,0 9-41 0,0-9-23 16,0 8 21-16,-12 3-254 0,11-8 23 16,1 0 0-16,0-3 61 0,0 0 34 0,6 0-24 15,-3 0 52-15,1-2 22 0</inkml:trace>
  <inkml:trace contextRef="#ctx0" brushRef="#br0" timeOffset="-170959.48">20022 15293 573 0,'1'-2'296'16,"0"-2"-38"-16,-1 3-11 0,0 0-21 15,0-2-35-15,0 1 20 0,0 0-17 0,0 2-3 16,0-3-23-16,0 2 1 0,0-1-41 15,-1-1 17-15,0 2-18 0,1 0-14 0,0-1 30 16,0 0 0-16,-1 2-19 0,1-1-16 0,0 1-12 16,-3-1-11-16,2 1-6 0,-2 1-3 0,1 0 9 15,-2 3-29-15,0-2-13 0,-1 1 5 16,2 3-13-16,-6 3 3 0,-1 2 0 16,4 2-17-16,2-3 21 0,-1 3-11 0,4 2-10 15,-1-6-1-15,1 2 18 0,1-1-20 16,0-10 0-16,0 10 3 0,0 5 8 0,12 16-15 15,-8-15-12-15,2-5 8 0,-3-1-15 0,3-2 29 16,0 5-16-16,3-5 3 0,-4-1 2 0,0-2 5 16,-1-1-6-16,0-3-7 0,1 3-3 0,-1-2-1 15,1-2 6-15,-1 0 1 0,-4 0 6 16,0 0 2-16,0 0-30 0,7 0 22 0,4-16-5 16,-7 12 3-16,-3-1 0 0,1-1-5 15,-1-1 6-15,1 0 9 0,-1 0-14 0,-1-1 2 16,1-1-10-16,-1 1 13 0,0-4-19 15,0 1 19-15,0 0-11 0,-11-7-23 0,8 10 27 16,2 3 1-16,-1-1-13 0,-1 2 7 16,-1 0 7-16,2 1 2 0,-4-1-13 0,3 0-1 15,-2 1-103-15,1 0-16 0,0-1-49 16,0 0-39-16,1 3 19 0,1-2-196 0,-1-2-89 16,2 2 79-16,0-1 10 0,1 4 20 0,0 0-3 15,0 0 68-15,0-9 39 0,0 2 14 16,11-6 8-16</inkml:trace>
  <inkml:trace contextRef="#ctx0" brushRef="#br0" timeOffset="-170555.5">20159 15044 635 0,'0'-1'205'0,"0"1"-22"0,0-2-8 15,0 2-12-15,2 2-18 0,-1-1-23 0,2 1-7 16,0-1-4-16,0 3-7 0,1 2-4 0,4 5 9 16,3 1-19-16,-3 3 13 0,1 1-8 0,5 1 8 15,-2 2-14-15,-5 1 26 0,3 2-29 16,2 1-1-16,-7 1-13 0,3 0 24 0,1 1-1 15,-5 3 12-15,2-2-31 0,-3 0-12 16,-1 2-1-16,0 1 25 0,-2-16-7 0,0 9-10 16,0 3-25-16,-11 32-2 0,6-28 0 0,-1 0 11 15,-4-1-14-15,0 0-8 0,1-3-17 16,-4 0 17-16,4 0 6 0,-2 0-18 16,1-2-32-16,-1-1-29 0,-1-4-40 0,2-5-41 15,5-3-52-15,-3 1 18 0,2-4-147 0,1-4-113 16,2 1 30-16,1-4 28 0,2 0 6 0,2 0 18 15,1-4 23-15,-2 0 14 0,9-6 23 16</inkml:trace>
  <inkml:trace contextRef="#ctx0" brushRef="#br0" timeOffset="-170132.53">20569 15130 869 0,'1'-4'290'0,"1"-1"-29"0,-2 2-6 0,1 0-33 16,0-1-28-16,2 1-35 0,-3 0-7 15,1 1-30-15,0 0 23 0,1-1-31 0,-2 2 7 16,0-1-11-16,0 1-20 0,0 0 18 0,0 1 0 15,-3 0-22-15,2 0 19 0,-1 2-24 16,-1 1-9-16,0 0 20 0,0 1 14 16,-8 6-16-16,5 3-10 0,-3 2 16 0,2-1-20 15,-2 4-12-15,2 0 16 0,2 4-2 0,-2 1-6 16,2 0-6-16,-1 3-18 0,1 0 8 0,2 1-21 16,2 1 4-16,-2 0 9 0,2 0-11 15,1-15 7-15,0 9-13 0,0 1 8 0,0-1-23 16,15 21 2-16,-10-22-12 0,2-3 0 15,2-1-103-15,-3-1-12 0,2-1-42 16,-1-6-18-16,-1-4-38 0,-1 3-52 0,-1-6 24 16,2 0-189-16,-2-1-36 0,-4-1 48 0,0 0 30 15,7 0 26-15,-7 0 8 0,16-13 37 16,-11 8 0-16,4-8 30 0</inkml:trace>
  <inkml:trace contextRef="#ctx0" brushRef="#br0" timeOffset="-169486.57">20730 15318 409 0,'1'-7'339'0,"-1"1"-47"0,-1 1-22 0,1-1-22 0,-2-1 4 16,0 3-41-16,0-1-4 0,0 1 0 16,1-2-31-16,-1 1 11 0,0-1-26 15,0 1-14-15,-3 3-24 0,2-3 4 0,-1 1-14 16,1 2 5-16,-1-1-13 0,0-1-10 15,-3 2-5-15,1 1-29 0,1 1 1 0,1 0-7 16,-2-1-5-16,6 1-5 0,0 0-4 0,-9 0-5 16,9 0 18-16,-23 17-7 0,14-5-4 0,-1 0 2 15,2 1-3-15,4-2-12 0,0-1 3 16,0 5-12-16,2-4-7 0,2-1 13 16,0-2 5-16,0-8-30 0,0 0 21 0,0 8-2 15,0-1-1-15,0-7 3 0,10 16-34 0,-6-14 2 16,1 1 24-16,0 0-23 0,1-3 5 0,-2 0 6 15,3 0 2-15,-3 0-10 0,2-1 15 16,-6 1 3-16,0 0-5 0,15-10 8 0,-10 6 0 16,6-6-28-16,-6 0 15 0,2-4-3 0,0 4-10 15,-5 1 16-15,1-1-1 0,1 4-5 16,-3-2-1-16,2 1 1 0,-3 2 1 0,1 1-13 16,0-2-1-16,-1 6-9 0,0 0 26 0,0 0 12 15,0-9-36-15,0 9 11 0,0-6 14 0,0 6-27 16,0 0 28-16,0-8 8 0,0 8-12 15,0 0 5-15,0 0-22 0,0 0 13 16,8-13 6-16,-8 15 2 0,1 0-14 0,-1 2 21 16,0 1-13-16,1 0 11 0,-1-1-8 0,0 6-1 15,0-2 1-15,0 2-8 0,0 6 16 0,0 3-13 16,0 0-4-16,0 2 26 0,0-2-5 16,0 2-13-16,0 0 17 0,0 0 2 0,0 0 1 15,0 0 2-15,0 0-17 0,0-5 12 16,0-1-6-16,0 3 6 0,0 1-10 0,0-1 9 15,0 0-6-15,0 0 5 0,-5 15-21 0,5-20 4 16,-2-2 9-16,2-3-8 0,-3 2-30 16,2-4 4-16,0 1-82 0,1-2-39 0,0-1-28 15,0 1-23-15,0-1-64 0,0-4 23 0,0 0-192 16,0 0 7-16,5 5 7 0,-3-6 14 16,1 1 13-16,-2-3 56 0,2-2 14 15,0 3 18-15,0-4 24 0</inkml:trace>
  <inkml:trace contextRef="#ctx0" brushRef="#br0" timeOffset="-169181.56">20854 15508 610 0,'2'-1'362'0,"-1"-2"-80"0,0 2-23 0,0-2-29 16,1 2-20-16,-2-1-1 0,2 4-13 15,1-2-3-15,-2 1-15 0,0 2-32 0,0-2 6 16,1 2-23-16,-1-2-15 0,0 2 22 16,2 1-8-16,-3-1-26 0,1 1 10 0,-1 0-32 15,1 1-3-15,1-1-12 0,-2 2-1 16,0-3-16-16,2 2-4 0,-2-1-6 0,2 0 5 16,-1-1-9-16,0 1-5 0,2 2-5 0,-3-4-38 15,2 0-51-15,0 1-32 0,-1-1-41 0,3 0-26 16,-2-2-54-16,-1 0 19 0,3 0-253 15,-4 0 30-15,0 0 40 0,0 0 30 0,7 0 24 16,0 0 15-16,-7 0-15 0,9 0 9 16</inkml:trace>
  <inkml:trace contextRef="#ctx0" brushRef="#br0" timeOffset="-168420.64">21119 15470 726 0,'2'-6'252'0,"1"1"-26"15,-2-1 3-15,2 2-11 0,-2-2-10 0,0 2-37 16,2 0-7-16,0 0-7 0,-2-1 34 0,-1 3-42 16,0-1 7-16,1-1-7 0,0 1-11 15,-1 3-30-15,0 0-2 0,0 0-7 0,0 0-9 16,0 0-7-16,-9-6-13 0,7 7 9 15,-2-1-10-15,-1 2-6 0,2 0-7 0,1-1 15 16,-3 2-21-16,1 1 0 0,1 0 11 0,-1 2-15 16,-5 7 19-16,2 2-14 0,-1-6 2 0,0 6-22 15,2-5 10-15,2 0-1 0,3-2-16 16,-3-1 16-16,0 1-8 0,4-2-11 0,0 1 3 16,0-3-5-16,0-4 7 0,0 0-5 15,0 0-5-15,0 9 5 0,0-9-3 0,0 8-15 16,14 3 6-16,-11-11-3 0,1 1-28 0,1-2 27 15,-1 1 1-15,2-1-11 0,-2-3 4 0,1 2 4 16,-1 1 1-16,0-3-21 0,1 0 18 16,-3 1 2-16,1-3-8 0,2 3 8 15,-4-1 0-15,0 0-4 0,1-2-6 0,-1 1-3 16,-2-1-18-16,1 6 31 0,0 0-19 0,0-10 31 16,0 2-13-16,0 1-2 0,0-4 9 15,-14-17-27-15,7 14 27 0,2-1-7 0,0 4 2 16,0 1-22-16,-3-4 14 0,1-1 4 15,3 5 8-15,-3 2-16 0,-4-2-5 0,3 0 7 16,3 2 16-16,0 0-24 0,1 2 16 0,-2 4 1 16,2-3-1-16,1 2-2 0,1 0 10 0,-2-2 4 15,3 2-13-15,-3-2-7 0,3 2 2 0,-1 0 4 16,0-1 4-16,2 0 7 0,0 4-1 16,0 0-4-16,0-7-12 0,0 7-12 0,9-17 28 15,-4 13-2-15,6-11-37 0,-2 8 2 16,-2 2 8-16,2 0 11 0,-2 1-8 0,-2 1 10 15,1 3 5-15,-1 0 0 0,-5 0-2 0,0 0 8 16,6 0 1-16,-6 0-42 0,9 0 5 16,4 14 2-16,-2-4 18 0,-6-1 2 0,-1 1 21 15,-1-1-7-15,-2 0 5 0,3 12-1 16,-3-7-1-16,-1-14-6 0,0 11 10 0,0 5-21 16,0-4 9-16,-10 14 11 0,7-16-1 0,1-3-45 15,2 2-57-15,-1-4-50 0,-1 1-36 0,0-5-47 16,2 5 21-16,0-6-205 0,0 0-30 15,0 0 54-15,0 0 8 0,0 0 26 0,12 4-8 16,-6-6 73-16,-3-2-6 0,8-4 45 16</inkml:trace>
  <inkml:trace contextRef="#ctx0" brushRef="#br0" timeOffset="-168083.65">21312 15186 796 0,'0'-3'307'0,"0"2"-38"16,1-2-33-16,0 0-27 0,1 3-11 0,-2-1-36 15,0 1 3-15,0 0 26 0,0 0-3 0,0 1-43 16,1 2 2-16,0 0-11 0,-1 1-9 0,2 0-14 16,-1 2 16-16,-1-1-3 0,0 2-35 15,1 0 21-15,-1 1 11 0,0 2-10 0,0 2 7 16,6 21-20-16,-4-18-7 0,-1 0-9 15,0 2 2-15,1-2-19 0,-1-2-11 0,-1-1 1 16,0-2-22-16,0 1 8 0,0 0-1 16,0 1-2-16,0 0-22 0,0-1 13 0,0 0-3 15,0-3-42-15,0 0 1 0,0-2-90 0,0-6-51 16,0 10-47-16,0-3 21 0,0-7-170 16,0 8-124-16,0-8 3 0,0 7 34 0,0-7 31 15,0 0 48-15,0 0 21 0,9 10 15 16,-7-11 39-16,1-2 32 0</inkml:trace>
  <inkml:trace contextRef="#ctx0" brushRef="#br0" timeOffset="-167691.68">21436 15062 649 0,'-3'-3'274'0,"2"-1"-38"15,1 0-38-15,0 0-16 0,0 3-7 16,1-2-34-16,2 1 1 0,-2 1-8 0,2 1-20 16,2 0 9-16,-2 1 2 0,4 1-28 15,-3 1 2-15,2-2 5 0,7 10-14 0,0 0-14 16,1 3 10-16,-3 1 6 0,0 2-4 0,-1 5-6 15,0 2-35-15,-4 0 18 0,2 1 8 16,0 1-8-16,-3 0-13 0,3 2-4 0,-3-3 14 16,-1 0-24-16,-2 3-18 0,2 0-11 15,-4 0 23-15,3-2-14 0,-3-14 2 0,0 11 4 16,0 0-14-16,0 1 12 0,-12 26-42 16,7-26-48-16,-4-4-49 0,1-1-67 0,2 0 18 15,-2-5-236-15,0 1-18 0,1-7 32 0,3 0 52 16,-1-6 30-16,4 4-14 0,-1-5 24 15,1 0 27-15</inkml:trace>
  <inkml:trace contextRef="#ctx0" brushRef="#br0" timeOffset="-167262.7">22004 15010 853 0,'2'-8'306'0,"-2"1"-62"0,3 2-21 16,-3 1-14-16,0-3-14 0,0 4-9 15,1 0-25-15,-2-1-10 0,1-1 5 0,0 5-26 16,0-4-11-16,0 2 8 0,-3 1 8 0,1-1-16 16,-1 4 8-16,0 1 4 0,0 1-1 15,-4 11 9-15,-2-3-16 0,0 7 10 0,-1-1-24 16,2 4 2-16,-3-2-7 0,2 3 0 16,-1 6-21-16,2 0-8 0,0 2-10 0,2 1-3 15,3-1 2-15,2 0-16 0,1-2-1 0,0-12-17 16,0 4 6-16,13 27 5 0,-2-20-4 15,1-5-21-15,1-4-44 0,-1 0 4 0,3-3-118 16,1-6-61-16,0-3-86 0,4-2 30 16,2 3-245-16,-3-3 56 0,-9-5 7 0,0 0 64 15,3 0 4-15,-3 0 29 0,-1 0 23 0,-1 0 14 16,6-14 35-16,-11 11 11 0</inkml:trace>
  <inkml:trace contextRef="#ctx0" brushRef="#br0" timeOffset="-162985.95">22103 15186 512 0,'0'0'250'0,"0"0"-31"0,-16 0-7 0,16 0 3 16,0 0-10-16,-26 11 4 0,25-11-10 16,-3-1-38-16,3 1-1 0,-2-2 21 0,1 2-39 15,-1 0-5-15,2 0-7 0,-1 0-10 0,1 0-4 16,1 0-28-16,0-1 8 0,-1 1-32 0,2-1 10 16,0 1-11-16,5 0 0 0,-3 0-2 15,3-2 0-15,0 2-6 0,1 0-4 0,0 0 9 16,2 2-18-16,1-2-17 0,2 0 23 15,-1 0-5-15,1 0 3 0,-2 0 7 0,-2 0-5 16,-1 0-47-16,9 9 13 0,-11-7 5 0,-5-2-14 16,0 0 15-16,6 0-11 0,-6 0 4 15,8 0-5-15,3 11-3 0,-11-9 21 0,2 2 16 16,-2-2-14-16,0 4 5 0,-2-2-21 16,0 3 21-16,-1-3-4 0,1 2-9 0,0-3-8 15,-2 3 18-15,3-2-18 0,-3 1 0 0,3-1 15 16,-1-1-21-16,-1-1 9 0,2 1 2 15,-1 0-7-15,1 0-9 0,1-1 8 16,0-2 0-16,0 0-18 0,0 0 3 0,10 9-1 16,-3-5 8-16,-1-2 11 0,7 5-2 15,-3 4-1-15,2-4 2 0,-1-1-26 0,-2-2-1 16,-1 2 17-16,-2-2 14 0,-2 0-14 0,3 2 8 16,-5-3-10-16,3 2-18 0,-2-1 2 15,-1 2 1-15,-1-2 22 0,1 3-12 0,-2-2 12 16,0-5 10-16,0 0-32 0,0 9 17 0,0-2 16 15,0-7-21-15,-19 24 18 0,10-19-7 16,3 1 2-16,0-1-3 0,1-3 0 0,1 0-1 16,-1 0-124-16,0-1-36 0,0-1-33 15,0 0-38-15,1 1 21 0,-2 1-172 0,6-2-67 16,0 0 13-16,-7 0 52 0,7 0 26 16,-6 0 24-16,6 0 40 0,-7 0 19 0,-3-13 11 15</inkml:trace>
  <inkml:trace contextRef="#ctx0" brushRef="#br0" timeOffset="-162585.99">22279 15062 640 0,'0'-4'336'16,"2"1"-64"-16,-2 0-8 0,2-2-18 0,1 1-53 16,0 1-7-16,-1 0-16 0,2 3-13 15,0 0 0-15,1-1-27 0,0 2-15 0,1-1-5 16,11 4-18-16,-4 3-5 0,0 2-8 16,2 2-3-16,2 1-4 0,-4 5 17 0,-1-3 2 15,-3 5 0-15,0-1-9 0,-4 3 26 0,4 0-17 16,-2 3 2-16,-5 0-23 0,3-1-3 0,-1 2-8 15,-3-2 17-15,3 2-19 0,-4 1-14 16,0-14-5-16,0 7-10 0,0 4 13 0,0 2-12 16,-9 26 0-16,3-23 10 0,-2-3-42 15,0-2 27-15,0 1-11 0,-3-2-26 0,2 0 1 16,1-4-36-16,-3-3-30 0,3-1-46 0,-3-3-34 16,5-5-48-16,2-1 18 0,0 1-215 15,0-6-54-15,4 0 44 0,0 0 29 0,0 0 30 16,0 0 26-16,-3-9 27 0,6 5-29 0,0 0 9 15</inkml:trace>
  <inkml:trace contextRef="#ctx0" brushRef="#br0" timeOffset="-162183.02">22915 15271 586 0,'1'-2'311'0,"1"0"-33"16,-1-2-33-16,0 1-19 0,-1 1 4 0,0 1-26 16,0 0-13-16,0-3-5 0,2 3-22 15,1 0-17-15,-3 1 4 0,-1-1-25 0,1-1-1 16,1 2-13-16,-1 0-13 0,-2-2-3 15,-1 1-10-15,1 0 27 0,-2 1-17 0,0 1-10 16,-1-1-8-16,-3 1 1 0,2 1-10 0,-10 1-48 16,-3 3-3-16,1-2 25 0,-3 1-2 15,-1 4-7-15,3-5-2 0,-2 1-4 0,5 1-3 16,3-4-23-16,-2 5 12 0,3-2-11 0,2-3-26 16,6 0-19-16,-2-1-51 0,2-1 3 15,1 1-33-15,-1-1-18 0,2 0-52 0,2 0 17 16,0 0-142-16,1-4-102 0,0 1 23 0,2-1-9 15,-2 0 52-15,4 0 39 0,4-8 39 16,-1 6-59-16,-2 1 60 0</inkml:trace>
  <inkml:trace contextRef="#ctx0" brushRef="#br0" timeOffset="-161886.03">22785 15159 371 0,'0'-2'348'15,"1"1"-35"-15,-1-3-36 0,1 3-38 16,-1-2-15-16,0 3-12 0,3-1-19 0,-3 0-52 16,1 1 2-16,-1-2-23 0,1 2-16 0,-1 2 6 15,3 0-19-15,-2 1 18 0,-1 2-3 16,0 1-18-16,0 1 22 0,2 14-33 0,-1-1 14 16,0 2-16-16,0 2-15 0,2 0 1 0,-1 1-21 15,2 2 12-15,-4-1-6 0,1-4-13 0,1 4 13 16,3-4-27-16,-5 0 2 0,1-2 9 15,0-1-1-15,1-4-33 0,-1-2 9 0,0-2 3 16,-1-3-28-16,2-1-20 0,-2-1-41 16,0-2-30-16,0-2-79 0,1 4 17 0,-1-4-210 15,0-2-32-15,0 0 17 0,1 0 22 0,-1-3 4 16,4 0 28-16,1 1 39 0,-2-3 24 0</inkml:trace>
  <inkml:trace contextRef="#ctx0" brushRef="#br0" timeOffset="-161542.05">23031 15118 696 0,'0'-6'330'0,"0"2"-23"0,2 0-16 0,-2 0-81 15,0 1-10-15,0 1-13 0,0 0-5 0,0-1-49 16,1 0-13-16,0 3-14 0,2 3 15 0,-1-1-6 15,0-1-18-15,0 3 13 0,7 10 6 16,-8-4-16-16,4 2-12 0,-1 3-7 0,-1 1-8 16,0-4 19-16,0 6-12 0,1 2-18 0,-1-2-21 15,-3-11-4-15,0 6 11 0,0 4-4 16,0 1-5-16,0 0-2 0,0 2-11 0,0-3-3 16,0-4 15-16,0 5-4 0,0-2-35 15,0-4-19-15,0 0-18 0,0-3-62 16,0 1-41-16,0-2-43 0,0-1 16 0,0-7-157 15,0 8-102-15,-4 2 38 0,4-10 11 0,0 0 30 16,0 0 22-16,15 8 24 0,-11-6 16 16,2-2 9-16</inkml:trace>
  <inkml:trace contextRef="#ctx0" brushRef="#br0" timeOffset="-161242.05">23322 15480 774 0,'5'0'286'0,"1"0"-9"0,-2 0-12 0,0 2-52 16,-2-2-5-16,1 0 3 0,0 1-20 0,-3-1-15 15,3 0 12-15,-3 0-63 0,2 0 24 0,-2 0-38 16,-2-1 3-16,2 1-22 0,-3 0 3 0,-1 0-9 16,-2 1 6-16,1-1-15 0,-3 0-20 15,0 0 3-15,-2 0-8 0,-8 0 17 16,-2 0 2-16,-3 0-26 0,-24 10-5 0,19-7-5 15,1 0-2-15,0-1-5 0,4 0 0 16,3 1-3-16,3-1-25 0,3-2-19 0,5 3-32 0,0-3-10 16,3 3-19-16,1-3-36 0,1 3-22 15,1-3-39-15,1 1-21 0,1 2 17 0,-1 0-188 16,2-2-64-16,-1 2 34 0,2 0 13 16,1 1 79-16,-2-4-35 0,0 0 14 0,7 14 2 15</inkml:trace>
  <inkml:trace contextRef="#ctx0" brushRef="#br0" timeOffset="-160825.09">23012 15706 507 0,'0'1'323'0,"0"2"-61"16,-1-2-21-16,0 0-37 0,1 1-11 15,0 0 2-15,0-1-24 0,2-1-22 0,-2-1-3 16,2 1-39-16,1-2-10 0,2 0-14 0,-1 0 9 15,1 1-21-15,-1-1-3 0,4 1 5 0,-2-1-15 16,2 1-6-16,-2 1-8 0,2-2 1 16,0 2 4-16,-1 0 2 0,-7 0-1 0,8 0-2 15,2 0 20-15,4 0-38 0,-2 0 18 16,15 16-10-16,-18-9 1 0,1-3-8 0,-5 0 24 16,1 2-12-16,-2-5 4 0,1 3 4 15,-2 0-7-15,0 1-4 0,-1 0 17 0,-1 1-8 16,-1 1-15-16,0-7-5 0,0 0 18 0,0 8 17 15,0 7 3-15,-15 15-12 0,9-11 4 16,-1-5 6-16,-2-2 11 0,4 2-7 0,0-4-10 16,1-4-23-16,0 2 14 0,4 0 5 15,-1-1-10-15,1 1-11 0,-3-2-9 0,3-6-22 16,0 0-20-16,13 24 0 0,-6-15-115 0,-3 0-89 16,4-5 21-16,-1 1-306 0,6 2-3 15,-1-4 64-15,-1 0 32 0,-4-2 28 0,5 1 21 16,8 0 72-16,-3-2 24 0,-11 0 13 0,8 0 16 15</inkml:trace>
  <inkml:trace contextRef="#ctx0" brushRef="#br0" timeOffset="-160087.14">23548 15258 577 0,'0'-8'227'0,"1"3"-20"0,0 0-15 16,-1-1-1-16,3 1-8 0,-3-1-3 0,1 3-10 16,1-3-5-16,-2 3-14 0,0-1 26 0,0 1-38 15,0 3-9-15,0 0-19 0,0 0 8 16,0 0-10-16,0 0-11 0,-6-10 4 16,4 10-31-16,-3 3-11 0,-5 7 8 0,-2 3-26 15,-1-1 19-15,4 5-6 0,-1 3-6 0,0 2-5 16,-2 2 51-16,3 3 7 0,-1 0-18 0,4 2-10 15,-1-1-7-15,4 1-6 0,-1-1-9 16,2 0 12-16,0 0-27 0,2-15 6 0,0 3-16 16,14 24 9-16,-8-20-3 0,3-2-4 15,-1-1 0-15,5-1-17 0,-3-5-17 0,3 5 2 16,-2-6-52-16,-1-5-76 0,1-2-28 0,-2 0-46 16,1-3 19-16,-2 0-272 0,-8 0 23 15,5 0 32-15,2 0 28 0,-7 0 22 0,29-11 41 16,-22 5 6-16,2-1 7 0,-2 2 12 15</inkml:trace>
  <inkml:trace contextRef="#ctx0" brushRef="#br0" timeOffset="-159365.18">23793 15418 795 0,'2'-4'269'0,"-1"-1"-39"0,0 2-19 16,-1-2-15-16,0 1-12 0,-1 0 4 15,1 1-23-15,0 0-23 0,1 1-1 0,-1-1-24 16,-1 0-16-16,1 2 31 0,-1-1-34 16,1 1-17-16,-3 1-6 0,-1 0-7 0,1 1 5 15,-1 1 17-15,0 2-40 0,-8 5 5 16,3 0-3-16,0 4 0 0,2 2-3 0,-6 1-16 15,5 2-12-15,1 2 39 0,0-2-33 0,2 0-4 16,1-1 24-16,3-2-16 0,1-15 0 16,0 14-5-16,0-1-1 0,11 11-7 15,-5-17 7-15,-4 0 1 0,3-3-12 0,7 5 10 16,-2-5-19-16,-2-1 2 0,-2-3 0 0,3 0-10 16,-9 0 29-16,6 0-22 0,5 0 10 15,12-12-10-15,-14 8-4 0,2-4-1 0,-5 2 0 16,0-3 3-16,-3 2 15 0,1 1-23 0,-2 1 40 15,-1-1-12-15,-1 0 7 0,2 1-21 16,-2 5 3-16,0 0 6 0,0-9-3 0,0 0-27 16,0 2 11-16,0 7-1 0,0-10 21 15,-15-10 0-15,6 7-3 0,2 3-20 0,-6 2 9 16,-3-2 2-16,4 2-1 0,5 0-13 0,-8-1 3 16,3 1 11-16,2 4-24 0,-4-3 24 0,5 1-21 15,3 0 0-15,2 1 17 0,-3 1 0 16,5-1-1-16,-2 1 15 0,1 0-13 0,2 2-15 15,1-4 1-15,-1 2 1 0,1-2 24 16,-1 1-3-16,1 5-2 0,0 0-14 0,0-9 11 16,11-14-13-16,-6 13-6 0,2 2 20 0,-6-1 1 15,4 4-8-15,0-1 1 0,0 2-2 16,0 0-1-16,2 3-14 0,-2-2 9 0,3 1 1 16,-3 1 16-16,-5 1-17 0,0 0 5 0,7 0 1 15,15 17-12-15,-8-5 37 0,-2-4-21 16,-9 2 2-16,3-2-6 0,-4 1 5 0,0-1 12 15,0-1-11-15,-1 0-15 0,2-1 4 0,-3-6-2 16,0 0 10-16,0 8-5 0,0 0-19 16,0 0 0-16,0-2-31 0,-14 8-43 0,12-7-54 15,-4 6-49-15,-3-1 19 0,2-4-208 0,-2 5-46 16,1-3 38-16,3-3 51 0,-2-2 21 16,6 1 24-16,0-3 3 0,1-3 35 0,0 0-23 15</inkml:trace>
  <inkml:trace contextRef="#ctx0" brushRef="#br0" timeOffset="-158867.21">24049 15407 317 0,'3'-4'308'0,"-3"-1"-35"0,4 2-19 16,-4-3-39-16,2 3-22 0,1-1 0 0,-2 0-3 15,-1-1-42-15,1 1 3 0,1 2-10 16,-2-3-7-16,1 3 12 0,0-1-27 0,3 1 23 16,-4-2-27-16,0 2-14 0,0 0-12 15,0-1-7-15,1 2-9 0,-1 1-13 0,0 0 30 16,-3 0-39-16,1 2-13 0,0 0 2 0,-2 5-2 16,-3 6 5-16,-1-1-7 0,3 4-6 15,-2 0-7-15,2 1-15 0,-2-2 19 0,5 3-28 16,-1-6 52-16,1 1-50 0,2-3 12 0,0-10 14 15,0 8 17-15,0 1-54 0,0-4 26 16,12 9 7-16,-8-10-7 0,6 7 12 0,-2-8-29 16,0-1 17-16,0-4-36 0,-8 2 18 0,8 0-12 15,-1 0 10-15,-7 0-12 0,9 0 24 16,14-18-6-16,-14 7-4 0,-3 3-4 0,-1-1 25 16,-1 2-29-16,-3 0 7 0,-1 0-2 15,2-1 20-15,-2 8-16 0,0-7-5 0,0 7 11 16,-12-28-1-16,7 19-3 0,-1-1-14 0,-1-4 9 15,-1 8-7-15,0 1 9 0,1-1 19 16,2 3-28-16,-1 1 11 0,-2-1-41 0,3 0-22 16,0 2-11-16,0-1-56 0,1 1-59 15,0-1 18-15,0-2-186 0,3 3-90 0,-3-2 45 16,3 2 45-16,0-2 22 0,1-1 23 16,0 4 16-16,0 0 45 0</inkml:trace>
  <inkml:trace contextRef="#ctx0" brushRef="#br0" timeOffset="-158534.23">24168 15167 524 0,'1'-3'243'0,"1"1"-37"16,-2 2-25-16,1 0-7 0,0 2-18 0,2-1-16 15,-3 1 0-15,2 0-11 0,1 3-6 16,1-3-20-16,0 4-1 0,6 6-4 0,1 1-2 16,0 0 0-16,0-1-6 0,2 3-19 0,-2 0 1 15,1 2 32-15,-3 2-11 0,1 1-13 0,-4 2-2 16,1 3 29-16,-3-1-24 0,-2 2-9 16,-1 2-20-16,-1-14 21 0,0 6-4 0,0 3-15 15,-16 24-5-15,8-22-22 0,-1 0 15 16,-2-3-9-16,3 1-26 0,-2-4 27 15,3-2-70-15,0-2-42 0,0-5-42 0,1-1-48 16,5-4 15-16,-2-1-240 0,2-3-21 0,1-1 28 16,2 2 34-16,0-2-18 0,0-3 77 0,3 1 10 15,-1 1 3-15</inkml:trace>
  <inkml:trace contextRef="#ctx0" brushRef="#br0" timeOffset="-157980.27">24476 15293 759 0,'0'-6'308'0,"0"2"-44"0,1-1-13 0,-1 1-8 15,0 1-41-15,0-1-38 0,0 0-4 16,2 1-8-16,-1 1-24 0,-1-2-30 0,1 4 10 15,-1-2-28-15,1 4 23 0,1 0-15 16,-2-1 9-16,0 2-12 0,1 2 29 0,0-2-40 16,1 4 26-16,7 5-12 0,-3 4-6 0,3-4-11 15,-5 4-7-15,6-2 7 0,-4-4-2 16,-1 0-1-16,3 4-4 0,0 4 14 0,1-2-33 16,-4-5 22-16,-1-2 4 0,0 0-39 15,-1-1 21-15,1-3-26 0,-1 1 9 0,-2-2-10 16,2-1 12-16,0 2-1 0,-1 0-2 15,1-3 31-15,-1 1 2 0,-1 0 13 0,2 0 18 16,-1-2-4-16,1-1-15 0,-3 0-17 0,0 0 2 16,0 0-5-16,6-11-8 0,-3 4-5 0,4-5-7 15,0-5 0-15,-1-2-12 0,-2-1-3 16,1-1 5-16,-5-1-4 0,2-3 4 0,0 4-7 16,3 2-11-16,-1 2 5 0,-3 5-8 15,2-1 1-15,-3 3 9 0,2 2-17 0,-2 8 12 16,0-8-13-16,0 8 2 0,0-8 4 15,0 8 1-15,0-9-19 0,0 9-26 0,0-7-20 16,0 7-26-16,0 0-22 0,0-7 12 16,0 7-90-16,9-8-16 0,-6 8-39 0,-3 0-12 15,1 3 24-15,0-3-176 0,1 2-77 0,-2 2 24 16,1 1 41-16,0 2 33 0,2-3 43 16,-1 3 6-16,0-2 23 0,-1 1-2 0,3 0 54 15</inkml:trace>
  <inkml:trace contextRef="#ctx0" brushRef="#br0" timeOffset="-157494.3">24980 15303 629 0,'0'-3'294'0,"2"0"-32"0,0 0-19 0,-2 0-4 15,2-1-7-15,0 3-28 0,-2-2-14 16,1 0 3-16,-1 1-32 0,0-2-6 0,0 1-9 16,0-1-2-16,0 0-12 0,0-1-16 0,0 3 0 15,-3-3-13-15,1 3-11 0,2 2 3 16,-5-8 11-16,1 5-9 0,0 1-9 0,0-2-13 16,-1 2-11-16,-1 2-7 0,0-1-8 15,0 1 7-15,1 0-17 0,-2 0-8 0,7 0-14 16,0 0 26-16,-10 0-18 0,4 0 3 0,6 0-14 15,-26 16 4-15,15-4 12 0,2-2 4 0,-1 3 7 16,2 0 10-16,3-1-12 0,-2-3-1 16,2 8-1-16,2-6-5 0,0 2 21 0,3 0-8 15,0-2-10-15,0-1 14 0,0 7-10 16,0 2-19-16,0 0 8 0,14 23-2 0,-10-20 8 16,1 1-15-16,0-1 12 0,0-1-2 0,-1-2-3 15,2 6-1-15,1-7-21 0,-3 2 20 16,0-1 1-16,-1-1-8 0,1-1-11 0,-1 0 15 15,-3-4-11-15,1-3-6 0,1 0-22 0,-2 0-11 16,2-4 4-16,-2 1-87 0,1-1-58 0,0-1-46 16,1 0-43-16,-1-2 26 0,0-2-210 15,-1 0-44-15,1-1 38 0,-1 0 58 0,0 0 2 16,0 0 36-16,0 0-26 0,0 0 47 16,11-15 26-16,-9 11 35 0</inkml:trace>
  <inkml:trace contextRef="#ctx0" brushRef="#br0" timeOffset="-157275.31">25017 15596 738 0,'-1'-1'371'0,"-2"-2"-69"0,2 0-10 16,0 2-9-16,-2-3-58 0,2 3-30 0,-3-1-12 15,0 2-38-15,0-2-5 0,-2 2-33 16,1-1 38-16,0 1-36 0,-3 0-26 0,1 0-25 15,-1 0 1-15,-3 0-29 0,-3 0-81 16,-4 0-38-16,1 0-70 0,0 0 13 0,0 0-267 16,3 0 24-16,0 0 30 0,-12-15 36 0,18 9 37 15,-5-1-8-15,4 0 44 0,1 0-28 16</inkml:trace>
  <inkml:trace contextRef="#ctx0" brushRef="#br0" timeOffset="-156616.35">24973 14798 605 0,'-2'-3'330'0,"2"1"-36"16,-4-2-30-16,4 0-23 0,-3 2-20 15,1-1-7-15,0 2-9 0,0-2-33 0,1 1-1 16,1 0-1-16,-3 1-54 0,3-1 13 0,2 2-15 15,-1-3-23-15,2 2-11 0,-1-3-9 16,3 2-6-16,0 2 4 0,11-8-13 0,-2 4 21 16,1 0-35-16,-2-1-15 0,-2 3 21 15,0 0-12-15,-1 1 5 0,-3-1-5 0,0 1-10 16,2 1 0-16,-9 0-7 0,0 0 20 0,7 0-8 16,0 0-5-16,3 11-2 0,-6-7-1 15,1-1 28-15,-4 3-7 0,0 1 9 16,-1-2-23-16,0 3 9 0,-1 0 1 0,1 0-10 15,-10 17 2-15,2-9 7 0,1 0 1 0,-2 2-27 16,-1-1 26-16,2-1 9 0,0 1-3 16,-1-4 2-16,3 1-5 0,-1-3-28 0,3-2 18 15,2-1-21-15,-1-1 25 0,1-1 0 16,2-1-7-16,0-5 3 0,0 0 0 0,0 0-6 16,0 9 10-16,15 2-18 0,-8-8 4 0,8 2 6 15,-3-2-6-15,4 0-1 0,-3-1-2 16,-3 0 3-16,2-2-8 0,-5 2-12 0,-7-2 15 15,8 0 1-15,-1 0 2 0,-7 0-10 0,10 0 3 16,-4 0-17-16,-6 0-23 0,6 0-31 16,-6 0 6-16,8 0-102 0,-8 0-56 0,0 0-39 15,9 0 24-15,-9 0-281 0,5 0-8 0,-5 0 51 16,0 0 57-16,0 0 10 0,7 0 15 16,3 11 70-16,-10-9 23 0,1 0 15 15,1 1 36-15</inkml:trace>
  <inkml:trace contextRef="#ctx0" brushRef="#br0" timeOffset="-153835.52">22300 14718 550 0,'0'0'220'16,"0"0"1"-16,0-15-38 0,0 15 6 0,0 0-15 16,0 0-6-16,0 0-1 0,0 0 3 0,-13-29-38 15,13 28 5-15,0-2-12 0,0 2-28 16,0-1 20-16,2 1-29 0,-2 1 6 0,1 0-17 15,0-1-4-15,0 2-11 0,2 0 19 16,0-1-14-16,0 2 9 0,0 1-18 0,2-1 9 16,0 2 2-16,0-1-18 0,6 8-17 15,0-1 11-15,0 1 1 0,0 1-5 0,-1 1-5 16,3 0 33-16,-3 1-5 0,1-2-6 16,0 1-3-16,-2-1-6 0,1-5 24 0,-4 0-2 15,7 4 1-15,-5 3-7 0,-1-6 8 0,1 5-17 16,1 0 8-16,1 1-8 0,-2-2-8 0,0 0 5 15,-3-1-3-15,0-2-7 0,0-1 8 0,-1-1-24 16,2 9 7-16,3-1 3 0,-5 0 8 16,1-4 16-16,3 3-12 0,-1-1 2 15,0 1 4-15,-1-1-5 0,-2-2 5 0,4-1 3 16,-2 3-5-16,-1-3-2 0,3 2-1 16,-2-1-7-16,-1-3 0 0,4 6-9 0,-2-4 5 15,-1-1-22-15,2 4 15 0,1 1-7 16,-3 0 10-16,1 0 4 0,0 3-3 0,0 0 2 15,-2-2 0-15,-1-3 1 0,1 5-6 16,-1-2-9-16,1 2 11 0,-2 0-7 0,1-2 10 16,0-3 17-16,1 1-13 0,-3-4 13 0,3 8-12 15,-1-4 15-15,2 2-9 0,0-1-3 0,-1 1-20 16,-5-4 1-16,4-1 0 0,-2-3-3 16,0 0 4-16,-1 1-9 0,3-1 2 0,-1 0-16 15,-2 0-4-15,-1 1 13 0,1 0-2 0,-1 1 6 16,1 11 3-16,-1-12-12 0,0 4 4 15,0 5 4-15,0-3 15 0,0-1-28 0,0-1 15 16,0-1-23-16,0-1 21 0,0 0-26 16,0 3 19-16,0 4-13 0,0-3 35 0,0 0-28 15,-11 12 15-15,10-16-22 0,1 0 14 16,-4 9-13-16,3 1 25 0,1-5 3 0,-2-3-4 16,-3 8 14-16,3 1-4 0,0-7-17 0,2-5-14 15,0 7 3-15,0-1-11 0,-15 18 1 16,11-15 33-16,-2-2-2 0,2-4-36 0,1-2 19 15,1 0 1-15,-1-3 4 0,1 1-2 0,-1-1-9 16,1-2 0-16,-1 1 22 0,2 0 5 0,-3 9-24 16,-1-2 16-16,-2 2 7 0,4-4-1 15,-5 4-4-15,4-2 11 0,-1 1-1 0,1-3-19 16,-1-2-3-16,-6 5 8 0,4 1-12 16,-2-1 10-16,0-1-10 0,4-2-19 15,-2 2 14-15,0-2 14 0,1 3-7 0,2-4-4 16,-2-4 11-16,2 2-33 0,-1 0 24 0,1-1-7 15,-3 6 17-15,0 0-11 0,-2 2-18 16,0-2 17-16,4-5-19 0,-2-3 14 0,2 4 9 16,0-3 1-16,3 1-19 0,-1-3 10 0,-1 1 5 15,1-2-14-15,2 1 16 0,-1-1 0 16,0-2 2-16,0 3 8 0,-1 1-12 0,3-3 3 16,-3 0-9-16,1 2 14 0,0 0-11 0,0-1 0 15,1 0-19-15,-1-2 7 0,-1 3 28 16,2-1-15-16,-2 0 11 0,2-1-7 0,1 2-2 15,-1-2-17-15,1 1 26 0,-2-2-4 16,0 2 1-16,2 0-4 0,0-3 0 0,0 0-2 16,0 0-20-16,0 0-19 0,0 0 4 0,-3 4-112 15,3-4-70-15,0-1 23 0,0-3-214 16,1-1 36-16,2 0-318 0,0 0 59 16,-3-3 41-16,1 2 71 0,-2-12 38 0,1 9 33 15,0-4 31-15,-16-18 30 0,10 11 68 0,-3 2 21 16,-6-3 21-16,4 0-63 0,-3 2 6 15</inkml:trace>
  <inkml:trace contextRef="#ctx0" brushRef="#br0" timeOffset="-151271.67">18818 14805 471 0,'0'0'260'0,"0"0"-48"0,0 0-14 15,0-14-23-15,11 14 0 0,-11 0 0 16,0 0-7-16,0 0-18 0,0 0 17 0,0 0-20 15,0 0-5-15,0 0 3 0,0 0-3 0,0 0-32 16,-2 11 5-16,-2-6 17 0,1 0-17 16,-1-1-14-16,2 2 6 0,-1-2-14 0,-7 8-15 15,5-2-8-15,0-4 16 0,0 2-10 0,-3 6 10 16,-1-1-1-16,1 2 1 0,3 1 20 0,-1 0-19 16,-1-1-3-16,0 0 6 0,-1 2-13 15,5 1 4-15,-3-3-8 0,1 2 8 0,-1-2-8 16,1 1-6-16,-2-1-14 0,3 1-3 15,2-1 15-15,-1 3-4 0,2-5-5 0,-2 4-6 16,-1 1 10-16,2-1 5 0,2 4-5 16,-1-1-5-16,1 2 10 0,-3-2-8 0,3-3-8 15,0 5-13-15,0 0 7 0,-2 2 16 0,2 0-10 16,-3-2-5-16,0 0 4 0,1 0-3 16,-3-1 5-16,2-2-26 0,3-9 5 0,0 6 1 15,0-2 4-15,0 1-8 0,0-2 2 0,-10 20-4 16,10-18-8-16,0-3 4 0,-1 1 18 15,1-2-10-15,0 0-3 0,0-1-3 0,0-10 5 16,0 15 6-16,0 4-8 0,0 0-5 16,0 0 26-16,0 1-16 0,14 20 0 0,-13-19-3 15,2-3-4-15,-1 0-18 0,1 0 26 0,-3-11-17 16,0 1-1-16,0 4 24 0,0-4-14 16,9 19-5-16,-2-11-4 0,-3 1 21 0,1-5-26 15,-1 6 14-15,1-3 9 0,-1-4-5 0,2 6-12 16,-2-1 4-16,3-1-5 0,-1 0 0 15,1-1 11-15,1 1-3 0,-3-1-24 0,3 3-3 16,-3-3 0-16,3-2 28 0,1 2-2 0,-5-4-3 16,2 2-1-16,2 0-19 0,-3-6 0 15,1 1 0-15,-1 8 1 0,3-8-1 0,-1-1 7 16,-1 1 3-16,-1-2-1 0,0 0-8 16,0 0 6-16,4 5-17 0,-1 0 15 0,-2-5 1 15,1 2-3-15,-1-1-1 0,-2-3 0 0,7 7 0 16,-3-3 7-16,-4-2 0 0,1-1-1 15,0 3-15-15,-2-4 12 0,-1 1-13 0,3-3 2 16,-5 2 8-16,3-1-7 0,-2-1 12 16,2 0 4-16,-1 1-1 0,0-1-2 0,-1 1-3 15,0-2 0-15,0 1 1 0,1-1-1 0,-1 3 0 16,-1-3 2-16,1 1-12 0,1 0-1 16,-2-1 18-16,0 0-5 0,0 0 1 0,0 0-5 15,0 0 3-15,0 0-2 0,0 0 1 0,0 0-2 16,3 5 4-16,0-5 27 0,-3-2-6 15,0 4 20-15,-3-4-14 0,3 1 6 0,0-1-2 16,3 1-3-16,-3-2 2 0,-3 2-11 16,1-2-11-16,2-1 14 0,-1 0 3 0,-1 0-11 15,0 0 10-15,-2-1-6 0,1 0-7 0,1-1 5 16,-1 2 1-16,2-3-13 0,-2 1 2 16,-2 3 8-16,1-3-17 0,3 1 2 0,-10-10 7 15,4 0-3-15,-3 3-13 0,4 2 5 16,2-1 13-16,0 4-6 0,-1 1 5 0,1 0-17 15,-6-7 15-15,2 2 2 0,4-2-3 0,-1 6-4 16,-4-4-6-16,2 2 15 0,1-1-4 16,1-4-6-16,-4 0-8 0,0 1 16 0,4 0-4 15,-2-2-13-15,1 7 4 0,-5-2-11 0,10 1 18 16,-4 2-5-16,-1 0 1 0,4 1-6 0,-2 0-4 16,3 3 11-16,-2-2 3 0,1-1 0 0,0 0-16 15,1 2 1-15,-3-1 14 0,3 1 4 16,-1 0-9-16,0 0 7 0,0-2 7 0,-1-1-9 15,2 1 3-15,-1 0-3 0,1-1-16 16,0-2 9-16,-3-9 9 0,0 2-5 0,3-1-4 16,0 4 5-16,1 4 0 0,-3-1-3 0,1 4 1 15,0-1-3-15,1-1 1 0,1 3 4 16,0-1 1-16,-1-1 2 0,0-1-7 0,-1 3-3 16,0-12 4-16,-1 6 6 0,2-2-6 15,0 2 1-15,-1 1 4 0,2 2-3 0,-1-2 6 16,0 3-8-16,-1-1-2 0,2 8 3 15,0 0-2-15,0-10 8 0,0 2-6 0,0 8 7 16,0-10-18-16,0 10 6 0,0-10 5 16,0 3-10-16,0 7 7 0,0-8 4 0,0 8 7 15,0-8-13-15,0 8 1 0,0-8 3 0,0 1-7 16,-5 7-6-16,5-9 23 0,0 9-12 0,0-8-3 16,-10-6-5-16,10 10 10 0,0-1 1 0,-1 0 1 15,1 1 8-15,-1-2-8 0,1 6-17 16,0 0 20-16,0 0-5 0,0-8-6 15,0 0 12-15,0 8-6 0,0-8 3 0,0 8-11 16,0-7 21-16,0 7-11 0,0-10-5 0,0 10 6 16,0-8 2-16,0 8-9 0,0-9 7 0,0 9-9 15,0-8 6-15,0 8-11 0,0-9 9 16,0 9 1-16,0-7 0 0,-9-5-7 16,7 6 13-16,2 4 2 0,0-3-5 0,0 2-1 15,0 0-3-15,-2-2 6 0,0 1-6 0,2 1 5 16,0 0 4-16,-1 1 2 0,1-1-13 0,-1 0-2 15,1 0-3-15,-1 1 14 0,1-3 1 16,0 3-7-16,-2-3-1 0,2 3 9 0,0-1-4 16,0 0 6-16,-5 0-11 0,5 3-3 0,0 0 0 15,0 0 9-15,0 0-11 0,0 0 7 16,0-7 4-16,0 7-3 0,0 0 2 0,0-8-6 16,0 8 8-16,0 0-17 0,0-8 10 15,0 8 0-15,0-7-7 0,0 7 9 0,0 0 3 16,0-9-3-16,0 9 5 0,0 0-3 0,-6-8-11 15,6 8 13-15,0-7 0 0,0 7-15 16,0 0 9-16,0-8 10 0,0 8-9 0,0-7 2 16,0 7-2-16,0-7-3 0,0 7 16 0,0-8-13 15,0 8 0-15,0-9 6 0,0 2 8 0,0 7-13 16,0-8-3-16,0 8 1 0,0-10 5 16,0 2 0-16,0 8-2 0,0-9-2 0,0 3 1 15,0 6 3-15,0-10-9 0,0 2 9 0,0 8 0 16,0-9-6-16,0 1 14 0,0 8-8 15,0-9-3-15,0 1 0 0,0 1-10 0,0 1 19 16,1-17-7-16,2 9-11 0,2 5 8 0,-3-1-8 16,5-6 17-16,-1-2-13 0,-2 9 2 15,1 2 5-15,-2-2 7 0,2 2-11 0,-3 1 2 16,1 0-2-16,-2 0-2 0,2 1 5 0,7-5 2 16,-7 3 0-16,2-1-5 0,1 1-3 15,-5 1 14-15,3-1-8 0,-1 1-1 0,-2 1-5 16,1 1 15-16,1-1-10 0,-3-1-6 0,13-5 4 15,-7 2 13-15,-2 0-6 0,5-2-7 16,-2 0 1-16,3-2-11 0,-7 6 1 0,1 2 11 16,0-1 5-16,0 2-6 0,-3-1 1 0,3 3 6 15,-4-2-15-15,1 2 7 0,1-1-10 0,-1 1 16 16,-1 0-1-16,4 1-1 0,-4-1-4 16,1 1-8-16,0 0-5 0,-1-1-26 15,0 1 5-15,0 1-85 0,0 0-47 0,0 0-35 16,0 0-64-16,0 0 25 0,0 0-146 0,-1-3 34 15,2 5-211-15,-1-2-55 0,4 1 56 0,-3-1 72 16,3 3-15-16,-1-2 35 0,-2 2 34 16,2-2 29-16,2 1 26 0,6 9 58 0,-2-10-2 15,-2 4 59-15,-1-2 7 0</inkml:trace>
  <inkml:trace contextRef="#ctx0" brushRef="#br0" timeOffset="-149282.8">16179 17150 489 0,'0'0'296'0,"0"0"-26"15,0 0-22-15,0 0 7 0,0 0-20 16,0 0-20-16,0 0 9 0,0 0-14 0,0 0-23 15,0 0 21-15,0 0 6 0,0 0-19 0,0 0-2 16,0 0-41-16,-13 0-1 0,13 0-14 16,-23-27-24-16,18 28-12 0,-2-1 3 0,-12 2-6 15,13-2-16-15,-7 0-6 0,-4 0-1 0,-2 0-11 16,1 0-7-16,-2 0 5 0,1 0-13 0,-2 0-5 16,-15-11-13-16,23 8 9 0,-6 1-8 15,6-2-4-15,1 3-8 0,-1 0-34 0,4 0-30 16,4-2 6-16,-1 3-116 0,6 0-46 15,0 0-52-15,-6 0 21 0,6 0-271 0,0 0 60 16,0 0 32-16,-15 12 13 0,15-12 27 0,2 3-6 16,-1 1 73-16,3-2 10 0,-2 1-18 15</inkml:trace>
  <inkml:trace contextRef="#ctx0" brushRef="#br0" timeOffset="-148583.84">16590 16809 602 0,'-4'-1'263'16,"0"0"-43"-16,1-1-3 0,-1-1-31 15,2 3-7-15,-1-2-6 0,-1 2-8 0,2-2-15 16,0 1-34-16,1 1 3 0,0 0-19 0,-1 1-1 16,2 1 16-16,0 0 2 0,-1 4 28 15,2 0-27-15,1 2 0 0,0 13-11 0,-2-11-10 16,7 22 22-16,-5-9-14 0,1 4-13 15,-1-5-35-15,2 4-6 0,-2 1 14 0,-1-1 3 16,1 0-7-16,-1-4-6 0,-1 2-13 0,2-2-4 16,2-2-5-16,-3-1-2 0,0-5 7 15,-1-14-3-15,0 10-24 0,0 0-39 0,0-3-54 16,0-7-30-16,0 9-41 0,0-9-47 0,0 7 18 16,0-7-224-16,0 0-31 0,0 0 25 15,11 8 45-15,-6-9-1 0,-3 0 17 0,3-2 73 16,-1 1-39-16</inkml:trace>
  <inkml:trace contextRef="#ctx0" brushRef="#br0" timeOffset="-148131.86">16798 17076 642 0,'1'-4'286'0,"-2"1"-23"0,1-1-32 0,0 0-7 15,0 0-13-15,-2-1-50 0,4 0-1 16,-2-1-28-16,1 1 15 0,3 0-5 0,5-10-38 16,-3 7 5-16,4-3 3 0,-4 4-22 0,2 3-29 15,-1 0 0-15,2 0 20 0,-2 3-11 0,0 0-18 16,0 1 28-16,-7 0-43 0,0 0 11 16,8 0 1-16,0 0-13 0,-1 0 26 0,0 0-4 15,-7 0-9-15,16 12-7 0,-12-9 15 16,0 1 3-16,-1 2-8 0,3 11 5 0,-3-5 12 15,-1 2 6-15,-2-6 0 0,0 5-8 0,0 2-1 16,-11 19-4-16,7-14 10 0,-6-3-10 16,2 1-9-16,3-1 1 0,-3 0-2 0,2-1-6 15,-1-2-9-15,2-2 2 0,3-1-4 16,0-4 3-16,1 2-17 0,1-3 13 0,-2 2 2 16,2-8-9-16,0 0-4 0,0 8-15 0,0-8 6 15,19 22 0-15,-10-16-28 0,0-2 9 16,0-1-33-16,1 0 5 0,-1-3-67 0,-2 1-31 15,5-1-18-15,1 0-27 0,16-12-18 0,-12 6-28 16,-1 3 20-16,2-5-142 0,-2 2-82 16,-1-1 15-16,-2 1 29 0,1-1 28 0,0-2 23 15,-4 2 24-15,1 1 2 0,0-3 12 16,-2 2 35-16</inkml:trace>
  <inkml:trace contextRef="#ctx0" brushRef="#br0" timeOffset="-147696.89">17276 17130 502 0,'0'-4'311'0,"0"0"-36"0,0 0-10 0,-2-2-10 16,0 2-19-16,-1 0-44 0,1 1-31 15,-2-1 29-15,0 0-46 0,0-1-8 0,0 1-8 16,-1 3 8-16,0-2-43 0,0 0 42 0,-1 3-46 16,-1-1-3-16,7 1-14 0,-11 0 32 15,-12 14-26-15,11-10 3 0,-2 6-10 0,4 0 2 16,0 0-21-16,1 5-6 0,2-2 18 15,4-1 3-15,1-1-11 0,2-1-7 0,0-10-12 16,0 9 22-16,11 16-8 0,-1-12 10 0,1 0-38 16,-4-6 19-16,5 2-6 0,-1-5-2 15,0-1-12-15,1-2 16 0,-3-1-8 0,-2 0 0 16,-7 0-15-16,7 0 17 0,3 0-8 0,-1 0-8 16,13-15 11-16,-11 8-4 0,-3 1-13 15,-3-1-5-15,0-1-5 0,-4 1 11 0,2 2-8 16,-3-2 1-16,0 7-18 0,0 0 10 15,0-9 9-15,0 1 0 0,0 8-15 0,0-10 21 16,-12-5-1-16,10 8 0 0,-1 1-13 0,1 1 14 16,0 1-8-16,0-2-31 0,-1 2 2 15,2 1-59-15,0-1-18 0,1 2-25 0,0 0-29 16,0 2-23-16,0 0-63 0,0 0 21 0,0 0-199 16,14-10-40-16,-7 9 49 0,10-4 38 15,1 0-3-15,-1-1 54 0,2 3 54 0,1-2-18 16,-2 0 0-16</inkml:trace>
  <inkml:trace contextRef="#ctx0" brushRef="#br0" timeOffset="-147317.91">17635 17037 283 0,'0'-1'353'16,"-3"-2"-50"-16,-2 3-18 0,2 0-23 15,0 0-12-15,-4 0 18 0,2 0-51 0,-1 0-31 16,1 0-11-16,-3 3-22 0,3-3-2 0,5 0-16 15,0 0-14-15,-8 0-4 0,-4 11-20 16,8-7 8-16,-5 11-20 0,5-4-10 0,-3 4 25 16,4-3-9-16,3-12-9 0,0 14-38 15,0 0-4-15,14 13 10 0,-8-11-18 0,1-1-3 16,1-1-5-16,1-2-1 0,1-2 7 0,3 0-11 16,-6-2-1-16,2-2 14 0,-5-2-2 0,5 0-24 15,-3-1-6-15,-2-2 2 0,0-1 2 16,1 0 18-16,-5 0 0 0,0 0-28 0,5 0 12 15,12-18 1-15,-11 8 2 0,0 2 1 16,1 0-4-16,-6 0-1 0,1-3 1 0,-2 4-1 16,0-5-3-16,0 0-9 0,0 1 13 0,0-3-1 15,-16-15 1-15,10 15-9 0,-2 0-7 16,-1-3 13-16,0 6-14 0,1 5 10 0,2 1-15 16,-2 0-3-16,3 2-9 0,-1 3-54 0,2-2-48 15,4 2-56-15,0 0 16 0,0 0-290 16,0 0-9-16,-9 11 81 0,9-8 36 0,2 1 3 15,1 0 6-15,1 1-6 0,0-1 29 0,9 7-15 16</inkml:trace>
  <inkml:trace contextRef="#ctx0" brushRef="#br0" timeOffset="-146845.93">18489 17197 431 0,'6'-3'272'0,"-3"-1"-32"0,1 0-33 15,0-2-6-15,1 2-21 0,-3 0-11 0,2 0 4 16,0 0-28-16,-1-2-11 0,0 2 0 0,0 0 3 16,-2-2 19-16,0 3-21 0,1-1 11 15,-1 1-27-15,0 1-6 0,1-1-19 0,-2 0-6 16,0 3-20-16,0 0 17 0,0 0 15 0,-11-5-9 15,4 3 23-15,2 2-13 0,-2 0-9 16,-2 0-12-16,-2 0-14 0,-5 0-10 0,-3 0-3 16,1 0-7-16,-3 0-11 0,-18 13 12 0,20-11-4 15,7 1-5-15,1 1-84 0,5-2-36 16,-1-2-50-16,2 1-43 0,1 1 17 0,-2-2-194 16,5 1-123-16,-1-1 57 0,2 1 44 15,-1-1-5-15,2 0 64 0,-1 0 2 0,2 0 25 16,-1 2-38-16</inkml:trace>
  <inkml:trace contextRef="#ctx0" brushRef="#br0" timeOffset="-146558.96">18508 17276 573 0,'1'2'312'0,"2"-1"-40"0,-3 0-14 16,5 0 34-16,-4 1-35 0,-1 1-27 0,0-2-20 16,0 2-24-16,0 0 34 0,-1 0-29 0,-1-1 4 15,-1 0-19-15,-1 1-18 0,0 1-15 16,-1-3-32-16,-1 2 12 0,-8 5-23 0,0-2-2 16,1-2-12-16,-1 1-28 0,-1 0 0 15,3-1-8-15,-1-2-120 0,-2 2-72 0,-2-3-67 16,1 0 17-16,-1 1-310 0,8-1 64 0,-3-1 28 15,12 0 27-15,-11 0 28 0,-3 0 27 16,0 0 2-16,1 0 0 0,3 0 89 0</inkml:trace>
  <inkml:trace contextRef="#ctx0" brushRef="#br0" timeOffset="-117668.71">19545 17221 481 0,'0'0'221'0,"0"-16"-41"0,0 16-10 15,0 0-17-15,0 0 0 0,0 0-26 16,13 0 6-16,-13 0-18 0,0-13-8 0,19-2 13 16,-18 14-8-16,0 0 2 0,-1 0-11 0,3-1-1 15,-3 2 12-15,0-2-16 0,1 2-8 16,-1-1 8-16,0 1 13 0,3-1-6 0,-4 1-16 15,2 1-20-15,0-2 6 0,-1 1 23 16,-2 0-24-16,0 0 18 0,1 0-33 0,-2 0 10 16,0 1-18-16,-4-1-15 0,4 1 23 0,-3 1-16 15,3 0 1-15,-5-1 16 0,3 0-11 0,-11 4 1 16,5 0-19-16,-7-1-5 0,1-1-2 16,2 1-3-16,1-3 17 0,1 0 15 0,-4 1-9 15,2-2 1-15,2 2-6 0,1-2 10 16,1 0-7-16,2 0-31 0,-1 1 24 0,4-1 0 15,-1 1-21-15,0-1 10 0,0 2 10 0,7-2 0 16,-14 0 0-16,3 0-4 0,-1 0-20 16,3 0 6-16,0 0 9 0,-7 9-5 15,9-7-16-15,2-1 0 0,1 1-5 0,-1-1 18 16,0 2 8-16,3-2-18 0,-2-1-16 0,1 1-2 16,1-1 27-16,0 2-4 0,0-2-1 0,-1 0-15 15,6-2 12-15,-1 1 3 0,2 0-22 16,0-2 3-16,13-3 14 0,-3-2 13 0,2 1-18 15,0 0-14-15,0 0 24 0,-3 0-1 16,2 2-8-16,-2-2 10 0,4 1-19 0,-4 3 9 16,-4 1 2-16,1-3-14 0,-2 4 23 0,-2-2-8 15,0 3-5-15,2 0-12 0,-8 0 16 0,0 0-3 16,0 0-5-16,9 0 5 0,-3 0-10 16,3 13 18-16,-9-10-7 0,2-1 6 0,0 4 5 15,-2-2-7-15,0 0-15 0,-4 1 1 16,4-2 21-16,-1 3 0 0,-3-2 1 0,3 1-7 15,-2-1-17-15,2 0 31 0,-2-1-18 16,-2 1 6-16,1-1-17 0,-2-2 13 0,4 2-5 16,-5-2 2-16,3-1-3 0,-1 0 12 15,-1 0-7-15,-2 0-12 0,8 0 24 0,0 0-4 16,-9 0 2-16,3 0-17 0,6 0-2 0,-9 0 5 16,1 0-23-16,1 0 4 0,-4-11 1 0,7 10-62 15,-1-1-56-15,-1 2-39 0,-2 0-35 16,3-1-47-16,-1 1 25 0,-2 0 20 0,6 0 19 15,-1-1-241-15,-1-1 4 0,2 1 5 16,-1 1 69-16,0-2 24 0,2 0-22 0,0 0 63 16,0-1-1-16</inkml:trace>
  <inkml:trace contextRef="#ctx0" brushRef="#br0" timeOffset="-116888.77">19735 16997 584 0,'0'-2'251'0,"-2"2"-22"16,1-1-10-16,1 0-24 0,0 1-6 16,-3-2-22-16,2 1-8 0,-2-1 14 0,3 2-27 15,0-1-20-15,0 0 20 0,0 1-8 0,0-2-30 16,0 1-2-16,0 0-13 0,0-3 6 0,0 3-25 15,0-1 5-15,4-3-2 0,-1 3-12 16,0-1-14-16,1-2-12 0,1 2 11 0,9-3-6 16,-1-1-4-16,1 0 12 0,3 3 2 15,-5 1-7-15,1 2-4 0,-3 1-15 0,-10 0-4 16,7 0 13-16,7 0 8 0,10 11-26 0,-9-4 4 16,-5 1-1-16,0 1 8 0,-4-4-16 15,1 3 23-15,-2-2-5 0,-1-1-8 0,-1 2 3 16,4 8-5-16,-4-3-2 0,-1-3 20 15,-1 1 7-15,-1-3-24 0,0-7 27 0,0 14-17 16,0 1 10-16,-13 19-12 0,3-17 12 0,1 1-10 16,0 0-4-16,-5 1 7 0,3-3-6 15,-3 1 4-15,2 3-6 0,-1-4-14 0,2 0 9 16,-1 1 3-16,2-1-5 0,-1-3-1 0,2-2 11 16,-3 0-6-16,6-4-3 0,2-3 4 15,-1 0-17-15,1 0 9 0,2-1 1 0,-1 0 3 16,0 0-27-16,3-2 16 0,-1 2 6 0,-1-2-7 15,2-1 4-15,0 0 13 0,0 0-5 16,0 0 0-16,0 9 8 0,0-9-2 0,16 13 0 16,-11-8-2-16,1-4-12 0,10 5 4 15,0-1 13-15,-3-4-10 0,3 4 4 0,0-4-2 16,-4 0-6-16,-1 2-6 0,0-3 17 0,-2 0-16 16,0 0 7-16,11 0-13 0,-3 2 4 0,-17-2 5 15,10 0-7-15,-1 0 2 0,-2 0-13 16,1 0 17-16,-8 0-11 0,8 0-19 0,-8 0-9 15,6 0-8-15,-6 0-29 0,10 0 5 16,-10 0-96-16,7 0-55 0,-7 0-65 0,0 0 25 16,6 0-266-16,-6 0 28 0,0 0 24 0,5 0 35 15,-5 0-7-15,0 0 27 0,8 0 75 16,-8 0 15-16,0 0 15 0,0 0-46 0</inkml:trace>
  <inkml:trace contextRef="#ctx0" brushRef="#br0" timeOffset="-112770.02">20232 17029 376 0,'-13'0'174'16,"13"0"-10"-16,0 0-39 0,0 0 12 0,0 0-57 15,0 0 25-15,0 0-21 0,0 0-4 16,0 0 26-16,0 0-15 0,0 0-9 0,0 0 8 16,0 0-1-16,-16 0-33 0,16 0 8 0,0 0-3 15,0 0 19-15,0 0-4 0,0 0 1 16,0 0-5-16,0 0-8 0,0 0 8 0,0 0-5 15,0 0-10-15,0 0 7 0,0 0-8 16,0 0-5-16,0 0-9 0,0 0 7 0,0 0 5 16,0 0-15-16,0 0 1 0,0 0 13 0,0 0-17 15,0 0 18-15,0 0-8 0,0 0-9 0,0 0 6 16,0 0 0-16,0 0-21 0,0 0 19 16,0-16-21-16,0 16-3 0,0 0 9 15,0-22 7-15,6 21-10 0,-4-2-14 0,2 2 1 16,0-2 20-16,-1 2-22 0,3-1-12 15,-5-1 4-15,4 2-2 0,-1 0 8 0,1 1 12 16,0 0-10-16,1 0-8 0,2 0 4 0,-8 0 8 16,0 0 7-16,9 0-17 0,-1 0-1 15,15 12-3-15,-8-5 28 0,-6-3-5 16,0 2-27-16,-1-4 2 0,-3 3-3 0,0-3 24 16,0 3-13-16,-4-3-3 0,3 1 21 0,0-2-28 15,0 3 9-15,0-2 2 0,-1 1 15 16,3 0-19-16,-5 0 2 0,2 0 19 0,-3 2 0 15,2-2-21-15,1 1 18 0,-3 0-13 16,1-1-4-16,-1 1 15 0,0 0-12 0,0 0 6 16,0-4-11-16,0 0 1 0,0 0 5 0,0 9-15 15,0-9 11-15,0 8 15 0,0-8 6 16,0 8-16-16,-10 4-9 0,7-8 12 0,0-2-1 16,2 3 6-16,-1-3 9 0,0 1-11 15,-1 0 6-15,-2 1-15 0,1-2-12 0,-5 9 13 16,2-9 4-16,-2 4-16 0,3-1-1 0,0 0 1 15,-1-1 22-15,0-2-13 0,2 2-8 0,1-3-14 16,0 1 3-16,0 0 22 0,1-1-12 16,1 2 9-16,-3-1-15 0,1-1 12 15,3 0 11-15,-2-1 5 0,1 1 1 0,-1-1-17 16,3 2-3-16,-1-2 36 0,-1 2-33 0,1-1 2 16,0-1 5-16,-1 1-7 0,2-1-3 15,0 2 3-15,-1-2 10 0,1 0 7 0,-1 1-6 16,1-1-11-16,0 0 17 0,0 0-7 15,0 0-21-15,0 0 24 0,12 1-3 0,-10 0-4 16,4 1 24-16,-2-2-19 0,3 0 6 0,-1 0-17 16,1 2 2-16,1-2-18 0,0 1 31 15,0-1-12-15,11 3-8 0,-5 0 41 0,-5-3-28 16,9 4-5-16,-3-2 11 0,-3 0 7 0,-3 1-23 16,-2-2 0-16,2 2 21 0,3 5-10 15,2-3 3-15,-7-2 10 0,-1 1-11 0,1 0-18 16,-2-1 29-16,0 2-21 0,-1-3-7 15,0 2 19-15,-1 1 8 0,1-1-19 0,1 0 18 16,-4 1-31-16,2 0 27 0,0 0-6 0,1 0 4 16,-3 0-10-16,1 1 17 0,0 1-15 15,-2-2-8-15,0 1 0 0,1 0 36 16,1 0-4-16,-2-6-20 0,0 0 1 0,0 10 12 16,0 3-3-16,-13 9 14 0,11-9-2 0,0-5-31 15,0-2 4-15,2 0-2 0,-4 0 0 0,3-2-1 16,-2 0 21-16,2 0 9 0,-2 0-22 15,1 1 9-15,-2-3 4 0,2 1-20 0,-1 1 32 16,-1-1-16-16,1 1 6 0,-2 0 20 0,1-1-26 16,-1 0 10-16,-1-2-23 0,-1 2 23 15,2 0-10-15,-13 1 4 0,6 0-1 0,3-2-2 16,0-1-9-16,0 2-15 0,5-2 27 0,-2 0-13 16,6-1-11-16,0 0 20 0,-8 0-2 15,8 0-2-15,-9 0 8 0,9 0-16 0,-9 0 1 16,9 0-19-16,-8 0 4 0,8 0 18 15,-7 0-12-15,7 0-31 0,-8 0 4 0,8 0-106 16,0 0-51-16,-8 0-86 0,8 0 25 0,0 0-244 16,-7 0 21-16,7 0 35 0,0 0 58 15,-6-2 7-15,6-1 26 0,2 2 20 0,0-2 19 16,0 0 10-16</inkml:trace>
  <inkml:trace contextRef="#ctx0" brushRef="#br0" timeOffset="-92180.26">21243 16995 537 0,'0'0'182'15,"0"-15"-54"-15,0 15 28 0,0 0-16 16,0 0 11-16,-17-29-17 0,17 25 2 0,-1 1-9 15,-2-1 14-15,2 1-16 0,0 1-8 0,1-2-19 16,0 2-9-16,0-1-13 0,0 0 2 16,-1 2-13-16,2-2-7 0,-1 3-9 0,0 0-5 15,0 0-10-15,0-1 6 0,0 2-6 0,0 0 7 16,0 1-13-16,0 0 2 0,2 3-11 16,-2-1 8-16,0 1 13 0,3 1 17 0,-3 1-9 15,1 0 3-15,2 12 4 0,1 1 3 16,-1-1-29-16,0 2 11 0,1 0-8 0,1 3 1 15,-2-3 13-15,0-2-28 0,4-1 17 16,-2 0 5-16,-3-4 13 0,1-3-21 0,1-1-10 16,-2-4 25-16,1 2 13 0,1-4 21 0,0 0-43 15,1-3 7-15,1 1-13 0,-6-2-1 0,9 0 0 16,4 0-10-16,16-17-19 0,-14 10 15 16,1-2 21-16,-2-1-32 0,-1-1-4 0,-1 1-33 15,-4 2-35-15,4-1-15 0,-7 1-18 16,-1 1-41-16,2 1-48 0,-2 1 15 0,-2 0-128 15,0 0-94-15,-2 1 6 0,0 1 26 0,0 1-20 16,1-4 25-16,-1 6 63 0,0 0 6 16</inkml:trace>
  <inkml:trace contextRef="#ctx0" brushRef="#br0" timeOffset="-91836.28">21473 16990 259 0,'0'-2'271'0,"-1"1"-54"0,1 1-29 16,-2 0-8-16,2 0-8 0,-1 1-23 0,1 1-2 15,-1-1-4-15,1 2 11 0,0 1-18 16,0 0 8-16,-1 0-25 0,1 3 4 0,0-1-4 16,0 3 3-16,0-1 10 0,0 2-23 15,0 5 19-15,0 4-6 0,0-1-3 0,0 2-23 16,0 1-14-16,0-1-2 0,0 0-3 0,0-1-12 15,0 1-6-15,0-4-6 0,0 0 2 16,0-1-14-16,0-2-16 0,0-2-6 0,0 5 7 16,0-2 28-16,0 0-32 0,0-2-2 0,0 0-3 15,0-4-19-15,0 0-18 0,0 1-41 16,0-9-34-16,0 8-56 0,0-1-15 0,0-7 14 16,0 8-170-16,0-8-98 0,0 8 26 0,0-8 18 15,0 0 13-15,-11 12 44 0,7-11 0 16,-2-1 12-16</inkml:trace>
  <inkml:trace contextRef="#ctx0" brushRef="#br0" timeOffset="-90910.33">21079 17041 642 0,'4'-2'268'0,"-4"-1"-29"16,1-2-21-16,-1 3-27 0,-1-1 2 0,1 0-27 15,0 0-15-15,0 2 1 0,-1-2-33 0,1 2 11 16,-3-3-16-16,3 3-5 0,0-1 7 0,3 0-4 16,-3 1-12-16,-3 1 13 0,3-1-27 15,0 1 1-15,-1 0 20 0,0-2-26 0,-1 4-8 16,0-1-7-16,-3 0 33 0,1 3-11 16,-3-2-42-16,2 1 8 0,-9 4-3 0,0 0-13 15,-1-2-5-15,3 1 38 0,1-5-30 0,1 2 6 16,2 0-13-16,0 0 20 0,1-1 3 0,0 0-1 15,1-1-4-15,1 1-10 0,1-1 29 16,-1-1-8-16,0 3-8 0,1-3 10 0,-1 1-12 16,1 1-3-16,1-2-1 0,-2 1-26 15,3 0 16-15,-2-1-7 0,0 0-8 0,1 2 6 16,1-2-9-16,-1 0-19 0,1 1 9 16,0-1 17-16,0 0-20 0,2 1 2 0,-3-1 4 15,1 0-11-15,2 2 2 0,-2-2 10 0,1 3-8 16,0-1-8-16,1 1 17 0,-1 0-7 0,-2 4 2 15,2-3-13-15,0 2-7 0,1 0 15 16,-3 0-14-16,3 1 6 0,-1 0 16 0,1 0-7 16,0 0-6-16,-1 0-1 0,1-2-2 0,-7 11 9 15,6-5-1-15,1-3 8 0,0-8 0 16,0 0-8-16,0 9 2 0,0-9-4 0,0 7 3 16,0-7 7-16,0 0-5 0,0 8-6 0,0-8 16 15,0 0 3-15,0 0-2 0,0 0-21 16,13 12 3-16,-7-13 16 0,-2 1-3 0,1-1-6 15,0 1-2-15,0-2 0 0,2 2 2 0,0 0 7 16,-7 0-18-16,8 0 5 0,-2 0-6 16,1 0 9-16,5 0 5 0,0 0 1 0,11 13-11 15,-10-7 6-15,-3-3-13 0,3 6 3 16,-4-5 12-16,0 1-12 0,-4-1 0 0,2 2 12 0,0-2-12 16,-3 1 8-16,2-2-3 0,4 7-2 15,-3-1 3-15,-1-2 7 0,-1-2-2 0,0 2 3 16,-2 0 2-16,-1 0-4 0,0-1-3 0,0 0 3 15,-2 2 12-15,0-8-13 0,0 12-1 16,0 3 11-16,-16 18-1 0,7-17-9 0,0-1 6 16,-3 1-7-16,3-3 11 0,-2 0-5 15,-3 0 1-15,9-5-6 0,-8 2 3 0,-1-3 3 16,5-2-12-16,0 1 5 0,0-4 1 0,1 1-1 16,2-1-3-16,-3-2-13 0,1 1 15 0,2-1-11 15,6 0-6-15,-7 0-41 0,1 0-28 16,-5 0-20-16,-9-12 8 0,5 1-164 0,9 10 25 15,-5-1-275-15,1 0 49 0,4 0 37 0,1 2-39 16,-3-2 53-16,3 2 11 0,-3-2 6 16,3 2 76-16,4-1-7 0,1 1 30 0,0 0 20 15,0 0 10-15</inkml:trace>
  <inkml:trace contextRef="#ctx0" brushRef="#br0" timeOffset="-89328.43">22612 17066 212 0,'0'0'266'0,"0"0"-28"0,0 0-3 16,0 0-22-16,0 0-11 0,15 0-6 0,-15 0 0 15,0 0-26-15,0 0 15 0,0 0-21 16,22-11-8-16,-19 10-2 0,-3-1 1 0,0 4-17 16,-3-2 23-16,1 1-32 0,-3 1-14 15,-3-1 27-15,-14 3-7 0,3 0-10 0,-7 0 3 16,3 1-33-16,-5 0 13 0,0 1-11 0,-1-2-4 15,2 0 0-15,-1-1-27 0,2 0 10 16,0 0-22-16,2 0 16 0,-1 1-23 0,3-3-6 16,1 2 1-16,1-3-16 0,11 0 16 15,-4 0-7-15,1 0-10 0,-3 0-11 0,1 0-6 16,-7-11 0-16,13 8-77 0,2 1-18 16,0-2-65-16,1 2-47 0,0-2-34 0,4 2 22 15,-3-2-266-15,4-1 36 0,0 3 35 16,0-3 5-16,0 1 20 0,2 2 36 0,0-1 44 15,-2 3 37-15,0 0-21 0</inkml:trace>
  <inkml:trace contextRef="#ctx0" brushRef="#br0" timeOffset="-88979.45">22263 16923 827 0,'3'-1'282'0,"-1"-1"-44"0,-1 0-13 16,-1 2-35-16,3-2-31 0,-3 4-7 0,4-1 4 16,-3 2-25-16,1 2 11 0,0-1-21 0,-2 3 28 15,6 10-16-15,-2 1-11 0,0-3-9 16,2 8 0-16,-3-1-11 0,7 0 54 0,-3 3-12 16,-2 3-11-16,1-2 8 0,-1 2-13 0,4-3-1 15,-3 4 3-15,0-5-8 0,0-1 1 16,-3 1-19-16,2-6 0 0,1 3-27 0,-1-3-10 15,-1-2-4-15,1-1 8 0,-1 3-32 0,1 0 11 16,0-3-14-16,-4-2-34 0,2-3-40 16,-2 1 4-16,1-4-133 0,-2-2-76 0,2 0 23 15,1-3-302-15,-1 1 24 0,2 0 42 16,0-3 29-16,1 0 59 0,-5 0 17 0,12 0 38 16,16-23 5-16,-13 12 24 0,4-7-8 0</inkml:trace>
  <inkml:trace contextRef="#ctx0" brushRef="#br0" timeOffset="-88569.48">23251 15924 465 0,'0'2'156'0,"0"-1"-31"0,0-1-16 0,2 1-15 15,0-1-10-15,-1-2-244 0,1 2-110 0,0-2-23 16</inkml:trace>
  <inkml:trace contextRef="#ctx0" brushRef="#br0" timeOffset="-88181.5">24167 15495 389 0,'0'0'231'0,"0"0"-28"16,0 0-23-16,0 0-36 0,0 0 5 15,0 0-38-15,0 0 4 0,0 0-12 0,0 0-23 16,0 0 10-16,0 0-46 0,0 0-1 15,0 0-43-15,0 0 0 0,0 0-219 0,0 0-106 16,0 0 17-16,0 0 14 0,0 0 7 0</inkml:trace>
  <inkml:trace contextRef="#ctx0" brushRef="#br0" timeOffset="-87390.55">23162 16865 421 0,'0'0'266'0,"0"0"-13"0,0 0-29 0,0-16-18 15,0 16 0-15,0 0-32 0,0 0-22 0,0 0-19 16,0 0-17-16,0 0 9 0,0 0-22 15,0 0 21-15,-13 0-23 0,13 0 8 0,0 0-15 16,0 0-11-16,-23-1 20 0,20 20-7 16,-2-2-15-16,4-3 29 0,0-1-17 0,-1-2-1 15,2-11-10-15,0 15 20 0,0-3-11 16,12 14-8-16,-6-11 20 0,3-3 2 0,3-2-7 16,1 0-5-16,1-2-21 0,0-1-2 0,2-3-20 15,0 2 4-15,-2-3-4 0,-3-1-21 0,1 0-4 16,-1-2 5-16,-11 0-4 0,9 0-1 15,0 0-37-15,7 0 1 0,-1 0-93 0,14-12-45 16,-20 7-52-16,1-4-38 0,0 1 21 16,-7 1-181-16,0 4-45 0,2-5 54 0,-3 3 24 15,0-2 20-15,-2 7 11 0,0 0 23 0,0-7 17 16,0 7-14-16</inkml:trace>
  <inkml:trace contextRef="#ctx0" brushRef="#br0" timeOffset="-87057.57">23415 16798 823 0,'-1'-3'241'0,"2"2"7"0,0 2-29 16,-1-1-14-16,0 2-17 0,0-1 24 0,-1 3-32 16,2 1-1-16,-1-1-7 0,0 1-9 15,0 2-16-15,0 1 7 0,0 4-16 0,0 4 30 16,0 3-1-16,0 4 9 0,0 0-7 15,0 4-15-15,0-1-18 0,0 1 6 0,0-1-17 16,0 1-2-16,0-1-1 0,0-1-14 0,0 1-13 16,0-2-20-16,16 23-8 0,-15-27 2 0,1-1-14 15,-2-4-7-15,2-2 8 0,-1-2-12 16,2-3-4-16,-3-8-19 0,0 7-18 0,0-7-28 16,0 9-31-16,0-9 5 0,0 8-80 15,0-8-27-15,0 7-54 0,0-7-17 0,0 0-43 16,7 7 25-16,-4-10-190 0,2-1-31 0,-3 0 31 15,9-6 11-15,-4-5 34 0,2-2 49 0,-1 0 23 16,1 1-3-16,0-2 42 0</inkml:trace>
  <inkml:trace contextRef="#ctx0" brushRef="#br0" timeOffset="-86595.59">23695 16997 651 0,'0'-3'332'15,"4"0"-18"-15,-3-1-30 0,0 1-45 0,1-1-7 16,0 1-2-16,-1-1-29 0,-1 0-4 0,3 1-10 16,0-3-20-16,-3 3 11 0,0 0-1 15,0-2-11-15,1 3-12 0,-1-3-15 0,0 3-11 16,0 2-13-16,0 0-24 0,0 0 4 0,0 0-1 16,0 0-16-16,0 0-1 0,0 0-11 15,-13-10 1-15,8 15-6 0,0-2-11 16,-3 10 14-16,-1 1-10 0,0 1 8 0,6 0-1 15,-1 1-14-15,0-1 1 0,2-2 8 0,2-1 1 16,0-12-10-16,0 10 11 0,0 2-6 16,11 15-10-16,-6-17-1 0,4 1 5 0,1-2-4 15,-2-4-5-15,1 0-4 0,1-2-6 16,-1-2-1-16,-9-1-3 0,13 0 6 0,16-12-13 16,-14 4 1-16,-1-2-2 0,-2 0 4 0,-2 0-7 15,-2 2-3-15,-1-3 4 0,1-3-5 0,-4 4-2 16,0-1-5-16,-3 1 6 0,-1-9-12 15,0 9 2-15,0-1-3 0,0-2 1 0,0 4-9 16,-11-8 6-16,-1 6 0 0,1-3-7 16,2 4-10-16,-3 5 7 0,-3 0-35 0,4 1-40 15,-5 2 11-15,1-2-135 0,-6-1-31 0,15 5 23 16,-3 0-238-16,-1 0-57 0,-3 0 34 16,1 0 39-16,-7-11 31 0,10 7 10 0,4 0 58 15,0-2 34-15,1-1-13 0,-2-7 73 0,0-4-79 16</inkml:trace>
  <inkml:trace contextRef="#ctx0" brushRef="#br0" timeOffset="-86164.62">24116 15653 461 0,'2'0'259'0,"1"0"-55"0,-1 0-70 0,0 0-90 16,2-1-8-16,-1 1-319 0,0-2-43 0</inkml:trace>
  <inkml:trace contextRef="#ctx0" brushRef="#br0" timeOffset="-85150.68">24233 16912 550 0,'-14'0'317'0,"14"0"-21"0,0 0-41 16,0 0-16-16,0 0-2 0,0 0-22 0,0 0-52 15,0 0-5-15,0-14-21 0,0 14-26 0,0 0 33 16,0 0-33-16,0 0 25 0,0 0-17 15,0 0-22-15,0 0 2 0,13 22-1 0,-4-9 2 16,1 2-10-16,2 1 16 0,0-2-9 0,-2 2-30 16,1-2 18-16,-3 0-3 0,1-3 6 15,-1 2 0-15,-1-4-8 0,1 4-8 0,-3-5-8 16,1-2 4-16,-1-2 12 0,-2 0-12 16,2-1 6-16,-3-1 0 0,2 1 5 0,1-3-7 15,-5 0-4-15,0 0-3 0,8 0-8 16,-8 0 6-16,8 0-11 0,6-14 22 0,-10 10-13 15,7-7-1-15,-2-1 0 0,-3 2-7 0,-2-1-5 16,4-5 3-16,-8 1 2 0,0 1-21 16,2-4 1-16,-2-3-1 0,3 2-4 0,-3 19-9 15,0-14 7-15,0 1-2 0,0 2-16 0,0 3 15 16,0-1-4-16,0 3-3 0,0 6-5 16,0-8 0-16,0 8-12 0,0-9-9 0,0 9-21 15,0-8-30-15,0 8-10 0,0 0-40 0,-8-9 10 16,6 11-123-16,2-2-30 0,0 3-46 15,1-2 29-15,3 0-264 0,-3 2 27 0,0-2 35 16,3 1 35-16,1-2 31 0,2 2 42 16,-2-2-17-16,4 1 78 0,-4-1 19 0,15 2 12 15</inkml:trace>
  <inkml:trace contextRef="#ctx0" brushRef="#br0" timeOffset="-84692.71">24800 16869 699 0,'5'-2'303'0,"-2"1"-42"0,1 0-26 15,0 1-25-15,-1-1-12 0,2-1-21 0,-3-1-12 16,1 0 13-16,1 1-24 0,-3-4-17 0,2 3-13 16,-3 1-9-16,0-3-6 0,0 1-5 15,0-1 24-15,0 2-34 0,-3 0 11 0,-1-1-23 16,2-1-20-16,-1 2 20 0,-1 0-12 0,0-2-6 15,-1 3-8-15,-1-2-4 0,1 2-5 16,-2 1 9-16,0-1-8 0,2 1 8 0,-4 0-23 16,4-2 6-16,5 3-3 0,0 0-5 15,-13 0-3-15,-14 15-6 0,19-9 0 0,-3 4-9 16,2 2 17-16,1 1-11 0,-2 0 9 16,5 3-11-16,2-3-7 0,3-3 29 0,0 4 13 15,0 3 0-15,0 3 5 0,0 0-16 0,0 1 2 16,0 4 2-16,0-1-3 0,0-1 6 15,12 26-4-15,-10-27-15 0,-2-11 9 0,0 6 7 16,0 2-16-16,0 2 0 0,8 21-11 0,-8-32 0 16,0 3-2-16,0 4-7 0,0-1-5 15,0-3 6-15,0-1-21 0,0 3-12 0,0-1-3 16,0-2 2-16,0-2-96 0,0-2-25 0,0-1-55 16,0-7-42-16,0 9 26 0,0-9-225 15,0 7-65-15,0-7 38 0,8 8 32 0,-6-6 25 16,1-6 65-16,-1 3 26 0,0-3-22 15,4 0 78-15,0-9-13 0</inkml:trace>
  <inkml:trace contextRef="#ctx0" brushRef="#br0" timeOffset="-84501.72">24825 17180 486 0,'-2'0'350'0,"-2"-1"-32"0,0 1-46 15,-1-2-4-15,-3 2-43 0,2 0-5 16,-1 0-60-16,0 2 29 0,-5-2-54 0,-3 0 2 16,-2 0-58-16,2 0-21 0,1 0-33 0,-4 0-81 15,0 0-62-15,-15-9 11 0,21 3-288 16,5 0 0-16,-2-1 44 0,6 2 25 0,1-2 16 16,0 0-11-16</inkml:trace>
  <inkml:trace contextRef="#ctx0" brushRef="#br0" timeOffset="-83985.75">25086 16676 681 0,'1'-3'344'0,"3"2"-34"0,-3-2-32 16,2 1-19-16,-1 1-49 0,1-2-13 0,0 2 12 16,-1-2-55-16,2 1-8 0,1 1-2 15,3-1-37-15,5-8-7 0,0 4 16 0,3 2-31 16,-4 0-8-16,-1 1-20 0,-1 2-21 16,-2 0 37-16,2-1-36 0,-4 2 5 0,1-2 3 15,-2 2-17-15,-5 0 28 0,0 0-28 0,9 0 3 16,-9 0-3-16,14 14-1 0,-10-10 9 15,-4 2-5-15,1 0-3 0,-2 0 15 0,1 4-5 16,-9 17-3-16,0-12-5 0,0 5 21 16,-1-2 3-16,-3-2 3 0,3 0 6 0,-2 0-4 15,-2 1-1-15,4 0-11 0,2-3 7 0,0-2 2 16,4-2-2-16,-2-1 5 0,4 1-1 16,2-4 12-16,0-1-11 0,0-5 8 15,0 0-16-15,0 0 11 0,14 17-23 0,-8-16 15 16,10 4-12-16,-1-3-7 0,-2-2-4 0,7 0-6 15,-11 0-4-15,6 0-11 0,1 0 7 0,3 0-23 16,-5 0-19-16,0 0-25 0,-1 0 6 16,-3 0-111-16,8-12-67 0,-13 8-82 15,-1 1 32-15,1 0-266 0,-1-1 68 0,-2 0 32 16,2-2 20-16,-1 2 26 0,-3-3 48 0,0 1 18 16,0 6-5-16,0 0 14 0,0-12 76 15</inkml:trace>
  <inkml:trace contextRef="#ctx0" brushRef="#br0" timeOffset="-82201.86">19706 16909 395 0,'0'0'183'0,"0"-15"6"0,0 15-41 0,0 0 6 16,0 0-13-16,0 0-24 0,0-16-16 0,-22 0 12 15,17 13-15-15,0 0-5 0,-8-5-31 16,6 1 27-16,-4 3-15 0,-6-2-8 0,6 1-30 16,-3-5 25-16,-4 6 10 0,8 0-21 0,-6-2-12 15,1 1 8-15,1 0-5 0,5 2-11 0,-2-1 9 16,3 2-13-16,-1-1 1 0,3 0-18 16,-9-1 3-16,2 1 7 0,3 0 10 15,-1 1 2-15,0-4-3 0,-3 3-19 0,6 1 4 16,-1-1 7-16,-5-3-8 0,1 4 12 0,4-2-7 15,-1 2-1-15,0 1 10 0,1-1-16 0,0 2 4 16,-10-3-5-16,2 3-4 0,0-1 1 16,2 1-1-16,-3-1 12 0,8 1-4 0,0 0-2 15,-4 0-20-15,0 0 20 0,-3 0-13 16,0 0 3-16,1 0 8 0,-1 0-9 0,3 0 5 16,1 0-1-16,2 0 4 0,-4 0-11 0,-2 0 7 15,0 0-14-15,0 0 10 0,2 0-3 16,-22 12-3-16,18-10 13 0,9-2-5 15,-5 0 3-15,-2 0-5 0,-2 0 1 0,3 0 1 16,-3 0-11-16,1 0 4 0,4 0 6 0,-5 0 11 16,5 6-8-16,-2-6-1 0,1 0-11 0,-18 12 6 15,24-12 3-15,-4 0 0 0,0 0-10 16,0 0 8-16,1 0 5 0,-5 0-4 0,2 0-9 16,0 0 0-16,-2 0 16 0,1 0-1 15,-1 0 5-15,-1 0-9 0,2 0-4 0,1 0 6 16,1 0-4-16,-2 0 1 0,0 0-7 0,2 0 1 15,0 0 28-15,3 0-4 0,-1 0 2 0,3 0-16 16,-1 0 3-16,1 0 9 0,-15-7 2 16,10 4-18-16,-3-1 11 0,4 1-2 0,-1 2-8 15,4 1 0-15,0-2 9 0,0 2-13 0,1 0 4 16,-3 0 7-16,-2 0 2 0,1 0-8 16,-3 0 1-16,3 0 0 0,1 0-4 0,-6 0 8 15,3 0-11-15,2 0 6 0,-11 13 5 0,15-12-10 16,9-1 2-16,-9 0 4 0,1 0 3 15,1 0 22-15,-1 0-12 0,0 0-4 0,-4 0 8 16,-5 0-11-16,3 0 6 0,1 0-8 0,-20 12 0 16,15-6 9-16,3-5-16 0,2 4 3 15,1-4 14-15,2 2-9 0,0-2-5 0,-7 4-1 16,-2-3-4-16,9 2 4 0,-2-2 14 0,2-1-15 16,4 1 28-16,-2 0-21 0,2-1-1 15,2 3 7-15,0-3-4 0,-1 0 6 0,0 2-3 16,0-1-21-16,-8 6 27 0,3-3-21 0,2 1 3 15,-1-3-1-15,3 1 15 0,-1-1-9 16,2 1-7-16,1-2-7 0,-1 3 20 0,1-4-18 16,1 2 12-16,0-1-2 0,-1 2-17 15,2-3 3-15,-1 1 8 0,0 0 6 0,1 1-1 16,-1-2-12-16,2 0 20 0,-3-1-17 0,2 2-7 16,2-1-3-16,-3-1-27 0,2 1-37 15,0-1-38-15,-1 0-19 0,1 0 12 0,1 2-216 16,0-2-69-16,0 0 23 0,0 0 47 15,-3-4 21-15,5 2 36 0,-1 1-12 0</inkml:trace>
  <inkml:trace contextRef="#ctx0" brushRef="#br0" timeOffset="-81751.89">17792 16716 623 0,'1'-3'164'0,"-1"2"10"16,3-2-33-16,-3 2 5 0,1-4-9 0,2 4-8 15,-3-2 7-15,2 2-4 0,-2-2-11 0,3 2-1 16,-3-2-11-16,0 2-9 0,0-1-6 16,0 1-6-16,1-1 4 0,-1 2-14 0,0-1 9 15,0 0-12-15,2 1-3 0,-2 1-12 16,-3-1-8-16,0 1 2 0,1 1 11 15,-2 1-36-15,0-1 9 0,2 1-1 0,-10 7 3 16,4-2-2-16,2-2 1 0,-7 5 1 0,7-4-8 16,-3 0-20-16,4 1 6 0,0-2 16 15,0-1-24-15,1 1-3 0,0-1-2 0,1 0 25 16,1 0-18-16,-1 0 10 0,2 0-4 0,-2 1 17 16,1-1 3-16,2 1-27 0,-2-1 10 15,2-1-9-15,0-4 16 0,0 0 9 0,0 0 19 16,0 9-22-16,12 3 0 0,5-5-26 0,-5-4 37 15,6 1-15-15,-1-4 8 0,0 1-25 16,1 1-4-16,-3-2 9 0,-4 1-14 0,0 0-2 16,-1 1-44-16,-5-2-51 0,0 0-73 15,0 0 16-15,-2 2-304 0,3-1 12 0,-5 0 33 16,1-1 27-16,-2 0 33 0,0 0-4 0,0 0 23 16,0 0 54-16</inkml:trace>
  <inkml:trace contextRef="#ctx0" brushRef="#br0" timeOffset="-72681.44">15067 11395 274 0</inkml:trace>
  <inkml:trace contextRef="#ctx0" brushRef="#br0" timeOffset="-72376.46">15056 11972 275 0,'36'-51'214'0,"-18"32"-89"0,-3 2-15 16,6 3-426-16</inkml:trace>
  <inkml:trace contextRef="#ctx0" brushRef="#br0" timeOffset="-56176.44">18357 17876 336 0,'0'0'299'0,"0"0"-47"0,0 0-12 15,0-13-33-15,0 13-3 0,0 0-25 0,0 0-5 16,0 0-15-16,12-27-15 0,-12 26-13 16,4 0-22-16,-4-1 0 0,0 2-11 0,0-1-9 15,1-1 13-15,-1 2-34 0,1-1 10 16,-1 1-16-16,0-1-9 0,0 1 13 0,0-2-7 16,0 2 6-16,0-2 16 0,3 2-26 15,-3 0 12-15,0 0 4 0,0 0-13 0,1 0 9 16,-1 0 7-16,0 0-22 0,0 0 7 0,0 0-5 15,0-2 35-15,0 2-18 0,0 0-14 0,0-1 7 16,0 1-9-16,0 0 0 0,0-2-3 16,0 2 4-16,0 0 0 0,-1 0-6 0,1 0-6 15,0 2 1-15,0-4 5 0,-2 2-16 16,1 2-17-16,1-2 12 0,0 0 14 0,0 0-11 16,0 0-7-16,0 0-5 0,0 0 1 15,0 0 7-15,0 1-9 0,0 0 8 0,0 2-9 16,-1 1 20-16,0-1 1 0,-2 3-11 15,2-1-1-15,1 2-1 0,-1 0 1 0,1 16-3 16,0-3 15-16,0 4 4 0,0-12-4 16,0 9 11-16,0 4 2 0,11 30 4 0,-10-25-19 15,3-1 12-15,0-2-4 0,-1-1 5 0,-1 0-3 16,-2 0 0-16,3-4-2 0,-3-11-1 0,0 2-6 16,0-1-12-16,0 1 7 0,0 2-1 15,0-4-11-15,0-3-6 0,0-1 4 16,0-7 1-16,0 8-4 0,0-8 4 0,0 7-2 15,0-7 2-15,7 0-5 0,-7 7 4 0,0-7-10 16,0 0 10-16,0 0-8 0,0 8 5 0,0-8-11 16,0 0 4-16,0 0-10 0,0 0-7 15,0 0-31-15,0 8-19 0,0-8-24 0,0 0-45 16,0 0 12-16,8 8-113 0,-5-9-40 16,-2-3-59-16,1 3 26 0,1-3-188 0,7-4-17 15,-1 1 40-15,-3 1 33 0,2-1 27 16,-3 3 29-16,2 0-33 0,-4 0 28 0,3 1 70 0,4-9 13 15</inkml:trace>
  <inkml:trace contextRef="#ctx0" brushRef="#br0" timeOffset="-55764.46">18692 17933 646 0,'0'-5'255'15,"0"-2"-26"-15,-1 3 2 0,1 0-30 0,0-2-6 16,-1 2-11-16,1 1-15 0,-2-1 4 16,1 0-23-16,2 1 15 0,-2 0-23 0,1 2-6 15,0-2-20-15,0 3-26 0,0 0 5 16,0 0-7-16,0 0 1 0,-1-9 23 0,1 10-12 15,1 1 0-15,-1 2 20 0,0 0-9 0,0 1-9 16,0 3-2-16,1 0 24 0,1 14-4 0,-2-13-14 16,0 10-5-16,0 3 13 0,0 1-12 15,0 1-3-15,6 27-8 0,-2-25-5 0,-3-2-5 16,1 0-7-16,0-1-8 0,-2-12-4 16,0 3-14-16,0 3 4 0,0-1-16 0,0-3 6 15,0-2-4-15,0 1-15 0,8 4 1 0,-6-10 3 16,-2 0-10-16,0-2-26 0,1 0-47 0,1 0 5 15,-1-1-92-15,-1 1-14 0,3 0-41 16,-1 0-28-16,-2-1-47 0,3 1 28 0,-2-1-185 16,4-2-66-16,0 1 32 0,4-1 29 15,-2-1 44-15,-1 0 18 0,3 0 27 0,10 0 30 16,-10 0 11-16,5 0 3 0</inkml:trace>
  <inkml:trace contextRef="#ctx0" brushRef="#br0" timeOffset="-55270.49">19525 17922 455 0,'1'-4'309'15,"-1"-1"-40"-15,0-1-42 0,0 1-6 0,1 0-27 0,-1 2-6 16,-1 0-1-16,1-1-14 0,0 2-20 16,0-3 13-16,1 3-45 0,-2-1-10 0,0 1-1 15,2-3 38-15,-1 5-42 0,0 0-10 16,0 0 9-16,-3-3-25 0,-1 7 10 0,3 1-10 15,-3-1 20-15,-5 11 19 0,0 1-41 0,3 0 29 16,-2 2-11-16,3 2-4 0,-1 1-5 16,3-3 1-16,2 5-6 0,1-8-9 0,0-5 6 15,0 3-13-15,0 1-2 0,14 16-3 0,-6-17-12 16,2 1 5-16,-1-4 0 0,2 3-11 16,-2-7-11-16,5 1 0 0,-5-3 6 0,3-1-18 15,-2-2 0-15,-10-1-42 0,9 0-39 16,0 0 7-16,5 0-79 0,13-12-38 0,-16 6-24 15,0-2-21-15,-4 2-40 0,3 1 22 0,-6-2-136 16,2-1-95-16,-3 2 13 0,3 1 32 0,-3 0 26 16,0-1 41-16,-1-1 23 0,1 3 14 15,-1-3-20-15</inkml:trace>
  <inkml:trace contextRef="#ctx0" brushRef="#br0" timeOffset="-54985.44">19718 17904 490 0,'-3'1'286'0,"1"-1"-32"16,-1 2-20-16,-1 1-2 0,3 2-10 0,-1 1-11 15,0 0-21-15,-2 10 0 0,0 4 7 16,4 1-25-16,-1 1-20 0,0 0-17 0,1 1 44 16,-1 5-18-16,1-16-7 0,0 6-25 15,0 4 7-15,0 3-15 0,0 0-15 0,0 0-37 16,7-1 16-16,3 22-6 0,-4-30-8 0,-3 4-4 15,3-1-10-15,-3-1-21 0,4 0-3 0,-4-5-58 16,0-2-4-16,-2-2-57 0,2-2-40 16,-2 3-17-16,0-5-28 0,-1 0-42 0,2-1 19 15,-2-1-199-15,1-1-52 0,-1 0 30 0,0-2 27 16,0 0 23-16,-3 3 26 0,1-6 16 16,-2 1 3-16</inkml:trace>
  <inkml:trace contextRef="#ctx0" brushRef="#br0" timeOffset="-54346.55">19310 17875 456 0,'-3'0'276'0,"1"-1"-5"15,0 1-27-15,0 0-39 0,0 0-10 0,-1 0 7 16,-1 0-25-16,1 0-12 0,1 0 2 16,-3 1 10-16,1 0-7 0,-3 1-23 0,2 0-17 15,-1-2-15-15,6 0 53 0,-19 6-31 16,1 0-19-16,5-4-1 0,-2 4-14 15,-1-1 3-15,2 1-8 0,3 0-26 0,2-2 19 16,-1 0-14-16,-6 3-16 0,6-4-10 0,1 1 7 16,3 0-24-16,-1 0 4 0,2 0-16 0,0 2 1 15,1 0 26-15,-6 5-5 0,5 0-3 0,2-1 1 16,-3 5-14-16,-2-3 16 0,4 1-17 16,2-2-6-16,1-1-9 0,-1 0 19 0,2-2-8 15,-2 0-1-15,-1 11 13 0,3-19-25 16,0 11 7-16,0 0-3 0,0-3 3 0,0-1-13 15,0-7 3-15,0 10-4 0,0-10 5 0,0 8-9 16,0-8 11-16,0 7 10 0,17 4-16 16,-12-8 4-16,1-2 13 0,12 5-5 0,-1-4 0 15,2 1 8-15,-2 2-11 0,2-3-5 16,-4 3-2-16,3-1 3 0,-8-1 3 0,8 5-8 16,-4 0 4-16,-2-1-6 0,1 1 7 15,-3 2-6-15,-4-1-3 0,4-3 21 0,-6 1-8 16,3 7 3-16,-3-3-7 0,-1-2-1 15,-1-4-4-15,0 2 8 0,1 0 9 0,-3-1-12 16,0-6-4-16,0 0 17 0,0 10 1 0,0 3-15 16,-16 15-6-16,2-14-21 0,-1-3-49 0,-2 3 9 15,-3-4-138-15,-2-2-59 0,3-2 22 0,-8-1 26 16,5-1-352-16,3-2 41 0,1-2 79 16,18 0 31-16,-14 0 30 0,-9-19 28 0,13 16 27 15,2-12 9-15,8 6 16 0,0-1 26 16</inkml:trace>
  <inkml:trace contextRef="#ctx0" brushRef="#br0" timeOffset="-53604.59">20849 17953 503 0,'-1'-3'290'0,"1"3"-30"15,0 0 5-15,0-1-19 0,-2 1-21 0,4 0-27 16,-2 0-20-16,-2-2 1 0,2 2-28 0,-1 0 22 15,1-2-20-15,1 2 18 0,-1 0-27 0,-1 0-14 16,0-2 17-16,0 2-6 0,1 0-9 16,-2 0 0-16,0 0 0 0,2 2 7 0,-4-2-17 15,-1 0-12-15,5 0-6 0,-10 2-1 16,3-2-8-16,-9 4-7 0,4 0 6 0,-4-1-13 16,-1 0 3-16,-1 0-10 0,4-1-10 15,-3 0-7-15,3-1-6 0,0-1-12 0,4 2 4 16,1-2-19-16,9 0 7 0,-10 0-5 15,2 0-13-15,2 0 0 0,-1 0-35 0,7 0-12 16,-10 0-39-16,4 0 7 0,6 0-62 0,-9 0-25 16,9 0-16-16,-9 0-35 0,1 0-20 0,8 0-27 15,-6 0 22-15,-2 0-133 0,-1 10 30 16,5-7 28-16,1-1 24 0,1 0-168 0,2-1 29 16,-1 3 25-16,2-1 21 0,1 1 72 15,0-1 1-15</inkml:trace>
  <inkml:trace contextRef="#ctx0" brushRef="#br0" timeOffset="-53331.58">20951 18142 242 0,'0'0'342'0,"-1"1"-60"0,0 0-16 15,-4 1-13-15,2 0-9 0,-1-1-39 16,-2 2-13-16,-2 0 31 0,-7 2-38 0,-4 0-7 16,1 0-14-16,-1-1-5 0,0 1-32 0,0 1-4 15,-1-1-21-15,1 0-13 0,-3 1-6 0,3-2-3 16,1-1 9-16,0 2-27 0,7-4-48 16,-1 1-29-16,2-1-70 0,2 0-65 0,2 4 12 15,0-5-167-15,2 1-126 0,-1 2 32 0,5-3 26 16,-2 0-1-16,2 0 43 0,0 0 51 15,0 0-14-15</inkml:trace>
  <inkml:trace contextRef="#ctx0" brushRef="#br0" timeOffset="-52897.64">21372 17985 668 0,'0'-4'290'0,"-3"1"-30"15,3-1-23-15,-1 1-17 0,0 0-6 0,1-1-35 16,0 1-6-16,-2 0-40 0,2 2-13 0,-1 0 21 15,0 3 36-15,-2 1-43 0,0 0-17 16,1 2 22-16,0 1-20 0,2 1-13 0,-1 13-11 16,-5-2 44-16,6-1-13 0,0-11-8 15,0 2-1-15,0 7-5 0,0 1-20 0,14 17-2 16,-7-17 10-16,2-5-7 0,-3-1-24 16,4 1-16-16,1-2 22 0,-4-2-23 0,1 0-11 15,0-4-2-15,6 3-22 0,-3-4 20 0,-2 0-35 16,0-2-31-16,-1 0 3 0,2 0-73 15,-10 0-37-15,8 0-33 0,2 0-20 0,13-15-30 16,-10 9-16-16,-3 0 23 0,-2-1-153 16,-2 1-84-16,-2 0 27 0,1 2 28 0,0-1 26 15,-4 0 26-15,1 1 27 0,-1-1 2 0,-1-1-12 16</inkml:trace>
  <inkml:trace contextRef="#ctx0" brushRef="#br0" timeOffset="-52582.66">21597 17973 445 0,'0'-6'319'0,"-3"3"-28"0,3-1-21 16,-1 0-35-16,1 1 29 0,0 0-74 0,0 0-5 15,-1-1-16-15,1 3 12 0,-1-1-32 0,-1 4 3 16,2-2 18-16,-1 3-20 0,1 2 11 16,0 1-2-16,0 2-7 0,-3 13-25 0,1 3 22 15,1-1-9-15,1 4-14 0,-2 2 7 16,0-4-12-16,2-12-3 0,0 5-25 0,0 5 11 15,0-1-13-15,0 2-14 0,0-2-19 0,0-1 3 16,11 21-4-16,-8-28-8 0,-2 4-4 16,4 1-2-16,-2-8-13 0,-1-2-5 0,1-2-25 15,-2 1-44-15,2-3 3 0,-2 0-63 0,2-3-53 16,-1 2-25-16,1 0-41 0,-1-3-31 16,3 0 24-16,-1-1-196 0,-4 0 34 0,0 0 32 15,14 0-66-15,18-15 30 0,-15 6 25 0,-1-3 26 16,0 6 27-16,2-9-6 0,-2 1 17 15</inkml:trace>
  <inkml:trace contextRef="#ctx0" brushRef="#br0" timeOffset="-52194.68">21952 18077 287 0,'-1'-4'348'0,"2"-2"-16"15,-1 2-45-15,0 0-11 0,-1 0-42 16,2 0-1-16,-2 1-12 0,1 0-5 0,-3 0-25 15,1 0-36-15,-3 2-20 0,1 0 51 16,-1 1-19-16,0 0-2 0,1 1-20 0,-10 9-6 16,1-2-10-16,3 2-9 0,-3 2-21 15,4 2 9-15,0 1-13 0,-1 3-19 0,4 0 8 16,2 5-4-16,0-5-10 0,4-10-14 0,0 6-2 16,0 1-9-16,14 14 0 0,-4-13-25 15,-1-4 3-15,1-1 11 0,3-2-3 0,-5-4-8 16,2-3-14-16,-1 0-6 0,0-2 21 0,-1 0-2 15,2 0 0-15,18-15-21 0,-14 7-8 0,-1-2 25 16,1-3-33-16,-3 2 25 0,-2-1-13 16,-1-2-17-16,-3 0-2 0,-1 1-15 0,-4 1 21 15,0 12-11-15,0-11 21 0,0 2 1 0,0-6-55 16,-10-18 24-16,2 19 1 0,0 0-5 16,-2 0 4-16,3 5 5 0,-1 2-76 0,3-1-48 15,0 5-45-15,-2 0 20 0,1 1-235 0,3 2 34 16,2 0-102-16,1 0 34 0,0 0 29 15,0 0 24-15,-6 12 80 0,6-7 15 0,0 2 15 16</inkml:trace>
  <inkml:trace contextRef="#ctx0" brushRef="#br0" timeOffset="-51359.73">22445 18040 661 0,'-3'-2'241'0,"-1"-1"-32"0,-1 1-17 16,1 0 1-16,2-1-15 0,-1 0-18 15,2 0-13-15,-2 1 11 0,1 1-3 0,-1-3-16 16,2 4-8-16,-2-2 16 0,1 0-23 0,-1 1-25 16,3 1 5-16,-2-1-28 0,1-1 6 0,-1 1-23 15,2 2-13-15,0 3 34 0,2 0-2 16,-1 1-32-16,4 2 0 0,1 9 2 0,7-3 19 16,-3 4-20-16,4-2 25 0,-1 3-31 15,4 1 3-15,-1-6-15 0,-3 1-19 0,1-5 22 16,-2 2-3-16,2 0-3 0,1-2-1 0,-5-5 5 15,-1 2-6-15,-2-1-4 0,0 0 11 0,-3-3-5 16,1 0 4-16,0 0-9 0,-1 0-17 0,1-1 19 16,-1 1 0-16,-1-2 0 0,-1 0 10 15,-2 0-4-15,0 0-2 0,0 0 16 0,0 0 4 16,16-16 0-16,-14 11-2 0,1-1 3 16,-2-1-5-16,-1 1-9 0,0-3 1 0,0-2 16 15,0-4-13-15,0-3-12 0,-13-23 12 0,8 22-8 16,1-1-2-16,-1 3-8 0,1 1-5 15,4 2 5-15,-3 4-18 0,0 2 4 0,0 1-8 16,2 0-30-16,1 7 3 0,0 0-67 0,0 0-28 16,0-7-34-16,0 7-31 0,15-8-34 15,-8 9 22-15,-3 0-207 0,1 2 35 0,0 0 29 16,1 1-92-16,8 3 42 0,-6 2 27 16,0-4 22-16,-1 1-21 0,1-4 6 0,-2 1 63 15</inkml:trace>
  <inkml:trace contextRef="#ctx0" brushRef="#br0" timeOffset="-50865.76">23143 17957 296 0,'3'-2'327'0,"0"-2"-45"15,-2 0-24-15,2 2-34 0,-3 0-24 0,1-1-13 16,0 1-32-16,-1-1-2 0,-1 0 9 0,-1 0-40 16,-1 1 15-16,0-1-22 0,-2 0-7 0,0 0 30 15,1 0-13-15,-1 2-21 0,1-3 5 16,-1 1-2-16,-1 1-27 0,0 1 5 0,0 0-20 16,1 0 16-16,-11-7-25 0,4 7 3 15,3 0-18-15,9 1-13 0,-9 0 10 0,3 0-16 16,6 0 21-16,-9 0-4 0,1 0-4 15,-10 17-4-15,11-6-15 0,0-2 12 0,5 2-6 16,-6 4 3-16,3 1 12 0,0 4-9 0,-2-1-1 16,7 2-3-16,0-12 15 0,0 7 11 15,0 3-10-15,0 3 26 0,0 0-16 0,0 1 2 16,0 1-14-16,0-2 8 0,0 0-9 0,11 24-9 16,-6-26-14-16,-4-1 23 0,4-1-7 0,2 1-4 15,-2-2 14-15,-1 0-21 0,1-2-19 16,-1-4 14-16,-1 7 0 0,2-8 3 15,-3 0-6-15,-2-10-37 0,0 6 2 0,0-6-33 16,0 10-58-16,0-3-18 0,0-7-31 0,0 7-52 16,0-7-4-16,0 9 20 0,0-9-169 0,0 0-91 15,11 11 32-15,-7-11 6 0,0-3 26 16,0 0 26-16,-2 0 4 0,12-6 8 16,-3-1 60-16</inkml:trace>
  <inkml:trace contextRef="#ctx0" brushRef="#br0" timeOffset="-50660.77">23187 18266 237 0,'0'-5'340'0,"3"3"-41"0,-4-3-25 16,1 1-21-16,-2 2-42 0,2-3-5 0,0 3-29 16,-3-1-8-16,0 0-28 0,0 0-29 0,-4 2-14 15,0 0-19-15,0 1-5 0,-14 2 1 0,12-2-8 16,-7 0-14-16,0 0 8 0,-1 0-39 15,2 0-16-15,-17 10-40 0,18-9-23 0,5-1-49 16,-1 2 12-16,4-2-108 0,6 0-110 16,0 0-44-16,0 0 4 0,-9 0 26 0,9 0 15 15,-7-15 7-15</inkml:trace>
  <inkml:trace contextRef="#ctx0" brushRef="#br0" timeOffset="-50099.81">23464 17917 217 0,'0'-4'357'0,"0"1"-69"0,0-2-13 16,0 3-19-16,0-2-28 0,0 1-14 0,0-1-32 16,1 3-13-16,-1-4-20 0,1 3-3 0,-1 0 9 15,1 0-53-15,2-2 31 0,0 2-42 16,0-1 0-16,3-3-9 0,6 1-7 0,-1-1-25 16,2 4-8-16,3-4 3 0,0-1-3 0,-4 4 5 15,-2 1 7-15,2 2-29 0,-5-2 14 16,2 2-30-16,-1 0 7 0,-8 0-2 0,0 0 8 15,8 0 3-15,17 17 18 0,-15-4-2 0,-4-4 8 16,-2 2 7-16,-3-2-8 0,0 0 9 0,-1-9-6 16,0 9 26-16,0 6 7 0,-10 18-3 15,5-15-7-15,-3 0-4 0,-2-1 20 0,2 0-11 16,2-4-3-16,-3 3-12 0,0-4-8 16,2 2 6-16,2-4-27 0,0-3 10 0,1-2 2 15,1 4-4-15,1-3 0 0,2-6-15 0,0 0 1 16,0 6-9-16,0-6 15 0,13 16-9 15,-7-14 9-15,10 4-1 0,-1 1-13 0,3-4-3 16,-1-1 3-16,0 0-15 0,3 0 8 16,0-2-33-16,-12 0-35 0,5 0 4 0,2 0-132 15,0 0-83-15,1 0 24 0,-2 0 25 0,8-13-352 16,-16 9 41-16,-1-1 95 0,-1 0 52 0,0-1 9 16,-2 0 17-16,-1 4 24 0,2-2 23 15,0-1 31-15,-1 2-5 0</inkml:trace>
  <inkml:trace contextRef="#ctx0" brushRef="#br0" timeOffset="-44374.15">24970 18134 295 0,'14'0'99'16,"11"-27"-15"-16,-16 22 6 0,6-1-11 0,-4-4-16 16,0 5-10-16,-3 1 6 0,-3 0-2 0,2-2-26 15,-4 2-22-15,4-2 25 0,-1 2-36 16,-3 0 27-16,0 0-3 0,9-6 7 0,-3 2-30 16,0-2-4-16,-3 3-3 0,2 0 37 15,-4 4-26-15,1-1-13 0,-1 0 15 0,-2 1 13 16,2 0-41-16,0 1 13 0,-4-1 28 0,3 0-3 15,-1 0-1-15,2 2-3 0,-3-2-1 16,3 1 29-16,1 0 14 0,-1 1 20 0,-3-4 3 16,3 4 4-16,0-1-22 0,-3 1 26 0,2 0-32 15,-2 0 34-15,3-1-14 0,0-1 11 16,-3 3-8-16,0-3 4 0,0 3 8 0,2-1-10 16,-3 1 12-16,1-1-17 0,1-1 23 15,-1 2-14-15,-1-3 16 0,1 3 6 0,-1 0-12 16,1 0 13-16,-1 0-25 0,0 0 31 0,-1 0-21 15,0 2-24-15,-3-2 24 0,1 0 1 0,-3 1-4 16,1 1-17-16,-1-2 13 0,-11 2-23 0,6-2-5 16,-20 8-6-16,8-5-6 0,-2 3 22 15,0-2-7-15,2-1-18 0,-5 3-4 0,-2-5 10 16,5 2-2-16,-3-2-3 0,3 2 3 16,1 1 1-16,0-2 4 0,2-1-19 0,3 0-15 15,0 1 12-15,1-1 4 0,4 0 0 0,5 1-4 16,0-2-2-16,1 1-20 0,2 1 23 0,1-2-16 15,2 0-1-15,-1 1-10 0,3-1-1 16,-5 0-40-16,4 1-27 0,0-1-16 0,-1 0-35 16,2 2-25-16,1-2-17 0,-1 0-13 0,1 1-38 15,0-1 19-15,0 0-115 0,0 0-95 16,15 6 0-16,-11-4 27 0,0 2 41 0,2-2 11 16,7 8 18-16,0-1 11 0</inkml:trace>
  <inkml:trace contextRef="#ctx0" brushRef="#br0" timeOffset="-43994.17">25206 18067 698 0,'3'1'259'0,"-3"-1"-1"16,0 0-18-16,0 2-32 0,-3-1 16 0,2-1-35 16,0 2-17-16,-3-1 11 0,1 0-21 0,-1 1-23 15,-2-1 3-15,-1 0 8 0,-10 2-17 16,-1-1-13-16,-3 2-15 0,-3-1 9 0,0 1 9 16,2 0-10-16,-1 0 1 0,0-1-39 15,-3 0 21-15,1 2-36 0,0-2 5 0,2 0-7 16,2 0-5-16,-2-2-10 0,1 3-13 0,-2-1-12 15,3 4 16-15,1-3-5 0,3 0-4 16,2 2-34-16,1-1-1 0,2-1-32 0,-2 3-21 16,-1-1-28-16,3-3-20 0,2-1-25 0,5 2-23 15,1-2 16-15,0-2-141 0,4 0-155 16,0 0 34-16,0 0 28 0,-5-7 7 0,10 3 48 16,-1 0-5-16,8-6 17 0,2-1 8 0</inkml:trace>
  <inkml:trace contextRef="#ctx0" brushRef="#br0" timeOffset="-43616.2">24967 17942 743 0,'-3'-2'245'16,"3"-2"-11"-16,-1 3-13 0,0-1-28 15,1 0-16-15,-2 0-16 0,2 1-18 0,0 0-3 16,2-1-31-16,-1-1-6 0,4 1-12 16,-2 0-10-16,14-2 2 0,0 0-12 0,0-2-15 15,4 5 6-15,-1 0-23 0,2 1 7 16,-3 0 17-16,-9 0-21 0,7 0 30 0,-1 0-3 16,20 13-17-16,-20-6-6 0,-1-1 2 0,-1-1 0 15,-5 2-8-15,2 2 18 0,-3-1-14 16,-2-1-4-16,-2-3 28 0,3 5-5 0,-7-2-21 15,0-7-4-15,0 7-4 0,0 4 0 16,-21 15 4-16,12-12-27 0,3 0 17 0,-7-2 13 16,1 1-26-16,-1-3-11 0,3-2-41 0,3-3-49 15,-2-2-34-15,1 0 11 0,2 0-324 0,-1-2-34 16,0-1 58-16,3 1 29 0,-1-1 24 16,5 0 58-16,0 0 18 0,-5 0-39 0,5 0 4 15</inkml:trace>
  <inkml:trace contextRef="#ctx0" brushRef="#br0" timeOffset="-42553.26">25609 17863 409 0,'0'0'256'0,"0"-16"-10"16,0 16-37-16,0 0-16 0,1-27-20 0,0 23-9 15,-1 0-16-15,2 2-6 0,-2-1-14 16,0 0 2-16,1 2-24 0,0-3-3 0,-1 3 4 16,-1-3-27-16,2 2 18 0,-1-1-30 0,0 3-3 15,0 0 28-15,0 1-11 0,3 2-6 16,-2 2 21-16,2 0-32 0,-2-1-6 0,8 12 20 16,1 1-11-16,-4 3 5 0,3 0-5 0,-2-1 3 15,3 2 5-15,-1 1-10 0,0-1 0 16,1 0-13-16,-1-2-19 0,0-2 15 0,0 1-12 15,-1-3 1-15,-1-1-7 0,0-4-13 16,-2-3-6-16,0 1-1 0,0-4 30 0,0-1 2 16,-1-1 22-16,0-1-18 0,0-1-7 0,-4 0-1 15,0 0-6-15,8 0 4 0,-1 0-1 16,11-18-7-16,-7 7 7 0,-3 2 16 0,-4 2 2 16,1-2-5-16,-2 1-7 0,3-5 12 0,-1 1-9 15,-4 1 9-15,1 2-3 0,-2-2-10 0,0 1-1 16,0-4-4-16,0-1 0 0,0-1-9 15,0-3-2-15,0 2 4 0,-12-13 4 0,11 19-5 16,0 2-2-16,-1 1 1 0,2 2-18 0,-1 0 0 16,1 1 5-16,-1 1 10 0,0 0-28 15,1 0 21-15,-2-1-15 0,1 2 4 0,1-1-19 16,0 2-8-16,0-1-37 0,0 0-24 0,0 3 9 16,0 0-57-16,0 0-43 0,0 0-35 15,0 0-43-15,10-6 25 0,-6 6-184 0,1 0 33 16,-1 1 30-16,0-1-94 0,2 0 46 15,-3 0 44-15,2 1 25 0,5-1 22 0,0 0-1 16,1 0 20-16,0 0-15 0</inkml:trace>
  <inkml:trace contextRef="#ctx0" brushRef="#br0" timeOffset="-42141.26">26223 17754 360 0,'3'-2'306'16,"1"-3"-46"-16,-1 1-25 0,-1 1-12 0,0 1-33 16,0 0 5-16,1-2-31 0,-1 1 8 15,-2 1-38-15,-1-1-5 0,-2 0-13 0,2 0-4 16,1 1 16-16,-2-2-4 0,0 0-18 0,0 2-5 16,-2-1-23-16,0 0-3 0,-1 2 0 0,1-1-19 15,0-1-2-15,-1 2 1 0,1 0-8 16,-1-1 26-16,-2 2-33 0,7 0 8 15,0 0-34-15,-8 0 11 0,0 0-9 0,2 0 30 16,-13 16-28-16,8-6-3 0,4-2-5 0,-5 3 16 16,7 0-13-16,-1 3 4 0,2-2 9 0,-2 2-9 15,0-1-2-15,4 5-1 0,2-8-6 16,0 2 22-16,0 5-7 0,0 2 4 0,0 2-3 16,0 1-18-16,11 28 4 0,-8-27-1 15,-1 0 23-15,1-2-22 0,-2 0-17 0,3 0 36 16,-1-3-27-16,-1 0-1 0,0-5-13 0,0-2-29 15,1 1 4-15,-3-12-42 0,0 8-14 16,0 0-30-16,0-2-32 0,0-6-30 0,0 8 17 16,0-8-195-16,0 7-47 0,0-7 28 0,0 0 26 15,0 0 22-15,0 0 25 0,7 13 13 16,-4-16 19-16</inkml:trace>
  <inkml:trace contextRef="#ctx0" brushRef="#br0" timeOffset="-41925.3">26229 18077 577 0,'-1'-2'246'0,"-1"1"-21"0,-1 1-29 0,-1 0-11 16,0 0-31-16,-1 0-10 0,-2 1-23 0,0 1-5 16,-10 2-8-16,4 0-27 0,-6-1-2 15,0-2 0-15,-2 6-17 0,0-2-4 0,2-2-12 16,3 2-4-16,-3-2-26 0,5-3-24 0,-4 2-29 15,7-2-30-15,0 1 4 0,11-1-135 16,-7 0-103-16,0 0-32 0,7 0 23 0,-7 0 2 16,-2-11 18-16</inkml:trace>
  <inkml:trace contextRef="#ctx0" brushRef="#br0" timeOffset="-41293.34">26350 17553 553 0,'0'-2'227'0,"-2"-1"-16"0,2 1-16 15,-3-1-21-15,2 2 3 0,0-2-24 16,0 1-20-16,1 0-4 0,0 2-20 0,1-3-10 16,1-1-16-16,1 1 7 0,1 0-2 0,-1 0-17 15,3-1-14-15,-1 2 10 0,0-2-13 16,-1 2 2-16,3 1-9 0,0-1-6 16,-1 2-7-16,1 0 7 0,-7 0-22 0,0 0 13 15,8 0 4-15,5 11 11 0,-9-6-19 0,3 8 22 16,-5-2 6-16,-1 0 3 0,2-1-1 15,-3-10-12-15,0 10 18 0,0 3-22 0,-15 17 6 16,12-18 14-16,-2 6-20 0,2-6 35 0,-1-2-17 16,-2-1-13-16,4-3-20 0,-4 8 20 15,4-5-8-15,-1 1-7 0,1-1 11 0,0-6-5 16,2 5-4-16,-1-3-5 0,1 1-3 0,0-2-4 16,0-4-3-16,0 0-3 0,0 0-2 15,0 8 2-15,9 3-3 0,6-3-1 0,-4-6-16 16,0 1-20-16,-1-3-27 0,1 0-27 0,-4 0-34 15,5 0-66-15,15-13 17 0,-13 12-304 0,1-6 9 16,0 0 57-16,0-1 24 0,-4 4-3 16,-3-1 82-16,-1 1-5 0,-3 3 7 0</inkml:trace>
  <inkml:trace contextRef="#ctx0" brushRef="#br0" timeOffset="-40837.37">27298 17718 835 0,'2'1'322'0,"-2"-1"-26"16,4 2-41-16,-4-2-24 0,0 1-9 0,0 2-3 16,0-3-18-16,-4 2-12 0,4-1-20 0,-2 0 18 15,-2 0-29-15,1 1-6 0,0 1-1 16,-1 0-13-16,-2-2-19 0,-13 5-22 0,4-4 7 15,-2 3-19-15,-2-3 6 0,3 2-12 0,-2-1-25 16,0 0 21-16,-3 1-13 0,2-2-25 16,0 0 26-16,0 0-24 0,5-1-35 0,2-1-8 15,2 0 1-15,-2 0-57 0,2 0-39 0,1 0-26 16,2 0-42-16,0 0-36 0,7 0 17 16,-9 0-175-16,9 0 29 0,0 0 27 0,-6 0-113 15,6 0 34-15,0 0 36 0,-6-4 5 16,8 4 25-16,1 0 27 0,2 0 5 0</inkml:trace>
  <inkml:trace contextRef="#ctx0" brushRef="#br0" timeOffset="-40444.39">27304 17964 413 0,'0'2'303'0,"0"-1"-23"0,0 1-36 0,0 2-15 16,-1-3-16-16,-2 2-3 0,2-2 9 0,0 2-34 15,-2-2 26-15,-1 1-24 0,3-1 36 16,-4 0-15-16,0 1 20 0,1-1-24 0,-2 1 0 15,1-1-11-15,-2 2-8 0,-8-2 0 0,-3 3-13 16,0-1-27-16,1-2-14 0,0 2-5 16,1-3-15-16,2 2-14 0,-4-1-9 0,5-1-20 15,4 0 0-15,-3 0-24 0,-4 0-21 16,6 0-25-16,-3 0-60 0,3 0 8 0,2 0-109 16,1 0-75-16,-2 0 21 0,2 0-297 0,1 0 2 15,6 0 36-15,-9 0 59 0,1 0 3 0,8 0 42 16,-6 0 30-16,6 0 24 0,-14-10 19 15,12 7 29-15,-4-1 8 0</inkml:trace>
  <inkml:trace contextRef="#ctx0" brushRef="#br0" timeOffset="-37928.55">27726 13194 398 0,'0'-16'79'0,"-22"-12"-2"15,19 21 4-15,-1 4-25 0,0-3 19 0,3 1-27 16,-2 1 17-16,2-2-21 0,-2 3-5 15,1-1 10-15,-2 2-4 0,1-1-46 0,0 0 1 16,0 0-2-16,-1-1 33 0,0 1-12 16,2 1-2-16,-2-3-1 0,0 1-3 0,-4-5-1 15,1 1 13-15,1 3-17 0,4 1-1 0,-1-2 1 16,1 2-2-16,-1 0 68 0,3 1-47 16,-1 0 50-16,0 0-1 0,-2 2 15 0,2-2-10 15,-1 1-21-15,2-2-43 0,-1 3 27 0,0 0-29 16,-1 0 26-16,2 1-6 0,-2-2 12 15,2 2 2-15,0 0-3 0,0 0-2 0,0 0-15 16,0 0 8-16,-1 14-4 0,0-8 12 16,1 1-1-16,-3-1-6 0,3 16 2 0,-2-4-26 15,2-3 15-15,0 7 3 0,0-7 5 16,0-5-5-16,0 6-2 0,0 1-3 0,0 0 4 16,0 0 3-16,0 1-15 0,9 19 17 0,-7-18-4 15,3-3-12-15,-1 0 5 0,-2 1-6 16,0-1-1-16,2 2-16 0,-3-6 13 0,4 4-10 15,-2-4 8-15,-2-2-11 0,3-1 18 16,-1 0-3-16,0-4 8 0,-2 3-21 0,1-2 9 16,-1 0-4-16,1 0-7 0,0-2 4 0,2 0 6 15,-4 1 6-15,2 1-1 0,1-2-13 0,-1 2 20 16,0-2-15-16,2 0-5 0,-1 1 6 16,0 0 3-16,-1-1-4 0,2 0 9 15,0 0-12-15,-1 1-8 0,2-2 7 0,-1 2-8 16,0-1 12-16,0 0 8 0,0 0-20 0,7 9 13 15,-1-6-3-15,-1-2-7 0,-4 1-6 16,1-3 5-16,1-1 2 0,8 4 11 0,-5-3-14 16,-1 2 11-16,-1-2-8 0,-1-1-7 15,-1 1 11-15,10 2-6 0,-2-4 3 0,-5 3 17 16,3-3-15-16,3 3 19 0,2-2-23 16,-3 0 18-16,5-1-9 0,-10-1-13 0,6 0 21 15,2 0-13-15,3 0 5 0,-1 0 14 16,1 0-21-16,1 0-1 0,0 0 3 0,1 0 3 15,-1 0-10-15,2 0 14 0,22-14-7 0,-22 12 10 16,-1 0-1-16,-2-1 3 0,1-1-14 0,-1 2 8 16,-2 0 9-16,2-2-26 0,-3 4 10 15,2-1-1-15,-5-3 17 0,7 0-2 0,-1 2-4 16,0-1-9-16,1-3 1 0,1 2 36 16,5-4-21-16,1-1 6 0,1 3-1 0,2-3 5 15,0 0-2-15,2 0-38 0,4 1 28 0,1-2-28 16,3 0 12-16,4 2 6 0,-3 0-5 15,4 1-1-15,2-1-6 0,0 2 1 0,1-2 36 16,2 0-32-16,-3 1-9 0,7 2 18 16,-1-2-16-16,-2 0 12 0,3 0 7 0,-3 0 1 15,3 0-20-15,-2 0 27 0,0 0 1 16,2 1-28-16,2-3-14 0,5 3 27 0,-4-2-10 16,1 1-6-16,-1 0 3 0,-1 2 5 0,2-4-4 15,-3 3 13-15,-6 3-10 0,6-5 10 0,-1 3 0 16,-5 2-13-16,1-5 24 0,0 3-4 15,-1 2-26-15,2-3 5 0,-4 0 6 0,2 5-15 16,0-4 11-16,0-1-3 0,1 0 26 16,0 4-28-16,-2-8-1 0,0 4 8 0,1 0 8 15,-2 0-1-15,3-1-16 0,-3 0 9 0,5-4 9 16,-1 7-24-16,-2-3 10 0,4 0 34 16,1-3-36-16,-3 1 14 0,1 1-7 0,-2 3-1 15,4-2 12-15,-5-4-7 0,1 4 9 0,0 1-16 16,-1-1-12-16,1 3 33 0,-3-1-4 15,0-2-18-15,4 2 2 0,-1 0-5 0,0-1-3 16,3 2 6-16,30-3 34 0,-3 1-25 0,-3 1-12 16,-10 1 18-16,2 0-22 0,-2-2 18 15,-2 3-14-15,-2 1 28 0,-4-1-5 0,4 0-17 16,-4 3 11-16,-1-1-2 0,7-1-6 0,-4-1-2 16,-2 2-2-16,-5-2 29 0,-3 2-29 0,2 0 9 15,-2-1 15-15,-2 0-14 0,4 1-10 16,0 1-1-16,-2 0 10 0,1 0-1 0,-4-2-10 15,-2 2 4-15,2 0 11 0,-24 0 1 0,10 0-2 16</inkml:trace>
  <inkml:trace contextRef="#ctx0" brushRef="#br0" timeOffset="-10283.22">28295 17856 570 0,'0'0'185'0,"0"0"-52"0,0 0 5 0,0-14 13 16,0 14-21-16,0 0-15 0,13 0-19 0,-13 0-10 15,16-28 7-15,-13 24-8 0,-2 0-18 0,-1 1 17 16,3 0-6-16,-3-1-29 0,0 0 10 0,1 1-1 16,0-1 13-16,2 0-24 0,-3 1 2 15,1 0-6-15,2 0 8 0,-3-1-2 0,1 0 1 16,0 1 4-16,-1-1-12 0,2 1 21 0,-1-1-15 15,-1 1 4-15,1-1 1 0,-1 1-4 16,0 1 13-16,2 0-14 0,0 0 4 16,-2-2-2-16,1 1-3 0,-1 1 5 0,0-1-3 15,1 2 14-15,-1-1-26 0,0 1 0 0,0 0 5 16,0 0-9-16,0 1 17 0,0-2-21 16,0 0-4-16,0 2-9 0,0 0 10 0,0 0-5 15,0-1-5-15,-1 1 17 0,1 0 1 16,0-1-16-16,0-1 10 0,-1 2 8 0,1-1-23 15,0 1-2-15,0 1 30 0,-2-1-10 0,-1 2-6 16,2-2-7-16,-3 0 10 0,1 4-3 0,-2 0-11 16,-5 6-13-16,0-2 14 0,2 1 8 0,-4 0-11 15,0 0 6-15,1 4-5 0,1-3-18 16,0-3 17-16,0 7 9 0,-1-1-13 0,0 1-14 16,3-2 32-16,-1-2-12 0,2-1-8 15,-1 6-15-15,-1-4 15 0,4-2-9 0,0-2 20 16,0 1-14-16,0-2 6 0,5 0-6 0,-7 7 12 15,5-3-11-15,2 0 8 0,-2-2-10 16,2-1 10-16,0-7-15 0,0 0 6 0,0 9-1 16,0-2-8-16,0-7 6 0,12 18-2 0,-8-13 18 15,7 6-16-15,-2-4 2 0,3 3 3 16,-2-4-5-16,-1-5 0 0,0 0-2 0,-2-1 19 16,1 0-18-16,-8 0-2 0,8 0-16 0,3 0 2 15,2 0 21-15,-1 0 0 0,13-18 29 16,-11 11-7-16,-4 4-3 0,-1 0-44 0,-3-3 31 15,1 2-5-15,-2-1 0 0,0 1-22 16,-1 0 3-16,0 1 1 0,0-1 27 0,0 0-14 16,1-2 1-16,-4 2-1 0,3-2 1 0,-3 1-1 15,2-1 0-15,-2 1 1 0,0-1 9 16,1 1-8-16,-2-2-11 0,0 7-4 0,0 0 26 16,0-8-1-16,0 1-3 0,0 7 2 0,0-10 9 15,0 2-5-15,0 0 16 0,0 8-5 16,-13-18-3-16,3 5-32 0,1 0 2 0,0 2-1 15,-1 6 7-15,-1-7-9 0,0-1 12 0,2 5-1 16,-3-5 2-16,1 5 3 0,1 2 0 16,-2-3-10-16,-2 2 0 0,5 2 1 0,-1-6 0 15,0 4 21-15,2 1-5 0,3 2-4 0,-2 1 1 16,2-1-3-16,-1-2 8 0,1 2-3 16,1 3-11-16,-1-2 10 0,0 0-11 0,1 1 4 15,-1 0 8-15,0-1-2 0,0 1 4 16,0 0-20-16,1 0 16 0,-2 0-10 0,1-1 5 15,0 1 19-15,3-1-17 0,-3 0 8 0,1 0-20 16,1 1 9-16,1-3-7 0,-2 1 3 16,1 0-7-16,1 0 14 0,0-1-11 0,-1 1 7 15,3 0-7-15,0 1 0 0,0-2 0 0,-2-2 14 16,2 7 9-16,0 0-10 0,0-8-12 16,0 8 5-16,0-9-6 0,0 1-1 15,16-4 18-15,-7 2-21 0,1 0 18 0,-1 3-17 16,-1 1 0-16,-2 4 12 0,3-3 4 0,-3 3-20 15,2 0 11-15,-2 1 7 0,1 1-23 16,2 0 11-16,-3-1-2 0,-6 1 14 0,13 0-2 16,1 0-7-16,-3 0-6 0,18 18 21 0,-22-14 1 15,2 0-20-15,-3 0 3 0,0 1 18 16,-1-1-28-16,-3-3 2 0,0 6 2 0,2-3-34 16,-3 2-35-16,-1-4 0 0,2 4-26 0,-2-6-15 15,0 0-26-15,0 8-44 0,0 1-14 16,-14 15 18-16,6-11-181 0,1 1 29 0,-1-1 26 15,-1-1-62-15,3-2 25 0,2-3 22 16,-1-3 8-16,0-1 14 0,2 1-1 0</inkml:trace>
  <inkml:trace contextRef="#ctx0" brushRef="#br0" timeOffset="-9583.26">27701 17708 494 0,'-4'-1'238'0,"2"-2"1"0,-1 0-22 0,1-1-18 16,0 1-19-16,-1 1-32 0,2-2 1 0,0-1-11 15,-1 3-35-15,4-4 3 0,-2 2-13 16,0-1 2-16,0 3-10 0,1-2-4 0,3-1 17 16,-4 5-12-16,5-9-29 0,0 7 10 15,6-8-11-15,-3 4-18 0,-1 1 5 0,3 0-3 16,-4 2-9-16,0 0 19 0,1 2-16 16,1 0 14-16,-3-1-19 0,1 2-7 0,-6 0 3 15,0 0 2-15,9 0 2 0,-1 0 10 16,-1 0-15-16,-7 0 22 0,16 13-2 0,-12-9-10 15,-2 0 27-15,1 3-9 0,-2-1-17 0,8 10-8 16,-8-2 18-16,-1-1-7 0,0-13 11 16,0 15 5-16,0-1 3 0,0 2-19 0,-11 14 9 15,8-20-11-15,-2 6 2 0,-1-2-2 16,-1 0-5-16,0 1-7 0,3-4-3 0,-5 3 8 16,1-5 4-16,4 2-1 0,-6 1-10 0,4-4 4 15,3 2-2-15,2-3-2 0,-2 0-3 16,1-3 4-16,0 2-3 0,0-2-1 0,2 0 1 0,-3 0-21 15,3 1 26-15,0-1 5 0,0-4-18 16,0 0-8-16,0 0 16 0,0 7 13 0,16 4-17 16,-12-10-8-16,3 2 7 0,12 3 12 15,-2-4-15-15,1 0 8 0,-7-2 0 0,2 0-33 16,4 0 1-16,1 0-107 0,3 0-33 0,18-14-42 16,-18 10 18-16,-4-1-200 0,0 2-124 0,-1-2 79 15,-3 1 30-15,-4 0 12 0,0 1 25 16,0-1 24-16,-3 2 44 0,1 0-2 0,4-8 8 15</inkml:trace>
  <inkml:trace contextRef="#ctx0" brushRef="#br0" timeOffset="-8845.31">28616 17747 767 0,'0'0'285'0,"0"0"-18"0,1 0-52 16,-1 0-21-16,0 0-15 0,0 2-13 15,1-2-35-15,-1 0-14 0,0 1-6 0,0-1-28 16,0 0 14-16,0 2-3 0,0-2-5 16,0 0-10-16,2 1 12 0,-2 2-22 0,0-2 0 15,1 0 14-15,0-1-27 0,-1 2 1 0,0 1 28 16,2-2-13-16,-2 3 14 0,0-2 6 15,1 0-27-15,-1 1 9 0,0 0-20 0,0-1-3 16,0 0-6-16,0-1-5 0,0 2-3 0,0 0 0 16,0 1 7-16,0-3-5 0,0 1 0 15,0 0 4-15,-3-1 3 0,2 0-11 0,0 0 11 16,1-1-12-16,-2 0 1 0,2 0 1 0,0 0 14 16,-2 0 0-16,1-1-16 0,-1 0 16 15,2 0-27-15,-1-3 10 0,0 2-5 0,1-1 3 16,0-1-7-16,0 0 5 0,2-2-2 0,0 2-25 15,-1-2-7-15,1 2 18 0,12-5-5 16,-7 2 5-16,-1 0 7 0,-1 3-14 0,1-1 1 16,-3 4-8-16,2-2-3 0,-2 2 11 0,-3 1-8 15,0 0-1-15,0 0-2 0,0 0 6 16,0 0 0-16,0 0 0 0,9 14-4 0,-9-10 9 16,0 0-10-16,-3 0 1 0,1-1-6 15,2 2-2-15,-4 0 17 0,1-1-5 0,1 0 5 16,-1 1-25-16,2-1 23 0,-1-1 3 0,-1 0-1 15,2 0-9-15,-1 0 11 0,1-2-18 16,1-1 12-16,-1 1 7 0,1-1 5 0,0 0-23 16,0-1 16-16,0 0-32 0,0-1-9 15,1 1 3-15,0-2-32 0,1 2-50 0,0-2-47 16,0 1-24-16,0-2-47 0,-2 2 21 0,1-2-279 16,-1 1 24-16,1-1 54 0,-2-2 21 15,1 3 31-15,0-1 31 0,0 0 23 16,-1 0 16-16,1 4 40 0</inkml:trace>
  <inkml:trace contextRef="#ctx0" brushRef="#br0" timeOffset="-6872.91">29102 17814 403 0,'0'0'62'0,"0"0"38"0,0 0-42 16,0 0-21-16,0 0 31 0,0 0-32 15,0 0-4-15,0 0-15 0,0 0-14 0,0 0 11 16,0 0-18-16,0 0-1 0,0 0 10 0,0 0-12 15,0 0 20-15,0 0-36 0,0 0 18 16,-12-4-18-16,13 1 4 0,1-1-11 0,-2 1 2 16,1 1 20-16,-1-2 3 0,3 0-14 15,-1 2 2-15,-1-3 5 0,2 2-11 0,-3-2 8 16,4 1-17-16,-3 1-21 0,0-2-13 0,-1 0-14 16,3 3 21-16,-2-2 6 0</inkml:trace>
  <inkml:trace contextRef="#ctx0" brushRef="#br0" timeOffset="-5382">29428 17593 371 0,'0'0'235'0,"0"0"-22"16,0 0-45-16,12 0 6 0,-12 0-14 15,0 0-7-15,0 0-22 0,0-14 2 0,0 14-9 16,0 0-17-16,0 0 19 0,0 0-31 0,0 0-1 16,0 0 12-16,0 0-26 0,0 0-3 15,0 0-2-15,0 0-3 0,0 0-15 0,0 0-6 16,0 0-8-16,0 0-4 0,0 0 7 0,0 0-12 15,-3-17-6-15,-4 17 11 0,1 3-1 16,2 0-4-16,-11 2-2 0,3-3-3 0,2 2-5 16,4-1 13-16,-1-2 4 0,1-1-18 0,1 3-13 15,0-1 12-15,2-2-15 0,-1 1 0 16,0 0 12-16,2 1-3 0,-1-1-2 0,-2 0 9 16,3 2-6-16,-1 0-17 0,0 1 4 0,2 0-4 15,1 0 0-15,-2 1 22 0,-1 2-10 0,3-2-13 16,0 1 8-16,0-1-4 0,-1 1 23 15,1-2-8-15,0 3-22 0,-2 0 4 0,2-1 2 16,-1-1 5-16,1-2 19 0,0-3-15 16,0 0-3-16,0 7 10 0,0-7-32 0,0 8 21 15,0-8 10-15,0 8-2 0,0-8-11 0,0 7-18 16,0-7 4-16,0 0 20 0,0 8 0 0,0-8 2 16,0 0-10-16,0 0-6 0,0 6-7 15,0-6 13-15,4 8-7 0,-4-8 5 0,5 2 3 16,-1 1 6-16,0-3-3 0,3 0-9 15,0 1-8-15,1-1 22 0,-2 0-18 0,4 0-3 16,3 0 2-16,16 7 3 0,-11-3 19 0,-5-1-14 16,2 1-7-16,-2-2 5 0,-4 3-8 15,1-1 3-15,-3 1 4 0,-1-1-4 0,-1-2 23 16,10 7-24-16,-7-2 5 0,-3-1 27 0,-1-1-33 16,1-1 7-16,-3 0 0 0,-2 2 24 15,1-2-15-15,-1-4-21 0,0 0 12 0,0 7-1 16,0-7-7-16,0 8 27 0,-17 12 0 0,6-9-23 15,-3 2 23-15,2-2 1 0,-4-2-23 16,-1-2-3-16,-1 0-37 0,-2-1-22 0,-1-1-33 16,1-1-53-16,4 2 13 0,-4-3-149 0,2-2-95 15,1 2 0-15,3 0 24 0,4-2 23 0,1 0 25 16,0-1 14-16,9 0 8 0</inkml:trace>
  <inkml:trace contextRef="#ctx0" brushRef="#br0" timeOffset="-4542.05">29070 17780 254 0,'-2'-5'272'16,"1"1"-34"-16,-1 0-29 0,-1 0-8 16,3-1-24-16,-1 3-23 0,-1-1-14 0,1-1-1 15,-1-2-12-15,0 2-19 0,0 1 17 0,2 1 0 16,-3 0-24-16,2 2 13 0,1-3-24 0,-3 2-13 16,2 0-4-16,0-1 3 0,0 2 13 15,-2 0-13-15,0 0-8 0,1 2-2 0,-2 0 28 16,1 1-41-16,-4 0 8 0,-2 8-2 15,-8 0 2-15,7 2-18 0,-3 0-6 0,2 2 13 16,2-1 2-16,1 2-29 0,-3-2-2 0,6 2 0 16,-1 0-3-16,0-1-5 0,1 0 1 15,4-2 1-15,-2-6-15 0,3 2 14 0,0 0-1 16,-1-2 10-16,1-7-1 0,0 0-7 16,0 7 2-16,14 3 0 0,0-3-6 0,-3-5 3 15,1 0-1-15,-12-2-10 0,11 0 10 0,2 0-23 16,1 0 18-16,16-16-20 0,-15 10 32 15,-2-2-7-15,-3 1-1 0,-2 3-30 0,-2-1 34 16,-1 1-28-16,-1-1 2 0,1 3 8 0,-1-1 17 16,-1 1-24-16,-1-2 19 0,1 2-13 15,-2-2 15-15,-1 2-10 0,0 1 12 0,0 1 9 16,0 0-35-16,0 0 28 0,0 0-19 0,-9-16-16 16,5 14 8-16,-3-2 37 0,3 0-30 15,-1 1-5-15,-10-5-11 0,4 0 35 0,-3 1-34 16,0-3 30-16,2 4-12 0,2-5-17 0,-1 8 49 15,-1-6-23-15,7-1-16 0,-6 1 8 16,3-1 18-16,-1-4-12 0,2 6-13 0,0 2 10 16,4-3 1-16,1 3-10 0,-2 2 0 0,1-1-4 15,-1 0 11-15,2 1-7 0,-1 0 14 16,2-2-17-16,-3 1 19 0,3-1 14 0,1 6-33 16,0 0 3-16,0-10 32 0,0 2-19 15,0 0-16-15,0 0 0 0,0 2 0 0,0-1 1 16,9-16 32-16,-3 10-24 0,2 0 6 0,-2 5-5 15,1 1-6-15,-2 1 8 0,0 2-25 16,-2 2 30-16,2-2-18 0,0 2 14 0,-1 1 8 16,-4 1-11-16,0 0 19 0,6 0-27 0,-6 0-13 15,9 0 8-15,-9 0 15 0,6 0 6 16,3 12-9-16,-4-6-11 0,2 7 8 0,-3-3-14 16,-2 0 16-16,2 1 5 0,-4-1 3 15,0 2-28-15,0 0 13 0,0 4-1 0,-14 14-22 16,10-20-31-16,-6 6-45 0,1-5-33 15,0 3 15-15,1-6-181 0,5 1-107 0,0-3 31 16,-2-2-32-16,1 2 26 0,0-4 84 0,2 0 3 16,-1 1 12-16,2 0 7 0</inkml:trace>
  <inkml:trace contextRef="#ctx0" brushRef="#br0" timeOffset="-1634.23">30123 17785 212 0,'0'0'285'0,"0"0"-58"0,0 0-17 0,0 0-23 16,0 0 6-16,15 0-19 0,-15 0 20 15,0 0-4-15,0 0 1 0,0 0 10 0,0 0-10 16,0 0-35-16,0 0 24 0,0 0-13 0,0 0-45 16,0 0 10-16,-10-17-15 0,3 17 13 15,-14 3-9-15,11-3-19 0,-8 0 5 0,0 0-10 16,-25 5-22-16,22-3-5 0,0 1 7 16,-1-2-12-16,0 2-5 0,0-2-8 0,1 2 1 15,3-2-26-15,2 1-6 0,6-1 17 16,1-1-14-16,0 0-10 0,4 1 4 0,1 1-4 15,-1-2-57-15,1 0-22 0,2 0-25 16,2 2-3-16,-2-2-33 0,2 1-6 0,2 0-17 16,-2 0-25-16,2 2-19 0,-1-1 17 0,2-1-202 15,0 2-35-15,-1-2 28 0,0 2 26 16,0 0 25-16,-1 1 22 0,2 0 15 0,0-1 8 16</inkml:trace>
  <inkml:trace contextRef="#ctx0" brushRef="#br0" timeOffset="-1285.25">30132 18002 430 0,'0'0'266'0,"-1"1"-50"15,0-1-17-15,-2 1-35 0,-1-1 7 16,2 2-13-16,-5-2-25 0,3 1 14 0,-1-1-12 16,-1 0-9-16,-2 2-5 0,2-1 3 15,6-1-15-15,-7 0 4 0,-3 0-21 0,3 0-1 16,-6 0-16-16,-4 0 14 0,2 0-19 0,1 0-13 16,-2 0-12-16,-1 0-4 0,-13-11 14 0,20 11-18 15,-2-3 1-15,2 2 5 0,2-2-26 16,2 3-30-16,-3-1-6 0,4-2-30 0,0 1-9 15,0 1-31-15,1 0-29 0,0 1 11 0,0-2-86 16,1 1-106-16,1-1-111 0,0 0 32 16,2-1 75-16,0 0-2 0,2-1 15 0,2 0 7 15</inkml:trace>
  <inkml:trace contextRef="#ctx0" brushRef="#br0" timeOffset="-846.28">29957 17738 422 0,'-1'-4'242'0,"1"-1"-18"16,0 3-35-16,-2-1-34 0,4 1 8 15,-2 2-38-15,2 2 8 0,-2-2-9 16,5 1-8-16,-1 1 5 0,1 0-12 0,9 5-9 15,-2-4-2-15,1 4 11 0,3-1-9 0,1-2-6 16,-2 3-18-16,2-3 4 0,1 3-4 16,1-3-21-16,-7 0 5 0,5 0 18 0,-4 4 0 15,0-2-34-15,-4-2 1 0,-3-1-15 16,1 1 35-16,-1-1-34 0,0 0 2 0,-2 0-2 16,-1-1-4-16,1 3-5 0,-2 0 38 0,1-1 14 15,-1 2-30-15,0 1 14 0,-1 0 18 0,2 10-20 16,-3-9 3-16,0 3-3 0,0 2-31 15,0 4 19-15,-15 17-4 0,10-16 18 16,-1-3-7-16,-3 2-34 0,-1-1-1 0,2 1-2 16,-1 0 13-16,-2-2-3 0,3-1-3 0,1-6-1 15,1 1-2-15,1 1-34 0,-1-5-65 0,3-1-30 16,-1 0-33-16,0-1-37 0,2 0-32 16,-3 0 21-16,2 0-189 0,-1-1-19 0,1-2 0 15,3 0 33-15,0 0 23 0,0 0 25 16,0 0 15-16,-7-13 0 0</inkml:trace>
  <inkml:trace contextRef="#ctx0" brushRef="#br0" timeOffset="-262.31">30271 17727 638 0,'0'-2'268'0,"3"-1"-32"0,-2 0-40 16,-2 2-6-16,2-1-28 0,-1 0-8 0,0-1-25 16,0 3 9-16,2 1-8 0,0-1 0 0,1 2-8 15,-1 0 11-15,2 0-33 0,1 1 14 16,0 0-14-16,6 9-4 0,1-2-3 0,-3 1-26 15,0 2-3-15,4 0 8 0,-4 2-13 16,0-2 16-16,0 3-16 0,-2 0 11 0,2 1-7 16,-2-1-17-16,-2-1-12 0,1-1 3 0,-1-4 0 15,-3 0-3-15,0-2-9 0,-2-2 20 16,3 1-5-16,-1-3-17 0,-2 1 16 0,0-3-17 16,3 2-2-16,-2-1 49 0,-1 0-12 0,2-2 38 15,-1 0 4-15,0-1-6 0,-1 0-23 16,0 0-18-16,0 0 18 0,0 0-13 0,13-11-2 15,-11 6-17-15,2-1 6 0,5-9 9 16,7 1-12-16,-10-2-8 0,0-1 3 0,-2-1 15 16,4 1-27-16,-1-1-1 0,-3 0 2 15,2 2 8-15,-6 3 7 0,2 2 2 0,-1 1-25 16,1 0 15-16,-1 2 6 0,-1 8-15 0,0-7 5 16,0 7 4-16,0-9-11 0,0 3-5 15,0 6 3-15,0-8-12 0,0 0-1 0,0 8 13 16,0-8-16-16,0 8 4 0,0-8-21 0,0 8-70 15,0-10-9-15,0 10 10 0,0-7-81 16,0 7-41-16,0 0-36 0,0-9-45 0,0 9 29 16,0 0-168-16,11-9-41 0,-7 9 29 0,-3 1 6 15,1 1 39-15,0-2 50 0,2 1-16 16,-3 1 45-16,1 0 45 0,-2 1 2 0</inkml:trace>
  <inkml:trace contextRef="#ctx0" brushRef="#br0" timeOffset="319.65">30794 17727 343 0,'4'-2'300'15,"0"1"-26"-15,0-2-32 0,-1 3-11 0,-2-2-13 16,1 1-23-16,1 0-3 0,-2 0-20 16,2-1-2-16,-3-2-5 0,1 2-19 0,-1 0 6 15,1 0-6-15,-1-1 7 0,1 2-24 0,-2-3-14 16,-1 0 13-16,2 1-14 0,-3 0-13 16,2 0-12-16,-2 1-12 0,1-3 19 0,1 1-24 15,-5 2-9-15,6-2 8 0,-3 3-6 0,0 1-12 16,0-4-22-16,1 3 39 0,-2-2-32 15,1 1 3-15,1 1-26 0,-1 0 30 0,0 0-13 16,-1 1 1-16,-1 0-27 0,5 0 36 16,0 0-14-16,0 0 8 0,-8 0-11 0,-5 11 16 15,9-9-10-15,2 3-12 0,-2-1 11 0,3 1 7 16,-3 1-5-16,2 1-13 0,2 0-3 0,-2 1-20 16,-3 9 14-16,3-2-13 0,2-1 20 15,0-2 1-15,0-2-19 0,0 5 27 0,0 1-14 16,0-1 21-16,0-2 8 0,0 5 3 15,0 1-16-15,0 2 9 0,0 0-7 0,0-1-7 16,0 3 6-16,0-4 2 0,0 1-8 16,0-2 11-16,0 0-24 0,0-1 15 0,0-4-20 0,0 1 3 15,0-1 21-15,0-4-20 0,0 0 12 16,0-1-23-16,0-1 19 0,0-7-9 0,0 9-44 16,0-2-23-16,0-7 6 0,0 7-84 15,0-7 0-15,0 8-51 0,0-8-25 0,0 0-48 16,0 0-12-16,3 15 25 0,1-15-229 0,0 0 35 15,0 0-16-15,1-1 32 0,-3-2 75 16,3 1 27-16,0 0 24 0,1 0 16 0,-3 1 11 16</inkml:trace>
  <inkml:trace contextRef="#ctx0" brushRef="#br0" timeOffset="589.64">30873 17981 666 0,'-3'-3'312'0,"4"-1"-33"0,-2 1-32 15,1-1-40-15,-1 1-17 0,-1 0-5 16,0 2-29-16,-2-1-12 0,0 1-7 0,0 0-12 16,-2 1-15-16,0-1-14 0,-2 1 17 0,1 0-35 15,0 0 11-15,-3 0-25 0,-10 0-13 16,11 0-1-16,-2 0 24 0,-1 0-56 0,1 0-68 15,1 0-31-15,2 0-51 0,1 0 13 16,7 0-185-16,-10 0-92 0,10 0 44 0,0 0 27 16,0 0 25-16,-10 12 3 0,11-11 17 15,-1-1 29-15</inkml:trace>
  <inkml:trace contextRef="#ctx0" brushRef="#br0" timeOffset="1067.61">31366 17793 635 0,'4'0'262'0,"-4"0"-39"0,0 0 7 0,0 1-18 0,1-1-20 16,-1 0 12-16,-1 2-18 0,1 0-20 15,1 0 25-15,-2-1-17 0,1 1-19 0,-4-1 56 16,3 1-18-16,-2-2-1 0,1 1-16 0,-2 1 2 15,-1-2-6-15,1 1 5 0,-2 0-6 16,0 0-19-16,0 1 1 0,1 0-16 16,-11 2-13-16,1-3-22 0,-2 1-1 0,-1 2-11 15,8-3-11-15,-1 0-5 0,2-1-4 0,4 2-16 16,-2-2-7-16,0 0-44 0,-1 1-41 16,3 1-24-16,0-1 7 0,-1 0-84 0,2-1-32 15,-2 2-17-15,1-1-43 0,0-1-7 0,0 1-30 16,1-1 24-16,2 2-203 0,-5-2-25 0,3 1 50 15,2-1 20-15,-1 0 50 0,2 2 23 16,1-1-20-16,0 0 46 0,0-1 34 0</inkml:trace>
  <inkml:trace contextRef="#ctx0" brushRef="#br0" timeOffset="1404.59">31310 17999 643 0,'2'1'268'0,"-2"1"-38"0,1-1-24 16,1 0-14-16,-2 1-19 0,0-1 8 0,0 1-36 15,0-1 1-15,-3 0-14 0,4 1-5 0,-3-1 6 16,1 0 32-16,1 1-24 0,-3 0 11 15,-1-1-28-15,0 1-12 0,1 0 12 0,-4 1-3 16,3 0-20-16,-13 0 3 0,1 3 1 0,-3-2-17 16,-4 3-20-16,4-2 9 0,-3 3-6 15,2-4-32-15,2 0-2 0,-1-1-56 0,6 1-17 16,-1-4-88-16,5 0-49 0,1 1 15 16,8-1-325-16,0 0 34 0,0 0 31 0,0 0 30 15,-7 0 47-15,7 0 25 0,-8-12 21 0,6 11 22 16,2-1 15-16</inkml:trace>
  <inkml:trace contextRef="#ctx0" brushRef="#br0" timeOffset="7539.21">31803 17593 334 0,'0'0'313'0,"13"0"-34"16,-13 0-23-16,0 0-32 0,0 0-15 0,0 0-14 15,0 0-24-15,0 0 13 0,14 0-42 16,-14 0 8-16,0-14-1 0,18 0-7 0,-17 13-9 16,-1-1 30-16,0 2-35 0,1-1-14 15,-2 1-2-15,0-1-28 0,-2 0 7 0,1 1-19 16,-2-2-6-16,-1 0-6 0,1 1-6 15,-5 1-13-15,-10-1 13 0,5-1-13 0,6 2-27 16,-2 0 12-16,-7 0-5 0,2 0 5 0,-12 11-7 16,18-11-2-16,0 3-2 0,1-3 18 15,2 0-23-15,0 5 16 0,6-5-2 0,0 0-3 16,0 0-29-16,-8 0 16 0,8 0 2 16,-6 0 4-16,6 0-3 0,-13 11 0 0,9-10-1 15,2 5 19-15,-1 0 3 0,2 0 10 0,-2 0-26 16,1-1 20-16,0 2-4 0,0 11 8 15,-1-4 6-15,2-4-8 0,-4 0-15 0,3-1 9 16,0 0-5-16,2-3 16 0,-4 1-15 0,2 0 4 16,0 1-21-16,0-2 8 0,2 1 8 15,-3-1-12-15,1-1 6 0,0 1-16 0,1 0 10 16,0-2-3-16,-1 0 4 0,1 1-6 16,0 0 11-16,1-3-3 0,-3 2 0 0,2 0-2 15,1-2 1-15,0-2 6 0,0 0-17 0,0 0-4 16,0 0 2-16,12 7 21 0,-7-7-24 15,-1 0-5-15,2 0 18 0,-2-1 6 0,1 2-26 16,-1-1 4-16,1 0 26 0,0 0-13 0,-5 0-14 16,0 0 19-16,10 0-8 0,-2 0 2 0,-2 0 6 15,1 0-34-15,-1 0 15 0,-6 0 10 16,31 10-20-16,-21-5 7 0,-2 1 13 0,-5-2 2 16,3 2 0-16,-6-1 0 0,3-1-20 15,0 3 17-15,-3-1-1 0,0-6 5 0,0 7-2 16,0 6-9-16,-15 16 4 0,8-15 12 15,-2 3-8-15,-2-6-6 0,2 2 15 0,0-2-15 16,-1-2 4-16,3-6 1 0,-2 9-4 0,-2-7-1 16,3 0-21-16,0-4 0 0,3 2-98 15,0-2-49-15,-1 0-26 0,2-1-29 0,0 0-27 16,4 0 24-16,0 0 19 0,0 0 19 16,0 0 17-16,0 0 15 0,0 0-288 0,-9-12 36 15,12 9 1-15,-2 0 39 0,3-1 41 0,1 2 12 16,8-7 3-16,1 0 42 0</inkml:trace>
  <inkml:trace contextRef="#ctx0" brushRef="#br0" timeOffset="7798.2">31793 17867 275 0,'1'0'429'15,"2"0"-85"-15,-3 0-51 0,2 0-8 0,1 0-19 16,-2 1-17-16,2 0-29 0,-1 1-26 15,1 1-23-15,-2-1-17 0,2 0 22 0,-1 2-7 16,1-1-33-16,-2-1-7 0,2 4-12 0,-3-3-7 16,2 3-6-16,0-3-19 0,0 2-9 15,0-1 2-15,0 2-9 0,-2-4-23 0,2 3 2 16,1 0-2-16,-2-1-22 0,2-1 2 0,-2 0-3 16,2 0-101-16,-2-1-59 0,0 0-63 0,3 0 19 15,-1-2-186-15,-1 0-79 0,3 2 34 16,-1-2 28-16,-4 0 26 0,0 0 29 15,8 0 25-15,-8 0 9 0,6 0 43 0</inkml:trace>
  <inkml:trace contextRef="#ctx0" brushRef="#br0" timeOffset="8374.16">32019 17761 748 0,'-1'-4'333'0,"1"0"-11"0,0-2-20 16,0 2-58-16,0 0-5 0,0 1-20 0,0-1-23 16,1 0-10-16,0 0-21 0,1-1-22 15,-2 3-37-15,2-3 20 0,2 3-16 0,-1-2-8 16,2 1-11-16,-1 1-4 0,3 1-10 0,6-6-21 16,-1 6-15-16,-2-1 7 0,-1 2-8 15,-4 0-16-15,1 0 5 0,3-1-3 0,-5 1-3 16,-4 0-7-16,0 0 22 0,0 0-5 15,8 0 3-15,3 11 15 0,-7-8 4 0,-3 1-4 16,1 0 14-16,-1 2-4 0,-2-1-4 16,-1 1 11-16,1-2-11 0,-3 3 7 0,-2 7-8 15,1-4-3-15,0-2-13 0,1 1-17 0,0-3 14 16,-1 0-1-16,1 0-20 0,3-3 14 0,-2 2 11 16,2-1-15-16,-3-2-12 0,3 3-3 15,-1-2-9-15,1-1 19 0,0 1-10 0,1-1 12 16,0 0 2-16,0 3-17 0,0-5 11 0,0 0-11 15,12 6-7-15,-9-3 9 0,5 0 2 16,-4 0-11-16,1 0 5 0,-1 1-3 0,1-2-5 16,0 2 8-16,10 3-12 0,-7 2-15 15,0-6 27-15,-2 1-9 0,-2 2 7 0,6 5-19 16,-6-6 20-16,-3 3-6 0,2-2-10 0,-2 1 8 16,-1 0 10-16,0-2 4 0,0-5-5 0,0 0-24 15,0 9 8-15,-11 16 11 0,3-18-6 16,-6 5 22-16,5 1-17 0,-4-4-3 0,0 0-4 15,0-1-21-15,0-1-22 0,3-3 5 16,3-1-140-16,-2-3-52 0,1 2-58 0,8-2 29 16,0 0-249-16,-6 0 63 0,6 0 21 0,0 0 58 15,-13-13 27-15,13 9 23 0,0 1 1 16,1-1 1-16,3 1 48 0,0-1 11 0</inkml:trace>
  <inkml:trace contextRef="#ctx0" brushRef="#br0" timeOffset="9396.1">32350 17878 829 0,'0'-3'339'0,"3"-1"-51"15,-2 1-18-15,0 0-23 0,-1 1-9 0,3-1-19 16,-3 0-16-16,0 0-41 0,0 2-6 16,1 0-20-16,-1-1-22 0,0 1 5 0,1 1-15 15,1 0-25-15,-2 0 0 0,1 3-9 0,2-1-7 16,-2 2-5-16,0 1 39 0,2 0 30 15,-3 1-11-15,2 1-9 0,4 11-3 0,-6-12-14 16,0 7 9-16,0 1-17 0,12 17-4 0,-9-20-13 16,-2-1-1-16,0-2 6 0,-1-8 2 0,0 7-34 15,0-7 7-15,0 8 11 0,0-8-14 16,0 8 0-16,0-8 7 0,0 7-12 0,0-7-9 16,0 0 7-16,0 8-12 0,0-8 3 15,0 0-6-15,0 0 5 0,11 8-12 0,-10-9 8 16,0-3-6-16,2 1 6 0,7-7-9 0,-5 0-10 15,3-3 5-15,-2 0-1 0,4 0 5 0,-2 0-2 16,1-2-1-16,5-3-7 0,-4 3 4 0,-1 4-2 16,4-2-8-16,-2 3 6 0,0 3 3 15,-1 2-10-15,-5-1 10 0,1 4 1 0,-2-2-1 16,2 4-6-16,-6 0-2 0,0 0 8 16,13 12-20-16,-10-5 13 0,-3 0 8 0,1 1-20 15,-2 0 20-15,1 2-3 0,0-10-5 0,0 9 2 16,0-2 12-16,0 4-2 0,0-4-3 15,0 2 0-15,0-9-4 0,0 8 1 0,0-8-3 16,0 6 2-16,0-6 1 0,0 0-4 0,0 0-3 16,-5 8 9-16,9-13 2 0,-3 2-8 15,-1 0-7-15,4-2 13 0,-2-3-15 0,5 2 4 16,-1-2 12-16,2-3-7 0,-3 0-15 0,4-2 13 16,-2 2-3-16,2 1 11 0,-2 2-14 15,-2 1 10-15,0 0 11 0,3 1-27 0,-6 1 24 16,1 2-15-16,2 2 4 0,-5-3-7 15,3 1 11-15,-2 3-4 0,-1 0 11 0,0 0-18 16,0 0 9-16,0 0-20 0,9 14 19 0,-5-9 1 16,-1 3 2-16,1-1-9 0,-1 2 9 15,-1 1 5-15,1-1-7 0,1 2-11 0,1 2-4 16,-5-2 5-16,1 1 14 0,-1-5-11 0,0 3 6 16,0-1 12-16,0 2-20 0,0 0 0 0,0 0 20 15,0 0-23-15,-10 11 8 0,9-12 14 16,-1-3-12-16,1 0-10 0,0-3 17 0,1 4 4 15,0-8-15-15,0 0-33 0,0 0 2 16,0 0 5-16,0 0-87 0,14 11-16 0,-6-11-16 16,-3-1-12-16,4-2-22 0,-4 2-8 15,0-2-35-15,2-1-1 0,-7 3 22 0,0 1-53 16,0 0-21-16,7-15-70 0,-7 14-65 0,0-7 43 16,1-1 43-16,2 0-42 0,-2 0 84 15,-1 9-22-15,0-9 29 0</inkml:trace>
  <inkml:trace contextRef="#ctx0" brushRef="#br0" timeOffset="9696.08">32921 17678 389 0,'3'-13'311'0,"0"3"-30"0,-3-1-15 0,1 7-3 16,2-2-50-16,-4 1 5 0,3 1-20 15,-4 2-41-15,2 2 4 0,0 0-36 0,0 0 22 16,2-6-37-16,-6 13 3 0,4-1 19 0,0 3-26 15,-1 6-34-15,-2 2 9 0,2-5-35 16,-1-3 55-16,-1 7-34 0,0 3-6 0,3 1 22 16,-2 1-35-16,-1 0-1 0,1 1-6 15,-1-2-3-15,2-2-4 0,1 1-3 0,-3-2-5 16,2 1-1-16,1-4-3 0,-2-2 27 0,-1-1-5 16,3 2-16-16,-3-3-2 0,3-4-3 15,0-6-50-15,0 0-28 0,0 0-45 16,0 0-36-16,0 0-38 0,0 0 15 0,3 9-206 15,-2-9-98-15,4-3 65 0,-2-1 7 0,3 0 29 16,2-2 3-16,-2 1 17 0,0-5 10 0</inkml:trace>
  <inkml:trace contextRef="#ctx0" brushRef="#br0" timeOffset="10108.06">33146 17688 772 0,'1'-3'270'0,"0"-4"-24"16,-1 7-38-16,0 0-27 0,-5 3-19 0,1-8-15 15,-1 3 18-15,4 4-16 0,-7-2-36 0,-1 3 1 16,-5-3-21-16,5 9 45 0,-2-4-13 0,0 1-32 16,4-1 9-16,-6-5 3 0,8 10-3 15,-7-3-17-15,6 4-6 0,3 0 10 0,3 2-58 16,-6-4 16-16,3 1 6 0,3-10-28 15,12 15 6-15,1-5-5 0,-8 0 30 0,3 1-24 16,0-1 1-16,3-2-5 0,0 3 2 0,-3-4-22 16,7-1-7-16,-8 0 3 0,-1-1 3 15,-1-1 2-15,5-1-3 0,-7 0-5 0,-1 0 6 16,-2 2 10-16,0-1-13 0,0-4 9 16,0 0-9-16,-10 14 10 0,1-7-2 0,0-2-13 15,3 1 34-15,-4-1-32 0,-2 1 9 0,1 1-1 16,4-2-9-16,-3 0-5 0,2-1 0 0,1 0 1 15,4 0-13-15,-6-1 3 0,5 0-55 16,4-3-44-16,0 0-53 0,-3 4 16 16,5-4-150-16,-1 1-129 0,3-1 20 0,-1 2 29 15,2 1 25-15,-7-3 34 0,5 2 20 0,2 3-6 16,-1-1 2-16</inkml:trace>
  <inkml:trace contextRef="#ctx0" brushRef="#br0" timeOffset="13333.86">33240 18205 242 0,'-2'1'474'15,"2"1"-65"-15,-2 2-59 0,4 0-44 0,0-6 34 16,-3 2-26-16,2-2-23 0,-1-2-22 0,0 1-31 15,-1 0-29-15,4 2-21 0,3-6-29 16,-4 2-7-16,1 1 9 0,-1 2-36 0,1-3-6 16,-4 1 2-16,1 0-11 0,1-3-22 0,4 1 4 15,-2-1-3-15,-6-2-2 0,7 0-8 0,-1 2-6 16,2-4-6-16,0-1 12 0,1 1-1 16,-1-3-24-16,-1 1 17 0,-4-6-19 0,5 1 4 15,3 2 4-15,-3-3 1 0,0 2 10 16,0-2 4-16,-2 1-5 0,-1 0-12 0,2 1 1 15,-2-1 6-15,-1 0-1 0,0 1 39 0,0 1-27 16,-1-8-2-16,0 17-8 0,0-7 23 0,0-1-10 16,0-3-8-16,0-3-15 0,0 0 1 15,-11-18-16-15,11 18 8 0,-1 1-5 0,1 9-17 16,0-5 2-16,0-2 13 0,0-3-9 0,0 1-4 16,0 4-2-16,0-2 4 0,-11-13-6 15,6 12-2-15,5-5-7 0,-9 9-2 0,4-3 3 16,-3 2 2-16,3 1 4 0,-4 1-10 0,2 1 21 15,-1-3-41-15,-2 4 19 0,1-1 7 16,0 3-25-16,1 3 3 0,-1-4 25 0,4 1 1 16,-4 2 0-16,4-2 7 0,0 2-20 15,-4 0 11-15,0 1-10 0,5 3 6 0,-9-5 0 16,1 4-15-16,0-2-10 0,-3 1 26 0,-1 1-10 16,1 0-20-16,-3 0 1 0,-5 1 23 15,-1-3-8-15,1 1 12 0,-4-1-13 0,1-4 4 16,1 4-8-16,-1 3-3 0,2-1 14 0,-3 1-2 15,4-3-5-15,-1 2 8 0,-3 0 0 0,2-5-15 16,3 3 7-16,0 3-15 0,-1-2 6 0,-2 1 7 16,3 1 8-16,3 1-17 0,2 1 19 15,-2-2 1-15,-3-1 8 0,3 2-24 0,-3-1 9 16,2 1-3-16,-2 0 12 0,1 1-12 16,2-2-3-16,0 3-1 0,5 0-9 0,0 0 23 15,4-1-5-15,1 2-10 0,0 0 1 0,-1-1 10 16,10 1-4-16,-15 0-8 0,-1 0 7 15,-1 0-17-15,-1 0 20 0,-1 0-2 0,1 0-15 16,1 0 19-16,0 0-10 0,-4 0 8 16,0 0-18-16,1 0 18 0,0 0 4 0,1 0-5 15,-2 0-14-15,4 0 10 0,-2 0-4 0,2 0 9 16,1 0-16-16,0 0 11 0,-2 0 12 0,1 0-3 16,1 0-25-16,3 0 16 0,0 0 6 15,0 0-15-15,2 0 8 0,1 0 0 0,-6 0 8 16,-3 0-13-16,0 0 3 0,0 0 10 0,-3 0-5 15,3 0-14-15,-3 0 10 0,3 0 7 16,1 0-6-16,-1 0 17 0,-3 0-23 0,4 0-11 16,-1 0 18-16,2 0 5 0,-1 0-12 15,2 0 3-15,-2 0 5 0,-15 15 7 0,14-14-4 16,-1 2 4-16,-1 0-7 0,1-2-2 16,0 1 7-16,-1-2-17 0,1 0 2 0,2 0 15 15,2 0-3-15,-3 3-2 0,11-3-4 0,-4 0 9 16,-1 0-8-16,1 0 4 0,0 0 4 0,1 0-12 15,-4 0 5-15,3 0 3 0,-2 0-13 16,-13 9 10-16,17-7-4 0,-7-1 4 16,-2 3-9-16,2 0 7 0,-3-1 9 0,-1 2-7 15,0 0-3-15,-1 1 1 0,3-5 8 0,-2 5-2 16,2-1-13-16,1-1 7 0,2 0 8 16,1-1-7-16,-1 5-9 0,4-5 13 15,-3 1-1-15,1 1 1 0,7-4-15 0,0 2 15 16,1-1-3-16,0 1 1 0,1-3-10 0,1 3 17 15,-2 0-5-15,1 0 0 0,-1-2-7 16,0 2 10-16,3-1-3 0,-12 7 1 0,1-2-8 16,3 0-3-16,-2-1 10 0,4 0 4 15,1-1-14-15,1 0-3 0,-2-1 11 0,5 0-16 16,-1-2 15-16,0 2-4 0,0-1 11 16,-11 6-7-16,10-3 3 0,2-2 5 0,-1 2-17 15,0-4 7-15,-1 2 12 0,0 1-7 0,3-3-10 16,-3 3 4-16,2-1 6 0,-8 7-17 0,5-5 19 15,1-2 4-15,0 0-14 0,0 0 7 16,0 0-5-16,1-1-9 0,1 0 15 0,2 0-13 16,-4-1 9-16,3 0 5 0,0 2-4 15,-1-2-3-15,0 0 11 0,-1 2-16 0,3-1 10 16,-1 0-5-16,-1-2 6 0,0 2-3 0,1 0-5 16,0 0 4-16,-1-2 9 0,1 2-22 15,-1-2 26-15,0 3-15 0,2-2 1 0,-3 1-1 16,1 1-3-16,1 0-3 0,0-4 14 0,-2 3-17 15,1-1 4-15,0 1 20 0,1-1-3 0,0 0-13 16,0 0 14-16,-1-1-10 0,2 0 1 16,-2 3 0-16,0-3 7 0,-1 1-7 0,1 0 3 15,2 1-4-15,-3-2 4 0,2 2-3 16,-1-1 4-16,-1 0-5 0,3 0-1 0,-2 0-1 16,0 1 0-16,-1-2 0 0,2 2 8 0,-1 0-2 15,-1-1 2-15,0 2-8 0,2-2 4 16,-3 2-17-16,2-2 19 0,-1 1-16 0,1-1 17 15,-1 1-1-15,0-1-10 0,0 0 14 16,1 1-26-16,3 0 23 0,-4 0-5 0,2-1-7 16,1 0 7-16,-3 1 0 0,1-1 7 0,0 1-7 15,0 2-14-15,0-4 19 0,1 3 3 16,-1 0-12-16,0 0 13 0,2 1-8 0,-2 0 4 16,1-1-17-16,-6 7 20 0,1-4-27 15,3 0 20-15,1 0 5 0,-1-1-4 0,1 0-4 16,1-1 4-16,0-1 4 0,0 1-8 15,1-1 4-15,-1 3-15 0,1-1 23 0,0-1-3 16,0 1-14-16,1-2 9 0,-2 2 0 0,1 0-6 16,0-1 11-16,-5 10-8 0,5-4-4 15,-2-1-4-15,1-2 23 0,-1-2-8 16,1-1-1-16,-2 1-1 0,5 0-7 0,-2-1-4 16,0 1-6-16,2-1 15 0,-1 1 3 15,0 0 6-15,0-1-6 0,1 1-20 0,-2 1 13 16,2-1 5-16,0 3 1 0,0-2-4 0,0 1-6 15,0 1 8-15,0-9-1 0,0 13-18 16,0 4 18-16,0-1 0 0,0 0 4 0,0-1-13 16,0-1 3-16,0-1 1 0,0-4 6 0,0 2-4 15,0-2 8-15,0-1 13 0,0 1-21 16,0-2 1-16,0 0-6 0,9 8 7 0,-9-7 4 16,6 9-13-16,-4-2 16 0,2 0-8 15,-2-1 5-15,3 3 2 0,-2-5-1 0,-2-2-14 16,3 0 1-16,-3-2 22 0,3 1-12 0,-1-2 12 15,-2 1-8-15,1-3-1 0,4 11-7 16,-3-4 7-16,1-2-3 0,0-1-2 0,-1-1-5 16,-1-3 12-16,1 1-7 0,-1-2 0 0,1 0 3 15,-1 2-2-15,1-2 9 0,-2 0-6 16,4 0-23-16,-3 1 23 0,0-3-2 0,2 4 12 16,-1-2-13-16,-1-2 1 0,2 6-1 15,0-3-3-15,-2 1 6 0,2-2-2 0,-1 1-13 16,1 1 3-16,-2 0 18 0,1-1-17 0,7 6-1 15,-6-3-5-15,0-2 24 0,1 3 1 16,-1-6-2-16,-2 2-10 0,2-1-3 0,-1 0 4 16,0 0-6-16,2-1-1 0,-2 1 12 0,0-1-3 15,0 1-7-15,9 7 12 0,-6-5-29 16,-1-1 22-16,-1 0-7 0,0-1-9 0,1-3 9 16,-1 2 7-16,0 0 11 0,0 0-14 0,1-1 1 15,-1 0 6-15,1-1 1 0,1 2 0 16,11 1-21-16,-6 0 28 0,3-2-9 0,-6-1-14 15,1 0 13-15,-2 2-2 0,0-1 8 0,-1 0-7 16,1-2 1-16,8 5-5 0,-1-4-11 0,-5-1 22 16,-1 3-27-16,3-3 27 0,-4 2-8 15,1 2-7-15,-3-3 11 0,3 0 0 0,8 3-2 16,2-1-7-16,-3 1 14 0,0-1-14 16,-3-1 3-16,6-1 1 0,0 0-1 0,1-1 6 15,-4 1-8-15,-7-1 8 0,4 0-7 0,4 0-7 16,2 0 3-16,-1 0 8 0,-3 0-16 15,0 0 13-15,-1 0-4 0,2 0 0 0,2 0 6 16,-2 0-1-16,1 0 9 0,20 13 5 16,-20-11-10-16,-6-1-8 0,2-1 10 0,-5 1-7 15,5 1 9-15,-3-2-10 0,2 0-13 0,1 0 13 16,0 0-6-16,-2 0 3 0,5 0 8 16,2 0-2-16,18 9-3 0,-19-9 2 0,-4 2-9 15,5 2 8-15,-11-4-1 0,3 0-25 16,3 0 30-16,-2 0-25 0,4 0 12 0,4 0-20 15,18-12 11-15,-17 10 12 0,-6-1-6 0,11-4 3 16,0 5-31-16,-2-3 4 0,1 1 4 16,-10 4-5-16,2 0-14 0,4 0 5 0,25-12 4 15,-21 9 10-15,-4 1 11 0,-9 2 19 0,4 0-3 16,3 0-11-16,-3 0 1 0,18-11 33 16,-20 11-3-16,-1-1-16 0,-2 1-13 0,-3-1-10 15,-6 1 23-15,8 0-20 0,6 0 12 0,0 0 5 16,-1 0 0-16,-3 0-19 0,4 0 20 15,0 0-1-15,22-10 3 0,-14 8-2 0,-3 1-19 16,-3 0 19-16,5-1-25 0,-2 0 28 0,-10 2-3 16,5 0-15-16,-1 0 7 0,-2 0 1 15,1 0 15-15,-2 0-23 0,0 0 24 0,-1 0-12 16,7 0-16-16,-2 0 25 0,0 0-9 0,-1 0 4 16,2 0 0-16,1 0 22 0,0 0-27 15,0 0 15-15,1 0-13 0,-3 0 3 0,4 0-11 16,1 0-7-16,-2 0 19 0,3 0 20 0,-3 0-13 15,-3 0-4-15,4 0-10 0,-2 0 10 16,19 8-15-16,-22-7 1 0,7 1-2 0,-12-2-6 16,3 0 34-16,5 0-4 0,22 9-24 0,-19-7-2 15,0 0 24-15,-11-2-3 0,1 0-21 16,5 0 1-16,1 0-7 0,2 0 21 0,-4 0-5 16,1 0-16-16,-3 0 16 0,1 0 31 0,1 0-43 15,-2 0 26-15,0 0-12 0,0 0 1 0,-2 0 28 16,1 0-38-16,2 0-8 0,-2 0 11 15,-1 0 25-15,1-8-29 0,0 8 11 0,1 0-4 16,-1 0 3-16,0 0 29 0,-1 0-37 16,2 0 14-16,-2 0-6 0,0 0 17 0,1 0-4 15,-2 0 4-15,0 0-17 0,1 0-1 0,-2 0 13 16,2 0 7-16,-1 0-34 0,1 0 25 0,-3 0 6 16,2 0-28-16,-3 0 16 0,-5 0-8 15,9 0 3-15,0 0 1 0,-1 0 15 0,-2 0-16 16,-6 0 3-16,10 0 2 0,-1 0-11 15,-1 0 20-15,1 0-12 0,1 0 30 0,0-7-5 16,-1 7-10-16,4 0-21 0,-1 0 1 0,-2-8-6 16,0 8 28-16,0 0-20 0,12-18 1 0,-16 17-8 15,2-3 9-15,1 1 12 0,0 1 8 16,-1 1-20-16,-8 1 4 0,8 0-4 0,0 0 5 16,-3 0 2-16,-5 0 21 0,18-12-10 15,-13 10-19-15,1-1 0 0,0 2 2 0,-1-2-10 16,0-1 2-16,4 4 8 0,-9 0 1 0,0 0 2 15,8 0-9-15,9-16-1 0,-17 12 21 16,10-1 19-16,-1-1-18 0,0 1 2 0,3-1 13 16,-1 2-32-16,-11 4 10 0,11 0-8 0,-1 0 4 15,12-16 6-15,-12 7-11 0,-6 5 8 16,6-1 4-16,-2 0-3 0,3 2-2 0,-3-1-14 16,-3-2 8-16,3-1 10 0,-2 2 23 0,1-1 0 15,-3 5-19-15,-2-2-14 0,2 1-12 16,1-3 15-16,-1 3-7 0,-2-2 14 0,-3 3-1 15,2-2 3-15,3 2 7 0,0 0-26 0,-3 3 19 16,-1-4-17-16,2-5 9 0,-2 5 17 16,0 2-3-16,-3-1-1 0,3-2 29 0,1 3-5 15,-1 0-34-15,0 0-4 0,0 1-12 0,2 1 15 16,-2-2-9-16,-2-2-20 0,1 2-11 16,-4-2-39-16,1-1-50 0,-2 1-74 0,5 2 19 15,-6-4-119-15,1 2-60 0,-1 3 32 0,1 2-302 16,2-5 79-16,-7 2 23 0,-1 0 58 15,-4-1 34-15,1 0 31 0,-1-2 55 0,4 3 34 16,-28-12 22-16,10 12-59 0,-2 0 16 0,-5-2-6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0T08:52:32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19705 2550 309 0,'-15'0'217'0,"15"0"-19"0,0 0-22 16,0 0-30-16,-15 0-17 0,15 0-18 0,-21 26 4 16,17-27-6-16,-3-1 12 0,4 1-26 15,-5 1 7-15,3 0-20 0,5 0 9 0,0 0 1 16,-9 0-23-16,-8-7-1 0,11 6 5 16,-2 1-8-16,-2 0 0 0,-5 0-17 0,0 0-11 15,-4 0 11-15,0 0-9 0,-17-11 7 16,25 8-5-16,-9 3-4 0,5-1-8 0,-5 1 3 15,-2 0 5-15,12 0-17 0,-7 0-6 0,-1 0 4 16,1 0 8-16,-3 0-13 0,-3 0 9 16,0 0-4-16,-2 0 6 0,0 0-8 0,-3 0-8 15,3 0-4-15,-2 0 12 0,-1 0 5 0,-2 0-2 16,2 0-14-16,-1 0-1 0,0 0 6 16,-1 0-6-16,3 0 8 0,2 0 7 0,-2 0 3 15,1 0-20-15,3 0 13 0,-1 0 2 0,2 0-6 16,2 0 0-16,3 0 0 0,0 0 9 15,2 0 7-15,-1 0 15 0,-1 0-29 0,0 0 3 16,-2 0-1-16,1 0-1 0,-4 0 8 0,2 0 17 16,-2 0-25-16,1 0 17 0,-2 0-15 15,-3 0-12-15,3 0 14 0,-4 0-22 0,0 0 6 16,0 0 0-16,1 0 0 0,-31 2-6 0,29 1 15 16,5-2-1-16,9-1-8 0,-3 0 14 15,-3 0 0-15,-2 0-18 0,2 0 0 0,-2 0 21 16,-2 0-6-16,1 0-20 0,1 0 3 0,0 0 18 15,-1 0-5-15,0 0-15 0,-1 0 13 16,-2 0-19-16,-29 7 2 0,25-5 14 0,-2 1-9 16,5-2-6-16,-4 0 24 0,5 2-2 15,0-2-15-15,12-1-2 0,-3 0-5 0,-1 0 1 16,-2 0 10-16,-1 0 6 0,1 0-14 16,1 0 21-16,-18 9-18 0,16-6-4 0,1-1 31 15,-1 2-29-15,0 0 1 0,-1-2 12 0,-1 3-21 16,-1 0-1-16,-1-1 16 0,1-1 1 15,-4 2 0-15,1 0-1 0,-1-3-3 0,2-2-2 16,1 3 1-16,2-3 5 0,2 3 6 0,3 1 7 16,11-4-17-16,-2 0 6 0,-3 0 15 15,3 0-8-15,0 0-14 0,2 0 16 0,-2 0-9 16,2 0-14-16,1 0 24 0,-18 12-22 16,12-10 0-16,-1-2-2 0,4 3 19 0,0-1-11 15,-1-2 8-15,-4 5 14 0,0-3-13 16,5 1-15-16,-10-2 20 0,2 1 6 0,2 0-28 15,-3 0 1-15,4-1 6 0,6-1 12 0,-1 0-11 16,-1 0-1-16,3 2-3 0,0-2-5 0,2 0 6 16,2 0 17-16,-2 0-1 0,5 0-22 15,0 0 12-15,0 0-5 0,-9 0-3 0,9 0 16 16,-7 0-15-16,7 0 4 0,-9 0-2 16,9 0-9-16,-5 0-9 0,5 0-31 0,-9 0-52 15,0 9 10-15,6-7-256 0,-1 0-77 0,-1-1 16 16,0-1 58-16,5 0 15 0,0 0 41 15,0 0-13-15,0 0 15 0</inkml:trace>
  <inkml:trace contextRef="#ctx0" brushRef="#br0" timeOffset="1601.9">17832 739 244 0,'0'-14'263'0,"0"14"-24"16,0 0-42-16,-13 0-21 0,13-15-25 0,-17-2 4 15,16 13-11-15,1 1-7 0,-1 0 2 16,1 1-13-16,0 0-3 0,-1-2-25 0,2 1-2 16,-2 2-8-16,-1 0-15 0,0-3-8 0,0 3 13 15,2 0-13-15,0 1-8 0,0-2-24 16,0 2 6-16,0 0-8 0,0 0-2 0,3 3 1 16,-3 0 1-16,1 0-5 0,1 1-3 15,-1 2 11-15,-1 1-2 0,1 0 11 0,0-1-8 16,2 1-6-16,-3 0-4 0,5 12 13 0,-4-6-5 15,1 0-3-15,0-2-6 0,2-1 18 0,-4-3-32 16,0 1 4-16,0-1-1 0,0-2-3 16,1 3 18-16,1-2-14 0,-2-6-2 0,0 0 27 15,0 8-36-15,0 0 30 0,0-8-16 16,0 8 3-16,0-8 0 0,0 7 7 0,0-7-8 16,0 7 15-16,0-7 40 0,0 0-20 0,0 0 9 15,0 7-1-15,0-7-29 0,-3 7 7 16,4-9-22-16,1 0 18 0,-2-3-14 0,1-2 13 15,-1 1-12-15,5-14 3 0,1-1-13 16,0 2-5-16,2 1 11 0,4-1 3 0,-7 1-12 16,4 2 3-16,0-1-3 0,-1 2-2 0,-2 1 5 15,1 0-2-15,-1 4 2 0,-2 2-10 0,-1 2-9 16,0 2 8-16,0-1 0 0,-3 2 14 16,1 0-1-16,1 0-19 0,1 3 11 0,-3 0 6 15,0 0-15-15,0 0 3 0,0 0 0 16,14 12 0-16,-10-8 2 0,0 1-4 0,3 8 11 15,0 0-16-15,2 3 4 0,-3-1 0 0,1 0 5 16,-1-1 5-16,-1 1-16 0,1-3 9 16,-3-2-15-16,-2-2 0 0,2 2 2 0,-2-6 31 15,0 3-27-15,1-2 17 0,-1-2-13 0,-1 1-2 16,1 0 0-16,1-1 20 0,-2 0-7 16,2 2 3-16,-2-2-14 0,0-3 17 0,0 0 2 15,0 0-3-15,0 0 0 0,0 0 0 0,3 6 5 16,-2-9 2-16,-1-1 5 0,3 0 2 15,5-9-17-15,0-3-2 0,-3-1 2 0,3-1-6 16,3 0 9-16,0-3-8 0,0 3-2 0,2-3 1 16,-2 3 11-16,2 1 0 0,-1 1-3 0,-2-1-5 15,3 3-4-15,-4 3 6 0,1 1 1 16,-3 0-2-16,-3 5-7 0,0 1 6 0,0 2 0 16,0 1-28-16,1 1 2 0,-5 0 2 15,0 0 13-15,0 0-8 0,7 0-3 0,-7 0 14 16,16 14-23-16,-13-10 9 0,0 1 17 0,10 8-15 15,-9-2 2-15,2-1 26 0,-3-2-10 16,0 1 2-16,3 6 9 0,1-1-1 0,0 3-18 16,-1-1 0-16,0-1 1 0,-3 2-9 0,0-6 3 15,-2-1 17-15,4 1 0 0,-1 7-1 16,-1-8-20-16,-2 1 14 0,0-3-11 0,0-1 8 16,-1-1 0-16,2 1 1 0,-1-2-3 15,-1 0-1-15,1-2 5 0,-1 2 1 0,0-2 13 16,0 2-1-16,2-2-27 0,-2-2 1 15,0 2 18-15,0-3 3 0,0 0 0 0,0 0-8 16,0 0-2-16,0 0 0 0,0 7 0 0,0-7-25 16,0 0-18-16,0 7-16 0,0-7-43 15,0 0-71-15,0 7-64 0,-13 3 21 0,7-9-266 16,0 0 63-16,-1 1 28 0,1-2 44 0,0-2 23 16,-4 2 24-16,-12-9-11 0,8-1 13 15,-1-1 7-15</inkml:trace>
  <inkml:trace contextRef="#ctx0" brushRef="#br0" timeOffset="3473.81">30757 4113 403 0,'0'0'214'0,"0"-13"-65"0,0 13-24 0,0 0 26 16,0 0-41-16,0 0 16 0,-7-28-12 0,3 26 5 16,-3-1-31-16,2 2 9 0,-1-1 10 15,-1 0-16-15,0 0-13 0,-7-3-4 0,-1 2 1 16,3 2-5-16,3-1-5 0,-10 1-10 0,-2 0-4 15,3-1 2-15,-1 2 7 0,3 0 0 16,3 0-8-16,-1 0-12 0,-4 0-2 0,-4 0 13 16,4 0-18-16,-3 0 13 0,0 0-2 15,-1 0 1-15,-3 0-16 0,-1 0 9 0,3 0-5 16,-1 0-14-16,-2 0 2 0,-1 0-4 0,-1 0-2 16,0 0 10-16,0 0 0 0,1 0-1 15,-1 0 0-15,-1 0-15 0,2 0 5 0,-1 0-2 16,-2 0 4-16,2 0 6 0,-1 0-11 15,3 0-3-15,-2-8 19 0,4 8-21 0,-25-8 7 16,24 8 4-16,11 0-12 0,-6 0 12 0,-3 0-14 16,-2 0 26-16,-3 0-23 0,-2 0 11 15,0 0-20-15,-33 12 34 0,27-11-12 0,2 1-4 16,-1-1 2-16,16-1-1 0,-9 0-1 0,-3 0-21 16,-2 0-3-16,-2 0 33 0,1 0-13 15,-1 0-14-15,2 0 13 0,2 0 12 0,2 0-24 16,1 0 18-16,2 0-21 0,1 0-1 15,3 0 17-15,-1 0-12 0,0 0 0 0,4 0 31 0,-2 0-36 16,1 0 7-16,-3 0-10 0,0 0 39 16,-26 14-39-16,21-9 10 0,-1-3 17 15,-1-1 10-15,-1 2-36 0,-3-3 25 0,-2 0-19 16,3 2 13-16,0-1-6 0,-2 0-2 0,2-1 20 16,0 2-21-16,-4-1-15 0,5-1 5 15,15 0 15-15,-8 0-8 0,-2 0 14 0,-1 0-20 16,1 0 4-16,-1 0 15 0,3 0-16 15,4 0-4-15,-2 0 23 0,0 0-5 0,3 0-14 16,-1 0 16-16,-1 0 3 0,0 0-17 0,-1 0-3 16,0 0 8-16,3 0 11 0,-5 0-4 0,4 0-15 15,-1 0-9-15,-16 8 36 0,19-5-12 16,6-3-31-16,2 0 10 0,1 2 30 0,3-1 2 16,7-1-15-16,-8 0-13 0,8 0-9 0,-9 0 11 15,9 0-7-15,-10 0 15 0,3 0-4 16,7 0 9-16,-7 0-21 0,-2 0 42 0,9 0-6 15,-8 0-24-15,8 0 31 0,-6 0-6 0,6 0-13 16,-8 0-7-16,8 0 19 0,-6 0-21 16,6 0 2-16,0 0-14 0,-8 0 30 0,8 0-41 15,0 0-17-15,0 0 0 0,-6 0-22 16,6 0-39-16,0 0-40 0,0 0-41 0,0 0 17 16,0 0-282-16,-11 9 31 0,13-9 30 0,-1-2 32 15,3 2 2-15,-2 0 21 0,2-3 11 16</inkml:trace>
  <inkml:trace contextRef="#ctx0" brushRef="#br0" timeOffset="4789.72">28951 2534 540 0,'0'0'172'0,"0"0"-26"15,0 0-9-15,0 0-12 0,0 0 13 0,0 0-20 16,0 0-13-16,0 0-6 0,0 0 3 16,0 0 5-16,0 0-24 0,0 0 12 0,0 0-8 15,0 0-1-15,0 0-12 0,0 0 17 0,0 0 3 16,0 0-23-16,0 0-9 0,0 0 2 0,0 0-12 16,0-13 0-16,0 13-7 0,0 0 7 15,0 0-8-15,0 0-10 0,0 0-15 0,0 0 16 16,0 0-16-16,0 0 2 0,0 0-4 0,0 0-1 15,0 0 4-15,0 0-14 0,0 0 8 16,0 0 14-16,0 0-9 0,0 0 14 0,0 0-21 16,24 16 9-16,-20-6-13 0,6 4 7 15,0 0 7-15,-1-3-16 0,2 0 18 0,-1 1-7 16,-1 1-1-16,1-2-11 0,-4 0-1 0,2-2 10 16,1-2-3-16,-4-1-10 0,0 3 21 15,3-6-12-15,-4 2 9 0,0 0-2 0,-1 0 0 16,3-1 20-16,-3-1-16 0,3-1 12 0,-3 3-2 15,4-1-9-15,-1-3 4 0,-2 2 1 16,2 0-3-16,0 0 32 0,0-2-17 0,-1 2-4 16,0-2-8-16,1 1-2 0,0-1 20 0,1-1-28 15,-3 0 18-15,-4 0-3 0,0 0-3 16,8 0 21-16,-8 0-6 0,7 0-3 0,0 0-4 16,-7 0 4-16,16-12-3 0,-12 9-5 15,0-3-1-15,7-5-3 0,-7 0-3 0,3-2 8 16,-3-5-9-16,-3 5 17 0,3 0-34 15,-3 3 20-15,2-8-2 0,-2 2-15 0,-1 6 12 16,0 0 3-16,0 1-8 0,0 9-21 0,0-6 16 16,0-1 7-16,0 7 2 0,0-10-4 15,0 4-13-15,0 6 13 0,0-8-16 0,0 8 11 16,0-10 13-16,0 10-16 0,0-8 1 0,0 0-3 16,0 8 3-16,0-8 0 0,0 8-2 15,0-9-13-15,0 9 3 0,0-7-1 0,13-4-50 16,-13 8-44-16,1 0-22 0,-1 1-37 15,1 1-13-15,0 1-38 0,2 1 17 0,-2-1-158 16,2 0-128-16,1 2 36 0,-2 1 15 16,1 0 29-16,3 0 41 0,-2 1 22 0,0 0 14 15,1 0 17-15</inkml:trace>
  <inkml:trace contextRef="#ctx0" brushRef="#br0" timeOffset="5116.71">29512 2589 398 0,'3'-3'256'0,"-2"0"-14"0,3 0-22 0,-2 1-12 16,2 0-26-16,-4-1-18 0,1 2-7 16,3-2-26-16,-4 2-31 0,2 1 5 0,0-1-16 15,-2-1-5-15,0 2-23 0,1 2 4 0,1-1 4 16,-1 0-15-16,0 3-4 0,-1 1 0 15,4 0 3-15,-4 2 0 0,4 10-12 0,0-2-1 16,-2-4-12-16,1 7 11 0,2-1-20 16,0-1 6-16,-5-1 6 0,1-3-15 0,3 6 3 15,1-4-2-15,2 3-8 0,-4-6 15 0,5 4-18 16,-4-4 3-16,-1-1-8 0,-1-2-6 0,-1-1-10 16,2-1-16-16,-3-6-26 0,0 0-52 15,0 0 10-15,0 7-117 0,0-7-144 0,0 0 2 16,0 0 5-16,0 8 23 0,-3-9-26 0,2-4 5 15</inkml:trace>
  <inkml:trace contextRef="#ctx0" brushRef="#br0" timeOffset="5382.69">29497 2414 467 0,'0'-5'332'0,"-3"0"-37"0,3 0-37 16,-2 3-21-16,0-2-41 0,1 1-14 0,-1 2-27 15,-1-2-4-15,3 2-30 0,0-3-25 16,0 3-1-16,0 0 0 0,0 1-17 0,0 0-13 16,0 1 6-16,0-1-5 0,3 1-12 0,-3 1-12 15,2 0-42-15,-1-1-45 0,-1 0-48 16,2 2 9-16,0-3-250 0,-2 0-82 0,3-1 28 15,-1-1 24-15,3 0 78 0,-2-2 8 0,1 3 10 16</inkml:trace>
  <inkml:trace contextRef="#ctx0" brushRef="#br0" timeOffset="8508.5">24052 3884 510 0,'0'0'213'16,"0"0"-5"-16,0 0-37 0,0 0 2 0,0 0-15 15,0 0-9-15,-9 21-7 0,2-21-23 16,1 0 4-16,0 0-12 0,-1 0-1 0,7 0-6 16,-8 0 0-16,-7 0-17 0,1 0 9 0,-4 0-14 15,-1 0-8-15,0 0 9 0,0 0-25 16,-2 0 2-16,-2 0 13 0,0 0-23 0,-1 0 20 16,0 0-1-16,0 0-7 0,-1 0-21 15,-1 0 16-15,-22 11-32 0,21-9 11 0,-1 0-13 16,0-1-10-16,0 1 23 0,-1 1-22 0,0 1 6 15,-3-3-1-15,-1 4 4 0,-3-3 4 0,5 1 3 16,-1 0-21-16,0 2 4 0,-2-2-13 16,-2 1 19-16,4-1-14 0,0 1 25 0,2 2-15 15,-1-2 0-15,0 0-16 0,2 0 0 16,1 4 8-16,2-1-24 0,-5-1 17 0,3 1 17 16,1 0-9-16,-1 1-12 0,0 1 1 15,0-2 28-15,-3 0-37 0,-2 0 16 0,-3 1 1 16,4-1 23-16,-5-2 0 0,0 3-30 0,0-2 20 15,1-1-22-15,-1 0 10 0,0-1-23 16,4 2 44-16,-1-2-14 0,2 2-17 0,2-2 14 16,-2 0 5-16,0 3-26 0,0-4 14 15,4-1-14-15,1 2 14 0,0 0 11 0,0-2-13 16,3 1-3-16,-1 0 5 0,-1 0-7 0,2 0 10 16,-3-3-5-16,0 2 7 0,-1 1 12 15,0-2-11-15,-3-1-19 0,2 3 12 0,-2 0-8 16,0-3 22-16,2 1-26 0,3-1 17 0,2 3 13 15,4-3-14-15,7 0-18 0,0 0 21 16,-2 0-11-16,5 0-9 0,-2 0 17 0,2 0-2 16,1 0 9-16,2 0-6 0,7 0-7 15,-7 0 7-15,-2 0 22 0,9 0-11 0,-7 0-31 16,7 0 1-16,-6 0-41 0,6 0-17 0,-8 0-12 16,8 0-39-16,-8 0-42 0,8 0-18 0,-7 0 16 15,7 0-270-15,0 0 26 0,-8 0 52 16,8 0 17-16,0 0-23 0,-6-8 70 0,10 2 18 15,6-9 15-15</inkml:trace>
  <inkml:trace contextRef="#ctx0" brushRef="#br0" timeOffset="9561.44">23203 2486 280 0,'1'-1'135'0,"0"-1"13"0,-1 1-15 15,3-1 2-15,-3 0-45 0,-3-3 17 0,1 3-5 16,1-1-26-16,-1-2 19 0,1 2 9 0,0-2 1 15,-1 2 1-15,-1 0-20 0,1-2 13 16,2 1-1-16,-2 1-6 0,0 0-4 0,2-1-4 16,-1 3-15-16,0-2-10 0,1 2-1 0,0-2 3 15,0 2-16-15,-1-1-7 0,1 1-16 16,-2-1 12-16,1 2-5 0,1 2-2 0,0-2-16 16,0 1 19-16,3 1 4 0,-3 2 2 0,3-3-4 15,-1 3 6-15,5 10-6 0,0-4-9 16,0 3 9-16,1 0-3 0,1 3-17 0,1 1 21 15,0 1-5-15,-3-4 23 0,-1 5-21 0,4-1-2 16,-4 1 3-16,0-3 0 0,0-1 6 0,-2 0-8 16,1 3-10-16,0-6 5 0,-3 0-14 15,-1-1 14-15,2-3-11 0,0 1 10 0,-3-2-6 16,3-1-17-16,0 0 9 0,-2 0 2 16,0-2-10-16,0 2 2 0,1-3 6 0,0 2 0 15,-2-2 2-15,0 0-8 0,2 1 8 16,-1-2 3-16,0 2 8 0,1-1 10 0,-2 0 14 15,2-2-18-15,-2-1-3 0,1 1 6 0,-1-1-5 16,0 0 23-16,0 0-18 0,0 0-1 16,6-12-18-16,-2 10 19 0,-2-4-28 0,0 2 0 15,6-10-9-15,2 0 27 0,-6 3 5 0,1 2-15 16,-2-1 15-16,1 2-11 0,-1 0-11 16,1 2-10-16,1 1 2 0,-4 1 0 0,3-1 7 0,-1 1 1 15,-1 2 7-15,0-1-17 0,0-3 18 16,2 2-18-16,-1 0-3 0,-1 3 4 0,5-1 14 15,-4 0-24-15,3 2 11 0,-3 0 7 16,-3 0-14-16,0 0 28 0,9 0-20 0,-2 0-1 16,15 16-13-16,-11-11 29 0,-3 0-14 15,5 3-1-15,-3-1 8 0,-3 0 5 0,0-2-10 16,-1 1-2-16,-3-1-8 0,-1 0 4 0,3 0 2 16,-2 1-11-16,-1-2 32 0,1 0-21 15,1 0-13-15,-2-1 31 0,-2 3-23 0,3-1 4 16,-3-1 1-16,3 2-6 0,-3-6-20 15,0 0-15-15,0 7-11 0,0-7-38 0,0 9-17 16,0-9-25-16,0 8-35 0,0-8 16 0,0 8-133 16,0-8-94-16,9 11-4 0,-4-11 55 0,-2-1-10 15,1-1 49-15,1 1-1 0,1-2 2 16</inkml:trace>
  <inkml:trace contextRef="#ctx0" brushRef="#br0" timeOffset="9854.42">23749 2633 241 0,'-2'-1'305'0,"2"0"-32"16,0-1-26-16,0 1-43 0,2-2-15 0,-1 2-42 16,-1 1-3-16,1 0-18 0,1 0-9 0,-2 1-17 15,1 0-2-15,1 2-10 0,-2 0-4 16,5 0-8-16,-3-1-15 0,-1 4-2 0,0-1-2 15,0 0-1-15,2-1-6 0,0 3-10 16,1-1 1-16,-3-1-1 0,1 0-19 0,1 1 9 16,0 1-4-16,-3-3-7 0,2 1-2 0,-2 0-21 15,1 0 0-15,3 0-18 0,-1-1-22 16,-3 0-20-16,1 0 2 0,0 0-15 0,0 0-31 16,-1-1 12-16,3-3-120 0,-2 2-116 15,1-2-23-15,-2 0 49 0,0 0-9 0,0 0 43 16,0 0 6-16</inkml:trace>
  <inkml:trace contextRef="#ctx0" brushRef="#br0" timeOffset="10083.41">23744 2412 422 0,'-3'-4'257'0,"2"0"-19"0,-2 1-36 0,3 0-5 15,-2-1-22-15,2 1-18 0,0 1-33 0,0 0 0 16,-2 0-14-16,1-2-23 0,0 3-11 16,1 0 3-16,-5 1-15 0,3 0 6 0,1 0-17 15,0 0-16-15,2 0-21 0,-2 1-35 0,1 0-30 16,0 1 5-16,0-2-155 0,-1 2-167 0,1 2 33 16,1-4-18-16,-1 0 45 0,2 0 36 0</inkml:trace>
  <inkml:trace contextRef="#ctx0" brushRef="#br0" timeOffset="12213.28">16538 4151 491 0,'0'0'173'0,"0"0"-41"0,0-15-14 0,0 15 37 15,0 0-13-15,0 0-3 0,0 0-25 16,12-30-14-16,-18 28 24 0,3-1-33 0,-3 0-5 16,1 1 6-16,-7-3-14 0,-5 1 10 15,0-1-19-15,-2 1 0 0,0 2-11 0,2 2 1 16,7 0 1-16,-5 0-1 0,-4 0-20 0,-3 0 16 15,1 0 6-15,-25 11-15 0,23-8 2 16,3-2-4-16,-4 3 10 0,3-1-15 0,-2 0-6 16,-1-2 14-16,1 3-14 0,-4-4 5 15,2 2-16-15,3 1 8 0,-3-2-4 0,0 2 2 16,-1-2-7-16,1-1 22 0,-1 4-9 0,0-1-1 16,1 0-15-16,-3-2 22 0,-4 3-18 0,0-1-5 15,0 0-3-15,-3 0 5 0,2-1-6 16,0 2 0-16,0-2 22 0,0-1 0 0,2 4-32 15,0-4 3-15,5 2 4 0,-4-1 21 0,3 0-6 16,-4 0-22-16,6-1 3 0,-1 0 21 16,3 1-23-16,-4-2 3 0,4 0 2 0,11 0 20 15,-8 0-20-15,-1 0-2 0,-5 0 0 16,1 0 3-16,-4 0-14 0,0 0 11 0,-2 0 1 16,-2 0-2-16,1 0 17 0,-2 0-25 0,-1 0-9 15,3 0 37-15,-36 8-8 0,35-5-8 16,0-2-12-16,-1 1-6 0,-2 0-2 0,4 2-3 15,-3-3 15-15,4 1 7 0,2-2-9 0,16 0-9 16,-10 0 3-16,2 0 5 0,-4 0 20 16,-2 0-6-16,2 0-18 0,-2 0-4 0,0 0 13 15,2 0 2-15,-1 0-6 0,1 0 22 0,-1 9-27 16,-1-9-6-16,1 0 31 0,0 0-24 0,-23 13 12 16,22-8-20-16,0-1 8 0,5-4 2 15,-3 1 11-15,13-1-22 0,-7 0 2 0,0 0-2 16,-4 0 8-16,0 0 28 0,4 0-25 15,0 0 0-15,0 0-3 0,2 0 4 0,0 0 5 16,3 0-3-16,-1 0 8 0,-1 0-7 0,1 0-6 16,4 0 2-16,-1 0 25 0,1 0-26 0,3 0 12 15,-1 0-5-15,-6 0-13 0,2 0 22 16,-4 0-24-16,2 0 4 0,-3 0 7 0,1 0-1 16,1 0 10-16,-12 14 3 0,17-14 12 15,2 2-38-15,2-1 7 0,-2-1-1 0,9 0 17 16,0 0-5-16,-9 0 0 0,-1 0 15 15,5 0-32-15,5 0 24 0,-8 0-1 0,1 0 8 16,7 0-28-16,-10 0-10 0,3 0 21 0,7 0-22 16,-8 0-35-16,8 0-27 0,-8 0-46 15,8 0-40-15,0 0 14 0,-7 0-213 0,7 0-58 16,-7-5 57-16,10 0 14 0,1 3 40 0,2-3-34 16,8-2 44-16,4-3 30 0</inkml:trace>
  <inkml:trace contextRef="#ctx0" brushRef="#br0" timeOffset="12981.23">14478 4386 272 0,'0'0'222'0,"0"0"0"16,-1 0-33-16,2 0-25 0,-1 0-13 0,0 0 1 15,-1 0-10-15,1 0-22 0,0 0 4 16,0 1-10-16,0-1-15 0,0-1-10 0,0 2-4 16,0-1-12-16,0 0-4 0,0 1-5 15,0-2-17-15,0 1 7 0,1 1-3 0,1 1-10 16,-1-1 4-16,3 1-18 0,0 1 12 0,2-1-5 15,-2 1-5-15,1 0 6 0,8 9 2 0,1 1-8 16,-1-1 5-16,1 1-1 0,0 2-19 16,0 1 2-16,0-3 11 0,0 1 11 0,-1-1-16 15,-3-2 2-15,3 0 3 0,-1 2-5 16,0-4-15-16,1 4-2 0,-4-4 6 0,2 1 16 16,-2-3-10-16,-1 0-4 0,0-2-12 15,-1 0 21-15,-3-1-4 0,1 0-8 0,-1-1-8 16,1-2 18-16,-2 4-22 0,1-5 9 0,0 1-5 15,-1 0 21-15,0 1-9 0,-1 0 12 16,2 1 21-16,-4-3 9 0,3 0-31 0,-3 0 23 16,0 0-31-16,0 0 6 0,0 0-8 0,10-15 14 15,-7 9-14-15,-2 1 3 0,1-4-15 16,1-7 37-16,-2 2-25 0,3-3 23 0,-3 2-32 16,2 3 10-16,-2 2 10 0,0 1-21 0,1 0 17 15,-2 0 3-15,2 2 1 0,-2 2-3 16,0-1-16-16,1 0-10 0,-1 1 16 0,2-3 10 15,-2 3-20-15,0 0 6 0,0-1-13 0,0 3 16 16,0 3 10-16,0 0-19 0,0 0 5 16,0 0 10-16,0-8 15 0,0 8-44 0,0 0 2 15,0 0-31-15,0 0-14 0,0-7-18 16,0 7-20-16,0 0-32 0,0 0-18 0,11-11 10 16,-8 11 12-16,-1 0-130 0,2-1-111 0,-3 0-18 15,2 1 24-15,1 0 12 0,0 0-10 16,0 0 65-16,-1 0 35 0</inkml:trace>
  <inkml:trace contextRef="#ctx0" brushRef="#br0" timeOffset="13554.2">15220 4362 620 0,'1'-3'212'0,"-1"-1"-3"0,0 0-26 0,0 0-9 16,0 1-3-16,0-1-14 0,2 1-20 0,-4 0-5 16,2 1-31-16,0-3 2 0,-2 1-3 15,-1 0-15-15,-1 0-6 0,2 1-11 0,0-3-7 16,-3 4 4-16,1-1-11 0,-1-1 1 15,0 1-10-15,1 1 7 0,-1 0 1 0,3-1-21 16,-4 2-5-16,0-1-15 0,0 2 21 0,-1 0-23 16,2 0 10-16,0 0-12 0,5 0 7 0,0 0-8 15,-9 0 11-15,9 0-7 0,-7 0-1 0,-6 11 12 16,3 4-16-16,1-8 5 0,0 3 14 16,2 2-14-16,0-6-11 0,4 6 7 0,-2 4 1 15,0-1-6-15,2 0 6 0,3-4 4 16,-2 1-2-16,2 2-3 0,0 4 5 0,0-7 3 15,0 5 6-15,0 2 1 0,0 1 7 0,11 20-3 16,-9-20-10-16,0 1 17 0,1-2-18 16,-1-1-13-16,2-4 24 0,0 4-19 0,-2-2-14 15,1-5 11-15,-1 7 12 0,0-4 0 0,0 0-16 16,1-3 10-16,-2 0-10 0,-1-2 14 16,0 1-20-16,0-3 3 0,0 1 4 0,0-7 18 15,0 7-11-15,0-7-27 0,0 10 1 16,0-2-26-16,0-1-37 0,0-7 5 15,0 9-30-15,0-3-16 0,0-6 11 0,0 0-193 16,0 7-90-16,12 2 5 0,-9-9 40 0,1 0 50 16,0-1 18-16,1-2 14 0,-1 0-16 15</inkml:trace>
  <inkml:trace contextRef="#ctx0" brushRef="#br0" timeOffset="13743.18">15271 4630 380 0,'-1'-3'284'0,"-3"1"-38"15,1-3-8-15,3 1-25 0,-2 3-44 0,-3-3 6 16,0 1-35-16,-1 0-5 0,1 3-36 0,-1-1 9 16,-3-1-36-16,0 2-33 0,0 0-37 15,-9 0-59-15,0 0 7 0,-1 0-288 0,-22 14 24 16,18-10 23-16,0 1-15 0,-1-3 16 15,-2 4 48-15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05:56:19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33165 6231 547 0,'0'0'259'0,"0"0"-28"0,0 0-21 0,0 0-17 15,0 0-43-15,0 0 10 0,0 0 5 16,0 0-25-16,20-7 1 0,-20 11-2 0,3 2-33 15,-1 4-1-15,2-1-1 0,-3 4-34 16,1 0 0-16,2-2 1 0,1 3 7 0,1-1-3 16,0 3-15-16,1-2-18 0,0 0-9 0,1 1-4 15,5-1 2-15,-2 1 17 0,-4-3-23 0,4 0 24 16,-2-2-25-16,-1 1-30 0,-2-6-7 16,3 5-32-16,-5-3-19 0,0-4-39 0,0 1-45 15,2 2 13-15,-6-4-141 0,0-2-131 16,0 0 71-16,0 0-40 0,-11 4 74 0,4-4 11 15,-4-1 12-15</inkml:trace>
  <inkml:trace contextRef="#ctx0" brushRef="#br0" timeOffset="1381.91">32913 6295 650 0,'-3'-7'281'0,"3"2"-9"16,-2 5-54-16,3-3-18 0,-2 2-29 0,1-5-17 16,0 8-16-16,1 0-13 0,5 0-1 0,-6-4 10 15,3 11-11-15,0 3-33 0,0-4 1 16,3 9 20-16,-4-7-11 0,1 7-27 16,8 2 0-16,-6 2 39 0,2-2-42 0,0 1 40 15,0-1-49-15,2 5-18 0,-3-5-7 16,0-2 30-16,3 4-41 0,-1-7 17 0,1 1-19 15,-1-5 25-15,0 0-8 0,0 3-6 0,-3-3-14 16,-5 0 7-16,8-1-1 0,1-5 2 16,-3-1-4-16,2 2-4 0,6 0 0 0,-5-2-1 15,1-1-13-15,-2 0-15 0,9-1 19 16,-17-1-20-16,10 0 29 0,0 0-16 0,7-12 12 16,-11 9-33-16,-1 2 24 0,-5 1-11 0,0 0 39 15,0 0-42-15,0 0 40 0,8 1-30 16,-11-2-9-16,-8 5 0 0,-6 0 26 0,4-1-6 15,1-1-14-15,-4 4 30 0,7-4-34 0,-7-1-3 16,7-1 12-16,-3 0 16 0,-3 0-27 16,2 0 6-16,-1 0-25 0,-1 0 12 0,-1 0-15 15,-3 0 39-15,1 0 26 0,3 0-6 16,-11-8-45-16,13 1 1 0,3 3 5 16,1-1-6-16,3-2 18 0,2 5-9 0,1-9-6 15,2 1 4-15,1-4-4 0,0 7-4 0,0 7-9 16,0-8 47-16,0 1-27 0,13-5 22 0,-12 7 0 15,-1 5-45-15,0 0 20 0,0 0-23 16,0 0 12-16,0-7 15 0,0 7-9 0,0 0 20 16,-10-15-9-16,-3 16-11 0,3 2 3 15,-1-3-2-15,11 0-1 0,-13 0 0 0,1 0 8 16,-3 0-2-16,1 0-12 0,-3 0 30 0,5 0-29 16,-4 0 22-16,5 0 26 0,-1 0-36 0,-1 0-11 15,-2-5 31-15,9 3-20 0,2 1 18 16,4 1-6-16,0 0-3 0,0 0 19 0,0 0 2 15,-9-8-34-15,13 5 11 0,-2-3-18 16,7 3 27-16,0 3-19 0,1-9 1 0,3 5 3 16,-3 0 18-16,5 2-22 0,-1-5 7 0,-14 7-12 15,11 0 18-15,3 0-13 0,-1 0 1 16,7 11 0-16,-15-5-1 0,2-3 13 0,-2 4-29 16,1-1 30-16,3 1-10 0,-2 0 15 15,-6 1-13-15,-1 1-5 0,0 0 5 0,0-9 23 16,0 11-23-16,0 1 1 0,-15 13-15 0,6-16 21 15,1 4 12-15,-4 1-15 0,-4-5-1 16,3 4 17-16,-6 1 6 0,2-4-24 16,-2-2 16-16,-5 6 13 0,-6-2-29 0,5 1 18 15,3-2-21-15,0-5 31 0,2 1-18 0,-1-4 11 16,5 3-16-16,0 0 22 0,1-2-21 16,1 3-15-16,3-1 27 0,3-6 16 15,8 0-10-15,-7 0-25 0,1 0-9 0,6 0 16 16,-15-13-11-16,11 6 12 0,1 2-11 0,-4-8-5 15,7-3 19-15,0-6 26 0,0 13-43 16,0-8 10-16,0-1-7 0,14-18-6 0,-6 18 22 16,-1 3-17-16,6-12 10 0,-4 10-8 0,5 2 1 15,-3 6 26-15,0 0-42 0,-4 0 21 16,5 5 1-16,-3 3-7 0,-9 1 13 0,10 0-16 16,7 14 30-16,-12-4-26 0,1 0 11 15,-6 1-20-15,1 1-4 0,-1-12 40 0,0 10-18 16,0 1 9-16,0 0-18 0,-16 16 26 0,12-14-25 15,-4-2-8-15,-3-1-14 0,2-3 38 16,0-1-13-16,-8-1 19 0,7 0-26 16,-5 0-9-16,3-2 8 0,1 0 9 0,-7 1-10 15,1-3 14-15,6 1 22 0,-2-2-37 0,0 1 10 16,5-1-14-16,8 0 16 0,-6 0-1 16,6 0-29-16,-9 0 10 0,-13-14 15 0,15 10 26 15,-2 0 4-15,5 0-19 0,-1 0-17 0,1 0 17 16,0 4-1-16,1-2 1 0,1 1-7 0,-4-1-15 15,4 1 31-15,1-1-19 0,-1 2 0 16,-1 0 26-16,3 0-38 0,0 0 5 16,0 0-25-16,-6 0 34 0,6 0 5 0,-16 13 17 15,11-10-38-15,1-1 0 0,-1 3 18 0,-8 2-12 16,3-1-3-16,2 0-2 0,1-2 19 16,3 0 5-16,-4-1 7 0,3 0 11 0,0-1-4 15,0-2 25-15,0 1 0 0,1 1-6 16,-2-2 11-16,2 2 1 0,-3-2-8 0,4 0 0 15,3 0-13-15,0 0 14 0,-8 0-9 16,8 0-12-16,-9 0 25 0,-3-11-10 0,2 2-9 16,-1-2-11-16,2 0-10 0,0-3 8 0,0 2-31 15,1-2 22-15,-1-2-8 0,3-3-18 16,1 5 0-16,0-1-78 0,1 1-17 0,-3-1-23 16,5 1-27-16,-1 2-32 0,2 1-32 15,1 11 20-15,0-8-59 0,0-2-38 0,0-4-109 16,0-2 4-16,0-1 2 0,9-12 25 0,-6 17 6 15,2-4 19-15,1 1 44 0,-1 0-3 16</inkml:trace>
  <inkml:trace contextRef="#ctx0" brushRef="#br0" timeOffset="1548.93">32142 6235 359 0,'2'-4'317'0,"1"2"-50"16,-3 1-10-16,3-3-36 0,-2 3-13 0,-1 0-32 15,1 1-21-15,2 0 4 0,-3 1-11 16,2 0-33-16,1 4-19 0,-2 0 4 0,2 2-29 15,4 11-12-15,2 0-21 0,-4 0-39 16,3 2-51-16,2-1 8 0,2 2-175 0,-3-1-113 16,1 3-41-16,-1 2 19 0,-3-4 52 15,0 0 14-15,2 1 46 0</inkml:trace>
  <inkml:trace contextRef="#ctx0" brushRef="#br0" timeOffset="1749.89">32148 6971 758 0,'-7'4'335'0,"-2"-4"-9"0,1 4-74 16,3-2-21-16,-3 0-2 0,2 0-48 0,1 0-23 16,-3 0-66-16,2-1-27 0,6-1-74 0,-14 0-35 15,1 0-50-15,-19-16 8 0,14 7-201 16,3 0-69-16,-2-2 48 0,4-4-3 0,-3 2 26 15,3-4 9-15</inkml:trace>
  <inkml:trace contextRef="#ctx0" brushRef="#br0" timeOffset="2141.92">31742 6514 529 0,'1'-6'260'0,"-1"1"-23"0,1-1-31 0,2 1-26 15,-3 2-17-15,1-1-12 0,0 0-24 16,1 3-6-16,0 0-11 0,1 1-5 0,-3 1-5 16,4 0-2-16,-3 3 6 0,0 0 4 0,1-1-25 15,-1 4 2-15,0-1 33 0,1-1-16 16,0 4-20-16,-2-2-6 0,0-7 2 0,0 12-8 16,0 2-14-16,0 1 23 0,-19 14-4 0,8-14-7 15,-3-1 2-15,-2-2-7 0,-3 1 32 16,-4-1 3-16,1 2-11 0,-6-6-9 0,-4 1 6 15,-5 0 6-15,-3 1-25 0,-6-3 16 16,-1 3 0-16,-1-6-3 0,-1 3-5 0,4 0 27 16,0-5-16-16,4 0 1 0,2-2-8 15,22 0-21-15,-7 0 11 0,-6 0-26 0,3 0 8 16,-23-16-4-16,34 7-34 0,4 2-28 0,8 0-43 16,1-1 6-16,9 2-82 0,3-3 1 0,8-1-31 15,-1-1-47-15,5-1-46 0,5 3 22 16,2-2-257-16,-3 2 12 0,4 0 62 0,-2 0 8 15,1 0 77-15,-1 0 2 0,0 1 18 16,-1-1 16-16,2 7 12 0</inkml:trace>
  <inkml:trace contextRef="#ctx0" brushRef="#br0" timeOffset="2315.85">31501 6522 792 0,'-2'-1'292'0,"-2"1"-62"15,0 1 6-15,-3-1-49 0,0 0-2 16,-8 4-41-16,5-4-22 0,-22 8-21 0,11-2-36 16,1-2-40-16,1-1-46 0,-1 2 4 0,6-3-175 15,-2 2-154-15,3 0 24 0,3-1 23 16,4-1-25-16,3 0 65 0</inkml:trace>
  <inkml:trace contextRef="#ctx0" brushRef="#br0" timeOffset="3329.79">33445 7028 574 0,'0'-1'232'0,"2"1"-36"0,-2 0-16 0,2 1 14 16,-2-1-14-16,0-1-22 0,0 1 14 0,0 0 0 15,2-4-3-15,-4 4-43 0,0 2-5 16,2-2 0-16,0-2-22 0,-2 0 34 0,-1 0-23 15,-1 5-4-15,-6 2 15 0,0-5-13 0,-2 1-10 16,-3 0-1-16,-2 0-10 0,-4-6-7 16,-1 1 26-16,-4 5-10 0,3-1-21 0,8 0 22 15,-4 0-36-15,-7 0 26 0,-1 0-14 16,-1 0 10-16,0 0-9 0,-4 0-14 0,1 0 10 16,-2 0-26-16,0 7 17 0,-2-7-9 0,-36 14-7 15,53-14-13-15,-10 0 30 0,-5 0-19 16,-3 0-2-16,-4 0-9 0,4 0 14 0,4 0-6 15,1 0-5-15,0 0-23 0,-1 0 14 0,0 0 2 16,0 0 9-16,-33 4-26 0,33-2 7 0,1-2 14 16,2 4 3-16,-1-3-8 0,1 2 3 15,1 3 7-15,1-5-22 0,-1 4 12 0,-2 0 0 16,0-3-16-16,0 4 6 0,1-3 2 16,-4-1 9-16,1 3-7 0,0-3-23 0,0 4 13 15,-1-4-6-15,-1 3 1 0,2 1 8 0,3-4-8 16,0 1 4-16,2 0 3 0,1-2-2 0,4 4-2 15,2-4-4-15,1 0 8 0,-1 2-5 16,0-1 6-16,5 0 0 0,-6 1-11 0,0-2-2 16,-3 1 16-16,-1-1 4 0,-2 3-17 0,-2-2-6 15,-6 2 2-15,1-2 9 0,2 0 1 16,-4-1 3-16,0 5-3 0,-2-5-2 0,-1 2-14 16,0 0 8-16,-1 0-4 0,3-1 5 0,2 2-3 15,4 0 6-15,-3-3 4 0,5 3 0 0,3-1-10 16,3-2-1-16,7 1 4 0,0-1 0 15,6 0-6-15,10-1 8 0,-8 0 1 0,0 0 1 16,8 0 2-16,-8 0-5 0,1 0 1 16,7 0-7-16,-7 0 1 0,7 0 13 0,-9 0 0 15,9 0-5-15,-8 0 0 0,8 0-1 16,-8 0 4-16,8 0-1 0,-9 0-3 0,9 0-4 16,-10 0-2-16,10 0 0 0,-6 0 13 0,6 0-10 15,-8 0-14-15,8 0 9 0,-9 0 7 16,9 0-3-16,-6 0 2 0,6 0-17 0,0 0 4 15,-6 0-6-15,6 0-23 0,0 0-20 0,-8 0-32 16,8 0 9-16,0 0-114 0,0 0-39 0,0 0-27 16,-12-6 25-16,15 6-310 0,-2-2 68 15,-1 2 21-15,1-2 38 0,1 1 31 16,-4 0 56-16,4 0-2 0,-4-1 14 0,1 2 36 16,-3-2-3-16,1 1 25 0</inkml:trace>
  <inkml:trace contextRef="#ctx0" brushRef="#br0" timeOffset="6605.62">30228 8184 483 0,'0'-18'159'16,"-23"-10"-51"-16,20 19 24 0,-1 2 4 16,2-1-6-16,0 3-20 0,0-1 12 0,0 3-16 15,2-2 21-15,-3 0 2 0,2-1-6 16,1 2 2-16,-1 1-10 0,-1-2 8 0,1 2-4 15,-2-1-8-15,3 0-22 0,-2-1 27 0,2 3-13 16,-1-2-21-16,1-1 33 0,0 4-15 0,0-1-27 16,0 1 7-16,-2-3-15 0,2 4-6 15,0 0-1-15,0 0 36 0,0 0-36 0,0 0 12 16,0 0-13-16,0 0-26 0,0 0-5 16,0-10-20-16,2 12 36 0,-1 0-12 0,0 1 24 15,0 2-6-15,1 0-5 0,-1 1 25 16,0 3-3-16,3 8 5 0,-4-2-26 0,5 1 8 15,-2 2-9-15,-2-2 6 0,-1-4-17 16,4 1 2-16,-3-3 2 0,-1-1 11 0,0-9 1 16,0 9-13-16,0-2-6 0,0 1-1 0,0-1-12 15,0 0-2-15,0 0 7 0,0-7 4 0,0 8-14 16,0 1 41-16,0-9-18 0,0 6 0 0,0-6-8 16,0 9 12-16,0-9-5 0,0 7 5 15,0-7-9-15,0 0-6 0,0 0 3 0,-5 11 3 16,4-14-18-16,0 1 17 0,-1-2-5 15,2-2-10-15,-1 0-2 0,0 0-21 0,1-2 29 16,0-3-4-16,0-4-4 0,0 0-4 0,0-1 3 16,0-1-16-16,16-18 1 0,-12 23 25 15,-3 2-20-15,5 1 4 0,-3 2-5 0,1 0-7 16,-2 0-3-16,2 3 4 0,0 0 11 0,0 0-8 16,5-8 17-16,0 7-1 0,-1-1-10 0,-1 2-10 15,-1 1-3-15,-1 2 14 0,1-1-6 16,-6 2 11-16,0 0-5 0,8 0-5 15,-8 0 3-15,7 0-13 0,6 15 27 0,-3-4-11 16,-3 4-11-16,-2-5 0 0,-4 2 21 0,-1-1-9 16,0 0-9-16,0-1 14 0,0 4-8 15,0 2-11-15,-13 15 9 0,8-15-6 0,0-3 12 16,0 3 1-16,1-4-3 0,2-5-16 0,-1-1 1 16,-1-1 19-16,4 0-5 0,-2-3 12 15,2 1-19-15,-2 0 13 0,2-3-19 0,-1 1 16 16,1-1-5-16,1-1 2 0,1-2-3 0,0-2-2 15,7-7-18-15,0-2 12 0,1-1 8 16,1 1-5-16,-1-1 11 0,3-1-1 0,-2 0-21 16,1 2 16-16,-1-2 7 0,-2 6-4 0,1-4-2 15,-1 6 13-15,-4 0-29 0,1 3 17 16,-2 1-24-16,-1 1 20 0,1 0 10 0,-3-1-4 16,3 1-9-16,-3 2-6 0,1-2 8 15,0 0 6-15,0 2 1 0,0 0-16 0,1 1 22 16,-1-2-26-16,1 1 25 0,1 1-15 0,-4 0-14 15,0 0 27-15,0 0-4 0,7 0-5 16,-7 0 16-16,14 14-36 0,-11-10 26 0,6 9 3 16,-3-6-2-16,-1 10 2 0,1-5-3 0,-5 0-7 15,5 4 6-15,-4-3-1 0,-1 1-23 0,1-3 29 16,0-2-9-16,0 10-16 0,1-2 29 16,-2-2-7-16,0-2 10 0,0-4-26 15,-1 0 22-15,3 0-13 0,-2-2-5 0,-1-1-1 16,0-1 20-16,2 1-9 0,-2-2 17 0,1 0-27 15,-1 1 16-15,0-2-16 0,1 0-1 16,-1-3 3-16,0 0 17 0,0 0-20 0,0 0 24 16,0 0-11-16,0 7-18 0,0-7-45 0,0 0 7 15,3 9-122-15,-3-11-49 0,1 1-57 16,0 0 29-16,-1-3-285 0,3 2 74 0,0-1 11 16,-2-1 33-16,1 0 28 0,1 1 48 0,1-1 8 15,-1 0 4-15,6-6 24 0,0 3 28 16</inkml:trace>
  <inkml:trace contextRef="#ctx0" brushRef="#br0" timeOffset="7076.23">30956 8107 483 0,'3'-1'304'0,"0"1"-23"0,0-1-42 15,0-1-24-15,-2 1-13 0,3 0 17 0,-2 1-50 16,-1-1-7-16,0 1-11 0,0 0 31 0,-1 0-29 15,3-2-46-15,0 2 18 0,-3 0 19 16,0 0-31-16,0 0 2 0,-2 0-18 0,0-2-5 16,-1 6 0-16,-1-4-10 0,-1 0 3 0,-2 1 0 15,-8 5-23-15,0 0 29 0,-1-3-7 16,-1 1 9-16,5-1 0 0,-1-1-24 0,0 4-18 16,0-3 0-16,1-1-15 0,3 0 22 15,3 0-13-15,-2 0 2 0,1-1-19 0,2 1 14 16,-1 0-7-16,0-1-16 0,1 0 24 0,5-1-21 15,0 0-3-15,-8 0-5 0,8 0-38 16,-7 0 2-16,7 0-50 0,0 0-38 0,-8 0-43 16,8 0-26-16,0 0-42 0,-12 2 21 0,14-4-193 15,1 0-65-15,0 3 24 0,2-4 4 16,-2 5 80-16,1-2 4 0,-1 0 27 0,3 4 5 16,-3-3 35-16</inkml:trace>
  <inkml:trace contextRef="#ctx0" brushRef="#br0" timeOffset="7383.22">31035 8266 710 0,'1'0'296'0,"2"4"-12"15,-2-4-14-15,0 1-47 0,-1 1-25 16,0 0-21-16,0-2-10 0,-1 2 23 0,0 0 4 15,-2 0-37-15,0 0-1 0,0-1-16 0,-4 1 21 16,2-1-20-16,-3 1-32 0,3 2-5 16,-11 0-4-16,2 0-12 0,-4 0-21 0,1 2 13 15,1-2-1-15,4-4-38 0,2 2 26 16,1 1-14-16,9-3-17 0,-7 0-2 0,7 0-46 16,-9 0-30-16,9 0-32 0,-10 0-50 0,10 0-81 15,-7 0 20-15,7 0-209 0,0 0-50 16,-8-7 12-16,9 6 21 0,2 0 60 0,1-4 12 15,-1 3 35-15,1 0 11 0,2 2 9 16</inkml:trace>
  <inkml:trace contextRef="#ctx0" brushRef="#br0" timeOffset="8056.17">31538 8106 275 0,'0'-3'296'0,"2"3"-27"15,-2-3-32-15,0 3-24 0,0-2 0 16,0 0-31-16,0 1 19 0,0-2-39 0,0 2 22 16,0 0-34-16,-2-1-25 0,1-1 31 0,0 1-15 15,0 0-19-15,1 1-7 0,-3-2-10 0,2 0 5 16,-2-1-3-16,2 3 5 0,0 1-24 16,1-4-8-16,-3 0-10 0,2 4 9 0,-4-1 6 15,4 0-20-15,-2 1 8 0,0 0-24 16,0 1-3-16,-1-1-4 0,1 1-15 0,-3 1-1 15,1 0-4-15,5-2-5 0,-8 7-2 16,-5 2 30-16,0 1-25 0,3 2 24 0,4-4-29 16,1 6-2-16,1-2 1 0,1 0-4 15,2-1 1-15,1-2-2 0,0 4-2 0,14 12-4 16,-6-8 9-16,1-4-3 0,-2-3 3 0,4 0-11 16,0 1 5-16,3-3 6 0,-1 2-1 15,0-5-2-15,-4-3 6 0,0-1-2 16,1-1-21-16,-1 1-3 0,-9-1 1 0,10 0 11 15,12-12 1-15,-9 5-3 0,-3 2 3 0,-4-1-1 16,2-1 1-16,0-6 11 0,-1 5-2 0,-4 1-30 16,2 1 2-16,-1-1 13 0,-3-1 1 15,2 0 0-15,-2 2-13 0,-1 0 1 0,0 0 27 16,0 0-1-16,0 6-2 0,0 0-5 0,0-10 1 16,-9-12 5-16,1 10-6 0,1 1 5 15,1 2-1-15,-1-2 1 0,-1 4-1 0,3-1-22 16,0 2-22-16,1 3-26 0,0-1-19 0,0 2-17 15,2-3-12-15,-1 3-46 0,-1 0-19 16,3 0-31-16,0 2 19 0,1 0-88 16,0 0-85-16,0 0-45 0,0 0 34 0,0 0 44 15,-5 8 21-15,7-7-52 0,-2 1 13 0,4 0 13 16</inkml:trace>
  <inkml:trace contextRef="#ctx0" brushRef="#br0" timeOffset="8359.15">31797 8113 388 0,'6'0'322'0,"-2"0"-59"0,0 1-22 0,0 1-37 16,0 0-6-16,-1-2-23 0,1 1-9 0,0 0-5 16,0 3-15-16,0-3-31 0,-2 4 12 15,1-1-24-15,-1-1-7 0,1 1-8 0,-1-2 24 16,1 2-48-16,0 0 35 0,-2 0-18 0,3-1-19 15,-3 1-23-15,0 0 13 0,3-1-10 16,-1-1 28-16,-2 2-35 0,0-1-10 0,2 1 2 16,-3-3-14-16,1 1 8 0,0 0 11 0,2 0-14 15,-3 0-18-15,2-2-34 0,0 2-12 16,-2-2-38-16,0 0-66 0,0 0 15 0,0 0-197 16,0 0 28-16,0 0 23 0,7-13 21 15,-4 9 20-15,-2 1-85 0,2 0 19 0,1-1-32 16,-2 0 58-16</inkml:trace>
  <inkml:trace contextRef="#ctx0" brushRef="#br0" timeOffset="8754.12">31987 7999 464 0,'0'-8'303'0,"1"1"-50"0,1-1-13 0,-4-1-15 16,2 2-11-16,0 1-22 0,0 0 12 16,0 6-49-16,0 0-3 0,0-9-27 0,0 9-14 15,0-8 40-15,0 8-48 0,0 0-11 16,0-8 17-16,0 8-8 0,2-7-28 0,-2 8 27 16,1 2 11-16,0 0-14 0,2 0-42 0,-1 1 15 15,0 0 7-15,0 3-8 0,5 9-8 0,-2-5-17 16,2 8-8-16,0 0 0 0,-2-1-3 15,0 3 4-15,-2-3-3 0,4 3 13 16,-4-7 3-16,1 4 4 0,1 3-31 0,-3-5 18 16,2 1-22-16,-1-5-6 0,-2-1-2 0,2-2 0 15,-2 0 5-15,3-1-1 0,-3-3-27 16,0 0 1-16,2 0-31 0,-3-2-8 0,2 1-19 16,0 0-24-16,-1-2-7 0,-1 0-42 15,0 0-61-15,1-1 16 0,0 0-130 0,-1-1-112 16,0 0 28-16,0 0 28 0,0 0-25 0,0 0 25 15,7 0 97-15,-7 0-59 0</inkml:trace>
  <inkml:trace contextRef="#ctx0" brushRef="#br0" timeOffset="9215.1">32275 8041 638 0,'1'-5'286'0,"-2"3"-22"0,1-3-35 0,0 2-32 16,0 1-26-16,-3-1-16 0,2 0-21 0,-3 1 10 16,3 0-29-16,-3 0 14 0,-1 0-29 15,3 2-4-15,-2 0 2 0,0 2 7 0,0-1-21 16,-1 4-4-16,1-2 0 0,0 0-6 0,-6 10-13 16,2-1-26-16,2 0 2 0,-3 3 26 15,9-3-28-15,-1 0-7 0,-2-1 2 0,3-2-12 16,0 1 13-16,0-10-11 0,0 7 4 0,0 5 3 15,13 10-3-15,-4-10 11 0,-4-4-27 16,-2-1 16-16,5-4-13 0,-1 0 2 0,-2-1 10 16,1-2-12-16,-6 0 27 0,0 0 3 15,8 0-39-15,1 0-11 0,-9 0 13 0,23-18-17 16,-12 7 6-16,-4 3 30 0,-1-2-11 0,-1 2-14 16,-2-1 0-16,2 1 1 0,-4 1 23 15,6-9-26-15,-5 3 0 0,0-1 3 0,-1-3-3 0,0 6 13 16,3 2 11-16,-4-1 3 0,0 10-30 15,0-7-8-15,0 7 19 0,0-7 13 0,0 7 18 16,0-7-34-16,-12-3-23 0,10 9-19 16,-2 1 22-16,-2-2-41 0,2 2-7 0,0-1-26 15,-1 0-14-15,1 1-28 0,-1 2-37 0,0-2 15 16,5 0-103-16,0 0-52 0,0 0-90 0,-9 0 49 16,4 10 12-16,3-10-5 0,2 1 38 15,2 1 30-15</inkml:trace>
  <inkml:trace contextRef="#ctx0" brushRef="#br0" timeOffset="9735.07">32524 7996 295 0,'0'-1'382'0,"0"0"-52"0,-1-3-34 16,1 4-56-16,0 0-10 0,0 0-19 0,-1-2-21 15,-1 2 0-15,2 0-45 0,-1-1-9 16,-2 1-5-16,2 0-9 0,0 1-20 0,0-1-9 16,-2 0-12-16,0 3 5 0,0-2-17 0,-1 3 33 15,0-1-11-15,0 0 10 0,2 1-10 16,-10 8-44-16,3 1 6 0,0 0-11 0,2-1 15 16,0-3-37-16,1 6 27 0,2-4-5 0,0 1-4 15,3-1-7-15,1-1-14 0,0-10 7 16,0 13-32-16,11 16 2 0,-2-13 23 0,2-5 0 15,5 3-3-15,1-1-5 0,2-4-2 16,2-1 0-16,-4-4-5 0,4-1 22 0,-7-3-28 16,2 0 12-16,-8 0-23 0,2 0 0 0,12-15 15 15,-12 5 18-15,2 0-5 0,-7 0 8 16,1-6-15-16,-4 8-1 0,-2-3-1 0,0 11 1 16,0-15 9-16,-12-11-2 0,5 10 0 0,-1 4 7 15,4 0-1-15,-8 1-9 0,2 0 0 16,1 6-2-16,-1-2 0 0,0 0 21 0,-2 1-17 15,2 0 11-15,1 5-1 0,3-1-2 16,-1 2-2-16,1 0-2 0,2-1 2 0,4 1-2 16,0 0-66-16,0 0-11 0,-10 0 16 0,10 0-41 15,-7 0-1-15,7 0-22 0,-11 11-16 0,8-9 0 16,2 1-14-16,-2-1-24 0,1 1 15 16,1-1-125-16,1 1-91 0,0-1-36 0,3-2 61 15,4 6 22-15,4-5 23 0,0-1-22 16,1-1 27-16,-5 1 15 0</inkml:trace>
  <inkml:trace contextRef="#ctx0" brushRef="#br0" timeOffset="10460.03">32776 7902 571 0,'-4'-10'327'0,"3"12"-54"0,1-10-29 16,0 8-30-16,-1 0-8 0,2 0-51 0,0 8 15 16,-1-4-40-16,0-4-6 0,-1 0 13 0,4-4-18 15,-5 6-21-15,6 4-18 0,-3 2 8 0,2-4 1 16,2 3-4-16,-1 3-18 0,1-6 36 16,0 9-20-16,0-1-22 0,2 6-4 15,-1-4 2-15,-1 3-27 0,0 1 3 0,-1 2 2 16,-1 2 27-16,-2-3-28 0,1-2 2 0,4 1 14 15,-5-3-4-15,-1-6-5 0,0 3-22 16,0 2 27-16,0-2-18 0,0 4 1 0,0-5-13 16,0 1 0-16,0-3 9 0,0-2-3 0,-12 4 26 15,12-13-6-15,-1 6-5 0,1-2 15 16,-1 2-22-16,1-4 35 0,1-2-27 0,-1-4 9 16,1 0-18-16,1-1-16 0,0-2 37 0,-1 0-47 15,6-2 16-15,-3 1-7 0,-2-2 36 16,3-2-37-16,0 1 14 0,-2-4-12 0,3 1-19 15,2 0 38-15,1 3-22 0,-3-5-1 0,3-1-10 16,4 2 20-16,-3 0-10 0,-2-1-16 16,2 3 8-16,0 2 5 0,0 0 8 0,1 2-21 15,-5 2 5-15,3-4-11 0,3 2 31 0,-10 3-27 16,3 0 10-16,-1 2 10 0,0 2-19 16,-3 1 6-16,1-2 3 0,-1 5 6 15,-1 0 13-15,0 0-16 0,0 0-5 0,0 0-1 16,0 0 3-16,0-7-6 0,0 1-6 0,0 6-10 15,0-4 13-15,0 9-11 0,1-2 17 16,4-1 1-16,-8-1-9 0,0 1-6 0,-1 2 16 16,-1-2-9-16,2 5-2 0,0 3 8 15,-4-2 9-15,2 1-6 0,-3 3 15 0,-1-1-33 16,-1-4 32-16,1 5 0 0,2 4-6 16,-2-4-21-16,1 5 19 0,2-6-1 0,1-1-1 15,-1 3-4-15,2-1-11 0,2-1-5 0,1 0 22 16,-2-1-5-16,2 1 0 0,1-11-20 15,0 9 22-15,11 7-17 0,-5-6-3 0,3 0-10 16,1-1-6-16,1 0 1 0,2 1-53 0,1-10-9 16,3 7-27-16,-3-6-32 0,-3 0-24 15,-2 3-62-15,8 1 20 0,-17-5-138 0,10 0-66 16,1 0 16-16,-2 0 24 0,3 0 31 0,-4 0-6 16,-2 0 5-16,-6 0 14 0,6 0 4 15</inkml:trace>
  <inkml:trace contextRef="#ctx0" brushRef="#br0" timeOffset="11337.19">33270 8019 326 0,'-3'-1'325'0,"6"-4"-55"0,-9 2-30 16,5 1-16-16,2-1-33 0,-2-1 7 0,1 2-43 15,-2 1-3-15,-1-1 18 0,0 1-42 16,3-2 16-16,-1-2-6 0,-3 3-42 0,-2 4 14 15,2-2 15-15,6-3-18 0,-8 3-14 0,2 4-26 16,1-2-6-16,-4 0 31 0,2-6-30 0,-1 7 2 16,-1 1-18-16,0 2-14 0,-1-1 54 15,-2 3-47-15,6-6 1 0,-2 9 3 16,6-2-29-16,-12 4 12 0,9-3 15 0,1 1-19 16,-1-7-3-16,2 9-15 0,1-6 17 15,0 1-7-15,0 3 31 0,17 3-40 0,-7-3-16 0,1-2 22 16,-3-3-2-16,4 3 0 0,0-2-14 15,-1-3 6-15,-5-2-3 0,7-1-14 0,-2 0-2 16,2-2 8-16,-1-2-4 0,-1 0 7 16,-1-2-11-16,3 4 3 0,-8-3 43 0,0-3-31 15,-1-1 26-15,-4-1-43 0,0 6 46 0,5-7-40 16,-6 1-15-16,-5 0 27 0,6-1-9 16,2 0 39-16,-4 2-51 0,-1 0 14 0,-1-2-8 15,0 3 23-15,3-1 40 0,-1-2-31 16,4 3-16-16,-4-1 14 0,2 2-6 0,0 1-13 15,1-2-17-15,0 2 6 0,-2 4 39 16,1-4 16-16,0 3-40 0,1-1-9 0,-1 6 4 0,1-3-15 16,5 3 36-16,-4-3-21 0,3 4 16 15,-3-3-9-15,0 2 3 0,2 1 1 16,-2 5 4-16,1-3-25 0,2 2 43 0,-5 0-16 16,8-1-20-16,0 4-6 0,2-2 6 0,-3 4 0 15,1 1 0-15,2-1 27 0,0-1-26 16,-2 0 4-16,1 4-18 0,1-2 25 0,-1 1 6 15,0 3 4-15,1-2-13 0,-2 4 17 16,1-2 1-16,1 2-26 0,-3 1 8 0,2 4 20 16,-3-6-3-16,4 4-17 0,-1 2-21 0,-2-3 37 15,-4 0-16-15,-1-1 10 0,-2-11 16 0,0 3-11 16,0 5 24-16,0-2-9 0,-9 15-1 16,5-14-12-16,-7-1-2 0,4-4 24 15,-3 4-7-15,-2-4-2 0,0-1 12 0,0 0-24 16,-3 3 21-16,-1-6-19 0,-2 2 16 0,3-1-4 15,-3-5-2-15,-2 2-15 0,0 3-1 0,-2-2-13 16,2 1 0-16,-3 3-56 0,4-4-2 0,-10 2-31 16,-1-5-29-16,-3-1-26 0,2-2-50 15,3 2 16-15,-4-3-183 0,0 2-66 0,18-2 45 16,-7 0-1-16,-5 0 26 0,-26 10 31 16,25-5 29-16,-4-5-37 0,4 2 1 0</inkml:trace>
  <inkml:trace contextRef="#ctx0" brushRef="#br0" timeOffset="16351.89">30256 9723 563 0,'0'-14'269'16,"0"14"-29"-16,0 0-13 0,-15 0-28 0,15 0-17 16,0-16-18-16,-21-6 9 0,19 21-37 15,1-2-3-15,-1-1-21 0,2 3-1 0,0 1-27 16,-1-2 1-16,0 1-23 0,1-1-7 15,-2 2 14-15,2 2-7 0,0-1-4 0,0 2 7 16,0 1-5-16,3-1-18 0,0 2-1 0,-1 0-8 16,8 8 2-16,-1 0 1 0,0 1 15 15,0 0-7-15,4-2 15 0,-4 2-37 0,1-1-11 16,-1 0 33-16,-1 0-28 0,6 1 29 16,-3-6-27-16,-2 6-13 0,0-4 2 0,-1 0 1 15,-3-2 4-15,-1-3-5 0,0 1-1 0,0-2 0 16,-1 0 23-16,0 0 0 0,-2 0-21 15,3-2 13-15,-2 1 1 0,0 0 24 0,0-3 12 16,1 1-7-16,-1-1 11 0,-2 0-5 16,0 0 3-16,0 0 15 0,8 0-27 0,5-13 23 15,-9 8-17-15,3-9 7 0,1 0-6 0,-1-1 1 16,0-1-2-16,-2 0 2 0,0-1-27 16,-1-2 27-16,1 4-3 0,-1-4-8 0,0 0 9 15,-1 2 10-15,-2 4-14 0,1 0-2 0,-2 1-8 16,2 3-10-16,-2 2 6 0,1 0-13 15,-1 2-9-15,0-1 13 0,0 1-12 0,0 5-2 16,0 0-1-16,0-7-22 0,0 7-57 16,0-7 6-16,0 7-51 0,0 0-36 0,0-8-14 15,0 8-23-15,0 0-1 0,0 0-48 16,0 0 22-16,0 0-107 0,0 0-118 0,0-6 6 16,0 6 33-16,0 0 28 0,13-8 45 0,-11 10 3 15,2 1 21-15,0-2 12 0,0 1 11 16</inkml:trace>
  <inkml:trace contextRef="#ctx0" brushRef="#br0" timeOffset="16620.88">30586 9596 385 0,'1'-1'311'0,"2"-1"-31"0,-1 4-30 0,1-2-29 16,-2 0-2-16,3-2-46 0,-1 4-1 0,-3-1-36 15,1-1-14-15,1 3-1 0,-2-1-20 16,3 4 22-16,-3 1-41 0,3 10 8 0,-1-5-13 15,3 5 5-15,-5-2-12 0,5 2 12 16,-2 2-39-16,-1-2 29 0,1-1-7 0,1 0-8 16,-2 1-34-16,2-5 13 0,-2-2-12 0,0 1 0 15,-1-2 2-15,1-1-18 0,-1-3-1 16,2 1-21-16,-3 0 1 0,1-4-22 0,-1 2-23 16,1-1-15-16,0-1-71 0,-1-2-7 15,2 1 13-15,0-2-191 0,-1 1-49 0,-1-3-5 16,0 3 24-16,0 0 24 0,2-7 44 0,-2 4 1 15</inkml:trace>
  <inkml:trace contextRef="#ctx0" brushRef="#br0" timeOffset="16849.86">30673 9410 543 0,'0'-8'309'0,"-3"1"-30"0,3 1-13 0,-1 1-45 16,1 0-41-16,0 3 7 0,-1-2-35 16,1 2-25-16,0-2-15 0,0 3 0 0,0-3-21 15,2 3-25-15,-2 0-29 0,2 0-26 16,0 1-15-16,0 1-74 0,-1 0 5 0,1 2 7 16,1-3-202-16,-3 2-104 0,3-1 52 0,-1 3 24 15,2-2 17-15,0 0-51 0</inkml:trace>
  <inkml:trace contextRef="#ctx0" brushRef="#br0" timeOffset="17250.84">31175 9524 574 0,'0'1'257'0,"3"1"-35"0,0-2-22 15,-3 1-12-15,0-1-13 0,0 0-12 0,-2 1 20 16,1-1-9-16,0 2-19 0,-1-2-30 15,0 0 2-15,-2 0 15 0,-1 1-38 0,1-1-11 16,-2 2 7-16,-2-1-7 0,2 0-11 0,-3-1-1 16,-9 3-14-16,0-1-4 0,3-2-25 15,2 0 8-15,1 2-4 0,2 0 4 0,1-2-10 16,0 2 11-16,1-2-50 0,2 2-21 0,1-2-19 16,-2 0-16-16,4 0-63 0,-4 1-16 0,3 1-14 15,1-2 12-15,0 0-265 0,2 2 17 16,1-2 38-16,-2 0 6 0,5 2 61 0,0-2-4 15,-1 3-6-15</inkml:trace>
  <inkml:trace contextRef="#ctx0" brushRef="#br0" timeOffset="17498.82">31223 9662 735 0,'0'0'243'0,"0"1"-20"0,-3-1-34 16,0 1-6-16,1 2-3 0,-3-1-36 0,0-1-20 15,0 0-10-15,-3 2-16 0,-9 1-1 16,1 3-11-16,-3-4-5 0,1-2-20 0,0 1-25 16,5 0-19-16,2-1-39 0,-1 3-49 15,2-4-25-15,3 0 9 0,1 0-216 0,1 1-36 16,2-1 5-16,1 3 26 0,-2-3 44 0,3 0-3 15</inkml:trace>
  <inkml:trace contextRef="#ctx0" brushRef="#br0" timeOffset="17933.8">31404 9403 750 0,'0'-3'252'0,"0"-1"-37"0,0 1-12 16,1-1-43-16,-1 0-2 0,0 3-17 0,2-1-24 15,-2-1-8-15,-2 2-18 0,4 0 2 16,-2 2 3-16,1 0-6 0,0 2-8 0,-2-1-14 15,4 0 18-15,-2 4-15 0,3 1-14 0,0 9 0 16,3-3-5-16,2-2 12 0,-2 7 2 16,-2-3-9-16,1 1-21 0,0-4 24 0,1 6-29 15,-3-1-10-15,2-2 6 0,1 2 8 16,-2-7 5-16,5 5 10 0,-4 0-31 0,2-2-6 16,-2 1 2-16,1 3-1 0,-1-3-5 0,2-1 9 15,-4-3 20-15,-2 0-12 0,1-3-23 16,2-2 25-16,-3 1-29 0,1-4 1 0,-1 4-3 15,0-3-21-15,0-1-19 0,0 3 4 16,-2-4-23-16,0 3-35 0,1-3 3 0,-1 3-43 16,4-4 13-16,-4 0-222 0,1 1-82 0,-1-1 78 15,0 0 15-15,0 0 17 0,0 0 13 16,0 0 38-16</inkml:trace>
  <inkml:trace contextRef="#ctx0" brushRef="#br0" timeOffset="18466.75">31779 9605 711 0,'1'-10'229'0,"2"2"-22"16,-2-1-7-16,2 2 3 0,-2 0-20 15,-1 2-12-15,0-2-17 0,0 7-21 0,0-10-5 16,0 10-15-16,0 0 23 0,0 0-36 0,0-10-7 15,0 10-14-15,0-9 19 0,0 9-25 16,0-9 4-16,-10-4 5 0,6 12-6 0,0-2 0 16,-1 2-23-16,1 0 20 0,-1 1-47 0,1 0 9 15,0 1-5-15,-1 2 27 0,1-1-19 16,4-2-7-16,-16 15 17 0,12-6-22 0,-5 4 5 16,4 2-26-16,2-1 16 0,1-2 14 15,2-12-32-15,0 17-14 0,0 0 28 0,16 15-1 16,-7-17-12-16,4 2 8 0,0-3-16 15,2-2 6-15,2-6 16 0,3 3-11 0,-1 0-17 16,2-2 10-16,2-3-13 0,-4 2 2 0,1-6 22 16,-9 0-8-16,3 0-16 0,0 0 7 15,17-24 8-15,-18 19 4 0,0-4 12 0,-4 2 5 16,3-4 5-16,-5-2-17 0,-3 2 19 0,-1-1 9 16,-2 3-3-16,-1 9 6 0,0-7-7 15,0-4 17-15,-15-16 21 0,6 14 4 0,0 0-25 16,0 0 16-16,-4 3-5 0,3-1-17 15,1 4 3-15,-4-1-14 0,2 2-17 0,-2 0 17 16,0 1-41-16,4 4-5 0,3-1 1 0,-4 2-77 16,2 0-29-16,-1 0-54 0,9 0-50 15,-7 0 21-15,-1 0-294 0,-3 0 37 0,1 0 2 16,-9 11 33-16,14-8 95 0,-2-1 21 0,5 0-59 16,-1 0 12-16,1 0 61 0</inkml:trace>
  <inkml:trace contextRef="#ctx0" brushRef="#br0" timeOffset="19598.46">32243 9542 356 0,'0'-1'286'0,"0"-2"-68"15,-1 1 4-15,-1 1-21 0,2 0-37 16,0-1-27-16,-1 1-3 0,1-1-24 0,-1 2 2 15,2 0-6-15,0 2 18 0,2-2-17 0,1 3-9 16,-3-1 7-16,3 1-26 0,0 1-7 0,1 0-3 16,0 1-3-16,4 7 3 0,0 2-15 15,0 0 7-15,1-5 5 0,-1 3 1 0,-1 0-19 16,3 2 0-16,-3-6-11 0,2 4 5 16,-1-6 11-16,-5 2 4 0,-4-3-43 0,4 2 32 15,-3-3-26-15,3 0 0 0,-2 1-13 16,1-5 16-16,-3 4-10 0,1-3 60 0,1 1-36 15,-2-2-4-15,0 0 20 0,0 0-5 0,0 0-7 16,1 2-2-16,0-3 46 0,-2 1-20 16,1-1-6-16,0-2-6 0,2-1-7 0,-2-1-16 15,4 0-5-15,-4-2 12 0,1 0 1 0,4-8-4 16,-1-3-4-16,-1 4-2 0,2-2-4 16,-1 3-9-16,0 3-1 0,6-1-11 0,-4-2-2 15,2 5 22-15,-4 1-11 0,2 4-1 16,1-2-12-16,-4 2-2 0,3-1 1 0,-3 4-12 15,4 0 4-15,4 0-10 0,10 15 6 0,-12-7 10 16,-3 0-4-16,3-1-21 0,-4 3 24 16,1-3-5-16,0 4 14 0,-1-6 4 0,-1 4-1 15,-2-2-16-15,2 6 5 0,-3-6-2 16,2-3 1-16,-3-4 8 0,0 0-7 0,0 0 0 16,0 0 0-16,0 0 0 0,6 6 29 0,-6-5-8 15,0-6 0-15,3 0-19 0,-2-5-10 16,0 1 19-16,2-7-6 0,2 7-15 0,-1-1 11 15,-2-1 3-15,2-1-1 0,-1 3 24 0,3-1-1 16,-1-2-4-16,0 6 0 0,1-1-2 16,-4 2 7-16,2 2-11 0,0 1-2 0,-3-4-38 15,4 6 11-15,-2-2 11 0,-3 2-6 0,0 0 12 16,7 0-9-16,1 0 12 0,-1 0 0 16,-7 0 5-16,16 15 2 0,-12-12-1 0,1 3-1 15,3-1 0-15,-3 4-20 0,1-3 7 0,1 1-22 16,-4-2 23-16,4 10 3 0,-1-10-8 15,-1 3 11-15,0-2-4 0,-1-1-1 0,0 3 1 16,0-8-11-16,2 7-9 0,-2-3-18 16,0 2-26-16,-3 0-21 0,2-3-23 0,-2-1-3 15,2-1-47-15,-3 2-30 0,4-2 17 0,-4-1-144 16,7-11-106-16,-2 8 23 0,-1 1 10 0,0-3 70 16,1-3 1-16,2 4 16 0,0-2 30 0,2-2-61 15</inkml:trace>
  <inkml:trace contextRef="#ctx0" brushRef="#br0" timeOffset="19915.43">32855 9417 209 0,'-1'0'359'16,"-2"-4"-31"-16,2 1-56 0,1-3-26 0,0 4-27 0,-1-1-23 15,1 4-17-15,1-2-13 0,4 4-40 0,2 1 2 16,-5 2-23-16,2-3-11 0,3 7-13 15,0-1 9-15,-3 1-30 0,5-2 15 0,0 5 9 16,-5 5-27-16,3-1-10 0,-1-4-5 16,0-1 2-16,-3 2-10 0,3 3 10 0,7-3 11 15,-7 3-20-15,-1 1 21 0,4 0-25 16,0 0 0-16,-1-2-1 0,-4 1-26 0,2-2 28 16,0 1 8-16,2-4-16 0,-3-2-31 0,4-1-2 15,-4 1 9-15,1 2-17 0,0-8-19 0,1 4 3 16,1-7-26-16,-8-1-34 0,6 0-27 15,2 0 12-15,0 0-187 0,0 0-99 0,7-11-24 16,-8 6 46-16,0-3 32 0,2 3 71 16,1-3-21-16,-1 3-21 0</inkml:trace>
  <inkml:trace contextRef="#ctx0" brushRef="#br0" timeOffset="20570.4">33378 9430 494 0,'1'-2'270'0,"-1"4"-18"0,2-2-12 0,-2-2-22 15,0 2-27-15,0 0-11 0,0 0 2 0,0 0-43 16,-2 2-10-16,1-6 2 0,1 3 1 0,0 2-12 15,-4-1 24-15,-3 4-42 0,-1-3 27 16,-1 4-33-16,-4-2-3 0,3 1 16 0,-1 1-23 16,-3-4-2-16,3 5 11 0,0-1-10 0,1 0-8 15,4 0-27-15,-4 0 4 0,0-2-5 16,8 4-5-16,-8 0-4 0,4 0 1 0,2 0-14 16,-1 0-4-16,0 1-2 0,5-5-2 0,-2 5 12 15,4 2-2-15,2-2 4 0,1 6-3 16,0-6-12-16,4-1-2 0,-1-7 24 0,1 9-4 15,0-2-4-15,1-2-20 0,3 2-4 0,-1-4 9 16,5 3 15-16,0 2-4 0,-2-5-2 16,-1 6-22-16,1-2-7 0,-1 1 0 0,-1 0 1 15,0 2 2-15,-1-2-1 0,-2-3-27 0,-1 5 13 16,-3 0 11-16,-1 3-2 0,-1-4-12 16,0 0 2-16,-2 2 36 0,0-3-2 0,-2 2-28 15,0-10 1-15,0 7 1 0,0 1 1 0,0 0 23 16,-16 7 2-16,9-4-12 0,-1-5 24 15,-1 1 14-15,-2-3-4 0,0 3 6 0,-4-2-21 16,3 0 10-16,-3 0 4 0,-3 0-5 0,3 0 6 16,-2-2-20-16,1 7 23 0,2-10-21 0,-3 1 11 15,4 0 2-15,1 2 11 0,1-3-14 16,0 0 2-16,11 0 16 0,-12 0-15 16,3 0 0-16,0 0-21 0,0 0 11 0,9 0 9 15,-9 0-11-15,9 0-1 0,-7 0-1 0,7 0-5 16,0 0-16-16,0 0-14 0,0 0-6 0,-7 0-53 15,7 0 11-15,0 0 7 0,-9 0-64 16,8 0-23-16,1 0-50 0,-2 0-32 0,0 0-42 16,1-3 26-16,-7 3-262 0,7 0 50 15,1-4 1-15,-1 6 62 0,-4-5 24 0,-3 3 25 16,4 0 25-16,-2 0 15 0,-2-7 11 16</inkml:trace>
  <inkml:trace contextRef="#ctx0" brushRef="#br0" timeOffset="22930.28">30236 11074 254 0,'0'0'287'16,"-16"-15"-64"-16,16 15-1 0,0 0-34 0,0-13-8 16,-16-5-15-16,14 13-18 0,2 3-5 15,-1-1-25-15,2 0-6 0,-1 2-8 0,3-1-10 16,-2 4-21-16,2-2-3 0,1 3 6 15,-2-1 4-15,3 1-8 0,9 8-11 0,-2 1 13 16,1-1-23-16,3 2-3 0,-3 1 3 16,2 0 13-16,1-1 11 0,2-2-19 0,-1 0-20 15,-2 1-6-15,0-2 2 0,0 0 27 0,-1-3-19 16,0 0 20-16,-1 1-4 0,-3-2-30 16,-3-2 18-16,1 0-21 0,-1-1 24 0,0-2-22 15,-2 3 66-15,-3-2-51 0,-2-2 34 16,0 0-8-16,0 0 7 0,9 0-8 15,-9 0-4-15,14-14 18 0,-11 11 5 0,-1-4-13 0,-2 1-15 16,7-10-5-16,-7 1 10 0,0 5-20 16,0-6-13-16,0-3 30 0,0-3-6 0,0-1-25 15,0 0 3-15,-12-24 15 0,10 22-2 16,2 14-13-16,0-6 2 0,0 0-2 0,0 3-3 16,0 2 11-16,0 1-21 0,0 4-9 0,0 7-22 15,0-9 7-15,0 9-24 0,0-8 3 16,0 8-74-16,0 0-15 0,0 0-10 15,0-7-42-15,5-1-26 0,0 6-24 0,1 2 21 16,-2 2-218-16,3-2-39 0,1 0 53 0,-2 0 8 16,-6 0 29-16,7 0 23 0,-1 0 38 0,7 0-29 15,3 0 42-15</inkml:trace>
  <inkml:trace contextRef="#ctx0" brushRef="#br0" timeOffset="23305.23">30952 10808 400 0,'1'-4'291'0,"0"0"-39"0,-1-1-26 0,-1 0-19 15,1 1-29-15,-3-2 9 0,1 2-23 16,-1-1-27-16,-1 0 1 0,-10-6-25 0,7 4-5 16,-4-3-8-16,0 3-15 0,-4 1 97 15,7 5-91-15,0-1 2 0,3 0-41 16,1 2-5-16,0 0 8 0,-1 0-10 0,5 0-15 15,0 0-1-15,0 0 10 0,-8 0 4 16,-5 15-6-16,6 1-16 0,2-1-5 0,-1-1-6 16,5 4 11-16,-3 3 0 0,2-1 7 0,2-1 15 15,0-8-10-15,0 6-17 0,0 2-6 0,12 22 30 16,-7-18-27-16,0-3-5 0,3 1 19 16,1 1-11-16,3-2 4 0,0 0-19 0,-1 1-9 15,4-2-4-15,-3 2 23 0,2-2-11 16,1 0-7-16,-3 2-23 0,0-3 7 0,-3 0 5 15,-2-2-36-15,2 1-15 0,-4 0-40 16,1 0-13-16,-5-3-44 0,-1 1 14 0,0-7-62 16,0-8-56-16,0 8-118 0,0 0 45 15,0-8 8-15,0 7 12 0,0-7 32 0,0 0 8 16</inkml:trace>
  <inkml:trace contextRef="#ctx0" brushRef="#br0" timeOffset="23527.22">31076 11178 421 0,'-3'-6'243'15,"1"1"-11"-15,-2-1-26 0,1 2-28 0,-1-1-10 16,1 2-21-16,-3 0-16 0,3 0-15 0,-3 0-3 16,0 2-14-16,0 1-2 0,-5 0-24 15,2 0-10-15,-3 0-1 0,-8 0 5 0,1 0-14 16,1 0-18-16,-19 10-33 0,26-8-28 15,1-1-19-15,4 1 5 0,2-2-172 0,0 0-164 16,4 2 15-16,0-2 76 0,1-4-54 0,2 3 8 16</inkml:trace>
  <inkml:trace contextRef="#ctx0" brushRef="#br0" timeOffset="23773.2">31486 10979 215 0,'0'-2'390'0,"1"1"-69"0,-2-1-52 16,-1 2-38-16,0-2-24 0,-2 2-18 16,-1-1-16-16,-1 1-17 0,-3 0-34 0,3 0-3 15,-3 0-25-15,1 0-2 0,8 0-46 16,-9 0-22-16,0 0-25 0,-1 0-79 0,-4 0-9 15,5 0 7-15,4 0-141 0,5 0-97 0,0 0-25 16,0 0-11-16,-9 11 53 0,12-10 39 0</inkml:trace>
  <inkml:trace contextRef="#ctx0" brushRef="#br0" timeOffset="23962.19">31526 11087 614 0,'-2'3'229'0,"0"0"-16"15,-2 1-30-15,2 0 2 0,-4-1-7 0,-7 5-26 16,-2 1 5-16,1-2-28 0,-2-1-24 0,0-1 5 16,0-1-25-16,4 0-8 0,1-1-12 15,0-2-1-15,4 2-39 0,1-3-50 0,6 0-57 16,0 0 9-16,0 0-307 0,-8 0 23 0,3-8 23 16,5 2 2-16,0 4 47 0,3-3 1 15</inkml:trace>
  <inkml:trace contextRef="#ctx0" brushRef="#br0" timeOffset="24533.23">31620 10907 573 0,'0'-5'302'0,"2"-2"-51"0,-1 2-32 16,1-1-26-16,1 2-10 0,1-1-22 0,6-4-22 15,4 0-10-15,-2 1 4 0,-1 2-16 16,1 3 4-16,2-1-25 0,-2 1-22 0,-3 3-3 16,0-2 5-16,-9 2-5 0,9 0 36 15,-2 0-42-15,-1 0 2 0,-6 0-6 0,8 0 6 16,1 0-3-16,-9 0-17 0,7 0 33 0,-7 0-5 16,18 13-16-16,-14-10 11 0,0 1-1 15,-3-2-7-15,2 3-7 0,-1-2-5 0,0 1 22 16,-2 2 23-16,1-2-37 0,-2 0 17 15,1 1 6-15,0-5-13 0,0 0-26 0,0 7 3 16,-11 7 8-16,9-11-20 0,0 4 3 0,-1-4 0 16,2 1 1-16,-1 0-16 0,0-2 8 15,2 2-10-15,0-4 6 0,0 0-34 16,0 0 32-16,0 8-6 0,0-8 6 0,20 23-9 16,-6-18-21-16,0 2 5 0,2 0 16 0,-1 0-29 15,-2-1-9-15,1 3 6 0,-4-3 10 16,0-1 4-16,-1-2 6 0,-1 2 0 0,-4 0-1 15,1 0-21-15,5 7 13 0,-6-5-14 16,1 0 3-16,-4-1 8 0,-1-6-7 0,0 0 12 16,0 10-5-16,0-2 2 0,-16 10 11 15,7-4 0-15,1-1-20 0,1-3-7 0,-4-2 8 0,2-4 2 16,-1 0 22-16,0-1-1 0,3 0-46 16,2-2-37-16,-1-1-38 0,6 0-31 15,0 0-29-15,-8 0-66 0,8 0 23 0,-10-11-251 16,10 8 35-16,0 0-7 0,1-2 30 0,0 2 23 15,1-4 75-15,2 1 15 0,6-5 42 0</inkml:trace>
  <inkml:trace contextRef="#ctx0" brushRef="#br0" timeOffset="25196.12">32092 10891 605 0,'1'3'279'0,"2"0"-23"16,-2 2-33-16,2 0-35 0,1 0-31 16,3 9-6-16,1 0-17 0,-4 0-2 0,2 3 1 15,3-5-25-15,-3 2-5 0,2-1 1 0,-5 0-16 16,6-1 3-16,-3-1 15 0,-2-5-17 0,-3 0-14 16,4-1-5-16,-3-1-5 0,0-1 17 15,-1 2-16-15,-1-2 24 0,0 0 12 0,0-1-12 16,3 0 30-16,-3 0 10 0,0-2-19 15,1 1 2-15,-1-1-34 0,0 0 12 0,0 0-14 16,0 0 0-16,0 0-27 0,4-14 17 0,-1 8-18 16,-3 1 0-16,1-2-27 0,8-9 11 15,-4 2-9-15,0-2-2 0,4 5 7 0,-3 1-19 16,-1 0 7-16,2 5-3 0,-5-1-7 0,2 2-6 16,0 1 4-16,-1-1 10 0,2 2-7 15,-1 1-27-15,-2 0 17 0,2 1-12 0,0 0 0 16,-4 0 34-16,0 0 12 0,0 0-30 0,8 0-2 15,-8 0-12-15,15 12 17 0,-11-8-4 16,0-1-8-16,-2 1 5 0,2 1 8 16,0-2-2-16,-2 2 14 0,1-2-33 0,2 0 16 15,-1 1 4-15,-4-3-13 0,4 3-10 0,-2-2 36 16,1 0-3-16,2-2 4 0,-1 0-4 16,-4 0-9-16,0 0 0 0,9 0-9 0,2-13 3 15,1 5 16-15,-2-4-8 0,-1 3-17 16,-7 2 15-16,5 1-3 0,-3 0 3 0,2 2-18 15,-2 1 4-15,-2-1 23 0,1 0-2 16,1 2-5-16,-3-2-21 0,3 3 14 0,-3-2 11 16,2 3-8-16,-1-1-7 0,3 1 13 0,-5 0 2 15,0 0-17-15,0 0-1 0,7 0 7 16,10 22-1-16,-4-11-9 0,-1 7 29 0,-5-6-19 16,6 1-17-16,0 0 24 0,-3 0-14 0,1 1 14 15,-1-4-4-15,0 6-4 0,-2-5-21 0,-6-3 35 16,7-2-24-16,0 2-9 0,-1-3 4 0,-8-5 0 15,0 0 2-15,8 0-106 0,3 15-25 16,-11-15-22-16,0 0-23 0,0 0-19 0,10 0 19 16,3-15-103-16,-9 6-53 0,0 2-108 15,1 0 49-15,-4-4 34 0,0 1 46 0,2-4-33 16,-2 3 56-16,2 0 16 0,-2 0 8 16</inkml:trace>
  <inkml:trace contextRef="#ctx0" brushRef="#br0" timeOffset="25462.1">32711 10791 380 0,'2'-11'296'16,"1"4"-14"-16,-2 3-40 0,-1 0-13 16,2 0-24-16,-2 3-36 0,0-3-28 0,0 4-3 15,1 4-10-15,-1-2-8 0,0 5 3 16,5 4-20-16,-4 2-14 0,0 0 17 16,3 4-22-16,0-3-2 0,0 2-6 0,1-1 28 0,-1 0-40 15,0 1 9-15,5-2-16 0,-2 2 1 16,-1-2 1-16,0-2-34 0,5 1 1 0,-6 0-15 15,2-4 17-15,-1 2-20 0,6-1-8 16,-5-3-10-16,0 0-18 0,-2-3-6 0,4 3-26 16,1-4-27-16,3 1-17 0,1-4-36 0,0 3 12 15,1-3-117-15,-15 0-122 0,17 0-21 16,-3 0 71-16,12-13-23 0,-15 8 22 0,-1-4 59 16,2 1-19-16</inkml:trace>
  <inkml:trace contextRef="#ctx0" brushRef="#br0" timeOffset="25879.08">33198 10784 412 0,'1'-7'281'0,"-3"2"-37"0,2 4-20 16,-2-3-18-16,2 2-8 0,-1-1-25 0,-2 1-29 15,0 2-7-15,-5 0-8 0,-2 0 6 0,2 0-2 16,-2 2-15-16,10-2-16 0,-22 9 7 15,8-5-1-15,3 0 37 0,-6 4-55 0,9 0-5 16,-2 1 6-16,5 2-9 0,-3-4-17 16,5 1-4-16,-4 2-3 0,7-10-6 0,0 8 25 15,0 2-29-15,12 9 4 0,-7-9-27 16,1 7 0-16,6-6 13 0,2-1-25 0,0-2 31 16,4 5-28-16,2-1 10 0,-1 1-2 15,2-3-3-15,-2-1-1 0,0 1-5 0,-5-2-4 16,3 2 14-16,-3 0-4 0,-1-3-9 0,-2-1 7 15,2 1-13-15,-4 1 20 0,-1 0-22 0,-5-2-20 16,1 2 28-16,1-3-7 0,0-2 12 16,-5-3-8-16,0 0-3 0,0 8 0 0,-15 9-3 15,9-12 3-15,-6 4 9 0,-1-5-29 16,1 1 19-16,-2 0-23 0,-1-1-14 0,2-4-24 16,-2 1-16-16,5-1-76 0,-3 0 16 0,-1 0-295 15,-4 0-18-15,2 0 32 0,-1 0 30 16,-2 0 33-16,6 0 40 0,-5 0 33 0,2 0-6 15,-3 0 14-15</inkml:trace>
  <inkml:trace contextRef="#ctx0" brushRef="#br0" timeOffset="27199">30145 11937 698 0,'-14'0'217'15,"14"-16"-26"-15,0 16-6 0,0 0-22 0,0-13 4 16,-17-4-14-16,16 12-16 0,0 3 12 0,-1-1-20 15,2 0-7-15,0 0-10 0,0 1-6 16,-1 0-15-16,2 1-6 0,-1 1-12 0,2 1 14 16,0 2-9-16,3 0-14 0,-3 1-15 15,0 1 1-15,11 7-5 0,-3 4 15 0,-1 1-5 16,4 0-3-16,-2 1-24 0,2-1 11 0,-1 2-24 16,1 0 5-16,-1 1-1 0,2 0 4 15,-3 0-13-15,4 1 3 0,-5-4 27 0,-1 9-25 16,1-6-1-16,-2-2 3 0,0 0 32 15,-1 3-18-15,0-1-8 0,-2 0 28 0,0-4-28 16,-1 2-14-16,-2-3 24 0,6-2 0 0,-6 1-29 16,0-6 11-16,0-1 44 0,-2-1-16 0,2-1-8 15,-2-1-7-15,0-1-12 0,1 1 17 16,-1-2-6-16,1 1 12 0,-1-1-5 16,0 2 23-16,0-4 12 0,0 0 20 0,0 0-8 15,0 0-8-15,3 3-19 0,-3-4-11 16,0 0 0-16,0 0 3 0,0-4-16 0,1 1 21 15,-1-2-17-15,1 1-9 0,1-3-18 16,0-9 4-16,5-2 18 0,1 1-11 0,-4-1 1 16,1 4-11-16,-1-4 12 0,2 2 1 0,-1 2-26 15,0 2 23-15,-2 5-4 0,1-1-16 16,-1 4 3-16,-1 1 17 0,0-3 3 0,0 3-20 16,0 0-8-16,2 0 18 0,-3-1 1 15,3 4-8-15,-1-2-16 0,1 1 9 0,-1 2 8 16,-1-1-15-16,-2 1 23 0,0 0-10 0,0 0-6 15,9 0-2-15,4 11 21 0,-3 0-15 16,-1 1-1-16,-2-1-8 0,4 1 7 0,-3 2 6 16,-2 0-6-16,1 1-6 0,1-1 18 0,-4-4-7 15,1 0 4-15,-1 0-3 0,-1-4-5 16,1 0 12-16,-2 0-11 0,1-1-6 0,-1-1-2 16,0-1 0-16,0 1 11 0,-1 0 3 0,2 0-25 15,-2 1 25-15,1-1-9 0,0-2-2 0,1 1 14 16,-2 1-25-16,0 0-17 0,2-2 5 15,-1 2-62-15,0-3-14 0,0 3-40 16,1-4-35-16,-1 1-44 0,0-1-15 0,1 0 21 16,-3 0-163-16,0 0-71 0,0 0 29 0,0 0 46 15,7 0 28-15,-7 0 6 0,8 0 24 16,-8 0 18-16,8 0 28 0</inkml:trace>
  <inkml:trace contextRef="#ctx0" brushRef="#br0" timeOffset="27509.27">30774 12194 703 0,'1'-2'335'16,"1"-2"-47"-16,-2 0-10 0,0 1-53 0,1 2-28 16,-1-1-12-16,1 0-16 0,-1-1-32 0,1 3 18 15,-1 1-9-15,0 1-25 0,3 0 4 16,-2 3-3-16,0 0-23 0,1-1-12 0,0 5-9 15,1 9 21-15,1 1-17 0,2-1-8 16,1 1 28-16,0 0 3 0,-1-2-20 0,4-1-34 16,-7 1 27-16,4-3-27 0,2 3 1 0,0-4 4 15,-4-2-5-15,3 2-3 0,-4-2-6 0,2-3-4 16,-3-1-88-16,1-1-16 0,-1-2-45 16,-2-1-28-16,0 1-39 0,1-1 15 0,-2-2-174 15,1 1-131-15,-1-2 43 0,0 0 31 16,0 0-12-16,0 0 26 0,0-2 21 0,-3-1 18 15,3 0-3-15</inkml:trace>
  <inkml:trace contextRef="#ctx0" brushRef="#br0" timeOffset="27752.77">30785 12114 252 0,'-5'-7'464'0,"3"-1"-63"15,1 4-44-15,-3 0-26 0,2 1-43 16,0 0-29-16,1-1-32 0,-1 1-20 0,-2 2-10 16,4-3-36-16,-1 1-13 0,1 1-4 0,-1 0-18 15,1 1-17-15,-1-1 7 0,2 0-37 0,-1 2 2 16,1-1-18-16,-1 1-6 0,0 0-87 16,0 0-32-16,0 0-37 0,10-5-85 0,-7 5 18 15,1-1-239-15,1-1-27 0,-3 0 33 0,3 1 28 16,-1-2 45-16,-1 2 1 0,1-1 11 15,1 2 36-15,-1 0-22 0</inkml:trace>
  <inkml:trace contextRef="#ctx0" brushRef="#br0" timeOffset="28371.74">31580 12180 437 0,'3'0'273'0,"0"1"-34"0,-3-2-24 0,1 1-5 16,2-2-17-16,-2 4 1 0,-1-2-32 16,1-2-4-16,2 2 9 0,-3 0-41 0,1 0 2 15,0 0-1-15,-1 0 20 0,0 0 3 16,0 0-11-16,0 2-24 0,-1-2-6 0,0 1-4 16,-3-1 4-16,1 2-28 0,-2-1-9 0,-2 2-7 15,1-1-12-15,0 1 5 0,0-3-6 16,-12 3 21-16,6 1-10 0,-4-1-21 0,4 1-4 15,-1-3 5-15,6 3 0 0,-2-4-4 0,2 3 0 16,0-3-4-16,2 2-4 0,-2-1-2 16,2-1-4-16,5 0-7 0,0 0-2 0,-6 0 0 15,6 0-4-15,-9 0-50 0,9 0 1 16,-8 0-31-16,8 0-16 0,-6 0-21 0,6 0-26 16,-8 0-18-16,8 0-55 0,0 0 17 0,-6 0-112 15,6 0-131-15,0 0 29 0,-5 6 21 0,7-7 65 16,3-1-9-16,-1 4-19 0,1-1 35 15,0 0 32-15</inkml:trace>
  <inkml:trace contextRef="#ctx0" brushRef="#br0" timeOffset="28638.72">31679 12384 532 0,'-1'2'335'0,"-3"-1"-30"0,3 1-56 0,-3 0-14 16,0-1-26-16,0 2-16 0,-1-1 16 0,0 0-50 15,0 1-18-15,-1-1-16 0,-2-2-7 16,1 1-30-16,-13-1-13 0,2 4 8 0,0-1 5 16,0-2-21-16,2 3 1 0,3-2-34 0,1-1-20 15,2 1-34-15,10-2-38 0,-11 0-64 0,3 0 11 16,2 0-242-16,6 0-73 0,-11 0 60 15,11 0 23-15,-9 0 25 0,9 0 18 0,-7 0 13 16</inkml:trace>
  <inkml:trace contextRef="#ctx0" brushRef="#br0" timeOffset="30003.67">31907 12173 651 0,'0'0'259'0,"0"0"-34"0,0 0-41 15,0 0-18-15,0 0-3 0,0 0-22 16,0 0-19-16,0 0-3 0,0-13-5 0,0 13-2 16,5-21-15-16,1 19 14 0,2 0 3 0,-3 1-31 15,1-1 9-15,1 1-14 0,-2 1-5 16,-5 0 14-16,9 0-31 0,-3 0-1 0,2 0 35 15,-3 0-39-15,4 0 13 0,-4 0-10 16,3 0-22-16,-2 0 23 0,1 0-44 0,0 0 15 16,5 0-15-16,-3 0 10 0,11 11 15 0,-12-8-18 15,-4 1 3-15,2-1-7 0,-2 0 4 0,0-2 38 16,-2 3-3-16,1-1-33 0,-2 0 9 16,2 1-6-16,-5-1 13 0,2 2-20 0,-1-2 47 15,1-3-18-15,0 0-33 0,-8 13-2 16,6-8 7-16,-8 7-4 0,2-6 14 0,0-1 6 15,3 3-25-15,1-4 25 0,-1 0-29 16,3-4 10-16,-2 0-27 0,1 4 15 0,1-1 11 16,2-1 17-16,-3-1-15 0,2 2-9 15,-2-1-25-15,3-2 35 0,0 2-10 0,-2-1-2 16,2-1 29-16,0 0-3 0,0 0-3 0,0 0-42 16,-3 0-2-16,6 0 34 0,-1 2-10 0,2-2-1 15,-1 0-3-15,2 0 5 0,1 2-16 16,2 0-10-16,6 2 17 0,0 0 1 15,-5 1-15-15,6 0 16 0,2 0 5 0,-6 4-2 16,1-4-7-16,1 3 14 0,-4-3-3 0,0 0-3 16,-3 1 0-16,2 0-8 0,-3-4 5 0,-1 4 17 15,6 6-27-15,-5-2 9 0,1-1-6 16,1-6 12-16,-1 2-12 0,-5 0-5 0,2 0 28 16,-2-3-16-16,0 4-12 0,1-1-6 15,-2 1 30-15,0-6-14 0,0 0-11 0,0 7 27 16,0-7-9-16,0 10 2 0,-12 5-4 15,2-4 1-15,0-1 29 0,-3-2 3 0,3-2 5 16,-3 1-17-16,-2 0-7 0,2-6 14 0,1 3-27 16,12-4 8-16,-9 0 14 0,0 0 2 0,-1 0-24 15,4 0 6-15,-2 0 11 0,2 0-7 16,-4 0-33-16,3 0 13 0,-3 0 1 0,-13-12-108 16,10 6-43-16,4 2-51 0,5-2 19 15,-3 4-235-15,4-3-45 0,1 1 58 0,-2 3 15 16,4-4 27-16,0 1 26 0,0 3 58 0,0-2 18 15,0 3 16-15,0 0-32 0</inkml:trace>
  <inkml:trace contextRef="#ctx0" brushRef="#br0" timeOffset="31194.03">32447 12266 654 0,'-1'-1'280'15,"1"-2"-37"-15,-2 0-37 0,2 0-19 0,-3 0 1 16,3 1-41-16,1 2-8 0,3-3-13 0,-4 0-6 16,1 1-5-16,1 1-7 0,-1 1-20 15,2-2 11-15,-2 4-30 0,0-2-1 16,2 1 0-16,-1 1 5 0,1-2-10 0,1 3-5 15,-3 0 20-15,13 6-8 0,-2 4-9 0,-3-1-22 16,1-2 11-16,-4 4-27 0,-2-1 11 0,4 2 37 16,0-3-15-16,-2 2-17 0,0-8 0 15,-2 7-26-15,-2-8 30 0,-2 3 0 16,0 1 20-16,0 0-31 0,0 0-7 0,0-1 25 16,0-8-45-16,0 8 28 0,0-8-4 0,0 8 0 15,0-8 2-15,0 0-26 0,7 5 22 0,-11-4-3 16,4 3 14-16,0-4 14 0,3 2-18 0,-3 1-7 15,-2-8 33-15,2 0-8 0,3 0-27 16,-3 1 14-16,1-3 3 0,-3 0-4 0,6-2 4 16,0-1-28-16,0 0 16 0,-1-2 3 15,3-6-32-15,-1 0 38 0,-1 4-23 0,5-1 12 16,0-1-23-16,-1 8 12 0,1-6 1 0,1 5-18 16,-2-3-4-16,-1 4 1 0,-1 1 17 15,1 1-4-15,-7 6-26 0,0 0 24 0,0 0 12 16,9 0-31-16,4-11 11 0,-13 11-1 15,10 17 5-15,-5-13-2 0,-4 0-10 0,3 5 14 16,0-1 2-16,0 6-1 0,1-6-2 0,0-5-9 16,-5 10 18-16,4-6-3 0,-1 4 5 0,0-2-33 15,0-2 26-15,-2-3-7 0,-1-4-11 16,0 0 6-16,0 9-3 0,0-9 7 16,2 10-5-16,0-9 9 0,-2 1-5 0,0 2-10 15,0-3 28-15,0 0-9 0,0 3 10 0,1-4-17 16,2 0 15-16,-3 0-23 0,1-2 8 15,-1-1-1-15,0 0-14 0,8-2 22 16,-7 0-26-16,3-1 15 0,-4-2 19 0,6-1-12 16,-2 6 11-16,4-1 0 0,-2-7-23 0,2-9 20 15,-2 9 8-15,3-4-6 0,4 4 15 0,-1 1-24 16,-5-2 6-16,6 4-26 0,-5 0 17 16,2 0 9-16,0 1-2 0,-1 1-23 0,-9 6 34 15,7 0 1-15,-7 0-36 0,7 0 0 0,9-11 10 16,-11 10 14-16,-5 1-18 0,0 0 10 15,6 0 11-15,-6 0-3 0,8 0-3 0,3 20-29 16,-6-14 14-16,1 4 14 0,-1 2-2 0,1-2-8 16,-1-2 4-16,0 2 8 0,-4 1-25 15,5 3 7-15,-1-3 9 0,0 0 14 16,-1-2 3-16,-2-1-14 0,1-1 16 0,1 3-11 16,-2-3 1-16,1-2-1 0,-3 0-3 0,0-5-14 15,1 7 6-15,-1-2 1 0,0 1-25 16,1-5 33-16,1 1-11 0,-2 0 3 0,0-2 8 15,0 0-34-15,0 0 2 0,0 0-85 0,0 0-2 16,0 0-32-16,0 0-40 0,0 0-46 16,0 7 20-16,0-7-213 0,0 0-28 0,0 0 32 15,0 7 32-15,2-2 25 0,-10-6 31 0,6-3-27 16,-1-1 74-16,-2 2-38 0</inkml:trace>
  <inkml:trace contextRef="#ctx0" brushRef="#br0" timeOffset="37755.62">30995 13250 801 0,'0'0'252'0,"0"-14"-9"0,0 14-42 15,0 0 11-15,0 0-39 0,0 0-3 0,-26-31-17 16,28 30-19-16,-4 0-27 0,5-2-2 15,-4 1-17-15,-1 2-2 0,2 0 5 0,2 0-40 16,-1 0 15-16,0 3-23 0,2 0 4 0,-1 1 3 16,1 0-8-16,5 9-17 0,3 1 19 15,-1-2-3-15,-1 5-28 0,7-5 13 0,-3 4 2 16,-3-3-29-16,3 5 19 0,-1-6-15 0,1 2-30 16,0-1-17-16,-3 0-13 0,-1-2-23 15,0 2-41-15,-3-5-19 0,5-1 11 0,-6-1-133 16,-3-2-101-16,1 0 26 0,-1-1 21 0,0-2 26 15,-2-1 14-15,0 0-9 0</inkml:trace>
  <inkml:trace contextRef="#ctx0" brushRef="#br0" timeOffset="38422.04">30875 13296 599 0,'-6'-7'218'0,"2"0"-30"15,0 3 0-15,0 0-20 0,3 1-10 0,-2 0-15 16,2 0-24-16,0 1-9 0,-2 1-21 16,0-1-4-16,3-1-17 0,0 2-2 0,-1 1-6 15,1-2-7-15,0 2-1 0,1 3-12 16,-1 0-2-16,4-1-10 0,7 10 6 0,-6-2-5 16,3-5-5-16,3 6 3 0,0-3 3 0,2 4-10 15,0-1-1-15,-4 0-16 0,4 1 8 16,-4 0 4-16,-2-1-4 0,3 1-3 0,-6-1 0 15,-1-2 9-15,-2 1-11 0,-1-10 9 0,0 9-2 16,0 2 2-16,-12 17-8 0,1-12 12 16,1-3 2-16,-4 1-9 0,-3-1-13 0,-1-1 14 15,0 2-1-15,-3-3 0 0,-1-3 6 0,-1 1 20 16,2-4-6-16,1 1 8 0,-2-2-3 16,4 0-16-16,-1-4 7 0,4 0-2 0,5 0 24 15,0 0-25-15,-12-11 0 0,10 1 5 16,2 0 3-16,-3-1-7 0,9 1-17 0,-2-3 10 15,2 0 14-15,2 1-5 0,2 1-21 16,0 11-9-16,0-10-2 0,0-2 1 0,0-1 1 16,0 0 15-16,12-8-6 0,-10 14-16 15,3 3 4-15,-1 0-15 0,1 2 6 0,0 1-1 16,-1 0 3-16,1 2 12 0,0 2-14 16,-5-3 19-16,0 0 1 0,20 18-3 0,-11-8 2 15,-2-2 3-15,0 0 3 0,-4 1-20 0,1-1 3 16,-2 1-4-16,-2-1 5 0,2-1-4 15,-1 0 0-15,-1 0 20 0,0-7-18 0,0 7 5 16,0-7 2-16,0 9-6 0,-13 15 3 16,6-14 7-16,-2 1-6 0,-6-4 4 0,-2 3 20 15,5-5-10-15,-5-2 2 0,5-2 19 16,12-1-17-16,-16 0 18 0,7 0-21 0,-1 0-4 16,-5 0 46-16,-11-9-23 0,16 4 11 0,1 1-19 15,-6-3 3-15,1 0-29 0,1-1 5 16,1-2 25-16,3-1 9 0,-2 0-47 0,3-1 2 15,0-1-31-15,-4 1-35 0,8 1-23 0,-1 1-60 16,1 0 17-16,1-7-142 0,2-2-121 0,0 1 30 16,1 11 26-16,0-4-4 0,0-1 36 15,11-17 47-15,-7 12 11 0</inkml:trace>
  <inkml:trace contextRef="#ctx0" brushRef="#br0" timeOffset="38620.03">30437 13116 547 0,'1'-4'209'0,"0"2"-18"16,0-1-29-16,1 0-7 0,0 2-46 0,2 1-6 15,-2 0 1-15,2 1-9 0,1 0-8 16,-1 2-21-16,8 8 7 0,-2-1-16 16,-4 1 3-16,5 1-27 0,1 4 8 0,-3-2-61 15,0 2-39-15,-1 0 6 0,-2 3-257 0,-1-1-28 16,1 0 32-16,-2 0 14 0,-4-3 6 0</inkml:trace>
  <inkml:trace contextRef="#ctx0" brushRef="#br0" timeOffset="39209.99">30279 13577 283 0,'-4'-2'312'0,"-1"-3"-41"0,1 1-20 15,-6-3-41-15,1-3-25 0,5 3-23 0,-1 0-6 16,-1-7-26-16,-2 4-8 0,4 2 0 16,1 0-33-16,1 2-3 0,-2-1 10 0,4 2 5 15,-2-2-33-15,1 2-5 0,1-1-11 16,-2 1 6-16,2 5-15 0,0 0 12 0,0-8-29 16,0 8 13-16,0-9-11 0,12-3 5 15,-8 8-1-15,0 4-3 0,0-2 1 0,2 1-21 16,-2 2 2-16,1-1 0 0,-1 2 9 15,1 1-4-15,-3 1 11 0,4-1-26 0,5 8-1 16,0-3-5-16,-3 1 4 0,-3-1 3 0,0-2 2 16,-2 2-2-16,-1-4 15 0,0 3-21 15,-1-4 23-15,-1-3-12 0,0 0-1 0,0 6-6 16,0-6 2-16,0 9 6 0,-16 12-17 16,6-13 11-16,4-3 17 0,-1 1-11 0,1-1-16 15,-3-1 30-15,3-3 12 0,-1 0-6 0,2 1-21 16,-3-2 10-16,2 0 19 0,0 0-21 0,6 0-4 15,0 0 13-15,-13 0 18 0,-13-17-30 16,19 8 0-16,-7 0 23 0,5-4-1 0,0 1-42 16,0-2 14-16,0 2 5 0,-3 0-9 15,4 2 7-15,-1-2-3 0,1 0-4 0,0 5-2 16,-1 2-3-16,3 1 28 0,-1 0 4 16,1 2-20-16,-1 1-13 0,0 1 6 0,7 0 22 15,-13 0-32-15,2 0 2 0,-14 18 2 0,14-15 25 16,-1 7-29-16,5 0 27 0,-1-2-9 15,4 0 6-15,2-1-26 0,0 0 4 0,2-1 20 16,0-6-33-16,0 0-26 0,0 7-11 16,25 8-17-16,-11-9-21 0,4-1-37 0,-1-2-44 15,0 1 16-15,-8-4-184 0,6 0-50 0,0 0 19 16,24-17 23-16,-20 10 25 0,-1 1 43 0,0-4-28 16,0 2 11-16</inkml:trace>
  <inkml:trace contextRef="#ctx0" brushRef="#br0" timeOffset="39399.98">30266 13228 389 0,'-4'-6'288'0,"-2"-1"-60"16,4 2-17-16,-3 0-46 0,1 4-21 0,-3-2-17 15,2 0-6-15,-2 3-11 0,-1 0-9 16,8 0-37-16,-12 0-43 0,-6 0-13 0,2 0-60 15,-18 18 7-15,15-13-179 0,2 3-87 16,-3-3-3-16,1 0 2 0,2 2 24 0</inkml:trace>
  <inkml:trace contextRef="#ctx0" brushRef="#br0" timeOffset="39872.96">29647 13204 448 0,'-2'-4'263'16,"1"2"-45"-16,-3 1-37 0,3-2-44 0,-1 2-4 15,1-2-8-15,1 3-17 0,-1 0-14 16,1 0-7-16,1 2-11 0,0 0-31 0,-1 2 25 16,0 2-27-16,2 0 15 0,-1 0 9 0,8 11-16 15,-3-4-3-15,2 4-11 0,0 0 7 16,4 0-28-16,1-3 13 0,0 2-13 0,-2-1 13 16,5-2 0-16,-6 4-13 0,0-5-30 0,-2-3-19 15,0-1-35-15,2 4 6 0,-4-4-230 16,-2-3-53-16,1 0-21 0,-4-1 68 0,-1-3 10 15,2 2 2-15</inkml:trace>
  <inkml:trace contextRef="#ctx0" brushRef="#br0" timeOffset="41441.86">29395 13182 416 0,'-3'-2'140'0,"3"2"28"16,-3-1-54-16,2 1-9 0,1 1 18 0,0-1 0 15,0 0-31-15,0 0-3 0,0 0 25 16,0 0-31-16,-6 41-4 0,4-22 5 15,2-12-10-15,0 7-6 0,0 4-29 0,15 21 43 16,-8-19-15-16,2-3 12 0,-2 3-12 0,4-2-13 16,-1-3-5-16,3-1-14 0,-2-1-4 15,1-1-9-15,2 0 14 0,-1-6-14 0,-3 1 11 16,0-2-7-16,-1-1 16 0,-1-2-15 0,-2 0-14 16,3-1 10-16,-5-1-13 0,2 0 17 15,0 2-1-15,-6-2-23 0,0 0-4 0,6 0-6 16,-6 0 24-16,8 0 2 0,2-13-2 0,-9 10-27 15,2-1 6-15,-2 3 10 0,-1-4 5 16,-1 2-22-16,1-1 18 0,-2 0 8 16,1 2-14-16,-1-4 9 0,-1 2-11 0,0-2 20 15,1 1-15-15,-1-1-4 0,-7-5-11 16,4 1 9-16,1 2 4 0,1 3 5 0,-1-1-16 16,1 2 10-16,1-2 5 0,1 3 5 0,-2 0-19 15,0-1 4-15,0 3 10 0,-1 0 7 16,5 1 6-16,0 0-10 0,-10 0 13 0,-3 0-16 15,-15 15 13-15,13-6-1 0,-2-3 1 0,2 4 8 16,-2-2 6-16,3 1 0 0,-4 0-12 0,0 0 12 16,2-1-1-16,-1 0 28 0,-1 0-19 15,-1-3-15-15,2 2-4 0,-2-1 15 0,0-1-23 16,1-1 0-16,0 0 3 0,3-1 52 0,1-1-44 16,3-2 7-16,11 0 0 0,-6 0 13 15,-3 0-10-15,3 0-10 0,6 0 32 0,-17-12-33 16,12 10 5-16,0-2-9 0,1 0 40 0,2-1-51 15,-1 2 5-15,0-1 33 0,2 0-40 16,-1 0 10-16,-1 0 2 0,0-1 19 0,2 1-23 16,1 1-24-16,0 1 48 0,-4-2-42 0,3 1 31 15,0 0-18-15,1-1-30 0,0 2 16 16,0-2 8-16,-1 2-14 0,-1 0-7 0,2-1 18 16,0 1-2-16,0-1-5 0,0 1 6 0,-1 1 33 15,1 1-29-15,0-3-10 0,0 3 34 16,0 0-40-16,-3-1 4 0,3 2 2 0,-1 1-1 15,1 0 0-15,-1 0 21 0,0 1-13 16,-1-1-3-16,1 1 25 0,1 0-4 0,-3 1-30 16,2 0 2-16,-1 0 32 0,-1 1-44 0,-1-1 22 15,0 0 7-15,1 1-1 0,-8 10-20 16,4-10 17-16,-1 3-11 0,3-3-15 0,0 0 17 16,1-2 0-16,0 1 14 0,-1-1-1 0,2 0-2 15,-2-1-12-15,2 0 0 0,0-2-3 0,0 1 2 16,3-1 14-16,0 0 2 0,0 0-3 15,0 0 7-15,-9 0 3 0,9 0 9 16,-6 0-24-16,-7-12 17 0,11 9-2 0,-2-3-1 16,0 2 3-16,-2-9 1 0,-3 2-6 15,2 0 6-15,1 3 8 0,6 0-11 0,-8-5-16 16,-1-1-1-16,6 8 0 0,0-5 29 16,0 4-3-16,2 3 7 0,-2 1 0 0,1-1-8 15,1 2-3-15,-1-1-2 0,1 0-2 16,0 2-2-16,-1-1-1 0,2 1-2 0,-1 0-1 15,1 1-2-15,0 0 2 0,0 0-4 16,-1 6 0-16,3-4 10 0,0 3-3 0,-1-1-1 16,2 1-12-16,-2-1-4 0,0 1 11 0,2 1 0 15,-1-1-18-15,1 1 0 0,-3 0 27 16,1 0-3-16,-1 0 0 0,3 0-4 0,-2 1-1 16,-1-2 1-16,0-5-9 0,0 0 2 15,0 13-1-15,-17 12-15 0,8-14 10 0,-2 0-6 16,-2-3 14-16,-2 1-1 0,-1-1 1 15,-1-1-1-15,0-1-40 0,0-1-30 0,-2 1-34 16,-1-1-15-16,-2-2-26 0,5 4-12 0,6-4-45 16,1 1 16-16,2-4-170 0,4 2-88 0,-1 0 25 15,4 0 24-15,1-2 33 0,0 0 23 16,0 0 22-16,12 5 28 0,-5-5-2 0</inkml:trace>
  <inkml:trace contextRef="#ctx0" brushRef="#br0" timeOffset="41647.85">29010 13682 403 0,'1'5'274'0,"-1"-3"-39"0,0 2-36 0,2 1-24 16,-2-2-43-16,3 0 0 0,-2 2-14 15,2-2-10-15,-2 2 0 0,3 0-21 0,0-2-3 16,-2 3-35-16,1-2-17 0,-2-1-50 0,2-1-34 15,-1 3 7-15,-2-5-204 0,2 2-56 16,-1 0-35-16,-1-2 73 0,1 0 10 0</inkml:trace>
  <inkml:trace contextRef="#ctx0" brushRef="#br0" timeOffset="42017.82">28473 13436 635 0,'-4'-5'345'0,"3"2"-16"16,-1-1-62-16,2-1-23 0,0 0-47 0,3 2-38 15,2-1-12-15,0 0-6 0,0 2 10 0,8-3-21 16,1 2-14-16,-1 1-18 0,-4 2-10 15,-9 0 32-15,10 0-31 0,-2 0-9 0,2 0 32 16,14 18-42-16,-9-10-13 0,-7-1 11 16,-3 2-19-16,-1-2-1 0,-1 0-3 0,-3 1 22 15,1 2-37-15,-1-10-3 0,0 13 12 0,0 2-23 16,-14 20 10-16,5-19-8 0,-1 0-8 0,-4-1 12 16,-2-1-52-16,4 0-33 0,-4-1-41 15,0-5-44-15,-4 4-41 0,1-5 17 16,-1 0-259-16,-4-1 8 0,2-2 50 0,1 0 29 15,-2-1 21-15,13-3 26 0,-5 0-6 0,2 0 19 16</inkml:trace>
  <inkml:trace contextRef="#ctx0" brushRef="#br0" timeOffset="42333.81">28239 13408 772 0,'-7'-8'250'15,"0"3"-30"-15,3 0-29 0,-3 1 6 0,0 2-19 16,2 0-18-16,-1 0 11 0,-2 2-15 16,8 0-34-16,0 0-1 0,-13 0 19 0,-17 20-30 15,19-7 17-15,-1 0-29 0,5 1 18 16,0 1-30-16,5 0 9 0,2-2 8 0,0-13-26 16,0 10-8-16,0 3-5 0,16 16-9 0,-7-15-5 15,3-4-2-15,1-3-4 0,-3-1-16 16,-1-1 20-16,0-3-17 0,-3 0 6 0,2-2-3 15,-8 0-2-15,0 0-2 0,6 0-12 16,-6 0-11-16,14-13-39 0,-11 9-30 0,-3 0-20 16,0-1-54-16,-1 0-15 0,-3 1-25 0,2-1 15 15,-5-10-175-15,-2 2-62 0,1-5 28 16,-1 2 28-16,3-1-7 0,-1-1 33 0,1-1 16 16,2-2 12-16</inkml:trace>
  <inkml:trace contextRef="#ctx0" brushRef="#br0" timeOffset="42502.8">28232 13193 836 0,'0'-3'274'0,"-1"3"-46"0,-2-3-6 16,0 3-43-16,-1 0-23 0,-1 3-7 0,-3-3-26 16,3 2-12-16,-14 4-2 0,3-1-21 0,0-1-34 15,0 1-47-15,4-3-79 0,-4 4 6 16,4-3-327-16,3 0 42 0,1-1 23 0,-11 3 22 15,-2 1 42-15,3-3-18 0</inkml:trace>
  <inkml:trace contextRef="#ctx0" brushRef="#br0" timeOffset="43472.74">27705 13331 484 0,'0'-6'332'0,"0"-1"-64"0,-1 2-14 16,1-1-38-16,1 1-40 0,-1-1-5 0,0 2-14 15,-1-1-20-15,1 2-29 0,0-1-17 16,0 2 15-16,3 0-17 0,-3 2-21 0,0 0-3 15,6 0 4-15,-5 0 1 0,3 3-14 16,-1 0 22-16,2 1-17 0,-1 0-23 0,6 8 3 16,-5-7 9-16,2 6 10 0,-5-5-6 0,0 2-16 15,1-1 17-15,0 1-7 0,-2-1-19 16,2-1 2-16,-2 0-6 0,-1-6 17 0,0 0-10 16,0 9-11-16,0 0 20 0,-13 20-11 0,4-13-30 15,-1-1 18-15,-4 1-4 0,0 1-2 16,-4-4 9-16,-1 1 4 0,-2-4 7 0,0 4-6 15,-4-3 3-15,3 0-8 0,-4-1 5 16,-2 0 10-16,-2 2-11 0,-4-2-14 0,2-1 32 16,-2 1-31-16,2-2-10 0,-2 1 5 0,2-3 13 15,1-1 7-15,2-1-11 0,-3 1 9 16,5-3-2-16,1 0-1 0,13-2-1 0,-2 0-4 16,-1 0-16-16,0 0 5 0,2 0 8 0,4 0-1 15,0 0-1-15,2 0-10 0,8 0-1 16,-9 0 1-16,9 0-2 0,-7 0 14 0,7 0-7 15,-7 0-7-15,7 0 19 0,0 0-3 16,-9 0-2-16,9 0-1 0,0 0 5 0,0 0-8 16,-9-10 0-16,9 9-2 0,0-1-1 0,0 2 0 15,0-1-1-15,0 2-15 0,0-1 6 16,2 2 0-16,-1-1 0 0,-1 2 7 0,1-1-11 16,-2 1 11-16,1 1-1 0,-3 0 1 15,3 2-12-15,-2 0 3 0,-2-1-12 0,-3 8 13 16,-5-2-10-16,0 1 2 0,-2 1 28 0,4-2-2 15,0-4-1-15,-3 3-2 0,4-5-11 16,0 1-2-16,0-2 2 0,3 0-7 0,-1 0-4 16,3-3 20-16,-1 3-2 0,1-4 0 0,4 0-4 15,0 0-1-15,-8 0 4 0,8 0-8 16,-14-13 1-16,8 9 0 0,2 1 0 0,-2-3-3 16,4 2 4-16,-1-1-1 0,-1 0 1 0,3 0-20 15,-2 1 2-15,1 0 3 0,-1-1 0 16,1 0 2-16,0 4 15 0,0-3 10 0,1 3-16 15,-6 1 2-15,7 0 3 0,0 0 11 16,-5 0-14-16,-6 0 5 0,-16 14 1 0,14-7-2 16,-1 0-6-16,1-1-3 0,-1 2 1 0,-1-3 0 15,-3 4 6-15,0-3-2 0,-3 1 1 16,0 2 5-16,3-6-10 0,-3 1 0 0,4 0 25 16,-1-4-4-16,0 3 0 0,11-3-1 0,-2 0-2 15,-1 0-2-15,1 0-5 0,1 0-2 16,-9-18 29-16,8 11-12 0,2-1 3 0,6 0 6 15,0-1-32-15,1-1 19 0,0 2-2 0,13-20-25 16,-6 10-38-16,7-1-17 0,0-1-23 16,3-1-30-16,1 3-21 0,1 0-36 0,3 3 16 15,-4 1-167-15,7 0-131 0,-1 3 40 0,1 0 29 16,-2 1 27-16,1 2 22 0,0 5-24 16,2 0 16-16,-15 3 65 0</inkml:trace>
  <inkml:trace contextRef="#ctx0" brushRef="#br0" timeOffset="43646.72">27319 13680 516 0,'6'8'279'0,"-2"0"-34"0,2-3-49 16,-2 1-19-16,-1-1-30 0,1 0-2 0,1-1-23 15,-3 0-17-15,2-2-9 0,-2 2-24 16,0-3 6-16,4 2-24 0,-5-3-51 0,2 3-71 15,-3-3 6-15,0 0-327 0,0 0 32 16,0 0 44-16,0 0 17 0,-14 2 7 0</inkml:trace>
  <inkml:trace contextRef="#ctx0" brushRef="#br0" timeOffset="43836.71">27028 13889 563 0,'0'2'310'0,"-1"-4"-41"0,1 2-27 16,1 0-21-16,0 0-25 0,0 0-44 0,1-1-9 15,-1 1-44-15,0-2-41 0,1 0-61 16,-1 0-67-16,1 1 7 0,-2 0-209 0,2-1-83 16,-4 1 33-16,0 1 20 0,-1-2 10 15</inkml:trace>
  <inkml:trace contextRef="#ctx0" brushRef="#br0" timeOffset="43965.71">26903 13926 431 0,'-5'3'197'0,"0"0"-6"0,2 0-80 15,-2 0 15-15,3-2-30 0,-3 2 8 16,4-1 1-16,-2-1-28 0,3 0-27 0,-1-1-39 16,2 0 0-16,1 0-352 0,-1-2 16 0,0 0 10 15,-1-2 17-15</inkml:trace>
  <inkml:trace contextRef="#ctx0" brushRef="#br0" timeOffset="44586.67">26274 13098 456 0,'-3'-4'276'0,"3"-2"-15"15,-1 4-36-15,0-2-40 0,1 1-12 0,-2-1-16 16,2 3-27-16,0 1 0 0,0 0-12 0,2 1-16 15,-1 1 10-15,1 4-26 0,1-1-5 16,2 14 7-16,5-4-27 0,-2 3-2 0,-2 1-8 16,2 1 3-16,1 1-1 0,1 1-31 15,-5 0-16-15,2-3-34 0,2 3-48 0,-2 0-21 16,0-2 8-16,-2 0-251 0,-1-1-17 0,-2-6 6 16,-2-2 23-16,3-2 20 0,-3-9 16 15</inkml:trace>
  <inkml:trace contextRef="#ctx0" brushRef="#br0" timeOffset="44923.66">26118 13186 568 0,'0'0'215'0,"0"1"-22"0,0 2-23 15,2 3-30-15,-2-2-9 0,2 4-13 16,1 9-2-16,4 1-4 0,-2 0-15 0,-1-1-8 16,1-5-12-16,1 6-6 0,-1 0 9 15,-1 0-7-15,0 2 3 0,-3-6-9 16,-1-7 2-16,0 7-17 0,0 0 13 0,0 2-9 16,-12 19-18-16,5-14-3 0,-2-5 8 0,-4 1-19 15,2-3 10-15,-6 3 4 0,3-1-12 0,0-2-13 16,-4 2-2-16,0-3 11 0,-1-2-17 15,1 0-46-15,0 0-15 0,2-6 5 16,-1-1-12-16,3 2-57 0,4-4 12 0,10-2-84 16,-8 0-60-16,2 0-73 0,6 0-23 0,-14-12 38 15,11 8-25-15,2-3 66 0</inkml:trace>
  <inkml:trace contextRef="#ctx0" brushRef="#br0" timeOffset="45097.64">25921 13406 242 0,'1'-3'239'0,"-1"3"-18"16,3 0-22-16,-1 0-50 0,-1 4-4 0,2-2-6 16,0 2-9-16,0 0-10 0,10 5-10 0,-1 2-20 15,1 1-12-15,1 3-26 0,4-1-56 16,-3 3 19-16,0-2-37 0,-2-1-16 16,1 4 2-16,-1-3-156 0,-4 5-103 0,-2-7-34 15,-3 0 5-15,-1-2 77 0</inkml:trace>
  <inkml:trace contextRef="#ctx0" brushRef="#br0" timeOffset="45854.59">25794 13732 339 0,'-14'-12'277'0,"5"-2"-2"0,-2-2-41 0,2 1-30 16,1-4-19-16,-1 1 6 0,-1-3-14 15,5 0-25-15,0-4-21 0,-2 0 3 0,2 2-14 16,1-4-13-16,4 2 13 0,0-2-6 0,-1 5-21 16,1 11-3-16,0-7 17 0,0 3 13 15,0-1 4-15,0 4-24 0,0 0-9 0,0 1-35 16,0 4 19-16,0 7-19 0,0-11 0 0,0 11-13 16,0-7-7-16,9 7 7 0,5-13-19 15,-10 11-2-15,2 2-2 0,1 2 18 0,8 4-9 16,0-1-26-16,-1 3-4 0,-1-2 19 0,-3 5-19 15,2 0 15-15,-2 0-4 0,-1-3 26 16,-6 3-35-16,-2-2 2 0,-1 1 39 0,0-2-43 16,0 5 3-16,-9 14-18 0,-2-11 14 15,-1-1 39-15,-1 0-33 0,-1-1-18 0,-1-1 22 16,0-5 2-16,-1 2-1 0,2 0-14 16,-1-3 23-16,3-4-4 0,1 0-14 0,2-3 27 15,9 0-14-15,-13 0-2 0,-1 0 21 0,-13-12 0 16,14 2-5-16,3 0-15 0,4 2-32 15,-2-3 20-15,-1 1-5 0,4 2 2 0,1 2 20 16,2-1-1-16,-1 1-28 0,0 1-4 0,2 1 17 16,-1 0-2-16,-1 1 12 0,3 0-12 15,0 2-20-15,-1 1 25 0,1 0-15 0,0 0 13 16,0 1-11-16,-2 2 1 0,2 1 13 0,0-1-23 16,-2 1 18-16,1 1-2 0,-1 0 13 15,0-1-15-15,-1 1 1 0,2 1 10 0,-2-2-13 16,1 2 6-16,-2-2-13 0,1-1 15 15,0 1-5-15,-4 0 6 0,4-1-4 0,-1 0 12 0,-2 0-16 16,1-1 8-16,0 0-4 0,0-2 18 16,5 0-3-16,0 0 0 0,-10 0-14 15,1 0 14-15,-13-13-6 0,8 6-14 0,0-1 3 16,1-2-2-16,2-2 2 0,-3-1-16 16,1-2 20-16,3 0 19 0,-1-1-4 0,2-2 0 15,1 1-20-15,0-2 2 0,3 0 30 16,1-1 20-16,1 7-1 0,3-2-2 0,0 6-7 15,0-7-10-15,12-18 0 0,-3 14 6 16,2 4-14-16,1-4 8 0,6 2-2 16,-4 2-4-16,6 0-1 0,2 1-108 0,0 0-14 15,0 2-16-15,0-1-34 0,-1 4-29 0,-3 1-4 16,0 0-11-16,-3 4-10 0,-5 5 20 16,-1-3-161-16,-1 0-63 0,-3 1 29 0,-5 2 27 15,0 0 5-15,0 0 29 0,0 0-1 0,8 0 13 16</inkml:trace>
  <inkml:trace contextRef="#ctx0" brushRef="#br0" timeOffset="46055.58">25629 13107 563 0,'0'4'269'0,"-1"0"-20"0,1 0-1 16,0 2-49-16,-3-2-18 0,1 1-20 0,-3 11-1 15,-8-2-30-15,4-2-17 0,0 1-22 0,0-2 16 16,-7 5-16-16,1-1-32 0,4-3-20 0,-1 5-18 15,-4-3-31-15,4 1-4 0,-3-4 3 16,1 2-39-16,0 1-9 0,1-2-25 0,4 2 7 16,-1-3-33-16,-5 3-75 0,-2-3-72 15,0 1-99-15,-3 1 31 0,4 2 48 0,0 0-38 0</inkml:trace>
  <inkml:trace contextRef="#ctx0" brushRef="#br0" timeOffset="46319.56">25230 13547 666 0,'-2'3'267'0,"2"0"-9"0,-3-2 0 15,2 0 1-15,0 1-56 0,-1 0 9 0,0-2-2 16,2 0-26-16,-3-2 30 0,2 2-27 0,-2-2 10 16,1 1-14-16,1 0-25 0,-2-2 7 0,1 2-11 15,-2-4-16-15,3 3-11 0,-2-3-10 0,-1 2-5 16,1-2-8-16,0-1-9 0,-5-6-8 16,-2-3 1-16,1 0 1 0,2-2-18 0,-1-1-25 15,0 0 14-15,-1-3-14 0,2 2 4 16,0-2-13-16,-2 1-3 0,5 0 10 0,-1 8-23 15,-3-5-7-15,6 6-30 0,-2 3-1 0,3 1 1 16,-2 0-137-16,2 3-43 0,-2-1-39 0,3 5 23 16,0 0-226-16,0 0-75 0,0 0 73 15,0-6-1-15,-11-2 61 0,5 6-12 0,0 1 47 16,1 1 65-16,-3 0-6 0,2 1 1 16</inkml:trace>
  <inkml:trace contextRef="#ctx0" brushRef="#br0" timeOffset="46848.53">24793 13147 610 0,'-6'-15'299'0,"2"5"-33"0,1 0-33 16,1 3-2-16,-1 2-41 0,2 1-22 0,0 0-8 16,0 2-39-16,1 2-12 0,1 2 4 15,0 0-22-15,0 1-4 0,3 1-10 0,0 2-9 16,4 9 16-16,-1 1-11 0,3 0-24 15,-1 0 17-15,2 1-7 0,-2 3-27 0,2-2 5 16,-1 1-1-16,-1-1 17 0,3 2-10 16,-3 0-17-16,-1 0-9 0,2 0 1 0,-4 2 1 15,2-6 16-15,-2 5-11 0,-3 0-3 0,-1-1 7 16,-1-3-24-16,-1-8 37 0,0 6-35 0,-12 19 11 16,5-16-2-16,-4 0 22 0,-1-3-19 15,-2 5 0-15,-2-2-5 0,-1-1 19 0,-2-4-9 16,-4-1-6-16,1 0 25 0,0-1-13 0,-3-2-4 15,2-1-1-15,0-2-3 0,-3-2 58 16,15-4 2-16,-7 0-9 0,-1 0 6 0,2 0 16 16,-21-18-15-16,24 5-3 0,0-1-6 0,2-3-7 15,2-3-16-15,1-3 12 0,5 1-16 16,4 0-9-16,0 10-15 0,11-24 11 0,0 17-1 16,-1 1-9-16,4 3-12 0,0 2 4 15,5 5-18-15,-3-1 22 0,3 3-20 0,-6 4 3 16,-2 0 14-16,-11 2-6 0,9 0-7 0,15 12 16 15,-15-7-19-15,-2 2-8 0,-2 7 1 16,-3 0 0-16,-2 0 13 0,0-6-18 0,0 6 6 16,-15 21-20-16,3-17-7 0,-1 2 5 15,-2-2-87-15,-6 0-45 0,4-5-30 0,2 2 18 16,-3-2-298-16,0-3 6 0,1 0 41 0,6-6 25 16,-7 1 11-16,4 1 2 0,2-1 81 0,2-4-19 15,2 0 61-15,1-1 1 0</inkml:trace>
  <inkml:trace contextRef="#ctx0" brushRef="#br0" timeOffset="47896.47">32061 13325 411 0,'0'0'270'0,"0"0"-30"15,0 0-23-15,0 0-1 0,0 0-35 16,0 0-4-16,0 0-20 0,0 0-4 0,0 0 1 15,0 0-17-15,0 0-5 0,0 0-3 0,0 0-18 16,0 0 9-16,0 0-43 0,0 0 9 16,0 0-4-16,-6-14 23 0,-2 17-18 0,-11 3-34 15,0-4 11-15,2 1-8 0,0-1-14 0,0 2 12 16,3-3-16-16,1-1 8 0,0 1-6 16,2-1-31-16,3 0 28 0,1 2-6 0,-10 1-30 15,8-3-51-15,-1 1-22 0,2 0-33 0,3 2-15 16,1 0-45-16,1-2 9 0,2 3 16 0,0-1-151 15,1 0-62-15,1 0-45 0,-1-3 56 16,0 0 26-16,0 0 28 0,10 9-13 0</inkml:trace>
  <inkml:trace contextRef="#ctx0" brushRef="#br0" timeOffset="48147.45">31987 13459 711 0,'3'1'265'0,"-2"1"-29"0,3 0-20 16,-4-1-6-16,1 1 0 0,0 1-6 16,1-2-23-16,-2 0-7 0,0 0-17 0,-2 3-10 15,2-4-5-15,-2 1-13 0,-3 2 7 0,0-1-41 16,-12 7 2-16,4-8-31 0,-5 1-6 16,-1 4 7-16,0 0-17 0,5-5 0 0,-3 2-27 15,1 1-67-15,4-1-30 0,4-2-32 16,2-1-64-16,1 4 17 0,5-4-164 0,0 0-75 15,0 0-9-15,-6-5 75 0,8 2 12 16,2 1 21-16,-1-1 11 0,12-4 14 0</inkml:trace>
  <inkml:trace contextRef="#ctx0" brushRef="#br0" timeOffset="48679.42">32366 13207 747 0,'-3'-6'255'0,"2"1"-18"0,1-1-27 16,0 3-3-16,-2-2 11 0,2 3-26 15,2-2-47-15,-2-2-17 0,2 1-7 0,1 1-20 16,0-3 8-16,-1 3-22 0,13-8-7 16,13-12 85-16,-12 17-106 0,7-4-3 15,-4 5 13-15,-1 2-24 0,1 4-8 0,-9-1 13 16,2 1-33-16,-12 0 3 0,11 0 3 16,11 19-9-16,-9-12 27 0,-4 1-8 0,-4 2-9 15,-1 4 12-15,-2-3 3 0,1 3-15 16,-1 0 15-16,-2-6-10 0,0 0 38 0,-12 16-40 15,7-13 14-15,-3 2-14 0,0-8-3 16,-1 7 11-16,3-1-7 0,-3-1 7 0,4-4-4 16,-3 1-7-16,-1 5 5 0,4-5-2 15,-3-1-8-15,1-1 6 0,3 1-20 0,-1-1 9 16,2 0-5-16,-1-1-11 0,0 0 13 0,2 0 9 16,-1-1-3-16,3 1-8 0,-1 0 6 0,-3-2-3 15,3 2-2-15,0-1-2 0,1 2 9 16,0-5-31-16,0 0-27 0,0 0 13 0,0 8-51 15,0-8-23-15,0 8-19 0,0-8-69 0,0 7 18 16,0 1-106-16,0-8-105 0,11 15-43 16,-10-10 82-16,1 0-38 0,-1-1 74 0,0 3-15 15,2-1 5-15,-3 0 88 0</inkml:trace>
  <inkml:trace contextRef="#ctx0" brushRef="#br0" timeOffset="48901.41">32607 13646 631 0,'0'2'209'0,"0"3"-32"16,-1 0-51-16,1 1 17 0,0-1-55 15,-1 1 37-15,-1-1-42 0,6-2 11 0,-2 2-13 16,-1-4-18-16,0 2 3 0,3 1-57 15,-3-7 18-15,2 3-50 0,2 5 2 0,-1-9-208 0,2 0-87 16,2 3 28-16,-6-7-18 0,1 1 51 16</inkml:trace>
  <inkml:trace contextRef="#ctx0" brushRef="#br0" timeOffset="49447.37">32808 13097 483 0,'0'-9'300'0,"0"3"-21"16,4 3-23-16,-5-6-33 0,6 5-40 15,-5-1-22-15,3 1-12 0,1 1-8 0,0-1-31 16,3-1 5-16,0 1-31 0,2 2 18 16,-1-1-36-16,0 0 0 0,3 3 0 0,-2-3-16 15,-9 3 13-15,9 0-24 0,0 0-6 0,1 0 0 16,7 21 0-16,-7-14 12 0,-2 3-26 16,-5 5 22-16,4-4-26 0,-4-1 4 0,-1 2 11 15,6 2 17-15,-8-6-4 0,0 1-4 16,0 2-7-16,0 0 9 0,0-1 32 0,0 0-21 15,-16 8-19-15,11-9 24 0,5-9-4 0,0 7-8 16,0 2 1-16,-9 10 0 0,2-13 3 16,-1 0 2-16,2 3-28 0,0-2 18 0,0 1-7 15,-2-3-24-15,2 0 23 0,6 0-1 16,-4-2-39-16,-1 1 1 0,1 0-1 0,-1-1 2 16,0 1 1-16,4 0 5 0,-2-3 22 0,7-5-9 15,-8 9 10-15,4-4-16 0,-4 4-1 16,6-1-1-16,-2 2 10 0,0-1 12 0,2 1-6 15,1 1-15-15,-3-1-5 0,1 0-56 16,-1-6-20-16,0 0-17 0,0 12-23 0,0-3-48 16,0 1-2-16,0 1 18 0,0 0-124 0,0-1-91 15,0-2-25-15,0-8 46 0,0 10-12 0,0-3 14 16,0 1 33-16,14 9 26 0,-10-10-21 16</inkml:trace>
  <inkml:trace contextRef="#ctx0" brushRef="#br0" timeOffset="49649.36">32892 13623 512 0,'-1'2'210'0,"1"-2"-31"0,-1 3 13 16,2 1-21-16,-1 2-4 0,0-6-24 0,1 1-6 16,-1 2-3-16,-1-2-15 0,5 1-20 0,-4 1 2 15,0-3-20-15,-3 5-7 0,3-4 1 0,2 1-30 16,-4-4-28-16,1 4-48 0,1-2-63 15,-5 0 9-15,1-6-262 0,1 3 16 0,1-8 37 16,-3 0 17-16,0 3 8 0,2-3 24 16</inkml:trace>
  <inkml:trace contextRef="#ctx0" brushRef="#br0" timeOffset="53164.15">28855 6144 506 0,'0'18'140'0,"0"-3"-9"0,22 10-5 16,-16-4-24-16,-2-2-12 0,2 2 3 15,-2 2-54-15,5-3 10 0,-4 6 17 0,0-3-13 16,2 2 1-16,-2 0 1 0,2-1 0 16,1 2-13-16,-1 2 24 0,-1-3-41 0,8 3 20 15,-4-2 7-15,1 3-14 0,0-2-40 0,-2 2 40 16,3 2 9-16,-1 0-5 0,0 0-39 15,3 4 40-15,-2 2-26 0,-3 3 33 16,4 0-57-16,-3-2 31 0,-1 3 14 0,1-1-10 16,-2 2-25-16,2-1-6 0,-3-1 13 15,4 4 12-15,-3-4-21 0,1 1 27 0,-1-3-28 0,1 3 12 16,3-2-21-16,-1-2 23 0,-2 1-8 0,0-2-15 16,1 1 12-16,2-2-1 0,-3-2-4 15,1 1 15-15,-1 2-12 0,-1-1 4 0,0 2-23 16,0-2 14-16,-2 1-15 0,-1 0 31 15,1 2-17-15,-1-2 17 0,-1 5-1 0,1-2 20 16,-1 4-19-16,2 1-2 0,2-2-3 0,-1 2 0 16,1 0 3-16,1 0-2 0,3-4-11 15,1 0 5-15,-3 0 5 0,4 0 3 0,-3 2-10 16,1-2-10-16,1 2-3 0,-3-3 18 16,-1 1-3-16,2 2-4 0,-3 0 16 0,1-2-3 15,-4-1 3-15,1 0-17 0,0 1 17 0,-4-2-5 16,2 1-12-16,-1-3-6 0,-1-1-1 15,1 0 18-15,1-4 7 0,1 3-28 0,1-1 28 16,0 3-10-16,0-5-31 0,0-1 19 0,-2 2 29 16,2-2-17-16,-2-1-26 0,5 4 3 0,-4-2 28 15,-1 0-4-15,0 6-1 0,-2-3-5 16,0 1 20-16,-2 2-10 0,0-19-23 0,0 8 23 16,0 6-5-16,0 1 17 0,-12 35-30 15,7-33-16-15,1 1 38 0,-1-1-27 0,0-2 35 16,0 1-27-16,-1-4-8 0,-1 5 16 0,7-2-25 15,-6-3 22-15,0 0-1 0,-1 2-10 0,1-3 7 16,0 0-6-16,1-1 9 0,0-1-23 16,1-1 26-16,-6 1 2 0,2-3 19 0,1 3-22 15,-5-2 8-15,2-1 0 0,0 0-23 16,-2 5 34-16,1-3-13 0,0-1-5 0,-1-3 12 16,0 0-12-16,3 2-2 0,-1-3-18 0,-1 1 34 15,0 2-45-15,-1-1 28 0,0 1-22 0,-1-1 28 16,3 0-2-16,1 0-30 0,-2 1 28 15,2-3 9-15,-2 2-6 0,3-1-12 0,-1-1-1 16,-2-1-22-16,1-2 31 0,-1 3-31 16,2 0 42-16,-3-1-24 0,1-2 6 0,-1 2 15 15,1-2-36-15,-1 2 54 0,0-1-22 0,-3 1 16 16,1 0-48-16,-4 0 38 0,4 2 1 16,-4-1-2-16,4-2 2 0,-4 2-5 0,1-2 0 15,1 3-7-15,-2-3 5 0,-1 0-2 16,-1-1-4-16,2 1-2 0,1-5-8 0,-2 3 11 15,1-1 22-15,0-5-45 0,-4 4 19 0,4-5 9 16,-1 3-9-16,0 0-9 0,-1-2 34 16,1-2-41-16,-2 2 40 0,2 1-35 0,-3 0 36 15,3-7-18-15,-3 8 7 0,2-4-20 16,3 1 9-16,-2-3-2 0,1-2 24 0,-1 2-30 16,-2 1 13-16,3-3-28 0,-1-2 21 0,-1 3 31 15,-1 2-32-15,1-3 6 0,-3-1-3 16,2-2-8-16,0 3 19 0,-2-2-27 0,0 3 15 15,0-4-5-15,-2 4-25 0,1-1-9 16,0 2 40-16,1-1-7 0,-3-2-18 0,5 2 26 16,-8-2 0-16,-1 2-43 0,2-3 17 0,1 3 25 15,-1-2 8-15,1 1-14 0,4-1-12 0,-3 3 19 16,1-3 28-16,-2 1-22 0,-1 0-12 0,1 0 19 16,-1 1-7-16,-2-4-11 0,-2 4-14 15,3-1 13-15,-2 0 14 0,-1-1 7 16,3 2-59-16,-2-2 49 0,0 1-15 0,-2-3 4 15,0-1-33-15,-1 3 43 0,-2 2-4 0,1-5-5 16,-3 5-24-16,-2-6 41 0,3 1 11 0,-1 2-22 16,1-1-7-16,-1-2-14 0,0 1 36 15,2-1-38-15,18 0 51 0,-11 0-49 0,-4 0 30 16,-5 0 1-16,2 0-20 0,-3 0-23 16,2 0 34-16,-1 0-25 0,-2 0 56 0,3 0-8 15,1 0-54-15,2 0 48 0,-2 0-11 0,-1 0-40 16,1-7 38-16,3 7 5 0,0 0-37 15,1 0 25-15,0 0 12 0,1 0-14 0,-28-14 20 16,30 12-3-16,0 1-19 0,2 0 1 16,-4-1 1-16,2 2 13 0,14 0-29 0,-7 0 53 15,-4 0-5-15,0 0-25 0,-4 0-48 0,0 0 41 16,-1 0 14-16,2 0-5 0,-3 0 2 16,-29 14 21-16,30-13-26 0,4 2-2 0,0 0 9 15,-2-2 10-15,2-1-21 0,-1 0-34 0,0 4 18 16,3-3 46-16,0 1-39 0,3-2 13 0,-2 0-4 15,1 0-28-15,-5 2-9 0,4-2 45 16,-1 1 3-16,1 0 14 0,0 3-16 0,-2-2-35 16,7 1 10-16,-4 1 4 0,-4-1 12 15,3-1 11-15,-1 2 5 0,0 1 9 0,-3 2-43 16,0-1 3-16,1 0-22 0,-4 1 3 0,2 0 33 16,-3 0 5-16,4-1-19 0,-2 2 37 0,2-1-1 15,-1-1-25-15,2 0 2 0,-3 4-32 16,0-2 43-16,2 4-9 0,-2-4-2 15,2 2-38-15,-3 0 2 0,2 0 62 0,2 1 15 16,-1 0-39-16,3 0 27 0,-1-2-28 0,0 3 0 16,5 1 4-16,-4 0 23 0,4 0-15 0,3 0 21 15,-4 3-20-15,3-5 6 0,5 4-1 0,0 1-1 16,0-3-43-16,1 1 29 16,-1 5 5-16,4-5 13 0,-1 2-25 0,1-1 15 0,1 0-32 15,1 3 17-15,0-1-25 0,-1 3 23 16,0 0-23-16,2-3 20 0,0 1 20 0,2 0-4 15,-3-2-12-15,5-1 0 0,-2 0 21 0,4 3 0 16,-5-6-3-16,4 1-16 0,1-3-17 16,0 0 20-16,-2 8-21 0,-1-5 42 0,3 0-36 15,0-3-8-15,-1 9 7 0,2-1 40 0,-2 0-18 16,-3 4 7-16,1-2-33 0,-2 1 38 16,2 0-8-16,-3 3-27 0,-2-2 6 0,2 2 40 15,-2-2 8-15,-2 1-20 0,1 1-14 0,-1-2 20 16,-1 0-38-16,0 0 12 0,1 1 38 15,1-4-11-15,-1 2 8 0,0 0-23 0,2-1 4 16,-3-1 5-16,3 0-7 0,-3 1-15 16,-2-2 28-16,4-1 4 0,1 3-22 0,-4 1-17 15,4 3 38-15,-1-2 4 0,-5 2 13 0,6-1-40 16,-3 0 12-16,6 0-32 0,-3 2 40 0,0 0 2 16,0-4-3-16,2 3-10 0,1-1-9 15,0-2 10-15,2 1-10 0,0 0-26 16,3 0 20-16,1 0 2 0,0-13 23 0,0 5-5 15,0 3-31-15,0 1 27 0,14 20 5 0,-14-19-16 16,4 1 18-16,-1-2-12 0,0 1 7 0,0 0-18 16,-2 2-2-16,3 0 21 0,-3 0-2 15,4 1-5-15,-2 1-14 0,0-1-1 16,0-2 17-16,0 3-5 0,-1-1 20 0,2 0-34 16,-1-1 16-16,0 1-4 0,2 2-1 0,-2-2 5 15,0-1-2-15,-2 1-27 0,1 6 22 16,1-1 8-16,-2 0-4 0,1 1-20 0,-2-12 42 15,0 3-27-15,0 6 2 0,0 3-10 0,-12 29 6 16,11-27 33-16,-6-1-53 0,6-1 35 16,-3 3 10-16,0-3-9 0,3-2-8 0,-3 2-26 15,2 0 5-15,-2-4 10 0,-1 4-18 0,1 0 20 16,2 3 33-16,2-5-4 0,0 3 0 0,-4-1-14 16,4 3-2-16,0-17 20 0,0 10-16 15,0 6 6-15,0 0 7 0,0 2-24 16,0 3 15-16,0 0-1 0,0-2 7 0,0 4-4 15,0-2 7-15,0 1-19 0,0 1 5 0,0-3-1 16,0 3-16-16,1 34 14 0,2-38 2 0,3-1-24 16,-1 1 31-16,1 0-8 0,-2-2-3 15,0 1-2-15,1 2 21 0,1 2-15 0,0-2 7 16,-4 2-27-16,2 2 17 0,-1 1-20 16,2 1 19-16,-1 2 2 0,-2-1-6 0,2 4 8 15,-2 0-27-15,0 2 23 0,1-3-9 0,0 0 5 16,1 2-21-16,-1 1 23 0,2 0-9 0,-1 0 0 15,2-1-23-15,-2-3 4 0,2 3 8 16,-1-3 23-16,2 1-3 0,-5 1-6 16,6-5 11-16,-1 3-8 0,-1 2-2 0,-1 1 2 15,1-2 3-15,2 1 2 0,-3-1-20 0,0 0 15 16,0 2-5-16,0 2 4 0,1-2-24 0,0 0 2 16,0 1 30-16,1-3-31 0,0 2 24 15,1-2 2-15,1 2 21 0,0 0-16 0,-1-2-14 16,0 1 16-16,1 1-43 0,2 4 53 15,0-1-22-15,-1 2-12 0,1 0 21 0,-1 1 3 16,-1 2-24-16,0 0 17 0,-1 0 5 0,0 2 0 16,0-1 7-16,0 0-13 0,2-1-15 15,-3 0-9-15,4-2 22 0,-5 3 19 0,2 0-18 16,-1-2-13-16,1-2 12 0,0 0-2 16,1-2 23-16,-3 0-43 0,8 32 10 0,-2-11 15 15,-6-7 10-15,3-8-5 0,0-3 6 0,-1-4-4 16,-5-4-8-16,5-4 20 0,-5-5-20 0,4-5-46 15,0 2 15-15,-3-5-11 0,-1-2 3 16,0-5-122-16,-3-13-107 0,0 4-90 0,-10 15 47 16,8-15 19-16,-6-2 27 0,3-7-17 15</inkml:trace>
  <inkml:trace contextRef="#ctx0" brushRef="#br0" timeOffset="63989.95">10673 9652 274 0,'0'0'277'0,"0"0"-48"16,0 0-27-16,0 0-18 0,0 0-11 0,0 0-21 15,0 0-3-15,-11-28-22 0,5 28 6 0,-2 0-24 16,-2 0 2-16,1 0-10 0,-4 0-13 0,-4 0 10 15,5 0-23-15,-1 0-2 0,1 0 4 16,3 0 5-16,1 0-6 0,0 0-3 0,8 0 4 16,-17-13 9-16,11 9-18 0,3 2-30 15,-1-2 4-15,2 1-8 0,-1-2-15 0,2 1 4 16,1 0-9-16,0-2 17 0,0 2-11 0,1-1-10 16,-1 5 1-16,0 0 23 0,9-11 1 15,-4 8-34-15,2-1 14 0,6-2-8 0,-2 1 4 16,-1 3-14-16,-2 1 3 0,-8 1-8 0,6 0 7 15,1 0 11-15,-7 0-18 0,19 11 19 0,-14-10 5 16,-1 5-6-16,6 5 2 0,-4-3 7 16,-3 2-27-16,1 0 10 0,-4-2 0 0,0-8 22 15,0 7-29-15,0 0 11 0,0 5 21 16,-17 13-6-16,8-10 26 0,-1-4-26 0,-6 0-25 16,-1 0 44-16,-4-2-31 0,2-2 2 0,-3 2 6 15,1-2 4-15,-2-1 20 0,0-2-16 16,5-3-7-16,0 0-16 0,9-1 35 0,-6 0-22 15,-3 0-9-15,-14-12 9 0,16 6 12 0,5 3 2 16,1-2-6-16,-4 0 16 0,3-3-22 16,5 1-20-16,-1 6 5 0,0-2-19 0,4 0 2 15,0 3 15-15,-1-2-2 0,2-1 34 0,0 3-42 16,-3-3 8-16,2 3-8 0,2-1-26 16,0-2 16-16,-2 2-4 0,3 1-6 0,0 0 32 15,0 0-15-15,0 0 27 0,-10 0-15 16,10 0 12-16,-18 12-25 0,15-8 27 0,-8 6-9 15,-3-1-18-15,-5-1 3 0,11-4 8 0,-7 5 9 16,2-1-12-16,0-1 0 0,-4-2 24 16,5 2-20-16,-1-1 10 0,3-4-2 0,1 0 22 15,-1-1-9-15,2 0 14 0,1-1-3 16,7 0-3-16,-6 0 20 0,6 0 24 0,-10 0-4 16,-11-18 15-16,10 10 7 0,-1-3-21 15,0-2 16-15,3-1-5 0,-2-3-8 0,1 1-1 16,2-2 4-16,1 0-7 0,-4 1-12 0,0-2 6 15,1 3-5-15,1 0-6 0,0 1-24 0,4 1 1 16,-2 1 2-16,5 4 7 0,-2 0-21 16,3 3-9-16,-2 1-36 0,2-1 2 0,1 3-97 15,0-1-41-15,-2 2-17 0,2 2-19 0,0 0-31 16,0 0 23-16,0 0-127 0,11-14-128 16,-5 11 21-16,-2 0 32 0,3 0 19 0,8 1 40 15,-2-6 20-15,1 2 27 0,-2-2 15 16,0-2 9-16</inkml:trace>
  <inkml:trace contextRef="#ctx0" brushRef="#br0" timeOffset="64142.94">9986 9356 499 0,'2'-3'281'0,"-2"-1"-35"0,2 1-48 0,0 1-12 16,2 1-21-16,-4 0-17 0,2-1-9 0,0 1-4 16,2 2-37-16,-2 1-5 0,2 0-8 15,1 0-1-15,-1 0-15 0,4 0-20 0,-5 2-27 16,3-1-49-16,5 6 5 0,4-3-131 0,-7 1-155 15,-4-1 26-15,2 1-98 0,-2-2 22 16,0 1 93-16,-2-1-28 0</inkml:trace>
  <inkml:trace contextRef="#ctx0" brushRef="#br0" timeOffset="64593.91">9506 9789 437 0,'-15'-3'337'0,"5"1"-38"16,-7-2-53-16,3-2-20 0,0-5-13 0,1 1-14 15,2 1-5-15,3-1-45 0,0-6-7 16,1-2 20-16,0 2-37 0,2-5 15 0,0 0 11 16,1-1-34-16,3 1-11 0,0 0-27 15,1 2-17-15,0 9 2 0,0-3 11 0,0-2 6 16,18-16-21-16,-11 16 7 0,0 5-27 15,2-1 6-15,2 1-26 0,-1 1 15 0,-1 4-30 16,0 1-10-16,-2 3 20 0,0 1-3 0,-7 0 9 16,0 0-2-16,9 0-4 0,14 14 4 15,-16-9-12-15,2 0-12 0,-4 1 37 0,0 0-29 16,0 0-10-16,5 5 14 0,-4-1-14 0,1-2 9 16,-3 1 7-16,0-3 14 0,-3 1-24 15,0 0 5-15,-1-7-17 0,0 0 5 0,0 16-16 16,-20 13 20-16,7-12 6 0,-2-1 3 15,-1-1 20-15,-2 1-16 0,-1-3-18 0,0 2 10 16,-2-2 8-16,4-1-14 0,-4-1 4 0,1 0 6 16,1-2-11-16,-1 2 8 0,1-6-37 0,-1-3-24 15,6 0-34-15,0-2-25 0,6 0-69 16,-4 0 17-16,-11-11-265 0,14 7 18 0,4-3 29 16,-1 0 27-16,0-9 28 0,0 0 21 15,5-1 44-15,1 17 8 0</inkml:trace>
  <inkml:trace contextRef="#ctx0" brushRef="#br0" timeOffset="64800.9">9217 9262 592 0,'-1'-4'265'0,"0"0"-30"0,1 1-33 15,-1 2-32-15,2 1-5 0,-2 1-24 16,3 2-25-16,1 1-15 0,8 9-24 0,-2 0 9 15,0 3-15-15,2 2-34 0,1 0-35 16,1 2-9-16,0 3-33 0,0 0 6 0,0-1-137 16,-1 2-161-16,3 0-2 0,-4 1 24 15,1 3 4-15,2 3 2 0</inkml:trace>
  <inkml:trace contextRef="#ctx0" brushRef="#br0" timeOffset="65269.87">10922 10103 459 0,'2'0'303'0,"-2"0"-33"0,1-1-12 0,-1 0-37 16,2 0-5-16,-2 1-8 0,1 0-21 15,-1-4-13-15,0 4-7 0,0-1-11 0,1 1 22 16,1-1-57-16,-2 1-9 0,1 0 8 0,0 0-13 15,0 1-33-15,2-1-1 0,0 1-5 16,0 3 14-16,7 1 17 0,2 4-24 16,0 0-50-16,3 0 36 0,-3 1-26 0,0 0-29 15,0 1-4-15,2-1 15 0,-3 1 22 16,0 1-45-16,-1-2 15 0,-3-2-19 0,-1 1-26 16,0-2-25-16,-2-3-12 0,0 2-21 0,-1-4-3 15,0 3-28-15,-2-3-20 0,-1 1 14 16,1 0-71-16,-1-3-8 0,0 0-55 0,0 0-61 15,-11 8-33-15,6-5 17 0,-1-3 48 0,-2 0-25 16,-5 0 31-16</inkml:trace>
  <inkml:trace contextRef="#ctx0" brushRef="#br0" timeOffset="65609.87">10753 10214 570 0,'-13'-9'227'0,"2"0"18"0,3 2-17 15,0 3-26-15,3-1 10 0,0 2-27 16,0 0-20-16,2-1-18 0,1 3-17 0,1-1 12 15,-2 1-13-15,3 0-52 0,1 1-2 16,1 0-1-16,-1 1-9 0,1 2-19 0,1-2 18 16,2 3-2-16,-1 0-19 0,6 13-10 0,-2-8 18 15,2 4 0-15,-1 0-26 0,-4-3 19 0,4 2 5 16,-1 1-24-16,2 0-9 0,-5-3 17 16,0 6-21-16,-4-5 0 0,2-3 11 0,-3 2-3 15,0-10 17-15,0 11-13 0,-10 13-8 16,3-12-2-16,1 2-15 0,-6 0 12 0,1-1-9 15,-4-2 14-15,0 1 8 0,-1-2-2 16,3-1-13-16,-6 1 7 0,1-3-22 0,-1-1 0 0,1-1 14 16,3-5-11-16,-6 1-3 0,6-1-48 15,7 0-30-15,-7 0-5 0,-16-16-43 0,17 9-35 16,1-3 14-16,-1-4-215 0,3 2-56 0,2-4 44 16,4 1 22-16,1-3 28 0,0 4 14 15,4 3-27-15</inkml:trace>
  <inkml:trace contextRef="#ctx0" brushRef="#br0" timeOffset="65737.84">10483 10280 336 0,'8'1'224'0,"5"7"-57"0,2 0 4 16,-4 0-27-16,2-1-34 0,4 1-11 0,-6 1 10 16,3-1-26-16,-1-1-28 0,0 2-2 0,-4-2-59 15,1 2 0-15,-3-3-237 0,0 0-73 16,-4 3 12-16,-2-4 5 0</inkml:trace>
  <inkml:trace contextRef="#ctx0" brushRef="#br0" timeOffset="66410.8">10216 10552 448 0,'-5'-2'394'15,"-2"-1"-68"-15,-4-6-13 0,4 1-39 0,4 1-46 16,-1 1-22-16,5-1 19 0,-2-2-51 0,1 9-27 16,0-9-11-16,0 3-15 0,0-7 1 0,0-1-42 15,11-13 42-15,-6 12-45 0,-1 3 11 0,-1 1-31 16,-1 4 33-16,5 0-57 0,-6 2 22 16,0 0-20-16,1 1 25 0,-1 1-32 0,1 0 24 15,0 1-38-15,-2-1-13 0,0 1 14 16,0 2 18-16,0 0 6 0,-2 2-37 0,0 1 23 15,-2 1-2-15,-1-2 1 0,-7 9 10 16,1 0-4-16,-8-2 15 0,0 2 21 0,-3-4-24 16,-2 4-8-16,-1-1 15 0,-3-3-14 0,3 3 15 15,-1-5-8-15,-4 3 2 0,4-2 2 16,-1 0 4-16,3-1 3 0,11-5-17 0,-4 0-11 16,-1 0-4-16,-2 0-14 0,-17-18 21 0,19 11-21 15,4 2 17-15,0-2 11 0,5-2-28 16,-2 1 0-16,3 0 5 0,1 1-11 0,1 3-7 15,1 2 14-15,2-3 2 0,2 3-15 0,-4 0 0 16,4 2 11-16,-2-2-14 0,2 0 22 16,-1 2-46-16,2 0 21 0,0 0 21 0,0 0 6 15,0 0-11-15,0 0-17 0,-10 12 3 0,6-8-9 16,2 0 16-16,-1 0 12 0,-1 0 1 16,1 1 4-16,-8 6-2 0,4-2 12 0,-2-1 4 15,0 1 1-15,0-3-2 0,0-2 21 16,-3-1-6-16,5 1-4 0,0-3 4 0,1 1 0 15,6-2 2-15,-8 0-1 0,-3 0-16 0,-1 0 8 16,1 0 12-16,-9-13-2 0,4 6 10 0,4-4-13 16,0 2-2-16,1-2-5 0,0-2-9 15,-1 0 1-15,2-2-3 0,-1-1-2 0,0 0 2 16,1 2-4-16,0 2-6 0,2-1-17 16,-1 1-19-16,7 3-16 0,-5 1-45 0,5 3-23 15,2-1 9-15,0 1-112 0,0 0-45 0,0 5-47 16,0 0 27-16,0 0-141 0,0 0-77 0,10-14 42 15,-6 11 34-15,0 2-19 0,0 1 29 16,2-4 80-16,-2 3 23 0,2-2 20 0,-2 1-5 16</inkml:trace>
  <inkml:trace contextRef="#ctx0" brushRef="#br0" timeOffset="66569.78">9513 10216 693 0,'4'0'266'0,"1"3"-21"0,-1-2-31 0,3 2-15 15,-3-1-25-15,2 2-6 0,0-2-27 16,-1 0-29-16,0 0-8 0,2 3-10 0,0-3-57 16,-3 0-26-16,0 1-43 0,1 1 4 0,-1-3-157 15,0 0-141-15,-2 4-13 0,0-3 23 16,0 0 18-16,-2 3 13 0,-2-2-55 0</inkml:trace>
  <inkml:trace contextRef="#ctx0" brushRef="#br0" timeOffset="67060.75">9099 10443 494 0,'-7'-2'336'0,"2"1"-44"16,1 0-60-16,0-1 6 0,0-1-44 0,2 1 2 15,-2-2-24-15,4 3-33 0,0 0-11 0,0-3-20 16,0 1-4-16,4 1-11 0,-2 2-8 16,4-1 3-16,-3 0-25 0,3 1 0 0,1 1 4 15,1 0-10-15,9 3-14 0,-7-4-2 16,13 9-14-16,-5-4 28 0,-7-1-27 0,3 3-1 16,-1 2 26-16,-1-1-23 0,-2-1 6 0,-3 0-16 15,-1-1 16-15,0-1-12 0,-1 2-11 0,-3-1 20 16,2-1-17-16,-1-1 23 0,0 2 18 0,-3 0-10 15,0-1-27-15,0-5-3 0,0 0 0 16,0 16 38-16,-10 9-4 0,0-9-6 0,1-1 2 16,-3-2-4-16,-1 0 23 0,-1-1-16 15,0-2 10-15,0 1-34 0,-3-1 45 0,3-2 7 16,4-2-12-16,0-3 4 0,2 2 7 16,1-2-17-16,0-2 3 0,2 1-37 0,2-1 23 15,-2 0 0-15,2-1-23 0,0 2-20 16,0-2 8-16,3 0-39 0,0 0-16 0,0 0 4 15,0 0-51-15,0 0-50 0,-9 0-57 16,9 0-53-16,0 0 21 0,-8-4 20 16,8 2 19-16,0 2-256 0,0-1 25 0,0-2 23 15,0 2-9-15,-1-3 59 0,1 2 34 0,-2-1 25 16,-4 1 15-16</inkml:trace>
  <inkml:trace contextRef="#ctx0" brushRef="#br0" timeOffset="69001.66">1454 9364 520 0,'0'0'219'16,"0"0"-48"-16,0-15 8 0,0 15-46 0,4-27-10 15,-5 23 3-15,-2-1-15 0,3 0-5 16,-3 0-1-16,0-1 4 0,-1 1-18 0,0 1-16 15,-6-7 5-15,1 0-5 0,1 2 7 0,3 1-13 16,1 2 0-16,-8-2 10 0,4-1-12 0,-4-1 7 16,-1 4-9-16,4 3 10 0,0-2-20 15,-7-1-6-15,2 0 5 0,1 3-4 0,-12-2-19 16,4 3-2-16,1 1-6 0,1-4 20 0,1 2-16 16,1 3-6-16,7 0 25 0,-2 0-19 15,12 0 13-15,-12 0 5 0,1 0-25 0,1 0 3 16,1 0 3-16,-1 0 19 0,1 0-36 15,-1 0 18-15,1 0-4 0,0 0-17 0,-9 15 6 16,10-12-18-16,-2-3 10 0,1 7 33 0,0 0-36 16,0 0 1-16,-1 1 10 0,3 2-11 15,-4 1 24-15,2 0-20 0,2 1 4 16,0 0 5-16,1-6-14 0,2 4 24 0,-2 0-31 0,-1-2 0 16,6 4 4-16,-2-2 21 0,1 0-2 0,-1 3 1 15,1 0-19-15,0-6 31 0,2 4-35 16,0-3 5-16,0-8-7 0,0 11 15 0,0 1 11 15,0-1 11-15,0-2-28 0,0 2 40 16,0 0-29-16,4 11-15 0,0-7-8 0,0-3 33 16,1 1-15-16,1-1-14 0,1 2 29 0,-1-2-21 15,2 5 12-15,0-4-9 0,0-2 4 16,2 4 16-16,0 0-17 0,1-1 11 0,-2-3 7 16,0 1-20-16,1 3 0 0,1-6-15 0,-1 7 14 15,1-8 2-15,2-3 0 0,-3 8 4 0,3-10 17 16,1 2 6-16,-1 3-30 0,-2-4 29 15,-11-4-41-15,12 0 38 0,-2 0-19 0,-1 0 0 16,0 0-2-16,1 0-5 0,18 9-28 16,-10-6 29-16,-4-2 8 0,-2-1-22 0,8 6 37 15,-6-5-33-15,0-1-1 0,4 2 1 0,0-1 14 16,-18-1-14-16,17 0 14 0,0 0-26 16,-1 0 22-16,3 0 1 0,-1 0-15 0,-1 0-21 15,16-11 38-15,-16 10 0 0,-1-5-9 0,-2 3-15 16,-3 2 12-16,-2 0 29 0,-2-4-28 0,1 3-10 15,0 0 22-15,6-6 2 0,0 2 2 16,-4 2 27-16,4-4-32 0,-8 1-14 0,2 3 14 16,5-8-29-16,-2 1 0 0,1 0 19 0,-2 2 16 15,-4-1 14-15,4-1-16 0,1-1-24 16,-3 0 22-16,1 1 14 0,-3 3-18 0,0 2-12 16,-2-1-15-16,0-1 18 0,-1 2-16 0,0 0 25 15,0 1-26-15,-2-1 36 0,1 1-20 16,-2 1 8-16,1-2-3 0,0-2-3 0,0 1 16 15,1 1-32-15,-1-1 21 0,0-1 0 16,-1 1-1-16,3-1 18 0,-3 1 4 0,0 0-2 16,2-2 28-16,-2 1 6 0,2 0 13 0,-2 0 5 15,2-9-16-15,-1 3-3 0,-1 14 20 16,0-11 3-16,0 0-16 0,0 2 3 0,0 1 6 16,0 1-28-16,0 7 18 0,0-10-15 15,-11-6-16-15,5 2 2 0,0 4-14 0,-3-4 19 16,2 2-5-16,-3 2 8 0,2-2 2 0,1 4-21 15,1 1-3-15,-1 2 4 0,0 1-2 16,-1 0-1-16,3-1-5 0,-2 4 5 0,-7-5 20 16,3 2-6-16,-1 0-11 0,-3 1 3 0,1 1-7 15,7-1-5-15,-4 1 5 0,3 1 4 16,0 1-12-16,1-2-7 0,1 2 12 0,6 0 9 16,0 0-10-16,-10 0-1 0,4 0-13 0,6 0 14 15,-9 0-2-15,1 0 3 0,0 0 10 0,8 0-17 16,-7 0-3-16,-2 0 11 0,9 0 4 15,-7 0-9-15,-2 0-10 0,9 0 15 0,-7 0-5 16,7 0-14-16,-8 0 14 0,8 0-2 16,-8 0-4-16,8 0 0 0,-9 0 4 0,9 0-16 15,-6 0-14-15,6 0-32 0,-8 0-43 0,8 0 10 16,0 0-85-16,-8 0-14 0,8 0-55 0,0 0-38 16,-11 8 26-16,11-5-272 0,0 1 43 15,-1 0 41-15,0 0 57 0,1 1-3 16,-2 0 24-16,1 0 38 0,-4 10 22 0,2 2 6 15,-1 0 11-15</inkml:trace>
  <inkml:trace contextRef="#ctx0" brushRef="#br0" timeOffset="71631.48">1117 9216 486 0,'14'0'190'0,"-14"0"-32"0,0 0-6 15,0 0-25-15,0 0-2 0,0 0-32 0,0 0 7 0,0 0-42 16,0 0 32-16,0 0 1 0,0 0-24 16,9-24-3-16,-9 21-6 0,-3-4 7 0,2 3-26 15,1-5-5-15,0 9 34 0,0-11-10 16,0 0-30-16,0 0 25 0,0-2-14 15,0 4 5-15,0-7-15 0,-16-12 14 0,13 15-15 16,0-6 3-16,3 0-19 0,-1 3 2 0,1 5 16 16,0-5-3-16,0 1-2 0,0-5-14 0,0 0 6 15,0-1 5-15,0 2-13 0,0-3 3 0,0 0-11 16,0 0 12-16,0-2 5 0,0-1-19 16,0 2 21-16,10-24-8 0,-6 23 4 15,-3-3 9-15,-1 7-5 0,0 6 4 0,0-7-1 16,0-3 5-16,0-1-6 0,0 0 3 0,0 1-29 15,0 0 30-15,0 0-35 0,0 3 25 16,0-1 1-16,0 0 0 0,0 1 3 0,0-2-2 16,0 1-21-16,0 2 16 0,-11-25-6 0,11 26 14 15,-3-3-9-15,3 4 1 0,-2-4 0 16,-1 0-11-16,-1 4-12 0,4-3 3 0,-1-1 9 16,-2 5-13-16,2-1 19 0,0-1-14 0,-3 1 12 15,-1 0 7-15,5 2-10 0,0-2 3 0,-1-1-8 16,-2-1 6-16,3 13 5 0,0-5-20 15,0-4 15-15,0 0-8 0,0-1 13 0,0 1-8 16,0-1 5-16,0-1-7 0,0 0 16 0,0 1 17 16,13-17-23-16,-11 14 2 0,2-1-11 15,-4 0 4-15,4-4-3 0,-2 3 11 0,-1-3-6 16,0 1-6-16,0 1-6 0,1-5 14 16,0 2 16-16,0 0-11 0,-2 14-16 0,0-7 8 15,0-5-7-15,0 1 21 0,0-4-5 0,0 1-15 16,0 0-8-16,0 4 21 0,0-3-11 0,0 0-4 15,0 3 11-15,0-2-2 0,0 1-25 16,0-1 16-16,0 1 3 0,0-4 2 0,0 1 10 16,-15-21-5-16,15 24-12 0,-1 0-2 15,-2-1 0-15,3 13-1 0,0-9 7 0,0-3 13 16,0-3-19-16,0 1 6 0,0-2-3 0,0-3 20 16,0 3-9-16,0-2-18 0,0-2 5 15,0-1 1-15,7-35 9 0,-6 36-13 0,4 2-5 16,-1-8 12-16,0 5 11 0,1-3 4 0,-1 6-31 15,1-7 16-15,-5 7 16 0,5-9-24 16,-1 4 10-16,0-3-10 0,1-1 12 0,0-4-14 16,-1 3 2-16,0-2 15 0,-2-4-5 0,1-2-11 15,-2 5-3-15,0-1 24 0,3 8-8 16,-2 3 4-16,0-2-3 0,-2 9-7 16,0-10 5-16,0 0-9 0,0-1 5 0,0-9-1 15,0 2 11-15,0-4-10 0,0 3-5 0,0 2 23 16,0 3-11-16,0 3-6 0,0-11-10 0,0 1 9 15,0 5-3-15,0 2 13 0,0 3-2 0,0 0 10 16,0 0-10-16,15-35 1 0,-12 33 5 16,0 1-7-16,0 1 2 0,0-4-14 15,1 0 21-15,2 2-10 0,-1 0-4 0,-1-1-7 16,0 2 1-16,-1 3-5 0,0-1 20 0,3-5 6 16,0 1-17-16,0 1 5 0,-1 0 2 15,2 3-10-15,-1 0-1 0,0-1 8 0,2 1-10 16,-1 1 5-16,-1-3-1 0,-1 2 1 0,4 1 7 15,-3-1 5-15,1 2 4 0,-2 0-3 16,-1-1-20-16,2 3 0 0,-1-2 9 0,0 4 2 16,-1-6-14-16,0 4-1 0,3 4 17 0,-4-6-1 15,1 2 7-15,-4 3-11 0,7-2 16 0,-5 4-13 16,-1-2 2-16,1-1-13 0,0 6 11 16,2-3-4-16,-3 1 15 0,1 0-17 0,0 3 1 15,-2-2 11-15,2-1-12 0,1 3 10 0,-2 1-6 16,1 1 1-16,-1 1-2 0,-1 5 9 15,4-3-4-15,-2 2-17 0,-2 5 21 0,0 2-18 16,0 3 13-16,2-2-1 0,-1 3-1 16,-1-2 9-16,0 6-9 0,0 0-13 0,0 0 14 15,0-7-1-15,0 7 6 0,0 0-6 16,0 0-14-16,0-7-2 0,0 7 14 0,0 0 7 16,3-7-8-16,-3 9-18 0,-2-2-35 0,6 1-49 15,-4-1 2-15,2 4 9 0,-1-4-184 0,1 0-104 16,-2 0 48-16,4 2 0 0,2-1 54 15,-2-1 17-15,-1 0 11 0</inkml:trace>
  <inkml:trace contextRef="#ctx0" brushRef="#br0" timeOffset="72917.39">333 3210 526 0,'-2'0'192'0,"0"0"-48"16,1-3-20-16,1 3-12 0,-1 2-12 0,2-4-7 15,-1 5-11-15,1-7-12 0,-1 7-21 0,0 1 34 16,4-4-61-16,0-2 41 0,1 4-5 0,0-1-28 16,9 0 4-16,0 1 16 0,2-4-11 15,-1 4-7-15,0 0 9 0,2-1-28 0,2-1 38 16,2 2-19-16,-1 0 8 0,-9-2-3 0,10 0 9 15,1 0-12-15,5 0 19 0,1 0-30 0,1 0 14 16,-1 0-8-16,-1 0-19 0,1 0 8 16,3 0 5-16,27-14-3 0,-32 8-11 0,4 4 15 15,0-3-4-15,0 1-1 0,1 3 0 0,-1-2-7 16,1 0 2-16,-3 1 1 0,-4 2-4 16,4-2-1-16,-1-1-2 0,0 1 2 15,1-1-21-15,0 3 20 0,1-1 1 0,0 1 10 16,-2-4-20-16,0 3-5 0,-1 1-8 0,1-1 2 15,0 1 20-15,0 0 4 0,-16 0-2 0,6 0-31 16,2 0 23-16,4 0-1 0,-3 0-17 16,1 0 9-16,1 0 11 0,0 0 2 0,-1 0-4 15,2 0-24-15,-2 0 26 0,2 0-1 0,-1 0-13 16,1 0 9-16,0 0 11 0,1 0-8 16,27-8-2-16,-27 6 0 0,-2 2 8 0,1 0-20 15,1 0 22-15,-15 0-24 0,7 0 16 0,0 0 8 16,3 0-5-16,-4 0 2 0,21 12 2 0,-19-8-11 15,2-2 4-15,-1 0 12 0,-2-2-18 16,4 1-18-16,1 2 28 0,2-2-18 0,-3 2-3 16,-8-3 9-16,8 0 17 0,6 0-17 15,1 0-4-15,3 0 8 0,2 0 9 0,1 0-12 16,1 0-3-16,-2 0 18 0,3 0 8 16,-3 0-20-16,0 0 5 0,0 0-2 0,-1 0 5 15,0 0-9-15,-2 0-12 0,2 0 19 16,-2 0 5-16,2 0-2 0,-2 0-17 0,-1 0 18 15,3 0 3-15,0 0-12 0,1 0-10 0,1 0 3 16,1 0 4-16,1-7 4 0,-2 7 5 0,0 0-4 16,1 0-12-16,33-12 10 0,-33 10 0 15,0-1 6-15,2 1-1 0,-2 2 4 0,1-2 6 16,-17 2-27-16,8 0 10 0,6 0 26 16,2 0-5-16,2 0-8 0,1 0 1 0,0 0 7 15,3 0-15-15,2 0 0 0,0 0 8 16,-1 0-2-16,4 0-14 0,-2 0 18 0,2 0-19 15,0 0 22-15,43 16-1 0,-45-16-24 0,3 2 8 16,-1 0 10-16,0 0-5 0,-2 0-13 16,2-2 4-16,-3 3 1 0,3-1 16 0,2 1-3 15,-6 0-15-15,5 0 14 0,-4-1-6 0,4 1 6 16,-1-1 4-16,1 0-6 0,-2 0-6 16,4 3 0-16,-2-2-1 0,1 0 9 15,0 1-6-15,2 0 2 0,-3-1 0 0,0 0-6 16,-1 1-11-16,4 0 15 0,-6-1 0 0,3 3-4 15,-1-5 3-15,0 2-2 0,0-3-8 0,0 0 13 16,-2 3-1-16,2-1 2 0,0-2-1 0,-22 0-13 16,11 0 5-16,7 0 15 0,0 0-5 15,5 0-15-15,-3 0 7 0,2 0 12 0,-3 0-6 16,0 0-1-16,0 0-12 0,-3 0 0 16,-2 0 11-16,-1 0 8 0,1 0-11 0,-2 0 6 15,-3 0-7-15,-5 0-7 0,23 2 9 0,-31 2-1 16,-3-4-15-16,0 3-24 0,-2-1-21 0,-2 1-32 15,-1-1 11-15,-11-2-254 0,9 0-23 16,0 0 4-16,-2 0 34 0,-1 0 19 0,-6 0 12 16,8 0-3-16</inkml:trace>
  <inkml:trace contextRef="#ctx0" brushRef="#br0" timeOffset="74271.32">1608 2684 377 0,'0'-16'204'0,"-23"-10"-23"15,20 16-6-15,0 2-50 0,1-2 17 0,0 3 17 16,-1 2-17-16,0-1-13 0,0 1-20 16,0-1 5-16,-3-6 3 0,-6 3-2 0,2-1-17 15,1 3-4-15,-5-4 8 0,2 7-25 0,-3-2 1 16,2 2-4-16,-2 1-5 0,0 2 8 15,-4-1-16-15,4 1 9 0,1 0-9 0,-2 1 9 16,-3-3-27-16,19 3-1 0,-12 0 6 0,-1 0-10 16,4 0 13-16,0 0-27 0,-1 0-1 15,-20 13 11-15,11-6-21 0,0-2 19 0,10-2 6 16,-5 9-32-16,2-1-4 0,-3 5 21 16,3-4-11-16,1 2-1 0,0-3-7 0,2 9 15 15,1 2-1-15,3-4-12 0,0 0 2 0,0 1-8 16,0 2 2-16,2-1 26 0,2-2-25 0,1 3 25 15,0-10-15-15,0 4 0 0,10 23 13 16,-1-16-8-16,0 0-20 0,-1-3 13 0,-1-2 12 16,2 0-11-16,2 2 2 0,1 0 6 15,1 0 11-15,-1-1-2 0,4 0-33 0,-3 0 18 16,2-1-9-16,1-2-7 0,-1-1 21 0,2 0-6 16,3 0-9-16,-1 1 0 0,2-4 15 0,-2 0-29 15,4-1-1-15,3 2 11 0,-2-6 3 0,0 1-6 16,3-2 1-16,-1 0 2 0,-2-1 1 15,0-1 13-15,-1-2 0 0,-1-1-18 0,2 2-8 16,-13-2 3-16,4 0 29 0,4 0 1 16,1 0-16-16,-1 0 8 0,0 0 8 0,16-13-31 15,-17 7 39-15,-2 4-1 0,-2-3-51 0,-2-2 25 16,5 2 4-16,-3-5-30 0,-1 2 37 16,0-2-30-16,-2 1 46 0,1-1-39 0,-1-4 34 15,-2 1-9-15,0-2-9 0,-3-1-4 0,2 4 3 16,-1-2 7-16,-3 3-35 0,2-3 17 0,-1 3 11 15,-3 1 4-15,0 0 3 0,0 1 20 16,2-7-9-16,-4 16-2 0,0-13-9 0,0-2-2 16,0 1 0-16,0-3-2 0,-15-15 45 0,10 15-6 15,-2 2-4-15,0 1-1 0,1-1 8 16,-4 1-18-16,3 0 21 0,-2-2-28 0,-2 3 21 16,1 0-6-16,-3 5 5 0,2-3 3 0,-1-2-6 15,0 6-9-15,-2-4-9 0,1 3 17 0,-2-2-10 16,2 2-6-16,-1-2-11 0,0 2-14 15,-2 1 35-15,3-2-17 0,2 3 5 0,0-1-19 16,1 3 28-16,5-1 5 0,-2 4 5 16,0-2 3-16,2 0-4 0,-1 1-7 0,1 0-7 15,-1 1-4-15,6 1-15 0,-7 0 13 0,-5 0-4 16,-1 0-3-16,-20 15-11 0,15-11 7 16,4 1 3-16,-1 1-51 0,3-2-1 0,9 1 6 15,-4-1-125-15,4-4-33 0,-1 3-53 16,4-2 25-16,-2 3-297 0,4-3 40 0,-1 1-27 15,-1-2 48-15,0 0 31 0,0 0 75 0,0 0 54 16,9 9-12-16,-9-7 15 0,1 3 7 0</inkml:trace>
  <inkml:trace contextRef="#ctx0" brushRef="#br0" timeOffset="75649.24">793 9767 439 0,'0'0'288'16,"0"0"-45"-16,0 0-18 0,0 0-35 0,0 0-1 15,0 0 8-15,0 0-50 0,0 0 12 0,-14 0-32 16,14 0 3-16,0 0-31 0,0 0-3 0,0 0 18 16,0 0-43-16,0 0 1 0,0 0-20 15,18 13 2-15,-9-15 7 0,4 2-16 16,-13 0-19-16,19 13 6 0,-6-2-2 0,-3-4-18 16,-5 3 4-16,4-2 23 0,3 2-19 0,-1-1 2 15,-3 0 20-15,0 0-28 0,-5 1 22 16,1 0 2-16,0-1-35 0,1-4 22 15,-1 0-11-15,-4 4 31 0,0-9-6 0,0 11-38 16,0-3 16-16,0 0 5 0,0 2-10 0,0 0 8 16,0-1 10-16,-15 9 10 0,12-8-1 0,-2-1-16 15,1 0-26-15,-2-3 31 0,3 2-40 16,1-4 16-16,-2 0-15 0,4-2 9 0,-3 1 24 16,3-3-5-16,0 0-25 0,0 0 3 15,0 8 27-15,13 8-43 0,-3-9 15 0,1-6 2 16,3 5 33-16,1 0-15 0,-2-4-22 15,2 5 31-15,-1-6-30 0,0 4 16 0,0-2-33 16,0 0 28-16,-2 3-11 0,-1-2 8 0,0 1-12 16,-1 1-3-16,-5-2 28 0,0 0-14 0,0 6-7 15,-4 0 33-15,-1 1-33 0,4-1 3 16,-4-10-11-16,0 12 5 0,0 4-13 0,0-1 48 16,-15 15-42-16,10-16 30 0,-2 0-15 0,1-3 3 15,-2-2-2-15,1 0-25 0,0-2-16 16,-2 2-48-16,9-9-31 0,-8 0 14 0,-2 0-201 15,1 0-139-15,-1 0 59 0,-8-9 18 16,11 7 43-16,-5-3 29 0,2-2-30 0,-4-1 91 16</inkml:trace>
  <inkml:trace contextRef="#ctx0" brushRef="#br0" timeOffset="75949.22">704 9820 874 0,'-8'-12'298'0,"2"1"-25"0,1 0-36 0,1 0 2 16,0-2-49-16,4 2-22 0,0 0 1 0,0-2 15 15,0 1-32-15,0-5-60 0,0-3-14 16,12-24 31-16,-5 23-49 0,-2 1-1 0,-1 1-6 15,5-3-5-15,-1 5-19 0,1 3-27 16,-3 4-20-16,-1 2-30 0,-1 6-5 0,0 1-29 16,-4 1-16-16,13 13-39 0,-8-3 14 0,-4 6-204 15,2 1 28-15,-3 2 19 0,0-6-62 16,0 6 52-16,0 6 26 0,0 2-5 0</inkml:trace>
  <inkml:trace contextRef="#ctx0" brushRef="#br0" timeOffset="76415.19">728 10322 762 0,'-7'-6'239'0,"0"-1"-32"15,2 4 4-15,-3 2-17 0,3-5-6 16,-5 5-22-16,6-2-27 0,-2 2 8 0,-2 1-20 16,4-1 20-16,4 1-36 0,0 0-4 0,-7 0-26 15,7 0 36-15,-14 13-21 0,7-10-55 0,1 3 6 16,2 2 35-16,0 2-42 0,0 2-12 0,2 1 31 16,-2 0-35-16,0 2 26 0,4 1-44 15,0-8 9-15,0 6-1 0,0-1 35 0,18 14-51 16,-12-8 45-16,3-4 1 0,0-1-31 15,0-4 15-15,4-2-45 0,0 0 4 0,3 1-3 16,0-9 24-16,-7 0 7 0,2 0 0 0,20-11 19 16,-16 5-28-16,-1-2-13 0,-5 1 2 15,5-4-12-15,-5 1 11 0,2 6 30 0,-3-10-8 16,-1 0-18-16,-2 2 15 0,-4-4 11 0,-1 5-41 16,0 11 29-16,0-10-37 0,0-2-6 0,-15-2-11 15,3 6-17-15,5-1-15 0,-10 2-41 16,8 3-8-16,-4-3-1 0,-2 5 11 0,1-4-125 15,-4-3-106-15,0 4-3 0,3-3 7 16,1 1-12-16,0-2 73 0,2 2-22 0,-1-1 41 16</inkml:trace>
  <inkml:trace contextRef="#ctx0" brushRef="#br0" timeOffset="76594.17">664 10149 660 0,'-5'2'263'0,"-1"2"-38"0,-2 1-25 0,2 4-26 16,-6 0-21-16,1 1-23 0,0 4-30 15,-1-2 4-15,-1 4-5 0,0 2-21 0,4-4-28 16,-5 4-33-16,3-4-60 0,3 3 5 0,-2-5-205 16,1-1-82-16,-3-1 17 0,6-4 8 0,-3 4 54 15,0-10-15-15</inkml:trace>
  <inkml:trace contextRef="#ctx0" brushRef="#br0" timeOffset="79412">2058 9506 503 0,'0'-12'235'0,"0"12"-14"0,0 0-43 16,0 0-6-16,0 0-6 0,0 0 4 0,0 0-17 16,0 0-30-16,0 0 21 0,0 0-28 0,0 0 5 15,0 0-25-15,0 0-4 0,-14 0-12 0,14 0-6 16,0 0 9-16,0 0-13 0,0 0-10 15,0 0-17-15,0 0 27 0,0 0-30 0,0 0-1 16,0 0 25-16,0 0 15 0,0 0-25 16,2 2-8-16,7 12 2 0,-1 0 3 0,-2 3 7 15,3-2-23-15,1 1 31 0,0 1-36 0,-3 0-22 16,3-2 13-16,-3-5 1 0,1 1 27 16,1 0-32-16,-2-7-8 0,1 3 40 15,-3-7-1-15,0 6-13 0,3-6 13 0,-3 0-18 16,-5 0 13-16,0 0-33 0,20-17 15 0,-6 6 4 15,-3-3-11-15,-2 0-8 0,2 0-9 0,-3-1 16 16,-3 2 13-16,1-2 3 0,0-3-5 16,-2 2-2-16,3 0-22 0,-7 4 13 0,0 12-16 15,0-10 23-15,0 0-2 0,0 2 1 16,0 0-1-16,0 8-4 0,0-9-1 0,0 2-1 16,0 7 13-16,0-8-3 0,0 8-3 0,0-7 2 15,0 7-3-15,0-7-69 0,0 7-21 0,0 0-35 16,0-8-32-16,0 8-53 0,0 0-19 15,0-7 7-15,0 7 20 0,0 0-240 16,0 0 22-16,0 0-2 0,0 0 12 0,0-14 65 16,2 15 30-16,1-1-13 0,-1 0-19 0</inkml:trace>
  <inkml:trace contextRef="#ctx0" brushRef="#br0" timeOffset="79700.99">2434 9432 544 0,'1'0'283'0,"2"0"-25"0,0 0-40 0,-1 2-13 15,0 0-19-15,0-3 10 0,3 3-14 0,-4 0-11 16,1 0-20-16,0 3-26 0,-1-2 41 0,2 3-57 16,-3 0-7-16,0 3 21 0,1-2-39 0,3 12 0 15,-2 2-22-15,0 1-2 0,0-2 11 16,-1-2-2-16,1-2 7 0,-2-3-37 0,1-2 6 15,5 7-13-15,-6-4 10 0,1-3-18 16,-1-11-10-16,0 9 0 0,0-3 11 0,0-6-65 16,0 7-37-16,0-7-51 0,0 0 10 0,10 9-268 15,-9-13-12-15,-1-1 6 0,1 0 60 0,0-1 23 16,1 0-7-16,-2 1 55 0,0-3-73 0,0-1 42 16</inkml:trace>
  <inkml:trace contextRef="#ctx0" brushRef="#br0" timeOffset="79918.98">2408 9224 247 0,'-2'-9'421'0,"0"1"-59"16,1 3-63-16,0-3 8 0,1 4-86 16,-2 1-17-16,2-2-4 0,0 1-38 0,0 0-27 15,-1 1 6-15,1 3-30 0,0 0 5 0,0 0-16 16,0 0-31-16,11-15-16 0,-8 13 15 0,0-1-44 15,3 2-64-15,-1-3-41 0,-1 2-49 16,3 1 11-16,-2 1-292 0,1 1 47 0,-6-1 16 16,0 0 30-16,8 0-34 0,11 20 64 15,-10-8 9-15</inkml:trace>
  <inkml:trace contextRef="#ctx0" brushRef="#br0" timeOffset="80322.96">3091 9582 760 0,'0'-4'251'0,"1"1"-4"15,1 0-8-15,-4 0-12 0,1-1-32 0,0 0-19 16,-2 2-16-16,-1 0-21 0,0-1 17 0,-1 3-27 16,-11-5 17-16,0 5-31 0,10 0-16 15,-8 0 3-15,-3 0-14 0,-3 0-25 0,-21 11-15 16,20-10 8-16,0 3-3 0,3 0-6 0,0-1-3 15,2-1-6-15,4-1-22 0,0-1 18 16,-6 2-7-16,7-2 0 0,2 0-35 0,9 0-44 16,-8 0-54-16,2 0 11 0,6 0-248 0,-7 0-75 15,7 0-9-15,-7-13 63 0,7 12 60 16,0-2 23-16,1 0 20 0,3 0 14 0,0 1 10 16</inkml:trace>
  <inkml:trace contextRef="#ctx0" brushRef="#br0" timeOffset="80630.94">3070 9707 793 0,'0'0'353'0,"0"0"-33"0,0 0-38 15,0 0-49-15,-2-1 29 0,2 1-33 16,-3 0-26-16,1 0 17 0,-2 0-23 0,0 0-40 0,-1 0 21 16,-1 0-32-16,-2 1-20 0,-11-1-19 0,10 0-5 15,-7 0 4-15,0 0-15 0,-3 0-16 16,-4 0-26-16,-16 16 16 0,25-16-18 16,0 0-29-16,4 1-1 0,0 0-144 0,3-1-71 15,1 0 19-15,-1 0-308 0,7 0 35 0,0 0 48 16,0 0 22-16,-7 0 26 0,7 0 53 0,0 0 9 15,0 0 29-15,-8 0-13 0</inkml:trace>
  <inkml:trace contextRef="#ctx0" brushRef="#br0" timeOffset="87123.54">3445 9453 532 0,'0'-16'265'16,"0"16"-41"-16,-22-29-27 0,21 23-2 0,1 1-18 15,0 0-17-15,-1-1-5 0,1 4-4 16,0-3-2-16,0 5-37 0,0 0-2 0,0 0-25 16,0 0-6-16,0 0 21 0,0-9-18 15,1 11-3-15,0 1 9 0,1 3-24 0,4 9 33 16,0 2-13-16,1 1-8 0,-2 0-21 0,0 1 13 15,-2 3-2-15,2-2-2 0,0 2-29 0,-4 0 11 16,4-2-1-16,-4-1 1 0,2 1-17 16,0-1 7-16,-2 0-1 0,0-5-5 0,3-1-9 15,-4-3 7-15,3 0 6 0,-3-2-32 16,1-3-41-16,-1 0-11 0,1 0-34 0,2-1-49 16,0-2 5-16,1 0-56 0,0 0 15 0,1 0-265 15,0-1 26-15,-5-1 70 0,7 0-4 0,-7 0 21 16,10 0 27-16,13-14 17 0,-9 5-47 15</inkml:trace>
  <inkml:trace contextRef="#ctx0" brushRef="#br0" timeOffset="87531.52">3782 9547 354 0,'7'-16'266'0,"-3"3"-24"0,-3 2 0 0,2 3-34 16,-2 3-9-16,-1-3-5 0,0 1-13 15,0 2-17-15,0-1-8 0,0 6-14 0,0 0 10 16,0 0-19-16,0-8-28 0,0 8-16 16,-13-12-5-16,8 12 16 0,1 1-4 0,-3 0-24 0,0 2 23 15,-7 9-46-15,0-2 3 0,1 3-6 16,2 0-14-16,3 2 21 0,-1 7-20 16,4-6 32-16,1 0-26 0,3 7 11 0,1-13-35 15,0 5 12-15,10 20-7 0,-1-21 5 0,1 3-11 16,3-3 2-16,-1-3-2 0,4-2-23 15,-3-2 10-15,5-1 2 0,-4-4 1 0,-14-2 2 16,11 0 17-16,2 0-35 0,15-22 13 0,-15 14 17 16,1-6-15-16,-1 2-7 0,-3-2 4 0,-5 3 12 15,-2 1 9-15,-2-1-25 0,-1 3 10 16,3-1 8-16,-3 9-8 0,0-7-1 0,-12-11-12 16,2 6 8-16,0-1 9 0,5 2-6 15,-3 5 2-15,-2-5 3 0,2 4-30 0,3 1-26 0,0 0-18 16,2 0-42-16,0 2-49 0,0 0-29 15,3 2 17-15,0 2-189 0,0 0-54 0,6 0 14 16,-2-1 46-16,-1 2 22 0,-1-1-3 16,5 0 77-16,-2 2 24 0</inkml:trace>
  <inkml:trace contextRef="#ctx0" brushRef="#br0" timeOffset="88215.48">4025 9519 704 0,'4'0'307'15,"0"0"-32"-15,-1 0-54 0,-1-1 20 0,2 1-59 16,-1 0-23-16,-2 0-19 0,2 1-16 16,0 3-9-16,0-3-14 0,-2 2 10 0,2 1-18 15,-1-1 18-15,2 1-13 0,1 0 9 0,0 13-18 16,2-7 33-16,-5-1-12 0,6 5-11 0,-4-3-13 16,0-1-6-16,-2-3-7 0,1 2-25 15,-2-2 13-15,2 2-21 0,-3-2 4 0,1 0-4 16,-1-1-5-16,2-1-3 0,-2 3 1 15,0-2-10-15,0-1 0 0,0 0-14 0,0 0 14 16,2 1-12-16,-2-2 0 0,1 0 23 0,-1-1 15 16,0-3-3-16,0 0-25 0,0 0-1 15,1 2-10-15,-1-4-12 0,4-4 9 0,-3-1-1 16,7-9 21-16,-2-1-4 0,2-1-2 0,1 0-2 16,-4 1-1-16,5-1-3 0,2 2-25 15,-2 3-5-15,-1-5 1 0,5 7 0 0,-4 1 22 16,4 0-1-16,-5 7-19 0,-1-1 7 15,-8 4 9-15,8 0-1 0,-1 0-1 0,0 0-21 16,-7 0 17-16,14 15 1 0,-10-9 0 0,3 8-1 16,-3 2 2-16,-3-3 1 0,2-1-8 0,-2 1 3 15,-1-13 0-15,0 8 0 0,0 1-6 16,0-4 8-16,0-5 4 0,0 9-1 0,0-9 0 16,0 8 0-16,0-8 35 0,0 0-11 0,-9 10 11 15,9-11-31-15,0-4 2 0,0 1-7 16,3-2 2-16,2-10-2 0,0-1 23 0,0 1-26 15,3 1-2-15,-2-1 2 0,2-1 20 0,-5 5-13 16,-1 1 29-16,3 5-19 0,-1-1-9 0,1 3 4 16,-1 0-13-16,0 3 16 0,0 1 0 15,-2-2-2-15,-2 2 0 0,0 0-1 0,0 0-16 16,8 0 5-16,3 11 1 0,-2 3-1 0,-4-6 2 16,1 1-1-16,2 4 0 0,0 1-30 15,0 2 4-15,0-1 30 0,0 3-4 0,0-1-3 16,0-2 3-16,-3 2 9 0,1-1-10 15,2-2-4-15,-4-1 26 0,-2-4-2 0,1 0-15 16,0-2-10-16,-1 0 4 0,-2-5 13 0,4 4-1 16,-3-3-81-16,1-2-39 0,-1 2-33 0,0-1-39 15,-1-2-7-15,0 0 17 0,0 0-173 16,0 0-103-16,10-13 2 0,-6 9 69 0,-3-1 27 16,8-8 23-16,-2 0-13 0,0-3 61 15,2-6 12-15</inkml:trace>
  <inkml:trace contextRef="#ctx0" brushRef="#br0" timeOffset="88511.46">4707 9393 767 0,'2'-3'290'0,"-2"-1"-8"0,0 2-14 16,0 0-56-16,0 1-13 0,3-1-19 0,-3 0-2 15,0 0-28-15,0 4 22 0,1-1-15 16,-1 3-26-16,0 0-4 0,3 2-3 0,-2 1 2 15,-1 1-37-15,1 11 15 0,6 4-13 16,0-1-10-16,-3 1 12 0,-1 0-7 16,1 3 2-16,-2-4-28 0,3-4-17 0,-1 4 27 15,2 0-5-15,-2-2-36 0,1-2 30 0,-1 1-25 16,0-3-9-16,-1-3 11 0,-1-2-2 16,2-2-99-16,-2-2-18 0,1-2-41 0,-2-1-37 15,1-1-38-15,-1-3 19 0,0 1-256 0,2-1 31 16,-3 0-11-16,0 0 37 0,0 0 37 15,19-18-24-15,-10 6 114 0,1-2-31 0,2-1 8 16</inkml:trace>
  <inkml:trace contextRef="#ctx0" brushRef="#br0" timeOffset="88941.43">5133 9435 844 0,'0'-3'275'0,"1"2"10"0,0-2-40 0,-1 0-14 16,-1 1-20-16,0 0-11 0,2 0-44 15,-2 0 16-15,1 0-41 0,-7 2-7 0,5-1 9 16,-2 0-7-16,0 1-23 0,-4 1 11 0,3 0-16 16,-9 5-24-16,0 3 20 0,1-5-15 15,1 3-22-15,-1 0-17 0,1-2 20 0,3-1-3 16,4 2-12-16,-2-2-24 0,1 1-3 0,4 0 50 15,-1 1-9-15,2-3-20 0,1 5-2 16,0-8-5-16,0 9-3 0,17 13-8 16,-7-11-23-16,1-2-1 0,6-1 17 0,-3-2-2 15,3 4 0-15,-1-4-6 0,1 0 3 0,-2 1-1 16,3-3-2-16,-4 0 0 0,2 3 0 16,-4-4-8-16,0 0-9 0,2 4 15 0,-1 2-17 15,-4-2 22-15,-2 6-2 0,-1 2 0 0,0-4-2 16,-5-1 1-16,-1-10-6 0,0 13-4 15,-15 18 0-15,6-12 0 0,-4-1-31 0,-1-2 19 16,-3 1-89-16,-2-3-26 0,-4 3-45 0,1-5 15 16,1 0-297-16,-2 1-2 0,-2-3 65 15,0-2 27-15,-2-3 26 0,5 1 49 0,3-5 1 16,1 2-7-16,9-3 63 0</inkml:trace>
  <inkml:trace contextRef="#ctx0" brushRef="#br0" timeOffset="91338.29">1127 9955 464 0,'0'0'190'0,"0"0"-36"16,0 0-36-16,0 0 32 0,0 0-39 15,0 0-22-15,0 0-36 0,12-35 6 0,-10 32 41 16,-1-4-30-16,1 6-7 0,2 0 13 16,-3-4 3-16,-1 4 7 0,1 0-8 0,1-1 20 15,-1 4-16-15,-4-2 11 0,3 0-19 0,-4 1 26 16,6-1-5-16,-4-1-19 0,1 1 43 16,1 1-35-16,-1-1 24 0,-1 0-16 0,4 0 47 15,-4 0-32-15,1-1-35 0,-1-1 33 0,-1 1-7 16,0-2 2-16,1-1-12 0,-1-1 1 15,2-1 22-15,-3 0-29 0,1-4 31 0,0 5-5 16,-1-2-3-16,3-1 13 0,-2-5-22 0,3 8-5 16,-2-1 26-16,0 1-1 0,-2-4 12 15,3 3-14-15,-3 3 5 0,-1-5 5 0,2 1 3 16,-3 2 24-16,1-1-52 0,0 2 17 0,-3 0-3 16,1-1-2-16,-1 4 3 0,0-1-11 15,2 0 16-15,-3 2 10 0,1-4-38 0,8 4 3 16,-6 0-18-16,6 0 22 0,-18 13-12 15,9-11-4-15,1 3-1 0,3-5-2 0,-2 4-13 16,0 1-21-16,2 3 19 0,1-2-7 0,-1 1-4 16,1-4-11-16,1 6-6 0,0 1-9 15,-1 3 11-15,3 2-6 0,1-2 3 0,0-7-20 16,0 6 10-16,0 0 17 0,0 4-4 16,11 13-1-16,-4-14-9 0,-2-3 12 0,3 1-15 15,4-5-3-15,0 1 19 0,2-1-10 0,0-2-3 16,3-5 1-16,-2-1-10 0,0 1 4 0,-3-1-4 15,13-12 15-15,-9-1-5 0,-5 5-28 0,6 1-1 16,-1-3 0-16,-3-1 0 0,-1 0 0 16,2 1 0-16,-5 1 0 0,2-1 0 0,-2-1 0 15,-1 4 0-15,-3 0 0 0,-2 3 0 0,-1-3 0 16,-2 2 0-16,0 0 0 0,0 5 0 16,0 0 0-16,0-8 0 0,0 8 0 0,0-10 0 15,0 2 0-15,-10-5 0 0,7 6 0 0,-2-6 0 16,4 2 0-16,-8-4 0 0,0 3 0 15,1 1 0-15,2 1 0 0,2 4 0 0,-9 5 0 16,4-8 0-16,0 7 0 0,-1 2 0 0,0 0 0 16,1 0 0-16,0 0 0 0,9 0 0 0,-9 0 0 15,0 0 0-15,0 0 0 0,-5 13 0 16,9-11 0-16,0 1 0 0,-3 1 0 0,6 0 0 16,-5 6 0-16,6-2 0 0,-3 6 0 15,2-1 0-15,0 2 0 0,0-1 0 0,2-14 0 16,0 10 0-16,0 3 0 0,10 14 0 0,-6-14 0 15,0-2 0-15,1-2 0 0,1 0 0 0,2-1 0 16,2-4 0-16,2-1 0 0,-1-2 0 0,3-1 0 16,-6 0 0-16,1 0 0 0,16-14 0 15,-8 7 0-15,-2-1 0 0,-2-7 0 0,3 5 0 16,-1-1 0-16,-1 0 0 0,-4 2 0 0,2-1 0 16,-3 2 0-16,-3 2 0 0,-2 0 0 15,2 1 0-15,-4-1 0 0,-1 3 0 0,0-3 0 16,-1 6 0-16,0 0 0 0,0 0 0 15,0 0 0-15,-10-16 0 0,0 6 0 0,-2 5 0 16,3 0 0-16,-11-2 0 0,3 2 0 0,-1-1 0 16,4 5 0-16,-4 1 0 0,4 0 0 15,4 0 0-15,-2 0 0 0,-13 13 0 0,12-7 0 16,-1 3 0-16,5-1 0 0,-1-3 0 16,1 2 0-16,4 2 0 0,0-2 0 0,-2 3 0 15,6-2 0-15,1-8 0 0,0 11 0 16,0-3 0-16,14 13 0 0,-11-10 0 0,6-1 0 15,-2-2 0-15,2-1 0 0,4 0 0 0,-4-3 0 16,4-1 0-16,-1-1 0 0,-3-2 0 16,1 0 0-16,-10 0 0 0,10 0 0 15,-3 0 0-15,18-16 0 0,-14 8 0 0,3-1 0 16,-4 1 0-16,-1 1 0 0,-2 0 0 0,0 2 0 16,-2-1 0-16,-3 1 0 0,0-3 0 0,0 3 0 15,-1-2 0-15,0 3 0 0,-1-1 0 0,0 5 0 16,0 0 0-16,0-10 0 0,0 3 0 15,-17-10 0-15,7 5 0 0,-4 1 0 0,0 0 0 16,0 5 0-16,3 1 0 0,-3 1 0 0,2 3 0 16,3 1 0-16,0 0 0 0,-12 11 0 15,9-1 0-15,0-2 0 0,2 3 0 0,5 0 0 16,-3 1 0-16,3 0 0 0,4 2 0 0,-2 2 0 16,3-16 0-16,0 13 0 0,0 1 0 15,16 14 0-15,-6-19 0 0,1 4 0 0,1-3 0 16,3-2 0-16,-3-2 0 0,-2-1 0 15,2-3 0-15,-5-2 0 0,2 0 0 0,1 0 0 16,-10 0 0-16,8 0 0 0,-1 0 0 0,4 0 0 16,13-14 0-16,-14 8 0 0,-1-1 0 15,-2 5 0-15,-3-4 0 0,0 1 0 0,-2-1 0 16,1 2 0-16,-3-2 0 0,0 6 0 16,0 0 0-16,0-10 0 0,0 3 0 0,0 7 0 15,-12-25 0-15,4 14 0 0,3 4 0 0,1 1 0 16,0 0 0-16,0 2 0 0,-7-4 0 15,0-1 0-15,-1 7 0 0,12 2 0 0,-18 11 0 16,7-2 0-16,3 1 0 0,3 1 0 0,-3 1 0 16,5-2 0-16,-1 0 0 0,-3 1 0 15,7 0 0-15,0-11 0 0,0 9 0 0,12 9 0 16,-6-13 0-16,-2-2 0 0,4 0 0 0,-2-2 0 16,3 0 0-16,-1 1 0 0,-8-2 0 15,6 0 0-15,6 0 0 0,16-14 0 16,-17 10 0-16,-3-2 0 0,4-2 0 0,-4 4 0 15,5-3 0-15,-4-2 0 0,-1 4 0 0,-3 1 0 16,-1-1 0-16,1 1 0 0,-4 0 0 0,-1 0 0 16,0 4 0-16,0 0 0 0,0 0 0 15,0 0 0-15,-14-12 0 0,8 8 0 0,-1 4 0 16,2 0 0-16,0 0 0 0,-7 0 0 16,-3 0 0-16,-2 0 0 0,2 0 0 0,-9 16 0 15,15-13 0-15,5 1 0 0,-1 1 0 0,2 0 0 16,7 0 0-16,-4 1 0 0,0-2 0 15,2 1 0-15,-2-5 0 0,6 5 0 0,-2-2 0 16,0-2 0-16,1-1 0 0,0 1 0 0,0 2 0 16,0-1 0-16,0-1 0 0,1 0 0 15,0-1 0-15,-2 0 0 0,2 0 0 0,-6 0 0 16,0 0 0-16,6 0 0 0,-6 0 0 0,8 0 0 16,-8 0 0-16,0 0 0 0,7 0 0 15,-7 0 0-15,0 0 0 0,0 0 0 0,0 0 0 16,11-2 0-16,-11 2 0 0,-3 0 0 0,3 0 0 15,-1 0 0-15,-1 0 0 0,-1 0 0 16,5 1-47-16,-4-2-461 0,1 1 44 0,2 0-270 16,2-2 13-16,-3-1 89 0,2 1 55 15,-1-3 67-15,-1 0 37 0,3-2 54 0,1-9-26 16,0 0 83-16,3-2-34 0,-5-6 99 0,-1 0 28 16,0 2-43-16,-1 10 88 0,0-12-30 0</inkml:trace>
  <inkml:trace contextRef="#ctx0" brushRef="#br0" timeOffset="93224.18">1466 3285 651 0,'0'0'279'0,"0"0"-16"0,0 0-14 16,0 0-35-16,0 0 29 0,0 0-13 15,0 0-42-15,0-14 13 0,0 14-14 0,0 0-4 16,0 0-19-16,0 0 11 0,0 0-17 0,0 0 16 16,0 0 1-16,0 0 0 0,0 0 0 15,0 0-3-15,0 0 7 0,0 0-6 0,0 0-9 16,2-22-13-16,-3 23 5 0,-1-3-14 0,-5 0 14 16,6 0 1-16,-3 1 6 0,0 0-20 15,0 0-15-15,-1 1 13 0,-1-2 8 0,-2 1-32 16,3 0 3-16,-3 1 3 0,3-2-38 0,-1 2 15 15,6 0-11-15,0 0-10 0,-10 0-7 16,3 0-17-16,7 0 3 0,-24 20-14 0,14-9 11 16,2 2-20-16,2-2-7 0,-1 3-15 15,5-1 32-15,-1 0-27 0,3-2 21 0,0 0-20 16,0 0 6-16,0 4-5 0,9 13-3 0,-2-18-1 16,-1 4-5-16,-1-3 3 0,0-4-9 0,6 5-2 15,-4-6-4-15,0-2 12 0,0-4-4 16,-7 0-2-16,8 0-11 0,12-14 21 0,-8 10-27 15,3-7 15-15,-5-2 12 0,2 1-11 0,-7 1 16 16,3 0 6-16,-1-4-16 0,-3 4 26 0,-1 0 1 16,-3 11-10-16,0-11 8 0,0 1-2 15,0-3-5-15,0-3 4 0,-17-13-8 0,9 17-12 16,-3-1 18-16,6 4 1 0,-2 3 5 0,2 0-3 16,1 1 1-16,-2 0 10 0,2 3-8 15,1-1-13-15,-1 0-23 0,1 2 0 0,-1-1 0 16,0 2 0-16,4 0 0 0,0 0 0 0,-8 0 0 15,8 0 0-15,-22 17 0 0,6-7 0 0,7 5 0 16,-3-2 0-16,1-1 0 0,2 0 0 16,4 2 0-16,0 3 0 0,0-6 0 0,4 0 0 15,1-11 0-15,0 10 0 0,0-2 0 0,0 5 0 16,16 12 0-16,-8-18 0 0,1 0 0 16,0-6 0-16,-1 1 0 0,-8-2 0 0,9 0 0 15,6 0 0-15,0 0 0 0,16-16 0 16,-20 12 0-16,1 0 0 0,-6 1 0 0,1-1 0 15,0 0 0-15,-3 0 0 0,-2-1 0 16,0 3 0-16,-1-3 0 0,-1 1 0 0,0 4 0 16,0 0 0-16,-12-18 0 0,4 13 0 15,-1-7 0-15,1 3 0 0,-4 0 0 0,0 5 0 16,-1-3 0-16,-1 4 0 0,3-1 0 0,1 3 0 16,1-2 0-16,0 3 0 0,0 0 0 15,1 0 0-15,8 0 0 0,-12 0 0 0,-1 0 0 16,-12 16 0-16,12-6 0 0,7-3 0 15,-1 0 0-15,4 2 0 0,-1-2 0 0,0 1 0 16,3 1 0-16,-2-1 0 0,3-8 0 0,0 10 0 16,13 18 0-16,-4-17 0 0,0 0 0 0,2-2 0 15,3 3 0-15,-1-7 0 0,1 2 0 16,5-4 0-16,-11-3 0 0,2 0 0 0,3 0 0 16,-1 0 0-16,-1 0 0 0,4 0 0 0,14-10 0 15,-19 5 0-15,-2 2 0 0,-1-2 0 0,-3 0 0 16,-1-2 0-16,-3 3 0 0,1-2 0 15,-2 2 0-15,1 4 0 0,0 0 0 0,-12-25 0 16,3 13 0-16,-2 2 0 0,-5-3 0 16,1 4 0-16,-5 3 0 0,4-2 0 0,-6 2 0 15,-1 2 0-15,5 2 0 0,2 0 0 0,16 2 0 16,-12 0 0-16,-4 0 0 0,3 0 0 16,-9 19 0-16,18-14 0 0,-1 3 0 0,5-1 0 15,-1-2 0-15,2 4 0 0,-1-9 0 16,0 11 0-16,12 14 0 0,-3-13 0 0,0 1 0 15,2-9 0-15,-2 7 0 0,0-7 0 0,-1-1 0 16,-1-3 0-16,1 6 0 0,2-6 0 0,-3 1 0 16,-1-1 0-16,1 0 0 0,-7 0 0 15,7 0 0-15,-7 0 0 0,7 0 0 16,-7 0 0-16,14-14 0 0,-13 10 0 0,0 0 0 16,-1 1 0-16,-1 0 0 0,-2-1 0 0,-2 0 0 15,3 0 0-15,-3-2 0 0,1 2 0 16,-1 0 0-16,1 3 0 0,-1-4 0 0,1 1 0 0,0 3 0 15,1-5-4-15,0 4-53 0,0 2 6 16,0 0-104-16,1 0-38 0,-2-2-48 0,3 2-41 16,1 0 30-16,0 0-146 0,0 3-41 15,-3-2 38-15,5 0-228 0,0 1 48 0,-2 2 60 16,2-2 27-16,1-2 49 0,-3 2 32 0,1 0 7 16,-1-2 76-16,0 3 3 0,-1-3-12 15,-4 0 53-15,1 1 30 0,0 0 1 0</inkml:trace>
  <inkml:trace contextRef="#ctx0" brushRef="#br0" timeOffset="93856.13">846 3538 320 0,'0'-7'382'0,"2"6"-36"16,-2-2-55-16,2 4-6 0,-4-4-7 0,0 2-45 15,1 0-25-15,-6-2 2 0,7 3-25 16,0-2-19-16,0 1-20 0,-1 0 3 0,-3 1 34 16,4 0-32-16,-1-4-2 0,0 2-8 0,-1 1-8 15,1-1-6-15,-2-2-2 0,2 3-5 16,0-2-12-16,-2 0-2 0,-2 2 13 0,5-3-12 15,0 0-3-15,-5-6-21 0,0 5 14 0,-3 3-14 16,3-2 0-16,1 2 8 0,-6 1-13 0,4-2 7 16,-1-1-21-16,-2 4 3 0,0-6-12 15,9 6 28-15,0 0-10 0,-10 0-21 0,1 0 19 16,9 0-22-16,-11 0-5 0,3 0-6 0,8 0 16 16,0 0-20-16,-9 8 12 0,-4 8-13 15,12-2 7-15,0-3-24 0,-2 0-1 0,2 4-5 16,1-7-5-16,0 3 12 0,0 3 14 0,0 1 1 15,0 1-2-15,14 18-2 0,-13-13-1 16,3-3-12-16,0 2 8 0,1 0 37 0,-1-5-31 16,1 5 7-16,0 2-31 0,3-1 20 0,-2 1-6 15,2-3 4-15,-4 3 12 0,3-6 1 0,1 1-18 16,-3 4 15-16,0-2-8 0,-2-3-1 0,1 1-3 16,2-4 4-16,-3 2-4 0,-1 0-2 15,2-2-1-15,0-4-3 0,-3-1 0 16,3-1-2-16,-4-7 9 0,0 0-4 0,0 7 0 15,0-7-3-15,0 6 0 0,0-6 3 0,0 0-2 16,0 0-40-16,0 9-12 0,0-9-5 16,8 4-64-16,-11-10-61 0,4-1-55 15,1 1 19-15,-4-6-133 0,1 4-34 0,2-2 32 16,-1 10-236-16,0-10 1 0,0 1 72 0,12-11 41 16,-10 11 43-16,2-2-3 0,0 1 20 0,0-2 94 15,1 3-10-15,1 1 26 0,1-1-35 16,-3 2 79-16</inkml:trace>
  <inkml:trace contextRef="#ctx0" brushRef="#br0" timeOffset="94065.12">921 3759 980 0,'-1'-3'367'0,"1"4"-48"0,-3-2 44 16,3 0-20-16,-3-1-13 0,1-2-25 0,-3 1-39 15,3 3-16-15,-2 0-21 0,-1 2-24 0,-2 2-17 16,-2-4-37-16,-1 4 1 0,1-1-14 15,0 1-32-15,-3 0-30 0,1 3-56 0,7 2-4 16,-7-7-202-16,3 1 17 0,-3 4-339 0,-1-4 41 16,12-3 30-16,-10 0 34 0,1 0-24 15,1 0 85-15,-3-11 22 0,-1 9 25 0,14 0 63 16,-4-1-11-16,1-3-3 0</inkml:trace>
  <inkml:trace contextRef="#ctx0" brushRef="#br0" timeOffset="95700.02">1528 10421 727 0,'0'0'268'16,"0"-15"-29"-16,0 15-13 0,0 0 4 0,0 0 5 16,0 0-24-16,0-13-22 0,0 13-23 15,-10-18 10-15,9 14-22 0,2 3-15 0,-2 0 15 16,0-4-15-16,0 3 26 0,1 2-30 0,0-2 18 16,0 1-11-16,0 0 2 0,0 1-10 15,0-1 9-15,-2-1-21 0,2 2 3 0,0 0-11 16,0 0 12-16,0-2-20 0,0 2-5 0,-2 4-6 15,2-4 19-15,1 2 16 0,-1 2-4 16,0 3-26-16,0 2 7 0,5 11 1 0,-5-10 4 16,0 4 14-16,0 2-13 0,0 0 23 0,0 3-15 15,0-1-13-15,0 4-12 0,0-6-24 16,0 1 22-16,0-5-15 0,0 1 5 0,0-2-17 16,0-2-1-16,0 0-11 0,0-2-17 0,0-7 8 15,0 10 0-15,0-2-12 0,0-8-20 0,0 7 20 16,0-7-27-16,0 7 0 0,0-7-62 0,0 7-64 15,0-7-27-15,13 11-66 0,-12-9 19 16,0-2-134-16,-1 0-33 0,0 0 33 16,0 0-209-16,-4 0-54 0,4-2 82 0,0 2 37 15,0-6 12-15,0 2 79 0,0 1 20 0,3-2-35 16,-3 1 70-16,0-2 10 0,-1 1 46 16,1-2 2-16</inkml:trace>
  <inkml:trace contextRef="#ctx0" brushRef="#br0" timeOffset="96338.98">1495 10265 720 0,'-2'-5'326'0,"1"1"-33"0,-1 0-42 15,0 1 42-15,-1-1-67 0,1 3-18 0,0-2-20 16,1 0-22-16,0 0-18 0,-1 1 5 0,2-1-35 15,-1 2 14-15,1-3-17 0,-4 2-9 16,7 1-9-16,-1-4-11 0,1 2-8 0,0 2-9 16,0-5 20-16,1 4-3 0,-1-1-32 15,2-1 36-15,-3 2-47 0,2 0 14 0,-1-1-27 16,-1 0 12-16,-2 2 10 0,2-1-14 16,-1 1 3-16,-1 1-24 0,0 0 32 0,0 0-10 15,-4 0-16-15,2 1-13 0,-1 1 8 16,-1-1-16-16,0 0-1 0,-2 3 45 0,1-3-13 15,1 0 22-15,0 0 3 0,-1-1-1 0,1 2-8 16,2-2 24-16,-2 0-9 0,0 1-13 0,1 1 9 16,2-2-18-16,-3 0 0 0,4 0 3 15,0 0-13-15,0 0 0 0,0 0-2 0,0 0 7 16,-1-13-3-16,2 10-23 0,2 2 7 16,-2-3-7-16,0 2-1 0,3 1-1 0,-2 0 14 15,3 1-21-15,-3-2 11 0,2 2-10 0,-1-1-8 16,-1 2 10-16,1-1 9 0,-1 2-8 0,3-1 0 15,-2 0 9-15,-2 1-1 0,2-1-1 16,-1 3-9-16,-1-2 22 0,-1-1-14 0,0 0-11 16,0 4 17-16,0-1 6 0,-1 0-7 0,-2-2-6 15,1-1 2-15,1 0 16 0,-2 0 9 16,1 3-5-16,-1-4 4 0,2 0 5 0,-2 0-1 16,1-2-8-16,-1-1 3 0,2 3 1 15,1-1-20-15,-1 0 16 0,-1-1-16 0,1-1 5 16,2 0-10-16,-1 2-5 0,0 0 8 0,4-2-12 15,-2 0-7-15,-1 2 26 0,1 1-24 0,0-2 1 16,0 1-32-16,-2 0-50 0,3 1-46 0,-1 0 12 16,-2 0-169-16,2 0-71 0,-1 0 30 15,-2 0-229-15,-1 1 46 0,-1-1 40 16,1-1 50-16,-2-1 65 0,2 1-64 0,-1-1 98 16,-2 1-3-16,-2 1 33 0,0 1-39 0,-1-2 87 15</inkml:trace>
  <inkml:trace contextRef="#ctx0" brushRef="#br0" timeOffset="98723.84">2193 2635 640 0,'0'0'247'0,"0"0"-18"0,0-16-20 0,0 16-34 16,0 0-24-16,0 0-11 0,-14 0-9 0,14 0-19 15,0 0 9-15,0 0-1 0,0 0-31 0,0 0-7 16,0 0 3-16,0 0-8 0,0 0-12 0,0 0 13 16,0 0-16-16,-2 3-8 0,9 11 34 15,0 1-27-15,-1-1-16 0,3-1-2 0,-1 0 8 16,0 0-14-16,-3-2 15 0,7 0-26 15,-7 2 0-15,1-6 6 0,-1 0 2 0,0 0 20 16,0-2-8-16,-1-2-31 0,0 0 23 0,-1 0 20 16,0-1-27-16,0 0 52 0,0-2-42 15,0 1 27-15,0-1-8 0,-3 0 4 0,0 0 12 16,0 0-5-16,14-13 4 0,-12 10 13 16,1-2-11-16,2-11 4 0,-3 3-20 0,2-5-1 15,-4 11 11-15,0-4-35 0,0 0 3 0,0-5 11 16,0-2-10-16,0 2 6 0,0 1 2 0,0 2-32 15,0 2 13-15,0 1-2 0,0 2-12 16,0 1 3-16,0 7-4 0,0-10-8 0,0 2-29 16,0 1 1-16,0 7-66 0,0-9-5 15,0 2-53-15,7-5-39 0,0 1-4 0,0 5-41 16,0 1 21-16,-3 2-232 0,2-2 5 16,0 5 20-16,-1 0 33 0,-5 0 23 0,0 0 42 0,6 0 47 15,1 0 17-15,0 0 12 0</inkml:trace>
  <inkml:trace contextRef="#ctx0" brushRef="#br0" timeOffset="99113.82">2707 2498 563 0,'0'-2'315'16,"-1"-3"-55"-16,0 1-27 0,-3 0-8 0,-1 1-23 15,0-2-7-15,2 2-7 0,-1-1-22 0,-7-4-2 16,1 3-34-16,2 2-1 0,2-2-23 16,0 2 2-16,-1 2-6 0,2-1-8 0,0 1-13 15,2 1 20-15,-2-1-40 0,5 1 27 16,0 0-30-16,-7 0-2 0,7 0-28 0,-7 0 23 16,-7 13-31-16,10-10 7 0,-3 13 16 0,-1-4-17 15,3 6-10-15,-1 0 13 0,-3 3-20 0,5 0 34 16,2 0-27-16,-1-2-11 0,3 4 4 0,-2-3-2 15,2-9 3-15,0 5-1 0,0 2-14 16,13 23 6-16,-8-21-5 0,-1-2 14 0,1 0-18 16,-1-4 38-16,2 1-40 0,-2 2 2 0,0-6 15 15,-1 0 9-15,-1-1-21 0,2-3 12 16,-3 1-32-16,1-1-33 0,-2 0-32 0,0-1-38 16,0-2-63-16,0 3 16 0,0-7-115 0,0 0-102 15,0 8 10-15,0-8-25 0,0 9 46 16,0-9 31-16,0 7 51 0,0-7 19 0</inkml:trace>
  <inkml:trace contextRef="#ctx0" brushRef="#br0" timeOffset="99336.8">2686 2774 635 0,'-4'-3'332'0,"3"2"-54"16,-3-1-25-16,0 0-21 0,0 2 2 15,0 0-38-15,-2 0-47 0,1 0-3 0,-2-1-16 16,1 1 6-16,-1 0-16 0,7 0-31 0,-12 0-19 16,-1 0 1-16,1 0-20 0,-16 13-20 0,17-12-29 15,0 1-30-15,1-2-49 0,3 0 7 16,3 1-177-16,1-1-128 0,3 0-28 0,0 0 25 16,0 0 25-16,-5-10 60 0,8 6-36 0</inkml:trace>
  <inkml:trace contextRef="#ctx0" brushRef="#br0" timeOffset="99621.82">3081 2707 885 0,'1'0'355'0,"2"0"-47"0,-2-1-24 0,-1 1-25 16,0-2-45-16,-1 2-18 0,-2-3-6 0,-1 2-11 16,-1 0-43-16,-2 1-4 0,-9-5-10 15,2 5-37-15,2 0-8 0,-3 0 2 0,-4 0-12 16,0 0 3-16,1 0-51 0,3 0-17 0,0 0-41 16,1 0-62-16,4 0-38 0,-5 12 13 15,7-12-221-15,4 0-37 0,2 1 10 0,2-1 25 16,0 0 25-16,1-1 30 0,3 2-3 0,-3 0 32 15</inkml:trace>
  <inkml:trace contextRef="#ctx0" brushRef="#br0" timeOffset="99831.8">3058 2872 613 0,'-2'3'311'0,"0"0"-30"15,-2-2-22-15,0 1-2 0,-1-1-39 0,0 0-52 16,-3-1 5-16,2 0-42 0,-3 0 7 16,-5 0-25-16,2 0-4 0,1 0-56 0,-4 0-34 15,-1 0-89-15,3 0 6 0,2 0-352 0,-2 0 52 16,-1 0 18-16,-5 0 41 0,5 0 10 16,0 0 51-16,1 0 9 0</inkml:trace>
  <inkml:trace contextRef="#ctx0" brushRef="#br0" timeOffset="100717.72">3270 2740 506 0,'-3'-4'250'16,"-1"0"-30"-16,1 0-10 0,0-2-11 16,-2 2-14-16,1 0-25 0,3-2-5 0,1 0-14 15,-1 3 13-15,1-3-25 0,0 2-1 16,0 4-29-16,0 0-21 0,0 0-7 0,0-9 2 16,0 9-10-16,0 0-4 0,0-7 8 0,14-4-31 15,-11 10 1-15,3 0 2 0,1 0-7 16,1 1 5-16,0 1-9 0,1-1 0 0,5 0-8 15,1 0 16-15,4 0-3 0,13 10-8 0,-16-5 4 16,-3 0 10-16,2 3-8 0,-8-3-7 16,1 1-1-16,-3-1-6 0,-1 2 23 0,-2-3 2 15,0 3 15-15,-2-7-26 0,0 0-19 16,0 13 6-16,-16 15-11 0,7-16 5 0,-1 1 24 0,0-4-9 16,-1 1 17-16,4-3-15 0,1-3 36 15,0 2-22-15,-1-4 11 0,4 1-23 0,0 2 8 16,0-4-6-16,0 0-4 0,1 0 8 15,2 1 2-15,0-1-4 0,-4 1-17 0,4-2-12 16,0 0-16-16,0 0 26 0,13 5-7 0,-8-2 13 16,9 5-5-16,-5-3-17 0,1 2 0 0,3-1 0 15,-2 3-1-15,1-5-2 0,-1 6 1 16,-3-3-1-16,1 1 7 0,-4-1-4 0,-2 1 12 16,1-1-4-16,-3 0 6 0,-1 2-13 15,0-9-7-15,0 11-2 0,-13 15 14 0,3-13-1 16,0-2-2-16,-3 1 2 0,-1-2 23 0,-7-1-2 15,5-3-20-15,-2-1-21 0,2-2-4 16,2-1 21-16,7-2 3 0,7 0-32 0,-11 0-17 16,-1 0 0-16,-15-14-44 0,14 7-21 0,3-1-61 15,-3 2-15-15,8 1 17 0,2-1-227 16,1-1-11-16,0 2-30 0,2 5 82 0,0 0 25 16,0-10 14-16,17-15-20 0,-5 12 4 0,-1 0 73 15</inkml:trace>
  <inkml:trace contextRef="#ctx0" brushRef="#br0" timeOffset="101414.68">3638 2776 573 0,'3'-2'341'0,"-1"0"-32"0,0 0-9 0,0 0-42 15,-1 2-50-15,3-2 11 0,-4 2-26 16,3 0-34-16,-2 0-28 0,1 2 5 0,1 1-44 15,-2 1 14-15,2 0-27 0,0 3 6 0,-1-4-23 16,-1 2 23-16,5 11-12 0,-2-4-11 16,-1-2 13-16,2 5-7 0,-1-2-8 0,-3-2-5 15,2-3 16-15,-2 2-20 0,0-3-5 0,1 0-6 16,-2-1-3-16,0-4 30 0,0 3 16 16,0 0-20-16,0-5 15 0,0 0 0 0,0 0 1 15,0 0-6-15,0 0-9 0,0 7-8 0,0-7 13 16,0 0-18-16,0 0 8 0,-5 7-11 15,5-8-8-15,0-3 1 0,0-1-7 0,0 1 0 16,1-1-5-16,-1-4-17 0,9-6 4 0,0-3 4 16,0 0-1-16,0 4-7 0,5-2-10 15,-7 2 13-15,1 6-5 0,-1 0-12 16,-1 2 3-16,-1 4 0 0,0 0-2 0,-1 0 8 16,-4 2-6-16,0 0 8 0,0 0-3 0,8 0-1 15,4 12 1-15,-8-7-25 0,-1-2 36 16,2 12-11-16,0-2 3 0,-2-2 3 0,-1-2-9 15,0-1 9-15,1 0-30 0,-3-2 12 0,1 1-16 16,1 0 21-16,-1-3 4 0,-1 0 7 0,0-1-22 16,0-1 16-16,1 3 20 0,1-4-15 15,-2 1-12-15,2-2-2 0,-2 0 23 0,0 0-12 16,0 0-4-16,0 0 3 0,7-11-6 0,-5 5 10 16,2 0-22-16,5-6-5 0,-3-5 7 0,6 5 4 15,-7 1-15-15,0 2 0 0,0 2-17 16,-1 1 31-16,0 2-4 0,1 2-17 0,-2-1-5 15,-1 3 12-15,2 0 13 0,-4 0-4 16,0 0 18-16,0 0-5 0,10 11-19 16,-7-7 16-16,-1 2-9 0,2 12 3 0,1-7 1 15,-3-1 10-15,-1 2-2 0,4 6-13 0,-1 0 5 16,-3-4 15-16,3 4-1 0,-4-5-12 16,1-4-2-16,-1 1 8 0,0-3 8 0,0-7-12 15,0 0-4-15,0 9-29 0,0-9 3 0,0 8-133 16,0-8-44-16,0 0-55 0,0 0 23 15,0 10-240-15,4-12 46 0,-2-1 16 16,1-1 41-16,9-5 29 0,-1-1 3 0,1-4 49 16,0-1 15-16,0-2 34 0</inkml:trace>
  <inkml:trace contextRef="#ctx0" brushRef="#br0" timeOffset="101668.66">4153 2697 862 0,'0'-3'306'15,"2"0"-39"-15,-1 1-12 0,-1 1-44 16,0 1-21-16,0-2-6 0,0 2-27 0,0 3-16 16,1 1 8-16,-1 2-5 0,0-1-26 15,0 2 14-15,0 0-17 0,3 15-24 0,-3-12-9 16,0 5-10-16,5 20 28 0,-4-14-11 0,0-2-8 16,6 1-31-16,-5-2-13 0,-1-4-3 15,2 0-3-15,0-4 9 0,-2-1-17 0,2 0 11 16,-2-2-34-16,0 1-45 0,2-3-30 0,-2 1-41 15,-1-1-55-15,1 1-9 0,-1-2 15 16,0 1-222-16,0-3-12 0,3 2 22 0,-3-1 33 16,1-3 30-16,0 0 44 0,2 0-4 0,2 0 12 15</inkml:trace>
  <inkml:trace contextRef="#ctx0" brushRef="#br0" timeOffset="102201.63">4477 2704 620 0,'1'-4'309'0,"-1"0"-24"0,1 1-8 0,-1-1-2 16,0 1-57-16,3 0-18 0,-3-1 26 16,0 3-18-16,0 0-24 0,-3-1-3 0,2 2-20 15,0-3-52-15,-2 3-11 0,-1 0-10 0,1 1 8 16,-1 1-5-16,-1 0-14 0,-1 0-10 0,-6 7 25 15,0-4-10-15,2 1 5 0,0 2-41 16,2 0 15-16,0-2-4 0,1 1-13 0,-2 4 18 16,2-3-42-16,2 0 27 0,1 0-33 0,1-1 6 15,0-1-4-15,3 0 0 0,0 0 5 16,0 0-14-16,0 0 5 0,0-6-6 16,0 0 9-16,0 8-14 0,0 1 12 0,19 10 12 15,-10-8-28-15,5 2 19 0,0-3-1 16,0-2-1-16,-2 0 7 0,-1-1-16 0,2 1 0 15,-3-2-1-15,4 4 0 0,-5-2-1 0,3 2-1 16,-2 0 1-16,-4-2 5 0,0 0-9 0,-1-2 3 16,-3 1 15-16,2 0-25 0,-1-2 24 0,-2 2-4 15,-1-7 7-15,0 0-20 0,0 10 8 16,0-3 6-16,0 1 13 0,0-1-4 0,-14 13 11 16,2-8-23-16,6-4 8 0,-2-2 16 0,3-2-16 15,1 2-6-15,-1-2 15 0,1-3-27 16,2 2 18-16,-2-1 10 0,0-1-44 0,2 0 0 15,-1 1-148-15,-2-1-81 0,0-1 25 16,1 3-274-16,1-3 20 0,-3 0 60 0,4 1-9 16,2-1 81-16,0 0 29 0,-7 0-19 0,7 0 58 15,-14 0-4-15,-4 0 14 0</inkml:trace>
  <inkml:trace contextRef="#ctx0" brushRef="#br0" timeOffset="118640.63">8381 9984 564 0,'0'0'180'0,"0"0"-31"0,-13 0-21 16,13 0-11-16,0 0-15 0,-28-14-15 0,24 14 17 15,-3 0-66-15,2 0-3 0,-2 0 31 16,7 0-6-16,0 0-15 0,-9 0-31 0,3 0 23 16,6 0 18-16,-11 0-21 0,3 0-11 0,0 0 20 15,-1 0-5-15,4 0-4 0,-3 0-18 16,2 0 16-16,-2 0-6 0,-1 0 6 0,2 0-20 16,-1 0 9-16,-6 0-15 0,0 0 18 15,0 0-22-15,1 0-11 0,0 0-55 0,2 0 6 16,-5 0-93-16,0 0-156 0,-6 0-22 15,4 0 51-15,-1 0-30 0</inkml:trace>
  <inkml:trace contextRef="#ctx0" brushRef="#br0" timeOffset="121639.45">1265 9930 458 0,'0'0'122'0,"0"0"12"0,-13 0-40 0,13 0 27 15,0 0-9-15,0 0-23 0,0 0 20 0,0 0-34 16,0 0 9-16,0 0-10 0,0 0 3 16,-14 0-17-16,0-29 6 0,14 29 17 0,0 0-17 15,0-3-22-15,0 1-19 0,0-1 30 0,0 2 3 16,0 1-13-16,2-1 8 0,-2 1-38 16,1-1 34-16,0 1-10 0,0-2 10 0,1 2-18 15,0-3 10-15,0 2 3 0,1-1 2 16,1 1-11-16,0 0-14 0,1-2 16 0,1 1-1 15,0 1 4-15,0 0-3 0,9-6-16 16,-4 4 8-16,6-1-16 0,-4 2 1 0,-2 1 18 16,0 0-6-16,6-2-7 0,-2 1 18 0,3 0-4 15,-3 2 3-15,-2-2-22 0,1 2-7 16,5-1 24-16,-3 1-19 0,-2 0 9 0,5 0-11 16,-5-1-5-16,-7 1 12 0,3 0-9 15,5 0 3-15,1 0 11 0,2 0-4 0,-1 0-8 16,0 0-2-16,-1 0-2 0,-2 0-6 0,-1 0 4 15,-3 0 0-15,21 6 3 0,-17-6 0 16,-4 3-4-16,4-1-2 0,-3-2-12 0,-1 0 13 16,8 1 10-16,-11-1-9 0,7 0-10 0,1 0 22 15,1 0-11-15,-2 0-8 0,3 0 22 16,-1 0-21-16,0 0 0 0,-3 0-5 0,3 0 19 16,1 0-21-16,1 0 10 0,-2 0-2 0,1 0 2 15,-3 0-13-15,0 0 28 0,-2 0-10 16,-3 0 7-16,1 0-26 0,4 0 10 0,4 0 1 15,-4 0 7-15,1 0 7 0,1 0-17 16,0 0 10-16,-2 0 0 0,-1 0 0 0,2 0-19 16,0 0 20-16,0 0 0 0,-4 0-4 0,1 0 5 15,-2 0-11-15,5 0 0 0,-2 0-11 16,0 0 23-16,11 4-1 0,-7-1-15 16,-4-3 21-16,-1 1-18 0,-1 2-1 0,-2-3-3 15,2 1 8-15,-3-1-10 0,11 5 22 0,0-4-3 16,0-1 6-16,-3 1-4 0,-3-1-21 0,-1 0 15 15,8 5-6-15,-1-4 4 0,-4 0 8 0,0 3-5 16,-1 0-3-16,4-3-2 0,-1 4 1 16,-6-2-8-16,6 1 6 0,-4-4 10 0,4 7-12 15,-2-3-4-15,2 1 14 0,-4-5 4 16,6 2-20-16,1 1 1 0,5 0 15 16,-15-3-7-16,6 0 2 0,2 0-11 0,1 0 6 15,3 0 12-15,-2 0-10 0,-1 0 2 16,2 0-2-16,0 0 8 0,-3 0-4 0,3 0 6 15,0 0-17-15,-4 0 16 0,1 0 3 16,-1 0-16-16,1 0 13 0,-3 0-20 0,-1 0 20 16,1 0-7-16,6 0 2 0,-2 0 7 0,1 0-3 15,2 0-14-15,1 0-1 0,0 0 10 0,26-7 4 16,-25 6-7-16,4-2 0 16,-1 0 8-16,-1 0 3 0,0 2-10 0,-13 1-6 15,6 0 13-15,3 0-4 0,4 0-6 16,-2 0-6-16,-1 0-1 0,0 0 16 0,0 0-9 15,0 0 2-15,-1 0 6 0,0 0-3 0,0 0-1 16,0 0 0-16,0 0-9 0,1 0 21 16,0 0-13-16,-1 0-7 0,2 0 13 0,2 0-9 15,-2 0-2-15,0 0 6 0,-1 0-11 16,0 0 9-16,3 0 5 0,-2 0-12 0,0 0 8 16,-2 7-1-16,1-7 0 0,22 12 6 0,-26-9 6 15,4 0 2-15,-1-2-10 0,-4 1-15 16,2-1 18-16,-2 2-16 0,1 0 0 0,3-2 15 15,-4-1 3-15,2 0-10 0,-1 1 7 16,1 1-7-16,1-2 14 0,-3 0-12 0,-8 0-5 16,5 0 8-16,1 0 1 0,2 0-14 0,20 9 11 15,-18-9-5-15,-4 3 8 0,-2 0 2 0,4 0-2 16,-4 1-5-16,0-2 8 0,2 1-16 16,-2-1-4-16,-3 2 17 0,0-2-1 0,6 0-16 15,2 1 9-15,-6 0 7 0,-1-3-5 16,-1 1 10-16,-2 1-3 0,13-2-3 0,-5 2-6 15,-2 0 14-15,-3-1-15 0,1-1 7 0,-4 0-10 16,1 2 14-16,9-1-16 0,-4 0 9 16,2 4 1-16,-3-4-10 0,-2 0 10 15,6 2 5-15,0 0-14 0,0-2 11 0,-4 1 2 16,-1-1-13-16,-2-1 16 0,1 1-15 0,8 1 24 16,0 1-8-16,-10-3 0 0,4 0-8 15,4 0 10-15,1 0-13 0,3 0-3 0,-4 0 3 16,1 0-2-16,0 0-1 0,-4 0 8 15,2 0-2-15,-5 0 1 0,0 0-2 0,-2 0-9 16,0 0 16-16,0 0-10 0,-4 0 1 0,2 0 11 16,-1 0 5-16,2 0-12 0,5 0-2 15,4 0-9-15,-1-9 7 0,-1 9-1 0,3 0-3 16,1 0 4-16,21-12-5 0,-19 10-16 16,0 0 24-16,4 0-3 0,-5 1 6 0,2-3-9 15,3 1-1-15,-4 0 5 0,-1-1-10 0,-1 4 9 16,4-1-10-16,-4-2-1 0,0 0 16 0,2-1 10 15,-3 3-6-15,3-1-21 0,-3-1 3 16,-5 3 17-16,1-1-7 0,3-1 7 0,3 0 3 16,0 0-9-16,-1-1 5 0,2 3-6 0,-11 0 2 15,5 0 4-15,2 0-7 0,3 0-4 16,0 0 13-16,0 0 0 0,1 0-8 0,1 0-6 16,-2 0 13-16,-1 0-15 0,1 0 19 15,0 0-2-15,-1 0-9 0,1 0 7 0,0 0 5 16,-3 0-21-16,-1 0 7 0,-3 0 11 15,-1 0-8-15,-2 0 13 0,-2 0-11 0,1 0-5 16,-3 0 14-16,2 0-11 0,-1 0 0 0,-1 0 0 16,1 0-8-16,-2 0 13 0,1 0-14 15,0 0 24-15,1 0-12 0,-3 0-2 0,1 0-2 16,1 0 8-16,-7 0-9 0,10 0 7 16,-2 0 3-16,-3 0-2 0,-5 0-6 0,9 0-12 15,0 0 12-15,-2 0 15 0,0 0-12 0,-1-7-11 16,2 7 12-16,5 0-4 0,2 0-3 0,19-13 12 15,-12 10 1-15,4-3-9 0,1 4-5 0,1-3 13 16,-1 5-9-16,2-2 4 0,0 0-3 16,1-1 8-16,-1 2-5 0,6-2-12 0,1 2 18 15,-3 0-10-15,3 1 5 0,-4 0 10 0,3-5-3 16,-3 4-4-16,4 0-12 0,-4-2 10 16,-4 0 9-16,0 1-11 0,1 0 0 0,-3 1 9 15,-12 1-4-15,3 0 3 0,6 0-7 16,-1 0-2-16,1 0-4 0,1 0 2 0,-2 0 8 15,-2 0-1-15,-1 0 0 0,3 0 0 0,1 0-2 16,-2 0 3-16,-1 0-1 0,3 0-12 16,-2 0 4-16,-1 0 4 0,-2 0-10 0,0 0 22 15,-2 0-5-15,1 0-9 0,-2 0 4 0,-2 0 20 16,4 0-14-16,-3 0-3 0,-1 0-3 16,-3 0-3-16,0 0-3 0,0 0 2 0,-1 0 1 15,-2 0 12-15,-1 0 1 0,3 0-13 16,-9 0 7-16,10 0 7 0,-2 0-14 0,-3 0 1 15,4 0 11-15,-9 0-22 0,8 0 11 0,5 8-4 16,-7-7 2-16,-4-1-9 0,3 0 5 16,-2 2 2-16,2-2 11 0,-2 2-3 0,1-1-21 15,-1 1 19-15,4 0-1 0,-5-2 2 0,2 0 5 16,1 0-19-16,-2 1 10 0,1-1 12 16,0 1-16-16,-4-1 8 0,0 0-6 0,0 0-5 15,7 0 14-15,-7 0 9 0,9 0-16 0,-9 0-4 16,8 0-1-16,-8 0 14 0,6 0 1 15,-6 0-4-15,10 0-6 0,-3 0 16 0,-7 0-13 16,9 0-4-16,-3 0-4 0,-6 0 16 16,15 0 3-16,1 0 7 0,0 0-10 0,1 0 0 15,24 10 0-15,-31-10 10 0,3 0-13 0,6 0-2 16,3 0 4-16,-3 0 9 0,7 0-17 16,1 0 22-16,2 0-24 0,30 10 24 0,-31-10 11 15,1 2-30-15,2 1 5 0,0-1 1 0,-2-1-8 16,0 0 18-16,3-1 17 0,-1 3-30 15,-2-1-9-15,2-2 27 0,-2 1-6 0,0 0-15 16,-1-1 0-16,-1 3-2 0,-3-2 9 16,0 1-11-16,2-2-6 0,-2 3 0 0,-1-2 4 15,-1 0 10-15,-6-1-14 0,4 5 8 0,-20-5 8 16,11 0-1-16,-1 0 2 0,-2 0-16 0,-1 0-7 16,-7 0 3-16,8 0 1 0,-8 0 13 0,8 0-30 15,-8 0-40-15,7 0-31 0,-7 0-34 16,0 0 13-16,6 0-250 0,-6 0-53 0,7 8 53 15,-8-11 26-15,-2 2 2 0,-3-1 71 16,-8-6-6-16,-4 1-1 0</inkml:trace>
  <inkml:trace contextRef="#ctx0" brushRef="#br0" timeOffset="123187.36">6856 9207 645 0,'0'0'190'0,"0"0"-9"0,0 0-37 15,0 0-3-15,0 0-15 0,0 0-16 0,0 0-18 16,0 0 20-16,0 0-2 0,0 0-5 15,0 0-2-15,0 0 5 0,0 0-9 0,0 0-13 16,0 0-11-16,0 0 14 0,0 0-20 16,-14 3-4-16,17 2-1 0,5 6-1 0,3 3 8 15,-2-1 16-15,-2 2-24 0,3 3-2 16,1-4 0-16,-2 3 8 0,1-2-6 0,-1 1-5 16,0 0-4-16,1-1 5 0,2 1-6 15,-3 1 9-15,1-3-21 0,-3-1 26 0,2 1-45 16,-2-2 29-16,-1-2-22 0,-2-3 25 0,1 0-19 15,2 7-31-15,-4-4 20 0,1-2-24 16,-1-1 48-16,-2-1-36 0,0 1 11 0,3-1-33 16,-4 0 18-16,1 0 14 0,1-1 1 0,-2 1-25 15,0-1 15-15,1-2-10 0,-1 1-5 16,1-3 5-16,0 4 1 0,-1-3 8 0,2 3-24 16,-1-4 26-16,-1 1 3 0,1-1 6 0,-1-1 4 15,0-3-17-15,2 2 25 0,-1-1-4 0,-1-1-2 16,0 1-17-16,1-1-28 0,0 1 31 15,2-3-11-15,-3-1 10 0,4 1-17 16,-1-2 5-16,4-7-8 0,-2-1-3 0,0 0 17 16,3 2 14-16,-4-2-28 0,5 2-5 0,-5 3 18 15,-1 2-5-15,1 3 0 0,-1-3-9 0,1 3 28 16,-3 2 0-16,2-1-4 0,-2 2-21 16,1 0-9-16,2-1 2 0,0 1 8 15,-1 2 0-15,-3 0-25 0,0 0 29 0,6 0-21 16,-6 0 41-16,9 0-19 0,-2 0 5 0,0 0 13 15,-1 0-41-15,2 0 15 0,5 12 10 0,0-5-27 16,0 0 22-16,-2 1 17 0,-2 0-24 16,-4-2 6-16,4 0-3 0,-7-1 3 0,4-1-2 15,0 10-10-15,-2-6 18 0,-2 0 0 16,1-1-10-16,0-1 17 0,-2-1 9 0,0-1-15 16,1-1 0-16,0-2-1 0,-1 3 2 0,-1-1-10 15,1-2 0-15,-1-1 0 0,0 0 14 0,0 0-7 16,0 0 14-16,0 9-3 0,0-9-12 15,0 0-44-15,0 6-17 0,0-6-16 0,0 0-48 16,0 0-37-16,0 7-54 0,0-7 19 16,11 11-219-16,-10-7 11 0,0-3 10 0,3 0 14 15,-1 0 71-15,-1-1 13 0,3 2 33 0,-1-2-14 16</inkml:trace>
  <inkml:trace contextRef="#ctx0" brushRef="#br0" timeOffset="123558.33">7445 9497 874 0,'-2'-2'329'0,"-1"-1"-55"0,3 1-4 15,-3 0-32-15,1 0-32 0,1 1-3 0,0-1-4 16,-1 1-41-16,1 0-23 0,1 1-22 15,0-2-5-15,0 2-4 0,0 2-3 0,0-1-33 0,0 2-17 16,0-2 16-16,1 5 5 0,1-2-26 16,-1 3-24-16,0-2 28 0,5 12-24 0,0-1 19 15,-1-1-20-15,0 3 37 0,0-3-26 0,-1 1-27 16,2-1 11-16,1 0 29 0,-5 3-39 16,2-8-17-16,-3 1 23 0,2-3 27 0,-3-1-46 15,3 2 20-15,-3-4 1 0,1-1-28 16,-1 2-3-16,0-2 11 0,1 0-38 0,-1 0-26 15,0 0-15-15,0 0-42 0,0-2-42 0,0-2 18 16,0 0-191-16,0 0-54 0,0 0-11 0,0 0 53 16,-9 5-12-16,8-6 56 0,-1-2 27 15,1 1 18-15,1-5-27 0</inkml:trace>
  <inkml:trace contextRef="#ctx0" brushRef="#br0" timeOffset="123797.32">7361 9308 334 0,'-4'-8'370'0,"2"4"-29"0,-1-2-48 0,0 1-35 16,2 0-1-16,-1 0-15 0,-2 2-24 0,4-1-57 16,-3 2-11-16,2-2-35 0,0 3 9 15,1-2-24-15,-1 1-3 0,1 0-13 0,0 2-17 16,0-1-8-16,0 1 11 0,0 0-69 0,1 1-16 15,0-1-22-15,2 2-41 0,-2 0-45 16,3 0-17-16,-2 0 11 0,-1 0-218 0,2 1-30 16,1-1 24-16,0 0 11 0,-3-1 50 15,4 1-10-15,-1-1 29 0</inkml:trace>
  <inkml:trace contextRef="#ctx0" brushRef="#br0" timeOffset="124368.29">8008 9574 561 0,'4'-2'262'0,"1"1"-22"0,-4 0-23 0,3 1-9 16,0-1-10-16,-2 1-32 0,1 0-3 15,-1 0-14-15,2 0-15 0,-4-2-2 0,3 2-18 16,-2-2 20-16,1 4 10 0,-1-4-18 0,0 2 6 16,-1-1-29-16,1 0-7 0,-2-1-4 15,0 2-6-15,-2-1-28 0,2 0 21 0,-3 1-3 16,-1-2-11-16,0 1-4 0,-1-1-8 0,0 1 16 15,0 0 4-15,-2 1-24 0,2-2 11 0,-13 1 1 16,0-2-17-16,1 3-12 0,9 0-2 16,-4 0-4-16,-1 0 12 0,1 0-4 15,3 0-52-15,1 0-42 0,0 0-17 0,1 0-10 16,8 0-27-16,-6 0-8 0,6 0-10 0,-8 0-23 16,8 0-9-16,0 0 16 0,0 0-115 0,0 0-59 15,-11 8-39-15,12-6 8 0,-1 1-8 16,3-3 34-16,-2 2-2 0,0 2 11 0,2 0 77 15</inkml:trace>
  <inkml:trace contextRef="#ctx0" brushRef="#br0" timeOffset="124613.27">7986 9716 351 0,'0'1'242'0,"2"2"9"0,-2 0-26 0,1-1-41 16,0-2 9-16,-1 4-8 0,-1-2-15 0,1 0-24 16,-3-1 1-16,3 0-18 0,-4-1 6 15,1 1-18-15,-1-1-29 0,-3 3 0 0,2-3-1 16,-1 0-30-16,-2 1-29 0,-12-1-28 16,0 0-75-16,3 4 6 0,-3-2-232 0,-1 1-92 15,-1-3 58-15,5 3 19 0,-4-2 48 0,13-1 7 16,-1 0-8-16</inkml:trace>
  <inkml:trace contextRef="#ctx0" brushRef="#br0" timeOffset="125674.21">8436 9541 702 0,'0'-14'228'16,"0"14"-22"-16,0 0-22 0,0 0-16 0,-14 0 2 16,14-16-33-16,-18-1-14 0,14 13 5 15,3 0-8-15,-3 3-1 0,-1-2-19 0,1 2-13 16,-1-2-7-16,1 0 13 0,-1 2-16 16,1-1 9-16,2 1 4 0,-4 1-34 0,3-1-1 15,-1-1 20-15,0 2-30 0,2-1 12 0,-1 1-10 16,-1 0-21-16,4 0 4 0,0 0 23 15,-6 0-14-15,6 0-17 0,-9 0 27 0,-8 23-16 16,10-14-23-16,-1 3-13 0,4 0 18 0,-2 3-2 16,1 1-10-16,-2 2 6 0,6 0 5 15,-3 1 17-15,4 1-4 0,0-8-20 0,0 3-1 16,0 2 13-16,0-1-25 0,17 16 10 0,-8-18 4 16,2-3-9-16,1-2 25 0,1-2-27 15,1-6 15-15,-5 2 9 0,3-3-30 0,-12 0 13 16,14 0 0-16,3 0-2 0,15-17-6 0,-18 12 4 15,-1-5 5-15,1 1 21 0,-5 0 0 0,1-4-13 16,-4 3-29-16,-2 2 19 0,0-2 29 16,-3 2-16-16,-1 8-14 0,0-7 1 0,0-1-2 15,0-2 13-15,-19-15-27 0,12 11 51 16,-6 0-23-16,4 2-13 0,1 4 38 0,3 0-30 16,1 4 14-16,-1-1-19 0,-1 2-4 0,-1-1 32 15,2 1-20-15,0 0 9 0,0 2-28 16,0-2-3-16,1 2 9 0,-1-1-31 0,1 1-27 15,0-1-24-15,0 1-24 0,-1 1-43 0,4-1 14 16,-2 1-184-16,1 0-90 0,2 0 29 16,0 0 40-16,0 0 20 0,0 0 2 0,-8 0 31 15,8 0 39-15,0 0-2 0</inkml:trace>
  <inkml:trace contextRef="#ctx0" brushRef="#br0" timeOffset="128026.06">6718 10769 764 0,'0'0'231'0,"0"0"-15"16,0 0-9-16,-12-15-35 0,12 15 8 0,0 0-21 15,0 0 4-15,0 0-20 0,-21-27-5 16,21 25-13-16,-2 1-13 0,0-1 5 0,2 0 6 16,-1 1-4-16,-1-2-30 0,1 2-12 15,1 1-9-15,0-1-21 0,-3 2 28 0,0 2-29 16,-1-3 5-16,1 4 25 0,1 0-10 0,0 1-20 16,0 4-5-16,-3 7-12 0,2 3-3 0,3-4 16 15,0 1-25-15,0-7 8 0,0 5-7 0,0 1 9 16,13 20-9-16,-9-19 22 0,3 0-29 15,0-2 3-15,-1-2-12 0,-1-2 0 0,7 1-16 16,-4-4 26-16,1-1 11 0,-4-3 9 16,3-1 2-16,-1-1-21 0,-1-1-8 0,0 0 23 15,-3 2-37-15,-3-2 13 0,0 0-21 0,8 0 11 16,0 0-5-16,12-15 3 0,-12 9-12 16,1-5-4-16,-2 1 28 0,-3 1-7 15,1 0 6-15,0-5-23 0,-2 0 1 0,1 5 17 16,-2-2 2-16,1 1-16 0,-3 2 1 0,1-2-3 15,1 3 3-15,-2 0 5 0,0-2-14 16,1 1 32-16,-1 8-17 0,0 0 2 0,0-10 2 16,0 3-9-16,0 7 24 0,0-9-22 15,0 2 15-15,0 7 19 0,0-8-35 0,0 8 4 16,0-9 23-16,0 9 6 0,0-6-21 0,0 6-11 16,0 0 22-16,0-8 0 0,0 8 4 0,0 0-28 15,0 0 10-15,-4-10 3 0,4 10 22 0,0 4-24 16,0-2-2-16,0 3 7 0,0 0-6 15,0 2-5-15,0 1 36 0,0 0-9 0,0 2 18 16,0 5-15-16,0 3 0 0,0 3 5 16,11 20 10-16,-8-22-5 0,1 2 9 15,4-2-6-15,-2-1-1 0,-1-1-15 0,3-1 3 16,1-3-2-16,-3-3 8 0,1-2-1 0,4 5-1 16,-2-2-18-16,0-4-11 0,1-2-29 15,-1-3-10-15,-3 1-41 0,-6-3-45 0,0 0-29 16,8 0-53-16,-8 0 19 0,9 0-255 0,-1 0 11 15,-8 0 84-15,14-12 5 0,-8 7-6 16,-2 3 69-16,0-4 31 0,-2 2-9 0,2-1-1 16</inkml:trace>
  <inkml:trace contextRef="#ctx0" brushRef="#br0" timeOffset="128293.05">7126 10891 448 0,'0'-1'347'0,"1"0"-55"16,0-1-20-16,3-1-11 0,-4 1-48 0,0 2-27 16,0-2 7-16,1 4-23 0,1-2-23 0,-1 2-5 15,-1 3-12-15,3-1-5 0,-1 2-28 16,-2-1 1-16,4 1 8 0,-1 1-13 0,3 8-19 16,-2-3 1-16,3 3-13 0,0 0-5 15,-1-2 6-15,-2-1-22 0,-1-3-7 0,-2 0 2 16,2-3-37-16,-3-1 4 0,1-1-54 0,-1-1-32 15,0-1-42-15,0-2-47 0,0 0 16 16,0 0-184-16,0 0-55 0,-10 14 20 0,6-13 42 16,1-1-22-16,0 0 55 0,1 0 25 0,-1 0 34 15</inkml:trace>
  <inkml:trace contextRef="#ctx0" brushRef="#br0" timeOffset="128536.03">7128 10673 830 0,'-2'-10'311'15,"2"2"3"-15,-3 0-13 0,2 1-67 0,0 1-15 16,-2 2-8-16,2-1-36 0,0 0 1 16,1 1-19-16,0 0-17 0,-2 2-8 0,1 1-18 15,1 2-8-15,1-1-36 0,1 2-3 16,0-2-55-16,-1 3-44 0,1 0-40 0,-1-1-46 15,3 1-25-15,2 1 12 0,-3 1-242 0,8 3-11 16,2 0-4-16,-4-1 65 0,-3-2 17 16,2-2-8-16,0 2 37 0,1-4 25 0</inkml:trace>
  <inkml:trace contextRef="#ctx0" brushRef="#br0" timeOffset="128846.01">7667 10819 219 0,'3'0'337'0,"0"0"-49"0,1 0-19 0,-2 0-30 16,1-1 11-16,-3 1-38 0,4-1-23 15,-7 1-9-15,2-2-19 0,-3 2 12 0,2 0 12 16,-2 0-43-16,-1 0-11 0,-3 0-7 15,-1-2-19-15,-9 2 14 0,9 0-15 0,-8 0-11 16,0 0-8-16,1 0-10 0,0 0-7 0,3 0-7 16,1 0-26-16,2 0-7 0,0 0-23 0,1 0-43 15,0 0-40-15,1 0-53 0,2 0-45 16,6 0 16-16,-9 0-208 0,9 0-39 0,-9 0 31 16,9 0 36-16,0 0-28 0,0 0 74 15,-9 9-8-15,10-8-17 0</inkml:trace>
  <inkml:trace contextRef="#ctx0" brushRef="#br0" timeOffset="129084">7649 10972 796 0,'-3'0'330'15,"3"2"-52"-15,-4-2-16 0,3-2-13 16,-3 2-34-16,-1 0-18 0,1-1-3 0,-3 1-24 15,0-2-29-15,-1 2-10 0,1 0-16 0,-8 0-16 16,-1 0-10-16,-3 0-10 0,5 0-29 0,-1 0 3 16,2 0-64-16,-19-6-27 0,18 6-38 15,1 0-42-15,13 0 11 0,-7 0-163 0,7 0-103 16,-8 0 2-16,8 0 30 0,0 0 16 16,0 0 37-16,0 0 13 0,-9 2 11 0</inkml:trace>
  <inkml:trace contextRef="#ctx0" brushRef="#br0" timeOffset="129622.97">7996 10772 669 0,'0'-3'299'15,"0"1"-45"-15,-1 1-15 0,-3 0 2 0,2-2-36 16,-2 1-7-16,0 2 8 0,2-2-45 0,-1 0 31 16,-1 1-19-16,0 0-24 0,0 0-14 15,-2-1 18-15,4 2-15 0,-1 0-34 16,-2 0-20-16,2 0-8 0,3 0-9 0,0 0-8 16,-9 0-5-16,9 0 27 0,-23 18-11 0,8-8-9 15,2 1-16-15,4 3-4 0,-1 1-4 16,4 5-5-16,-1-2-12 0,2 0-2 0,1 1 19 15,3-1-4-15,0-2-3 0,1-7-17 16,0 5 12-16,13 17-2 0,-6-16-12 0,5 2-4 16,-1-5 1-16,1-1-2 0,2 0 8 0,-1 4 1 15,2-9-3-15,0 0-7 0,-2 0 3 16,-3-4 2-16,-1-2 2 0,1 0-3 0,-10 0-1 16,7 0 0-16,-1 0-19 0,1 0 3 15,-7 0-2-15,24-19 2 0,-16 11 16 0,-1-1 0 16,-4 1-1-16,-1 2-1 0,-2-1-14 0,0 7 0 15,0-8 3-15,0-4 0 0,-10-11-10 16,4 9 2-16,-1 4 1 0,-2-2 6 0,-6 2-1 16,5-1 31-16,-3 4-12 0,0-1-14 0,2 2 18 15,-1 1 8-15,2 0-10 0,1 4-1 16,0-2-1-16,1 1-1 0,-6-3-70 0,3 3-56 16,2-1-33-16,1 1-58 0,2 0 20 15,-2 0-286-15,4 2 28 0,-1-1 44 0,5 1-4 16,0 0 16-16,0 0 73 0,-6 0-8 0,6 0 67 15,-8 0 0-15</inkml:trace>
  <inkml:trace contextRef="#ctx0" brushRef="#br0" timeOffset="142741.17">2051 10673 627 0,'0'0'204'15,"0"0"-23"-15,0 0-13 0,0-15-29 0,0 15-8 16,-6-22-29-16,7 19 9 0,-1 0 11 0,3 0-21 16,-3-1-8-16,1 3 0 0,2-2 4 15,-3 0-13-15,1 1-2 0,0-2-10 0,-1 2 9 16,0 2-6-16,0-4 7 0,2 2-22 15,-2-1-4-15,0 2 2 0,0-3 9 0,0 0-5 16,2 0-19-16,-1-2-6 0,1 2-1 0,-1-2 1 16,0 1 13-16,2-1 15 0,-2 1-12 15,0 1-22-15,1-1 16 0,-1 1-13 0,0 0 13 16,1-1-10-16,-2-1 9 0,2 0 12 16,-2 5-26-16,1-2-1 0,-1-1-1 0,3 1-12 15,-2 2 9-15,-1-2-3 0,0 0 31 0,1 2-35 16,-1 1 3-16,2 1-2 0,-2-1-12 15,2 4 23-15,-1 0-24 0,-1 5 14 16,4 12-1-16,-2 1-2 0,0 0 8 0,-2 3 11 16,0-12-9-16,0 9-4 0,0 3-24 0,0 2 1 15,0 1 38-15,0-1-4 0,-11 28-15 0,8-31-1 16,-2-1 9-16,4-1-3 0,0-2-2 0,-1 0 15 16,0 1-3-16,2-10-22 0,-2 3 16 15,2-4-4-15,-1-2-2 0,0-1 0 0,1-1-2 16,-1 1-27-16,1-3-10 0,0-1 9 15,0 1 2-15,0 0 16 0,0-1-1 0,0-1-2 16,0 0 0-16,-2 0 10 0,2-2 6 0,0 0-26 16,0-1 1-16,0-2-1 0,0 1 23 15,0-3-2-15,2 1-4 0,-2-4 0 0,3-10-7 16,-3 8-1-16,9-19-28 0,-4 7 4 0,0 0 8 16,3 0 14-16,0 2-1 0,2-2-1 0,0 2-11 15,-1-1 12-15,3 2-3 0,-1-3 20 16,0 2-27-16,3 3 4 0,-3 3 4 0,0-1 10 15,1 2-2-15,-2 1-2 0,-1 4 0 16,-2 1-1-16,-4 1-21 0,3 2 0 0,-2-3 2 16,-1 4 3-16,1 2 8 0,0-3 1 0,-2 2-1 15,0 1-10-15,2-2 23 0,-3 2-1 16,1 0-2-16,0-1-21 0,-1 2 0 0,2-2 8 16,-2 1 0-16,0 0-5 0,-1 1-2 0,1-1 10 15,-1-1 24-15,0 2-41 0,-1 2 27 16,0-1-4-16,0 1 1 0,-3 0-20 0,1 1 5 15,-1 1 16-15,-1 0-17 0,-6 6 5 16,-1 1-8-16,0 1 3 0,-1 0 13 0,4 0 1 16,-3 2-3-16,1-6 8 0,2 4-9 0,1-2-14 15,-2-1 22-15,3 1 1 0,1-4-14 0,2 3 1 16,-1-2 5-16,3 1 2 0,0-2 1 16,2 2 8-16,0-2-1 0,0-6 0 0,0 0-19 15,0 9 12-15,0-2-2 0,0 1 0 16,0-8-2-16,18 27-2 0,-9-13 1 0,-2-4 0 15,-1-6 0-15,0 4-12 0,1-2 0 16,-3-3 2-16,1 2 11 0,0 0 0 0,0-4 1 16,-1 3-8-16,1-1-5 0,-1-2 9 0,0 2 5 15,1-1-1-15,-1 2-91 0,2-3-29 0,-2 0-11 16,-1-1-14-16,1 0-32 0,0 2-25 16,0-1 17-16,-4-1-156 0,0 0-60 0,0 0-1 15,9 0 39-15,-3 0-17 0,1 0 52 16,-1 0 66-16,1 0-8 0,0 0-33 0</inkml:trace>
  <inkml:trace contextRef="#ctx0" brushRef="#br0" timeOffset="143022.15">2515 10738 788 0,'0'-2'223'0,"2"1"-6"15,-4 1-9-15,2 0 14 0,0 1-51 16,0 0-6-16,-1 4-8 0,1-2-17 0,0 5-7 16,-2-1 12-16,2 0-27 0,0 15 4 0,0-11-3 15,0 4-4-15,0 5-9 0,0-1 8 16,0 3-40-16,0-3-16 0,0 1 1 0,0-2 4 16,0 0 10-16,0-3-45 0,0 0-26 15,0-6-38-15,0 1-15 0,0-4-19 0,0-6-21 16,0 9-29-16,0-9 11 0,0 0-167 0,-10 8-77 15,11-10-42-15,-1-1 21 0,0-1 64 0,0 0 29 16,0-3-18-16,0-1 46 0</inkml:trace>
  <inkml:trace contextRef="#ctx0" brushRef="#br0" timeOffset="143219.14">2475 10490 700 0,'-2'-5'307'0,"1"0"-46"0,0-1-10 16,2 5-23-16,-3-2-41 0,2-3-36 0,0 4 7 16,0 1-33-16,0-4-3 0,1 5-39 0,0 0 4 15,2 0-9-15,2 0-59 0,-3 0-30 0,2 0-48 16,4 3 8-16,-4 0-284 0,0-2-23 16,1 2 36-16,1 1 0 0,6 6 30 15,-2 1 15-15,0 2 25 0</inkml:trace>
  <inkml:trace contextRef="#ctx0" brushRef="#br0" timeOffset="143509.13">2987 10724 750 0,'3'0'318'15,"-1"2"-36"-15,0-1-16 0,-2 1 2 0,0-1-68 16,0-1 3-16,0 1-12 0,-2-1-22 16,0 0-20-16,1 0-15 0,-3 0 16 0,-1 0-18 15,-1 0 6-15,-2 2-14 0,0-2-31 0,-11 4-10 16,1-3-10-16,-3-1-7 0,7 2-30 0,-6 0-46 16,8-2-26-16,0 1-51 0,3-1-71 15,3 1 14-15,0-1-147 0,1 0-121 0,4 3 36 16,1-2 48-16,0 2 8 0,0-1-14 0,5 1 26 15,-1 1 49-15,10 3-35 0</inkml:trace>
  <inkml:trace contextRef="#ctx0" brushRef="#br0" timeOffset="143717.13">3073 10963 449 0,'-5'2'299'0,"-13"5"-32"16,1-3-34-16,1 2-27 0,-2-4-14 0,-1 1-40 16,0-1-17-16,2 1-5 0,-2-3-12 0,0 0-26 15,4 1-9-15,3-1-49 0,1 1-30 16,2-1-56-16,2 0-30 0,7 0 10 0,0 0-265 16,-9 0 7-16,9 0 49 0,0 0 8 15,-10-13-2-15,8 8 14 0</inkml:trace>
  <inkml:trace contextRef="#ctx0" brushRef="#br0" timeOffset="144020.1">3270 10604 823 0,'1'-2'304'0,"2"2"-61"15,-1-1-25-15,0 1-15 0,-2 0-5 16,-2 1-35-16,4 2 0 0,-1 1-15 0,-1 1-4 16,2 1-20-16,0 0-23 0,-1 1 29 0,-1 0-21 15,5 11-21-15,-5-3-20 0,3-3 36 0,-1 6-17 16,-1-1-42-16,1 1 39 0,-2-1-38 16,1-3-9-16,-1-4 5 0,0 4-32 15,0-1-38-15,0-1-12 0,0 0-39 0,8 11-40 16,-8-15-25-16,7 7 14 0,0-5-143 0,-3-5-98 15,-1-1 13-15,3 2 16 0,6 1 16 16,-1 0 36-16,-4-4-9 0,1-2-10 0</inkml:trace>
  <inkml:trace contextRef="#ctx0" brushRef="#br0" timeOffset="144258.07">3501 10975 764 0,'3'-1'281'0,"-2"1"-36"0,-1 0 8 0,1-2-32 0,-2 2-12 15,1-1 4-15,-1 1-7 0,-2-2-38 16,-1 2 11-16,-1 0-1 0,-1-1-20 16,0-1 7-16,-2 1-12 0,-10 2-37 0,8-1 22 15,-7 0-43-15,0 0-14 0,0 0 16 0,-3 0 1 16,0 0-12-16,3 0-84 0,-1 0-43 0,-2 0-43 16,-17 11-13-16,17-9-40 0,7-2-57 15,4 3 18-15,-1-3-183 0,2 1-41 16,3 2 23-16,1-2 1 0,1 1 59 0,2-1 29 15,-1 1 0-15,2 1 26 0,0 1-24 0</inkml:trace>
  <inkml:trace contextRef="#ctx0" brushRef="#br0" timeOffset="144658.06">3234 11139 370 0,'-1'4'378'0,"-1"-1"-33"0,1 1-24 15,0-2-64-15,3 3-29 0,-3-4-18 16,1 2-40-16,-1-2-5 0,1 1-12 16,2-4-33-16,4 2 10 0,-2-1-24 0,1-2 6 15,2 1 14-15,0 0-50 0,-2-1 7 0,3 1-27 16,-2 2-11-16,1-2 7 0,0 2 4 0,2 0-8 16,-3-1-20-16,1 1-6 0,-7 0 6 15,6 0 13-15,-6 0-25 0,9 0 3 0,-3 0 37 16,6 12-32-16,-11-6 11 0,2-2-11 0,-2 3 30 15,-1 0-27-15,0 1 8 0,0 2 1 16,0 3-16-16,-17 20 15 0,11-17-4 0,0 0 33 16,-1-1-19-16,2-1-16 0,0-1-6 0,4-4 26 15,-3 0-18-15,1 1-12 0,2-4 21 16,0 1-3-16,1-7-20 0,0 0 13 0,0 10-26 16,0-2 14-16,0-8-14 0,13 27-8 15,-3-16 2-15,-3-4-43 0,4 2-51 0,0-7-37 16,-3-1-38-16,1 2-37 0,-9-3 18 0,10 0-247 15,-2 0-9-15,5 0 68 0,2 0 21 16,14-17 46-16,-12 8-10 0,-2-4 2 0,-1 1 38 16,3-7 34-16</inkml:trace>
  <inkml:trace contextRef="#ctx0" brushRef="#br0" timeOffset="145338.09">3684 10919 625 0,'-1'-4'347'0,"-3"-1"-16"0,2 2-47 0,0-2-38 15,1 2-16-15,0-1-44 0,-2 2 4 0,3 0-2 16,0 2-45-16,-1 0-11 0,1 3-4 16,-1-2 16-16,1 3-42 0,0-1 4 0,1 3-11 15,-1-1-9-15,1 1-8 0,-1 1-10 0,1 2 48 16,1-1-48-16,-2 2-3 0,0 3 1 0,0 3 18 15,0-3-47-15,6 22 7 0,-6-19-6 16,0-16-2-16,0 10 2 0,0-1-10 0,0 0 10 16,0-2-20-16,0-7-3 0,0 7 0 15,0-7 17-15,0 0 7 0,0 6 7 0,0-6-10 16,-1 7-16-16,2-10-8 0,3-1-3 0,-3-2 2 16,7-7 2-16,1-6-1 0,-1 0 8 15,-1-1-26-15,2-2 26 0,0 4-32 0,-3 0 24 16,3 3-10-16,-2 4-9 0,-2 3 15 0,-3 0-2 15,2 4-1-15,0-1 1 0,-4 4-4 0,4-1 13 16,-4 2-8-16,0 0-12 0,0 0-10 16,0 0 18-16,0 0-1 0,10 12 13 15,-7-7-18-15,-2-1 6 0,2 2-5 0,-2-1 2 0,0 2 17 16,2 0-2-16,-2-1-1 0,0 0-17 16,1 0 8-16,-1-1 0 0,1 0-12 0,-2-1 4 15,3 2-4-15,-3-3-2 0,1 0 1 0,0 1 0 16,2-3 17-16,-2-1-31 0,-1 0 44 0,0 0-18 15,0 0-14-15,7 0 15 0,3-14-21 16,0 2 3-16,-2-1 1 0,1-2 4 0,-4 5 24 16,1 3-36-16,-2-1 4 0,0 4 11 15,-3 0 2-15,3 1-44 0,-1 1 17 0,-3 2 4 16,0 0 3-16,0 0-19 0,0 0 1 0,0 0-5 16,15 15 26-16,-13-9-14 0,1 0-16 15,2 10 1-15,0-4 15 0,-2-1-10 0,2 5 40 16,-1 0-44-16,1 1 10 0,-4-3 3 15,2-3 13-15,-1 8 1 0,2-5 36 0,-4-2-30 16,5 4 10-16,-5-3-30 0,0-2 28 0,0-11 4 16,0 10-29-16,0-4-39 0,0-6-54 15,0 8-58-15,0-8 17 0,0 7-251 0,-11 1 19 16,11-8-21-16,1 0 33 0,0-3 16 16,0 1 84-16,2-3 12 0,15-1 52 0</inkml:trace>
  <inkml:trace contextRef="#ctx0" brushRef="#br0" timeOffset="145871">4096 10930 684 0,'-3'-2'337'0,"1"0"-38"0,-1 1-37 0,2-2-40 16,-2 2 21-16,2-2-82 0,-3 4-5 0,4-2-16 15,-2 2 0-15,2 1-42 0,-2 0 9 16,4 1 20-16,-2 3 3 0,1-1-39 16,8 11-10-16,-3-4 40 0,2 5-41 0,0 0 0 15,2-2-13-15,-1 0-7 0,0 2 14 0,1-2-16 16,0-2 1-16,-1-1-10 0,1 0-4 0,-1 1 14 16,0-1-8-16,-2-6 6 0,-1-1-20 15,-1-1 35-15,0-2 10 0,-2 1 1 0,1-3-8 16,0 0 14-16,-4 0-42 0,0 0 24 15,0 0-14-15,8 0 1 0,1-15-4 0,-5 9-3 16,3-6-2-16,-2-5-6 0,0-2-11 0,-1-1 7 16,-2 1-10-16,1-5 10 0,-1 5-27 0,-2-1 4 15,3 5 0-15,-3 15-1 0,0-13-37 16,0 5 3-16,0 0-135 0,0 8-55 16,0-9-57-16,0 9 28 0,0 0-278 0,0 0 50 15,-3-11 41-15,3 11 23 0,0 3 44 16,3-1 41-16,-2 2-4 0,4 1 27 0,-2-1 26 15,2 0 11-15</inkml:trace>
  <inkml:trace contextRef="#ctx0" brushRef="#br0" timeOffset="146154.97">4473 11051 791 0,'1'1'363'0,"1"3"-39"0,0-3-30 0,-2 3-12 15,4 0-52-15,-4-1-28 0,1 1-23 0,0 2 2 16,-2-1-19-16,2 2-18 0,-1 0-16 16,0 1 12-16,0 3-26 0,0 6 19 0,0 1-10 15,0 2-16-15,0-1-31 0,0-2 6 0,0-2 7 16,0 1-17-16,0-5-8 0,0-2 13 16,0 1-35-16,-11 8 1 0,11-11-9 0,-1 0-16 15,1-3-2-15,0-4-73 0,0 0-11 0,0 0-55 16,0 9-43-16,0-9-44 0,0 0 19 0,0 0-227 15,0 0-14-15,-3 5 34 0,3-9 35 16,0-1 24-16,0-1 2 0,-2-1 72 0,0-2-12 16,2 2-33-16</inkml:trace>
  <inkml:trace contextRef="#ctx0" brushRef="#br0" timeOffset="146342.96">4465 10990 849 0,'0'-8'321'0,"0"8"-27"0,0-8-39 16,-10-2 18-16,10 9-82 0,0-3-28 0,-3 0 2 16,3 3-15-16,0 0-12 0,0-1-15 0,0-2-47 15,0 4-50-15,0 0-37 0,0 0-39 16,0 0-67-16,0 0 10 0,0 0-295 0,0 0 36 16,0 0-6-16,0-8 79 0,0 8-16 0,0-7 68 15,11-7-29-15</inkml:trace>
  <inkml:trace contextRef="#ctx0" brushRef="#br0" timeOffset="146950.92">4544 10690 610 0,'-2'-5'333'0,"1"4"-34"0,1-1-58 0,-1-1-3 16,-1 0-32-16,1 1-10 0,1 0-15 16,1-2-48-16,-1 2 5 0,3-3-28 0,0 2 13 15,0 0-16-15,2-1-35 0,0 1-3 0,-1-1-8 16,9-3 23-16,-5 2-24 0,1 3-25 16,-2-1-10-16,1 3 1 0,-3 0 16 0,-5 0-16 15,0 0-14-15,6 0 32 0,-6 0 4 0,16 11 8 16,-13-9-26-16,1 2-20 0,0 0 15 15,8 8 17-15,-10-4-29 0,2-2 48 0,-2 2-43 16,1-5-1-16,-2 3 15 0,2-1 6 0,-3-1-1 16,0-1-3-16,0 2 2 0,0 1 4 15,0-6-13-15,0 0 11 0,0 6 1 0,0-6-3 16,-15 28-4-16,6-16-2 0,-2-3 1 0,3 2 1 16,-3-1 21-16,4-3-24 0,-1 0 15 15,3-4-28-15,-1 3 12 0,2-2 10 0,1-2 1 16,-1 1-3-16,0 0-12 0,4-2-17 0,-2 2 8 15,-2-2-7-15,3 2 8 0,-2-1-11 16,2-1-7-16,0 2 24 0,1-2-10 0,0-1 1 16,0 0-11-16,0 0 15 0,0 0-6 0,12 9-12 15,-6-5 10-15,-1-4-5 0,1 1 14 16,-1 0-20-16,4-2 16 0,-2 1-12 0,3 0-12 16,2 0 14-16,1 0-2 0,0 0-14 0,0 0 19 15,-4 0 0-15,0 0-3 0,0 0-1 16,-2 0 13-16,-7 0-6 0,8 0-11 0,0 0-13 15,-8 0 15-15,10 0-12 0,-10 0-3 16,6 0 3-16,-6 0-36 0,9 0-61 0,-2 11-25 16,-5-10-44-16,-2 1 16 0,0-2-295 0,-2 1 5 15,2-4 15-15,-3 1 30 0,2 0 37 16,-2 1-14-16,0-1 54 0,0 1 26 0,-2-2 75 16,-2 1-45-16</inkml:trace>
  <inkml:trace contextRef="#ctx0" brushRef="#br0" timeOffset="161232.04">451 6290 638 0,'0'0'259'0,"0"0"-21"0,0 0 3 0,0 0-9 16,0 0-46-16,-14 0-20 0,14 0-13 16,0 0-7-16,0 0-9 0,0 0 2 0,0 0-29 15,0 0 4-15,0 0-25 0,0 0-17 16,0 0 37-16,15-13-38 0,-7 12 0 0,-2-4-21 15,3 3 12-15,1-1 4 0,2-5 5 0,-2 5-40 16,0 5 15-16,2-6-17 0,-3 6 8 0,2-2-20 16,-2-2 19-16,-9 2 33 0,19 0-46 15,-19 0-1-15,8 0 15 0,1 0-14 0,0 0-21 16,-3 0 27-16,3 0-17 0,5 13 13 16,-10-10-24-16,1 1 48 0,-1 0-27 0,-1-1 0 15,-1 1 1-15,1 3-29 0,-2-3 53 16,-2 7-26-16,1-11-15 0,0 11 22 0,0 1-28 15,-16 11-9-15,9-9 16 0,-2 3-5 16,1-5 26-16,-1-1-17 0,0-5 5 0,0 9-3 16,3-5 0-16,-2-2 0 0,-1 1 30 0,4-5 0 15,4 3-5-15,-4-4-23 0,2 1-13 0,-1-3-7 16,2 2 3-16,-1 0 18 0,-2-2-23 16,5-1-1-16,-1 1 2 0,4 1 0 0,-2-4 20 15,1 2-2-15,-1 2 21 0,-2-4-2 16,4 1-4-16,-6-4-3 0,10 5-1 0,0-3-59 15,4-4 20-15,1 0 6 0,1 4-19 0,1 0 18 16,-2 1 8-16,-1 0-1 0,5 1 3 0,-5 1 1 16,-4 0-5-16,0 0-4 0,2 0 3 0,1 0-15 15,8 11 21-15,-9-6-17 0,3 2 1 16,-5-2 2-16,-3 3 14 0,1 0-15 0,-3 0 31 16,0 5-15-16,-2-4-10 0,0-9-11 15,0 8 20-15,-15 12 0 0,6-9 24 0,-4 2-16 16,0-2-20-16,1 2 11 0,-3 1-1 0,0-1 1 15,-3-1 7-15,-4-1-1 0,-2 3 0 16,1-4-14-16,4-2 14 0,-1 0 10 0,-1-2-18 16,7-2-3-16,1-3-4 0,2 3 1 0,3-4-41 15,3 2 13-15,5-2-14 0,0 0-48 16,0 0-32-16,-14-13-37 0,20 9 15 0,-1-5-147 16,0 0-104-16,3 1 2 0,1-2 32 15,3 2 43-15,-7-3 24 0,12 3 36 0,-9-3-12 16,4 0-45-16</inkml:trace>
  <inkml:trace contextRef="#ctx0" brushRef="#br0" timeOffset="162129">763 6316 823 0,'-3'-1'291'0,"3"-3"-20"16,1 2-34-16,-2 1 16 0,2 4-20 0,-1-5-54 15,-1 1 11-15,0-1-55 0,1 2 11 0,1 0-30 16,-2 2-16-16,0-1 21 0,-1-2-42 16,4-1-19-16,0 2 0 0,-1 2 19 15,-1 1-11-15,2 1-9 0,-5 0 8 0,3 3-25 16,-1 1 21-16,1 1-33 0,-3 0 28 0,3-9-8 15,0 10-3-15,0-2-5 0,0 2 7 0,0-2 4 16,0 1-29-16,0-1 7 0,0-1-6 16,0 2-32-16,0-1 26 0,0 0-3 0,0-8-16 15,0 8 13-15,0-8-2 0,0 7-1 16,0-7 7-16,0 0 2 0,0 0-2 0,0 0 14 16,0 0 1-16,0 0 15 0,4 11-3 0,-3-11 18 15,-1-5-6-15,2 2 12 0,-2-1-14 0,2-7-35 16,-2 4 3-16,0 0 13 0,2-4-28 0,-2 11 29 15,0-14-11-15,0 1 0 0,0 0 4 16,9-12-3-16,-6 14 11 0,1 1-23 16,1-6-16-16,-1 5 18 0,1 6-6 0,-1-2 1 15,0 4 2-15,-3-5-1 0,2 5 0 0,-1-5-22 16,1 3 15-16,-2 4-4 0,7 1 9 0,-6-2-8 16,2 2 15-16,-4 0-10 0,0 0-20 15,7 0 23-15,5 11-32 0,-7-3 38 0,-1-6-9 16,0 7-6-16,1-2 6 0,-1 2-18 15,0 0 11-15,1-1-1 0,-4 3-4 0,3-1-15 16,-4 3-5-16,1-5 33 0,-1-8-2 0,0 14-7 16,0-2 2-16,0 2 4 0,0-3-2 0,0-2 0 15,-12 6-18-15,11-8 36 0,1-3-35 16,-2-1 0-16,2-2 27 0,0 1 3 0,-1-2-24 16,1-2 28-16,0 1 2 0,-1-2 4 0,-3-8-20 15,4 4 26-15,2-3-16 0,-2-1 0 0,0 11-21 16,0-13 12-16,0 1 3 0,8-14-5 15,-3 8 6-15,-1 4 6 0,-4 6-29 0,0-4 28 16,13-13-11-16,-8 7-4 0,-1 7-16 16,2 4 15-16,0-4 10 0,-2 5-28 0,-1-1 30 15,-1 2 0-15,2 1-5 0,0 2 7 0,2 1-13 16,-3-2 8-16,-3 3-2 0,0 0-34 0,0 0 19 16,8 14 3-16,-4-7 4 0,-1 0 4 15,1 2-3-15,0-2-6 0,1 2 3 16,0-1 4-16,-2 1 5 0,-1 0-10 0,2 0-14 15,0-1 26-15,-4-8-8 0,0 0-7 0,0 10 15 16,0-1-27-16,0 1 29 0,0 0-5 0,0-2-21 16,0 2 26-16,0-2-25 0,0 2 22 0,0-3 0 15,0 0-10-15,0 0 16 0,0-7-64 16,0 8 21-16,0 0 2 0,0-8-74 0,0 8-74 16,0-8-52-16,0 8 24 0,0-8-312 0,0 0 45 15,10 11 51-15,-5-11 44 0,-2-3-5 16,-2 5 57-16,3-5-3 0,0 6 70 0,2-2-76 15,-7 0 70-15</inkml:trace>
  <inkml:trace contextRef="#ctx0" brushRef="#br0" timeOffset="172008.4">2161 1436 634 0,'0'0'208'0,"0"0"-7"0,0 0-4 16,-12-13-9-16,12 13-12 0,0 0-25 0,0 0 7 15,-14-24 1-15,14 21-27 0,-2 2 5 0,2-2-38 16,0 1-10-16,0 2-4 0,0 0 8 16,2 0-26-16,-2 4 15 0,0-2-5 0,0 4-23 15,1 1 1-15,0 0 0 0,-2 1 12 0,1 3-16 16,0 7-2-16,0 3-21 0,0 3 12 15,0 3 18-15,0 3-15 0,0 1-18 0,0-1-6 16,-8 35 34-16,6-36-40 0,0-2 0 0,-3-1-12 16,4 2 8-16,-2-6 15 0,1-1 2 15,0-1-6-15,2-5 6 0,-2-3-8 0,0-1-22 16,2-2 16-16,-2-1-11 0,2-1-9 16,-2-2 7-16,2 0-1 0,0-1 6 0,0 2 9 15,0-4 1-15,-2 1-3 0,2 1-7 0,0-1 20 16,0-2-21-16,0-1-12 0,-1 2-12 15,1-4 30-15,0 0 1 0,0-1-23 0,1-3-9 16,1-1 16-16,2-9 18 0,2-1-38 16,0-5 17-16,3 1-10 0,-2-6 30 0,5 4-28 15,-4-5 9-15,0 5 23 0,2-4 0 0,-2-1-16 16,1 6-8-16,0 4-7 0,1-1 26 16,-3 5-28-16,1 1 8 0,-3 4 15 0,1 0-1 15,-2 3-1-15,-2 1-16 0,1 1 1 0,-1 1 11 16,0 0 7-16,0 2 1 0,0-2-19 15,0 2 28-15,-2-1-30 0,2 1-6 0,-2-2 13 16,1 3 14-16,-1-1 5 0,2 1-3 0,-2 0 2 16,0 0-32-16,0 0 37 0,2 4-19 0,-2-3-7 15,-1 2 18-15,0 0-6 0,-1 1 31 16,1 0-4-16,-1 2 0 0,-2-1-10 0,1 0-11 16,-3 9 7-16,-1-3-8 0,1-5 1 0,0 8 14 15,-1 1-6-15,-1-1 1 0,2 2-14 16,4-4 34-16,-1-1-44 0,-2 6 23 0,4-1-15 15,-1-4 34-15,1-3-25 0,1 1-9 16,0 0-1-16,0-10 17 0,0 14-7 0,0 1-19 16,12 19 10-16,-8-26 7 0,0 3-7 0,2-4 7 15,3 4-11-15,0-4 0 0,-1 0 11 0,0-3 13 16,1-4-18-16,-2 1-32 0,0 1-14 16,1-2-49-16,-1 0-18 0,4 0-40 0,13-11 15 15,-9 2-205-15,-2 4-94 0,-2-5 39 16,1 2 24-16,0-2 24 0,0 2 24 0,3 0 24 15,-4-2-3-15</inkml:trace>
  <inkml:trace contextRef="#ctx0" brushRef="#br0" timeOffset="172372.38">2679 1556 650 0,'0'-5'241'16,"-1"2"-16"-16,0-3-14 0,-1 2-15 0,0-1-13 16,0-1 8-16,0 1-43 0,-1 0 6 0,0 1 7 15,-1-2-20-15,1 3-1 0,-1-1-20 16,-1 0-37-16,-1 2-3 0,1 0 26 16,-2-1-28-16,1 3-29 0,0 0 12 0,6 0-5 15,-12 0-20-15,-1 0 7 0,-12 16-20 0,13-4 2 16,4-5-1-16,0 5 19 0,-1 4-34 0,2-2 9 15,-1 4-3-15,5 2-1 0,-2 2 3 0,-2 3-11 16,5-1 18-16,2-12-16 0,0 7 1 16,0 3-1-16,0 1-5 0,0-5 4 0,0 3 7 15,0-3-1-15,0 1-1 0,0-3 9 16,9 11-35-16,-3-12-20 0,-4-3-33 0,0-4-14 16,0-1-5-16,0-1-31 0,-1-3-29 0,0 2 14 15,2-2-128-15,-3-3-79 0,0 0-56 0,0 0 38 16,0 0 31-16,0 0 16 0,0 0 15 15,4 3 7-15</inkml:trace>
  <inkml:trace contextRef="#ctx0" brushRef="#br0" timeOffset="172600.36">2663 1769 483 0,'-2'-3'244'15,"1"0"-5"-15,-3 1-33 0,2-2-23 0,-1 3 8 16,1-3-36-16,-4 4-11 0,2-3-10 0,-1-1-3 16,-2 2-2-16,2 0-19 0,-2 0-23 15,-9-3 9-15,2-1-14 0,-2 6-39 0,5 0-35 16,0 0-57-16,1 0 6 0,1-1-182 16,9 1 21-16,-9 0 17 0,2 0-177 0,-2 0 59 15,9 0 8-15,-9 0 38 0,2 0-25 0</inkml:trace>
  <inkml:trace contextRef="#ctx0" brushRef="#br0" timeOffset="172951.34">3045 1721 214 0,'-1'-1'313'0,"-1"0"-44"0,1 1-28 0,0-3 0 0,-2 2-21 15,-1 1-11-15,2-2-40 0,-2 1 2 16,-1-1-39-16,0 1-9 0,1-2 20 0,-3 3-55 15,-1 0 3-15,8 0-21 0,-15 0 6 16,-2 0-8-16,0 0 16 0,-2 0-12 0,3 0-45 16,-14 11-35-16,18-11-38 0,3 3-46 0,0 0-39 15,3-2 11-15,0 1-155 0,2-1 23 0,1 0-154 16,2 1 24-16,0 1 71 0,2-2 5 16,-1-1 57-16</inkml:trace>
  <inkml:trace contextRef="#ctx0" brushRef="#br0" timeOffset="173156.33">3047 1872 449 0,'-6'1'232'15,"-8"6"-6"-15,-1-4-48 0,-3 1 5 0,4 0-25 16,0-1-40-16,1-2-2 0,2 2-19 15,1-3-24-15,10 0-49 0,-7 0-10 0,-1 0-3 16,0 0-207-16,8 0-137 0,-7 0 5 0,7 0 22 16,-16-11 57-16</inkml:trace>
  <inkml:trace contextRef="#ctx0" brushRef="#br0" timeOffset="173525.31">3261 1482 360 0,'2'-2'316'16,"0"-1"-41"-16,-1 0-35 0,-1 0-20 15,3 2-34-15,-3 0-22 0,1-1-9 0,-1 1-20 16,1-1 3-16,2 2-12 0,-3 0-31 15,1-1-15-15,-2 2-6 0,3 1-13 0,-2-1 9 16,2 2-10-16,1 1 2 0,-1 2-7 0,-1-1-3 16,0 2-2-16,3 10 11 0,0 1-27 15,0 0 3-15,-3-5-1 0,2 7-6 0,-2 0 19 16,1 1-23-16,0 0-3 0,2-2-8 0,-2 2 33 16,3-2-33-16,-1 1 13 0,-4-5-9 15,0-1-18-15,3 2-5 0,2 1-26 16,-4-3-19-16,3-1-45 0,-3-2-40 0,3-3-10 15,0-1 13-15,-3-2-187 0,1 1-95 0,1-2 57 16,0-1 18-16,1-1 25 0,1-1 47 0,0 0-43 16</inkml:trace>
  <inkml:trace contextRef="#ctx0" brushRef="#br0" timeOffset="173791.29">3532 1834 658 0,'2'0'270'0,"0"0"-16"16,-1 0-14-16,-1 0-42 0,0-3 0 0,0 3-35 15,0-1-11-15,0-2-3 0,0 3-25 16,-3-1-9-16,1 1-17 0,-1 0 1 0,1-1 9 16,-4 2-12-16,-1-1-12 0,2-1-27 15,-14 3 16-15,10-2-3 0,-4 0-43 0,-23 9 23 16,17-6-3-16,-4 5-50 0,-2-3-25 0,-2-2-7 15,1 3-34-15,3-2-21 0,-1 0-46 16,3-1 14-16,2 2-260 0,1 2 4 0,7-6 44 16,1 4 9-16,4-4 24 0,3 2 17 0,-1-2-5 15</inkml:trace>
  <inkml:trace contextRef="#ctx0" brushRef="#br0" timeOffset="174174.27">3224 2014 750 0,'1'2'252'16,"2"1"-49"-16,-5-3-18 0,5 0-31 0,1 0 13 16,1 0-35-16,0-3-13 0,4 3-8 15,-3-2-14-15,14-1-9 0,-12 3-12 0,18-4-20 16,-8 1 9-16,1 1-16 0,-7 1 9 15,-12 1-9-15,10 0 5 0,0 0-20 0,-2 0 5 16,-3 0-5-16,9 11 3 0,-10-7 17 0,0-1-35 16,-3 2 33-16,3 1-10 0,-4 1 6 15,1-2-14-15,-1 2 7 0,0-7 6 0,0 7-6 16,0 2 15-16,0 3-2 0,0-1-4 0,-12 13 11 16,10-16-18-16,-1 0-4 0,2-2-4 0,-1 1-14 15,-1-1 10-15,2-4 19 0,1 3-44 16,0-1 4-16,0-4 12 0,0 0-35 0,0 0-24 15,0 0-13-15,0 7-34 0,15 1-15 0,-9-9-40 16,14-2-25-16,-10 3 15 0,22-9-149 16,-11 6-131-16,4-3 65 0,1 3-13 0,-4-3 52 15,3 4 14-15,-2 1 11 0</inkml:trace>
  <inkml:trace contextRef="#ctx0" brushRef="#br0" timeOffset="174902.22">3762 1843 668 0,'-1'-6'277'0,"1"2"-36"0,0-1-19 15,0 3-26-15,-1 1-10 0,-1-3-24 0,1 2-35 16,1 2-12-16,0 0-8 0,0 0 6 15,0 1-21-15,0 4-2 0,0-3 17 0,1 2-12 16,1 2-30-16,-1 1 3 0,-1 0 28 16,4 9-8-16,-2 2 7 0,2-3-28 0,-4-5-14 15,1 0-20-15,-1 0 32 0,3-2-28 0,-2 1 7 16,-1-2-3-16,0 0-6 0,0-3-13 16,3 2-9-16,-3-4 13 0,0 2-19 0,1 1 48 15,-1-2-40-15,1 1 7 0,-1-2 15 0,1 0-7 16,1-1 0-16,-1-1-16 0,2-1-5 15,1-2 4-15,-2-2-16 0,8-6 20 0,-1-2 8 16,1-3-29-16,2 1-7 0,-3 1 33 16,1-1-4-16,-6 4-24 0,5 2 15 0,4 2-14 15,-7-2-1-15,1 2 3 0,-1 1 12 16,-1 2-20-16,0 3 2 0,-2-1 2 0,1 2-5 16,-4 0 3-16,0 0-5 0,0 0-7 0,6 0 8 15,-6 0 0-15,13 14 38 0,-11-10-35 0,-1 0 14 16,2 1-6-16,0 0-13 0,-1 1 30 15,-2-4-30-15,3 3 38 0,-2-1-29 0,-1 0 28 16,3-2 21-16,-2 1-50 0,-1 1 40 16,1-3-13-16,-1 0 0 0,4 0 4 0,-4-1 17 15,0 0-23-15,0 0-21 0,0 0 27 0,10-12 0 16,-6 8-4-16,0 0 0 0,5-10-21 0,-2 4-3 16,0 3 0-16,-3 2 1 0,-3 0-1 15,4 3-3-15,-5-1-6 0,4 0-5 0,0 3 18 16,1-2-24-16,-5 2 44 0,0 0-40 0,0 0 42 15,6 0-48-15,-6 0 21 0,13 13-10 16,1-4 3-16,-7-3-11 0,-6 4 6 0,5-3 17 16,-2 0-20-16,0 0 23 0,1 0-24 15,4 6 16-15,-4 0 1 0,-1-1 17 0,-3-6-4 16,2 3-13-16,-2-1 5 0,2-1 2 0,0-2 16 16,-3 1-3-16,2 1-20 0,-1-3 9 15,0 2 26-15,0-2-50 0,-1-4-18 0,0 0-43 16,0 0-43-16,0 8-50 0,0-8 17 0,0 7-258 15,0-7-5-15,0 0 27 0,0 0 29 16,0 0 35-16,4 13 52 0,-1-15-38 0,-2 1 70 16,2 0-37-16</inkml:trace>
  <inkml:trace contextRef="#ctx0" brushRef="#br0" timeOffset="175419.19">4271 1748 430 0,'-3'-2'304'0,"1"1"-33"0,-2 0-44 16,2 1-7-16,-1 0-34 0,0 0-19 0,1 1-32 16,-1-1-7-16,2 1-15 0,0 4 7 0,-1-2-25 15,2 0-21-15,0 3 3 0,0 1-3 0,4 14-9 16,-4-13 6-16,9 18-19 0,-1-7 8 16,-2-5-27-16,2 2-2 0,2 2 11 15,0-1 3-15,-1-3 2 0,0 0-20 0,1-3 6 16,-2-3 8-16,-1-1 44 0,-2-1-13 0,0-2 6 15,1 0-30-15,-2-3 28 0,-4-1-7 0,0 0 52 16,0 0-31-16,6 0 13 0,-6 0 3 0,7 0-26 16,2-13 18-16,-8 7 7 0,4 1-6 15,-5-2-11-15,1-2 3 0,-1 1-10 16,0-1 3-16,0 0-15 0,0-5-4 0,0-4-3 16,0 0-8-16,0 0-6 0,-11-13-5 0,8 12-40 15,2 5-5-15,1-7-34 0,0 5 2 0,0 7-49 16,0-4-33-16,10-11-44 0,-7 13-30 15,1 4-32-15,-2 2-10 0,2 5 21 0,-1 0-176 16,-1 3-40-16,1-1-3 0,-1 1 60 16,-2 3-23-16,3 1 64 0,-2-3-13 0,3 3 77 15,2 8 22-15</inkml:trace>
  <inkml:trace contextRef="#ctx0" brushRef="#br0" timeOffset="175848.17">4676 1821 896 0,'0'-1'356'15,"-1"-3"-9"-15,1 1-44 0,0 0-12 0,-1-1-14 16,-1 0-55-16,1 1 4 0,-2 1-38 15,3-1-36-15,-3 0 12 0,0 0-19 0,-1-1-18 16,3 0-19-16,-3 3-28 0,0-3-1 16,2 2-16-16,-3 2 19 0,-3 0-42 0,4 0 17 15,-2 0-1-15,6 0-15 0,-7 0 1 0,-14 14-23 16,8-6 24-16,0 2-22 0,0 1 6 16,3 0-23-16,1 1 40 0,3-3-26 0,-2 5 2 15,3 4 0-15,2-7 7 0,1 0-13 16,-4 6-17-16,4 0 7 0,2-6 18 0,0-3-7 15,0 6-17-15,0 1 14 0,14 20 8 16,-9-18-22-16,-1 0-6 0,1-1 3 0,-1 1-33 16,0-3-22-16,1 2-16 0,-4-4-14 0,1-1-24 15,-2-2-3-15,1 0-44 0,-1-9-33 16,0 0 15-16,0 7-221 0,0-7-6 0,0 8 12 16,0-8 52-16,0 0-45 0,0 0 35 15,0 0 68-15,6 10 22 0,-2-13-21 0</inkml:trace>
  <inkml:trace contextRef="#ctx0" brushRef="#br0" timeOffset="176059.15">4660 2007 493 0,'-2'-2'356'0,"1"1"-20"0,-3 1-38 16,0 1-31-16,2-1-50 0,-3 0 2 0,-1 0-63 15,0 0-6-15,1 3-18 0,-3-2-34 0,2-1-10 16,-12 5-64-16,1-1-36 0,-2-3-73 0,8 2 6 16,-6-1-197-16,4-2-97 0,5 0 24 15,8 0 23-15,0 0 24 0,-8 0 13 16,-4-11 26-16</inkml:trace>
  <inkml:trace contextRef="#ctx0" brushRef="#br0" timeOffset="176660.12">4694 1489 830 0,'2'-4'274'0,"1"1"-45"0,-3-1-12 16,1 3-16-16,2 0-8 0,-2-2-26 0,-1 1-33 15,3 0 7-15,-1-1-43 0,1 1 0 16,-2-2-14-16,3 2-9 0,0 0 21 0,-1 0-41 16,-1 2 22-16,3-1-37 0,0 0-2 0,0 1-2 15,-1 0-7-15,-4 0 16 0,0 0-10 16,8 0-13-16,-8 0-1 0,9 0 11 0,-3 0-14 15,-6 0-9-15,17 12 20 0,-12-7-21 16,0-3 2-16,-1 1 7 0,0 0 13 0,0 2-9 16,-2-2 24-16,3 0-25 0,-1 1 30 0,0-2-26 15,-2 0-21-15,2 2 10 0,0 0-10 0,-3-2 35 16,-1 2-1-16,2-1-21 0,-1 1-12 16,-1-4 9-16,0 0 20 0,0 7-1 0,-12 14-44 15,1-10 19-15,3-1 33 0,-1 0-22 0,-1 2-11 16,1-1 9-16,3-4-12 0,-2 0-12 15,2-1 0-15,1-2-8 0,1 0 19 0,3 0 37 16,-2-2-27-16,0 0-13 0,2 3 17 16,0-5 4-16,1 2 10 0,-3 1-29 0,3-3-3 15,0 0 17-15,0 0-21 0,0 8 3 16,12 3 17-16,-7-7-2 0,5 7-14 0,-1-4 12 16,0-3-12-16,0 1 0 0,-3-1-7 0,2-2 16 15,-3 0-11-15,2 0-4 0,-1-2 19 16,-1 3-54-16,1-3-25 0,-3 1-35 0,1-1-45 15,1 1 15-15,-5-1-306 0,0 0 21 0,0 0 42 16,0 0-18-16,0 0 83 0,0 0 24 0,9-11 19 16,-13 10-12-16,3-2-33 0</inkml:trace>
  <inkml:trace contextRef="#ctx0" brushRef="#br0" timeOffset="178392.01">1818 586 237 0,'0'0'217'0,"0"-14"-26"0,0 14-10 0,-13 0-22 0,13 0-13 16,-17-28-30-16,15 24 25 0,0 1-1 15,1 1-6-15,0-1-3 0,-1 3-5 0,2-5-15 16,0 4-5-16,-1 0-4 0,1 0-7 0,-1-1-9 15,0-1-1-15,1 2-25 0,0 1 12 16,-2-2-23-16,1 1-7 0,-3 1 1 0,4 0 4 16,0 3-23-16,-1-2 24 0,0 2-17 15,-1 0 14-15,1-1 4 0,-1 3-8 0,2 0-18 16,-2 1 28-16,2 0-3 0,-1-1-26 0,0 2 0 16,-1 11 23-16,1-4-30 0,-1 4 30 15,2-3-15-15,-2 5-2 0,2-5 5 0,0-8-26 16,0 7 23-16,0 0-17 0,0 1 4 0,14 18 8 15,-10-22-2-15,1-1-16 0,-2 1 1 16,1-5-1-16,-2-2-6 0,2 0 11 0,0 0 10 16,1-1-4-16,-1-1 14 0,3-1 7 0,-1-1 5 15,1 0-29-15,-7 0 15 0,9 0-28 16,5 0 15-16,16-15 19 0,-16 5-54 0,1 1 46 16,-1 0-23-16,-4 2-20 0,2 0 18 0,-2 0-12 15,-2 0 24-15,1-4 22 0,-3 3-12 0,1 2 6 16,-3-1-52-16,0 0 46 0,-1 1-16 15,1 1 0-15,-2-1 10 0,-2 1-33 0,2-1 32 16,0 1-30-16,-2-2 3 0,2-1 3 0,0 1-3 16,-2 0 32-16,0-1-27 0,1 2 6 0,-1-1-14 15,0 0 16-15,2-2 9 0,-2 9-13 16,0 0-5-16,0-9 5 0,0 2 7 0,0 0-24 16,0 7 7-16,0-10 24 0,0 3-18 15,0 7 2-15,0-8 0 0,0 8-11 0,0-8 13 16,0 8 15-16,0-8 0 0,0 8-26 0,0 0 6 15,0-6-14-15,0 6 29 0,0 0-12 16,0-7 32-16,0 7-9 0,0 0-11 0,0 0-7 16,0 0-17-16,0-7 29 0,0 7-25 0,0 0 17 15,1-7-12-15,-1 8-7 0,-1 2 3 0,-1 0 9 16,2 1-9-16,0-1 2 0,-1 1 26 16,0 2-11-16,0 1-12 0,-1-1-15 15,-2 11 33-15,2-2-9 0,-1 4 19 0,3-11-24 16,0 3 5-16,0 1-16 0,0 2 29 0,0 0-9 15,0-2-15-15,0-1 24 0,0 0-29 0,0 3 30 16,0-1-13-16,0 0 11 0,9 9 0 0,-2-7-4 16,-3-5-11-16,3 0 11 0,-2-5 3 15,6 6 2-15,-4-5-26 0,1-2 10 0,0 0-4 16,-2-2 24-16,0-1-28 0,1-1-10 16,-7 0 18-16,0 0-4 0,9 0-17 0,-2 0-3 15,-7 0-53-15,8 0-36 0,3-11-52 0,-7 7-28 16,-2 1 16-16,1 0-297 0,-1-1 30 15,2 0 31-15,0 3 27 0,-2-5 23 0,3 2 80 16,1 1 12-16,0-1 13 0</inkml:trace>
  <inkml:trace contextRef="#ctx0" brushRef="#br0" timeOffset="178918.98">2443 586 616 0,'-2'-1'281'0,"1"-2"-46"15,-1 1-29-15,0 0-24 0,0-1 8 16,-1 0-17-16,1 2-26 0,-1-2-14 0,0 2-10 16,0-1 14-16,-2 1-8 0,1-1-11 0,-1 1 24 15,1 0-29-15,-1-1-14 0,1 2 11 16,-1-1-12-16,5 1-10 0,0 0-36 0,-10 0 9 16,2 0 7-16,3 0-16 0,5 0-25 15,-27 15 16-15,17-9 25 0,-2 2-40 0,7 1 14 16,-1-3-14-16,0 1 2 0,3-1 20 0,-2 0-28 15,3 2 15-15,0-1-4 0,0 1-12 0,2 0 9 16,0 1-12-16,0 4 11 0,0 4-7 16,16 22-6-16,-12-21-4 0,-1 1 0 0,3 0 27 15,1 2-4-15,0 1-7 0,-2-3-4 16,-1 2 21-16,-4 3-4 0,3-6-5 0,-1 1-19 16,-2-8 10-16,0 3-6 0,0 5-7 15,0 1-1-15,0-2-7 0,0-1 0 16,0 1-60-16,0-1 9 0,0-3-42 0,0-3-34 0,-5 9-29 15,2-17-63-15,3-1 20 0,-3-1-212 16,2-1 30-16,0-1 29 0,2-3 27 0,0-1 24 16,1 0-55-16,3-10 11 0,1 2 37 15,1-1 12-15</inkml:trace>
  <inkml:trace contextRef="#ctx0" brushRef="#br0" timeOffset="179154.96">2453 819 915 0,'0'-3'302'0,"2"1"-12"16,-2-1-54-16,2 2-12 0,-2-1-22 0,0 2-13 16,0 0-32-16,-2-2-14 0,0 2-12 15,-4 1-21-15,2 0-15 0,-1-1 10 0,1 0-64 16,-3 0-9-16,0 3-51 0,0-2-41 0,-2-1-55 15,0 0 11-15,-17 9-241 0,8-3-26 16,4-6 4-16,0 1 25 0,5 0 25 0,1-1 20 16,8 0 15-16</inkml:trace>
  <inkml:trace contextRef="#ctx0" brushRef="#br0" timeOffset="179519.94">3010 711 658 0,'3'0'301'0,"-3"-1"-14"0,2 1-14 0,0 0-30 16,-1-3 14-16,-1 3-44 0,0 0-48 0,-1 0-27 15,1 0-10-15,-2 0 7 0,-1 0-29 0,-3 0 24 16,-1 0-33-16,0 1-9 0,-11-2 17 16,8 1-33-16,-5 0-12 0,-25 12-15 0,22-6-15 15,-1-5-29-15,5 1-20 0,-6 0-44 16,11-2-43-16,-3 0-42 0,1 0 15 0,2 0-282 15,0 0-1-15,1 0 26 0,8 0 25 0,0 0 48 16,-7 0 28-16,1 6-35 0</inkml:trace>
  <inkml:trace contextRef="#ctx0" brushRef="#br0" timeOffset="179770.93">3036 907 685 0,'-4'3'303'0,"3"-1"-19"0,-2 0-34 0,-1 1-8 16,2-2-26-16,-3 1-7 0,0 0-47 16,-1-2-25-16,-1 0-5 0,2 2-20 0,0-1 4 15,-2 1-47-15,7-2-23 0,0 0-40 16,-11 0-54-16,3 0-89 0,-6 0 11 0,-1 0-273 15,2 0 51-15,-1 0 21 0,5 0 26 0,0 0 18 16,1 0 14-16,8 0-19 0</inkml:trace>
  <inkml:trace contextRef="#ctx0" brushRef="#br0" timeOffset="185043.62">3210 661 343 0,'0'0'186'0,"0"-14"-5"0,0 14-2 15,0 0 1-15,0 0-9 0,0 0-26 16,0 0 0-16,0 0 7 0,0 0-11 0,0 0-2 15,0 0-9-15,0 0-13 0,5 12 26 0,-1-6-27 16,-3 12 4-16,-1-2-1 0,0-8-46 16,0 4 10-16,0 3 2 0,0-3-17 0,0 0-6 15,0-2 13-15,0 0 8 0,0-2-25 0,0-8-6 16,0 10 15-16,0-3-32 0,0 0-17 16,0-7 18-16,0 8-5 0,0-1 10 0,0-7 3 15,0 7-44-15,0-7 12 0,0 0 5 16,0 0-10-16,5 10 19 0,-4-13 5 0,1 0-17 15,-1-3 0-15,1 3-19 0,0-5 7 0,6-10 2 16,-2 0 3-16,0 1-12 0,1 3 5 16,2-3 5-16,-2 1-1 0,3 4 4 0,-4 0-1 15,0-1-4-15,2 4 12 0,-4 4-21 16,1-1 3-16,-3 3 30 0,2-1-34 0,-3 2 4 16,2 0 11-16,1 2 2 0,-2 0-1 0,-2 0-21 15,0 0-3-15,0 0 8 0,0 0 4 0,17 14 0 16,-15-9-12-16,1-2 23 0,1 3-10 15,-3-3 32-15,2 4-14 0,3 5-20 0,-2 5 16 16,1-5-20-16,-1-3 11 0,-3-2 0 0,-1 0 4 16,3-3 22-16,-3 2-36 0,1-4 16 0,-1 1-15 15,0 0 2-15,1 0 26 0,0-3-29 0,-1 0 14 16,0 0-24-16,0 0-2 0,0 0-1 16,11-16 41-16,-7 11-36 0,7-9 9 15,-2 0 21-15,0 1-15 0,0 0-8 0,0-2-1 16,-1 8 1-16,-3-2 2 0,0 3 9 0,0 1-8 15,-1 3-4-15,-3 2-1 0,2-1-9 0,-3 0 4 16,0 1 21-16,0 0-17 0,0 0 18 16,0 0-4-16,0 0-13 0,10 12-5 0,-9-6 10 15,2 0-6-15,-1-1 6 0,4 9-7 0,-3-3 28 16,1-1-19-16,-1-1 7 0,-1 0-14 16,1-2 11-16,-2-1-15 0,2 0 11 0,-2 1-4 15,0-2 12-15,3 0 13 0,-4 0-25 16,1 0 1-16,0-1 12 0,1 1-11 0,-1-2-7 15,-1 0-39-15,0 1-33 0,0-1-57 0,0 1 14 16,0-4-108-16,0 0-88 0,0 0-85 0,0 0 2 16,0 9 24-16,0-9 16 0,0 6 18 15,0-6 5-15</inkml:trace>
  <inkml:trace contextRef="#ctx0" brushRef="#br0" timeOffset="185722.57">3826 629 489 0,'0'-1'334'16,"3"-1"-35"-16,-3 1-45 0,0 0-1 0,0-1-45 15,-3-1-2-15,3 3 6 0,-1-1-44 16,-1-2-26-16,0 2 15 0,1-2 12 0,-2 1-37 15,2 2 6-15,-2-1-27 0,1 0 1 0,-1 0-30 16,2-1 13-16,-4-1-9 0,1 3-11 16,0 0-24-16,-1 2 5 0,1-2-27 0,-2 0-3 15,6 0-2-15,0 0 18 0,-26 14-19 0,13-6 6 16,3 2-5-16,-3-1-8 0,5 8 1 16,1-7 2-16,-2 3 9 0,5-1-21 0,2-1 1 15,0-1-2-15,1 1 23 0,1-3-19 0,0-1-24 16,0-7 21-16,0 0 19 0,0 10-38 0,0-5 9 15,12 7 8-15,-10-8-2 0,5-3 1 16,-2 0 13-16,1-1-21 0,-1-1 5 0,0 0 21 16,2-1-20-16,5-7-1 0,-1 0 12 15,2 1-32-15,-3 3 13 0,-5-1-21 0,-1-1-15 16,-3 2 18-16,2-4-5 0,-3 5 37 16,1-2-17-16,-1 2-12 0,1 0 3 0,-1 4-15 15,0 0 17-15,0-7 19 0,0 7-26 16,0-8 0-16,0 8-15 0,0 0 30 0,0-8-29 15,0 8 23-15,0 0 8 0,0 0 4 0,3-7-21 16,-2 9 8-16,-1 1-15 0,0 3 26 16,0-2-23-16,1 3 30 0,1 0-2 0,2 13-25 15,-1 1 18-15,2 0-11 0,-2-2-7 0,2 4 9 16,-1-3 12-16,1 1-2 0,1-3 18 0,-3 4 10 16,-1-2-21-16,2 0 37 0,0-2-16 15,0 0 11-15,-3-1 15 0,2-4 2 0,-2 0-14 16,-1-13 14-16,0 10-24 0,0-2 18 0,0 0-6 15,-13 13 18-15,7-11-7 0,-6 1-4 0,5-3-6 16,0-2-27-16,-2-1-16 0,0-2 0 16,3-1 25-16,-3 0-1 0,1 0-72 0,2-2-39 15,6 0-27-15,-6 0-36 0,-2 0-75 0,8 0 20 16,-27-13-170-16,18 9 30 0,3-3 27 16,2 2-93-16,4-5 59 0,0 3 22 0,0 0 29 15,0-2 6-15,19-17 15 0</inkml:trace>
  <inkml:trace contextRef="#ctx0" brushRef="#br0" timeOffset="186399.53">3960 503 371 0,'1'-7'322'15,"2"0"-18"-15,-3 1-45 0,0 1-4 16,3 0-2-16,-3 1-55 0,0 2-31 0,1-3-23 16,-1 3-15-16,1 0 23 0,0 1-11 0,1 1-26 15,-2 0-3-15,0 3 7 0,1 0-6 0,-1 2-34 16,3-1 13-16,-1 2-9 0,2 11 20 16,1-7-10-16,0 7 11 0,-2-4-15 0,3 5-8 15,-2-2 9-15,1 3 2 0,2-1 0 16,-1 1-6-16,-2 0-23 0,1 3 26 0,-3 1-9 15,2-4-14-15,-1-1-5 0,-2 2 8 0,2-2-11 16,-2-8-5-16,-1 2-11 0,0-12-25 16,0 8 17-16,0 1 6 0,0-1-5 0,0-1-14 15,0-7 11-15,0 7-5 0,0-7-19 16,0 9 12-16,0-9 9 0,0 6-5 0,0-6 10 16,0 7-14-16,0-7-3 0,0 0-5 0,0 13 15 15,0-15-15-15,0 1-7 0,1-3 4 16,3-1 5-16,4-7-8 0,-2-2 0 0,2-1-5 0,-4-2-14 15,6-1 17-15,-1 0-8 0,0 1 4 16,-5 6 2-16,2 4 8 0,-1 2-16 0,0-1-10 16,-1 2 11-16,-1-1-17 0,-1 3 10 15,2 2 16-15,-1-2-12 0,0 2-6 0,1-2 12 16,-4 2-4-16,0 0 19 0,0 0-15 0,5 0-8 16,-5 0-9-16,8 0 14 0,-8 0 20 15,16 14-9-15,-12-10-11 0,5 10 17 0,-1-4-11 16,-3-3 2-16,4 5-9 0,-5 0 11 0,0 0 4 15,1 3 2-15,-1-1 0 0,-3-3 3 16,-1-2 14-16,3-1 0 0,-3-1-15 0,1-1 0 16,-1-6-4-16,0 0 19 0,0 9-2 0,0-1-25 15,0-8 0-15,0 9 12 0,0-9-13 16,0 8-7-16,0-8 14 0,0 7 11 0,0-7-10 16,0 0-9-16,0 7-17 0,0-7-50 0,0 0 7 15,0 0-108-15,5 8-58 0,-5-8-57 0,1-3 26 16,-1 0-274-16,3-2 44 0,-1 1 37 15,-2 0-2-15,4-3 35 0,4-6 21 0,-3 4 26 16,5-4 18-16,-1 0 9 0</inkml:trace>
  <inkml:trace contextRef="#ctx0" brushRef="#br0" timeOffset="186942.54">4621 626 642 0,'-1'-2'263'0,"1"-2"-30"0,-3 2-19 15,2 1-22-15,0-1-8 0,-2 1-5 0,2 0-12 16,-3-1 8-16,0-1 0 0,3 2-18 0,-3 0 12 16,-1-1-7-16,4 1-35 0,-4-1-13 15,0 1 25-15,-1 1 17 0,0-3-32 0,2 3-4 16,-1-1-4-16,0 1-18 0,0 0-31 16,-2 0 16-16,7 0-15 0,0 0 3 0,-8 0-24 15,1 0-21-15,7 0 28 0,-8 0-4 0,-4 13-9 16,8-7 14-16,1-2-12 0,1 2 2 15,-5 8-6-15,3-2 0 0,2 1 12 0,-1-2-29 16,3-2 7-16,0 2-9 0,-5 6 8 16,5 3-6-16,0-13 11 0,0 2-7 0,0 4-9 15,0 2 24-15,0 2-10 0,0 0 14 0,0 0-10 16,0 2 11-16,0-5-11 0,0 2-2 0,0 1-6 16,14 18-15-16,-12-21 7 0,-1-2 14 15,-1-2-18-15,0-1-1 0,0-1-1 0,0-8 1 16,0 0-2-16,0 8-26 0,0 1-18 0,0-9-31 15,0 6 6-15,0-6-55 0,0 9-1 16,0-9-57-16,0 8-30 0,0-8-62 0,0 0 25 16,0 6-208-16,-10 2-27 0,8-7 34 0,1-1 57 15,0 2 7-15,1-2 26 0,0 0 23 0,0 0 34 16,0 0 16-16,0 0 5 0</inkml:trace>
  <inkml:trace contextRef="#ctx0" brushRef="#br0" timeOffset="187158.48">4620 838 212 0,'0'-2'438'0,"1"0"-70"0,-1-3-76 16,0 3-37-16,-1 0-29 0,-2 1-39 0,2-1-38 15,-1 1-51-15,-2-1-88 0,1 1-2 0,-6 1-313 16,4 0 21-16,-12-2 20 0,-4-4-21 16,-2 2-1-16,0-3-30 0</inkml:trace>
  <inkml:trace contextRef="#ctx0" brushRef="#br0" timeOffset="190644.27">8114 97 371 0,'0'0'113'0,"0"0"-46"16,0 0-16-16,-18 14-21 0,26 3 21 0,-7 3 22 15,0 2-19-15,1 5 7 0,0 4-27 0,-2-5 1 16,4-1-33-16,-4 4 9 0,0 3 9 16,6 2 9-16,-6 1-5 0,2 5-20 0,-2-6 30 15,0-16-10-15,0 13 8 0,0 5-27 0,0 5 0 16,0 5-2-16,0 6 41 0,0 4-6 15,0 5-6-15,0 3-22 0,0 1-2 0,0 3 30 16,0 0-6-16,0 3-2 0,0 1-35 0,0 3 5 16,0-1 1-16,0 3 1 0,0-1-15 15,0-1 2-15,0-2 1 0,0 1 18 0,0-2-24 16,0 0 2-16,0-3 3 0,0-3 24 16,0-1-16-16,0-3-1 0,0-1 48 0,0-2-20 15,0-1-2-15,0-4-3 0,0 1-1 0,0-1-14 16,0-2 25-16,0 0-3 0,-9 51-3 15,6-55-27-15,3 0 24 0,-4-2-3 0,3 0 13 16,-1-1-38-16,-1-2 24 0,-1 0-26 0,2 1 0 16,-1-3 2-16,0 0 14 0,0-1-16 0,-2 0 28 15,1 0-9-15,0-2 4 0,-1-2-19 16,-2 0 2-16,5-3-22 0,-6 1 5 0,-1-4 16 16,3 4-1-16,-1-6 2 0,-3 2 23 15,5 0-3-15,-3 0-38 0,1-2 3 0,-1-1 40 16,0 3-6-16,3 2-2 0,-1-4-47 0,1-1 4 15,-3 1 47-15,3 3-17 0,1-1 0 0,-1 1-29 16,-3-2 1-16,3 5 4 0,-4-1 2 16,0 1 64-16,-2 5-5 0,-2 4-51 15,-1 1 1-15,-1 3 21 0,-1-3 29 0,1 5-3 16,0 1-61-16,1-1 4 0,1-1 57 0,0 2 0 16,0 0-46-16,3-4 36 0,0 1-27 15,-2 0 40-15,6-2-30 0,-3 2 14 0,3-3-34 16,0-1 13-16,1-2 17 0,0 1 19 15,1 4-13-15,-2-3 7 0,1 1-33 0,-2 2 36 16,1-1 15-16,1 2-30 0,0-1 17 16,0 0-13-16,0-2-9 0,-2 1-5 0,3 1 8 15,0-1-38-15,-2-3 39 0,1 0-32 0,3-1 23 16,0-2 6-16,2-1 3 0,0-19-21 16,0 8-11-16,0 3 50 0,0 2 0 0,14 34-20 15,-13-35-32-15,5 4 17 0,1 0 10 0,1-5-3 16,2 3-5-16,-1 0 15 0,1 0-40 0,3-2 20 15,0 2 10-15,1 0-7 0,0 2-21 16,4 0 31-16,1-3-21 0,0 1 14 0,4 1 7 16,-1-3 2-16,4 4-9 0,-3-1 3 15,2-1-25-15,3-3 28 0,-1 1 2 0,-2 0 4 16,5-2-18-16,0 0 4 0,-2-1 3 0,1 0-5 16,2 1 1-16,-3-1 9 0,3 0 2 15,2 3-20-15,-1-2 30 0,2 1-56 0,-3-1 45 16,2 1-12-16,3 1 0 0,2-2 12 15,-3 1-1-15,3 0-10 0,-1 0 27 0,5-1-15 16,-1-3-5-16,5 3-12 0,-5-1-11 0,0 0 17 16,7-3 5-16,-7-2-16 0,3 1-4 0,-3-4 41 15,1 0-19-15,3 0-8 0,-5-1-22 0,-3 2 23 16,4-3-2-16,0-3-18 0,-6 1 37 16,6-1 9-16,0-2-25 0,-1-1 6 0,0-1-1 15,-2 2-27-15,3-2 20 0,-5 0 7 16,1-3-8-16,-1 3 12 0,2-3-4 0,-2 5-43 15,-3-3 46-15,0 0-14 0,-1 1 16 0,1-4-38 16,1 1 36-16,-6-1 9 0,5 0-48 0,-2 1 43 16,1-2-35-16,-2 1 9 0,0-2-2 15,2 2 27-15,1-3-30 0,-4 2 22 0,-1-2-13 16,6 2 25-16,-4 1-9 0,0-3-14 0,-2 4 28 16,0-1-7-16,-1 0-3 0,0 2-20 15,-1-2 14-15,-1 4 7 0,-1-3 2 0,-1 3-10 16,1-4-22-16,0 4 19 0,-4 2 8 15,3-1-17-15,-5 1 33 0,2-2-18 0,-2 1 1 16,-1-1-2-16,4 1-8 0,-5-3 18 0,0 0 8 16,-1 2-28-16,0 2-10 0,-1-1 19 0,0-1-12 15,1 2 3-15,-2 4 12 0,0-1 11 16,0 1-13-16,1 2-10 0,-1-4-9 0,1 6 38 16,-2 1-22-16,1-1-4 0,0 0-7 0,1 2-4 15,-3 0 3-15,0 0 7 0,-1 1-5 16,-1-1-8-16,0 1 24 0,0-2-1 0,1 1-2 15,-4 0-3-15,1-2 5 0,1-1-6 0,-1-2-7 16,0 1-7-16,-1-2 14 0,3-2 6 0,1 0-14 16,0 1 3-16,-2-3-3 0,2 0 1 15,-2 0-21-15,2 3 23 0,0-3-5 0,1-1 19 16,-2 1 2-16,2 4 0 0,-2-1-13 16,0 1-33-16,0-1 7 0,-2 5 29 0,0-1-15 15,-1-4 28-15,2 8-15 0,1-2 6 0,-3 3-4 16,2-3-28-16,2 2 51 0,0 0-50 15,5-2 22-15,-3 3 10 0,2-3 8 0,2-1-5 16,-1 3-15-16,2-4 14 0,-2 3-11 0,2-1-24 16,-2 1-10-16,2-1 73 0,-3-2-24 15,2 4-22-15,-4-2 4 0,-1-1-22 0,2 4 42 16,-1-2-26-16,-2 3-14 0,-3 2 19 0,1 0 30 16,-4-4 5-16,1 4-29 0,0 2-10 15,-1-4 23-15,0 1-5 0,2 3-26 0,-1 0 35 16,3 2-3-16,0-2-10 0,-2-2-12 0,-1-1 19 15,3 4 3-15,1-1-5 0,-1 1-13 16,-1-2 3-16,2-1 8 0,0 2-9 0,0 3 15 16,-1-6-18-16,0 1 10 0,0 1-10 15,-1 2 8-15,-2 0-23 0,3-2 43 0,-1 0-20 16,0-2 14-16,0 8-17 0,1-4-4 0,2-2 5 16,-2 6-1-16,2-5-29 0,0 2 27 0,2-1-18 15,-2-2-6-15,3 2-3 0,-4-2-30 16,5 0-1-16,-1 1 6 0,-2-3-6 0,-1 0-46 15,2 1-43-15,-3-1-67 0,1-1-111 0,-1 1 39 16,-4 3 20-16</inkml:trace>
  <inkml:trace contextRef="#ctx0" brushRef="#br0" timeOffset="191001.25">11584 11216 551 0,'-19'35'229'0,"-1"0"-48"0,0-3-27 16,1-1 5-16,0-1-38 0,0-1-16 15,2-1-29-15,-1-3-1 0,3-3-19 0,-2 0 6 16,3-1-66-16,-4-4 32 0,5 0-11 0,-2 0-19 16,3-4 22-16,0 2-36 0,0-3 2 15,-2 0-10-15,3 2 8 0,-2-1 19 0,0 1 12 16,0-1-5-16,-1 3 0 0,-2-4-4 0,1 5 10 16,-1 0-39-16,3-5 49 0,-2 6-2 15,-1 0 15-15,2 2-20 0,0-1 25 0,-1-1-10 16,2 3 0-16,-2 1 2 0,2-1-1 15,-1 0-9-15,4 1 17 0,-2-5-25 0,0 3 8 16,0-5-21-16,4 2-20 0,-2-4 23 0,1 2 3 16,4-1-22-16,0-4 16 0,1-1 10 15,-1 0 25-15,1 0-22 0,2-4-2 0,-5 12 10 16,2-1-20-16,-4-4 6 0,4-1-1 0,2 0-6 16,1-3-14-16,-6 8 35 0,6-6-41 15,-2-1-26-15,1-2-15 0,-1-1-10 0,2-1 7 16,1-1-162-16,-2 2-77 0,2-3-37 0,-3-2 31 15,4-1 58-15,0 0 5 0</inkml:trace>
  <inkml:trace contextRef="#ctx0" brushRef="#br0" timeOffset="-213618.98">13201 5912 442 0,'14'0'207'0,"-14"-14"-12"15,0 14-39-15,0 0-10 0,15 0-21 16,2-21 4-16,-14 19-18 0,1 2-15 0,-2-1-2 15,1 0-5-15,0 1-5 0,-1-1 2 16,0 1-4-16,0 0 9 0,-1 0-4 0,1 1 4 16,0-1-2-16,-2 0 8 0,2 0-6 0,-2-1 34 15,0 1-10-15,0 0 15 0,2 1-16 16,-4-1-53-16,0 0-10 0,-1 0 10 0,-3 2-12 16,-8 6 10-16,5-6 0 0,-3 1 10 15,0-1-25-15,-3 3-2 0,1-4-15 0,3 1-1 16,-1-1 19-16,5-1-25 0,-1 0 35 15,8 0-25-15,-6 0 2 0,6 0 7 0,-10 0-18 16,3 0-17-16,1 0 29 0,-1 0-11 0,1 0-9 16,-2 0-1-16,8 0 24 0,-9 0-38 0,1 0 6 15,2 0 1-15,-3 0-5 0,3 0 0 16,6 0-10-16,-8 0 15 0,2 0 15 0,6 0-17 16,-10 0-7-16,10 0 42 0,-7 0-6 0,7 0-31 15,-6 0-20-15,6 0 16 0,-8 0 10 16,8 0 0-16,0 0-24 0,-8 0 13 0,-1 9 28 15,7-9-22-15,1 1-1 0,1 2 10 16,-2-1-8-16,1 1-8 0,1-1-3 0,0 2 2 16,0 0-1-16,1 1-12 0,-1 0 15 0,0 2 16 15,2-2 12-15,-2-5-10 0,0 9-22 16,0 5 2-16,0-1 15 0,0 7-23 0,0-2 20 16,0 1 21-16,0 1-22 0,0 1-12 15,-9 21 17-15,5-16-22 0,-6-1 18 0,2-4-22 16,-2 4 14-16,0 0-6 0,-1-1 28 15,0-1-11-15,-1-1-18 0,2 3 26 0,0-4-32 16,0-2 26-16,2-1-13 0,0 4-7 0,2-7-4 16,0-4 6-16,3-1-4 0,2-4 10 0,-2 1-4 15,0-1 17-15,3-1-11 0,-1 0 19 16,1-2-19-16,-1-1-3 0,1-2-2 0,0 0 25 16,0 0-31-16,0 0 30 0,12 16-19 15,-10-13 20-15,3 1-24 0,0 0-14 0,8 3 11 16,-2-5-18-16,0 1 49 0,-4 0 7 0,12 0-44 15,0-2-8-15,2 0 26 0,-12-1-19 16,6 0-7-16,2 0 31 0,2 0-16 0,3 0 1 16,-3 0 11-16,2 0-2 0,-1 0 6 15,-3 0-19-15,-1 0-13 0,-5 0 33 0,0 0-13 16,7-12-6-16,-10 9-8 0,-4 2-28 0,2 1-10 16,-2-1-34-16,-2-1-33 0,2 1-69 0,-1-3 17 15,-2 2-156-15,0-1-69 0,-1 2 3 16,0-2 35-16,-1-1 14 0,-2 2-3 0,0-1 95 15,-1 1-12-15,0-1-46 0</inkml:trace>
  <inkml:trace contextRef="#ctx0" brushRef="#br0" timeOffset="-213330.01">12908 6366 425 0,'-5'-3'218'0,"3"2"-3"16,-3-2-37-16,2 1 2 0,2 0-13 15,-4-1-5-15,3 3-25 0,1-2-10 0,0 0-19 16,1 1 14-16,1-2-17 0,2 2-6 0,2 1-17 16,-1-2 3-16,2 0-2 0,0 0-21 15,12-1 6-15,-1 1-23 0,1-4 5 0,0 3 2 16,2 2-6-16,6-6-17 0,-3 5-11 15,-3 0-27-15,3-1-28 0,-2 1-40 0,7 2 7 16,-10-1-225-16,-11 1-53 0,6 0 12 16,-1 0 12-16,-1 0-3 0,-1 0 59 0,-2 0 9 15</inkml:trace>
  <inkml:trace contextRef="#ctx0" brushRef="#br0" timeOffset="-213005.03">13572 6388 639 0,'0'-1'353'0,"1"1"-30"0,0-1-41 16,-1 1-24-16,0 0-58 0,0 0-18 0,2-1-20 15,-2 2-12-15,0 0 0 0,-2 2-19 16,2 0-14-16,-1 1 4 0,1 0-33 0,-1 3-16 0,1 0 0 15,0 1 12-15,0 2 13 0,0 1-21 16,0 6 15-16,0 1-38 0,0-1 2 0,0 2-1 16,0-2-14-16,0-2 1 0,0-1-8 15,0 1 7-15,0 2-13 0,0 1-8 0,0-4 11 16,0-1-54-16,0-3-28 0,0-2-37 0,0-8-54 16,0 9 13-16,0-9-217 0,0 7-77 15,0-7 54-15,0 0 0 0,-10 7 36 0,7-10 6 16,2 0 35-16,0-4-39 0,-2 2 102 15</inkml:trace>
  <inkml:trace contextRef="#ctx0" brushRef="#br0" timeOffset="-212793.04">13557 6204 643 0,'0'-6'368'0,"0"1"-40"16,0-1-17-16,-2 1-50 0,4 0-36 15,-2 4-33-15,-2-5-31 0,4 3 0 0,-2 1-18 0,0-1 0 16,0 0-25-16,0 2-19 0,2 1 8 16,1 0-31-16,-1 1-37 0,2-1-67 15,0 1-125-15,-2-1 15 0,1-2-270 0,0 0 26 16,-2-3-21-16,0-2 35 0,-2 0 64 16,-7-8 18-16,-7-6 10 0</inkml:trace>
  <inkml:trace contextRef="#ctx0" brushRef="#br0" timeOffset="-212091.07">12598 5958 736 0,'-2'-3'242'0,"2"3"-14"0,0 0-20 16,0 0-18-16,0 0-28 0,0 0-16 0,0 0-14 15,0 0-29-15,0 0-10 0,0 0 10 0,0 0-21 16,0 0-12-16,0 0-14 0,0 0 12 16,0 0-20-16,2 11-8 0,3 6-7 0,0-2 9 15,2 3-20-15,0-2 15 0,1 7-7 0,-2-6-11 16,2-1-27-16,-2 2-24 0,1-2-16 15,-4-5-69-15,4 3 10 0,-6-7-167 0,3-1-73 16,0 1 13-16,-4 1-3 0,0-8 58 0,0 0 2 16,0 0 38-16</inkml:trace>
  <inkml:trace contextRef="#ctx0" brushRef="#br0" timeOffset="-211417.12">12448 6047 283 0,'-4'-7'291'0,"0"3"-44"16,2 0-10-16,-1 3-33 0,2-1-34 15,-2-1-15-15,2 1-16 0,0 1-26 0,0 2-7 0,1-1-30 16,0 5 0-16,0-3-4 0,0 3-15 16,0-3-2-16,1 4 8 0,1 1-25 0,0-2 4 15,2 2 3-15,1 13-16 0,2-3 5 0,2-3-24 16,-1 3 30-16,0-1-15 0,-3-5-3 15,0 2-17-15,2 2 14 0,-3-3 2 0,-1-5-8 16,0 3-2-16,0-2 5 0,-3 2-1 16,0-4 3-16,0-6 5 0,0 7 4 0,0-1-5 15,-11 15 4-15,-1-4 5 0,2-3-12 0,-1-1-3 16,-5 3 10-16,0-5-9 0,-4 4-2 16,1-5 10-16,1 1 23 0,-1-1-2 0,2-6-13 15,-2 1 6-15,7-1 2 0,0-4 5 16,2 0 5-16,10 0 29 0,-8 0-50 0,-1 0 7 15,-9-20 12-15,8 7 4 0,1-2-33 0,4 0 13 16,0-3-13-16,2 0-7 0,2-2-3 16,1 4-11-16,0 7 44 0,0-6-34 0,0 0-15 15,14-16 19-15,-6 15-31 0,-1 1 11 16,0 0 19-16,-1 7-12 0,2 2 0 0,0 2-30 16,-1 0 13-16,-2 3 16 0,1 1-9 0,0-2-11 15,2 2 11-15,-2 0-15 0,-6 0-1 16,0 0 13-16,25 13 17 0,-17-6-21 0,-3 0 5 15,4 6 2-15,-2-3 25 0,-4 1-9 0,0-1-16 16,-3 1 0-16,0-3 1 0,0 6-1 16,-14 15 14-16,6-13-9 0,-1-1 14 0,-3-1 11 15,0-2-31-15,-3 3 8 0,-1-4 30 0,0-2-35 16,-2 2 25-16,0-4-6 0,1 2 12 16,1-3 25-16,0 0 14 0,4-4-30 15,1-1-3-15,2-1 26 0,9 0 6 0,-10 0-13 16,3 0-3-16,0 0 6 0,-13-14-5 0,8 3-4 15,0 1-4-15,1-5-4 0,1 1-3 0,-1 1-20 16,2-3-28-16,2-1-35 0,-1-1-61 16,-2 0-44-16,3 0-58 0,1-6 18 0,1 4-238 15,0-6 33-15,0 6 23 0,1-4 23 16,-1 2-12-16,5 2 77 0,-2 5 17 0,-1-6 33 16</inkml:trace>
  <inkml:trace contextRef="#ctx0" brushRef="#br0" timeOffset="-211256.14">11992 5934 565 0,'2'-4'251'16,"-2"1"-31"-16,4 2-29 0,-1-2-21 15,0 1-24-15,1 1-8 0,0 1-28 0,1 1 0 16,-1 3-9-16,11 5-19 0,0-1-2 16,-3 4-9-16,1-1-11 0,-3 0-36 0,3 3-71 0,-4-2-13 15,1-1 6-15,-5-1-241 0,-1-1-60 16,3 6 58-16,-2-8 1 0,-3 1 2 0</inkml:trace>
  <inkml:trace contextRef="#ctx0" brushRef="#br0" timeOffset="-210690.17">11820 6391 882 0,'-2'-3'277'0,"-2"1"-24"16,-7-7-19-16,3 2-8 0,1-1-5 0,2 1-33 16,4 0-30-16,-3 2 12 0,0-3-37 15,3 3 5-15,0-1-3 0,0-1-40 0,1 3-5 16,0-3-22-16,0 7 19 0,12-19-27 0,-5 11 2 16,0-1-24-16,0 5-13 0,-1-2 15 0,7-2-4 15,-3 7-7-15,2 1 17 0,-5 0-22 16,1-2 9-16,-8 2-16 0,5 0-9 0,-5 0 19 15,10 0-17-15,3 14 20 0,-9-8-9 16,4 6-15-16,-6-2 12 0,2 1 3 0,-4-4-32 16,0-7 27-16,0 8-14 0,-14 18 27 0,5-16-36 15,0 2 23-15,-4 0-15 0,3-3 13 0,2-2-28 16,-6-1 11-16,4 0 40 0,-1-3-42 16,0 0 20-16,4 0-4 0,-1-3-9 0,-1 1-6 15,9-1 24-15,-5 0-29 0,5 0 35 16,-29-16-32-16,17 7-6 0,-2-2 25 0,4 1 17 15,-1-4-40-15,0 4-6 0,1 0 21 0,3 2-15 16,-5 0 30-16,0 0-2 0,2 3-9 16,1 0 17-16,-8-1-42 0,7 2 10 0,-3 4 25 15,13 0-31-15,-10 0-2 0,0 0 9 0,-16 13-12 16,11-8-9-16,-1 5 18 0,4-2 28 16,3 4 3-16,-3-3-22 0,7 2-27 0,3-1 35 15,0-2-32-15,2 1 13 0,0-9 3 0,0 0 13 16,0 8-18-16,21 13 23 0,-7-15-6 15,0-2-31-15,5-4 8 0,3 0-53 0,-12 0-28 16,4 0-33-16,18-16-46 0,-10 10 17 0,-7-7-197 16,2 4-83-16,-3 0 63 0,5-4 12 15,-6 1 49-15,0-1-28 0,-6 3 20 0,-3 3 70 16</inkml:trace>
  <inkml:trace contextRef="#ctx0" brushRef="#br0" timeOffset="-210516.18">11719 6036 953 0,'-2'-5'331'0,"-1"1"-48"15,2 1-48-15,0 0-5 0,-2 2-53 0,-1 0 8 16,-1 1-63-16,0 1-33 0,-4-1-50 0,-6 4-84 16,-2 1 5-16,3-3-370 0,-2 5 38 15,1-7 77-15,9 0-5 0,-8 0 24 0,-3 0-17 16</inkml:trace>
  <inkml:trace contextRef="#ctx0" brushRef="#br0" timeOffset="-209888.22">11249 6040 754 0,'-5'-6'278'0,"0"1"-13"0,2 0-35 15,0 1-21-15,2 0-29 0,1 2-30 0,-1 1-26 16,0 1-19-16,1 1 15 0,0 3-25 0,2-1 6 16,-1 3-11-16,6 8-31 0,1 0-9 15,2 1 7-15,0 3 1 0,3 2-21 0,1-3-16 16,-4 0-22-16,1 1-40 0,1-2-44 16,-2 2-45-16,-2-6 13 0,2 2-269 0,-3-4 54 15,-3 0 6-15,-2-4-15 0,-2-1 66 0,0 1 7 16</inkml:trace>
  <inkml:trace contextRef="#ctx0" brushRef="#br0" timeOffset="-209385.25">11077 6167 616 0,'-3'-5'218'0,"-2"1"-20"0,3 0-19 15,1 1-9-15,1 1-37 0,0 4-9 0,0 2 13 16,-1 0-21-16,1 3-3 0,0-2 1 16,-3 17 5-16,2-2-20 0,-3 0-2 0,0-1-17 15,0 4-2-15,3-3 5 0,0 2-19 0,-3 0 9 16,-2-2-12-16,3 1-7 0,1-3-14 16,-1-5 9-16,3 2-24 0,0-7 2 0,0 3-8 15,0 2 3-15,0-3 3 0,14 8-3 16,-9-13 10-16,-1 1-11 0,9 1-6 0,-1-3-2 15,0-3 1-15,-2-1-5 0,2 0-9 0,-3 0 10 16,1 0 3-16,1 0-12 0,16-13 14 16,-14 8-12-16,-4 3-6 0,-1-4 5 0,-3 3 7 15,-1-2 5-15,0 0-1 0,-3 0 4 0,-1 2-18 16,0-2 2-16,0 5 9 0,0 0 11 16,0-9-10-16,-12-13-14 0,-3 8 15 15,5 3-10-15,-3 0 32 0,0 0-14 0,2 1 27 16,-6-4-21-16,4 3 26 0,-3 1 31 0,0-3-41 15,1 3 28-15,0 3-23 0,1-3-14 16,1 3 8-16,0 0-4 0,3-2-4 16,5 3 6-16,-8-4-4 0,3-1 9 0,3 1-5 15,3 4-13-15,2 0-20 0,-2-3-23 0,3 2-35 16,-3 1-26-16,4 0-57 0,-1-1 15 0,1 0-270 16,-2 2-36-16,1-3 46 0,1 3 23 0,-4 1 13 15,3-2 31-15,1 2 6 0,-4 0 33 16,-1 2-5-16,1 2 33 0</inkml:trace>
  <inkml:trace contextRef="#ctx0" brushRef="#br0" timeOffset="-208711.29">10761 6299 412 0,'-3'0'242'16,"0"3"-27"-16,1-1-36 0,1 0 2 15,1 0-27-15,0 1-4 0,0 1-12 0,0 0-21 16,1 0-2-16,1 0-4 0,1 1-7 0,-2-2-19 16,2 3-17-16,1-2 3 0,-1 3-3 15,4 4-14-15,-2 1 14 0,-1-2-7 0,1-4-6 16,-5 1 26-16,1 1 7 0,1-2-5 16,-2-1 1-16,0-5-23 0,0 12-20 0,-13 9 8 15,8-13-3-15,-2-1-8 0,1-2-12 0,-1-2 30 16,1 2-8-16,1-3 11 0,1-1 7 0,-1 1-17 15,0-2-2-15,5 0 8 0,0 0-5 16,-8 0-8-16,8 0-6 0,-8 0 25 0,-2-11-24 16,7 8-16-16,0 2 29 0,0-2-32 15,1 1 14-15,-1 1-31 0,2 0 24 0,0-1-26 16,1 1 11-16,-2 1-17 0,4 0 30 16,-2 3-15-16,0-3-18 0,0 2 12 0,0 0-9 15,0 1 2-15,-2 1 13 0,2-1-6 0,-1 2-5 16,-2 0 23-16,1 0-24 0,-5 9 4 0,0-4 0 15,1-3 0-15,-1-1 0 0,2-1 17 16,1 0-34-16,-3-1 21 0,1 0 28 0,0-2-4 16,1 1-20-16,1-2 1 0,-1 0 0 0,-1 1-15 15,0-2 6-15,0 0 14 0,6 0 8 16,0 0-28-16,-6 0 19 0,6 0 2 0,-10 0 1 16,-2-14-4-16,7 12 5 0,1 0-8 0,0-1 15 15,1 0-18-15,0 0-15 0,-1 3 14 0,3-2-21 16,-3-1 3-16,3 3 40 0,-2-1-5 15,0 1-7-15,3 0 2 0,0 0-23 0,0 0-5 16,0 0 5-16,0 0 22 0,-2 11-18 0,2-6-1 16,0-1 1-16,1 0 12 0,0 1-6 15,-1 0 2-15,2 0 0 0,-2 0-25 0,0 2 14 16,0-7-1-16,0 0 3 0,0 8-16 0,0-1 26 16,0 0-5-16,0 0 10 0,-13 17-18 15,8-13-14-15,-5 1 12 0,-1 1-42 0,-1-6-16 16,-1 3-30-16,-2-2-52 0,-1-1-42 15,-2-3 17-15,1 3-290 0,5-4 45 0,3 1 41 16,-3-3 19-16,5 1 40 0,0-1-2 16,2 1 45-16,3 1-40 0,-1-3 36 0</inkml:trace>
  <inkml:trace contextRef="#ctx0" brushRef="#br0" timeOffset="-208531.3">10611 6802 459 0,'5'4'299'0,"-1"-2"-41"16,0 2-45-16,0-3-30 0,1-1-20 0,-1 4-5 15,-3-3-11-15,5 3-25 0,-5-4-41 16,2 0-44-16,0 0-68 0,-2-1 1 0,0-2-346 16,0 0 69-16,-1-1 37 0,0 0-4 0,-2-1 17 15</inkml:trace>
  <inkml:trace contextRef="#ctx0" brushRef="#br0" timeOffset="-208308.31">10536 6316 823 0,'-3'-7'317'0,"0"2"-64"0,1 0-22 16,-2 3-1-16,1-1-66 0,-2 0-10 15,2 2-19-15,0-1-14 0,-2 2-12 0,1-1 7 16,-2 1-18-16,0 0-38 0,-1 1-25 0,7-1-45 16,0 0-42-16,-27 10-58 0,15-3 10 0,-2-3-215 15,-3 3-45-15,5-2 33 0,-6 0-21 16,5-2 67-16,-5 2 14 0</inkml:trace>
  <inkml:trace contextRef="#ctx0" brushRef="#br0" timeOffset="-208104.33">10197 6306 735 0,'-3'-2'280'0,"1"-1"-37"16,-2 0-23-16,1 2-33 0,1-1-7 0,0 4-43 15,2-2-2-15,0 0-15 0,0 2 5 16,0 3-38-16,2 0-5 0,-1 1-10 0,8 8-16 16,-7 0 9-16,4 1-3 0,-1-1-14 0,4 1-4 15,-4 1-28-15,0-2-48 0,-1-1-20 16,1-2-63-16,2 6 12 0,-4-5-142 0,-2-2-88 15,2 0-1-15,-3-2 11 0,0-8 35 16,0 6 20-16,0-6 3 0</inkml:trace>
  <inkml:trace contextRef="#ctx0" brushRef="#br0" timeOffset="-207486.36">10188 6600 634 0,'-4'2'198'0,"1"1"-2"15,1 1-13-15,-3 0-14 0,4-1-16 0,-3 1-3 16,1 0-24-16,0-1-3 0,1 2 3 0,-1-1-18 16,1-2-3-16,-2 3-15 0,1 0-2 15,0 0-16-15,-1 0-8 0,-5 8-4 0,-3-1 18 16,0-1-23-16,1-1 4 0,1 0-16 16,0-4-12-16,1-1-6 0,2 0 2 0,-1-2 10 15,4-1-12-15,-3-1 15 0,2 0-27 0,1-1 27 16,4 0-21-16,0 0-5 0,0 0 12 15,-7 0-3-15,-5-12 0 0,8 9-6 0,2-1 0 16,0 0 4-16,0 2 11 0,1-1-23 16,-3 0-1-16,4 3-4 0,-2-4-1 0,1 3 18 15,0 1-1-15,0 0 1 0,1 0-18 0,0 0-2 16,0 0 2-16,0 0 14 0,-13 13-14 16,10-8-12-16,-6 6 11 0,-1-1 2 0,4-2 22 15,2-2-13-15,-1 2 33 0,1-4-26 0,1 0 9 16,-1 1 39-16,0-4-8 0,2 2-12 15,0-2 22-15,-1 1-23 0,1-2-29 0,2 0 18 16,0 0 17-16,0 0-40 0,0 0 20 0,-8 0 7 16,-2-11-14-16,5 6-3 0,1 0-3 15,-5-3 9-15,-2-5-24 0,-1 2-13 0,-2-3 21 16,1 3 0-16,3 1 10 0,-5 3-20 0,0 0 1 16,0 2 18-16,2 2-13 0,2 2-14 15,-3-1 1-15,14 2 0 0,-13 0 12 0,-21 14 15 16,15-6-2-16,3 1-1 0,-3 0 13 15,6 1-9-15,-1 1 4 0,1-1-12 0,2 1 8 16,7 0 6-16,-1-2-18 0,3 0 23 0,2-1 10 16,0-8-9-16,0 0-8 0,0 7 3 0,12 4-5 15,-5-10-10-15,13-2 12 0,-10 1-10 16,6 0-5-16,20-12-13 0,-15 4-20 0,-2-2 1 16,-1-1-104-16,0-1-31 0,-2-1-46 15,1-1-53-15,-4 2 22 0,-1-1-244 0,-1-2 66 16,-2-2 19-16,-1 3 20 0,-2-3 4 0,-1 1 35 15,-5 5 46-15,1-3 40 0,-1 3-48 0</inkml:trace>
  <inkml:trace contextRef="#ctx0" brushRef="#br0" timeOffset="-207220.38">9827 6393 668 0,'-2'-5'373'15,"-2"2"-74"-15,1-2-48 0,-1 2-9 0,2-1-9 16,-4 1-38-16,3 1-16 0,0 0-34 15,0 1-28-15,1 1-12 0,0 1 12 0,0 2-26 16,2-2-7-16,0 4-18 0,2-1 7 0,0 0-23 16,0 3-4-16,3-3 23 0,5 10-43 15,-1 0 4-15,-3 0 3 0,3-3-8 0,0 1 6 16,-4 1-5-16,-2-4-13 0,1-1 2 0,-2-1 19 16,-2 1-23-16,0-2-3 0,0-6-8 0,0 9 0 15,-10 13-35-15,2-7-45 0,-3 2-37 16,-1-4-51-16,-4 1 16 0,4 1-258 15,-2-5 28-15,-1-2 19 0,4 1 3 0,-1-1 58 16,3 3 42-16,0-4-31 0,3 3 7 0</inkml:trace>
  <inkml:trace contextRef="#ctx0" brushRef="#br0" timeOffset="-207057.39">10088 7085 557 0,'-1'8'312'0,"-3"-1"-59"16,-5 6-17-16,1 1-46 0,-4-3-83 0,-5 0-92 15,2 0-1-15,0-2-344 0,-5 0 37 16,3-2 11-16,-4 1-39 0</inkml:trace>
  <inkml:trace contextRef="#ctx0" brushRef="#br0" timeOffset="-204059.57">10142 6538 219 0,'0'0'115'15,"0"0"-52"-15,0 0 43 0,0 0-31 0,0 0-25 16,0 0-5-16,-13 0 1 0,13 0 9 0,0 0 3 16,0 0-5-16,0 0 5 0,0 0-8 15,0 0-3-15,-28 11 33 0,25-11 11 0,1-2-25 16,0-1 22-16,0 2 3 0,0-2-32 16,0 3-9-16,-3 0 3 0,2-2 2 0,2 1-36 15,0 1 36-15,1 0-25 0,-3-1 13 0,2 1-12 16,0-2 4-16,1 2-14 0,0 2 10 15,0-2-7-15,2 2-1 0,1 0-24 0,-1 3 21 16,2 0 1-16,0 0-25 0,6 9 2 16,-1-1 17-16,-2 1-11 0,1-1-29 0,0 0 3 15,-1 1-320-15,-5-5 53 0,1 1-13 0,-3-10 20 16,0 6 18-16</inkml:trace>
  <inkml:trace contextRef="#ctx0" brushRef="#br0" timeOffset="-190864.37">14735 6361 631 0,'0'0'262'0,"0"0"-25"16,0 0-20-16,0-16 1 0,0 16-17 15,0 0-11-15,0 0-38 0,0 0-1 0,0 0 40 16,0 0-24-16,0 0-29 0,0 0 31 0,0 0-49 15,0 0-17-15,3-26 1 0,-21 24 4 0,-2 0-36 16,-1 0 2-16,-3 2-10 0,-2-1 8 0,1-3 4 16,13 4-13-16,-8 0-8 0,-2 0-4 15,3 0-23-15,-3 0 26 0,0 0-8 0,4 0-5 16,4 0 10-16,3 0-5 0,3 0-101 16,8 0-16-16,-6 0-34 0,6 0-27 0,0 0-31 15,-9 5 16-15,15-3-160 0,2-2-118 0,7 6 27 16,0-5-5-16,0 4 69 0,2 1-2 15,-1-2 43-15,-1 3 45 0,-1 1-84 0</inkml:trace>
  <inkml:trace contextRef="#ctx0" brushRef="#br0" timeOffset="-190611.39">14779 6525 409 0,'-2'-2'295'0,"1"1"-51"16,0 0 3-16,-3-1-25 0,-1 1-3 0,0-2-40 16,-1 2-15-16,-7-4 1 0,-3 4-18 15,4 0-22-15,-8-1-10 0,2 1-19 0,-3 1 8 16,-1-1-12-16,0-1-20 0,1 2 9 0,8 0-27 16,-1 0-11-16,-5 0-10 0,-1 0-50 15,2 0-25-15,3 0-52 0,2 0 10 0,3 0-166 16,2 0-137-16,8 0 24 0,-8 0 33 15,8 0 21-15,0 0 49 0,-11-2-11 0,13 2 26 16</inkml:trace>
  <inkml:trace contextRef="#ctx0" brushRef="#br0" timeOffset="-189751.44">15128 6137 222 0,'-1'-4'275'0,"-1"0"-34"0,1-1-20 16,0 1-16-16,-2 0-21 0,3 1-11 0,-1 1-26 15,0-1-24-15,-1 0-9 0,2 0-5 16,-2 3-11-16,2 0 13 0,0 0-23 0,-2 2-7 0,1 0-3 16,1 3 16-16,1-2-9 0,-1 5-1 15,-1 0-16-15,4 16-2 0,-3-12 21 0,0 4-7 16,0 6 9-16,0 3-5 0,0 5 0 16,0 1-28-16,0 2 14 0,0-1 14 15,0 3-23-15,0 0-28 0,0-3 23 0,0 0 14 16,0-3-25-16,0-2-17 0,0 0 38 0,0-5-27 15,0-1-10-15,-17 19 4 0,17-26-2 16,-2-3 1-16,-1-2-16 0,2 0-1 0,-2-3-3 16,3-2 10-16,0 0-8 0,0-1-3 15,-1 1 1-15,-2-3-3 0,2 1 30 0,1-2-5 16,-1 0-23-16,2 0-2 0,-1-3 0 0,0-1-13 16,0 0 3-16,3-3-12 0,-3 0 4 0,10-10 20 15,-8-2-3-15,9 0-12 0,-2-3 8 0,-2 0 0 16,10-2 0-16,-3 2-16 0,0-3 11 15,0 1 22-15,1 2-43 0,-2 2 0 0,0-2-1 16,5 0 23-16,-3 4-2 0,-1 0-12 16,-3 6 13-16,-4 2 13 0,2-1-29 0,1 0 8 15,-2 3-2-15,-2 2 17 0,-2 0-8 0,-1 4 16 16,-1 0-32-16,1-2 4 0,-2 1-10 0,2 2 18 16,-2 0-12-16,0-2 23 0,1 0-2 15,0 2-12-15,-2 1 17 0,0-2-3 0,0 2-9 16,0-1 37-16,2 1-34 0,-2 0 26 0,-2 3-26 15,2-2 28-15,-2 2-5 0,-1 1-2 16,-2 0 33-16,-7 4-14 0,1 2 8 0,-2-3 3 16,2 4-32-16,-1-1 26 0,-1-2-12 15,3 2-5-15,-3 2 18 0,1 0-12 16,0-1-5-16,6-2-6 0,-5 3 8 0,-1 3-4 16,3-1-8-16,1 0-12 0,-2 0 3 0,3-1-3 15,2 0 8-15,0-2 0 0,1 0-14 0,1-1 26 16,0-2-17-16,3 0 3 0,0-8 3 15,0 7 5-15,0-7-2 0,0 9 5 0,15 12-20 16,-4-10-11-16,2-4 34 0,2 3-13 0,1-5-23 16,-2 1 23-16,4-2-15 0,0-1 15 15,-4-1-4-15,4-2-25 0,-9 0 4 0,4 0 1 16,3 0-95-16,1 0-32 0,-2 0-48 0,-2 0-42 16,18-12 21-16,-18 9-206 0,-3 2-36 15,-4 1 17-15,1-4 42 0,-1 3 41 0,0-1 5 16,-2 0 31-16,0 1 16 0,0 0 45 0,0-1-21 15</inkml:trace>
  <inkml:trace contextRef="#ctx0" brushRef="#br0" timeOffset="-189431.46">15656 6479 631 0,'0'-1'339'16,"-1"-1"-53"-16,1-1-41 0,-2 2-3 0,2-1-25 16,0 4-20-16,0-1 26 0,0 2-44 0,-1 1-36 15,0 1-15-15,-1 1 13 0,1 2 9 0,1 1-18 16,-1 9 17-16,-3 3-36 0,1 0 0 0,2-3-3 16,0 4-11-16,1-1-11 0,0-5-3 15,0-6-24-15,0 3 24 0,0 1-26 0,0-2-6 16,0 1 11-16,0-3-25 0,0-1 8 15,0 0-15-15,0-2-4 0,0 0-35 0,0-7-56 16,0 9-39-16,0-2-40 0,0-7-36 0,0 7 17 16,0-7-163-16,0 7-153 0,0-7 36 15,0 0 30-15,0 0 59 0,1 10 22 0,-1-13 23 16,3-1 22-16,-3 0-11 0</inkml:trace>
  <inkml:trace contextRef="#ctx0" brushRef="#br0" timeOffset="-189162.47">15695 6186 981 0,'-2'-9'370'0,"-2"2"-51"0,2 1-4 15,0 0 4-15,2 2-37 0,-2-1-51 0,0 3-24 16,1-3-15-16,0 4-33 0,1 0-4 15,0-1 7-15,0 1-21 0,0 1-27 0,0 0 3 16,-1-1-20-16,2 2-15 0,0 0 8 0,-1 1-38 16,3-2-4-16,-3 1-132 0,0-1-86 15,2 1 15-15,-2-2-368 0,-2 1 39 0,-2-1 34 16,0-3 69-16,-6-10 23 0,-6-4-14 16,1 1 27-16,-3 2 15 0,-2-1 7 0</inkml:trace>
  <inkml:trace contextRef="#ctx0" brushRef="#br0" timeOffset="-187471.58">16317 6556 265 0,'0'0'216'0,"0"0"-43"0,0 0 0 16,14 0-9-16,-14 0-38 0,0 0 25 15,0 0-28-15,0 0 14 0,0 0-27 16,0 0 13-16,0 0-21 0,0 0-4 0,0 0-5 16,0 0 8-16,0 0-19 0,0 0-21 0,0 0 6 15,0 0-22-15,0 0 4 0,-1 11 5 0,-17-7-16 16,8-4-2-16,-5 0 10 0,-2 0-1 0,-22 5-7 16,18-3-10-16,1-2 4 0,11 0-6 15,-3 0-8-15,0 0-3 0,-1 0-9 0,2 0-25 16,-15-15-41-16,16 10-12 0,2 2-35 15,3-1 9-15,1 0-155 0,0 1-105 0,4 0 20 16,0 0 36-16,3 2-1 0,0 0 34 0,-1 1-17 16</inkml:trace>
  <inkml:trace contextRef="#ctx0" brushRef="#br0" timeOffset="-187206.59">16376 6704 350 0,'0'2'296'0,"0"-1"-37"16,-3 1-21-16,-2 1-34 0,1 0-15 0,-1-1-1 16,-8 7-16-16,1-6-14 0,0 0-31 15,-7 2-3-15,3-2-17 0,-4-3-11 0,5 4-5 16,-6-1-14-16,10-2 4 0,-11 0-13 0,7-1-40 15,3 2-14-15,12-2-42 0,-9 0-61 0,-1 0 9 16,4 0-135-16,6 0-149 0,-8 0-20 16,8 0 24-16,0 0 23 0,-13-14 20 0,14 14 10 15</inkml:trace>
  <inkml:trace contextRef="#ctx0" brushRef="#br0" timeOffset="-186834.58">16918 6291 299 0,'4'-5'282'16,"-2"-1"-37"-16,-1-1-29 0,2 3-18 0,-2 1-30 15,2-1-12-15,-3 1-15 0,0-3-14 0,2 5-11 16,0 0-6-16,-2 1 1 0,0 2-4 16,0 3-11-16,0-1-15 0,-2 2-3 0,2 1-4 15,0 1-13-15,-4 14 24 0,-1-1-21 16,2 0-10-16,1 1 7 0,1 0-15 0,1-12-1 16,0 8-3-16,0 4 8 0,0 0-4 0,0 4-20 15,0-1 18-15,0-1-29 0,0 1 27 0,0-2-26 16,0 0-14-16,0-3-40 0,0 1-27 15,0-5-37-15,0 1 9 0,0-6-162 16,0-1-150-16,0-2 34 0,0-8-6 0,0 8 62 16,0-8 19-16,0 0 7 0,0 6 36 0</inkml:trace>
  <inkml:trace contextRef="#ctx0" brushRef="#br0" timeOffset="-186558.63">17101 6751 270 0,'2'0'337'0,"1"0"-24"0,-2 0-45 15,3 0 4-15,-4 2-22 0,1-4-32 0,0 4-7 16,-1-2-32-16,-1-2-30 0,-2 2-5 16,0 0-14-16,-2-2 15 0,1 2-20 0,-4 0-25 15,-10-1-7-15,7 1 26 0,-6 0-36 0,-2 0-21 16,-4 0-7-16,-5 0-4 0,-23-6-5 15,25 4 20-15,2 1-34 0,1 1-16 0,2-2-39 16,11 2-24-16,-5 0-54 0,-1 0-44 16,5 0 12-16,-2 0-177 0,3 0-119 0,2 0 41 15,-6 14 12-15,10-12 47 0,2 2 37 16,-1 0-7-16,1 1-3 0</inkml:trace>
  <inkml:trace contextRef="#ctx0" brushRef="#br0" timeOffset="-186115.66">16702 6951 754 0,'-5'0'264'0,"1"2"-6"16,1-2-34-16,1-2-39 0,0 1-11 16,1-1-29-16,2 0-11 0,1 1 7 0,3-1-13 15,-3 0-35-15,2 0 0 0,3-1-16 0,0 2-9 16,-2 1 14-16,12-5-18 0,-3 4-9 15,-14 1-12-15,12 0 36 0,-1 0-34 16,3 0-11-16,-1 0 32 0,16 11-32 0,-17-8-2 16,-3 2 23-16,5 3 8 0,-3 0-7 0,0 0 1 15,-3 1 0-15,3 0-4 0,-5 0-11 0,-1-1 24 16,-3-3 8-16,1 2-9 0,-1 1 0 16,-2-3-6-16,0-5 26 0,0 0-1 0,0 14 13 15,-13 18-32-15,5-14 28 0,-6-1-11 16,3-2-10-16,-5 3 6 0,2-3-7 0,-2 0-8 15,-1 2-6-15,2-2-15 0,-3-2 6 0,4-1-6 16,2 1-6-16,2-2-3 0,1-4-17 16,3 0 2-16,2-1 4 0,2 1-8 0,1-2 1 15,1-1 2-15,0-4 5 0,0 0-18 0,12 11-32 16,-7-9-5-16,13 2-12 0,2-3 3 16,-6-1-88-16,-2 0-43 0,3 0-32 0,26-15-64 15,-14 11 25-15,-3-3-228 0,2-1 0 0,-1-3 49 16,-4-5 23-16,-1 4 45 0,-3-2 22 15,1 1 25-15,1-1 44 0,-2 1-13 0</inkml:trace>
  <inkml:trace contextRef="#ctx0" brushRef="#br0" timeOffset="-185383.7">17359 6722 624 0,'0'-8'246'16,"0"2"-6"-16,2 2-37 0,-2 0-18 0,2 0-16 15,-2 2-27-15,1 1-5 0,-1 1 0 16,0 0-9-16,0 1 14 0,1 2-8 0,-1 1-32 16,0 1 37-16,0 1-42 0,0 0 23 0,1 1 7 15,-1 3-28-15,2-2 21 0,-2-8-15 16,0 15 3-16,0 3-13 0,0-1 14 0,0-3-19 15,0 4-10-15,0-2-28 0,0 4-2 16,0-4-1-16,0-4-7 0,0-4-5 0,0 0 15 16,0-2-13-16,0-6-3 0,0 7 4 0,0-7 33 15,0 0-47-15,0 7 30 0,0-7-20 16,-3 7 24-16,4-10-36 0,1 0 10 0,0-1 5 16,5-10-32-16,0-2 16 0,7 1 4 15,-3-3-2-15,3 0-9 0,0 1-9 0,0-3 5 16,3 2-20-16,0 4 10 0,1-1 21 0,0 0-32 15,-1 3 25-15,2 4-19 0,-5 0 8 0,-1 3-27 16,-4 3 18-16,1 2 0 0,-10 0-8 16,8 0 9-16,-8 0-6 0,7 0 15 0,7 13-28 15,-11-7 3-15,3 10 20 0,-3 2-9 16,1-6-9-16,-4-2 31 0,2 2-14 16,-2-4-2-16,2 1-10 0,-2-9 12 0,0 0-4 15,0 10 7-15,0-3-5 0,0-7 14 0,0 8 8 16,0-8-7-16,0 7-6 0,0-7-6 15,1 9 5-15,1-11-6 0,0-2 22 0,2-1-26 16,-1 0 6-16,5-10 4 0,-2 0-22 16,3 0 12-16,0 2 5 0,2 0-3 0,-1-1-1 15,2 5-6-15,-5 2 0 0,-2 1-8 0,-1 1 6 16,0 1 1-16,0 3-26 0,-1-1 22 0,0 2 1 16,-1 0-8-16,-2 0-10 0,0 0 3 15,0 0 28-15,11 13 0 0,-6-8-19 0,-5 0-2 16,6 13 11-16,-2-5-10 0,-1-2 4 15,2 4 4-15,-1-2 0 0,-3-1 2 0,0-1 3 16,0-1 12-16,2 8-21 0,-2-3 15 0,1-4-1 16,-1 1 2-16,-1-3-12 0,0 0 2 0,0-3 1 15,0-1-8-15,0 0 3 0,0-1-50 16,1 0-21-16,0-2-48 0,-1 0-88 16,2-1 20-16,0-1-256 0,-2 0 46 0,0 0 0 15,0 0 56-15,8 0 8 0,5-11 49 0,-3 1-50 16,8 0 54-16,-9 0 31 0</inkml:trace>
  <inkml:trace contextRef="#ctx0" brushRef="#br0" timeOffset="-181587.93">16140 8116 500 0,'0'0'216'0,"0"0"-20"0,0 0 2 0,0 0-17 16,0 0 21-16,0 0-14 0,0 0-19 0,0 0-12 16,0 0-3-16,0 0 2 0,0 0 2 0,0 0 1 15,0 0 7-15,0 0-17 0,0 14-14 16,0-14-17-16,0 0-13 0,0 0-12 15,0 0 12-15,-9 17-13 0,2-17 14 0,-11 2 10 16,-2 1-15-16,1-2-16 0,-1 1-13 0,1-1 15 16,0 1-12-16,11-2-15 0,-5 0-1 0,-2 0-16 15,0 0 16-15,2 0-8 0,0 0-10 16,3 0-7-16,-1 0-19 0,3 0 21 0,1 0-28 16,7 0 21-16,-9 0-15 0,1 0-20 0,8 0 1 15,-8 0-42-15,8 0-48 0,-7 0-10 16,7 0-39-16,-7 0-31 0,7 0-4 0,-7 0-52 15,7 0 20-15,0 0-236 0,0 0 23 0,-13 11 37 16,15-10 18-16,0-1 32 0,1 0 25 16,2 1-4-16,-3 1 36 0</inkml:trace>
  <inkml:trace contextRef="#ctx0" brushRef="#br0" timeOffset="-181265.95">16115 8370 543 0,'2'5'263'16,"-2"-4"-44"-16,-1 0 6 0,0 1-12 0,-2 2-8 15,3-3-8-15,-1 1 24 0,-2-1-20 0,0 3-26 16,-3-2 36-16,4-1-42 0,-2 0-9 15,-2 1-18-15,1 0 18 0,-1 0-11 0,1 0-15 16,-1-2-13-16,-2 1 7 0,5-1-18 16,-4 0-13-16,-1 1-3 0,2-1-24 0,-2 0-29 15,1 1-4-15,-9 4-77 0,1-5-59 16,6 0-26-16,-5 0-57 0,2 0 17 0,-7 0-209 16,1 0 28-16,-1 0 30 0,-4 0-72 15,-23-10 28-15,22 6 23 0,2 4-22 0,-4-4 66 16,1-2 8-16</inkml:trace>
  <inkml:trace contextRef="#ctx0" brushRef="#br0" timeOffset="-180385.01">14687 7846 536 0,'2'-2'220'0,"2"-1"-19"0,-3 1-18 15,-1 1-29-15,3-3-37 0,-2 3 6 16,2 1 3-16,-2 0-5 0,2 0-16 16,-1 0 16-16,-2-2-13 0,3 2 2 0,-3 0 1 15,1 0 10-15,-1 3-14 0,-1 0-18 0,-2-2-13 16,-1 2 15-16,-1 0-3 0,-9 3-19 15,-2 5-4-15,-2-4-1 0,-4 3-34 0,-2 0 6 16,3-2 4-16,-2-2 27 0,1 2-12 16,6-2-17-16,-2-2-6 0,5-1-1 0,-3 1 20 15,1-1-4-15,5-2-16 0,1 0-5 16,3-1 4-16,-2 2 8 0,8-2-5 0,0 0 23 16,-7 0-23-16,7 0-9 0,-8 0 3 0,8 0 14 15,-8 0-6-15,8 0-18 0,-7 0-7 0,7 0 15 16,0 0 11-16,-8 0-17 0,8 0-23 15,0 0 10-15,-7 0-4 0,7 0 17 0,0 0-10 16,0 0 15-16,0 0-8 0,0 0-3 16,-11-2 1-16,8 4-19 0,3 3-1 0,-2 0-8 15,1 1 18-15,-1 0 8 0,0 12-5 0,1-4 8 16,-5 1-30-16,0 0 32 0,2 1-4 0,-2 0-24 16,-3 0 21-16,4-2 9 0,-2 2-19 15,3-5 26-15,0 1-10 0,1-4-1 0,-1 1-2 16,1 0-9-16,1-2-2 0,-2 10 0 15,1-4 0-15,1-4 0 0,-2 1 32 0,4 0-4 16,0-2-24-16,-3 0-1 0,3-1 5 16,0-7-3-16,0 7 8 0,0 0-3 0,0 2-11 15,0-3 9-15,0 1-1 0,0 6 35 16,12 16-17-16,-8-19-10 0,1-2 8 0,0 1-17 16,-3-4 20-16,2 1-7 0,0-1 3 0,1-2-3 15,-1 2 19-15,1-2-3 0,2 0-15 0,-1 0 1 16,1 0 0-16,7 1-5 0,-3 0-1 0,5 0-16 15,-4-3 21-15,-2 2-21 0,-1-3 13 16,-2 2-22-16,0-2 2 0,0 0 26 0,-1 0-24 16,1 0 2-16,-1 0 1 0,0 1-56 15,-6-1-61-15,0 0-13 0,8 0-14 0,0 0-27 16,1 0-14-16,-3 0-7 0,6 0-21 0,2 0 21 16,10-13-75-16,-10 8-59 0,1-3-99 15,-2 5 71-15,-4-1 22 0,0 1 24 16,-4-2-9-16,0 2 65 0,-1 1-20 0</inkml:trace>
  <inkml:trace contextRef="#ctx0" brushRef="#br0" timeOffset="-180101.02">14361 8248 561 0,'-4'-1'296'0,"3"-2"-23"0,-2 0-42 16,3 0 15-16,1 0-14 0,-1 1-58 0,2-1 14 15,-1 2-11-15,0-2-47 0,2-1-9 16,1 2-6-16,1-1-36 0,-2-1 5 0,4 3 14 16,-2-2-36-16,2 1-4 0,10-1 4 15,-4 0 4-15,9 1-52 0,-3-1-12 0,0 1-29 16,3 2-59-16,-13 0-42 0,6 0 13 0,-2 0-195 15,6 0-106-15,-6 0 78 0,6 0 4 0,10 15 31 16,-17-15 7-16,8 4 1 0</inkml:trace>
  <inkml:trace contextRef="#ctx0" brushRef="#br0" timeOffset="-179785.04">14965 8213 905 0,'3'0'310'0,"0"-1"27"0,-1 0-67 16,-2-1-33-16,3 2-27 0,-2-2 23 15,0 2-47-15,3 0-9 0,-4 0-18 0,0 0-19 16,3 2-21-16,-3 1 4 0,0 1-14 16,0 0-11-16,1 3-11 0,-1 0-1 0,0 0 8 15,0 1-19-15,0 2 2 0,0 1-9 0,0 3-9 16,0 0 4-16,0 1-13 0,0 2-7 0,0-5-6 15,0 1 11-15,0-2-20 0,0-1 1 0,10 18-4 16,-6-18-61-16,-4-2-53 0,3-2-32 16,-3-6-44-16,0 0-60 0,0 0 23 0,0 7-283 15,0-7 25-15,0 0 62 0,0 0 54 16,-11 10 17-16,9-11 6 0,-1 1 44 0,1-3-11 16,-1 2 35-16</inkml:trace>
  <inkml:trace contextRef="#ctx0" brushRef="#br0" timeOffset="-179534.06">15182 7930 280 0,'-2'-6'484'16,"2"3"-57"-16,0-4-68 0,0 5 14 15,0-2-22-15,0-1-27 0,0 1-40 0,0-1-13 16,0 3-24-16,0 1-25 0,0-4-41 0,-1 4-11 15,1-1-24-15,0-1-15 0,0 1-19 16,0 1-2-16,-1-1-13 0,1 2-7 0,0 0-65 16,0 0-42-16,0 0 3 0,0 0-189 15,0 0 22-15,0-8-319 0,0 8 27 0,0 0 34 16,0 0 40-16,0 0 56 0,0-8-6 0,0 8 38 16,-17-9-17-16,13 8 61 0,-5 1-13 0</inkml:trace>
  <inkml:trace contextRef="#ctx0" brushRef="#br0" timeOffset="-177462.18">17007 8034 600 0,'-14'0'221'15,"14"0"-7"-15,0-16-20 0,0 16-16 0,-25-23-5 16,23 18-33-16,0 2-3 0,-1-3 1 15,2 3 4-15,-2 1-34 0,2-1-7 0,1-2 3 16,-4 3-16-16,3-1-22 0,1 2 0 16,0 2-9-16,1-1 18 0,2 4-23 0,-2 1 24 15,2 1-31-15,2 10-1 0,1 2 27 0,-3 0-10 16,-2-4-21-16,4 3 19 0,-5 0-13 16,4 3-17-16,0 0 6 0,1-2-10 0,-1 2 5 15,-4 0-1-15,2-2 2 0,1 0-23 0,-2-3-21 16,-1-1-1-16,0-4-38 0,0-2-26 0,3-1-70 15,-3 3 12-15,0-5-94 0,0-2-175 16,1 2 7-16,2-1 37 0,-1-3 42 0,1 0-12 16,-1-1 22-16,2 2 14 0</inkml:trace>
  <inkml:trace contextRef="#ctx0" brushRef="#br0" timeOffset="-177173.2">17249 8286 362 0,'1'0'325'0,"0"0"-39"16,1-2-41-16,-1 2-13 0,-1 0-15 0,-1 0-13 15,1 0-33-15,-3 0 13 0,1-1-23 16,-4 1-21-16,1 0-16 0,-2 0 18 0,0 0-10 16,-2 0 2-16,-1 0-8 0,-5 0-24 0,-3 0-20 15,-3 0 12-15,0 0-34 0,-2 0 9 0,3 0 3 16,-24-18 10-16,21 13-8 0,-2 2-8 15,1-2-32-15,0 2 14 0,5-1-35 0,-2-1 1 16,-2 2-38-16,3 1-19 0,3 2-35 16,-2-1-38-16,0 1-53 0,9 0 3 0,1 0 16 15,0 0-208-15,-10 11-49 0,15-9 9 0,1 0 39 16,0 1 43-16,3 0 51 0,0 0-49 16,4 1 50-16</inkml:trace>
  <inkml:trace contextRef="#ctx0" brushRef="#br0" timeOffset="-176468.24">16813 8487 747 0,'-1'1'228'0,"-1"2"1"15,1-2-15-15,1 3-34 0,0-4-3 0,-1 1-13 16,1 0-5-16,0-1-9 0,0 0 4 0,0 0-7 15,0 0-49-15,0-1 5 0,0 0 17 16,0 1-31-16,2-2 6 0,0-2-24 0,-1 1-14 16,-1-1 33-16,4 0-26 0,-2-1-24 0,7-7 15 15,0 4 2-15,0-5-32 0,-1 5-2 0,3-2 21 16,5 3-25-16,1 0-5 0,-2 2-18 16,-1 4 33-16,-5-1 16 0,0 0-40 0,-9 2-1 15,7 0-7-15,2 0 15 0,-2 0-8 16,-7 0 11-16,26 13-16 0,-15-8-7 0,1 4 10 15,-4-2 3-15,-1 0 28 0,-4 3-16 16,-1-1-5-16,3 6-12 0,-4-2 53 0,-1 1-36 16,0-6 2-16,0 5-2 0,-15 17 8 0,6-12-4 15,-1 1-13-15,-2-4 23 0,-5-1-40 16,5 5 18-16,-4-2 39 0,3-3-11 0,-1-2 2 16,-2-1-29-16,0-2 0 0,2 2 18 15,3-3-15-15,-7 2 13 0,6-2 2 0,0 1-14 16,12-9-1-16,-8 0 8 0,2 0-25 0,-3 0 2 15,9 0-1-15,-11 0 8 0,6 0 4 16,5 0-12-16,-7 0 16 0,7 0-15 0,-9 0-6 16,9 0 16-16,-16-8-25 0,12 6 36 15,3-2-24-15,-1-1-2 0,2 2 2 0,-3-3 1 16,3 2 1-16,1-2 1 0,1-1 0 0,-1 3 3 16,-1 4-8-16,6-11 15 0,6-1-16 0,-3 6-2 15,2-2 5-15,0 1 12 0,-1 2-8 16,-1 2 0-16,-3 2 29 0,1 0-1 15,-1 1-29-15,-6 0-10 0,0 0 3 0,9 0 9 16,15 11-22-16,-15-9 22 0,0 4-6 0,0 0 12 16,5-1-3-16,-6 1-8 0,-1-2 13 0,0 3-13 15,-3-1-9-15,1-2 5 0,-3 3 32 16,2-5-28-16,-1 4 17 0,2-3-5 0,-3-1-16 16,2 3 13-16,1-3-12 0,0 1-5 0,1 0-41 15,0-1-31-15,3-1-31 0,-3-1-31 16,-6 0 1-16,7 0-29 0,0 0 14 0,2 0-136 15,-2 0-97-15,7 0 16 0,0 0 27 0,18-11 18 16,-19 4 38-16,2 1 29 0,-2-1-8 16,-1 0 27-16</inkml:trace>
  <inkml:trace contextRef="#ctx0" brushRef="#br0" timeOffset="-175722.28">17802 8042 734 0,'-1'-1'234'0,"0"-1"-38"0,1 1-3 16,-1 0-11-16,-2 1-22 0,0-1 5 0,2-1-30 16,0 2 15-16,-2 0-8 0,-3 0-8 0,2 3-3 15,0-1 7-15,-1 1 33 0,0-1-18 0,-5 10-18 16,-4 1-14-16,1 1 30 0,-1 4-14 15,0-3-34-15,0 5 18 0,1 4-8 16,4 0 9-16,-1 3-15 0,1 0-27 0,2 1 26 16,5 1-23-16,-3 0 6 0,5-13-31 0,0 5 14 15,0 5-17-15,0 1-14 0,18 27 20 0,-13-26-23 16,6-4 5-16,1 0-11 0,1 1-8 16,2-3 5-16,-2 1 4 0,1-4-33 0,0 1 1 15,-5-8-125-15,5 6-41 0,-1-10-55 16,3 2 24-16,-4 0-288 0,1-5 5 0,-3-3 41 15,-2-2 49-15,0 0 22 0,1 0-11 0,13-13 62 16,-16 8-28-16,1 1 87 0,5-5-25 16</inkml:trace>
  <inkml:trace contextRef="#ctx0" brushRef="#br0" timeOffset="-174411.37">18131 8313 646 0,'0'0'230'0,"0"0"-2"0,0-14-20 15,0 14-17-15,0 0-36 0,2-26-11 0,-4 23-27 16,-2 1 23-16,-2 0-27 0,1 2 5 0,-3 0-14 16,2 2 28-16,-1-2-8 0,-15 13-36 15,10-3 5-15,-1 3-5 0,3 0-9 0,1 5-8 16,1-2 15-16,0 2-36 0,3 1 4 15,3-1-4-15,0 0 4 0,2-8 2 0,0 4-8 16,0-3-17-16,11 17 21 0,-5-16-1 0,1-2-34 16,0-3 8-16,1-1-11 0,-2-3 4 0,2-1-14 15,1 1 13-15,-2-1-6 0,-7-2-2 16,8 0-4-16,6 0-2 0,13-14 15 16,-13 4-26-16,-2-1 11 0,-1 1-12 0,-5 2 17 15,1-2 7-15,-2 3-1 0,-2-1 23 0,-2 0-21 16,-1 1-34-16,0-2 15 0,0 1 10 0,0 0-15 15,0-5 10-15,-13-13 15 0,8 14-7 16,-2-3 2-16,0 7-1 0,4 1-22 0,1 0-3 16,-2 1-9-16,3 1-46 0,-2 1-19 15,3 1-49-15,-3 0-53 0,3 2 19 0,0 1-179 16,0 0-86-16,0 0 72 0,0 0 17 0,0 0 41 16,12-10 20-16,-8 10 6 0,1 0-48 15</inkml:trace>
  <inkml:trace contextRef="#ctx0" brushRef="#br0" timeOffset="-174154.38">18385 8373 465 0,'3'3'347'0,"0"-3"-37"0,-1 3-21 16,-1-1-24-16,1 0-30 0,-1-1-11 0,2 1-34 15,0-1-4-15,-3 0-34 0,0 4-22 16,1-4-12-16,2 2 3 0,-3 1-32 0,3-1 7 15,-2 1-21-15,-1 0-5 0,3-1-10 0,-2 1-8 16,0 0-5-16,2 0 20 0,-2 1-34 16,3-3-2-16,-3 3-3 0,2-3-34 0,-2 2-44 15,3-1-22-15,-4-1-40 0,2-1-54 16,-1 2 16-16,-1-2-172 0,0-1-75 0,2 2 34 16,-2-2 5-16,0 0 74 0,0 0-7 0,0 0-1 15,0 0 38-15</inkml:trace>
  <inkml:trace contextRef="#ctx0" brushRef="#br0" timeOffset="-173821.4">18572 8189 871 0,'1'-4'297'0,"1"1"-23"16,0-2 1-16,-2 1-63 0,4 2-4 0,-4 0-39 15,0-1-30-15,0 1-16 0,3 0 9 16,-2 4-11-16,3 0 12 0,-4 2-15 0,2 1 1 16,-1-2-18-16,7 12-19 0,-7-1-8 15,-1-1 52-15,4 7-25 0,2 0-10 0,-5 1-10 16,-1-1-5-16,0 1-8 0,1-1-9 0,-1 1-4 16,0-1-17-16,0-4-2 0,0-6-5 15,0 3 4-15,0 0-5 0,0 0-2 0,0-2-3 16,0-1-3-16,0 0-1 0,0-2-90 15,0-1-28-15,0-7-28 0,0 9-46 0,0-9-33 16,0 7 16-16,0-7-226 0,0 8-13 0,0-8 60 16,0 0 2-16,0 7 34 0,0-7-6 0,0 0 38 15,6 8 24-15,-2-9 22 0</inkml:trace>
  <inkml:trace contextRef="#ctx0" brushRef="#br0" timeOffset="-173349.43">18801 8386 322 0,'2'-6'347'16,"0"2"-57"-16,-1 1 11 0,0-1-60 0,-1 0-6 15,2 0-14-15,-1 1-23 0,0-2-32 16,2 2 15-16,-3 1-32 0,1-1 27 0,0-1-73 16,-1 2 7-16,0 0-10 0,0 0 2 15,0 2-20-15,0-2-9 0,-1 0-4 0,-2 2 3 16,2 0-20-16,1 2-8 0,-1 2 0 15,-2-2 10-15,3 1-13 0,-2 3 7 0,-2 1-1 16,3-1-23-16,-2 1 2 0,2 9 3 0,0-2-12 16,-1-1 12-16,2-13 0 0,0 10-26 0,0-3 21 15,0 2-2-15,0-2-2 0,0 0-27 16,0-7 16-16,0 8 23 0,17 5-19 0,-12-8-10 16,-1-3 9-16,2 0-20 0,2 0 20 15,-2 0 12-15,-1-2-32 0,-5 0 16 0,0 0-9 16,15 0-1-16,9-13 2 0,-14 3 12 0,0 6-18 15,-3-4 14-15,-4 1-1 0,1-2 9 0,-2 2-18 16,0-1-1-16,-2 0 0 0,0 8-13 16,0-7 16-16,0-2 3 0,0 2 2 0,0-4 4 15,-17-14 14-15,14 13-14 0,-1 3-9 16,-4-3-1-16,3 4 30 0,1 1-9 0,3 2 20 16,0 1-6-16,-2 2-42 0,2 2-32 0,-2-2-43 15,1 2-34-15,2 0-14 0,0 0-65 16,0 0 9-16,0 0 15 0,0 0-185 0,-8 14-57 15,8-10 52-15,1 0-3 0,4 0-5 16,-2 1 88-16,1-1-29 0,6 7 2 0,-1-6 40 16</inkml:trace>
  <inkml:trace contextRef="#ctx0" brushRef="#br0" timeOffset="-172882.46">19100 8369 513 0,'4'-1'370'0,"-3"-1"-38"15,1-1-55-15,-1 1-12 0,-1-1-18 0,1-2-16 16,-1 2-13-16,0 0-10 0,-1-2-23 0,-2 2-7 16,1-1-1-16,-1 0-24 0,2 2 3 0,-2-1-28 15,2-1-5-15,-2 2-19 0,-2 1 0 16,0-1-13-16,0 2-12 0,1 0-8 0,-1 2-11 16,0-1-21-16,1 2 7 0,4-3 3 15,-9 10-5-15,0 1-3 0,2 2-6 0,0-4-11 16,3 2-3-16,2-1-7 0,-1 0 11 15,3-1 6-15,-2-1-20 0,2-8 10 0,0 8 4 16,0-8-9-16,14 26 5 0,-8-16-7 0,3-3 5 16,-3-3-13-16,2 1 2 0,-3-2 5 15,2-1-5-15,-1-2 4 0,3 1-8 0,-3-1-14 16,-6 0 16-16,13 0-18 0,0 0 34 0,14-12-8 16,-16 7-8-16,-2 0-27 0,5-3 40 15,-9 2-15-15,1 2-16 0,-4-3-6 0,1 1 17 16,-1 1 6-16,-2-2 1 0,0 7-3 0,0 0-18 15,0-9 29-15,0 2-12 0,-13-13 7 0,6 7-16 16,-2 5-4-16,3 1 20 0,0 1-5 16,0 0-4-16,1 4-9 0,1-2 16 15,-2 1-2-15,2 2 0 0,1-1-85 0,-1-1-36 16,0 2-9-16,-1 0-38 0,3-1-41 0,-2 1-8 16,0-1 19-16,2 2-135 0,-2-2-86 0,1 2-27 15,3-3 89-15,-2 2 4 0,2-1-4 16,0 2 45-16,0 0 32 0,0 0-2 0</inkml:trace>
  <inkml:trace contextRef="#ctx0" brushRef="#br0" timeOffset="-172589.48">19179 8096 610 0,'3'-5'259'0,"-2"2"-25"16,2-1-29-16,-1 1-32 0,0 2-23 0,1-1-10 15,1 0-8-15,0 2-16 0,2 1-2 0,-2 0-18 16,3 1 0-16,7 8-14 0,2-2-9 16,-3 1 21-16,5 3-34 0,-6 5-5 0,0-2 2 15,0 5 5-15,-1 0 1 0,2 2-1 16,-5 2-6-16,-3 2 0 0,4-2-5 0,-7 4 23 16,-2-3-10-16,0-10 28 0,0 6-55 0,0 4 6 15,-16 26 11-15,11-26 4 0,-7 3 0 16,-2-6-20-16,4 1-45 0,-5-3-87 0,-2-4-55 15,0 2 12-15,1-4-267 0,4-2 18 16,-2 1-9-16,4-3 55 0,1-7 41 0,8 3-31 16,-3-3 69-16,1 1 41 0</inkml:trace>
  <inkml:trace contextRef="#ctx0" brushRef="#br0" timeOffset="-168892.7">20416 8083 606 0,'0'0'250'0,"0"0"-21"0,0 0-36 15,0 0-9-15,0 0-21 0,0 0-14 0,0 0-4 16,0-16-30-16,0 16 1 0,0 0-14 15,0 0-21-15,-21-17 7 0,23 17-15 0,-2 0 2 16,2 0-10-16,1 2-14 0,0-2 32 0,1 2-14 16,0-1-20-16,-1 2 13 0,3-1 20 15,7 8-43-15,-2-2 17 0,0 4 13 16,3-4-33-16,0 1 18 0,0 2-11 0,-1-2 21 16,3 5 28-16,-4-2-39 0,1 2-8 0,2 2 6 15,-4-1 10-15,1 0-19 0,-3 2 15 0,0 0-7 16,2 1 26-16,-3 1-6 0,0-1-14 15,-1 2-1-15,1 3 7 0,-4-5-15 16,-1 2 23-16,0-2-5 0,0 2-1 0,-3-4 15 16,1 5-18-16,-1-11 1 0,0 5-10 0,0-1 1 15,-14 22 15-15,6-18-9 0,1-1 9 0,0-1-15 16,-2 0 3-16,0 0-19 0,-1 1 4 16,-2-3 8-16,0-1 1 0,0-2-18 15,-2 1-14-15,3 3 17 0,-2-2 1 0,-1 0-10 16,2-2-3-16,0 0 1 0,3-4-17 15,2-2 7-15,1 1-2 0,-2-4 7 0,2 4-2 16,1-3-9-16,1-2-12 0,-1 1-21 0,1-1-45 16,0 0 6-16,4-1-123 0,0 0-79 15,0 0 23-15,0 0-198 0,0 0-43 0,-6-14-7 16,6 10 82-16,2-3 24 0,1 3-1 0,6-10 28 16,0-1 19-16,0-2 56 0,2-1-10 15,-1 0-11-15</inkml:trace>
  <inkml:trace contextRef="#ctx0" brushRef="#br0" timeOffset="-168292.74">20836 8003 403 0,'-1'-4'323'0,"-1"1"-72"0,-1-1-23 0,2 0-18 16,1 3-18-16,1-5-29 0,0 3-1 0,-1-2-16 16,4 0-29-16,0 2-19 0,-2 0-5 15,3 0-10-15,6-6-5 0,5 3-4 0,-2 0 6 16,-2 3-13-16,-3 0-27 0,-3 3 8 0,1 0-13 15,0 0-6-15,-7 0 5 0,0 0-1 16,9 0 10-16,-2 0-6 0,0 0-16 0,-7 0 4 16,23 20 7-16,-15-12-13 0,-3 0-4 0,1-3 18 15,1 0 15-15,-3 1-21 0,3 6-4 16,-1 4-2-16,1-7 5 0,-4-1 3 0,2 0 10 16,-5-1 7-16,1 1-2 0,-1-1 33 15,0-7-35-15,0 7 21 0,0 4-12 0,-20 17 11 16,11-15-17-16,-3 2 11 0,-2-3-6 0,1 1 15 15,-1 0-12-15,3-2-6 0,2-2-9 0,-3 2-3 16,5-2-5-16,2-1 5 0,-2-3-3 16,2 0 18-16,3 1-18 0,0-1 6 0,0 0-31 15,2-1 30-15,0-4-13 0,0 0 13 16,0 8-2-16,16 10-3 0,-3-9-10 0,-2-4-2 16,4 1 7-16,0 1-14 0,-5-5 2 0,2 0-3 15,-1 0 3-15,-2-1-9 0,0 1 4 16,1-2-4-16,-3 0-6 0,-1 0 16 0,1 0-2 15,-2 1-5-15,2-1-1 0,-7 0 11 0,0 0-3 16,7 0-57-16,-7 0-46 0,6 0-54 16,-6 0-24-16,8 0-58 0,-8 0 20 0,6 0-287 15,-6 0 54-15,8 0 38 0,0 0 20 0,2 0 36 16,4 0 23-16,3 0 25 0,16-11-32 16,-18 9 95-16,4 2-34 0</inkml:trace>
  <inkml:trace contextRef="#ctx0" brushRef="#br0" timeOffset="-167726.77">22144 8538 787 0,'4'2'271'0,"1"-1"-8"0,-1-1-30 16,-4 2-25-16,5-2 9 0,-2 0-3 0,-1 1-17 16,-2-1-37-16,1 0 6 0,1 0 7 0,-5 0-21 15,3 0-18-15,0 1 21 0,-2-2 2 0,0 1-15 16,-4 0 4-16,2 0-15 0,-2-1 14 15,1 1-5-15,-2 0-9 0,1 0 9 16,-4 0-16-16,-2 0 1 0,-3 0-23 0,1 0-6 16,-3 0-6-16,2 0-14 0,1 0-3 0,2 0-11 15,-6 0-3-15,3 0-16 0,-2 0 10 16,3-9-13-16,3 9-13 0,-2 0-16 0,4 0-18 16,-9-8-41-16,18 8 5 0,0 0-94 15,-9 0-44-15,3 0-46 0,6 0-36 0,-10 0 27 16,10 0-212-16,-8 0-30 0,8 0 43 0,0 0 18 15,0 0 34-15,-10 12 50 0,10-9 15 0,2 0 30 16,-1 0-17-16,2 0 77 0</inkml:trace>
  <inkml:trace contextRef="#ctx0" brushRef="#br0" timeOffset="-167340.8">22136 8762 700 0,'2'2'326'0,"-2"0"-24"16,-2 0-39-16,4-1 9 0,-2-1-20 15,1 2-31-15,-2-1 11 0,-1-1 2 0,1 0-8 16,-1 0-38-16,-2 1 16 0,0-1 0 15,-1 2-19-15,1-1-5 0,-4 1-5 0,3-1-8 16,-4 0-29-16,-7 2 9 0,-3 0-15 16,2 2-15-16,4-3-22 0,-5 0 19 0,-1 2-24 15,0-2-8-15,6-2-4 0,0 0-8 0,-7 0-9 16,12 0-7-16,-5 0-15 0,1 0 6 16,0 0-9-16,1 0-3 0,2 0-20 0,0 0-34 15,1 0-39-15,0 0 6 0,8 0-161 0,-10 0-66 16,5-7 25-16,-9-1-295 0,10 5 54 0,-1 2 32 15,2-2 34-15,3-1 34 0,-1 0 36 16,-4-1-15-16,3 1 24 0,-1 0 77 16,-1 1 11-16,0-3-48 0</inkml:trace>
  <inkml:trace contextRef="#ctx0" brushRef="#br0" timeOffset="-136899.64">18096 6650 750 0,'0'0'248'0,"0"0"-17"0,0 0-29 16,0 0-15-16,-14 0-7 0,14 0-23 15,0 0-28-15,0 0-4 0,0 0-9 0,0 0 12 16,0 0-23-16,0 0-2 0,0 0 12 16,0 0-33-16,0 0 30 0,-12 1-16 0,18 17-14 15,0 2-1-15,1-2 13 0,2 1 16 0,0-2-33 16,1 2-9-16,1-2-8 0,1 4-6 0,2 0 15 15,0-7-9-15,-2-1-6 0,4-2-6 16,-3 2-5-16,1-3 28 0,0 1-15 16,0-4 6-16,-5-2-26 0,1-5 10 0,0 2-11 15,-3-2 7-15,-7 0 13 0,8 0-2 0,-2 0-11 16,-6 0 4-16,23-17-6 0,-14 8-1 0,1-4 14 16,-5 3-11-16,3-5 7 0,-3 5-3 15,-1-10-4-15,0 2-10 0,0 2-6 0,-2-5 13 16,1 3 0-16,-2-3-20 0,2 3 10 15,-2 1 4-15,-1 17-13 0,0-11-11 0,0 0 2 16,0 2 7-16,0 1-8 0,0 1-33 0,0 7-25 16,0-9 2-16,0 9-79 0,0-9-40 15,0 9-42-15,0-6-25 0,0 6-21 0,0 0 21 16,0 0-271-16,0 0 79 0,0 0 20 0,8-10 50 16,-7 14-18-16,0-3 42 0,2 1-16 15,-1 1 91-15,3-1-39 0</inkml:trace>
  <inkml:trace contextRef="#ctx0" brushRef="#br0" timeOffset="-136596.66">18645 6690 550 0,'5'3'284'0,"-1"-2"-15"0,-3 2-40 16,4 1-7-16,-2 1-26 0,-1-2-2 0,1 2-17 15,0 1-12-15,-1 0 21 0,4 11-31 0,-1-2 13 16,-2-2-22-16,4 5-3 0,-4 0-17 16,0 1-15-16,-2-4-4 0,-1-2-5 15,0 9-10-15,0-8-7 0,0-14-11 0,0 11-8 16,0 0-7-16,0 0-5 0,0-1-7 16,0-2-19-16,0 1-8 0,0-2-43 0,0 0 0 15,0 0-45-15,0-7-12 0,0 8-31 0,0-8-30 16,0 8-49-16,0-8 17 0,0 9-267 15,0-9 53-15,0 0 8 0,0 0 14 0,-9 11 60 16,9-11 7-16,-2-2 19 0,0-2 9 0</inkml:trace>
  <inkml:trace contextRef="#ctx0" brushRef="#br0" timeOffset="-136363.67">18708 6565 679 0,'-2'-5'347'0,"1"-3"-51"16,1 3-20-16,0-1-20 0,0 2-21 15,0-1-50-15,0 0-7 0,0 1-41 0,0 2-3 16,0-1-18-16,0 1-8 0,0 0-11 0,0 0 16 16,1 0-67-16,3 2-19 0,-3 0-13 0,1 0-47 15,0 0-37-15,-2 0-67 0,3 2 11 0,-2 0-233 16,2-2-63-16,-2 0 68 0,0-2 44 15,0 2 23-15,2-2-63 0,-3 2 3 16</inkml:trace>
  <inkml:trace contextRef="#ctx0" brushRef="#br0" timeOffset="-135765.71">18920 6309 502 0,'2'-4'310'0,"2"0"-34"0,1 1-27 0,-2 0-19 0,1-1-16 16,1 0-15-16,-1 1-38 0,2 0 2 15,9 1-44-15,-2-4-9 0,1 1 2 0,-1 2-14 16,0 1-13-16,-2 1 2 0,-2 1 1 0,-9 0-3 15,9 0-32-15,5 0-10 0,-1 0-11 16,19 17 11-16,-19-13-6 0,-4 1 30 0,-1 0-25 16,7 6 24-16,-7 0-20 0,-2-2-9 15,0 1 11-15,-3-1 0 0,-1 0 2 0,-2 0-4 16,0-2-6-16,0-7 1 0,0 8-4 0,0 6-4 16,-19 15-3-16,10-12 48 0,-3-2-4 15,0-1 7-15,0 1-4 0,0-3-16 0,-1 0 8 16,0 2-30-16,3-5 3 0,1-2 14 0,1-1-5 15,1-1-30-15,0-1 35 0,3 1-19 0,2-4-11 16,-1 4-9-16,1-3 28 0,0 1-12 16,2 0 8-16,0-3-6 0,0 0 12 0,12 8-5 15,6-2-14-15,1-5-2 0,1 2 15 16,2-2-18-16,-3 2 8 0,4-3-19 0,0 0 4 16,-12 0 13-16,5 0 1 0,1 0-17 15,2 0-2-15,-4 0 11 0,-1 0 3 0,-1 0-19 16,-1 0-2-16,-2 0-4 0,-2 0 15 0,-1 0-9 15,6 10 8-15,-9-9-10 0,0-1 5 16,0 1-9-16,-2 1-4 0,3-2 14 0,-1 1-8 16,-1 1-21-16,-2-1 0 0,1 0-42 15,1 1 5-15,0 0-77 0,0 0-12 0,-1-2-45 16,-1 1-41-16,0 2 25 0,2-2-254 0,-2 1-41 16,0-2 59-16,-1 2 30 0,0-2 40 15,0-2 34-15,0 2-8 0,-1 0 41 0,-1-2 14 16,-1 1 12-16</inkml:trace>
  <inkml:trace contextRef="#ctx0" brushRef="#br0" timeOffset="-130966">20117 8206 585 0,'0'-13'227'0,"0"13"-34"0,0 0 6 0,0-15-11 15,12-3-10-15,-12 14-3 0,-1 0 2 16,0 0-25-16,1-1-22 0,0 0 30 0,0 3-29 15,0-5-10-15,0 7 14 0,0 0-12 16,0-6-41-16,0 6 45 0,0-9-27 0,0 9-8 16,0-9 16-16,0 9-24 0,0-9 8 0,0 9-15 15,0-6-3-15,0 6-21 0,0-9-6 16,-10 0-3-16,10 9-6 0,-2 0 6 0,4 1-13 16,-2 0 0-16,0 3 8 0,0-1-12 15,2 4 9-15,-2-1-3 0,1 0 23 0,6 13 2 16,-5-2 1-16,1 3 19 0,1 0-27 0,-3 2-12 15,1-3 15-15,1 2 7 0,0 1-29 0,-2-1 19 16,2 0-21-16,-3-1 8 0,1-3-11 16,1 2 0-16,0-2-2 0,-2-4 5 0,0-2-14 15,1 1-2-15,-1-2 2 0,4-3-5 16,-4 0 1-16,1-1 8 0,-1 3-16 0,1-2-25 16,-1-2-14-16,0 2 3 0,1-2-47 15,1 1-4-15,-1 1-45 0,-1-3-20 0,3 1-6 16,-3-5-21-16,0 0-57 0,0 0 21 15,0 0-146-15,0 8-80 0,0-8 24 0,0 0 50 16,0 0 10-16,0 0 23 0,0 0 8 0,9 10 11 16,-9-10 33-16</inkml:trace>
  <inkml:trace contextRef="#ctx0" brushRef="#br0" timeOffset="-130416.03">20307 8363 563 0,'1'-4'277'0,"1"2"-32"16,-2-3-34-16,2 1-22 0,-2 3 17 0,0-4-19 15,0 3-13-15,3-1 3 0,-3-1 8 16,0 2-30-16,-3 0-21 0,3-1 37 0,-2 0-48 16,2 0 2-16,0 3-21 0,0-1 14 0,0-1-26 15,0 0 12-15,0 0-11 0,0 2-10 16,-2 0-24-16,0 2-5 0,1 0-5 0,-1 1-7 15,-2 0-3-15,0 1-4 0,3-1 33 0,-3 2-5 16,2 1-15-16,-1 1 2 0,-4 10-1 16,4-3 11-16,3-2-24 0,0-4 11 0,0 4-8 15,0-1 18-15,11 11-26 0,-5-5 9 16,-3-2-9-16,5-3-15 0,2-1 17 0,1 2-10 16,0-3-2-16,1-2-4 0,-2 0 19 0,3-1-23 15,-5-1-17-15,2-3 12 0,-3-2 21 0,3 0-22 16,-10-1 9-16,0 0-11 0,9 0 8 15,-2 0 0-15,12-13 0 0,-9 6-2 0,-3 1-11 16,-1-1 15-16,0 2-6 0,-2-1 4 16,0-1-10-16,-1 0 22 0,-1 3 4 0,1-3-9 15,-1 0 6-15,0 0 1 0,-2 2 12 16,0-4-2-16,0 2 10 0,0 1 1 0,0 6-7 16,0 0-25-16,0-13 18 0,-15-8-7 0,10 13-13 15,-1-1 9-15,0 4-11 0,2 1 2 0,-3 1 3 16,-4-5 1-16,1-1-13 0,1 8-15 0,-5-6 0 15,0 1-44-15,3 2-4 0,1 1-16 16,2 2 6-16,1-1-81 0,-2 1-12 0,1 0-45 16,2 0-18-16,-1 1-50 0,1-2 23 15,0 0-235-15,1 2 39 0,-2 0 36 0,7 0 24 16,0 0 30-16,-9 0 12 0,9 0 69 0,-6 0-16 16,6 0 17-16</inkml:trace>
  <inkml:trace contextRef="#ctx0" brushRef="#br0" timeOffset="-129949.06">19974 7955 580 0,'0'-1'222'16,"2"1"-12"-16,-4-2-18 0,2 2-18 0,0 2-13 15,-3-2-2-15,2 0-19 0,-5 0 2 0,3 2-6 16,-3-1-4-16,3 2 7 0,-13 4-25 16,3 3-2-16,1 4 15 0,-5 1-20 0,2 3 4 15,-1 5 0-15,1-3-19 0,1 3 1 0,-3 5-19 16,7 2-20-16,-4 4-5 0,0 0 21 0,2 2-19 16,2 5 31-16,3-4-25 0,4 1-25 15,2 0 24-15,1-18-29 0,0 8 10 16,20 40-24-16,-6-27 17 0,4 0-19 0,1-1-22 15,4 3-42-15,-1-5-30 0,2 1-47 0,-2-3-41 16,2-1 17-16,-2-2-306 0,4-2 56 0,-4-4 21 16,-1-3 35-16,0-2 24 0,0-5 20 15,-1-1 16-15,1-2 10 0</inkml:trace>
  <inkml:trace contextRef="#ctx0" brushRef="#br0" timeOffset="-128781.14">23076 8468 623 0,'0'0'235'0,"15"0"-20"0,-15 0-32 15,26-17 4-15,-22 17 6 0,-2 0-28 0,1-1-5 16,0 1-3-16,-1 0-6 0,-1 0 14 0,1 0 4 16,0 0-28-16,-2-2-10 0,0 2 21 15,0 0-36-15,-2 0-17 0,-1 0-7 16,-2-2-1-16,1 1-9 0,-2 1-8 0,-2-2-6 15,3 2-9-15,-3-2 42 0,2 1 0 0,-9-2-29 16,2-1 8-16,-4 1 0 0,2-3-15 0,3 3-18 16,3 1 7-16,0-2-9 0,-2 3-4 15,5-1-9-15,-1 1 6 0,3 1 0 0,0-2-16 16,-1 2-11-16,5 0 6 0,0 0 9 16,-10 0 0-16,10 0-16 0,-14 14 6 15,10-10 9-15,-6 9-15 0,4-2 10 0,-1 3-6 16,3-3 11-16,-1 0-7 0,4-1-13 0,-5 7 10 15,2-6-20-15,1 0 3 0,2 0 16 16,-2-3-15-16,3-1 21 0,-2 1-11 0,-1 0-3 16,3-5 7-16,-1 5 4 0,0-3-6 0,-1 1-6 15,2-1-13-15,0-1 10 0,-1 2-2 16,0-3 0-16,1 2 1 0,0-2-19 16,0 3 29-16,-1-4-15 0,1-2 14 0,0 0 10 15,0 0-7-15,14 10-2 0,-8-9-28 16,13 7 5-16,-1-7 18 0,-1 0-2 0,-1-1 8 15,2 5-21-15,-4-4 22 0,-3 2-10 0,6 1-8 16,-5-1 20-16,-2-2-10 0,0 3-2 0,-1-1-7 16,-2 0-8-16,-2-1 10 0,1 3 21 15,-1-3-31-15,0 3 25 0,-1-1-18 0,8 7 9 16,-5-3-6-16,-3 2-11 0,-1-3 18 16,-1 1 4-16,1-1-8 0,-3 0-26 0,1-1 31 15,-1-6-7-15,0 0-1 0,-11 27 3 0,-2-16 0 16,0 0 7-16,-2 1 0 0,-1-2-7 15,-1-5-23-15,0 2 22 0,-2-4 5 0,0 1 1 16,-1-3-28-16,14-1 6 0,-5 0 1 0,2 0-25 16,-2 0-38-16,-4-12-43 0,2 4-29 15,-1-3-15-15,5 0-49 0,0 5 18 0,-1-10-178 16,2 4-115-16,3 2 40 0,4 3 59 16,-2-1 56-16,3 1-41 0,0 7 81 0,0 0 31 15,0-10 20-15</inkml:trace>
  <inkml:trace contextRef="#ctx0" brushRef="#br0" timeOffset="-128300.16">23666 8504 787 0,'5'-3'317'0,"-2"-1"-23"0,1 3 6 16,0-1-58-16,-3-1-29 0,3 2 21 0,-1-1-51 15,-1 1-40-15,1 0-9 0,1 1-1 16,-3 0 1-16,2 1-4 0,-1 2-32 0,-1-1-12 16,3 3-8-16,-1 2-10 0,3 8 15 15,-4 3-6-15,4-4-10 0,0 5 32 0,-4-5-16 16,0 3-2-16,1 2-2 0,-2 1-2 15,2-2 6-15,-1 3 0 0,-2 0 3 0,0-5 4 16,0-5-9-16,0 4-14 0,0 1 0 0,0 1 15 16,-15 20-13-16,8-20-11 0,-2 1 4 15,0 0-8-15,-2-2 7 0,-2-3-11 0,0 3-10 16,-5-5-2-16,2 0 4 0,1-3 7 0,-3 0-3 16,6-5-13-16,3 1-4 0,-7 0-1 15,4 0-5-15,2-3-1 0,2-1-9 16,0 1 8-16,8-1-23 0,0 0 4 0,-7 0-6 0,-5-11-30 15,10 5-53-15,-5-9 9 0,6 5-70 16,2 0-44-16,-1 10-49 0,0-9-70 0,0 0 32 16,0-4-230-16,0-4 8 0,7-11 91 15,-5 17 32-15,5-8 30 0,-4-4 22 0,1 3 36 16,5 3 22-16,-3-3 15 0,-3 5-36 16</inkml:trace>
  <inkml:trace contextRef="#ctx0" brushRef="#br0" timeOffset="-128019.18">23386 8444 1035 0,'-4'-1'380'0,"1"-2"-32"0,1 2-12 0,0-1-39 16,2-1-21-16,6 1-9 0,-3 0-21 0,14-4-23 15,0 1-43-15,4 1 1 0,0 0-24 16,4-2-10-16,-2 4-17 0,3 2-21 0,-1-5-1 16,4 1-36-16,-1 3-33 0,-2-4-4 0,4 1-97 15,1-1-44-15,-3 1-74 0,-3-1 17 16,0 3-310-16,-2 0 26 0,-2-1 33 0,1-1 30 16,-1 0 16-16,-5 1 4 0,-2 1 60 0,-3 0 21 15,-1 2 13-15,-1 0-13 0</inkml:trace>
  <inkml:trace contextRef="#ctx0" brushRef="#br0" timeOffset="-125353.34">29369 9320 383 0,'0'0'224'0,"0"0"-35"0,13 0-7 0,-13 0-19 16,23-7-21-16,-20 7 7 0,0-2-12 15,0 2-18-15,-1 0-14 0,0 0-27 0,-1-1 8 16,-1 1-9-16,-3 0-11 0,-1 0 4 16,0 0-13-16,-2 0-8 0,-3 0-4 0,-9-2-17 15,6 2-2-15,-4 0-2 0,-6 0 0 0,3 0-17 16,-4 0 25-16,-1 0-17 0,-2 0-4 15,1 0 16-15,2 0-17 0,-4 0 0 0,0 0-16 16,-2 0 14-16,-2 0 11 0,-1 0-1 0,-3 0-26 16,2 0 18-16,-1 0 3 0,-3 0-4 15,2 0-9-15,2 0 11 0,-4 0 9 0,2 0-15 16,2 0 2-16,-3 0-5 0,-1 0-2 16,3 0-15-16,-1 0 33 0,1 0-15 0,-34 10 14 15,33-10-15-15,2 3 0 0,1 0-1 0,0-1-3 16,-3 0 7-16,3 1-1 0,-2-1 3 15,19-2-9-15,-8 0-9 0,-5 0 13 0,-2 0 4 16,0 0-8-16,0 0-13 0,2 0 15 0,-29 13 4 16,30-11 11-16,0-1-14 0,0 0-14 15,3 2 17-15,-3 0-7 0,3-3-11 0,-1 3 18 16,2-1-10-16,2 1 7 0,-1 0-9 16,0 0 25-16,0-1-19 0,1-1-3 0,0 3 3 15,1-3 9-15,1 2 7 0,-1-2-25 0,1 2-1 16,-2 2 18-16,1-2 0 0,-1 4-21 0,-2-3 19 15,-1 2-1-15,0-2-2 0,1-1-15 16,-4 1 2-16,2 1 22 0,2-1-19 0,-4 0-20 16,1-1 28-16,-2 2-7 0,1-1 10 15,-2-2-15-15,2 0-6 0,0 2 15 0,-2-3-23 16,2 1 7-16,1 0 3 0,-2-1 1 16,12-1 18-16,-5 0-31 0,-6 0 24 0,-1 0 5 15,-2 0 3-15,-1 0-6 0,-1 0-12 0,-3 0 19 16,1 0 16-16,-2 0-24 0,2 0 2 0,-1 0-5 15,-1 0 26-15,0 0-15 0,-1 0-20 0,-1 0 19 16,0 0 4-16,-1 0-22 0,1 0 9 16,-2 0 1-16,3 0 5 0,-2 0 5 0,0 0-22 15,-3 0 25-15,1 0 7 0,0 0-22 16,-39-3-13-16,41 1 23 0,1 1 0 0,-3 1-5 16,0 0-25-16,22 0 23 0,-13 0 0 0,-2 0 5 15,-4 0-15-15,-1 0 23 0,-2 0-3 0,3 0-32 16,-1 0 19-16,1 0 13 0,0 0-5 15,0 0 1-15,3 0-7 0,0 0-5 0,0 0-3 16,0 0 6-16,-1 0 11 0,2 0-29 16,-1 0 34-16,-2 0 0 0,2 0 9 15,-1 0-9-15,1 0-8 0,0 0-3 0,0 0-17 16,-1 0 44-16,0 0-21 0,3 0-12 16,-2 0-8-16,2 0 22 0,-2 0-8 0,2 0 22 15,0 0-18-15,-2 0 8 0,3 0 3 0,0 0-25 16,0 0 30-16,2 0-17 0,-2 0 6 15,-3 0 9-15,3 0-1 0,-2 0-10 0,-1 0-11 16,-2 0 4-16,3 0 12 0,-2 0-14 16,1 0-2-16,-2 0 6 0,0 0 3 0,-2 0-7 15,-2 0 6-15,0 0-6 0,-3 0 22 0,-1 0-14 16,0 0-13-16,-47 11 20 0,44-8-6 16,1 0-7-16,-1-2 6 0,1 1 6 0,-1 1 4 15,-2 1-11-15,-1 1-6 0,-1 1 12 0,0-1-21 16,-2 1 8-16,1 1 3 0,0-3 10 15,1 3-17-15,-3 1 8 0,2 1-12 0,2-2 24 16,3-3-2-16,-2 3-18 0,1-2 12 0,1 3 6 16,-3-5-6-16,0 3-18 0,4 1 12 15,0-4 12-15,1 4-7 0,-1-4 4 0,1 4-6 16,1-2 9-16,2-1-35 0,-2 2 26 0,3-2 3 16,1 1 0-16,-4-2-17 0,3 4 16 15,-2-3 7-15,3 2-39 0,-6-1 13 0,1 0 6 16,-1-1 3-16,-1 0-9 0,0-1 20 0,1 0-20 15,-1 2 6-15,2-2 5 0,0-3-7 0,1 3-4 16,0-2 5-16,2 2-21 0,-2-2 53 16,22-1-38-16,-9 0 10 0,-6 0-1 0,-5 0 6 15,-42 11-11-15,43-8 0 0,1 0 20 16,-2-2-35-16,-2-1 19 0,2 4 25 0,-1-4-9 16,22 0 5-16,-11 0-39 0,-4 0 10 15,-1 0-15-15,-3 0 27 0,0 0 12 0,0 0-8 16,1 0 9-16,1 0-19 0,-1 0-37 15,0 0 24-15,0 0 36 0,0 0-64 0,-1 0 13 16,-2 0 21-16,2 0 13 0,-2 0 0 0,-1 0-38 16,-1 0 49-16,-46-5-2 0,45 4-48 0,-1-2 15 15,0 0 35-15,0-2-2 0,-1 4-23 16,3 0 18-16,-2 0 14 0,-1-2-2 0,4 0-6 16,-1 0 2-16,-1 1 20 0,-3-1-24 15,3 0-8-15,3-1-4 0,-2 3 12 0,2-6-2 16,-2 2-20-16,1 2 13 0,-3 1 7 0,2-1-45 15,-2-3 50-15,2 1-12 0,-4 1-1 16,1 1 20-16,0-1 6 0,0 0-33 0,-3-2 35 16,0 2-19-16,1 1-33 0,-2-2 27 15,4 0 11-15,1 1-14 0,-1-2-5 16,0 3 38-16,1-5-20 0,2 4-9 0,-2-2 20 16,1 0-25-16,-4 0 10 0,4-1-14 0,-5 3-20 15,3-1 27-15,-4 2 15 0,2-3-6 0,-1 3 25 16,0 1-35-16,-6-2 14 0,2 2 5 15,2-2-17-15,-3 3 2 0,-3-1 2 0,0 1 6 16,0-2 9-16,2 1-12 0,-3 1-4 0,1 1 4 16,0-1-6-16,4 0 5 0,-6-1-32 15,-3 2 3-15,-1-2-8 0,1 2 46 0,0-2-3 16,1-1 9-16,1 1-38 0,-1-2 32 16,0 0-28-16,3 1 16 0,0 1 34 0,1-2-57 15,2-1 44-15,0 5-23 0,-1-7 14 16,4 5 0-16,-4-2 5 0,1 0-8 0,1-1 25 15,2 1-24-15,0 0 20 0,-2-1-27 0,0 3-12 16,-2-2 11-16,4-1 5 0,-2 0-8 0,1 1 17 16,0 0-24-16,4-1 11 0,-4 0 0 15,0 4-42-15,2-4 34 0,-1 1 9 0,-1 1-5 16,1 2 11-16,-1-3 6 0,5 3-25 0,-3-1 9 16,0 2-6-16,-2-1 31 0,4 1-61 15,-3 0 40-15,2 0-20 0,1 0 45 0,-2 0-20 16,29 0 15-16,-13 0-40 0,-8 0-8 15,1 0 31-15,-5 0-48 0,2 0 20 0,-3 0-7 0,2 0 42 16,0 0-14-16,-47 11-33 0,50-11 29 16,-2 3 19-16,0-3-1 0,1 2-14 15,0 0 12-15,-3-1-1 0,6 3-21 0,-3-4-17 16,4 3 43-16,-3 2-16 0,4-4 5 16,-1 4-1-16,-3-4 11 0,3 1-7 0,-1 1-1 15,0-1-14-15,0 2 17 0,-2-2-41 0,0 2 33 16,-1 1-4-16,0-3 11 0,0 3-38 15,1 0-10-15,-1-1 56 0,2-1-26 0,-2 2 12 16,2-2-29-16,-2 3-9 0,3-2 40 0,-3 1-4 16,3 0-9-16,0-1 34 0,0-1-40 15,-2 2 6-15,0-2 26 0,-1-1-46 0,-1 1 17 16,2 2 9-16,-2-1 18 0,1-2-15 16,-2 2 16-16,5-3-13 0,-2 2-12 0,0-1 40 15,2 0-17-15,-1-1 4 0,6 3 13 0,-2-4-25 16,3 2-25-16,-1-1 7 0,1 1 0 15,-1-2-103-15,20 0-197 0,-12 0 16 0,-4 0-40 16,-6 0 59-16</inkml:trace>
  <inkml:trace contextRef="#ctx0" brushRef="#br0" timeOffset="-124094.4">13516 9999 530 0,'14'0'253'0,"-14"0"-25"15,0 0-17-15,0 0-21 0,14 0-22 0,-14 0-9 16,18-8 15-16,-18 9-29 0,0 1-1 16,0-1-2-16,0 3 9 0,-5-1-39 0,1-2-10 15,0 4-14-15,-11 0 20 0,-1 2 2 0,-3-1-33 16,4-1-7-16,-4 1 32 0,-2-2-39 15,-1 2-11-15,1-4 30 0,3 3-30 0,0-4 18 16,3 0 5-16,15-1-35 0,-11 0 6 0,1 0-6 16,2 0-15-16,-1 0-21 0,2 0 11 15,7 0 5-15,-9 0 6 0,4 0-7 0,5 0-7 16,-9 0 0-16,9 0 7 0,-7 0-7 16,7 0-6-16,-7 0 16 0,7 0 11 0,0 0-33 15,-7 0 17-15,7 0-19 0,0 0 36 0,0 0-35 16,-10 3-8-16,11 1 15 0,-1 0-7 15,2 1 2-15,-2 0-2 0,0 2 22 0,1 0-11 16,0 2-15-16,-1 0 19 0,0 5-13 0,0 5 28 16,0 4-13-16,-9 21-3 0,3-18 0 0,-3 1 8 15,-1-2-2-15,2 1-3 0,0 3-2 16,-4-3-1-16,5 1-1 0,-2 0-2 0,1-4 19 16,0 2 10-16,2-1-14 0,0-3 25 15,1-2-15-15,0 1 4 0,2-2 8 0,2-6-13 16,-1 1 7-16,2-2-7 0,0-11-6 0,0 8 1 15,0 1 0-15,0-2 3 0,0 1-34 16,0-8 8-16,0 8 28 0,12 5-10 0,-8-6-4 16,6 3 2-16,2-3 11 0,2 1-10 15,1-3-13-15,1-1 21 0,-1-3-17 0,-4 3-1 16,-3-4-5-16,5 0-10 0,0 0 1 0,-2 0-11 16,2 0 2-16,-2 0-44 0,1 0-45 15,1 0-21-15,3 0-21 0,-3 0-22 0,-1 0-33 16,7-11-22-16,-13 9 23 0,1-1-169 15,-1 1-81-15,-2-2 34 0,0 2 28 0,-1-2 40 16,-1 1 23-16,2-1 23 0,1 0 31 16,-5-2-48-16</inkml:trace>
  <inkml:trace contextRef="#ctx0" brushRef="#br0" timeOffset="-123786.42">13264 10470 739 0,'-4'-2'301'0,"0"0"-13"16,2 0-24-16,-1 1-49 0,1 0-12 15,-1 0-32-15,2-1 1 0,-1 2-1 0,0-3-45 16,2 3-21-16,0 0 2 0,0 2 4 0,2-2-6 15,1 3-9-15,1-2-14 0,1-1-10 16,1 1 12-16,1-1-23 0,0 0-25 0,1 1 2 16,2-1-42-16,2 0-66 0,4 0-21 0,0 0-38 15,3 0 11-15,0 0-196 0,3 0-86 0,-1 0 27 16,0 0 26-16,2 0 16 0,-1 0 25 16,1 0-31-16,0 0 84 0</inkml:trace>
  <inkml:trace contextRef="#ctx0" brushRef="#br0" timeOffset="-123285.46">14054 10404 788 0,'3'-3'331'15,"1"1"-29"-15,-2 0-37 0,0 0-30 0,1-2 6 16,-3 3-15-16,2-2-13 0,-2 0-25 15,2 0 21-15,-2-1-23 0,0 0-4 0,-2 0-6 16,1-2-22-16,0 2 10 0,-2-2-12 0,1 4 2 16,-1-4-10-16,0 2-10 0,0-2-14 15,-9-3-6-15,6-1-15 0,-3 5-6 0,3 3-16 16,1-2 5-16,1 4-12 0,-3 0-12 0,3-3 12 16,-3 0-16-16,3 2-4 0,4 1-4 15,0 0-10-15,-8 0 4 0,2 0-4 0,6 0-9 16,-23 17-7-16,14-8-9 0,-1 1 11 15,3 0 4-15,4-3-6 0,0 2-12 0,-4 7 13 16,1 1-4-16,2-1-14 0,2 2 8 16,1-2 11-16,-1 3-6 0,0 2 1 0,2-5-4 15,-3 4-3-15,2-3 4 0,0 3-10 0,-1 0 23 16,1-4-2-16,0 4-8 0,-1 1 3 0,0 0 2 16,1-1-15-16,-2-1-1 0,2 3-6 0,-1-2 1 15,0 3 14-15,-2-4-5 0,3 5 1 16,0-3-11-16,-2-2-12 0,2 1-23 0,-3-2-20 15,-1-2-47-15,2 6 11 0,1-3-59 16,0-4-24-16,-3 2-41 0,-1-2-42 0,3 2 24 16,1 2-121-16,-1-6-96 0,2-6-8 0,1 0 42 15,0-7 16-15,0 0 15 0,0 0 14 16,0 0 23-16,13 10 26 0,-8-12 44 0,0-1 15 16</inkml:trace>
  <inkml:trace contextRef="#ctx0" brushRef="#br0" timeOffset="-123055.48">14049 10753 1041 0,'0'-5'366'0,"0"0"-47"0,0-1 0 0,-1 0 2 15,1 1-38-15,-2 1-50 0,1-2-9 0,-2 2-16 16,1 1-21-16,-7-8-29 0,-3 7-8 15,1 0-18-15,-7-1-17 0,1 4-43 0,1 0-8 16,-2 1-94-16,-1-1-70 0,10 1-73 0,-4 0 16 16,3 0-306-16,-2 0 27 0,2 0 51 15,4 0-19-15,6 0 89 0,0 0-17 0,-11-13 37 16,14 10-6-16,10-8 34 0</inkml:trace>
  <inkml:trace contextRef="#ctx0" brushRef="#br0" timeOffset="-122668.5">15148 10641 704 0,'3'0'407'16,"-2"-1"-85"-16,-1 1-19 0,0 0-48 0,3 0-23 16,-3-3 4-16,-2 3-45 0,0-1-20 15,-2-2 21-15,-1 0-24 0,-1 2-10 16,-12-3-12-16,0 1-35 0,-5 1 7 0,-3 0-20 15,-1 0 1-15,-2 0-34 0,-2 2 7 0,3 0-12 16,15 0-8-16,-6 0-68 0,-1 0-44 16,-1 0-39-16,2 0-57 0,5 0-53 0,0 0 18 15,4 0-246-15,3 0-17 0,7 0 51 16,0 0 47-16,-6-2 26 0,9 2 3 0,3 2 50 16,0 2 27-16</inkml:trace>
  <inkml:trace contextRef="#ctx0" brushRef="#br0" timeOffset="-122433.52">15171 10839 964 0,'3'4'399'16,"-2"-1"-55"-16,-2-2 22 0,-1 1-18 15,1 0-27-15,-4-2-22 0,0 2-45 0,1-2-30 16,-3 0-8-16,-1 0-24 0,-14 0-30 0,-1 0-11 15,12 0-57-15,-10 0-50 0,-2 0-4 0,0 0-104 16,-4 0-45-16,0 0-106 0,-2 0 19 16,2 0-271-16,-25-13 39 0,27 6 38 0,0 0 38 15,-2 1 10-15,2-3 24 0,-4 0 8 0,3-2 14 16,0 0 41-16</inkml:trace>
  <inkml:trace contextRef="#ctx0" brushRef="#br0" timeOffset="-95890.08">15736 10463 651 0,'0'0'213'0,"0"0"-37"15,0 0-21-15,0 0-12 0,0 0 1 0,0 0 0 16,0 0-25-16,0 0 18 0,0 0-15 15,0 0-7-15,-16 3-6 0,12 14 2 0,0 1 0 16,-1 4-26-16,2 0-7 0,-2-1 7 16,4 4-7-16,-2-2 19 0,3-1-29 0,0-11 13 15,0 3-28-15,0 4-15 0,0 3 27 0,12 16 7 16,-4-21-8-16,2 0 6 0,-4-8 9 16,6 5-17-16,-4-5-10 0,5 1-29 0,-2-5-6 15,0-4 31-15,-1 0-23 0,-3 0-18 16,18-13 30-16,-9 5-19 0,0 1 2 0,-1-3-1 15,-3-2-4-15,2-2 11 0,0 0 14 16,1-1-47-16,-3-3 14 0,-2 1-18 0,-2-1 44 16,-1 3-26-16,0-3-19 0,-2 0 22 0,0 2 2 15,-5 1-7-15,4-2-4 0,-2 5 2 0,-1 2-9 16,-1 2 20-16,0 8-12 0,0-8 31 16,0 8-19-16,0-9-10 0,0 2-24 0,0 7 16 15,0-8 9-15,0 8-19 0,0-9 39 16,0 9-17-16,0-7 3 0,0 7-28 0,0-7 42 15,0 7-30-15,0 0 3 0,0-8-2 0,0 8-4 16,0 0 9-16,0 0-14 0,0 0 6 16,-7-10 12-16,7 13 2 0,-2 3-22 0,-1-2 6 15,1 1 36-15,-6 11-36 0,0 2 14 16,3 1-12-16,-1-2 14 0,1 1 1 0,1-1-15 16,-4-1 12-16,5 4 1 0,-1 2 3 0,1 0 13 15,2 1 18-15,-1-3-19 0,-1 1 7 16,1 0-23-16,2-6 0 0,0-5 5 0,0 4 20 15,0 0-21-15,16 15-9 0,-14-18 15 0,6-2-3 16,-4-1 14-16,3-3-16 0,-3 0 0 16,4-4-2-16,0 2 7 0,-2-3-7 0,0 0-2 15,2 0 1-15,0 0-41 0,-2 0-53 16,-6 0-51-16,0 0-61 0,0 0 17 0,7 0-298 16,-7 0 65-16,10-11 43 0,-8 8 2 0,1 1 36 15,2 0 27-15,-3-2 15 0,1 0 5 16,2 1 39-16</inkml:trace>
  <inkml:trace contextRef="#ctx0" brushRef="#br0" timeOffset="-95420.16">16684 10622 758 0,'-13'-10'258'0,"3"0"-16"15,-4 2-28-15,0-2 4 0,2 0 9 0,-2 2-36 16,5 1-16-16,0 2-1 0,2 3-28 0,-1-3 4 16,3 2-25-16,0 2 18 0,1-2-7 0,-2 1-27 15,3 1-19-15,-1 0-3 0,0-1-17 16,4 2-5-16,0 0 15 0,-8 0-32 0,-9 13 1 15,8-6-6-15,0 2-4 0,-5 2 30 0,6 4-8 16,0-2-6-16,0 4 3 0,-2 1-7 16,5 0-13-16,0 3 3 0,1 0 23 0,-1 6 1 15,1-2-30-15,2 2-10 0,2-1 28 16,0-11-19-16,0 4 5 0,0 4-9 16,0 2 5-16,0 1-12 0,0 0 13 0,0-1-2 15,0-2-18-15,0 1 0 0,9 19 1 0,-6-22-2 16,0-3-4-16,-2-5-6 0,1 0-25 0,0-1 2 15,-2-4-44-15,2 0-35 0,-2-1-12 16,0 0-21-16,0-1-21 0,0-2-4 0,0 0-25 16,0 0 17-16,0 2-78 0,0-3-79 0,2 1-78 15,-2-1-11-15,1-3 76 0,-1 0 10 0,3 0 13 16,0-3 11-16,-1 0 34 0,3 0 1 16</inkml:trace>
  <inkml:trace contextRef="#ctx0" brushRef="#br0" timeOffset="-95219.16">16560 11070 739 0,'0'-3'261'0,"-2"0"-20"0,1-3 3 0,0 0 9 15,-1 4-46-15,-1-2 5 0,0-2-39 0,-1 2-17 16,1 0-24-16,-8-7-10 0,-3 2-7 16,0 2-28-16,0-1-16 0,-1 1 8 0,-3 0 0 15,0 1 10-15,1 1-38 0,5 2-31 16,-6-2-15-16,5 4-53 0,2-3-33 0,0 3-79 15,3 0 15-15,8 1-232 0,0 0-1 0,0 0-8 16,0 0 71-16,-5 0-3 0,-1 4 59 0,11-2 3 16</inkml:trace>
  <inkml:trace contextRef="#ctx0" brushRef="#br0" timeOffset="-94879.2">17490 10883 620 0,'3'0'337'0,"1"1"-35"15,0-1-13-15,-2-1-5 0,1 1-35 0,-2 0-31 16,-1 1-25-16,3-1-22 0,-6-2-19 0,1 2 27 15,-4 0-7-15,0 0-18 0,-2 0-22 0,-17-2-18 16,11 2-6-16,-7 0-10 0,-6 0-10 16,-3 0-10-16,-2 0-7 0,0 0 13 0,-1 0-27 15,1 0 13-15,1 0-27 0,3 7-4 16,2-7-96-16,3 0-63 0,4 0-40 0,4 0-30 16,2 0 16-16,3 0-217 0,3 0-24 15,7 0 42-15,0 0 15 0,0 0 37 0,0 0 16 16,-9 12-5-16,11-12 5 0,1-4 52 0</inkml:trace>
  <inkml:trace contextRef="#ctx0" brushRef="#br0" timeOffset="-94622.2">17191 10801 683 0,'0'-6'370'15,"0"1"-31"-15,-2-1-7 0,2-1-65 16,0 3-18-16,0 0-23 0,0 0-25 0,-2 0-23 15,1 3-21-15,0-3-17 0,1 4-15 16,-1 2-14-16,1 0-11 0,0 3-3 0,2 1-21 16,1 13-3-16,-3 0-9 0,0-6-5 15,6 22-8-15,-3-12 0 0,4 5-4 0,-3 0-5 16,1-1-29-16,2-1 19 0,-3-1-22 0,1 0-24 16,0-3-88-16,-3 0-62 0,2-2 16 0,-1-2-286 15,-1-3 15-15,0-4 34 0,-2-1-2 16,0-10 81-16,0 7 3 0,0-7-44 0,0 10 75 15,0-4 23-15</inkml:trace>
  <inkml:trace contextRef="#ctx0" brushRef="#br0" timeOffset="-93685.26">17961 10576 675 0,'0'-2'260'0,"-3"0"-34"15,3 2-24-15,0-3-12 0,0 2-38 16,-1 1-15-16,1 0-11 0,-1 2-3 0,2-2 10 16,0 2-30-16,1 0 13 0,-2 2-21 0,-2 2-26 15,4 1 33-15,-1-1-25 0,2 11 26 0,-3-8-29 16,0 6-5-16,0 2 20 0,0 2-15 0,0 3 1 15,0-3-33-15,0 3 18 0,-11 20 5 16,10-19-28-16,-2 0-3 0,-3 0 17 16,3-3-30-16,-2-2 35 0,4-4-35 0,0-2-18 15,-2-3 29-15,2 2 7 0,1-6-28 0,-1 2-6 16,1-1-2-16,-2-2 12 0,2 0-7 16,0-1 25-16,0-1-24 0,0 0 7 0,0 1-9 15,-2-3 2-15,2 0 22 0,2-3-1 0,0 1-28 16,-1-2 13-16,2-1-20 0,5-6 9 15,1-4-23-15,3-1 17 0,1-2-4 0,0 0 2 16,3 0 37-16,-2 0-52 0,4-2 23 0,-4 2 4 16,7 0-16-16,-3 1 22 0,-1 1-23 15,-1 0 3-15,3 1 17 0,-5 4-7 0,0-1 30 16,-1 2-24-16,0 2-12 0,-4 1 24 0,-3 1-20 16,-1 3-10-16,1 0 14 0,-3-1-14 0,1 3 31 15,-3-3 5-15,2 4-41 0,-2-1 2 16,-1-1 21-16,1 2-28 0,-1 0 6 0,-2 0 17 15,-1 2 6-15,-2-2 6 0,1 2 0 16,-2 1 19-16,-1-2-13 0,-8 8-3 0,1-2-2 16,-1 0-1-16,-4 1 7 0,3 1-3 15,1 2-1-15,1 0-4 0,1 1-9 0,1 0-8 16,0 2 7-16,4-1 16 0,3 4-19 0,-2-5 11 16,5 1 3-16,1-1-3 0,1-12 8 15,0 12-3-15,12 11-1 0,-2-10 0 0,3-1-8 16,8 0 0-16,-4 0-20 0,3-2 14 0,3-1-2 15,0-3-1-15,0-1 0 0,-1 1-68 0,0-5-38 16,3 1-30-16,-7-2-74 0,6 2 20 16,-15-2-214-16,5 0-48 0,4 0 77 0,18-12 12 15,-20 8 24-15,0 0 17 0,-1-5 19 16,-5 7 24-16,0-2 4 0</inkml:trace>
  <inkml:trace contextRef="#ctx0" brushRef="#br0" timeOffset="-93263.29">18797 10724 688 0,'1'-5'293'0,"1"0"-27"16,-1 0-8-16,1 1-30 0,-2 0-17 0,-2-1 26 15,2 2-23-15,-3-3-49 0,2 2-31 0,-10-6 42 16,3 3-29-16,-1 1-26 0,3 1 4 15,-3 2-12-15,2 1-2 0,-8-3-13 0,2 1 14 16,4 0-6-16,0 3-10 0,0-3-8 0,3 4 5 16,6 0 0-16,0 0-13 0,-10 0-27 0,2 0 26 15,-14 15-4-15,8-7-18 0,3 0 19 16,1 3-15-16,0 2-4 0,4 1-11 0,-2 3 7 16,2 2-28-16,-2-1 16 0,6 6-23 15,-1 3 6-15,2 0 2 0,-3 1-3 0,4 2 19 16,-1 1 3-16,1 0-8 0,0-16 5 15,0 6-4-15,0 4-2 0,0 2 0 0,0 0-19 0,0-1 7 16,10 29-3-16,-6-30 2 16,0-5-9-16,-2 0-8 0,1-2-7 0,3-6-53 15,-3 0 5-15,-2-3-84 0,2 0-57 0,-2-4-51 16,0 2-29-16,-1-3 28 0,0 1-246 16,1-3 37-16,1 3 33 0,-1-4 52 0,0 0-14 15,1 2 52-15,0-1 15 0,0-4 3 0,0 2 28 16,-2 0 7-16</inkml:trace>
  <inkml:trace contextRef="#ctx0" brushRef="#br0" timeOffset="-93069.3">18843 11128 748 0,'-4'-1'302'0,"-2"-3"-13"0,1 2-52 15,-13 1-28-15,4-3-11 0,-3 2-49 0,-2 0-4 0,1 0-31 16,-4 1-57-16,-2-3-141 0,1 2 9 16,-1-1-289-16,-2-1 16 0,-2 0 45 15,1-1 31-15,-1 1 9 0,3-1-24 0</inkml:trace>
  <inkml:trace contextRef="#ctx0" brushRef="#br0" timeOffset="-92128.36">14946 12019 473 0,'0'0'308'0,"0"0"-18"0,0 0-42 15,0 0-24-15,0 0-9 0,0 0 14 0,0 0-52 16,-14 0-14-16,14 0-28 0,0 0-1 0,-28 12 37 15,19-11-29-15,-10 1-16 0,9-2-12 0,-8 0-14 16,-2 0 8-16,-23 9-3 0,19-7-13 16,1 5-7-16,1-5-8 0,0-2-5 0,2 1-36 15,5-1 24-15,2 1-16 0,0 0-11 0,-2 3-13 16,15-4-32-16,-13 0-56 0,3 0-38 16,2 0-60-16,8 0 15 0,-10 0-181 0,-2 12-80 15,11-8 46-15,1-2 24 0,0 0 12 0,3 4 19 16,0-2-2-16,10 7 20 0,-1 0 58 15</inkml:trace>
  <inkml:trace contextRef="#ctx0" brushRef="#br0" timeOffset="-91926.37">14894 12280 714 0,'0'0'321'0,"-2"0"-49"0,1 1-42 15,-4 1-22-15,0-2-9 0,0 1-33 0,-1 0-7 16,-14 3-18-16,1-2-32 0,8-2-6 16,-5 0-40-16,-4 0-45 0,-3 0-63 0,0 0 5 15,-3 0-284-15,2 0-49 0,-2 0 53 0,-22-11 21 16,25 7-26-16,-1-1 78 0,2 1-3 16</inkml:trace>
  <inkml:trace contextRef="#ctx0" brushRef="#br0" timeOffset="-90886.43">15465 11972 734 0,'2'-4'261'0,"-4"2"-45"0,4-2-17 15,-2 1-39-15,0 0-23 0,0 0-11 16,1 2 0-16,-1 1-3 0,1 1-16 0,-1 2 5 16,0 1-19-16,0 2 3 0,2-2 11 0,-4 4-19 15,2 0 11-15,0 1 7 0,0 2-11 0,0 4-31 16,0 3 20-16,0 0-22 0,-11 16-11 15,5-13 40-15,1-4-39 0,-1-1 7 0,2 0-17 16,-1-4 4-16,1-2-6 0,3-5-15 0,-2 1 13 16,2-1 33-16,1-2 5 0,-1 1-10 15,0-3 30-15,1 1-26 0,-2-2 3 0,4-3 7 16,0 0-12-16,-1 1-20 0,3-5 1 16,5-6 2-16,1-3-7 0,2-2 3 0,1-2-19 15,2 2 4-15,-1 0-5 0,4 0 5 0,-4 1-33 16,4 3 20-16,-4 0 1 0,3 1 10 0,-4 4-19 15,0 0-10-15,-1 6 18 0,-4 1-24 16,1 2-11-16,-9 0 38 0,7 0-20 0,-7 0 10 16,15 16-18-16,-7-3 11 0,-4-3-1 15,-1 1 5-15,-2 1 8 0,0-3-3 0,-1-9-31 16,0 9 20-16,0 0-8 0,0-1-16 16,0-1 27-16,0 0 7 0,0-1-14 0,0-6 21 15,0 10-16-15,0-10-2 0,0 6 6 0,0-6 0 16,0 0-3-16,-4 10 3 0,6-11 1 15,-1-2-21-15,0 1 29 0,2-3 5 0,1 0-14 16,2-9-17-16,7 0 16 0,-7 1-8 0,1 3-4 16,-2 3 3-16,-4 0 14 0,5 2-21 0,-4 1 4 15,0 1 8-15,1 0-11 0,-1 3-1 16,2-1 8-16,-1 1-3 0,-1 0 2 0,-2 0-18 16,0 0 13-16,0 0 11 0,7 0 2 0,4 16-31 15,-7-11 22-15,5 8 26 0,0-4-32 16,0 6 4-16,-4-2-15 0,1 2 15 0,1-1 13 15,0 0 7-15,-4-1-16 0,1-4 16 16,1 8-26-16,-4-6 12 0,3-1 6 0,0 0-21 16,-3-1 24-16,-1-9-28 0,0 7 4 15,0 0 2-15,0-7-85 0,0 10-22 0,0-3-38 16,0-7-15-16,0 8-47 0,0-8 20 0,0 8-57 16,0-8-83-16,0 7-38 0,0-7-18 15,0 0 56-15,0 8 4 0,3-3 1 0,2-5 51 16,-1-3 21-16,1 2-4 0</inkml:trace>
  <inkml:trace contextRef="#ctx0" brushRef="#br0" timeOffset="-90305.47">16047 12113 497 0,'8'-14'250'16,"-3"3"-19"-16,2-1-15 0,-3 1 5 0,1 1 10 16,-2 4-23-16,-2-1-10 0,1 0-10 15,-1 2-3-15,2-1 24 0,-3 2-24 0,0-2-20 16,0 4-12-16,0 2-20 0,0 0-13 15,0 0-13-15,0 0-9 0,-15-16-9 0,11 14-8 16,-3 0-2-16,2 4-8 0,1-4-7 0,-3 2-13 16,2 0-5-16,0 2 4 0,5-2-3 0,0 0-7 15,-21 14-4-15,10-7 2 0,2 4-13 16,3 2 0-16,1 0-7 0,2-2 5 0,3-1-3 16,-1-2-2-16,1-8 1 0,0 10-3 0,0 2 7 15,12 16-3-15,-7-12 0 0,5-4-3 16,-4-2-34-16,-1-5 1 0,1 2 42 0,0-4-20 15,1 1-6-15,0-4 0 0,-7 0 0 16,6 0 1-16,3 0-1 0,12-14 0 0,-10 5-33 16,-1-3-6-16,-1 1 5 0,-2 3 21 0,-1-6-6 15,1 4 2-15,-4 1 3 0,-3 2-4 0,3-3 9 16,1 3 12-16,-3 2-13 0,-1-2-1 16,1 2 2-16,-1-1 4 0,0 6 22 15,0 0-3-15,0 0 0 0,0-8-18 0,0 8-12 16,0 0-11-16,6-9 29 0,-5 11-10 0,-1 1 2 15,1 0 2-15,-2 4 0 0,2-2 23 0,5 14-30 16,-6-11 12-16,7 24-7 0,-2-14 18 16,-1 3-23-16,1 0-3 0,-1 2-4 0,2 1 14 15,-2 0-7-15,0-2 21 0,-2 0-2 16,3 0-5-16,-5 2-1 0,3-3 0 0,-3 1 2 16,0-10-1-16,0 4 0 0,0 0 6 0,-13 22-4 15,9-26 2-15,-4 4-1 0,-1-1-1 0,-1-1-20 16,0-3-2-16,-1-1 20 0,1 0-14 15,-4-4-5-15,2-1-42 0,-1-5-34 0,3 1-38 16,10-1-43-16,-12 0-42 0,-8-12 18 16,12 5-196-16,3-2 0 0,0 1 4 0,4-1 42 15,-2-7 26-15,3 5 20 0,0-5-28 0,0-3 67 16,16-23 7-16</inkml:trace>
  <inkml:trace contextRef="#ctx0" brushRef="#br0" timeOffset="-89705.5">16347 11952 502 0,'0'-4'330'0,"3"-2"-62"16,-2 1-20-16,-1 0-9 0,2 1-28 0,-2 0 7 16,0 1-37-16,0-1-8 0,1 1-14 0,-1 2-19 15,1-1 1-15,0 1-21 0,-1 2-1 16,2 2 6-16,-1 2 6 0,0-2-31 15,1 5-11-15,-2-3 25 0,4 12-13 0,-2 4-25 16,-2-4-9-16,8 2 7 0,-6 2 15 0,2 3-13 16,1-1 1-16,-2-1 6 0,1 4-5 0,-2-1-5 15,3 3 6-15,-2-4-11 0,-1 3-2 16,0-1 1-16,-2-16-1 0,0 8-37 0,0 1 22 16,0 2-10-16,0 0-8 0,0-2-5 0,0-1 1 15,0-2 4-15,-14 10-7 0,12-18-6 16,1-2-2-16,1-1-1 0,0-1 23 0,0 0-7 15,0-3 2-15,0-1-10 0,1-1 12 16,1-4-16-16,0 1 7 0,10-9-8 0,-6-3-5 16,0-1-9-16,3-1 12 0,4-1 6 15,0-1-2-15,0 0-22 0,-2 3 11 0,0 3-16 16,0-2 13-16,-1 5-20 0,-2 3 5 0,1 1-1 16,-5 3-8-16,2 1 30 0,-1 3-8 0,0 0-8 15,-1-1 5-15,-4 1-10 0,0 0 7 16,12 11-10-16,-10-7 15 0,7 10-5 0,-2 1-13 15,1-2 13-15,-5 0 1 0,1 2 4 16,1 3 5-16,-2 0-10 0,-1-7 0 0,-2 2-13 16,1-1 23-16,-1-1-11 0,0-11 17 0,0 10-7 15,0-2-1-15,0 2-10 0,0 2 6 0,0 1 2 16,0-2-10-16,-10 10-27 0,7-16-38 0,3-2 7 16,0 4-102-16,-2-4-47 0,2-2-50 15,0-1 24-15,0 0-262 0,0 0 32 0,8 1 31 16,-4-3 24-16,-1 2 46 0,1-2 25 15,2 1 6-15,0 0 71 0,-1-2-63 0,-1-1 62 16,12-3-9-16</inkml:trace>
  <inkml:trace contextRef="#ctx0" brushRef="#br0" timeOffset="-89289.53">17005 12181 526 0,'2'-5'290'0,"0"0"-34"0,0-1 5 15,1 1-22-15,-3 0-36 0,0-2-18 0,0 0 5 16,3 1-12-16,-4 1-26 0,1 5 33 0,0 0-44 16,0-10 1-16,0-3-15 0,-18-11-13 15,13 17 4-15,1-1-22 0,-1 1-4 0,0 5-17 16,1-2-2-16,-2 3-3 0,1 1 0 0,0-2-14 15,-4 2-6-15,4 0-5 0,5 0-4 16,0 0-5-16,-9 0 8 0,-5 11-6 0,5-1 9 16,1 5-5-16,0-2-32 0,1 0 1 15,0 2-2-15,2 3 4 0,1 2-1 0,0 0 14 16,4 0-2-16,0-7-6 0,0 5-2 0,0 2-1 16,0 2-6-16,0 2 0 0,0-1-21 0,0 1 1 15,0 2 2-15,-12 24 20 0,12-22-6 0,0-15 5 16,0 5-1-16,0 2 7 0,0 4 5 15,0-2-2-15,0 0-18 0,0 0 3 0,-11 16-14 16,9-24 2-16,1-2 23 0,-1 0-2 16,0-4-77-16,2 1-53 0,0-2-35 0,0-3-38 15,-3 1 19-15,0-1-261 0,3-2-3 0,0-2 46 16,0 0 49-16,0 0 12 0,0 0 16 0,12 1 25 16,-9-4 10-16,1 1 1 0</inkml:trace>
  <inkml:trace contextRef="#ctx0" brushRef="#br0" timeOffset="-89076.54">16982 12516 938 0,'0'-1'369'0,"0"-2"-63"15,-3-3-43-15,1 5-30 0,0 0-9 16,0-2-45-16,-3 0-9 0,-1 2-41 0,0-1 17 15,0 1-43-15,-2 1-61 0,-2 0-53 16,-7 0-97-16,-2 0 11 0,-3 0-311 0,1 0 14 16,0 0 51-16,1 0 23 0,4 0-27 0,1 0 85 15,2 0-24-15</inkml:trace>
  <inkml:trace contextRef="#ctx0" brushRef="#br0" timeOffset="-88514.57">18238 12205 668 0,'3'0'269'0,"0"0"-11"0,-2 0-19 0,0 0 15 16,1 0-36-16,1 0-35 0,-3 0-19 0,0-2 14 15,-1 2-55-15,-3 0 16 0,2 0 8 0,-4 0-45 16,0 2-9-16,-7 4 6 0,-3-6 1 15,7 0-22-15,-8 0 5 0,-1 0-29 0,-4 0-17 16,-2 0 0-16,0 0 7 0,-3 0-2 16,0 0-21-16,-1 0-6 0,1 0 11 0,-1 0-11 15,2 0-2-15,1 0-26 0,-3 0-3 0,5 0-30 16,0 0-34-16,-21-9-50 0,31 6 12 16,-3-4-205-16,0 3-75 0,9-3-7 15,-1 3 65-15,8-2-12 0,0 1 21 0,0 2 53 16,0 3 11-16</inkml:trace>
  <inkml:trace contextRef="#ctx0" brushRef="#br0" timeOffset="-88206.59">17910 12052 665 0,'1'-2'362'0,"2"1"-73"0,-2 0-8 15,1-1-35-15,1 1-51 0,0 2-15 16,-2 2-15-16,0 0 10 0,3 0-20 0,-4 3-12 16,1 1 14-16,1 1-9 0,-1 11-16 0,-1-8-4 15,0 7-13-15,0 3-13 0,0 4-9 16,0 3-9-16,0-1 0 0,0 1-7 0,0 3-10 16,0-2-5-16,0-1 0 0,0 0-28 15,0 0-5-15,0-3-2 0,0-5-3 0,13 21-69 16,-12-27-27-16,1-3-26 0,-2-3-31 0,2-2-74 15,-1-2 17-15,2-2-220 0,-2-2-7 16,3-2 32-16,-3 0 51 0,2-2-48 0,5-10 78 16,-4 3-35-16,1-7 78 0,-1 3 11 15</inkml:trace>
  <inkml:trace contextRef="#ctx0" brushRef="#br0" timeOffset="-87201.65">18677 11988 816 0,'0'-16'263'0,"0"16"5"0,0 0-32 0,0-15-33 16,0 15-8-16,-17-20-41 0,17 17-14 0,0 3 4 16,2 0 23-16,0 3-22 0,1 2-25 15,3 9 7-15,-3 0-1 0,2 6-16 0,-3 0 11 16,-2 1-6-16,0 2-14 0,1 0-19 0,-1-12 0 16,0 6-5-16,0 1-11 0,0 1-16 15,-13 22-5-15,10-18-5 0,-1-6-10 0,0 5 3 16,-1-1 4-16,5-7-35 0,-1-1-27 0,-8 1-55 15,6-5-30-15,0-1-32 0,1-1-64 0,0-1 17 16,2-3-164-16,0-3-58 0,0 0 25 16,0 0 57-16,0 0 11 0,10 13-1 0,-4-11 9 15,-2 0 21-15</inkml:trace>
  <inkml:trace contextRef="#ctx0" brushRef="#br0" timeOffset="-86946.67">18880 12352 829 0,'3'-1'299'0,"-2"1"-35"0,-2 0-17 0,-2-2-12 15,2 2-5-15,-3 0-29 0,-2-1-7 0,-2 1-23 16,-13 1-6-16,10-1-18 0,-4 0-15 16,-6 0-14-16,1 0-12 0,-3 0 2 0,-2 0-11 15,1 0-17-15,-22-12-11 0,26 9-7 16,-2 3 5-16,4-4-23 0,0 1-18 0,5 2-39 15,2-2-47-15,2 2-31 0,1-3-42 0,8 4-36 16,0 0 14-16,-8 0-193 0,8 0-57 0,-11 12 38 16,11-11 20-16,0 5 22 0,1-3 35 15,-1 3-11-15,2-1-9 0</inkml:trace>
  <inkml:trace contextRef="#ctx0" brushRef="#br0" timeOffset="-86542.69">18531 12510 664 0,'0'5'327'0,"0"-3"-30"0,0 3-42 16,0-4-13-16,0 0 7 0,0 1-56 0,0 0-25 15,4-2-19-15,-3 0-21 0,3 0-18 0,-1 0 8 16,2-1-23-16,-1 0 2 0,3-1-4 0,0 2-20 16,-1-1-3-16,1 1 6 0,-7 0-18 15,6 0-4-15,3 0 0 0,-2 0-22 16,5 0 33-16,2 0-24 0,-2 0 6 0,11 12-23 15,-16-9 13-15,-2 0 4 0,4 0 22 0,4 5-29 16,-4-1-7-16,0-1-1 0,-4 1 45 0,-4 1-6 16,3-1 7-16,-3 0-24 0,-1 0-9 15,0-7 15-15,0 7-25 0,0 6 12 16,0 3 11-16,-12 17-5 0,7-14-14 0,1-5 6 16,-1 2 5-16,1-4-3 0,1-1 0 15,1-2-20-15,-1-4-2 0,3 4 2 0,0-2 5 16,0 0-11-16,0-7-5 0,0 0-3 0,0 8-6 15,18 10 6-15,-8-8-36 0,6-5 2 16,3-2-102-16,-4-3-29 0,-3 0-53 0,4 0-52 16,29-18 24-16,-22 6-229 0,3 1 39 15,-1-2 29-15,1-1 57 0,-1-3 9 0,-3 2-25 16,4-3 29-16,-5 3 68 0,2-3 7 0</inkml:trace>
  <inkml:trace contextRef="#ctx0" brushRef="#br0" timeOffset="-85856.74">19284 12248 830 0,'0'-3'303'0,"0"-2"-38"16,3 2-56-16,-3 0-25 0,0-1-23 0,1 3 11 15,-1 1-37-15,1 0-2 0,1 0-16 16,-1 1 8-16,0 3-8 0,2 0 2 0,-2 5-2 15,5 7 16-15,-2-2 0 0,-1 4-35 16,-2-2-15-16,0-5 2 0,1 2-10 0,-1-2-6 16,3 11-15-16,-3-11 5 0,-1 1 4 0,0-1-21 15,0-11-6-15,0 8 2 0,0-1-9 0,0-7 7 16,0 10 6-16,0-10-6 0,0 7 46 16,0-7-27-16,0 0-21 0,0 0 17 0,-5 10-31 15,6-13 18-15,-1 0-19 0,5-2 9 16,-2 0 6-16,7-11-17 0,0 3-9 0,3-4 24 15,-3-1-25-15,-1 0 10 0,6 3-5 0,-4 0 8 16,0 1-10-16,-1 1 10 0,-1 4-5 0,-1 2-27 16,5-4 10-16,-7 7 7 0,2 1 5 0,-2 3-10 15,-6 0 0-15,0 0 1 0,7 0-1 16,3 15-14-16,-9-10 1 0,3 1 16 16,-1 0 16-16,-2 1-16 0,0 0-13 0,2-1 10 15,1 10 26-15,-2-4-12 0,2-2-1 0,-2-4-13 16,0 0 29-16,-1 0-13 0,0-3 24 0,-1 1 6 15,3-3-2-15,-3 1-13 0,0-2-4 16,0 0-4-16,0 0-25 0,8 0 26 0,12-20-10 16,-10 8-7-16,4 0-4 0,-2-4 18 0,0 1-7 15,1 1-5-15,-2 1-11 0,-1 0 7 16,-2 7 1-16,-2 1-3 0,-1-2 15 0,-1 5-12 16,-3 1-9-16,-1 1 4 0,0 0-3 15,0 0 10-15,0 0-2 0,9 15 10 0,-9-7 2 16,1-1-12-16,1 14-1 0,-1 0 3 0,1 0-10 15,-2 0 8-15,3-1-6 0,-2 1-13 0,5-1 13 16,-3-2 3-16,-3 2 13 0,6-4 0 0,-3-2-15 16,2-2-3-16,-1-2 1 0,0-2 14 15,-3-2-13-15,3-2-5 0,-2-1-4 16,1-3-28-16,0 0 4 0,-3 0-105 0,0 0-29 16,0 0-31-16,25-15-59 0,-14 5 25 15,0-2-160-15,1 0-83 0,-1-3 80 0,-1 1-22 16,1 2 29-16,1 1 52 0,-3-1 27 0,-3 2 26 15,4 1 13-15,0-1-15 0</inkml:trace>
  <inkml:trace contextRef="#ctx0" brushRef="#br0" timeOffset="-85437.76">19964 12214 710 0,'0'-13'325'0,"0"13"-28"0,0 0-44 16,0 0-1-16,0 0-23 0,0-14-7 0,0 14-54 15,16 0-23-15,-16 0 44 0,0 0-40 16,0 0 4-16,0 0-20 0,0 0-12 0,0 0-13 16,0 0-13-16,20 9 18 0,-18-4 8 0,2 14-28 15,3 1-1-15,-5 0 22 0,5 1-30 16,-1-3 4-16,2 1-18 0,0 1 3 0,-2-3 0 16,0-1-9-16,4 0-10 0,-2-3-5 0,-1 0-7 15,-1-3 11-15,-1-2-6 0,1-2-3 16,0-1 7-16,-4-2 6 0,-2-3 4 0,0 0-20 15,7 0 1-15,-7 0-2 0,7 0-10 16,1 0 6-16,11-18-3 0,-7 4 9 0,-3 1-16 16,2-1 12-16,-2-2-9 0,0-1 4 0,-3-2 4 15,0 0-16-15,0 5-8 0,1-7 12 16,0 3 5-16,-2 3-16 0,2-3 5 0,-5 1-1 16,2 7-5-16,-4 10-6 0,0-10-9 15,0 2 10-15,0 1-3 0,0 7-46 0,0-8-64 16,0 8 10-16,0 0-85 0,0-8-51 15,0 8-52-15,4-6 27 0,-4 10-248 0,0-2 8 16,0 2 68-16,0-2 35 0,0 4-19 0,0-2 69 16,2 0 28-16,1 2 18 0,1-2 10 15,-2 3 27-15</inkml:trace>
  <inkml:trace contextRef="#ctx0" brushRef="#br0" timeOffset="-85000.79">20630 12307 712 0,'0'-3'310'0,"-1"-3"-44"0,1 1-32 16,-1-3-2-16,-2 4-39 0,1-2 36 0,-1 0-58 15,1 0-12-15,-1-1-24 0,1 3 23 0,-1-1-17 16,0 0-9-16,0 1-17 0,0-1-3 0,0 1-20 16,0 0 0-16,-1 1-10 0,-1 1-8 15,0-1-11-15,-1 0 13 0,6 3-7 0,0 0 4 16,-7 0-18-16,-6 0 1 0,-11 16 4 0,8-4-5 16,4 4-7-16,0 1 26 0,2-3-26 15,1 3-18-15,0-1 2 0,3 3 21 0,2 2-14 16,1-1 1-16,1 2-19 0,0 2 14 0,1 0 4 15,1-10-13-15,0 4 10 0,0 4-3 16,0 2-16-16,0-2-9 0,0 2 23 16,0-2-3-16,0 1-19 0,13 21 18 0,-11-26-15 15,-2-10 0-15,0 4-33 0,0 3 3 16,0-4-59-16,0-2-68 0,0 0-26 0,0-1-36 16,13 6 18-16,-13-14-162 0,0 0-93 15,0 0 29-15,0 8 25 0,0-8 2 0,0 0 52 16,0 6 38-16,0-6-35 0,0 0 11 15,0 0 100-15</inkml:trace>
  <inkml:trace contextRef="#ctx0" brushRef="#br0" timeOffset="-84787.8">20572 12636 792 0,'0'-6'317'0,"-2"1"-22"0,2-1-20 0,-2 2-28 15,0-2-15-15,0 4-10 0,-1-3-62 16,1 1-10-16,-6 2 1 0,3-2-41 0,-8-1 23 16,-2-2-54-16,-2 4-53 0,-3-2-71 15,3 1-47-15,-2 1 9 0,-1 0-149 0,2-1-131 16,-3-2-37-16,6 0 46 0,2-2 44 0,2-2 11 16,4 2 51-16,1-6-24 0</inkml:trace>
  <inkml:trace contextRef="#ctx0" brushRef="#br0" timeOffset="-84174.84">20683 11959 491 0,'-2'-4'332'0,"4"-1"-44"16,-2 1-32-16,1 0-39 0,0-1-19 0,1 0-18 15,0 0-31-15,1 0-2 0,6-6-13 16,-3 3-17-16,2 0-9 0,1-2 9 0,0 5-28 16,1-1 9-16,1-2-23 0,0 0 19 15,-1 6-35-15,-4-4 6 0,2 4-18 0,0 2 13 16,-1-3-3-16,-2 2-8 0,2 1-1 0,-1 0 2 15,-1 0-24-15,3 0 8 0,-2 0-27 16,-6 0 8-16,0 0 20 0,7 0-7 0,1 0-1 16,3 11 5-16,-7-8 2 0,1 2-15 0,-3-1 24 15,0 2-12-15,5 6 12 0,-5-2-6 16,-2-10-11-16,0 8 1 0,0 0 5 16,0 0 12-16,0-8-3 0,-12 19-5 0,10-15-4 15,-6 11 15-15,0 2 9 0,1-5 23 0,1-3-6 16,0-1-6-16,-5 4 8 0,4 3-13 0,3-7-16 15,0-1-1-15,-1 0 11 0,1-2-31 16,1-2 11-16,2 0-4 0,1 4-6 0,0-5 2 16,0-2 8-16,0 0-3 0,11 7 6 15,-5-5-17-15,15 0-7 0,-3-2 0 0,2 1 3 16,-2-1 2-16,4 0-3 0,-11 0-4 0,1 0-19 16,3 0 4-16,2 0 14 0,-4 0 11 15,-1 0-6-15,-1 0-4 0,-4 0 10 0,1 0-27 16,-8 0 6-16,9 0 1 0,-9 0-28 15,6 0 30-15,-6 0-31 0,7 0 1 0,-7 0-89 16,0 0-78-16,0 0-50 0,9 0 23 0,-9 0-273 16,0 0-10-16,0 0 63 0,5 0 50 15,1 5 24-15,-5-6 20 0,-3 0 46 16,4 1 13-16,-4 0 15 0,-2 0-24 0,1 0 47 16</inkml:trace>
  <inkml:trace contextRef="#ctx0" brushRef="#br0" timeOffset="-82816.92">14896 13836 565 0,'0'0'271'15,"0"0"-10"-15,15 0-42 0,-15 0-5 0,0 0-19 16,0 0-16-16,0 0 12 0,0 0-27 16,0 0 19-16,0 0-21 0,0 0-28 0,0 0-1 15,0 0 1-15,0 0 9 0,0 0-17 16,0 0 4-16,0 0 3 0,-2-18 2 0,-16 18-3 16,8 0-25-16,-5 0-17 0,-3 0-19 0,-2 0 2 15,-1 0-14-15,-2 0-3 0,-22 11-22 0,22-8 14 16,0 0-8-16,2 1-29 0,4-3-2 0,-2 3-67 15,4-3-14-15,4 3-30 0,2-3-32 16,0 1-38-16,4 1 15 0,1-2-206 0,-1 3-114 16,3-2 59-16,-1-1 46 0,3 0-22 15,0-1 69-15,3 4 50 0,0-2-56 0,1-1 81 16</inkml:trace>
  <inkml:trace contextRef="#ctx0" brushRef="#br0" timeOffset="-82592.93">14898 14021 473 0,'0'0'348'0,"-2"2"-54"0,1-1-11 0,-3-1-35 16,1 1-31-16,-1-1-3 0,-3 2-55 15,1-1-21-15,-12 2-3 0,0 1-15 0,-5 0 2 16,4 0-33-16,-4 1-62 0,-5-5-75 0,11 0 5 15,-7 0-317-15,-3 0 26 0,-4 0-65 16,-1 0 25-16,2 0 103 0,-3 0-13 0,-1 0-3 16</inkml:trace>
  <inkml:trace contextRef="#ctx0" brushRef="#br0" timeOffset="-81832.98">13273 13401 237 0,'6'-2'313'0,"-1"-4"-40"0,-1 4-61 15,1 0-15-15,-2 1-24 0,1-2-11 0,-2 2-32 16,1-3-9-16,-1 3-9 0,1 0-13 0,-1 0 4 16,0-1 8-16,0 0-19 0,0 2-6 0,-1-1 12 15,1 1-12-15,-4 1 3 0,1 1-2 16,-1 1-9-16,-3-1-1 0,0 2-15 15,-10 1-3-15,1 5-3 0,-2-2 2 0,-2-1-8 16,1 3 2-16,-1-3-6 0,0-1-23 0,2 0 19 16,0 0-19-16,0-1-1 0,1 0 1 0,3-5 10 15,3 0-15-15,2 0-4 0,1 0 27 16,6 0-20-16,0 0 15 0,-10 0-29 16,10 0 15-16,-6 0 4 0,6 0-28 0,-9 0-2 15,9 0 10-15,0 0 9 0,-6 0-5 0,6 0-25 16,0 0 23-16,0 0-15 0,0 0 3 0,0 0 13 15,0 0 8-15,-10 2-5 0,10 2-12 16,3-1-16-16,-1 1 1 0,0 1 23 0,0-1-10 16,1 1 2-16,5 9 2 0,-3 0-9 15,3 3 3-15,-3 2 11 0,-2 3-5 16,-3-11 15-16,0 7 18 0,0 4-14 0,0 2 28 16,-15 27-21-16,7-25 2 0,0-1-1 0,0 0-8 15,-1 0-1-15,-1 1 18 0,0-5-35 16,1 1 5-16,-1-4-2 0,3 4-16 0,1-4 17 15,1-4 13-15,1-3-9 0,0 0 22 0,2-3-12 16,0-3-1-16,0 4-2 0,2-3 7 0,0-6-22 16,0 0 19-16,0 7-1 0,16 16-3 15,-9-13-2-15,2-3-2 0,1 4-1 16,0-7 3-16,0-1-16 0,7 1-1 0,-3-3 33 16,-1-1-2-16,9 1-4 0,-12-1-2 0,2 0 9 15,6 0-4-15,16-16-3 0,-10 12-3 0,-9 1-75 16,2-3-13-16,1 1-58 0,-4-3-29 0,0-2-40 15,-4 4 18-15,-2-1-181 0,1 3-91 16,-5 0-5-16,1 1 88 0,5-7-4 0,-1 1 57 16,-5 2-16-16,1 1 36 0,1 1-9 15</inkml:trace>
  <inkml:trace contextRef="#ctx0" brushRef="#br0" timeOffset="-81574">13078 13774 613 0,'0'-3'244'0,"2"-1"-22"0,-2 0-30 0,2 1 0 15,-1-1-34-15,5 1-14 0,-2 2-29 0,1-2 0 16,2 0-11-16,0 2-26 0,0 1 0 15,1 0 0-15,3 0-6 0,4 0-37 0,0 0-42 16,-2 0-66-16,6 0 7 0,-4 0-142 16,4 0-145-16,-1 0 14 0,3 0 24 0,0 0 15 15,-1 0 7-15</inkml:trace>
  <inkml:trace contextRef="#ctx0" brushRef="#br0" timeOffset="-80861.04">13895 13643 356 0,'2'-2'204'16,"-1"-3"-22"-16,0 3-53 0,2-2-14 0,-3 2 9 15,1-1-14-15,0 2 18 0,2-2-4 16,-3 1-11-16,0 1 1 0,1-1-14 0,-1 0 12 15,1 0-9-15,-1 1-11 0,0 0-9 0,0-2 4 16,0 2 2-16,0 0-18 0,0-1-16 0,-1 0 14 16,2 1 4-16,-1-2-23 0,-2-1 16 15,-1 3-20-15,1-2-7 0,2 3 21 16,-4-6 9-16,1 4 7 0,1-2-31 0,-1 1 33 16,-1-1-30-16,1 0 21 0,-1 2 5 0,-3-2-7 15,4 3 0-15,-3-3-27 0,3 2 52 16,-3-1-25-16,3 2-14 0,-1-2 8 0,-1 3-5 15,1-2-15-15,1-1-4 0,-1 3-5 16,1 0-3-16,-1-2 0 0,4 2 2 0,0 0 4 16,0 0 1-16,-8 0-5 0,8 0-2 0,-16 15 6 15,5-3-5-15,2 1 5 0,2 1-2 16,0-1 14-16,-1 0-13 0,2 2 1 0,0-1-28 16,1 3 1-16,1 0-3 0,1-3 44 0,1 0-20 15,2-2 28-15,0 1-12 0,0-3 1 16,0 5-10-16,0 1 5 0,0 6 1 15,0-3 7-15,11 21-13 0,-9-19-3 0,-2-4-4 16,1-2 18-16,-1 7-19 0,0 2-8 0,0-2 8 16,0 1-2-16,1-3-1 0,0 1 4 0,-1 0-18 15,0-5 0-15,2-1 6 0,-2-15-10 16,0 11-12-16,0 3-44 0,0-1-2 0,0 0 5 16,0-3-94-16,0-2-27 0,0-8-57 15,0 7-22-15,0-7 20 0,0 8-231 0,0-8 36 16,0 0 30-16,0 0-27 0,0 9 42 15,-4-4 33-15,5-5-7 0,0-1 21 0,1-2 12 16,1 0 34-16</inkml:trace>
  <inkml:trace contextRef="#ctx0" brushRef="#br0" timeOffset="-80651.05">13921 14010 312 0,'-3'-2'343'0,"1"0"-55"0,-1-1-31 16,1 1-26-16,-5-3-37 0,1 4-35 0,1-1-18 15,-3 1-3-15,3 0-24 0,-14-2-27 16,0-1-45-16,1 2-56 0,-1-1-57 0,-1 2 5 16,10 1-319-16,-3 0 23 0,-2 0 26 0,0 0 39 15,-11-10 5-15</inkml:trace>
  <inkml:trace contextRef="#ctx0" brushRef="#br0" timeOffset="-79357.13">15455 13511 446 0,'13'0'241'16,"-13"0"-8"-16,0-15-53 0,0 15 3 0,0 0 0 15,0 0-23-15,0 0 5 0,0 0-9 0,0 0-10 16,0 0-12-16,14 0-6 0,-14 0 0 16,0 0-7-16,0 0 32 0,0 0-49 0,0 0 12 15,0 0 14-15,0 0-14 0,0 0-2 0,-13 4-10 16,4 7-21-16,-4 3 2 0,3 2-9 15,0-2 32-15,0 5-28 0,-2-1-11 0,2 2-5 16,2 2-4-16,2 4-6 0,0-3-6 16,0 5 7-16,5 3-24 0,1-16 19 0,0 10 7 15,0 4-27-15,0 2-14 0,0 1 20 0,13 32-5 16,-4-34-11-16,0-2 12 0,1 0-20 16,0-3 0-16,3-1-54 0,5-2-41 0,-3-1-18 15,3-5-50-15,0-3-80 0,1-5 23 16,0-1-252-16,-1-2 20 0,-1-1 30 0,-4-4 30 15,-3 0 33-15,-1 0 17 0,-9 0 26 0,6 0 13 16,2 0 21-16</inkml:trace>
  <inkml:trace contextRef="#ctx0" brushRef="#br0" timeOffset="-76693.29">15715 13807 801 0,'0'0'313'0,"0"0"-16"0,0-15-53 15,0 15 37-15,0 0-59 0,-13 0-22 0,13 0-4 16,0 0-8-16,-23-29-39 0,20 29-23 16,1 0 0-16,-3 0-23 0,1 0 15 0,-4 1-26 15,4 0-21-15,4-1 7 0,-25 15-19 16,13-6 21-16,-1 1-8 0,1 2-8 0,1 2-33 16,2 0 16-16,1 3-6 0,1-2 7 0,3-2-2 15,2-1-5-15,2 0-4 0,0-12-14 16,0 11-1-16,14 10-3 0,-3-8-10 0,2-6 8 15,1 4 0-15,2-7-3 0,-1-4 0 16,-5 3 4-16,0-2-1 0,0-1-2 0,-10 0 11 16,7 0 1-16,-1 0-2 0,1 0-27 0,-7 0 5 15,15-12 1-15,-11 9-1 0,-2-1 0 0,0 1 0 16,-1-3-30-16,0 0 15 0,-2-1 2 16,0 0 1-16,1 7-7 0,0-7 3 0,-8-15 0 15,3 9 2-15,1 5 1 0,2 1 5 16,0 0 1-16,0 2 0 0,-1-1-5 0,3 3-2 15,-1-1-15-15,-2 1-46 0,3 1-38 16,-1-3-56-16,0 2-61 0,1 2 22 0,-2-2-169 16,2 3-89-16,0 0 35 0,0 0 38 15,13-7 24-15,-9 6 3 0,2-1 15 0,0 1 50 16</inkml:trace>
  <inkml:trace contextRef="#ctx0" brushRef="#br0" timeOffset="-76272.32">15889 13829 473 0,'3'3'369'0,"-1"-3"-26"16,0 3-66-16,1-2-3 0,-1 2-4 16,2 0-47-16,0 0-13 0,-2-1-9 0,1 3-25 15,1-2-12-15,-2-1-24 0,1 1-17 0,-2-1-11 16,3 0 0-16,-2 0-12 0,-1-1-10 15,0 0-9-15,0 2-9 0,2 0 13 0,-3-3 2 16,0 1-4-16,1 1-4 0,-1-2-6 16,0 0 1-16,0 1-32 0,0-1 24 0,0-1-25 15,0-1 8-15,-1 1-20 0,0 0 13 16,-1 1-10-16,1-3-1 0,-1 0-12 0,0 0-11 16,1 2 25-16,-2-2-28 0,2 1 9 0,0 0 3 15,-1 1-7-15,1-1-5 0,0 2 2 0,0-1-20 16,1-1 3-16,-2 1 10 0,2 1 5 15,0 0-5-15,0 0-16 0,0 0 22 0,3 1-1 16,-2 1 0-16,0-1-16 0,-1 1-1 16,2-2 0-16,-1 2-31 0,-1 1-18 0,1-1-27 15,-1 0-25-15,2-2-31 0,-2 0-42 0,0 0-36 16,1 0 21-16,2-1-250 0,-3 0 32 16,1 1-2-16,-1-2 40 0,1 2 24 0,0-3 31 15,1 2 22-15,0 0 12 0,-2-1 2 0</inkml:trace>
  <inkml:trace contextRef="#ctx0" brushRef="#br0" timeOffset="-75929.34">16117 13641 439 0,'0'-3'393'0,"0"1"-59"0,0 0-4 15,0 0-33-15,0 0-39 0,0 1-68 0,2 0-6 16,-1 1 11-16,-1 0-34 0,1 0 12 16,3 1-18-16,-3 4 17 0,1-3-25 0,-2 4-6 15,2-1 8-15,-1 4-1 0,-1-1-6 16,3 11-14-16,-3-10 6 0,0 6-16 0,0 3-4 16,0 6-14-16,0-2-6 0,0 0-6 15,0 1 3-15,0-3-13 0,0 0-22 0,0 2-1 0,0-4-4 16,0-4-9-16,0-2-3 0,0-1-23 15,0 0-41-15,0-2 0 0,0-2 3 16,0-7-126-16,0 8-43 0,0-8-44 0,0 10 24 16,0-10-242-16,0 7-43 0,0-7 30 15,0 0 47-15,0 8 31 0,0-8 8 0,0 0 74 16,0 0-10-16,0 0 20 0,0 8-7 0</inkml:trace>
  <inkml:trace contextRef="#ctx0" brushRef="#br0" timeOffset="-75166.38">16415 13842 265 0,'-1'-3'355'0,"1"0"-46"0,0 1-29 16,-3 0-22-16,3 1 2 0,-1-2-37 0,-1 2-29 16,2-1 13-16,-3 1-29 0,0-1-14 15,-2 1-16-15,2 2-18 0,-3-1 7 0,3 0-2 16,-4 3-22-16,2-1-16 0,-2 2 7 16,-6 3-10-16,-3 1-7 0,6 2 10 0,-2 2-11 15,-1-2-7-15,4 3-27 0,1-1 13 0,-2 2-7 16,6-3-6-16,3-1-2 0,1 0-5 15,0-2-39-15,0-8-3 0,0 7 14 16,0 0 13-16,10 4-3 0,-1 4-30 0,-2-8-9 16,1-1 10-16,0-3-6 0,-2-2 10 0,1 0-20 15,-1 0-18-15,-6-1-15 0,0 0 15 0,13 0 2 16,9-16-14-16,-11 7 15 0,-2 1 22 16,0-3-11-16,0 3-31 0,-5-2 16 0,-2 2 32 15,2 0-27-15,-3 0-6 0,1 3-1 16,-2 0 10-16,0 5-7 0,0 0 10 0,0-9 8 15,0 1-14-15,-12-3 7 0,9 6-3 0,-2 1 13 16,3 0 8-16,-2 0-32 0,0 0-4 16,2-2-40-16,-1 4-25 0,-1-3-28 0,2 3-29 15,0 0 15-15,0 1-117 0,0-2-27 0,2 1-80 16,0 2 8-16,0 0 32 0,0 0-9 16,6-1 26-16,-5 1 30 0</inkml:trace>
  <inkml:trace contextRef="#ctx0" brushRef="#br0" timeOffset="-74716.41">16557 13820 314 0,'3'-2'326'0,"-1"2"-4"0,2-1-34 15,-1 0-1-15,-1 1-53 0,0 0-19 0,-1-2 22 16,1 1-44-16,1 1-16 0,-3 0-24 15,0 0-7-15,0 0-1 0,-1 1-4 0,-1-1-34 16,2 2-13-16,-1 0-2 0,-1 2-10 0,-1 1-5 16,2 0-6-16,-2 2-10 0,1-2-20 15,-1 1 2-15,-4 8-5 0,3 0-4 0,1 4 0 16,0-8-2-16,3 0-3 0,0 0-4 16,0-10 1-16,0 6-6 0,0 1 13 0,0-7-14 15,0 9-31-15,20 11-15 0,-13-18 15 0,0 2-4 16,0-3 2-16,0 1-11 0,-7-2 29 15,0 0-14-15,9 0-25 0,-3 0-10 0,17-13 6 16,-15 6 2-16,-2 0 12 0,2 2 5 16,-7-2 11-16,2 1-27 0,-1 1 7 0,-2-1 18 15,0 2-13-15,0 4 27 0,0 0-34 0,0 0 17 16,-10-18 18-16,5 14-27 0,1 0 8 16,0-1 4-16,-1 1 4 0,-1 3 17 0,3-2-5 15,-2-1-15-15,1 3 4 0,-1-2-38 0,3 1-18 16,-2 0-36-16,-2-1-66 0,5 0 16 15,-1-1-162-15,-1 3 24 0,0-4 24 0,3 2-126 16,0 1 68-16,0 2 23 0,0 0 20 0,0 0-17 16,0 0 5-16</inkml:trace>
  <inkml:trace contextRef="#ctx0" brushRef="#br0" timeOffset="-74365.43">16684 13585 413 0,'0'-3'259'0,"1"2"-19"16,0-2-10-16,1 3-50 0,-1 0-9 15,1 0-16-15,4 0-22 0,-4 3 5 0,3-1-19 16,9 10-16-16,2-4-17 0,-2 3-1 0,-5 2-7 15,2 1 1-15,1 2-4 0,-1 3 15 0,-1 1-11 16,-1 2-8-16,-2 0 27 0,2 1-34 16,-5 6 14-16,0-3-7 0,-2 0 30 0,-2-15-27 15,0 9-15-15,0 5 13 0,-10 28 0 16,2-27 1-16,0-1-29 0,1 3-20 0,-4-3-6 16,0-3-24-16,-3 0-44 0,0-4-57 0,3-2-78 15,0-1 16-15,0-5-276 0,0 1 47 16,4-3 18-16,-1-2 50 0,3-3 27 0,2-2 19 15,1 1 13-15,2-2 21 0</inkml:trace>
  <inkml:trace contextRef="#ctx0" brushRef="#br0" timeOffset="-73928.46">17235 13610 251 0,'0'-3'352'0,"0"1"-44"0,2-2-26 16,-2 2-50-16,0 0-14 0,0 1 0 0,-2 0-11 15,2 1-20-15,-3 0-1 0,1 0 2 16,-3 0-11-16,2 1-21 0,-1 2 17 0,-1-1-24 16,1 3 13-16,-10 5-9 0,1 3-6 0,2 0 0 15,-2 1-20-15,3 2-9 0,-3 1-12 16,3 4 1-16,0 1-13 0,-1 3-16 0,1 0 3 16,4 2-18-16,-1-1 3 0,0 1-13 15,3 0-15-15,1 3 10 0,3-16-14 0,0 8-12 16,0 2-21-16,12 28-4 0,-7-28-17 15,0 0 2-15,3-1-79 0,-2-2 2 0,4-2-30 16,-3-3-10-16,2-4-28 0,-5-1-54 0,6 2-21 16,-3-11 21-16,0 4-226 0,-2-3 0 15,0-2 40-15,0 0 44 0,-5-1 12 0,0 0 53 16,0 0-3-16,0 0 9 0,8 0 10 0</inkml:trace>
  <inkml:trace contextRef="#ctx0" brushRef="#br0" timeOffset="-70307.68">17446 13849 244 0,'0'0'299'0,"0"-17"-32"0,0 17-19 0,0 0-18 15,-9-32-7-15,6 26-15 0,1 3-25 16,-2-3-3-16,-7-3-19 0,3 0-13 15,1 4 28-15,1 1-28 0,-2 0-18 0,1 4-38 16,0-1 17-16,1 1-15 0,6 0-8 0,0 0-8 16,-9 0 7-16,-14 12-38 0,12-7 42 15,3 0-9-15,1 1-18 0,-2 6 3 16,3-5-13-16,3 2-18 0,1-2-3 0,2-1-3 16,0-6 29-16,0 0-4 0,0 9 3 15,12 13-10-15,-4-11-7 0,3 0-10 0,-1-4-4 16,1 2-2-16,2 0-4 0,-2-3-3 0,-2-3-2 15,3-2-1-15,-6 0-3 0,-1-1 0 16,-5 0 1-16,0 0-3 0,8 0 10 0,-8 0 0 16,8 0-3-16,6-12-1 0,-5 2-2 15,-3 1-25-15,0 2 17 0,-3-3-22 0,1 2 2 16,-2-2 2-16,0 1 4 0,-2 4 9 0,1-2 17 16,0 0-2-16,-1 1 6 0,2 1-2 15,-1-2-2-15,-1 1-2 0,0 1-22 0,1-1-3 16,-1 4-4-16,0-3 8 0,2 3 2 15,-2-1 1-15,1-2 7 0,0 5-15 0,0-1 0 16,-1 1 1-16,0 0 3 0,0 0-1 0,0 0 7 16,2 16 2-16,-2-10 12 0,0 2-2 0,-4 12-1 15,4-12-10-15,0 6 10 0,0 5-25 16,0-1 24-16,0 2 0 0,-5 24-2 0,2-24 0 16,2 4 5-16,-1-10 1 0,1 8-3 15,0-6 0-15,0 6-1 0,-1-7-1 0,1-1 0 16,1-3-2-16,-1 0-24 0,1-11 13 0,0 8-18 15,0 1 18-15,0-1-50 0,0-8-38 16,0 10-46-16,0-3-41 0,0 1 16 16,0-8-142-16,0 9-107 0,0-9 30 0,0 6 28 15,0-6 27-15,11 14 24 0,-8-12-44 0,-2-1 25 16,1-1 10-16,1 0 7 0</inkml:trace>
  <inkml:trace contextRef="#ctx0" brushRef="#br0" timeOffset="-70065.69">17644 14006 412 0,'0'-3'351'0,"0"2"-45"0,0 0-46 16,2-3-13-16,-2 3-20 0,2 1-35 15,-4 0 7-15,2 0-48 0,2 0 9 0,-2 1-40 16,0 1 20-16,0 1-38 0,0-2-24 0,0-1-4 15,0 3-22-15,0 0-37 0,1-3-25 16,-2 1-37-16,1 1-39 0,0-2-18 0,1 0 8 16,0 0-201-16,2 1-75 0,-2-2 21 0,2 2 22 15,1-1 7-15,-1 1 12 0,0 2 9 16</inkml:trace>
  <inkml:trace contextRef="#ctx0" brushRef="#br0" timeOffset="-69404.73">17929 13982 502 0,'3'-3'314'16,"-1"2"-45"-16,2-2-22 0,0 1-14 0,-3-1-2 16,2 0 31-16,-2 2-16 0,0-2-26 15,2 3-44-15,-2-3 2 0,-1 0-31 0,-1 3-21 16,-1-1-13-16,-1 0 12 0,0 1-12 0,-2 1-13 15,-1 0 1-15,0 1-22 0,-9 5-5 16,1 0-1-16,0 1-3 0,0 3 7 0,5 0-9 16,-3 1-20-16,2 4-1 0,4-8-9 0,2 2 15 15,-2 6-5-15,3-6-8 0,2 1-20 0,1-2 11 16,0-9 6-16,0 8-5 0,0-1-4 16,10 6-5-16,-7-8 3 0,7 6-1 15,0-3 8-15,-1 1-5 0,0-5-2 0,-3 1-8 16,-6-5-13-16,8 0-3 0,-2 0 2 0,-6 0 0 15,9 0-4-15,-2 0-15 0,-7 0 20 16,16-12-20-16,-11 8 3 0,-1 2 2 0,9-11-15 16,-9 2 2-16,1 2 3 0,-2 0-14 0,-2 5-8 15,-1 4 5-15,0-9 3 0,0 2 4 16,0 7 4-16,-13-26 16 0,8 15 6 0,-1 2 8 16,-2-3-1-16,1-1 0 0,1 3-25 0,-5-1 4 15,3-1 1-15,-1-1 14 0,3 4 3 16,-5-4-4-16,5 0 0 0,3 2 0 0,-1 0-10 15,4 2 12-15,-2-1 0 0,2 3 2 16,0-1-1-16,0-1 0 0,0 9-24 0,0 0 32 16,0-10-21-16,0-3-6 0,12-16-23 0,-6 12 43 15,-3 6 3-15,-2 3-30 0,6 1-1 16,-4 1 0-16,1 2 33 0,-2 1 4 0,0 1-31 16,1 1 32-16,1 0-30 0,-1 2 4 15,-3-1-22-15,0 0 32 0,0 0-16 0,18 10 6 16,-8-1 1-16,-2 0-7 0,-2-1 41 0,-2 2-34 15,1-3 14-15,4 7-19 0,-5-3 27 0,0-2-17 16,-1-1 32-16,0-4-37 0,-1 3 31 0,0 0-50 16,-1-2-8-16,-1 1-3 0,0-6-15 15,0 0-34-15,0 7-24 0,0 0-41 0,-13 15 14 16,8-15-157-16,-1-2-87 0,2-1-7 16,-1 1 24-16,1-3 6 0,-1 2 49 0,1-6 17 15,3 5-32-15</inkml:trace>
  <inkml:trace contextRef="#ctx0" brushRef="#br0" timeOffset="-69030.76">18168 13827 843 0,'1'0'293'0,"1"-2"-34"0,0 1-13 15,-2 1-38-15,1-2-10 0,-1 2-37 16,2 2 5-16,-2-2-13 0,0 3 43 0,0-2-37 16,-2 3-14-16,2 0-6 0,-1 0-14 0,0 1 17 15,1-1-8-15,0 2-7 0,-1 2-2 16,1-1-21-16,0-7 1 0,0 8-11 0,0 6 4 16,0 0 1-16,0 2-8 0,0 4-17 15,10 22-12-15,-4-23 22 0,-2 2-5 0,-3-2-12 16,2-5-8-16,-2-3-7 0,0 2 4 0,-1-5-10 15,3 0-4-15,-3-2-19 0,0 0-8 16,0-1 3-16,0 0-32 0,0-3-26 16,1 2 5-16,1-1-117 0,-2 0-25 0,0-2-59 15,0 1-5-15,1 1 22 0,-1-3-212 0,0 0-37 16,0 0 41-16,0 0 30 0,0-2 26 16,1 2 23-16,0-3 38 0,2 1 18 15,-3-3-27-15</inkml:trace>
  <inkml:trace contextRef="#ctx0" brushRef="#br0" timeOffset="-68616.78">18356 13583 750 0,'0'-4'231'16,"3"3"-30"-16,-1 0-35 0,-1-1-13 0,3 2-8 15,-1 2-12-15,3-1-16 0,-2 3-4 0,1 0-19 16,5 10-18-16,6 0 5 0,-7 4-2 16,1 0-4-16,0-1 24 0,-2 4-17 0,1 1-8 15,0 0 27-15,-3 0-28 0,2 2 10 16,-2 0 11-16,-2 2 0 0,-1 1-21 0,4-4-4 15,-6 3 22-15,2-1-17 0,0 2 12 0,-2 1-6 16,-1-2-22-16,0-13 21 0,0 5-7 16,0 2-2-16,-12 24-7 0,5-24-17 0,-1 4-23 15,2-3-5-15,-2 1 4 0,-1-2-12 16,-1-2-21-16,2 0-17 0,3-1-27 0,-6-5-15 16,4-2-41-16,-2 1-36 0,-1-2 14 0,4-3-175 15,-1-1-107-15,2 0-12 0,1-3 51 0,-2 0 14 16,1-2 37-16,5 0 28 0,0 0 9 15,-14 0 5-15</inkml:trace>
  <inkml:trace contextRef="#ctx0" brushRef="#br0" timeOffset="-67174.87">18820 13760 306 0,'0'0'231'0,"0"-15"-36"0,15 15 7 15,-15 0-26-15,0 0-16 0,0 0-4 0,0 0-17 16,0-14 5-16,0 14-9 0,24-17-22 0,-26 15-9 15,4 1-5-15,-2 0 12 0,0 1-21 16,-2 1 9-16,0 0 3 0,-1 1 2 16,-1 1-19-16,-1 0 3 0,1-1-6 0,-8 8-10 15,-1 0-9-15,-3 1 9 0,4-1-12 0,-1 3 9 16,-1 2 8-16,0 0-8 0,-2 0-2 0,3 2-5 16,-2 0-7-16,2 3 9 0,1 1 19 0,0 5-24 15,1 0-6-15,2 0-6 0,1 3-2 16,4 3-13-16,4-1 5 0,0-16-1 0,0 7-10 15,12 34-6-15,-3-27 16 0,2-3-5 16,2 0-2-16,5-1-22 0,0-5-65 0,-2 0-30 16,3-2-67-16,0-1-62 0,2-2 20 0,1-1-265 15,-3-2 40-15,0-4-4 0,-1-2 72 16,-5-3 36-16,-3-3 12 0,-10 0 19 0,0 0 12 16</inkml:trace>
  <inkml:trace contextRef="#ctx0" brushRef="#br0" timeOffset="-60353.28">19041 13914 651 0,'0'0'300'0,"0"0"-47"15,-14 0-4-15,14 0-45 0,0 0 19 0,0 0-49 16,0 0-9-16,0 0-2 0,0 0-29 15,0 0-22-15,0 0-10 0,0 0-15 0,0 0 11 16,0 0-1-16,0 0-28 0,0 0-1 0,0 0 14 16,0 0-3-16,0 0-5 0,0 0-35 15,0 0 13-15,0 21-11 0,5-19 0 0,2-1 3 16,9 3 16-16,-2 0-33 0,0 0 11 0,1 1-7 16,-5-1-4-16,1-1 20 0,-3-2-37 0,-2 2 6 15,-2 2 7-15,1-1-19 0,0 2 28 16,-2-3 15-16,-2-1-26 0,0 4 13 0,-1-2-13 15,0-4 13-15,-10 18-15 0,1-7 14 0,-4 2-19 16,0-2-19-16,-2 1 17 0,0 0 18 16,2-2-23-16,3-7 9 0,0 0-10 0,2 0 9 15,3 0-2-15,0 1-3 0,2-2 14 16,-2-1-16-16,0 0-3 0,4-1-5 16,-2 0-4-16,3 0-13 0,0-2 2 0,3 0 2 15,1 0 1-15,1 0 12 0,1 1 15 0,2-1-5 16,12 5-3-16,-15-3-11 0,3 0-3 0,2 0 6 15,1 0 2-15,-4 0-3 0,2 0 8 0,0 0-5 16,-4 0-8-16,8 10 13 0,-8-6-11 16,-1 0 15-16,-2 0-18 0,0 2 2 0,-2 1 0 15,-3-2 18-15,2 2-12 0,-7 10-5 16,-1-3 10-16,-2 0-7 0,-3-3 1 0,1 0-3 16,0 0 11-16,-2-1-38 0,0-3-15 0,3-3-25 15,2-2-21-15,-3 0-20 0,5-2-50 0,8 0 15 16,-6 0-148-16,6 0-158 0,-10 0 40 15,-2-11 37-15,8 8-13 0,2 1 24 0,2-3 21 16,-1 2 67-16,1 1-11 0</inkml:trace>
  <inkml:trace contextRef="#ctx0" brushRef="#br0" timeOffset="-59969.3">19243 13738 350 0,'2'-4'304'0,"-1"2"-65"16,0 1-30-16,0-1-4 0,1 2-23 0,0 0-18 15,1 2-8-15,-1 1-10 0,2-1 4 16,10 9-16-16,-2-1-11 0,0 3 1 0,-1 1-15 15,2 2-5-15,-1 2 27 0,1 6-17 16,0-3-17-16,-2 1-7 0,-2 3 8 0,1 2-26 16,-3 2-3-16,-1 1 20 0,-6 1-10 15,3 3-8-15,-3 0-8 0,0-16-6 0,0 7 8 16,-10 33-5-16,3-29-5 0,-2-2-5 16,-1 1-6-16,0-1 4 0,-4 0-7 0,1-2-2 15,-5-3-31-15,5 2-22 0,-4-3-52 0,1-2-8 16,-3-1-44-16,2-4-69 0,-3 1 17 0,-2-5-207 15,12-6-48-15,1 0 27 0,1-1 35 0,3-3 34 16,5 0 2-16,0 0 32 0,-2-5-17 16,4 2 40-16</inkml:trace>
  <inkml:trace contextRef="#ctx0" brushRef="#br0" timeOffset="-59604.81">19932 14049 610 0,'3'-1'328'0,"-2"-2"0"0,1 1-68 15,-4-2-5-15,1 3-32 0,-2 0-20 16,1-1-25-16,-3-2 11 0,0 3-35 0,-2 2-8 16,-8-7 2-16,2 6-23 0,0 0-10 0,-1 0-26 15,-5 0 13-15,-3 0-3 0,2 0-35 16,-3 0 4-16,0 0-10 0,1 0 4 0,0 0-4 16,2 0-15-16,3 0-62 0,-2 0-36 0,5 0-34 15,1 0-37-15,4 0-66 0,9 0 16 16,-7 0-240-16,7 0 1 0,-7 0 38 0,7 0 7 15,-7-2 37-15,8 2 56 0,2-2-53 16,0 1 80-16</inkml:trace>
  <inkml:trace contextRef="#ctx0" brushRef="#br0" timeOffset="-59337.83">19755 13899 738 0,'0'-3'298'0,"3"2"-35"16,-3-2-29-16,0 3-26 0,0-1-48 0,3 1-5 16,-2 0 5-16,-1 2-28 0,3 3-23 0,-2-1-10 15,0 0 0-15,5 12 5 0,-3 0-4 16,1-3-24-16,-1 7 16 0,-1 4 2 0,-2 2-43 16,4 1 8-16,-4-1-13 0,1 1-15 0,-1-4 14 15,0 5-18-15,3-3-9 0,-3 1-2 16,0-17-30-16,0 2-31 0,0 0-60 0,0 0-29 15,0 0 12-15,0-2-177 0,0-3-132 16,0-6 84-16,0 7 35 0,0-7 21 0,0 0 20 16,0 0-24-16,9 11 27 0</inkml:trace>
  <inkml:trace contextRef="#ctx0" brushRef="#br0" timeOffset="-59004.85">20214 13768 813 0,'5'-6'317'16,"-4"1"-1"-16,1 1-54 0,1 3-52 16,-3-2-21-16,3 1-6 0,-2 0 18 0,2 4-43 15,-3 0 2-15,2 2-15 0,-2 1-1 0,0 0-8 16,0 3-14-16,-1 1 25 0,2-1-16 0,-1 2-12 15,0 6-24-15,0 2 14 0,0 3-24 16,0-1 12-16,0-1-14 0,-6-1-17 0,6-2 8 16,0 2-6-16,0 0-16 0,0-3-16 15,0-1-10-15,0 3 11 0,0-2-35 0,0 0 1 16,0-4-110-16,0 0-43 0,0-1-55 0,-8-1-20 16,8-2 21-16,0 2-241 0,-9 8 12 15,7-12-3-15,2 2 60 0,0 0 36 16,0-7 25-16,0 0-22 0,0 8 19 0,21 11 54 15</inkml:trace>
  <inkml:trace contextRef="#ctx0" brushRef="#br0" timeOffset="-58706.87">20416 14212 449 0,'2'0'364'0,"-2"-2"-11"16,1 2-71-16,-1-1-23 0,3-2-16 0,-3 2-10 0,0-1-6 15,-1 1-18-15,-1 0-22 0,2-2-23 16,0 1-17-16,-1 1 45 0,-1-2-17 0,-2-1-23 16,0 3 4-16,0-2-22 0,-3 3-4 15,-12-6-41-15,2 4 20 0,-5-1-33 0,3 0-5 16,-6 2 0-16,5 1-25 0,7 0 13 0,-5 0-5 16,-1 0-8-16,0 0-11 0,-1 0 7 15,2 0-9-15,1 0-38 0,3 0 2 0,4 0-112 16,-3 0-30-16,4 0-31 0,1 0-47 15,-1 0 20-15,9 8-183 0,-9-8-68 0,4 0 54 16,-7 12 30-16,6-9 27 0,3 1 24 16,-6 10-1-16,0-1 32 0,-3-2-38 0,4 6 83 15</inkml:trace>
  <inkml:trace contextRef="#ctx0" brushRef="#br0" timeOffset="-58104.91">20028 14422 623 0,'0'1'311'0,"2"-1"-39"16,-1 0-30-16,-1-1-47 0,1-1-8 0,2 0-32 16,-1 2 1-16,2-1-22 0,1-1-23 15,-1-1-17-15,1 1 18 0,2 1-38 0,0 0-5 16,9-3-5-16,-3 0-6 0,-3 3 18 15,1 1-29-15,-1 0 27 0,-10 0-38 0,7 0 12 16,-1 0-16-16,1 0 20 0,-7 0-31 0,10 0 23 16,-4 0 13-16,17 17 4 0,-14-11-4 15,-3-1-5-15,0 1-13 0,-1-2 11 0,0 1 0 16,-3-1 10-16,2 2-8 0,-1-2-4 16,-2 2-5-16,0-2 39 0,1 1 4 0,-2-5 14 15,0 0-32-15,0 9 21 0,0 2-18 0,-17 11 16 16,8-8-42-16,0-1 17 0,-2-1-15 15,2 0-5-15,-4-1 6 0,1 1 23 0,-1-1-4 16,3-1-14-16,-2-1-3 0,1 0-7 16,3-3 3-16,1 0-12 0,1-1-4 0,2-1 17 15,0 0-23-15,1 0-10 0,1 0 17 0,-1 0-6 16,2 0-7-16,-1 2 13 0,2-1-5 16,0-5-10-16,0 0 8 0,0 0-6 0,0 7-12 15,11 7 7-15,-6-10-11 0,7 5 5 16,-1-6 14-16,1 3-15 0,1-1-5 0,-4 0 12 15,1-2 8-15,0 1-3 0,-4-2-24 0,2 1 18 16,-2-1 9-16,-2 1 2 0,13 4-4 16,-5-1-12-16,-2-2 8 0,-3-2-1 0,-2 2-1 15,-1-2-1-15,-1-1-9 0,0 1 10 16,0 1 0-16,1-3-9 0,-2 1 0 0,-1 1-13 16,1-2-56-16,-1 0-39 0,2 1 10 15,-3-1-424-15,2 0 249 0,-2 0-249 16,0 0 30-16,0-1 37 0,0-2 20 0,0 3 31 15,0-3 27-15,-2 0-2 0,0 1 70 16,1 0-23-16,0-2 64 0</inkml:trace>
  <inkml:trace contextRef="#ctx0" brushRef="#br0" timeOffset="-55387.07">20849 13840 520 0,'0'-15'216'15,"0"15"-42"-15,0 0-15 0,0 0-10 0,0 0-9 16,0 0 16-16,0 0-13 0,0-14-5 0,0 14-20 15,0 0 17-15,0 0-10 0,0 0-5 0,0 0-10 16,0 0-21-16,0 0 7 0,0 0-24 16,0 0 23-16,0 0-10 0,0 0 12 15,0 0-14-15,-12 5-19 0,-1 3-3 0,-2 4 12 16,0 1-14-16,2 1 3 0,-1 0 20 16,3 4-7-16,0-2 23 0,3 5-38 0,-3 0-3 15,2 3 12-15,1 0-24 0,-4 3-4 16,5 1 34-16,1-1-7 0,1 2-7 0,1 1-17 15,2 1 4-15,-1-1 3 0,3-14-15 0,0 5 8 16,0 4-7-16,0-1-12 0,17 27 8 16,-10-28-15-16,1-2-4 0,2 0-6 0,2-3 11 15,-5 0-2-15,6-4-66 0,-1-1 2 0,1-2-61 16,-3-6-25-16,-1 1-40 0,7-1 15 16,-4-5-133-16,-3 0-131 0,-9 0-12 0,10 0 21 15,-5 0 59-15,-5 0 7 0,9 0 7 16,5-11 38-16,-9 7 19 0</inkml:trace>
  <inkml:trace contextRef="#ctx0" brushRef="#br0" timeOffset="-54833.1">21052 14102 802 0,'-3'-5'244'15,"0"2"-10"-15,2-2-15 0,-1 1-36 16,1 2-10-16,-3-4 3 0,0 4-30 0,2 1 10 16,-3 1-28-16,1 1 26 0,-4 1-31 15,2-2-3-15,-1 0 13 0,-14 17-31 0,7-6-3 16,0 3-2-16,2-1-15 0,2 3-5 0,0 2-4 15,1-3-15-15,5 2 5 0,0 1-17 16,3-3-1-16,1-15-13 0,0 16 5 0,0-1-6 16,14 16 4-16,-5-20-17 0,0 2 16 15,-4-5-27-15,8 1 28 0,-3-2-11 0,-4-3 25 16,1-1-19-16,0-2-22 0,0-1 14 0,-2 0-7 16,0 0 16-16,-5 0-27 0,0 0 0 0,6 0-1 15,-6 0 15-15,17-14-17 0,-15 10 12 16,0-2-9-16,0 1 0 0,5-11-2 0,-5 1 9 15,1 6-14-15,-3-1-11 0,0 0 16 16,0 10 7-16,0-8-5 0,0-1-8 16,0 9 5-16,0-9-4 0,0 0-3 0,0 9 19 15,0-9-10-15,0-1-3 0,0 3 14 0,0 0-16 16,0 7-3-16,0-9 11 0,0 2-25 0,0 7 3 16,0-9 1-16,0 9-3 0,-7-9-18 0,7 9-11 15,0-9-33-15,0 9-21 0,0 0 2 16,0-8-4-16,0 8-30 0,0 0-18 0,0 0-7 15,0-9-5-15,0 9 14 0,0 0-18 16,0 0-69-16,0 0-68 0,0 0-67 0,0 0 24 16,0 0 25-16,0 0 16 0,0 0 12 0</inkml:trace>
  <inkml:trace contextRef="#ctx0" brushRef="#br0" timeOffset="-54246.14">21280 14123 681 0,'1'2'309'0,"-1"1"-46"15,-1 1-23-15,1-1 14 0,-3 0-60 16,3 1 34-16,-2 1-29 0,2-2-20 0,0 0 16 16,0 2-46-16,0 0-14 0,0 1-16 0,-2-2-12 15,2 1 33-15,0-5-13 0,0 0-9 16,0 0-9-16,0 7-24 0,0-7-7 0,0 9 6 15,0-9-3-15,0 7-28 0,0-7 12 0,0 0-3 16,0 0 9-16,0 5-19 0,0-5 5 16,0 0-3-16,0 0-16 0,0 0 3 0,-2 10 11 15,1-10-13-15,-1-3-7 0,2 2-7 0,0-2 3 16,0 0-1-16,0 2-5 0,0-2 12 16,0 3-7-16,-1-1-19 0,1-2 8 0,0 1-6 15,0 0-25-15,-1 0 23 0,2 1 4 16,-1-2 0-16,0 3-14 0,0-1 4 0,1 1-21 0,2 0 23 15,-3-2 9-15,1 2-18 0,2 0 7 16,-3 0 9-16,2 3-16 0,1-2 7 16,-2 2-20-16,0-1 23 0,1 0-17 0,0-2 15 15,1 3-6-15,-3 0 5 0,1 0-10 0,1-1 2 16,-2 1-38-16,1 0-37 0,-1 0-13 0,0-2-49 16,0 2-23-16,0-3-61 0,0 3 19 15,-1-2-162-15,1-1-96 0,0 0 36 0,1 0 30 16,-1 0 27-16,2-1 49 0,2-1-17 15,-3 0 43-15,2 0 2 0</inkml:trace>
  <inkml:trace contextRef="#ctx0" brushRef="#br0" timeOffset="-53929.16">21488 13991 957 0,'2'-3'299'0,"-1"0"20"16,0 3-72-16,0-1-19 0,2-1-41 16,-3 1 13-16,1-1-22 0,-1 1-39 0,2 1-11 15,-1-3-12-15,-1 3-1 0,1 0-1 16,0 3-14-16,1 0-7 0,-1 1-11 0,-1 3 18 16,0 2-4-16,3 9-8 0,-2 1-17 0,-1 2-1 15,0-12 1-15,0 8-7 0,0 3-31 16,0-2-2-16,0 4-5 0,0-1 5 0,0 0-3 15,0-1-3-15,0 2-54 0,-9 16 8 16,5-20-43-16,3-4-39 0,-2-1-37 0,2-7-56 16,0 1 17-16,-2-1-195 0,3-6-39 15,0 0 31-15,0 0 27 0,0 0-4 0,0 0 32 16,0 0 21-16,9 13-12 0,-5-16 40 0</inkml:trace>
  <inkml:trace contextRef="#ctx0" brushRef="#br0" timeOffset="-53491.18">21707 14091 301 0,'0'-6'394'0,"0"2"-34"0,0 0-52 16,0 0-13-16,0-1-29 0,0 3-40 0,0-1-19 15,0-1-7-15,0 1-35 0,-1 2-3 0,1 0-29 16,-3 1-12-16,2 2-14 0,-2-1-10 15,0 3 0-15,0 1-13 0,0-1-9 16,-3 12 3-16,1-1-8 0,0-2-6 0,1 4-15 16,1-3 12-16,1-1-5 0,2-13-6 15,0 9-9-15,0 1-4 0,0-2-3 0,0-1-6 16,16 17-30-16,-10-15 19 0,0-4-6 16,3 0-1-16,-4-3-13 0,1 2-11 0,-1-4 11 15,2 0 6-15,-1 0 11 0,-6 0-7 0,0 0-8 16,8 0-12-16,-8 0 12 0,17-14 1 0,-11 10-2 15,-4 0 1-15,1-1-1 0,3-13-12 16,-3 7 34-16,-3 4 4 0,1-1-30 16,-1 8 3-16,0-9-1 0,0 1 8 0,0 2-4 15,0 6 1-15,0-10 9 0,-10-4-11 0,9 10-6 16,-1-2 0-16,1 2-14 0,-2 0-2 16,0 1-28-16,-1 0-23 0,1 0-61 0,1 2-23 15,1-2-30-15,-2 3 15 0,3-3-164 0,-3 3-74 16,2-3 18-16,0 2 24 0,1-1 25 15,0 2 24-15,0 0 19 0,0 0 9 0</inkml:trace>
  <inkml:trace contextRef="#ctx0" brushRef="#br0" timeOffset="-53009.21">21929 14074 821 0,'3'-1'309'0,"-3"-2"-22"0,4 0-7 0,-3 3-39 16,0-2-4-16,1 0-5 0,-1 0-25 15,0 0-25-15,2 0-20 0,-3 1 9 0,2 0 8 16,-1 0-18-16,2-1-8 0,-3 2-13 0,0 0-13 16,0 2-6-16,-3-1-10 0,2 3 7 0,-4-2-19 15,4 2-15-15,-3-1-30 0,-1 3 15 0,2-2-10 16,2 1-3-16,-5 11 0 0,3-6-8 15,-2 5-2-15,1-4-1 0,3-1-3 16,1-10-18-16,0 7-8 0,0 0 14 0,0-7-13 16,14 18 0-16,0-7-9 0,-4-5 9 0,-1-2-6 15,0-1-6-15,-1-2-3 0,2-1-7 16,-10 0-8-16,5 0-17 0,8 0 12 0,0 0 2 16,14-17 13-16,-18 10-8 0,-3 2-8 15,-1 1 34-15,-1-2-24 0,0 1 9 0,-2-3 2 16,-1 5 8-16,-1-5-16 0,0 4-4 0,0 4 6 15,0 0-28-15,0-8 34 0,0 8 8 16,-12-20-22-16,5 8 28 0,0 3-10 0,0 1-5 16,1 3-6-16,0-1 10 0,0 2-20 15,0 1-14-15,3 0 2 0,0 1-86 0,-2 1-25 16,2-3-23-16,-2 3-37 0,2 0 18 16,1 1-129-16,-1-3-71 0,-2 0-97 0,2 2 60 15,2-1 1-15,-1 1 56 0,0-2 12 0,0 3 39 16,2-4 14-16,-1 1-2 0</inkml:trace>
  <inkml:trace contextRef="#ctx0" brushRef="#br0" timeOffset="-52655.24">22062 13845 295 0,'-1'-1'328'0,"1"-3"-63"0,0 3-31 0,1-2-24 0,1 2-31 16,1 0-11-16,1 1-18 0,0 1-8 16,0 0-20-16,1 2-3 0,-1 2-10 15,1-2 0-15,3 12-2 0,-2 0 3 0,-1 1 32 16,-1 1-18-16,-3 0-19 0,6 2-24 0,-1 1 16 16,-1 5-4-16,-1-3-23 0,-1 3 11 15,-1-2-5-15,1 1-13 0,-2 0 13 0,3 4-18 16,-3-5 5-16,-1 2-14 0,0-14-17 15,0 7-5-15,0 3 18 0,0 2-6 0,-9 24 11 16,4-28-17-16,1 3-16 0,-5 3 14 0,2-2-17 16,-2-1-7-16,-3-1-27 0,-1 0-26 0,0-2-32 15,0-4-65-15,0 1-79 0,0-4 19 0,0 2 18 16,2-3-300-16,-3-4 34 0,-2-2 59 16,1 0 48-16,2-1-14 0,2-1 79 15,2 0-8-15</inkml:trace>
  <inkml:trace contextRef="#ctx0" brushRef="#br0" timeOffset="-50020.4">22589 13864 589 0,'0'0'251'0,"0"0"-40"0,0 0 1 0,0-14-27 0,0 14-21 16,0 0 0-16,0 0-11 0,0 0-4 15,0 0 2-15,0 0-16 0,0 0-15 0,0 0 13 16,0 0-29-16,0 0 2 0,0 0 12 16,-9 5-17-16,-2 6-8 0,-3 3-11 0,-1-1-6 15,4 2 20-15,-6 4-17 0,3 0 6 0,0 3-9 16,3 2-8-16,-3 3-7 0,2-3-6 15,2 7-6-15,-3 0-4 0,7 2-5 16,-3 0 28-16,4 2-6 0,4 0-31 16,1 4-11-16,0-23-10 0,0 10-11 0,17 27-6 15,-6-24-26-15,1-3-28 0,4 0-40 0,-1-3-54 16,0-3-58-16,3-3 18 0,2 0-271 16,-1-2 19-16,-3-2 63 0,0-4 15 0,1 1 25 15,-8-6 23-15,-1-2-6 0,-1-2 48 0</inkml:trace>
  <inkml:trace contextRef="#ctx0" brushRef="#br0" timeOffset="-45234.69">22707 14223 249 0,'0'0'90'0,"0"0"16"15,-13-14-35-15,13 14 6 0,-14-25-24 16,13 19 28-16,1 1-33 0,0-1 8 0,0 2-5 15,-2-1 45-15,2 5 28 0,0 0-23 0,0 0 12 16,0-9-7-16,0 9 14 0,0-8-16 16,0 8 12-16,0 0 7 0,0-9-15 15,0 9-4-15,0 0-6 0,0-7 0 0,0 7-8 16,0 0 9-16,0 0-12 0,0-8-5 0,0 8 0 16,0 0-22-16,0 0-4 0,0 0-13 0,0-7 2 15,0 7 31-15,4-5-10 0,-1 5-32 16,0 0 14-16,3 2 11 0,-4 1-9 0,5 0 1 15,7 5 11-15,-4-1-39 0,1 2 30 16,2 1 3-16,-1-2-19 0,-2 3-6 0,-1-6 2 16,-4 0-14-16,1 0-13 0,-2-1 26 0,1-1-2 15,-5 3 12-15,5-4-11 0,-1 3 26 16,-1-3-28-16,-1 1 8 0,0 1-3 16,0 0 10-16,-2-4-3 0,0 0-5 0,0 0-5 15,0 9 29-15,0-2-16 0,-13 5-2 0,10-7-4 16,-2-3-3-16,1 1 16 0,0-1-14 15,0 3-7-15,1-2 10 0,1 0-18 0,-2-1-16 16,0 1 14-16,2-2 7 0,-1 2 8 0,2-1-33 16,-2 0-3-16,3 0 16 0,0-2-12 0,0 3-6 15,0-3 6-15,0 0 8 0,0 0-13 16,14 10 11-16,-9-7 13 0,8 6-27 0,-3-2 0 16,-2-2 1-16,-3 0 7 0,2 0-11 15,-5 1 6-15,3-4 1 0,0 4-1 0,0-2 11 16,-3 0 5-16,0 0-3 0,0 2-12 15,0-2 14-15,-1 2-11 0,1-2-4 16,-1 3 26-16,-1-7-16 0,0 0-13 0,0 8 30 16,0-8-12-16,0 9-9 0,-14 3 2 0,1-3-25 15,4-1 36-15,0-6-22 0,0 3-3 0,0-4 2 16,4 2-43-16,-4-3-16 0,2 1 16 0,7-1-45 16,-7 0-33-16,-4 0-21 0,-2 0-32 15,3 0 18-15,-8-12-146 0,11 9-103 0,5-2 31 16,-1 3-65-16,2-4 30 0,1 1 71 15,1-1-4-15,1-2 6 0,-2-2 56 0</inkml:trace>
  <inkml:trace contextRef="#ctx0" brushRef="#br0" timeOffset="-44866.71">22934 13938 810 0,'0'-1'262'0,"3"-3"-43"0,-1 3 8 0,1 1-17 16,-1 0-11-16,4 1-17 0,-1 3 0 0,7 4-19 15,1 3-1-15,3 1 13 0,-4 2-31 16,-1 3-2-16,3 1-17 0,0 2 14 0,-2 2 5 16,0 0 4-16,1 2 10 0,-4 1-19 15,-2 1-14-15,3-1 12 0,-3 1-20 0,-3 1-24 16,0 1 10-16,-4-1 6 0,0-14-21 0,0 7 0 15,-17 24-15-15,11-19-15 0,-8-1 15 0,2-4-11 16,-1 1-21-16,4-3 0 0,-5-1-5 16,4 0-23-16,-3-3-24 0,4-2-33 0,-1-2 5 15,1-3-85-15,4-4-14 0,-1-3-36 16,6 0-49-16,0 0 22 0,0 0-216 0,-7 0-79 16,7 0 49-16,-9-13 44 0,7 9 12 0,-1-3 55 15,3 0 25-15,3-1 22 0,-3-1-33 16,0-6 44-16</inkml:trace>
  <inkml:trace contextRef="#ctx0" brushRef="#br0" timeOffset="-44448.73">23250 13825 905 0,'4'-4'298'0,"2"-8"-32"0,4 3-35 0,-3 2-40 0,-1 2-25 15,6-3-13-15,1-1-8 0,1 1-31 16,-2-1-8-16,0 5-5 0,-3 1 3 0,1 1-24 16,-2 0-14-16,-8 2 4 0,6 0 2 15,-6 0 18-15,9 0-23 0,-3 0-12 0,5 14 12 16,-4-1-14-16,-4-2 44 0,-2 0-15 0,-1-11-10 15,0 11 5-15,0 2-21 0,-13 17 12 16,6-13-9-16,-1-2 31 0,-3 2-29 0,5-8 3 16,-3 7-4-16,2-4 0 0,1 2-8 0,-2-4-21 15,4 0-9-15,0-3 19 0,1-1-11 16,1 1-2-16,2 0 8 0,0-1-9 0,0-2-3 16,0-4 0-16,0 0-11 0,11 14 6 15,4-7-2-15,0-3-3 0,0 1-9 0,1-1 6 16,0-3-1-16,9 0-48 0,-18-1-24 15,9 0-67-15,-4 0-78 0,2 0 20 0,16-14-315 16,-20 10 56-16,-1 2 18 0,0 0 54 0,-1-1 29 16,-7 2 0-16,1 0 22 0,1-1 21 15,-2 1 20-15,1 1 13 0</inkml:trace>
  <inkml:trace contextRef="#ctx0" brushRef="#br0" timeOffset="-42910.83">13194 15115 234 0,'0'0'288'0,"0"0"-54"16,0-14-28-16,0 14-16 0,14 0-8 15,-14 0-19-15,20-19-6 0,-18 17-3 16,0 2-24-16,-2 0 0 0,2 0-17 0,0 0-4 16,-2 2-1-16,0 0 21 0,1 0-1 0,-2-1-39 15,-3 0 6-15,0 3-27 0,-2-2 31 16,-6 7-36-16,-4-1-10 0,0-5-4 0,0 4 29 16,-1-2-29-16,-1 2-21 0,5-4 22 0,-3 2-25 15,1 0 7-15,3-3 16 0,2 1-33 16,1-2 8-16,1 1-7 0,0-2 10 0,2 2-11 15,1-2 30-15,0 0-40 0,1 0 30 16,4 0-9-16,0 0-12 0,0 0-4 0,0 0 18 16,0 0-12-16,-8 0-13 0,8 0-4 0,0 0 18 15,-8-8-11-15,11 7-8 0,0 1 13 16,-3 1-26-16,2-1 5 0,1 0 19 0,2 3-11 16,-3 2 2-16,2-2 23 0,-1 3-8 15,2 8-20-15,-1 0-13 0,-2-3 26 0,0 1-6 16,-2 0-1-16,0 0 16 0,0-2-6 0,0 3-5 15,0 4 17-15,0 3 36 0,0-2-26 16,-13 19-7-16,8-19 18 0,1 0-10 0,-3 0-10 16,4-2-1-16,-4 1 16 0,3-2-5 0,0-2-6 15,3-4-2-15,-1 2-3 0,-1 6 0 16,2-5-6-16,-4-3 2 0,4-1-4 0,1 0 7 16,0 1-3-16,0-9-1 0,0 0-3 15,0 10 1-15,0-3 15 0,0 0-8 0,17 13-4 16,-10-10-7-16,4 2-14 0,1 1 8 0,-1-3-1 15,5-4-2-15,-9-1 1 0,2-2 0 0,0-1-22 16,-1 0-17-16,0-1-25 0,-2-1-6 0,3 0-22 16,-9 0-34-16,6 0-30 0,4 0-48 15,6 0 16-15,14-16-119 0,-17 8-74 0,0 0-48 16,1 2 31-16,-2-2 28 0,2 1 21 16,-3-1 15-16,-3 1 29 0,1 2-21 0</inkml:trace>
  <inkml:trace contextRef="#ctx0" brushRef="#br0" timeOffset="-42629.84">13038 15440 394 0,'-3'-3'330'0,"2"1"-46"0,1 2-26 16,0-2-41-16,-2 0-28 0,4 0-10 0,-2 2-14 16,1-1 10-16,2-1-19 0,0 1 0 0,2 1-6 15,1-1-52-15,-1 1 1 0,2-2 5 16,1 2-30-16,14-3-5 0,-2-1-45 0,2 2-48 16,-3-3-45-16,2 4 8 0,-3-2-194 0,3 0-145 15,-2 0 36-15,1 0 11 0,-1 1 21 0,-10 2 20 16,5 0 12-16,-1 0 14 0</inkml:trace>
  <inkml:trace contextRef="#ctx0" brushRef="#br0" timeOffset="-42144.87">13924 15229 401 0,'1'-1'371'0,"1"-4"-44"0,0 3-18 0,-2-1-28 16,0-1-30-16,0 0-38 0,-2 1-9 16,0-1-12-16,-2-1-20 0,-1 1 1 0,-8-4-20 15,3 1-15-15,2 0-16 0,-6 2 34 0,4-1-11 16,1 2 0-16,-1 1-26 0,3 0-2 15,1 0 1-15,-3 2-5 0,4 0-5 0,0-1-22 16,-2 1-5-16,1 1-11 0,6 0 0 16,0 0-6-16,-8 0-15 0,2 0-5 0,-16 11-6 15,14-3 10-15,1 0-12 0,-1 5 1 0,2 0-6 16,2-1-7-16,0 5 22 0,1 1-2 0,0 2-7 16,3 3-7-16,0-12 2 0,0 6-4 15,0 2 12-15,0 3-10 0,10 24-5 0,-6-19-11 16,1-2 2-16,-1-1 10 0,-2 2-15 15,2-1 2-15,-1 2-9 0,0-1 2 0,0-2-21 16,-2 0 6-16,2-1-28 0,-3-4 6 16,0-2-21-16,4 4 6 0,-2-3-75 0,-2-7-20 15,3 1-37-15,-3-12-22 0,0 8-13 16,0-1-38-16,0 2 23 0,0-9-231 0,0 8 33 16,0-8 34-16,0 7-9 0,0-7 47 0,0 0 26 15,0 7 22-15,0-7 17 0,0 0 16 16</inkml:trace>
  <inkml:trace contextRef="#ctx0" brushRef="#br0" timeOffset="-41925.89">13929 15629 992 0,'-2'-4'342'0,"1"-2"-23"0,-3 2-69 0,3 0 1 15,-3 0-59-15,0 0-10 0,-2 1-46 0,1 0-11 16,-11-2-2-16,0-1-19 0,0 2-19 16,0 3-62-16,-5-2-52 0,-3 0-61 0,15 3 8 15,-7 0-247-15,-5 0-72 0,6 0 26 0,-3 0 24 16,4 0 31-16,0 0 18 0,-8-9 15 16</inkml:trace>
  <inkml:trace contextRef="#ctx0" brushRef="#br0" timeOffset="-41177.93">15423 15413 654 0,'3'-2'289'16,"-1"2"-23"-16,-2 0-43 0,0 0 12 0,0 0-30 15,0 0 2-15,0 0-11 0,0 0-10 16,0 0-15-16,0 0-12 0,0 0-6 0,0 0-17 16,0 0-14-16,0 0-8 0,0 0-9 15,0 0-13-15,-15-13-9 0,9 13-15 0,-2 2 10 16,0-2-18-16,-2 0-5 0,10 0-7 15,-8 0-30-15,-5 0-3 0,-2 0-13 0,4 0-30 16,-2 0-6-16,3 0-41 0,-1 0-36 0,4 0-30 16,-2 0-21-16,9 0 15 0,-9 0-218 0,1 0-70 15,3 0 47-15,5 0 25 0,-9 0 24 16,9 0 19-16,-9 0 27 0,-1 13 8 0</inkml:trace>
  <inkml:trace contextRef="#ctx0" brushRef="#br0" timeOffset="-40919.95">15437 15601 512 0,'-2'4'417'0,"-1"-2"-80"0,2-1-29 0,-2 1-10 16,-3-2-33-16,-1 2-30 0,-1-2 31 15,-12 3-48-15,2 1-29 0,-3-2-15 0,-1 2-34 16,-1-1 1-16,-1 1-27 0,1-1-15 0,7 3-10 16,-4-2-81-16,1-4-70 0,-2 0-66 0,21 0 14 15,-10 0-310-15,-1 0-13 0,3 0 31 16,0 0 29-16,1 0 11 0,-4-11 51 0,5 7 16 16,1 3 12-16</inkml:trace>
  <inkml:trace contextRef="#ctx0" brushRef="#br0" timeOffset="-40197.99">12622 15134 634 0,'0'0'226'0,"0"0"-18"0,0 0-5 0,0 0-42 0,0 0-16 16,-23 6-13-16,27 12 4 0,-4-9-21 15,6 18-28-15,0-10 3 0,0 2 0 0,0 0-12 16,-1-1-11-16,3-3-11 0,-1-1-12 15,-1-1-2-15,0 3-16 0,-2-7-6 0,-1 1-47 16,0-3-26-16,0 0-17 0,-1-1 6 0,0-1-152 16,-2-5-176-16,0 0 68 0,0 0 24 0,0 9-52 15,-17 9 3-15</inkml:trace>
  <inkml:trace contextRef="#ctx0" brushRef="#br0" timeOffset="-39534.03">12522 15286 256 0,'-7'-12'365'0,"0"-2"-69"15,0 4-24-15,3 3-11 0,1 2-40 0,-1-1 19 16,-1 3-59-16,4 0-9 0,0 2-22 0,1-1-15 16,-2 4-38-16,0-1 8 0,1-1 4 15,1 4-33-15,-3-1-3 0,3 2 5 0,0 0 1 16,1 2-10-16,1 0-12 0,1 10-18 15,-3-17 17-15,12 28-9 0,-10-15-25 0,7 3 27 16,-5-4-27-16,3 3 6 0,-2-2-24 0,-2-4 25 16,0 0 3-16,0-1-26 0,-1 1 0 0,-1-2 0 15,-1-7 7-15,0 12-11 0,-10 14 6 16,1-12 0-16,-1 0 17 0,-4 2-8 16,0-5-15-16,-1 4 27 0,-5-4-16 0,1-2-20 15,0-1-9-15,0-2 19 0,3-1 33 0,0-4-5 16,4-1-20-16,12 0 33 0,-14 0-22 0,0 0-23 15,-13-18 19-15,15 7-13 0,3 1 44 0,1-5-30 16,4-2 5-16,-1 2-18 0,2-3-14 16,3-2 8-16,0 9 3 0,0-2 4 0,12-22 19 15,-4 18-19-15,0-1-25 0,3 4 5 16,-2-1 10-16,4 3 5 0,-2 1-25 0,-1 2-2 16,4 1-12-16,-5 3 13 0,0 4-3 0,-9 1 17 15,7 0-21-15,-7 0 27 0,14 10-4 16,-12-3-16-16,0-2 24 0,-1 3-14 15,-4 10 22-15,3-8-15 0,0 4-13 0,-16 19 4 16,9-13 11-16,-2-4 4 0,0 3 3 0,-2-4 13 16,-1-1-13-16,2-1 27 0,-3-1-1 15,2 3 13-15,-3-5-30 0,-2 0 14 0,0-3 16 16,0 1-3-16,1-5-3 0,5-2 18 0,-2 0 2 16,2 1-5-16,10-2-4 0,-9 0 34 0,0 0-10 15,-5 0 5-15,-14-17 4 0,17 13-2 16,-1-6-8-16,-1 2-8 0,1-3 4 0,0 0-15 15,4-5-15-15,-1-2-26 0,3 0-18 0,0 1 3 16,2-2-73-16,-1-2-45 0,2 1-79 16,-1-2-59-16,-1 3 24 0,5 2-260 0,-1-2 14 15,1 8 58-15,0-3 27 0,0-4 28 16,0 0 57-16,0 1-5 0,0-1 52 0,10-19-46 0</inkml:trace>
  <inkml:trace contextRef="#ctx0" brushRef="#br0" timeOffset="-39374.04">12109 14930 795 0,'4'1'295'0,"0"3"-41"0,0-2-18 15,-2 2-17-15,5 9-11 0,0-1-52 0,1 1-16 16,1 1-22-16,0-1 21 0,-3 4-43 16,1-3-45-16,0 1-48 0,-3-2-43 0,0-2-59 15,1 6 10-15,3-2-112 0,-7-2-74 0,1-4-100 16,-1 2 24-16,-1-11 22 0,0 7 9 0,0 2-46 15</inkml:trace>
  <inkml:trace contextRef="#ctx0" brushRef="#br0" timeOffset="-38803.08">11870 15461 312 0,'-2'-2'423'0,"-1"-2"-71"0,-1 0-49 16,2-3-28-16,-1 3-21 0,-6-5-32 0,5-3-36 16,-1 4-4-16,0 1 7 0,-4-4-12 0,9 1-44 15,-2 3-20-15,0 2-19 0,0 1 3 0,0-2-20 16,1 5-24-16,1 1 35 0,0 0-29 16,0 0-12-16,0 0 9 0,0 0-13 0,0 0-32 15,14-15 12-15,-10 14 34 0,1 0-28 0,0 1 5 16,-2 1-39-16,2-1 28 0,-1 5-3 15,0-3-26-15,-2 1 19 0,2 1 27 0,-1 0-21 16,-1 2-8-16,-2 1-22 0,0-3 18 16,0 3 2-16,-2 0-19 0,2 1 11 0,-12 10 13 15,3-5 2-15,0-3-21 0,2-5 21 0,-6 3-1 16,4-2-2-16,1-2 27 0,1-1-3 16,1-1-4-16,0-2 21 0,6 0-17 15,0 0 12-15,-10 0-14 0,2 0 7 0,8 0-11 16,-24-19 26-16,12 11-12 0,3 0-8 0,-2-1-4 15,-1-2-2-15,-2 0 3 0,1-4-3 0,2 4-18 16,-3 0-11-16,1 2 29 0,-2 0-2 16,1 2-9-16,-2 1 14 0,2 3-15 0,2 3 9 15,12 0-12-15,-16 0-17 0,2 0 28 16,-18 17-22-16,18-9 10 0,0 2-3 0,4 1 12 16,2 1-14-16,2 1-3 0,-2-2 13 0,6 0-1 15,2-2-13-15,0-9-8 0,0 9 11 16,12 14-1-16,-4-13-3 0,2-1-21 0,4 0-37 15,2-5 4-15,-8-4-93 0,7 0-25 0,1 0-38 16,19-19-41-16,-20 10 19 0,7-1 22 16,-2-4-308-16,-4 0 38 0,3-2 32 0,-5 0 23 15,-1 0 26-15,-2 0 73 0,-4 0 42 16,2 2 10-16</inkml:trace>
  <inkml:trace contextRef="#ctx0" brushRef="#br0" timeOffset="-38660.09">11735 15062 840 0,'-4'-5'348'16,"-1"3"-57"-16,-2 1-6 0,1-1-54 0,1 2-33 15,-2 0-47-15,-9 5-71 0,7-5-81 0,-1 0 0 16,-21 11-387-16,13-5 29 0,5-4 15 16,-6 5 31-16,1-3 19 0,2 2 10 0</inkml:trace>
  <inkml:trace contextRef="#ctx0" brushRef="#br0" timeOffset="-38238.11">11319 15193 654 0,'-5'-3'367'0,"0"2"-38"15,0-2-6-15,0 2-26 0,0-2-38 16,1-1 2-16,-1 2-6 0,2 0-52 0,-1 0-20 0,2-1-1 15,-1 2-18-15,1 0-15 0,0 1-39 16,1 0-2-16,0 0-8 0,1 1-8 0,0 1 1 16,1 2-9-16,0 1-13 0,1 2-11 0,3 10-14 15,-3-2 4-15,4 3 12 0,0 3-33 16,-2-2-18-16,1 2-14 0,-1-3 0 0,1 4-44 16,-4-5-24-16,3 2-27 0,-3-6-51 0,-1-1-71 15,3 7 21-15,-1-10-187 0,-2-9-73 16,0 9 37-16,0-2 9 0,0 0 49 15,0-7 26-15,-14 18 24 0,9-14 12 0,1 0 3 16</inkml:trace>
  <inkml:trace contextRef="#ctx0" brushRef="#br0" timeOffset="-37522.15">11089 15347 301 0,'-9'-20'327'0,"3"4"-45"0,1-1-38 0,2 6-12 0,-2 0-9 15,1 4-19-15,3-1-6 0,-2 3-50 16,2 2 19-16,1-1-44 0,0 4-10 0,0 0-15 16,1 2-1-16,1 1-9 0,0-1 6 15,-2 3 11-15,1 0-31 0,2 2-14 0,-3 0 20 16,8 10-12-16,-2 1 17 0,-1-3-14 16,-1-1 4-16,1 1 6 0,-2-1-24 0,-2-4 17 15,-1 0-7-15,0-2 4 0,0-8 11 0,0 7-12 16,0 0-11-16,-13 11-2 0,3-7-22 0,1 2 32 15,-1-4-20-15,1-1-9 0,-1-5-16 16,3 3 18-16,-1-3-2 0,3-2-7 0,-1-1-18 16,0 2-9-16,0-2 4 0,0 0 22 15,2 0-5-15,4 0 2 0,0 0-4 0,-10 0-3 16,2 0-4-16,8 0-6 0,-7 0-1 0,0 0 4 16,7 0-9-16,-7 0 17 0,7 0-4 0,-20 21-10 15,12-8-2-15,0 3-10 0,0 1 5 16,2 1 8-16,-3 0-6 0,2 1 7 15,1 2 8-15,-2-2-12 0,2 2-8 0,-2-3-2 0,1 5 16 16,1-8 0-16,0 0-5 0,1-5-2 16,0-3 8-16,4 1-3 0,-2-5 13 15,2 2 10-15,0-1-13 0,-1 0 11 0,1-3-9 16,1 0 7-16,0-1-20 0,0 0 14 0,0-6-8 16,3 2-7-16,-1-1-10 0,6-10 14 15,-2-1-8-15,-1-2-5 0,2 3-11 0,-1 0-11 16,3-1 24-16,-4 1 0 0,-4 4-4 15,2 1 4-15,-2 2-1 0,0 1-3 0,-1 1 1 16,0 6-12-16,0 0 18 0,0 0-2 16,-15-14 7-16,10 13 5 0,-13-2-3 0,5 2-14 15,-6 0-12-15,9 1 30 0,-4 0-6 0,-4 0 2 16,0 0-12-16,-2 0 10 0,-1 0 16 16,-21-11-7-16,23 5 11 0,-3-2 10 15,0-1-13-15,2 1 12 0,1-4-3 0,1 0-1 16,2 0 9-16,0-1-5 0,6-2-2 15,-1-2-12-15,4 0 6 0,3 1-13 0,1-1 0 16,2 3-2-16,1 7 6 0,0-3-18 16,0-3-48-16,12-20-40 0,-2 17 9 0,-3-2-130 15,2 0-74-15,0 1 23 0,3-1-273 0,-1 3 45 16,2 1 36-16,-3-5 38 0,1 5 8 16,1 3 29-16,0-4 22 0,-2 2 38 0,3 2 11 15,-2-1 12-15</inkml:trace>
  <inkml:trace contextRef="#ctx0" brushRef="#br0" timeOffset="-37324.17">10743 15092 978 0,'3'-2'374'0,"0"0"-51"0,0 2 36 16,-2-1-51-16,3 1-38 0,-2 0-26 0,1 0-37 15,2 0-39-15,-1 0-1 0,-3 1-16 0,3-1-11 16,-2 2-42-16,1 0-10 0,1-2-104 0,-2 1-51 15,1-1-41-15,-2 1-70 0,1 0 15 16,0 2 16-16,-2-1 14 0,0 1-326 0,-4-1 57 16,0 1 23-16,-1 1 15 0,-4 7 49 15,-7 2 20-15,-1-1-11 0</inkml:trace>
  <inkml:trace contextRef="#ctx0" brushRef="#br0" timeOffset="-36565.21">10275 15431 735 0,'1'-2'261'0,"-1"1"-23"16,2 1 0-16,-3 0-20 0,2 0-37 0,-2 1 9 15,1 1-1-15,0-1-22 0,1 2-19 0,1-1 0 16,-4 0 0-16,2 1-5 0,0-1-1 16,0 1-14-16,-2 1-13 0,-1 0-13 0,-2 1 8 15,3-1-12-15,-2 0-11 0,-5 8-8 16,2-4-8-16,0-3 0 0,2-1-18 0,0 0-9 16,0 1-5-16,1-4-5 0,-1 0 10 0,1-1 2 15,-3 2 6-15,5-1-21 0,2-1 5 16,0 0-6-16,-8 0-3 0,8 0-2 0,-11-15-13 15,8 9 16-15,2 2-15 0,-2 0 7 0,2-1-16 16,0 0 17-16,0 1-4 0,1 1 0 16,-2-1-17-16,1 2 5 0,1 0 3 0,-1 0-2 15,1 2-9-15,0 0 2 0,0 0 12 0,0 0-1 16,0 0-1-16,-25 23-1 0,16-12 0 16,-1 0-21-16,-1-3 30 0,4 2-5 0,0-3-6 15,-4 3-6-15,0-1-12 0,2-1 23 0,2-5 14 16,-1 2-25-16,1-2 38 0,2-2-20 15,0 0-3-15,2 0 14 0,-2-1-5 0,5 0-14 16,0 0-16-16,0 0 17 0,-9 0 8 16,9 0-20-16,-14-13 7 0,13 9 3 0,-7-12 4 15,1 1-9-15,5 4-16 0,-3-6 16 0,3 4 2 16,-2-7-1-16,1 6-3 0,-3 0-6 16,0 2 14-16,2 2-4 0,-3 4 0 0,-4-4-16 15,-3 2 19-15,-2 1-13 0,-3 6 2 0,0 1-4 16,9 0-12-16,-7 0 11 0,-24 11 2 15,17-6 10-15,-3 7-24 0,3-1 6 0,-2 0 19 16,2 3-3-16,1-4-10 0,4 0 18 16,2-1-8-16,2 0-3 0,2 0 3 0,5 1 21 15,5-3-5-15,0-2 3 0,2 1-6 0,1-6 7 16,0 0 28-16,0 0 0 0,13 11-14 16,-5-11 4-16,12-3-9 0,-10 3 4 0,22-11-19 15,-10 1 17-15,1 0-7 0,-3-1-29 0,3 1-1 16,-4-3-21-16,3 0-4 0,-5 1-30 15,2 2 7-15,-2-1-103 0,-4-2-60 16,0 1-90-16,-3 2 31 0,1-1-260 0,-5 3 64 16,3 1 35-16,-8 0 29 0,2 1 18 0,-1 0 15 15,2 1 45-15,-1 0 24 0,-1-2 35 0,10-9 13 16</inkml:trace>
  <inkml:trace contextRef="#ctx0" brushRef="#br0" timeOffset="-36252.23">10109 14876 665 0,'-3'-7'441'0,"2"3"-80"15,-1 0-36-15,0 1-50 0,-1 0-34 16,1 1-5-16,-2 2-27 0,0 0-23 0,-1-2-18 16,1 4-22-16,0-2-15 0,0 2 0 15,2 2-19-15,-1-1-6 0,3 1-11 0,0 1-40 16,0 0-4-16,3-1 23 0,-1 2-8 0,5-3-6 15,5 8-14-15,3 1 1 0,0-1-17 0,-2 1-3 16,0-1-13-16,-3-8-2 0,-1 8-1 16,-1-3-2-16,-2-3 1 0,-1 4-2 0,1 6-1 15,-3-6-2-15,-3-9-36 0,0 13 10 16,-19 16-12-16,7-11-30 0,-1-2-31 0,-3 0-53 16,-3 1-41-16,-3-2 18 0,3 3-295 0,-2-2 3 15,3 0 50-15,-1 1 12 0,1 0 48 16,3 1 48-16,-3-1-5 0,3 2 10 0</inkml:trace>
  <inkml:trace contextRef="#ctx0" brushRef="#br0" timeOffset="-36042.24">10124 16017 1000 0,'-4'18'321'0,"-2"-5"-54"16,-3 0 16-16,-2 1-78 0,0-4-12 16,-1 1-60-16,0-3-43 0,-6 0-53 0,7-5-60 15,-1-1-69-15,12-2 8 0,-12 0 9 0,-3 0 8 16,0 0-311-16,-23-13 13 0,19 6 24 16,-1 1 16-16,-1-4 29 0</inkml:trace>
  <inkml:trace contextRef="#ctx0" brushRef="#br0" timeOffset="-35850.26">9462 15395 520 0,'-2'-12'332'0,"0"4"-62"0,0 2-22 16,2 1-46-16,-3 2-47 0,-1 0-53 0,-3 3-62 15,-1 2-82-15,-8 5 6 0,0 1-314 0,-2 0 26 16,1 4-35-16,-1-7 1 0</inkml:trace>
  <inkml:trace contextRef="#ctx0" brushRef="#br0" timeOffset="-15480.97">15972 15251 524 0,'0'0'272'0,"0"0"-26"16,-16 0-20-16,16 0-30 0,0 0-5 0,0 0-22 15,0 0 9-15,0 0 1 0,0 0-34 16,0 0 7-16,0 0-18 0,0 0-9 0,0 0-7 16,0 0-9-16,0 0 10 0,0 0-31 15,0 0-3-15,0 0-1 0,0 0-23 0,0 0 13 16,0 0-22-16,0 0 22 0,0 0-5 0,0 0-22 15,0 0-10-15,0 0 1 0,0 0-27 16,0 0 16-16,9-8 15 0,-1 9-1 0,-3 0-14 16,10 4 2-16,-1-5-8 0,-1 2 10 0,0-2 4 15,-3 2-5-15,1-2 6 0,5 3-2 16,0-3-4-16,-4 0-3 0,-2 0-2 0,-1 1-3 16,2 1-29-16,-6 0 17 0,1-2 0 15,-1 3 14-15,-1 0-4 0,0 0-1 0,1 1-2 16,-3 1-8-16,-2-2 0 0,3 1 15 0,-2 3-3 15,1-1-1-15,-1-2-1 0,-1 1-6 16,0 1-5-16,0-6 19 0,0 0-29 0,0 7 22 16,0-7-3-16,-12 18-5 0,7-14-12 0,3 2 0 15,-2-3 0-15,0-1 0 0,0 1 7 16,-1 0-11-16,-1 0 15 0,-1-2 16 0,2 2-20 16,1-2 0-16,1 1 0 0,0-1 7 0,-1 0-20 15,3 1 0-15,0-2 10 0,-2 1 3 16,-1 1 1-16,2-2 4 0,1 1-16 0,1 0 8 15,-3 1-8-15,0-1 0 0,3-1 1 16,-1 0 4-16,0 2-14 0,-1-2 12 0,4 0 15 16,-2 0-14-16,0 1-2 0,1 0 10 0,0 1-8 15,2 0 20-15,0 0-4 0,-1 0 0 16,3-2 12-16,-2 2-20 0,0-1 10 0,3 1-1 16,-3-1-16-16,3 1 4 0,-1 1 21 0,1-1-28 15,0 1 12-15,9 3 12 0,-5-1-11 16,-3-1-4-16,2 1-8 0,-2-1 16 15,-1-2-1-15,0 3-11 0,-2-3 14 0,5 9-10 16,-1-5-9-16,0 0 2 0,-5-1 15 16,1 1 0-16,-1-2-9 0,-2 3-6 0,0-3 25 15,1 0-14-15,-1 2-6 0,-1-1-6 0,0-5 12 16,0 0 4-16,0 13-14 0,-14 12-2 16,5-7 17-16,1-7 0 0,-1-2 7 0,-1 2-19 15,-1-1 8-15,3-4-13 0,0 0 15 0,-1-4 9 16,3 2 0-16,0-2-23 0,-1-1 11 0,-2 1-10 15,3-2 9-15,-1 0 6 0,7 0-7 16,-6 0 4-16,0 0-18 0,-6 0 25 0,2 0-4 16,-7-14-13-16,11 14-24 0,-1-4 9 15,4 1-4-15,-1 2 20 0,1-2 8 0,-2 3-21 16,3-2 13-16,0 1-12 0,0 0-18 0,-1-1-12 16,-1 0-16-16,4-1 7 0,-2 1-87 15,1 1-37-15,-1-2-36 0,0 0-53 0,0 1 25 16,0 0-251-16,0 0 21 0,0-1 30 0,1-1 29 15,1 0 30-15,-3 2-8 0,3 2 25 16,0 0 64-16,0 0 9 0</inkml:trace>
  <inkml:trace contextRef="#ctx0" brushRef="#br0" timeOffset="-14758.01">16420 15447 862 0,'0'-1'264'0,"4"-1"-18"16,-1 2-38-16,-2-1-28 0,0 1-11 0,2 0-3 15,-2 1-16-15,2-1 13 0,-2 0 3 16,0 2-21-16,0-1-29 0,2 1 12 0,0-1-33 15,-2 2 11-15,2-1 8 0,-1 0-36 0,-1 1 25 16,2-2-23-16,0 0 3 0,-3 4-21 16,2-2-7-16,0-1-5 0,1 1 7 0,-3 0 4 15,3-1-7-15,-3 0-20 0,1 2 14 16,0-1-14-16,-1-2-2 0,-1 4 9 0,0-3-3 16,1-2 12-16,0 0-15 0,0 0-2 0,0 0-33 15,-10 14 0-15,7-12 36 0,0-2-9 16,0 0 4-16,0 0-15 0,-1-2-2 0,1-1-12 15,1 2-7-15,-1-3 0 0,-2 0 25 0,4 0-12 16,-1-1-1-16,2 1 0 0,-2-2 7 0,1 3-11 16,1-2 24-16,0 3-10 0,0-3-8 15,0 2-12-15,1 2-2 0,1 0-7 16,-2 0 0-16,0 1 15 0,0 0 0 0,3 0-1 16,1 0 0-16,-1 1 0 0,-1 0 0 0,-1 0 11 15,2 1-12-15,-2 1 0 0,1-2 0 0,-1 2 27 16,0-2-7-16,1 2-19 0,-1-1 33 15,0 0-23-15,0-2-7 0,-1 4 5 0,2-2-2 16,-1-1 22-16,-1 1-18 0,3-2 8 16,-3 2-12-16,0-2-22 0,-6 0 19 0,6 0-20 15,0 0-8-15,-1-1 3 0,1 1-32 0,-2-1-30 16,2 1-65-16,-2-3-38 0,0 3-44 16,2-3 23-16,-3 1-248 0,3 2 21 0,-1-1 32 15,2 0 29-15,-1 1 25 0,3 0 24 16,-2 0 23-16,2 0-51 0,0 0 4 0</inkml:trace>
  <inkml:trace contextRef="#ctx0" brushRef="#br0" timeOffset="-14302.04">17028 15278 480 0,'0'-4'330'0,"0"1"-29"15,-2-1-49-15,4 0-25 0,-4 1-3 0,2 0-43 16,-1 0-4-16,1 1-18 0,0 0-15 16,0-1-8-16,0 1-46 0,-1 1 0 0,1 0 21 15,0 2-15-15,0-1-2 0,0 5-2 16,0-4 9-16,0 5-11 0,0-2-22 0,0 1 21 15,0 1-9-15,0 1 15 0,0 0-10 0,0 2-8 16,0 2-3-16,0 4 6 0,0-3-8 16,0-1-8-16,0 0 6 0,0-1-19 0,13 17-3 15,-9-14 2-15,2 0 2 0,-1-1 4 16,0-4-26-16,-2-1 26 0,3-1-7 0,-1-2-11 16,0 1-3-16,3-3 11 0,-3-1-31 0,1 2 12 15,12 2 8-15,-6-4-29 0,-2 0 22 0,-1-1-12 16,0 0-11-16,-9 0 1 0,8 0-24 0,-2 0 2 15,2 0-70-15,-1 0-19 0,-7 0 6 16,8 0-27-16,-8 0-38 0,9 0-38 16,-9 0-34-16,17-11 22 0,-16 10-186 0,3-2-26 15,-4 3-3-15,2-2 49 0,0 1 24 0,-1-2 23 16,2 1 38-16,-2-1-2 0,2 0 5 0</inkml:trace>
  <inkml:trace contextRef="#ctx0" brushRef="#br0" timeOffset="-13985.06">17295 15298 489 0,'0'-4'291'0,"0"-1"-19"15,0 2-21-15,-3-1-17 0,3 0-21 0,0 2-3 16,-1 0-32-16,1 0 5 0,-1 1 7 16,1 1-20-16,0 0-1 0,-1 1-15 0,-1-1-18 15,2 3 12-15,0 0-18 0,-2-2 5 16,2 5-6-16,0-1 10 0,0-1-10 0,0 5-6 15,0-1-8-15,0 1-2 0,0 2 4 0,0 5-2 16,0 4 1-16,0 0-25 0,0 1 2 16,0 2-5-16,0 0 0 0,11 23-31 0,-8-22 5 15,-1-2-8-15,1-2 6 0,1 2-11 0,-2-2-9 16,1-2-20-16,-2-3-18 0,2-3-38 0,-2-2 4 16,2-1-103-16,-2 0-54 0,2-2-46 15,-1-2 21-15,-2 2-229 0,1-3-64 0,2 2 38 16,-2-2 34-16,3-1 32 0,-2-1 32 15,2 0 20-15,0 1 26 0,1-3 15 0,1 0 17 16</inkml:trace>
  <inkml:trace contextRef="#ctx0" brushRef="#br0" timeOffset="-13451.09">17997 15293 796 0,'1'-6'370'0,"3"4"-25"0,-3-1-45 16,0-1 38-16,1 2-33 0,-1-2-28 15,0 1-26-15,0 2-4 0,-1 1-54 16,0-3-22-16,3 0-23 0,-3 2 3 0,1 0-18 15,1 1-35-15,-1 0-10 0,3 2-8 0,-3 1 5 16,3 1-6-16,-1 2-9 0,7 9 14 0,-1 0-6 16,0 6-19-16,1-4 3 0,-5 1-7 15,4 3 11-15,-1 1-15 0,0-2 11 0,0-1 16 16,0 0-4-16,-3 2-12 0,4 2 15 16,-4-4-7-16,-3 2 6 0,4-1 2 0,-4-2-2 15,1 5-15-15,-2-7 8 0,-1-3-13 16,0-13 7-16,0 11 5 0,0 3 9 0,-10 17-15 15,2-16 9-15,-2-1-19 0,0 0-7 0,-2-2 14 16,-3-1-29-16,5 1 0 0,-4-2 21 16,2-2-10-16,-1-3-9 0,3-2-6 0,2 0-12 15,1-2 2-15,-2 1 6 0,9-2-12 0,0 0 3 16,-9 0-16-16,1 0-16 0,-14-16 4 16,11 6-16-16,1-3-25 0,-2-4-26 0,4 1-5 15,2 0-21-15,-3 0-48 0,8-1 16 0,1 3-76 16,-4-7-40-16,3-1-44 0,-2 1 28 15,2-1-186-15,1 12-71 0,0-2 32 0,0-5 43 16,0 0 25-16,0 0 32 0,0 2 26 16,0 0 63-16,12-12 27 0,-12 15 20 0,0 12-54 15</inkml:trace>
  <inkml:trace contextRef="#ctx0" brushRef="#br0" timeOffset="-13214.11">17733 15249 793 0,'-1'-5'404'0,"-2"1"-66"16,5 0-46-16,0 0-37 0,1 0 42 0,1-2-25 16,12-4-34-16,0 1-26 0,4 0-20 0,1 1-31 15,3 1-18-15,-4 0-31 0,5 0-12 16,4-1-134-16,-5-2-74 0,5 2-99 0,-3-1 18 15,3 2 18-15,-1-1 15 0,1-1-260 0,0 3 0 16,-3-1 76-16,-1 4 24 0,0 3 12 0,-2-2 14 16,-8 2 13-16</inkml:trace>
  <inkml:trace contextRef="#ctx0" brushRef="#br0" timeOffset="-11487.21">23984 15982 639 0,'0'0'210'0,"0"0"-29"16,0 0-20-16,0 0-13 0,-22 10-15 16,17-12-18-16,-1 0-11 0,-2 0 6 0,0 1-8 15,-8-2-10-15,-3 0 10 0,-3 3-12 16,0-1-8-16,-2-3-4 0,11 4-6 0,-6 0-11 15,-5 0 0-15,-1 0-20 0,-2 0 15 0,2 0-9 16,-7 0-8-16,0 0 3 0,-1 0-5 0,-1 0 0 16,0 0-19-16,-2 0 7 0,3 0 6 15,0 0-12-15,-2 0-3 0,-3 0 12 16,-1 0-19-16,-36 14 3 0,35-11 14 0,3 1-21 16,-4-3 8-16,0 0 8 0,-1 4-15 15,23-5-10-15,-13 0 7 0,-6 0 4 0,-3 0-4 16,-3 0-18-16,0 0 1 0,-3 0-5 0,2 0 4 15,0 0 11-15,0 0-3 0,4 0-2 0,0 0-17 16,2 0 22-16,0 0-11 0,1 0 1 16,-1 0-6-16,1 0 11 0,2 0-2 0,1 0-7 15,-1 0 5-15,-1 0 14 0,2 0-12 16,-2 0 7-16,0 0-15 0,-4 0 6 0,3 0-3 16,-6 0 1-16,2 0 7 0,0 0-30 0,-3 0 25 15,2 0-11-15,-3 0-10 0,1 0 26 16,-1 0 3-16,0 0-12 0,-1-7 19 0,3 7-36 15,-3 0 9-15,2 0 17 0,-1 0 3 16,1 0 17-16,-3 0-4 0,-1 0 6 0,-1 0 3 16,0 0-5-16,2 0 0 0,-3 0 2 0,1 0-7 15,0 0 4-15,-2 0-9 0,-3 0 7 16,3 0 0-16,-1 0-24 0,-1 0 12 0,-1 0 7 16,3 0-3-16,-54 5 5 0,54-2-6 0,1-2 11 15,0 2-29-15,2-3 18 0,0 2 5 16,-2 0-5-16,3 2 11 0,1-2-8 0,1 1-15 15,0-1-5-15,1 1 28 0,2-1-11 0,0 1 9 16,1-2-25-16,-2 1 18 0,1 0-2 16,-3 4 2-16,5-2-21 0,-3-3 13 0,0 3 9 15,2-1-19-15,-3 1 15 0,4 0 3 0,-4 1-31 16,-2-1 2-16,2 1 16 0,0-1-3 16,2 2-15-16,-3-2 11 0,-2 3 1 15,-3-1-6-15,3-1 11 0,2 0 14 0,-2 2 10 16,0-3 1-16,-1 3-20 0,0 0 1 0,-4 1 1 15,2-1 15-15,0 1-8 0,-2 0-4 0,-2 1-20 16,2-1 22-16,-2-3 6 0,1 4-18 16,1-2 11-16,-3 0-10 0,3 0 19 0,-1-3-7 15,-1 2-21-15,1 0 29 0,1-1 3 0,-3-3-7 16,2 0-11-16,-1 2 13 0,8-3 4 16,-7-1-12-16,2 2 2 0,2 0 12 0,0 0-5 15,-2-2-21-15,3 2-4 0,-2-1 10 0,1 1 7 16,-1 0-11-16,-4 0 9 0,-1 0 7 15,1 0-13-15,-2 0 2 0,0 1 8 0,-1-1-14 16,1 2-7-16,-3-3-5 0,2 2 3 16,-3 0-3-16,-1-1-24 0,2 1 17 0,2 1 19 15,-4 0 3-15,2-2 15 0,-2 1-31 0,-1-1 13 16,1 3-29-16,-1-3 36 0,-1 2-20 16,-3 0 21-16,-1-1 2 0,-1-1-3 0,0-1 16 15,0 2 2-15,4 0 6 0,-4 3-21 0,-3-6-13 16,3 1-14-16,-2-1 50 0,35 0-27 15,-18 0 12-15,-10 0 12 0,-5 0-31 0,-2 0 9 16,-1 0-8-16,-3 0-6 0,-1 0 16 0,-1 0 4 16,1 0 12-16,-1 0-19 0,-1 0-4 15,0 0-13-15,-1 0 15 0,1 0 4 16,-1 0-3-16,-2 0 2 0,3 0-10 0,-4 0 32 16,2 0-20-16,0 0-23 0,-1 0 20 0,1 0 8 15,0 0-5-15,-81-3-24 0,83 1 24 0,0 1 5 16,0 0-1-16,1 0-28 0,-6-1-5 15,0 2 39-15,2-1-9 0,-2 1-19 0,1-3 32 16,3 3 0-16,-4-2-7 0,42 2-8 16,-22 0-22-16,-11 0 32 0,-1 0-20 0,-6 0 29 15,2 0-2-15,-3 0-3 0,-1 0-9 16,4 0 6-16,-2 0 2 0,-75-11-6 16,81 11-4-16,0-2-18 0,3-3 31 0,1 1-10 15,3-1-26-15,1-1 18 0,1 1-19 16,4 2 2-16,0-3-101 0,0-1-94 0,2 1-141 15,0 0 21-15,0 1 16 0,0 1-9 0</inkml:trace>
  <inkml:trace contextRef="#ctx0" brushRef="#br0" timeOffset="-10703.26">14421 16858 323 0,'-13'0'338'0,"13"0"-64"0,0 0-10 0,0 0-20 16,0 0-25-16,0 0-26 0,0 0-29 16,0 0-18-16,0 0-22 0,0 0 14 0,0 0-34 15,0 0-10-15,0 0 14 0,0 0-1 0,0 0-6 16,0 0 11-16,-14 7-21 0,22 10-13 16,-2 1-1-16,3-2 10 0,-1 3 8 15,1-2-23-15,0 1-16 0,0 0 5 0,-3 0-17 0,4 2-22 16,-3-5-17-16,-4 2-16 0,0-5-48 15,-3 0-28-15,0-2-34 0,0-10-57 0,0 8 17 16,0-2-107-16,0-6-119 0,0 9-8 16,-12 2 31-16,8-8 32 0,2 0 23 0,-3-1 14 15,0-1 7-15</inkml:trace>
  <inkml:trace contextRef="#ctx0" brushRef="#br0" timeOffset="-9803.31">14095 16878 443 0,'-12'-16'279'16,"1"2"-31"-16,2 0-25 0,0 3-21 0,1 1-18 15,4 4 3-15,1 0-2 0,0 2-24 0,0-1-33 16,2 3-8-16,0 1-16 0,1-1-8 16,-2 2-7-16,2 2 13 0,2 0 0 0,0 2-12 15,1 1-3-15,-3 0 5 0,3 2-35 0,3 7-4 16,-1-3 0-16,2 6 6 0,-1 0-1 0,1-3-13 15,0 5 27-15,-3-3-38 0,2-1 7 16,0-1 6-16,-3-5-6 0,0 2-9 16,-2-2-23-16,1 0 5 0,-2-1 7 0,0 1-10 0,0-9-3 15,0 7 25-15,0 0-15 0,0 5 3 16,-16 16-32-16,7-13 45 0,0 0-17 0,-2-2-11 16,-2 1 19-16,-4-3-6 0,3 0-4 15,1 0-5-15,-2 0-9 0,-1-2-7 0,0-1 21 16,2-1 2-16,1-3 14 0,-2 1-10 15,-3-1 19-15,5-4-25 0,3 0 21 0,10 0-4 0,-10 0 1 16,1 0 6-16,-1 0-4 0,2 0-19 16,-5-11-2-16,-2 5 25 0,7 1-9 0,0-1-16 15,2 0 0-15,0 1-1 0,2-1-17 16,0 2 1-16,1-2 1 0,1 2 0 16,0-1 2-16,0-1-1 0,2-1 4 0,-2 2 1 15,1-1 12-15,0 2-2 0,1 4-20 0,0 0 9 16,0-9-1-16,0 2 1 0,0 7-1 0,0-8-4 15,0 1-16-15,0 7 16 0,0-9 2 16,0 2-12-16,0 7 17 0,12-20-29 0,-5 7-17 16,1 4 43-16,-1-2-2 0,6 1-22 0,-1 2 2 15,-3 0-8-15,2 0 5 0,1 3-17 16,-5 4 19-16,1 1 16 0,0 0-25 0,-1 0 19 16,-7 0 11-16,0 0-29 0,9 0 2 0,-2 0-1 15,-7 0-3-15,16 12 15 0,-13-10 7 0,1 2 8 16,1 1 2-16,-1-1-15 0,-2 0 21 15,2 1 0-15,-1-1-8 0,2 2 16 16,-4-3-19-16,0 3-18 0,2-1 36 0,-3-5-24 16,0 0 0-16,0 9 13 0,0-1-19 0,-14 15 40 15,5-12-19-15,2-2-20 0,-5 1 34 0,3 0 1 16,-1 0-33-16,2-2 14 0,-5 0 11 16,3-3-28-16,0 1 10 0,2-3-12 0,0 0 33 15,1 0-22-15,-1-2 2 0,2-1 20 0,-1 0-26 16,1 0 20-16,6 0 14 0,-8 0 2 15,1 0-2-15,-1 0-3 0,1 0-17 0,7 0 6 16,-26-14 27-16,15 9-10 0,2-1-6 0,2 3-2 16,0-1-2-16,-3-7 27 0,0 6 1 15,3-3-13-15,2 5 26 0,0-5-13 0,1 3-14 16,-1-1-1-16,3 2 14 0,-8-7-11 16,4-1 13-16,4 3 9 0,-1 2-14 0,2 0 7 15,-2 2-5-15,0-2-7 0,3 1 6 0,-2-1 6 16,1 2-32-16,1-1 6 0,-1-1-6 15,1 2 12-15,-1-4-44 0,-1 2 3 0,2-1-109 16,-2-8-23-16,-2-3-51 0,4 4-67 0,0 15 25 16,0-12-240-16,0 1 33 0,0 2 14 15,0 0 53-15,0 2 23 0,9-8 1 0,-8 10 29 16,0-1 28-16,1 4 14 0,-2-3 1 16</inkml:trace>
  <inkml:trace contextRef="#ctx0" brushRef="#br0" timeOffset="-9570.33">13677 16780 418 0,'4'0'288'0,"1"0"-60"0,0 3-14 0,0-2-23 16,-1 4 4-16,1-2-22 0,4 10-1 0,1 1-13 15,-1 0-4-15,-1 1-3 0,-1 1-8 0,2 0-28 16,-2 0-4-16,-1 1-12 0,2 1-31 15,-3 0-12-15,0-2-18 0,1-1-39 0,-2-2-57 16,-1-4-58-16,2-1 12 0,-1-2-247 0,-4 0 26 16,5-2 24-16,-3-1-21 0,1-1 4 15,1 1 15-15,-2-1 9 0</inkml:trace>
  <inkml:trace contextRef="#ctx0" brushRef="#br0" timeOffset="-7978.41">13406 17051 651 0,'0'0'256'0,"0"0"-42"15,0 0 2-15,0 0-14 0,0 0-17 16,0-15-25-16,0 15-17 0,0 0 2 0,0 0-4 16,0 0 8-16,0 0-25 0,0 0-16 15,0 0 7-15,0 0 16 0,-3-18-24 0,-1 16 30 16,2 2-40-16,-3-1 19 0,1-1-52 0,-1 1 24 16,-2-1-26-16,-4-4 3 0,3-1 3 15,3 0-26-15,1 3 4 0,0 0 5 0,1-2-18 16,0 0 8-16,2 2-9 0,1 0 9 15,0 4-12-15,0 0-6 0,0-8-2 0,0 0-3 16,0 8-13-16,19-22 1 0,-10 16-12 0,0 1-16 16,0 3-3-16,-2 0 37 0,-3 2-18 15,-4 0 0-15,0 0-13 0,9 0-1 0,-2 0 6 16,12 15 7-16,-10-4 5 0,-2-2 1 16,-3 2-1-16,-5-2-12 0,1-9 14 0,0 9 33 15,0 5 8-15,0 0-24 0,-15 18 1 0,4-19 16 16,4 2-25-16,-7-1 0 0,1-2-2 0,-2-2 0 15,-1-1 12-15,2 1 0 0,1-3 28 0,-3-1 1 16,4-3-22-16,1-2-10 0,2-1-2 16,9 0 21-16,-8 0-14 0,0 0 4 0,1 0-4 15,-11-17 13-15,5 7-10 0,2-1 3 16,2-2-11-16,1 0-2 0,-2 1-2 0,1-3 2 16,2 3-2-16,-2 0-19 0,2-2 14 15,-2 1 2-15,2 2 0 0,2 3-7 0,-2 1-3 16,-2-4 4-16,-2-1-11 0,0 6 0 0,3 0 2 15,-3-2 2-15,1 6 29 0,1 1-22 16,0 1-6-16,9 0-4 0,-8 0 9 0,0 0-11 16,-8 16 13-16,4-7-9 0,3 2 13 0,1 2-16 15,5 2 38-15,-3 0-26 0,6-5 3 16,0-10 12-16,0 10-26 0,0-2 3 0,15 14-13 16,-3-12 3-16,4-4-35 0,3-1-71 15,-6-5-19-15,-6 0-44 0,9 0 18 0,0 0-192 16,18-17-116-16,-15 7 43 0,-3 1 51 0,5-1 10 15,-5 0-15-15,1-3 29 0,-3 0 41 16,-2-1 38-16,-3 3-3 0</inkml:trace>
  <inkml:trace contextRef="#ctx0" brushRef="#br0" timeOffset="-7808.44">13328 16795 354 0,'-2'-5'430'16,"1"0"-108"-16,0 1-13 0,-2-1-47 15,-2 2-2-15,3-3-49 0,-5 5-40 0,3 0-2 16,-13-1-46-16,4 1-61 0,-1 0-42 0,2 1-54 16,-3 0 3-16,-4 0-135 0,0 0-130 15,-22 12-68-15,22-8 15 0,-1 2 40 0,1 0 8 16,4-1-26-16</inkml:trace>
  <inkml:trace contextRef="#ctx0" brushRef="#br0" timeOffset="-7557.45">12787 16769 855 0,'-6'-3'316'0,"3"0"-28"0,-1 2-6 16,1 1-65-16,1 0-11 0,-3 1-16 15,2 1-51-15,0 2 2 0,1-1-22 0,0 2-4 16,0 3-15-16,2-1-12 0,0 2 9 15,0 1-9-15,0-1-26 0,0 7-4 0,0 1-22 16,9 19-7-16,-2-21-38 0,-5-1-52 0,5-1-35 16,-5-2-51-16,0-2 12 0,1-2-267 0,-3 0 9 15,3-2-5-15,0-2 82 0,-3 0 6 16,0-1 18-16,0 2 13 0</inkml:trace>
  <inkml:trace contextRef="#ctx0" brushRef="#br0" timeOffset="-6157.54">12491 16808 810 0,'-2'-7'310'16,"-2"1"-38"-16,4 1-10 0,-1 0-51 0,-2 1-11 15,3 3-15-15,-1 1-1 0,0 1-27 0,1 2-24 16,0 3 32-16,-1 1-42 0,1 1 7 15,1 14-30-15,-1-11 11 0,0 5-4 16,0 2-13-16,0 3 3 0,0-1-12 0,0 2-16 16,0-3-8-16,12 20-6 0,-5-22-14 0,-1-1-3 15,0-3 27-15,0-1-15 0,3-2-9 0,2-2-2 16,-3-1-4-16,0-3-4 0,1-2-3 16,-3-1-20-16,0-1-3 0,1 0 1 0,-7 0-8 15,0 0-7-15,10 0 9 0,-4 0-12 0,-6 0-13 16,7 0 8-16,-7 0 4 0,6 0 7 15,-6 0 18-15,16-11-17 0,-15 9 18 0,1 1-34 16,1 0-6-16,-3-1 8 0,0 1 31 16,0-2-22-16,-3 2-8 0,2 1-7 15,-3-2 2-15,0 4 3 0,-1-2 40 0,-2-2-14 16,2 4 17-16,-4-2-17 0,0 0 7 0,-7 0 4 16,0 0-2-16,-5 0-1 0,0 0-1 0,0 0 14 15,-1 0 12-15,-1 0-4 0,3 0-21 0,-16-10-1 16,18 5 27-16,-1-4-15 0,3 1 10 15,0-2-13-15,3 1-2 0,-1-1-8 16,3 0-11-16,4 0 18 0,-3 0-2 0,2 2-11 16,4 1 27-16,-1 0-19 0,1 0-5 0,2-1-1 15,1 4 0-15,-2-2 11 0,2 2-14 16,1-2-20-16,0-1 23 0,0 3-12 0,0 4 14 16,0 0-11-16,0-8 0 0,0 8-34 15,13-14 1-15,-8 11 13 0,-3 2 3 0,4-1 2 16,-3 1-13-16,3 2 4 0,-2-1 9 0,2 2-11 15,-3 0 18-15,1 2 3 0,0-1 0 0,-3 3 1 16,2-1 0-16,-2 3 1 0,-1-3 16 0,3 2 2 16,-4 1 0-16,1-8-5 0,0 7-2 15,0 6-1-15,-15 16 1 0,9-14 4 16,-3 1 13-16,-1-1-8 0,-3-1 20 0,0-3-10 16,3-1-7-16,-4-2-18 0,-3-1 23 0,8-3 0 15,-2 0-3-15,3-2 5 0,-1-1-10 16,1-1 9-16,8 0-26 0,-8 0 11 15,-5 0 25-15,-1 0-25 0,-12-14 12 0,17 9-1 16,0-1-9-16,-6-2 3 0,7 3-1 0,2 0 6 16,0 1-6-16,0-1-25 0,-2-3 30 15,4 4-8-15,1 1-4 0,-1 0 3 16,2-1 0-16,0 2-11 0,0-2 7 0,-1 1-11 16,-2 0 4-16,5 0 7 0,-2 0 15 15,-1 2-11-15,2-2-5 0,-2 2-11 0,3-2 32 16,0 1-10-16,-4 0-1 0,3 1 5 0,1-1-13 15,-2-1 7-15,0 2 10 0,2 0-23 16,0-1 8-16,0 0-1 0,0 0 10 0,-1-2 1 16,0 3-20-16,1-1 24 0,0 1-5 15,0 1-12-15,0 0-6 0,0 0 0 0,0 0-1 16,0 0 5-16,0 0-5 0,0 0 11 0,0 0-3 16,0 0-6-16,0 0 7 0,0 0 1 15,0 0-3-15,0 0 7 0,0 0-19 0,0-7-3 16,0 7 11-16,0 0 8 0,0 0-5 15,0 0 8-15,9-12-10 0,-8 10-12 0,2-1 6 16,-1 2-16-16,1-1 19 0,2 2 2 0,-1 0-10 16,-1 0-9-16,1 2-7 0,-1-1 1 15,-2 2 17-15,2-1-15 0,-1-1 23 0,1 3 0 16,-2-3-5-16,2 2-2 0,0 1-18 0,-3-1 25 16,2 1 0-16,-1 0 4 0,-2 1-9 15,1-1 4-15,-2 0 6 0,2 1-6 0,0-5-10 16,0 0 21-16,-15 24-9 0,7-12-3 0,-3 1-9 15,-1 0-1-15,1-2 17 0,-3 0 0 16,2 0-17-16,-3-1 1 0,2-2 7 0,-5-3 9 16,4 3-7-16,4-5-5 0,0 1 12 15,2-2-3-15,-1 0-3 0,-1-1-5 0,2-1-13 16,-1 1 26-16,9-1-18 0,-6 0 10 0,-3 0 9 16,-2 0-4-16,-14-13-12 0,11 5 6 0,4 1 17 15,2 2-15-15,3 1 3 0,1-3-12 0,-1 3-13 16,1-3 17-16,2 4-3 0,-1-1 2 15,2 0 10-15,0-2-15 0,1 2-13 0,0 0 4 16,0-2 7-16,0 6 1 0,0 0 4 16,0 0-14-16,0-8-15 0,14-2 37 0,-9 6-25 15,0 2 7-15,0 1-5 0,2 0-1 0,-1 2-6 16,0 0 21-16,-6-1-1 0,7 0-10 0,14 9 6 16,-12-1 10-16,2 2-12 0,0 1-10 15,-3 0 7-15,-2 0 13 0,-3-1 13 0,-1 1 6 16,-2-11 5-16,0 11-4 0,0 7-3 0,-9 20-7 15,0-17-2-15,-3-2 9 0,-4-2-1 16,1-1-4-16,-2 1 7 0,-2-3-19 0,-1 0-20 16,2-5 2-16,-1 1-85 0,-2-4-39 15,1-3-81-15,5-2 23 0,7-1-295 0,-4 0 22 16,-12-11 34-16,17 1 47 0,0-2 37 0,-6-2 2 16,8-2 56-16,1-3 21 0,4-2 14 15,-1-2-6-15</inkml:trace>
  <inkml:trace contextRef="#ctx0" brushRef="#br0" timeOffset="-5915.55">11948 16628 624 0,'5'-3'392'15,"-1"-1"-51"-15,-1 3-13 0,1 0-62 0,-1-1-10 16,1 2-37-16,0-1-13 0,0 1-38 0,0 0-25 15,0 1 4-15,1-1-19 0,1 0-23 16,-2 2-6-16,-4-2-53 0,0 0-8 0,6 0-60 16,-6 0-32-16,7 0-53 0,-7 0-36 15,0 0 13-15,12 11-151 0,-12-8 25 0,-3-1 19 16,0 2-132-16,-1 2 23 0,2-2 25 0,-2 2 20 16,-8 2 12-16,-2 3 6 0</inkml:trace>
  <inkml:trace contextRef="#ctx0" brushRef="#br0" timeOffset="-5739.56">11869 16737 436 0,'-5'-1'343'16,"0"1"-29"-16,-2-2-17 0,2 2-40 0,1 2-2 15,-3-2-24-15,0 0 14 0,1 1-63 0,-1 0-24 16,-1-1-24-16,-17 9 1 0,11-5-12 16,0 0-56-16,0 2-42 0,1-5-54 0,-3 4-55 15,3 1 8-15,-5 1-250 0,5-4 26 16,-2 4-124-16,3-3 26 0,-4 3 98 0,-2 0-44 15,0-1 8-15,4 3-5 0</inkml:trace>
  <inkml:trace contextRef="#ctx0" brushRef="#br0" timeOffset="-5457.58">11356 16927 456 0,'0'-3'348'0,"0"1"-16"0,4 0-48 0,-4 1-50 15,5 0-23-15,-2-1-10 0,1 1-14 0,1 1-6 16,2 0-3-16,0 1-38 0,-1-1-26 16,3 0-15-16,14 11 8 0,-6-5-11 0,-7-1 26 15,2 5-39-15,-2-6-4 0,3 4-14 0,-8 1-15 16,1-1 3-16,-2 1 7 0,-3 0-16 16,-1-9 1-16,0 15-12 0,-14 16-16 15,4-13-24-15,-2-1-19 0,2 0-11 0,-1-5-14 16,-3 4-23-16,-3-3-31 0,2 0-17 0,-1-3-15 15,0-1-24-15,2 0 16 0,0-8-158 16,3 0-98-16,2-1 24 0,9 0 47 0,-10 0 22 16,1 0-7-16,-10-15 8 0,6 7 4 15</inkml:trace>
  <inkml:trace contextRef="#ctx0" brushRef="#br0" timeOffset="-5107.6">11213 16984 527 0,'0'-6'296'0,"-2"3"-30"15,-1 0-23-15,-1 0-25 0,0-1 4 16,-2 1-55-16,1 0-2 0,0 1 16 0,-3-1-21 16,3 0 0-16,-12 0-18 0,1 1 33 0,3-2-37 15,4 4-6-15,1 0-17 0,8 0-1 0,0 0-12 16,-10 0-3-16,10 0-8 0,-17 12 6 16,15-7 4-16,-7 9-15 0,6-3-30 15,1 0 23-15,1 0-7 0,1-11-20 0,0 9 20 16,0-2-18-16,12 15 0 0,-5-11-6 0,-2-5-15 15,5 5 4-15,0-8-6 0,-2 2 0 0,0-2 5 16,-2 0-16-16,0-3 1 0,1 1-2 0,-7-1-20 16,0 0-17-16,6 0 2 0,16-12-23 15,-16 3-32-15,1 1 12 0,-3 0-43 16,-2-1-15-16,1 1-28 0,-2-1-13 0,-1 0-38 16,6-8 20-16,-6 9-149 0,0-4-125 0,0 0 33 15,0 1 2-15,0 2 70 0,0-2-2 0,0 0 10 16,0-4 10-16,0 0 4 0</inkml:trace>
  <inkml:trace contextRef="#ctx0" brushRef="#br0" timeOffset="-4989.6">11188 16762 437 0,'-4'-1'310'0,"-1"2"-55"16,-1 0-28-16,0 2-34 0,0-2-14 15,-11 5-23-15,1 1-37 0,-3 0-47 0,2-3-63 16,0 3-2-16,-1-2-374 0,-1 0 33 15,4 3 28-15,-2-1 40 0,-1-1-10 0</inkml:trace>
  <inkml:trace contextRef="#ctx0" brushRef="#br0" timeOffset="-3641.69">10769 16801 310 0,'-1'-4'300'16,"1"2"-41"-16,-2 1-20 0,2-1-27 15,-4 1 1-15,4-1-25 0,0 0-10 0,-1 0-20 16,1 1-18-16,-3 0 10 0,3 1-13 0,0-2-29 15,0 1-13-15,0 1-16 0,0-1 30 0,0 1-42 16,0 1 13-16,0 0-7 0,0-2-26 16,0 2 1-16,0 1 3 0,0-1-1 0,0 0-1 15,1 3 18-15,1-2-44 0,-1 1 24 16,0-2-32-16,3 4 11 0,-3-2-10 0,0 2 23 16,1-2-18-16,-1-1 1 0,-1 3 9 0,1 0-17 15,1-2 19-15,-1 1-10 0,0 0 26 0,0 2-8 16,1-3-4-16,-2-1 2 0,1 4-3 15,-1-1-5-15,0 1-2 0,0-6-5 0,0 0 0 16,0 9 51-16,0-4-1 0,0-5-6 16,0 9 3-16,0-1 0 0,0-8-9 0,0 8 6 15,0-1-6-15,0-7-5 0,-13 16 7 0,8-10-38 16,-3 5 21-16,-2 0-4 0,0-1 0 0,-4-2-13 16,5-1 7-16,-6 3-6 0,-2-2 8 15,-3 2-1-15,-2-2-13 0,-1 2-6 0,-2 0 1 16,-1 1 7-16,-1-1 9 0,1 0 5 15,-1-2-12-15,3 0 7 0,-2 0 7 0,1-2-3 16,1 0-9-16,-1-1-6 0,1-2-16 0,-4-1 16 16,5-1-8-16,1 0 4 0,12-1-8 15,-7 0-8-15,-3 0 14 0,1 0-6 0,-4 0-1 16,-17-14 1-16,20 13-1 0,0-2-2 0,4-1-12 16,-2 1 18-16,4-1-7 0,-2-2-1 0,4 4 2 15,5-1 2-15,1 0 1 0,1 0-15 16,1 2 21-16,-2-2-7 0,3 2-4 0,2-1-2 15,-3 2 2-15,1 0-14 0,1 0 7 16,1-1-10-16,-1 1 2 0,1 0 5 0,0-1-3 16,1 1 5-16,0 0-7 0,0 0-10 15,0 4 1-15,0-3 16 0,0 1-4 0,1 0-15 16,0 0 10-16,-1 0 9 0,2 1-6 0,-2 0 2 16,1 0 9-16,-1 0-6 0,0-1-10 15,0 1-1-15,-1 0 5 0,1 1 18 0,-3-1-4 16,0 1-6-16,1 0-8 0,-1 1 16 0,-3-1-1 15,1-2-1-15,0 3-7 0,1-3-6 16,-1 3 2-16,-1-4-4 0,0 2 12 0,0-2-5 16,1-1-3-16,0 0 12 0,-2 0-11 0,0 0 7 15,7 0 4-15,0 0-10 0,-9 0 12 16,9 0-4-16,-8 0 3 0,1 0-12 0,7 0-1 16,-8 0 16-16,8 0-10 0,-7 0 8 0,7 0-11 15,-6 0-13-15,6 0 15 0,-14-11-5 16,11 11-7-16,1 0 4 0,2 0 6 0,0 0-1 15,0 0-7-15,0 0 0 0,0 0 4 16,-16 11 6-16,12-9-1 0,0 3-3 0,-2-1 0 16,-5 4 6-16,0 1-4 0,-3-1-10 0,2 0 5 15,-2-2 10-15,-1-1 9 0,2 0 0 0,-4-2 2 16,4-3 8-16,13 0-7 0,-13 0 11 0,0 0 6 16,1 0-3-16,-12-19 15 0,16 12-19 15,-4-2 7-15,2-1-2 0,2-2 10 0,5 2-13 16,-3-4-10-16,-1 2 22 0,4-1-5 15,2 2-14-15,1 0-1 0,0 1-20 0,0 0-11 16,0-5-24-16,13-14-15 0,-6 12-33 0,3 0-28 16,1 6 11-16,-2-1-112 0,2 0-31 15,-3 6-55-15,1 1 27 0,-1 1-151 0,-2 4 36 16,-6 0 34-16,0 0-116 0,0 0 35 0,15 15 15 16,-8 1 47-16,-2 1 29 0,0-1 26 15,-3 2 2-15,3 0 25 0</inkml:trace>
  <inkml:trace contextRef="#ctx0" brushRef="#br0" timeOffset="-3457.7">9838 17293 817 0,'4'4'298'0,"-1"0"-33"16,0-1-15-16,2 1-33 0,-3 0-38 15,0-1-16-15,2 1-18 0,-3-1-26 0,3 0-10 16,1 1-5-16,-4-1-13 0,1-1-15 0,0 1-51 15,-2-1-31-15,1-1-47 0,0-1-66 0,1 0 13 16,-2 2-296-16,0-4 24 0,0 2 25 16,0-1-5-16,0-2 15 0,2 1 3 0</inkml:trace>
  <inkml:trace contextRef="#ctx0" brushRef="#br0" timeOffset="-3192.72">10436 17365 458 0,'5'3'319'0,"-1"-2"-29"0,1 2-32 0,-2-2-58 16,1 1-13-16,-1 1-13 0,1-2-16 0,1 0-37 15,-1 2-8-15,0-1 5 0,0 0-12 0,-1 0-26 16,1-2-50-16,0 1-35 0,-4 0-37 0,4 1 4 16,-2 0-206-16,1-1-137 0,-3-1 18 15,0 1 27-15,0-1 15 0,0-2 27 16</inkml:trace>
  <inkml:trace contextRef="#ctx0" brushRef="#br0" timeOffset="-2472.76">9084 16972 756 0,'-1'-3'270'0,"-1"0"-32"16,2 1-14-16,0 2-19 0,0 0-16 0,0 0-13 15,0 0 37-15,-6-16-45 0,6 14-9 16,-1 0-22-16,1-1-12 0,0 2-16 0,-2-1 30 16,2 1-40-16,2 1-7 0,-2 0 8 0,1 1-1 15,2 2-25-15,2 0-23 0,-4 0 17 0,5 1-8 16,-4 2-7-16,1-1-9 0,8 9-6 16,-1 0-3-16,2 0-3 0,1 0-4 15,-2 1 11-15,3 0-56 0,-5-1-38 0,-2 0-55 16,2 0-21-16,-4-4-71 0,-2-4 17 0,0 2-203 15,-3-3-28-15,0-5 49 0,0 0-8 16,0 0 26-16,0 7 43 0,0-7-3 0,-11 11 42 16</inkml:trace>
  <inkml:trace contextRef="#ctx0" brushRef="#br0" timeOffset="-2110.78">8893 16994 805 0,'-7'-4'277'0,"1"1"-34"16,2 0-30-16,2 2-9 0,-1 0-24 0,0 1-34 15,3-2-11-15,-1 2 20 0,1 2-18 0,0-1-21 16,3 2-11-16,1-1 7 0,-2 3-16 0,13 3-6 16,-7-3 17-16,1 7-34 0,1-2 3 15,0-1-23-15,-1 1 4 0,4 0 9 16,-6-2-16-16,0 0-1 0,0-2-6 0,5 3 20 15,-5 1 1-15,-1-2-39 0,-2 0 32 0,-3 0-50 16,-1 0 28-16,3 1-1 0,-3-2-12 16,-12 16-7-16,1-7-2 0,-2 2 36 0,0-5-26 15,-6 3 0-15,-2-3-9 0,0 0 0 16,-3 2-3-16,-1-2 11 0,2-1-24 0,2-5-7 16,0 0-41-16,2-3-30 0,-2-2-39 0,11-2-31 15,-1 0 13-15,0 0-181 0,-8-11 28 0,12 5-168 16,-4-4 32-16,1-2 66 0,6 2 22 15,1 0 29-15,1 0 12 0,1 0-56 0</inkml:trace>
  <inkml:trace contextRef="#ctx0" brushRef="#br0" timeOffset="-1946.79">8701 17101 336 0,'4'0'314'0,"-1"3"-38"0,4-2-36 0,7 6-16 16,-3-1-34-16,2 2 2 0,3 3-38 0,-2-2-17 15,2-1-14-15,-3 2-26 0,2-2-16 16,-2 0-47-16,-2-1-32 0,-7-1-91 0,4-1 7 16,-4 2-181-16,-1-2 21 0,1-1 16 0,-2-2-113 15,-1 3 6-15,-1-3 53 0</inkml:trace>
  <inkml:trace contextRef="#ctx0" brushRef="#br0" timeOffset="-1243.83">8574 17379 329 0,'-7'0'344'0,"-1"1"-27"15,1-2-31-15,0 0 2 0,-7-4-23 0,6 0-51 16,-5-3 1-16,-1-2-25 0,-1-4-20 16,6 1-21-16,1-6 55 0,-1 0-33 0,1 2 8 15,1-2-8-15,-1-5-12 0,3 7-6 0,0-1-29 16,1 4 4-16,3 4-13 0,-1 2-4 15,0 1-25-15,2 2-1 0,-1-1-16 0,0 3-14 16,1-1 17-16,0 4-36 0,0 0-14 0,0 0 17 16,0 0-9-16,14-12 6 0,-9 9-15 15,0 3-18-15,1 0-6 0,1 0 23 0,0 1-11 16,1-1-6-16,2 0-3 0,17 13 13 16,-17-10-15-16,-1 2 6 0,-1 1-7 0,2 2 18 15,-3-1-8-15,-1 0-10 0,-4 0 6 0,1-1 2 16,-3-6-13-16,0 7 8 0,0 1-8 0,-13 14-9 15,6-10 32-15,-4 2-14 0,0-1-9 16,-1-2 17-16,-3-1-4 0,2-1-19 0,0 0 18 16,-3-5-9-16,4 0-5 0,2-3 21 15,1-1-4-15,9 0 3 0,-9 0-28 0,0 0 24 16,-2 0-14-16,-10-12 14 0,11 6-13 0,5 2 28 16,1 0-16-16,-1 0 3 0,2-1-26 15,-3 3 26-15,5 1-6 0,-2-4-7 16,0 4-13-16,0-1 0 0,0 1-10 0,1 0 13 15,2 1 3-15,0 0 0 0,0 0 3 16,0 0-24-16,0 0 5 0,-13 13 0 0,7-8 5 16,2-1 7-16,0 0 0 0,-8 6 20 0,2-5-13 15,1 2 4-15,2-3 2 0,-1-1 6 16,0-1-5-16,1-1 15 0,0 0-9 0,1-1 8 16,-3 0-10-16,1 0 4 0,8 0-16 0,-6 0 2 15,-6 0 13-15,-15-16-6 0,12 9-14 16,1-1 2-16,1-1 21 0,-1 1 6 0,4-2-18 15,-3-3 6-15,4 0 30 0,0-3-20 16,-1 1 13-16,4-5-8 0,-1 1 19 0,3-2-13 16,3-1 1-16,1-2-4 0,0 12 5 0,0-6-7 15,13-23-12-15,-7 19-2 0,6 2-10 16,-2-2-28-16,3 4 3 0,1 3-83 0,-1-1-29 16,-1 3-72-16,1 2-51 0,2 2 23 0,-2 3-258 15,-4 3 32-15,0 0 46 0,3 2 6 16,-12 1 74-16,6 0 23 0,1 0 23 0,1 0-7 15,12 11 7-15</inkml:trace>
  <inkml:trace contextRef="#ctx0" brushRef="#br0" timeOffset="-1058.84">8407 16920 534 0,'2'3'383'0,"-2"0"-64"0,0 0-21 16,-2 1-24-16,1-1-25 0,-1 1-33 0,0 0-4 15,-2-1-56-15,1 2 16 0,-2-2-79 16,-8 8-26-16,4-4-39 0,-3 2-47 0,-1-3-66 16,-1 3-46-16,0-2 11 0,2-3-222 0,-3 3-24 15,-2 1 11-15,2 0 30 0,-2 2 2 0,3 1-6 16,1-2-5-16</inkml:trace>
  <inkml:trace contextRef="#ctx0" brushRef="#br0" timeOffset="-727.86">8103 17170 502 0,'-7'10'311'16,"1"-3"-32"-16,1 2-19 0,-4 2-25 0,2-2 17 15,-3 2-51-15,0 0 12 0,-2-2-19 16,6-2-7-16,-1 0-13 0,4-1-8 0,-2-3-17 16,1 0 48-16,0 2-2 0,0-4 7 0,3 3 1 15,-2-4 3-15,3 0-31 0,0 0-13 0,0 0 6 16,-6-13-1-16,-2 1-14 0,4 1-18 0,3-2 24 15,1 4-36-15,-1-2 5 0,-2 1 12 16,2-8-36-16,0 0-14 0,-4-2 1 0,2 2-21 16,-1-1 11-16,-1 2 3 0,1 0-27 15,-1 1 1-15,1-1-4 0,0 4-33 0,2 4-5 16,-1 0-11-16,1 2-38 0,-1 2-37 0,1 1-52 16,-1 0-32-16,2 1 16 0,0 1-116 0,-2 1-22 15,2 1-27-15,-2 0 26 0,3 0-176 16,0 0-57-16,0 0 26 0,0 0 42 0,0 0 10 15,0 0 73-15,-5 0-8 0,5 0 40 0,0 0 32 16,0 0-17-16,0 0 69 0</inkml:trace>
  <inkml:trace contextRef="#ctx0" brushRef="#br0" timeOffset="-260.89">7787 16944 306 0,'-7'-2'326'15,"1"-2"-46"-15,2 1-10 0,-1 1-39 0,1-1-6 16,-1 0-18-16,1 0-16 0,0 1-10 16,2 0-27-16,-3-2-19 0,2 3-19 0,1-1-20 15,-1 2 12-15,2 0-8 0,1 0-20 0,0 0-13 16,0 0-13-16,0 0 27 0,-3 14-15 16,6-6 9-16,3 6-36 0,-3-3 0 0,3 5 11 15,3-1 5-15,0 0-18 0,-1-1 10 16,-1 2-15-16,2-2-13 0,-1 0 15 0,0-5 9 15,2 6-7-15,-4 0-2 0,-2 0 7 0,1-3-3 16,-2-2-3-16,-1 1-3 0,-2 0 10 0,0-1-3 16,0-1 26-16,0 7-7 0,-16 20-5 15,3-15-9-15,0 0 3 0,-6 1-19 0,2-4 15 16,0 1 1-16,-7 1 13 0,-1-2-19 16,-2-1 14-16,-2-2-9 0,-1-3-7 0,1 3 0 15,-2-4-14-15,2-2 16 0,-2-2-5 0,-1-3-6 16,4-1 12-16,1-1-2 0,16-2 6 0,-7 0-3 15,0 0 4-15,-17-14-15 0,25 3 1 16,1 1-22-16,4 0 3 0,5-1-7 16,0 11-17-16,0-15-31 0,0-2-11 0,17-20 5 15,-7 17-86-15,0-1-30 0,-1-1-24 0,2 0-33 16,0 4 20-16,-1-3-233 0,-1 1-29 16,2 1 26-16,0 1 30 0,0 3 29 0,-1-3 52 15,-2 5-3-15,2 2 20 0,-2 2-8 0</inkml:trace>
  <inkml:trace contextRef="#ctx0" brushRef="#br0" timeOffset="21.09">7618 16858 767 0,'-1'-2'284'15,"-2"4"-28"-15,-1-1-26 0,-1 0-21 0,0 3-5 16,2-2-32-16,-2 1-15 0,-6 6-5 0,2-2-18 15,2 1-28-15,0-3 0 0,3-1-8 16,2 0-30-16,2 2-2 0,0-2-8 0,0 0 12 16,0-4-21-16,0 0-6 0,0 7-6 0,0-7-2 15,11 19-19-15,-1-8 23 0,-5-2-3 16,-2-2-9-16,3 2-7 0,-1-3 18 16,3 7-31-16,-4-2 14 0,-4-3-35 0,0-8-20 15,0 13-49-15,-18 12-40 0,8-11 13 16,-2-3-246-16,-4 1-42 0,3 1 17 0,-6-2 15 15,-3 0 29-15,4 0 6 0,-1 0 10 16,-4 2 4-16</inkml:trace>
  <inkml:trace contextRef="#ctx0" brushRef="#br0" timeOffset="268.08">6774 17535 557 0,'-1'1'423'0,"1"2"-51"15,-3-2-41-15,3 1-47 0,-4-1-35 16,4 0-6-16,-2 1-10 0,2-1-18 0,2-2-42 16,0 1-20-16,0-2-52 0,1 1-62 0,-2-2-49 15,2 2-74-15,-1-2-74 0,1 0 14 16,0-1 15-16,-2 3 10 0,1-2-315 0,2-2 51 15,-4 3 35-15,1-1 25 0,1 3 24 0,-1-2 42 16,-1-3 11-16</inkml:trace>
  <inkml:trace contextRef="#ctx0" brushRef="#br0" timeOffset="5828.74">11470 9890 231 0,'0'0'163'0,"0"0"-30"0,0 0 32 16,0-17-62-16,0 17 16 0,0 0 10 0,0 0 2 15,0 0-52-15,0 0 15 0,-15-25-33 0,19 23 23 16,-2 1-34-16,2 1 24 0,0 1-20 15,1 1-8-15,-1 0 4 0,9 10-5 0,-4 0 4 16,-1 4-24-16,4-2 30 0,-2 3-20 16,-2 3-8-16,1 1 7 0,0 0 7 0,2 1-39 15,1 0 18-15,-2-1-16 0,5-2 2 0,-3 2 5 16,4 0 2-16,1-1 13 0,1 0-24 16,-1 1 12-16,2 0-24 0,-3 0 26 0,1-2-6 15,-2 1-2-15,1-1-2 0,-2 5-4 0,-1-2 20 16,1 4-22-16,-2 1 1 0,-5 2-6 0,-1-1 1 15,3 0-15-15,-4-1 35 0,0-2-12 16,-3 5-6-16,-2-4-13 0,1-1 5 0,-1-11 12 16,0 5-4-16,0 5 16 0,0-2-2 0,-12 24-7 15,12-34 19-15,0 4-17 0,0 2-7 0,0 0 4 16,0 0-9-16,0-3-8 0,13 20 20 16,-10-15-3-16,-1 0 14 0,0 0-9 0,-1-6-3 15,-1 1-8-15,0-4 6 0,1 11 0 16,-1-12 3-16,0 4-32 0,0 6 27 0,-15 21 13 15,8-18-12-15,2 0-15 0,-4 1 2 0,0 1 11 16,-3 0-7-16,1-2 24 0,2 1-15 16,-3-2 9-16,1 2-40 0,2-2 21 0,-1-4 6 15,1 4-19-15,2-2 2 0,-1 0 14 0,-2-6-2 16,1 5 0-16,-2-3 19 0,0 2-10 16,2 1-10-16,-3-4-23 0,1 0 19 0,1 2 12 15,-2 1-9-15,-2 2-6 0,0 3 35 0,0-1-20 16,1 2-9-16,-2-3-13 0,2 1 14 15,-1 1 13-15,0-1-11 0,-1 2-4 0,1-2 9 16,-3 5 9-16,3-2-3 0,1 0 5 0,-1-2-16 16,-3 1 1-16,2 0 9 0,1 1 5 0,0-4-14 15,5-2 7-15,0 2-29 0,-2-5 28 0,2 2-8 16,0-3 2-16,1 0 12 0,-1 1 9 16,4-3-12-16,-4 1 12 0,0-1-37 0,0 0 21 15,3 0-23-15,-6-1 18 0,5-1 0 16,-4 2 7-16,1 1-14 0,-1 0 12 0,-1-2-21 15,-2 3 28-15,3 3-20 0,-2 0 31 16,-3 1-38-16,4-2 26 0,-4 5-10 0,2-1 4 16,-2 1 0-16,-1-2 4 0,3-2-6 0,1-2 25 15,0 1-24-15,1-3 7 0,0-1-7 0,2 0-6 16,-2 0 14-16,1-1-1 0,2 1-19 16,-4 0 10-16,-1 1 11 0,0 2-1 0,1-4-26 15,0 5 32-15,-1 0-8 0,0-4 8 16,1 6-31-16,-3-3 39 0,2 4-8 0,-1-2-14 15,-1 0-6-15,0 1-4 0,0 2-14 0,-2-2 38 16,3 1-14-16,-3-2-9 0,0 0 15 0,0-3 0 16,0 3-6-16,0-2 3 0,2-2-8 15,-2 2 8-15,0-3-4 0,2-2-20 0,-1 3 28 16,2-1 14-16,-2-2-27 0,0-2-2 16,2 2 13-16,-2-1 1 0,1 0-37 0,-2-1 3 15,1 4 56-15,-2-6-21 0,1 6-31 16,1-1 18-16,-3-1 18 0,3 3-5 0,-1-2-2 15,-2 3-19-15,5 0 22 0,-3-1-10 0,0-1 19 16,0 0-28-16,1 2 33 0,2-2-30 0,2 1 8 16,-2-5-3-16,-3 5-10 0,3 0 27 15,0-1-28-15,-2-2-21 0,4 1 31 0,-1 2-8 16,-2-1-41-16,0 0 5 0,4 0 9 0,-3-2 29 16,1 2-10-16,-1-2-18 0,2 0 20 0,0-1 18 15,0-1-6-15,2 1-7 0,-2 1-2 16,3-1 24-16,-1-2 10 0,0 2-42 0,3-2 5 15,2-1 11-15,-7 4 3 0,3 1-21 16,2-4 27-16,-4 2-2 0,1 0 2 0,5-1-2 16,-7 2-13-16,5-2-8 0,1-1 1 15,0-3 2-15,1 1 12 0,0 0-14 0,2-2 2 16,-1 0-21-16,1-1 3 0,-1 1 4 16,-3 7 2-16,-1-4 34 0,4-1 8 0,0 1-1 15,-4 4 1-15,3-6-42 0,0 1 3 0,1 1 4 16,0-2 1-16,1 0 2 0,0-1 3 15,-1-1 2-15,2-1 1 0,-1 3 46 0,0-1-9 16,-6 5-18-16,2 0 1 0,2-3-1 0,2 0 23 16,-3-1-19-16,3 0 0 0,1-3-3 15,0 2 23-15,0-1 9 0,-1 0-7 0,1 0-1 16,0-1-16-16,1-1-2 0,-2 0-24 0,1 0 10 16,1 1 24-16,-1 0-14 0,1-1-18 15,-2 2-3-15,0-2 30 0,0 2-38 0,-1 0 38 16,-5 9 12-16,1-2-10 0,-4-1 3 0,1 1-38 15,2 0 6-15,0 0-3 0,-1 1 35 16,0-1-14-16,2-1 25 0,2 0-24 0,0-2-1 16,1-2-18-16,1 0 18 0,1-3 10 15,0 2 4-15,2-1-44 0,-1-1 44 0,2 0-20 0,-2 1-9 16,1-1-12-16,0 0 29 0,0-2-2 16,2 2 2-16,-4-1-10 0,3 2 6 0,0-2 20 15,-2 2-21-15,2 1-4 0,-3 0 18 16,1 0-27-16,-1 1 15 0,-5 6-3 0,1-2-32 15,0 4 32-15,-1-2 9 0,1-2-4 0,1 4-18 16,-2 0 13-16,3-5-4 0,0-1 27 16,-2 1-35-16,5 0 29 0,-3-3-3 0,-3 8-14 15,4-7-29-15,-2 0-1 0,4-2 34 0,-2 0-2 16,1-2-4-16,0 0 11 0,0 1-2 16,1 0-30-16,-1-2 8 0,1 3 9 0,0-2-22 15,1 1 38-15,0-1-2 0,-3 2-6 16,-1-2 7-16,2 2-5 0,-2 0-25 0,-7 10 29 15,6-2-2-15,2-3-32 0,-2 1 8 0,-2 2 28 16,0 1-2-16,3-3-36 0,0-2 19 16,-1 6 27-16,-1-4-8 0,5-1-36 0,-3-2 8 15,3 2 5-15,-1-2 23 0,0-1-8 0,-2 9 6 16,0-3-22-16,3-2 37 0,3-1-42 16,-6 8 19-16,3-3 24 0,-2 1-22 0,0 1-17 15,2 2-13-15,-1 0 29 0,0 1 2 0,3 1 3 16,0 0-19-16,-3-2-7 0,1 4 27 15,-2-3-7-15,0 0 0 0,3 2 2 0,0-5-1 16,-2 3-4-16,4 0-9 0,0-9 16 16,0 2-12-16,0 6 9 0,0 2-6 0,0 0 9 15,13 21-23-15,-11-17 23 0,2-2-18 0,2 1 10 16,-4-3 10-16,2 2-7 0,0 2-11 16,-1 1-6-16,3 0 39 0,0 0-42 0,1-1-12 15,-4 0 17-15,3 0 34 0,0-2-9 16,-1 0-17-16,1 0 21 0,1 0-46 0,1-1 37 15,1-2-1-15,-2-1-2 0,0 2 8 0,0-1-18 16,-2-2-11-16,1 1 7 0,1 0 39 0,-2-1-32 16,0 0-19-16,1-1 13 0,-3-1 16 15,0-2-29-15,1 0 10 0,2 0 28 0,-3 0-10 16,-1-5-36-16,0 0 16 0,0 1 35 16,1-1-11-16,-1-1-3 0,3 7-9 0,2-3 10 15,0 4-12-15,-3-3 11 0,0-3 2 0,1 4-35 16,4-1 10-16,-3 0 26 0,1 0 7 0,-1 2-37 15,2 0 31-15,1 0-14 0,-1-1 22 16,-1 0-19-16,-2-2 7 0,4 2 2 0,0 1-9 16,-2-3-23-16,-3-3 31 0,1 1-35 0,-2-3 37 15,2 0 2-15,-1 0-6 0,-2-1-29 16,8 6 28-16,-1-4 21 0,-3-1-27 0,1-1 23 16,-1 1-20-16,1-2-1 0,5 4-2 15,0 2-5-15,2 1 4 0,-1 2-40 0,-1-4 50 16,2 0-6-16,1-1 2 0,0 3-10 0,-5-1 8 15,1-4 21-15,-3-1-48 0,5 6 21 0,-3-1-21 16,-1-2 22-16,-2-1-18 0,-2-1 3 16,0-4 8-16,0 1 22 0,-1 0-35 0,0 0 8 15,-2 1 7-15,2-2 2 0,-1 3-37 0,-2-1 4 16,0 3-247-16,-1 0-7 0,0 2-10 16,0 6-28-16</inkml:trace>
  <inkml:trace contextRef="#ctx0" brushRef="#br0" timeOffset="6640.69">11061 16356 547 0,'-1'-5'167'0,"-1"2"-43"0,1-1 21 0,-4-2 0 16,1 2-16-16,0 0-10 0,-7-6-23 0,4 2-11 15,-3-1-13-15,1 2-33 0,2 2 30 16,-1-1-6-16,-6 1-12 0,4 1-20 15,-2-1 15-15,2 4 10 0,-7-2-48 0,1 1 1 16,-1-4 23-16,3 6-9 0,-4 0-5 0,-4-1-3 16,2-1 8-16,1 0-8 0,-3 1 16 0,-1-3-28 15,0 3-9-15,0-2-6 0,1-2 22 0,-1 1-2 16,1 2-6-16,-2-1 1 0,1 1 5 16,3-2-3-16,0 2 13 0,0-2-23 15,1 2 8-15,0-1 22 0,1 3-11 0,0-1-3 16,4 1-1-16,-4-3-11 0,-2 3 18 0,5 0-22 15,3 0 15-15,-1 0-10 0,13 0 17 0,-10 0 6 16,-4 0-9-16,-1 0-11 0,1 0-8 16,-1 0 14-16,-2 0-16 0,3 0-4 15,-2 0 5-15,-3 0 12 0,3 0-6 0,-22-9-2 16,15 7 11-16,5 1-8 0,-3-1-15 0,1 0 26 16,0 2-21-16,2-2-4 0,4 0-7 0,1 2 9 15,3 0-24-15,0-1 34 0,2 0-70 16,8 1 5-16,0 0-44 0,0 0-59 15,-8 0-116-15,8 0-16 0,-11-11 1 0,11 8 9 16,-2-1-56-16</inkml:trace>
  <inkml:trace contextRef="#ctx0" brushRef="#br0" timeOffset="7900.61">9588 15760 342 0,'-4'-2'128'0,"1"2"-20"16,-1 2-13-16,0-4-12 0,1 4 10 0,-1-1-25 15,2 1 0-15,-2-1-3 0,2 2-11 16,-1 0 11-16,0-1-19 0,3 1-11 0,-3-2 1 16,1 5 15-16,1-2-5 0,0 2-7 0,1 1-2 15,0-2-35-15,0 2 37 0,0-7 4 16,0 14-21-16,0 5 11 0,0 0-5 0,0 0-4 15,0-2-9-15,9 22-3 0,-9-31-26 0,0 3 31 16,0 1-8-16,0 4-31 0,0 1 49 16,0 0-14-16,-15 16-3 0,10-18 6 0,-3-1-7 15,4-3-12-15,-4-1 12 0,-2 0 3 16,1-3 5-16,-1 4-41 0,-3-4 37 0,-1 1 0 16,-2 2 3-16,-1-4-1 0,-1 3-6 0,1 2-26 15,-3 0 27-15,-2 0-8 0,-3 3-11 16,2 0 12-16,1-3 10 0,-3 1-48 0,1 1 33 15,-3 1 1-15,-2-1 16 0,-3-1-29 0,0 2-15 16,-5 1 36-16,-3-1 0 0,-1-1 3 16,-4-4-7-16,4 4-5 0,-1-5-15 15,-4-1-1-15,4 1 46 0,-5 0-20 0,3 3-15 16,-2-6-17-16,0 4 51 0,-2-1-16 16,0-3-4-16,2 1-1 0,0-3-7 0,0 1-1 15,4-1 16-15,0 1-35 0,0-1 22 0,-1 0 3 16,4-2-23-16,-1 1 0 0,1 0 19 15,0 0-2-15,20-2 13 0,-10 0 1 16,-3 0-3-16,-3 0-3 0,-35-12-2 0,33 8-27 16,1 3 28-16,0-2-4 0,3 0 7 0,-3 0-24 15,2 3 5-15,-1 0-9 0,2-1 38 0,6 1 1 16,0 0 10-16,16 0-15 0,-6 0 18 16,2 0-37-16,-1 0 21 0,5 0 22 0,-2 0-9 15,4 0-21-15,0 0 21 0,-1 0-5 0,4 0-38 16,-1 0 15-16,-1 0 14 0,1 0 7 15,-1 0-6-15,2 0-8 0,-6 0 8 0,-4 0-5 16,-16 10 3-16,13-3-11 0,1-2 17 0,-2 1-17 16,4-1-15-16,-2 2-2 0,2-1 19 15,0-1-2-15,2 2 20 0,0-4-17 0,4 1 16 16,2-1-16-16,-2 0-8 0,2-2-3 0,3-1 5 16,-3 2 7-16,1-2-6 0,-9 2 8 15,1-2-13-15,5 3-4 0,-8 3 7 0,2 2-6 16,-3 1 14-16,3 0-3 0,-1 1-3 15,-1 3 14-15,0-1-21 0,3 0 9 0,-6 3-33 16,5-4 29-16,3 2-9 0,-2 1 16 0,4 3-11 16,-1-1-4-16,-1 0 8 0,0-4 11 15,4 4 9-15,-2-2-14 0,3-1-9 0,1 3 8 16,0-3-5-16,2 4-12 0,1 0 26 16,-1-1-8-16,1 2-10 0,-1 1 0 0,3 2 24 15,-1 1-14-15,-1-1-33 0,1 2 26 0,3 4 15 16,-2-2-10-16,1 3-3 0,-2 2-3 0,3 1-18 15,0 1 4-15,0-14 15 0,0 8 5 0,0 6-5 16,0 0 16-16,0 1-10 0,0 3 0 16,0 1-1-16,9 42 0 0,-5-34 3 15,-2 0-6-15,2 3-18 0,0-1 34 0,0 3-53 16,-4 2 32-16,2-1-25 0,1 2 28 0,-3-2-9 16,0 0 9-16,1-1-4 0,1 1-8 0,-1-2 30 15,-1 3-18-15,5 0-9 0,-3 6-9 0,1 3 21 16,1 45-34-16,-2-2 27 0,1 3 7 15,-2 8 1-15,-1-58-109 0,0 29-56 0,0 17-142 16,-10 119-44-16,2-104 31 0,2-1 25 0</inkml:trace>
  <inkml:trace contextRef="#ctx0" brushRef="#br0" timeOffset="49706.08">15883 16325 209 0,'18'21'111'0,"22"20"-31"0,-18-23-67 0,1-6 30 16,5-1-96-16</inkml:trace>
  <inkml:trace contextRef="#ctx0" brushRef="#br0" timeOffset="78824.32">15491 16937 234 0,'0'0'103'0,"0"0"-18"0,14 0-8 16,-14 0 24-16,26 4-14 0,-19-4 47 0,-3 0-26 15,-1 0-6-15,0-1 14 0,1 1-47 16,0 0 34-16,-4 0 3 0,0 0-10 0,0 0-16 16,0 0 27-16,0 0 6 0,7 0-24 0,-7 0-2 15,0 0 16-15,0 0-6 0,0 0 5 16,8 0-21-16,-8 0 7 0,0 0-9 0,0 0 12 16,0 0 8-16,0 0-12 0,0 0-7 0,12-2-6 15,-12 2 2-15,0 0 23 0,1 0 22 0,-1 0-17 16,0 0-11-16,-1 0-10 0,0 0-8 15,-2 0 31-15,-1 0 3 0,0 0 24 0,-3 0-33 16,-1 2 15-16,2-2-6 0,-2 0-16 16,-1-2-3-16,0 2-5 0,-6 0 3 0,-3 0-15 15,-1 0-7-15,1 0 1 0,-1 0-12 0,1 0-6 16,0 0-7-16,0 0 3 0,5 0-10 0,-10 10-14 16,17-10 4-16,-1 3 18 0,2-3-19 15,1 0 2-15,-2 1 6 0,4-1-5 0,-1 0-6 16,3 0 4-16,0 0-11 0,0 0 4 15,-8 0-11-15,8 0-20 0,0 0-51 0,-14-14 5 16,13 12-127-16,-2-1-61 0,2 0-54 16,0 0 30-16,2 0-232 0,-1 2 9 0,3 1 47 15,-1 0 32-15,2 1 28 0,-3 2 57 16,3 0 2-16,0 0 46 0,-1 2-39 0,-1-1 0 16</inkml:trace>
  <inkml:trace contextRef="#ctx0" brushRef="#br0" timeOffset="79071.3">15651 17100 262 0,'-4'3'358'0,"1"-1"-49"0,-2 1-29 15,0 1-11-15,-1-1-31 0,1 0-18 0,-2-2 6 16,-6 8-6-16,-1-8-51 0,3 2-13 0,-6-1-9 15,2 1-12-15,0-1 4 0,4-1-40 16,0-1-10-16,-1 1-23 0,3 1-20 0,2-1-43 16,7-1-58-16,-8 0-106 0,8 0 16 0,-8 0-288 15,8 0 19-15,-9 0 23 0,9 0 26 16,-14-12 25-16,12 6 42 0,1 1-2 0</inkml:trace>
  <inkml:trace contextRef="#ctx0" brushRef="#br0" timeOffset="84618.97">16368 16634 323 0,'0'0'331'16,"0"0"-38"-16,0 0-41 0,0 0-12 15,0 0-16-15,0 0-27 0,0 0 8 0,0 0-2 16,24-13-16-16,-22 13-39 0,0 2-9 0,-2-2-18 16,0 0-6-16,-1 0-4 0,-2 2-21 0,-1-2-1 15,-1 1-22-15,-2 1 2 0,-9 5 12 16,3-3-37-16,1-2-1 0,-5 1 13 0,-5-1-7 15,7 4-16-15,-2 1-1 0,3 0-2 16,0-3 14-16,4-4-12 0,-8 6 13 0,5-5-11 16,6 1-3-16,-1-1 2 0,0-1 0 0,5 1-15 15,-3-1-14-15,2 0 14 0,3 2 23 16,-3-2-20-16,-1 0 12 0,3 1-3 0,1 0-19 16,-2 1-8-16,0 1-1 0,1-2 10 0,1 6 7 15,1-4-8-15,-3 3-9 0,3-1-13 16,0 1 8-16,0-6 1 0,0 0 1 15,0 15-7-15,0 0 13 0,14 21 6 0,-10-20-13 16,1 2-2-16,0 0 3 0,-2 4 11 0,1 0-9 16,-1 2-11-16,3 1 17 0,-5-2-2 15,-1 2-4-15,1-2-21 0,-1-12 28 0,0 6-10 16,0 2 17-16,0-1-2 0,0-3 7 0,0-1-18 16,0-2-10-16,0 0 18 0,0-4-19 0,0 0 3 15,0-1 7-15,0-7 1 0,0 9-1 16,0-2 0-16,0-7 41 0,0 8-5 0,10 3 21 15,-5-8-38-15,0-1 16 0,-1 0-1 16,2 1 16-16,2-2-22 0,-3 0-8 0,4-1 0 16,-1 0 3-16,2 0 4 0,1 0-10 15,1 0-9-15,20-12-30 0,-12 5 2 0,-3 2-60 16,-3-1-16-16,2-2-61 0,-2-1-42 16,-3 1-47-16,2-3 22 0,-3 5-247 0,-2 2 34 15,0-2 31-15,-5 3 25 0,0 0 16 0,-2 1 19 16,1 1 44-16,-1-2 33 0,0-1-48 15</inkml:trace>
  <inkml:trace contextRef="#ctx0" brushRef="#br0" timeOffset="84903.94">16239 16986 427 0,'-4'-3'352'0,"0"2"-59"0,2-1-20 16,-2 0-60-16,1 1-16 0,2 1 3 0,0-1-43 15,-2 0-5-15,2 1 1 0,2-2-26 16,2 2 12-16,-2-1-45 0,1 1-8 16,4-3 14-16,0 2-6 0,12-2-29 0,-1-2-3 15,2 3 0-15,1-2-8 0,-1 1-42 0,2 1-39 16,-2 1-34-16,-11 1-74 0,4 0 12 15,4 0-143-15,13 14-128 0,-13-8-11 0,-7-1 76 16,2-1 4-16,-3 1 12 0,-1-1 45 16,9 4-13-16</inkml:trace>
  <inkml:trace contextRef="#ctx0" brushRef="#br0" timeOffset="85373.96">16961 16983 493 0,'0'-5'296'0,"0"3"-34"0,-1-2-24 16,0 0-20-16,-2 1-24 0,2-2 5 0,-4 3-22 15,0-2 3-15,3-2-24 0,-3 4-7 16,-8-6 15-16,5 3-34 0,-5-4 23 0,5 5-17 15,-1 0-14-15,3 0 19 0,-3 3-15 0,5-2-15 16,-4 0-21-16,3 2-9 0,-1-1-21 16,1 0-4-16,1 0-5 0,-3 2-4 0,1 0-6 15,0 0-4-15,0 0-5 0,6 0-2 0,0 0-16 16,-24 14 15-16,13-6-9 0,2 5-2 16,-3 0-4-16,4 0 8 0,3 3-1 0,1 0-1 15,1-1-5-15,0 2 16 0,2 4-7 16,1-4 12-16,0-6-26 0,0 5 20 0,0 6 0 15,0 0-8-15,0 0 10 0,0 0-1 0,13 25 1 16,-12-23-22-16,0-1-1 0,0 1 12 0,5-2 7 16,-4 4 7-16,0-8-9 0,-2-3-20 15,2-3 2-15,1 1-2 0,-2-4-58 16,0 0-36-16,-1-1-38 0,3-2-17 0,-2-2-29 16,-1-4-24-16,0 0 16 0,0 0-145 0,0 8-108 15,0-8 3-15,0 0 7 0,13 13 28 16,-11-13 21-16,2 0 28 0,1 0 15 0,0-2 49 15</inkml:trace>
  <inkml:trace contextRef="#ctx0" brushRef="#br0" timeOffset="85583.9">16936 17345 592 0,'-4'-1'343'0,"-1"1"-46"0,0 0-22 16,0 0-39-16,-2 0-29 0,-13 3-18 15,11-3 5-15,-2 0-23 0,-3 0-14 0,2 0-45 16,-2 0 7-16,2 0-35 0,2 0-19 0,0 0-7 16,3 0-12-16,1 0-42 0,6 0-69 15,-9 0-42-15,9 0 10 0,-8 0-231 0,8 0-88 16,-9-7 54-16,11 4-5 0,0 0 54 16,2 2 18-16,1-1 6 0</inkml:trace>
  <inkml:trace contextRef="#ctx0" brushRef="#br0" timeOffset="85908.89">17374 17287 817 0,'13'-7'270'16,"-2"2"-41"-16,-2 0-12 0,1 2-9 0,-3-1 24 15,-3 2-37-15,4 0-15 0,-5 1-14 16,1 0 5-16,1 0-19 0,-1 1-5 0,0-2-32 16,-2 2-2-16,1-2-12 0,-2 2 21 0,-1 0 12 15,0 0-1-15,3 4-2 0,-7-3-5 16,1 0-8-16,-2 2-8 0,-2-2-13 16,-1 0-5-16,-9 5-8 0,1-2-14 0,-2-1-9 15,0 1-5-15,-2-3-23 0,0 1-40 0,5 0-1 16,5-2-178-16,-4 0-83 0,0 0 25 15,1 0-254-15,3 0 43 0,-6-15 40 0,14 13 38 16,-3-1 43-16,5 0-16 0,0 2 1 0,0 1 67 16,5-2 7-16</inkml:trace>
  <inkml:trace contextRef="#ctx0" brushRef="#br0" timeOffset="86746.83">18200 16813 598 0,'0'-1'316'0,"0"-2"-37"16,0 2-37-16,3-2-12 0,-3 3-37 0,1-2-18 15,-1 1-17-15,0 0 15 0,0 0-25 16,1 1-23-16,-2 0-4 0,0 2 10 0,-2-1-18 15,-1 1-16-15,-1 2 15 0,-9 3-5 0,-1 2-33 16,-3-4-12-16,1 1 7 0,-2-1-11 16,2-1-4-16,2-1 28 0,-1-2-24 0,16-1-3 15,-11 0 3-15,2 0 2 0,0 0-20 0,3 0 9 16,6 0-7-16,-9 0 7 0,9 0-1 16,-8 0-4-16,8 0-5 0,-6 0 7 0,6 0-8 15,0 0-16-15,-9 0 3 0,9 0-1 16,-5 9 3-16,6-8 0 0,3 4-1 0,-4-3-2 15,4 4-9-15,-2-1 3 0,2 2-1 16,-1-1-38-16,0 13 2 0,1-1 25 0,-2-3-4 16,-1 9 2-16,-1-14-2 0,0 7 0 15,0 3 19-15,0 1-20 0,-14 27 9 0,8-25 14 16,0 0-16-16,3 0 12 0,-1-4-13 0,-2 4 5 16,5-4 7-16,-1-1 7 0,-1 1-7 0,3-5 14 15,-2-1-26-15,0-3 19 0,2-10 9 16,0 10-18-16,0 2 17 0,13 12-4 0,-6-16 0 15,2 3-11-15,3-2 3 0,1-5 8 16,-5 0-1-16,-8-4-27 0,15 0 21 0,-2 0-2 16,1 0-20-16,0 0-9 0,3 0 4 15,-2 0-29-15,21-10 3 0,-21 5-100 0,1-1-5 16,-3-1-32-16,-1 0-36 0,-2 1-7 16,-1 1-41-16,-1 1 24 0,-3 0-118 0,-1 2-109 15,1-2 38-15,-3 1 24 0,1 1 3 16,0-1 70-16,-2 0 18 0,0 2-23 0,-1-2 54 15</inkml:trace>
  <inkml:trace contextRef="#ctx0" brushRef="#br0" timeOffset="87005.82">18057 17164 600 0,'-3'-3'317'0,"-1"1"-30"0,2 0-7 0,1 0-50 16,-1 1-15-16,1-1 0 0,0 1-28 16,2-2 1-16,0 2-14 0,2-2 4 0,-1 2-20 15,4-2-40-15,0 0 12 0,0 1-22 0,10-1-11 16,2-1-10-16,-6 0-29 0,5-2-1 16,-2 3-57-16,-2 0-62 0,0 2-49 0,-4-2-73 15,13 1 16-15,-9-1-210 0,-1 3-46 0,-3-3 48 16,-1 3 36-16,2-2 0 0,-2 2 69 15,-8 0-67-15,6 0 74 0</inkml:trace>
  <inkml:trace contextRef="#ctx0" brushRef="#br0" timeOffset="87294.8">18448 17119 629 0,'3'2'381'0,"-1"-1"-57"0,1-1-12 15,-2 2-40-15,2 0-27 0,-2 0-30 0,3 2 9 16,-2-1 15-16,-2 5-27 0,3-1-16 16,1 11-17-16,1 1-3 0,-4 2-7 0,2-2-21 15,0 4-2-15,0-1-3 0,0-1-19 16,-3-6-23-16,0 6-7 0,3-1-10 0,-3-9 1 16,0 1-7-16,0 1-19 0,0-3 3 15,0-1-16-15,0 0-13 0,-10 5-31 0,8-10-30 16,2 0 6-16,-2-3-140 0,1-1-48 0,1 0-78 15,3-1 26-15,-2-2-212 0,-2-2 20 0,3 2 41 16,-2-3-11-16,0-1 74 0,0 0-13 16,4-12 79-16,-4 9 30 0,0-5-67 0,6-20 12 15</inkml:trace>
  <inkml:trace contextRef="#ctx0" brushRef="#br0" timeOffset="87492.79">18489 16970 368 0,'0'-10'441'0,"0"2"-39"0,-1 0-38 16,1 2-48-16,0 1-5 0,-2-1-18 16,1 2-43-16,1 0-24 0,0 4-53 0,0 0 11 15,0-7-22-15,0 7-27 0,0 0-46 16,0-8-9-16,0 8-85 0,0 0-15 0,0 0-75 16,0 0-31-16,7-10 11 0,-6 11-245 0,4 0-76 15,-4 3 19-15,2-2 62 0,-2 2-18 0,-1 1 93 16,5-1 3-16,-2 1 23 0</inkml:trace>
  <inkml:trace contextRef="#ctx0" brushRef="#br0" timeOffset="87876.77">19293 17108 796 0,'6'-3'294'0,"0"2"-23"0,1 1 18 0,-3-1-21 15,0-1-37-15,0 2-28 0,0 0-23 0,-1-1-21 16,0 1 34-16,-2 0 7 0,2 0-27 15,-2-2 5-15,0 2-41 0,-1 0 11 0,-1-1-26 16,-1 1-23-16,-2 0-2 0,-3 0-14 0,2 0-2 16,-4 1 0-16,-10 2-4 0,9-3-8 0,-6 0-9 15,-3 0-11-15,0 0-25 0,0 0-3 16,-3 0-21-16,2 0 0 0,3 0-79 0,-14 11-39 16,31-11-37-16,-11 0-81 0,3 0 21 0,3 0-273 15,5 0 52-15,0 0 35 0,0 0 51 16,0 0 11-16,-9 6 26 0,12-5-27 0,1 2 40 15,11 4 38-15</inkml:trace>
  <inkml:trace contextRef="#ctx0" brushRef="#br0" timeOffset="88099.75">19299 17289 929 0,'-1'1'354'0,"0"2"-55"0,-3-3-36 15,2 1-8-15,-2-1-31 0,-1 2 19 0,-2-2-26 16,1 1-25-16,-11 3-19 0,-1-1-20 16,-5-3-12-16,12 0-27 0,-6 0 12 0,-3 0-13 15,-1 0-72-15,1 0-70 0,-3 0-60 0,-1 0-83 16,2 0 15-16,3 0-269 0,3 0-22 16,4 0 77-16,1 0 48 0,5 0 2 0,6 0 8 15,-8 0 45-15,8 0 18 0</inkml:trace>
  <inkml:trace contextRef="#ctx0" brushRef="#br0" timeOffset="88969.7">19592 16911 710 0,'0'-5'351'0,"2"1"-45"16,0 3-31-16,0-4-18 0,-1 3-57 15,-1 1-14-15,1-3-36 0,0 2-5 0,2 0 3 16,-1 1-25-16,2 0-32 0,1 1 23 0,0 0-43 15,-1 1-5-15,3-1-10 0,2 0 7 16,-3 0 7-16,14 14-25 0,-5-6-5 0,-5 1 28 16,0-2-9-16,-4 0 10 0,0 0-25 15,-3-1-7-15,-3 1 8 0,3 1-5 0,-3-1-7 16,0-7 9-16,0 0-10 0,0 13-4 0,-13 12 8 16,7-16-4-16,-1-1-4 0,4-4 5 0,-3 2 6 15,3-2-25-15,-3 2 0 0,5-4-1 16,-2 3 10-16,-2-3-1 0,2 2 9 0,0-2 11 15,-1 2-5-15,3-3-23 0,-3 4-13 16,3-4 4-16,-2 0-1 0,3 1-1 16,0-2-5-16,0 0-1 0,0 0-6 0,12 5-1 0,-6-3 31 15,10 2-2-15,1-1-33 0,-2 2 12 16,0 0 11-16,-1 1-14 0,-1 1 2 16,-1 2-1-16,-1-1-3 0,-4-1 16 0,4 7-17 15,-8-2-4-15,0 1 10 0,0-4-4 0,-3-9 3 16,0 15 16-16,0 0-13 0,-17 18 6 0,8-16-2 15,0-2 0-15,-3-2-3 0,0 2-9 16,1-6 9-16,-2 4-10 0,2-9 2 0,3 2-1 16,-2-4-2-16,3 0-35 0,0-1-42 15,7-1-35-15,0 0-41 0,-9 0-45 0,-5-12 19 16,7-1-263-16,5 4 0 0,1-3 71 16,1 2 28-16,0 10 17 0,0-11 31 0,12-19 23 15,-1 15 31-15</inkml:trace>
  <inkml:trace contextRef="#ctx0" brushRef="#br0" timeOffset="89207.69">19889 17097 924 0,'2'0'376'0,"4"1"-33"16,-3 1-43-16,1-1 11 0,3 2-27 0,-4-1-29 15,8 8 5-15,-4-4-42 0,3 0-15 16,-3-1-36-16,-2-1-2 0,0 0-17 0,-1-1-28 15,0 0-10-15,0 1-14 0,-1-3-32 0,0 2-16 16,1 0-6-16,-2 0-60 0,0-2-24 0,2 1-59 16,-3-1-42-16,0-1-47 0,2 1 15 15,-3-1-163-15,0 0-120 0,0 0 18 0,0 0 65 16,0 0 21-16,10-12 17 0,-8 8 67 16,4 0-8-16,-5-1 2 0</inkml:trace>
  <inkml:trace contextRef="#ctx0" brushRef="#br0" timeOffset="89534.66">20062 16969 1018 0,'1'-4'341'0,"1"-2"-50"0,-1 2-36 0,1 0 35 16,-1 1-37-16,-1 1-54 0,1 0-13 15,1-1-21-15,-2 3 8 0,2 1-6 0,0-1-20 16,-2 2-12-16,2 1-34 0,1 2 26 15,-1 1 1-15,0 0-25 0,3 8 1 0,1-1-11 16,-1 4 2-16,2-3-24 0,-1 0 9 0,-1-3-7 16,3 3-4-16,-2-5-22 0,3 3-4 15,1-1-2-15,0-1 1 0,2-1-11 0,-3-3 9 16,0-2-27-16,-1-2-16 0,1 0-18 16,-3-2-20-16,14 0 4 0,-20 0-85 0,9 0-21 15,1 0-17-15,-1 0-19 0,2-14-47 0,-6 10 6 16,5-6 20-16,2 0-191 0,-5-1-36 15,0 2 54-15,-5 2-37 0,1-2 71 0,-2 3 17 16,0-1 18-16,-1 7 29 0,0-10 1 0</inkml:trace>
  <inkml:trace contextRef="#ctx0" brushRef="#br0" timeOffset="89869.64">20322 16906 270 0,'0'0'353'0,"0"-8"-47"16,0 8-40-16,0-8-20 0,0 8-8 0,0-8-28 15,0 8-26-15,0 0 18 0,0 0-22 16,0 0 7-16,-1-11-20 0,2 11-19 0,-2 3-15 16,4 1 37-16,-5 2-11 0,2 0 1 15,0 2-9-15,2 9 3 0,-2-6-23 0,0 4-3 16,0 4 0-16,0 3-6 0,0 0-9 16,0 0-10-16,0 2-8 0,0 1 4 0,0-2-3 15,0 2-13-15,0-1 7 0,0-2-13 0,0 1-5 16,0-1-10-16,0-2 5 0,7-2-20 15,1 21 5-15,-4-21 2 0,0 4-16 0,-4-8-8 16,1-1 4-16,1-3-2 0,0 1-10 0,-1-1-20 16,-1 10-2-16,0-20-26 0,0 12-6 0,0-2-40 15,0-1 7-15,0-2-85 0,0 0-32 16,0-7-50-16,0 8-38 0,12 5 26 0,-12-11-176 16,3 0-49-16,0-2 15 0,2 0 38 15,0-1-8-15,9-5 72 0,-2 1 44 0,0-1-25 16,6-2 60-16,-2-3 0 0</inkml:trace>
  <inkml:trace contextRef="#ctx0" brushRef="#br0" timeOffset="90233.63">20961 17226 963 0,'2'0'340'0,"2"0"7"0,-3-1-56 16,3 1-35-16,-4 0-30 0,1-2-28 15,0 2 52-15,1 0-10 0,-1 0-2 0,0-1-7 16,-3 0-34-16,0-1-31 0,0 2 9 16,-3 2-20-16,-1-4-9 0,-2 2 3 15,1 2-6-15,-10-1 3 0,9-1-21 0,-4 0 4 16,-3 0-7-16,-2 0-15 0,-1 0-3 0,0 0-4 15,-3 0-17-15,5 0-17 0,0 0 4 16,4 0-17-16,-1 0-6 0,3 0-7 0,-4 0-37 16,3 0-44-16,-2 0-91 0,-6-4 14 0,13-2-194 15,3 2 28-15,0 1 25 0,3-3 24 16,1 4-289-16,1-2 66 0,3-1 16 0,-1 3 56 16,7-9 6-16,1 2 56 0,7 2 9 15,-3 3-1-15,-1-3 8 0,2 2 68 0,4-1-85 16</inkml:trace>
  <inkml:trace contextRef="#ctx0" brushRef="#br0" timeOffset="91238.56">21375 16854 843 0,'0'-3'373'0,"1"0"-31"0,-1 2-46 16,0-1-26-16,1 1-27 0,0 0-28 0,-1-1-25 0,2 1-13 15,-2 1-19-15,0-2-1 0,-2 1-17 16,2 1-19-16,-1 0 2 0,0 0-10 0,-3 0-17 15,-1 0-21-15,-2 0-2 0,0 1 20 16,-7 5-16-16,6-6-7 0,-16 7 3 0,10-7 11 16,3 4-6-16,2-3 0 0,-1 1-3 0,1-2 4 15,3 0-21-15,6 0 7 0,0 0-8 16,-9 0-4-16,1 0-12 0,8 0-1 0,-7 0-6 16,7 0 12-16,-8 0-14 0,8 0-5 0,-7 0-14 15,7 0-1-15,0 0 14 0,-8 0-22 16,8 0 12-16,-9 11-8 0,9-7 18 15,0 0-27-15,-2 2 10 0,2-2 2 0,2 3 6 0,-2 0-11 16,0-2-1-16,0-5 7 0,0 7 3 16,0 2-2-16,0 4 0 0,0 1-3 0,11 17 5 15,-8-20 6-15,-2 0-1 0,0-2 11 16,0-1 3-16,-1 1-8 0,0-9-12 0,0 0 11 16,0 9-1-16,0-2 0 0,0-7-9 0,0 8 0 15,0-8 5-15,0 9-3 0,0-9-1 16,0 8 2-16,0-8-5 0,0 0 4 0,11 11-13 15,-6-11 0-15,-1 0 2 0,1-1 1 0,2-1 5 16,0 1-5-16,2 1 3 0,4 0-6 0,12-7 3 16,-11 6-11-16,-2 1 6 0,-1 0 2 15,-11 0 3-15,8 0-18 0,5 0 10 0,-2 0-2 16,16 16 9-16,-14-7-9 0,-4-5 4 16,-5 4-3-16,2-1 2 0,-2 0-11 0,-2 0 13 15,1 1-10-15,-3-2 10 0,0 1-6 0,0-7 6 16,0 14-8-16,0 1 9 0,-16 20-4 15,9-19 5-15,-1 0 0 0,-1-2-5 0,-1 1 6 16,1-2-14-16,-1-1 10 0,-3-2-1 0,3-1-16 16,1-3-21-16,-1-1-26 0,-6 0 6 0,10-5-175 15,-4 0-66-15,1 0 28 0,-1 0-286 16,-15-13 44-16,13 9 32 0,4 0 55 0,0 0 25 16,4 1 9-16,2 2 69 0,2-2-4 15,0 1 40-15,0 0-32 0,0-1 32 0</inkml:trace>
  <inkml:trace contextRef="#ctx0" brushRef="#br0" timeOffset="92068.51">21897 17134 219 0,'0'0'335'0,"0"0"-59"16,0 0-4-16,0 0-47 0,0 0-7 0,0 0-18 16,0 0 15-16,0 0-32 0,0 0-1 15,0 0-10-15,23-29-24 0,-21 29 23 0,-1-2-32 16,0 0-6-16,1 2-17 0,-2 0-13 15,0-1 7-15,0 1-12 0,-3 0 10 16,0 1-17-16,-1-1 39 0,1 2-26 0,-4-1-3 16,1-1 13-16,0 0-23 0,-1 0-7 15,-2 1 12-15,0-1-10 0,-5 0 5 0,-2 0-10 16,1 0-4-16,2 0-6 0,-2 0 0 0,1 0-22 16,2 0 0-16,1 0 6 0,1 0-18 15,2 0-2-15,8 0-2 0,-7 0-16 0,-2 0-9 16,9 0-6-16,-7 0-29 0,7 0 3 15,0 0-123-15,0 0-50 0,-9-4-42 0,12 3-50 16,1-1 30-16,1 2-236 0,-1 0 41 0,0 2 21 16,-2-1 46-16,1-1 35 0,-2 3 20 15,2-1 11-15,0 2 23 0,0 0 32 0,-3 0 17 16</inkml:trace>
  <inkml:trace contextRef="#ctx0" brushRef="#br0" timeOffset="92348.5">21891 17257 425 0,'3'1'305'0,"-1"2"-24"0,-1-1-27 0,1 2-33 16,-1-2 3-16,-1 1-1 0,-1 0-5 15,-2 0-5-15,1-2-39 0,-1 1 9 0,-1 3-17 0,-1-1-18 16,-8 3 12-16,3-1-5 0,-1-2 14 15,3-2-7-15,-1 1-27 0,1-1-9 0,2-1-4 16,-2 0-8-16,2 1-22 0,-1-1-14 16,1-1-18-16,-2 0-40 0,2 0-2 0,0 2-3 15,6-2-151-15,-7 0-100 0,-2 0 21 16,9 0-270-16,-7 0 14 0,7 0 56 0,-8 0 65 16,-5-14 20-16,11 12-3 0,0 1 36 15,1 0 24-15,-2-2-1 0</inkml:trace>
  <inkml:trace contextRef="#ctx0" brushRef="#br0" timeOffset="114630.14">21963 17336 556 0,'0'0'143'0,"0"0"-21"16,0 0 20-16,0 0-18 0,0 0-47 0,0 0 4 15,0 0 24-15,0 0-14 0,0 0-12 16,0 0 6-16,0 0-30 0,0 0 17 0,0 0 3 15,0 0 9-15,0 0-11 0,0 0-5 0,0 0 8 16,0 0-3-16,0 0-3 0,0 0-6 0,0 0-3 16,0 0-4-16,0 0 0 0,0 0-12 15,0 0 12-15,0 0-9 0,0 0-2 0,0 0-3 16,-6 18-5-16,4-17 12 0,-2-1 11 16,4 0 1-16,-4 2-4 0,-2-4-22 0,2 4 4 15,-1-2-11-15,5 0 9 0,0 0-9 0,-9 0 5 16,2 0-6-16,7 0 13 0,-8 0-21 15,0 0 29-15,2 0-6 0,6 0-1 0,-9 0-36 16,0 0 19-16,1 0 5 0,8 0-15 16,-9 0 10-16,0 0 0 0,3 0 22 0,6 0-25 15,-9 0 1-15,1 0 33 0,2 0-22 0,6 0-10 16,-10 0-1-16,3 0 32 0,1 0-49 0,6 0 13 16,-10 0-3-16,3 0 38 0,7 0-26 15,-9 0 17-15,1 0-26 0,0 0 24 0,8 0-38 16,-9 0 10-16,1 0 13 0,1 0-16 0,7 0-7 15,-10 0-4-15,3 0-4 0,0 0-3 16,7 0 20-16,-8 0-5 0,8 0 2 0,-10 0 13 16,-3-6-8-16,10 5 8 0,-1 1-11 0,-1-1-13 15,5 1 17-15,0 0-1 0,0 0-2 16,0 0-2-16,-7 0 28 0,7 0-19 16,0 0 6-16,-6 0-17 0,6 0 19 0,0 0-11 15,0 0 10-15,-9 0-11 0,9 0 5 0,0 0-8 16,0 0 20-16,0 0-23 0,0 0 10 15,-11-10-8-15,11 10-22 0,-2 0-2 16,4-2 24-16,-2 2-13 0,1 0 13 0,0 0-6 16,4 0 6-16,-1-1 1 0,1 2 8 0,-1-2-18 15,2 2 1-15,1-1-8 0,-1 0 4 0,3 0 0 16,-9 0-1-16,7 0 4 0,-1 0 7 16,4 0-12-16,3 0 5 0,3 0-3 0,0 0 11 15,-2 0-23-15,-3 0 13 0,1 0 13 16,-2 0-9-16,-4 0-7 0,1 0-8 0,-7 0 0 15,9 0 18-15,-2 0-5 0,-7 0-15 16,8 0 13-16,-8 0 0 0,16 8 0 0,-14-4 3 16,3-2-16-16,-4 2 7 0,2-1 1 0,-3 0-1 15,3-2 10-15,-3 2 4 0,2 0-14 16,-1-2 7-16,1 2 4 0,-1 0-28 0,-1 0 21 16,1-2 14-16,1 0 11 0,-1-1-9 0,-1 2 31 15,2-1-7-15,-3-1-3 0,0 2-2 16,0-2-1-16,-1 1-12 0,1-1-1 0,-3 1 4 15,0-2 2-15,2 1-8 0,-2 0-7 0,-1 0-5 16,1 0 1-16,-1-1 9 0,1-1 0 16,-2 2-6-16,0-1-13 0,6 1-1 0,0 0 12 15,-8 0-1-15,0 0 11 0,1 0-12 0,7 0 1 16,-9 0-1-16,-7-7-17 0,12 5 16 16,-1 2 6-16,-2 0-4 0,7 0-12 0,0 0 4 15,-7 0 7-15,7 0 2 0,-9 0-28 16,3 0 27-16,6 0-8 0,-8 0 0 15,8 0 7-15,-9 0-4 0,9 0-15 0,-6 0 0 16,6 0 21-16,0 0-9 0,-8 0-7 0,8 0 24 16,0 0-13-16,-7 0 10 0,7 0-11 15,0 0 4-15,0 0-2 0,-7 0-11 0,7 0-7 16,0 0-3-16,0 0-52 0,0 0 7 16,0 0-137-16,0 0-98 0,-10-2 29 0,11 3-258 15,0 0 46-15,3-1 37 0,-3 0 46 16,2 0 39-16,0-1-10 0,1 1 79 0,-1 1 1 0,3-1-1 15,-2 2 20-15</inkml:trace>
  <inkml:trace contextRef="#ctx0" brushRef="#br0" timeOffset="138775.68">22373 17222 758 0,'0'0'298'0,"0"-14"-34"16,0 14-15-16,0 0-24 0,0 0 0 15,0 0-26-15,0 0-38 0,14 0-3 0,-14 0-6 16,0-15 18-16,0 15-31 0,0 0-23 0,0 0-1 16,0 0-13-16,0 0-10 0,19-21-10 0,-19 21 38 15,0-2 6-15,0 2-10 0,1 0-22 16,-1 0 11-16,-1-1-1 0,1 1 1 16,0-1-10-16,0 1-22 0,0 0 26 0,-2-2-18 15,2 2 15-15,0 0-7 0,-1-1-9 0,-1 1-12 16,-3-1 4-16,3 1-19 0,-4-2-2 0,1 1 6 15,-1-1-7-15,-2 1-20 0,2 1 8 0,-2-1-3 16,2 1 0-16,-2 0 2 0,-10-3-7 16,4 1-2-16,4 1 8 0,1 0-12 15,0 1-7-15,0-2-2 0,4 1 6 0,5 1-4 16,0 0 4-16,-8 0-8 0,8 0-1 0,-10 0-12 16,10 0 2-16,-8 0 9 0,8 0-11 15,-5 0 4-15,5 0 2 0,0 0 1 0,-8 0-7 16,8 0 9-16,0 0 2 0,-7 0-13 0,7 0 1 15,0 0 7-15,0 0-9 0,0 0 7 16,-9 0 8-16,9 0-10 0,0 0-1 0,0 0-5 16,0 0-3-16,0 0 11 0,0 0-2 0,-5 0 3 15,5 0-6-15,-7-3 2 0,7 3 4 16,2 2-10-16,0-2 11 0,1 0-5 0,-1 1-2 16,4 0-2-16,1-1-8 0,-1 0 14 15,2 0-6-15,1 0-5 0,5 0 15 0,-1 0-8 16,5 0 5-16,-1 0-6 0,3 0 3 15,-2 0-2-15,-4 0 6 0,-1 0-5 0,-2 0 4 0,0 0-2 16,-2 0 1-16,-1 0-8 0,-1 0 10 16,-7 0 0-16,9 0-6 0,-3 0-9 0,-6 0 7 15,8 0 7-15,-8 0-6 0,6 0 6 16,-6 0 7-16,0 0 3 0,8 0-4 0,-8 0 10 16,0 0 2-16,0 0 0 0,0 0 3 0,10-4-9 15,-11 6 6-15,-2-2 4 0,-2 1 0 0,0-1 1 16,0 0 9-16,-3 1-19 0,1-1 8 15,-9 4-1-15,8-4-11 0,-3 0 4 0,1 0-8 16,-1 0 7-16,0 0 12 0,3 0-13 16,2 0 2-16,-2 0-5 0,8 0 27 0,-9 0-11 15,9 0-5-15,-9 0 5 0,9 0-8 0,-7 0-8 16,7 0 1-16,-9 0-6 0,9 0 22 16,-8 0-9-16,8 0 3 0,-6 0 1 0,6 0-9 15,0 0 6-15,-7 0-15 0,7 0-7 0,0 0-2 16,0 0 16-16,-8 0-18 0,8 0 3 15,0 0 17-15,0 0-11 0,0 0-3 0,0 0-7 16,0 0 5-16,0 0 1 0,-11-5-10 16,12 4-4-16,2 2 25 0,0-1-5 0,1 0-18 15,0 0 7-15,0 1 17 0,0-1-6 0,-1 0 4 16,1 0-20-16,-2 0 4 0,-1 2 12 0,2-4-14 16,0 4 9-16,-1-1 8 0,-1-1 2 0,3 0-13 15,-3 0-5-15,2 0 12 0,-2 0-1 16,-1 0-18-16,2 0 0 0,-2 0 2 15,0 1 9-15,1-1 7 0,0 0-4 0,-1 0-8 16,0 0 19-16,1 0-22 0,1 0 8 16,-1 0-4-16,0 2 6 0,-1-2 16 0,0-2-19 15,2 2 16-15,-2 0-23 0,0 0 7 0,0 0 17 16,2 0-22-16,-2 0 12 0,0 0 2 16,0 0-1-16,0 0 3 0,0 0-10 0,0 0-10 15,0 0 12-15,0 0 8 0,0 0 5 0,0 0-5 16,0 0-16-16,0 0 8 0,0 0-2 15,0 0 16-15,0 0-8 0,0 0-6 0,0 0 2 16,0 0 3-16,0 0 5 0,0-1-17 0,0 1-3 16,0 0 2-16,0-1-3 0,0 1 9 0,0 0-2 15,0 0-5-15,0 0 18 0,0 1-10 16,0-2 17-16,0 2-13 0,0-1-7 0,0 0 10 16,0 0-1-16,0 0-10 0,0 0 5 15,0 0 0-15,0 0 3 0,0 0-9 0,-1 0 3 16,2 0 2-16,-1 0 2 0,0 0-2 0,0 0 8 15,0 0-7-15,0 0 2 0,0 0-8 16,0 0 4-16,0 1 2 0,0-1-3 0,0 0-4 16,0 0 9-16,0 0 2 0,0 0 3 15,-1 2 3-15,1-2-15 0,0 0 8 0,0 0 6 0,0 1 5 16,-3-1-18-16,3 0 12 0,0-1-18 16,0 1 5-16,0 1 15 0,0-1-12 15,0-1-5-15,0 2 14 0,0-1-15 0,0 0 6 16,0 0 15-16,-1 2-7 0,0-2-10 15,1-2-1-15,0 4 3 0,-2-1 11 0,1-1-15 16,1 1 15-16,0-2-14 0,0 1 0 0,0 1 20 16,0 1-17-16,0-2 7 0,-1 0-13 0,1 0 13 15,0 0 9-15,0 0-8 0,0-2-7 0,0 2 4 16,0 0 3-16,0 2-6 0,0-2-12 16,0 0 17-16,1 0-10 0,-1 0 2 0,0 0-12 15,0-3 21-15,0 3-3 0,0 0 0 0,1 0 8 16,1 0-11-16,-1 0 5 0,0-1-13 15,-1 1 1-15,0 0 20 0,0 0 2 0,2-2-19 16,-2 4 6-16,0-2-12 0,0 0 6 0,0 0-3 16,1-2 20-16,-1 2-13 0,1 2 12 15,-2-2-18-15,2-2 5 0,-1 2 4 0,0 0-9 16,0 0 9-16,0 0-10 0,0 0-1 16,0 0 8-16,0 0 4 0,0 0 1 0,0 0 5 15,0 0-5-15,0 0-8 0,0 0 8 0,0 0 7 16,0 0-11-16,0 0-5 0,0 0 18 15,0 0-23-15,0 0 12 0,0 0-6 0,0 0 15 16,0 0 2-16,0 0-17 0,0 0-1 16,0 0-4-16,0 0-1 0,0 0 14 0,0 0-8 15,0 0 9-15,0 0 1 0,0 0-13 16,0 0 17-16,0 0-20 0,0 0 1 0,0 0 3 16,0 0 2-16,0 0 1 0,0 0 10 0,0 0-3 15,0 0-12-15,0 0 20 0,0 0-24 0,0 0 10 16,0 0-5-16,0 0-3 0,0 0 15 0,0 0 4 15,0 0-9-15,0 0 19 0,0 0-10 16,0 0-1-16,0 0-12 0,0 0-4 0,0 0 10 16,0 0-7-16,0 0 1 0,0 0 15 0,-23-7 3 15,18 6-12-15,2 1-5 0,-3-1-4 16,3 1 8-16,2-2-12 0,-3 2 8 0,2-1-1 16,-2-1 19-16,2 2-12 0,-1-1-5 15,-1 1 11-15,4 0-13 0,-3-1-10 0,2 1 29 16,1 0-15-16,-2 0 0 0,-1-2-9 0,3 2 8 15,-1 0-1-15,-1-2 6 0,2 2-11 0,0 0 10 16,0 0-5-16,0 0-4 0,0 0 11 16,0 0-3-16,0 0 5 0,0 0-6 0,0 0-2 15,-6-1 5-15,6 1-6 0,-1-1-3 16,1 1 11-16,0 0-8 0,0 0-5 0,0 0 1 16,0-1 0-16,1-1 3 0,-1 4-1 15,0-2 13-15,0 0 0 0,0 0-15 0,1 0 2 16,1 0-4-16,0 0 0 0,-1 0 10 15,-1 0 1-15,3 0 5 0,1-2-12 0,-2 2 5 16,1 0-2-16,2 0-10 0,-1 0 31 0,5 0-31 16,-4 0 11-16,3-1 7 0,-8 1-7 15,6 0 14-15,3 0-21 0,-3 0 9 0,2 0 5 16,-1 0-18-16,0 0 9 0,-7 0 7 0,17-8 8 16,-11 6-9-16,-6 2-7 0,0 0-2 15,0 0-4-15,8 0 15 0,-8 0 9 0,6 0-19 16,-6 0 18-16,0 0 0 0,9 0-18 15,-9 0-9-15,0 0 4 0,5 0 17 0,-5 0-3 0,0 0-11 16,0 0-1-16,7 0 3 0,-7 0 5 16,0 0 2-16,0 0 17 0,0 0-23 0,0 0 5 15,0 0 14-15,14-9-20 0,-14 9 12 16,0 0-15-16,0 0 14 0,0 0 11 16,-2 0-9-16,1 0-13 0,-1 0 12 0,-2 1 0 15,-1 0 6-15,0-1-12 0,0 2-2 0,-1-2 11 16,1 1-10-16,-3-1 8 0,-3 0 7 0,-1 0-8 15,-12 6-2-15,13-6-5 0,1 1 5 16,1 0-19-16,2-1 27 0,1 1-18 0,-2 1 16 16,3-2-9-16,-1 0 7 0,0 0 1 15,3 2-5-15,-4-2-7 0,4 0 33 0,-1 0-27 16,1 0 7-16,3 0 25 0,0 0-28 0,0 0-7 16,0 0-5-16,-6 0 15 0,6 0 12 0,0 0-3 15,-7 0-14-15,7 0 1 0,0 0 4 16,0 0-10-16,0 0 5 0,0 0 10 15,-9 0-16-15,9 0 1 0,0 0-7 0,0 0 26 16,0 0-15-16,0 0 1 0,0 0-9 16,0 0 7-16,-6 0-7 0,6 0 1 0,0 0 24 15,0 0-15-15,0 0-18 0,0 0 8 0,0 0-7 16,-6 0 6-16,6 0-52 0,0 0-31 0,0 0-51 16,0 0-47-16,0 0 17 0,0 0-174 15,0 0 30-15,0 0-293 0,-11 2 27 16,14-2 43-16,-2-1 48 0,4 1 33 0,-1-1 45 15,1 1 31-15,3-2 9 0,-2 2 21 0,1 0 66 16,-1 2-1-16,3-2-26 0</inkml:trace>
  <inkml:trace contextRef="#ctx0" brushRef="#br0" timeOffset="144854.31">22745 16770 762 0,'-13'-14'224'15,"13"14"-10"-15,0 0-6 0,0 0-11 16,0-13-20-16,-21-5-12 0,19 14 17 0,0 2-7 16,2 1-21-16,-2-1-4 0,1-1-1 0,1 0 3 15,-1 2-18-15,0-1 1 0,1 0-34 0,-2 0-11 16,2 1-11-16,-1 1 54 0,1 0-1 0,0 3-3 15,0 2-10-15,0 3 7 0,0 0 23 16,1 13-3-16,-1-10-3 0,0 7-7 0,0 6 8 16,0 1 4-16,0 3-2 0,0 2 4 15,11 33-15-15,-8-32-22 0,0 2 4 0,-2-2-20 16,0 3 7-16,1-4 2 0,-1-1-40 0,-1-15 5 16,0 6-5-16,0 2-6 0,0 2-5 15,0-2-8-15,0-1-4 0,0-3 20 0,0 1-15 16,0-2-22-16,0-3-16 0,0-3 27 0,0 0-32 15,0-3 2-15,0 1-13 0,0-2-24 0,0 0-28 16,0-7-22-16,0 8-24 0,0-8-21 16,0 7 13-16,0-7-49 0,0 8-61 0,0-8-18 15,0 0-46-15,10 12-2 0,-8-11 25 16,0-4-128-16,2 1-129 0,1 2 41 0,-1-1 35 16,-2 0 32-16,2-3 37 0,1 1-6 0,-2-1 59 15,1-1 3-15,0 1 24 0</inkml:trace>
  <inkml:trace contextRef="#ctx0" brushRef="#br0" timeOffset="145306.28">22884 17252 836 0,'0'-1'291'0,"2"-1"-20"16,-2 0 4-16,1 2-44 0,0-2-42 16,-1 1-1-16,0 1-5 0,0 0-4 0,0 0-28 15,0 1 9-15,0 1-15 0,0 0 22 16,-1-1-15-16,1 1-6 0,-1 0 1 0,2 2-10 15,-2-1-14-15,1 1-17 0,0-2-9 0,1 0-15 16,-1 1 4-16,1-2-14 0,-1 2-2 0,0-1 4 16,2-1 3-16,-1 0 15 0,-1 0-9 15,1 1-3-15,-1 0 6 0,0-2-14 0,-1 0-13 16,1 0-4-16,-1-2 7 0,-1 0-6 16,2 0-14-16,0-1-5 0,-1 0-5 0,0 2 5 15,-1-3-7-15,2-1 0 0,-1 3-12 0,0-1 10 16,0-1-11-16,1 0 6 0,1-1 0 0,1 1-6 15,-2 1-4-15,0-2-11 0,0 5 11 16,0 0-1-16,0 0-3 0,0 0 8 0,8-12-5 16,-4 10-4-16,0 1-14 0,-3 1 12 0,1 1-5 15,1 1 5-15,0-1-6 0,-2 2-7 16,0 1 12-16,1 0 1 0,-1 1 1 0,-1-2-11 16,0 1 14-16,0 1-5 0,-3 1-2 15,3-3-9-15,0 1-7 0,0 1-19 0,0-3-26 16,0-2-45-16,0 0 11 0,0 0-95 15,0 0-31-15,0 0-31 0,0 0-35 0,0 0 27 16,9 13-207-16,-4-15 35 0,0 2 34 0,-1-1 30 16,-1 0 27-16,1 0-34 0,3-2 24 15,-3 0 29-15,14-7 14 0,-4 2-16 0</inkml:trace>
  <inkml:trace contextRef="#ctx0" brushRef="#br0" timeOffset="145866.25">23332 16908 702 0,'4'-6'298'0,"-1"0"-24"0,1 1-15 0,-1 1-16 16,0 0-37-16,-1-2-7 0,-1 3-14 15,-1 1-2-15,4-1-37 0,-2 0 0 0,-1 2 10 16,2 0-18-16,-3-3 16 0,2 3-16 0,-1 1-15 15,-1 0 34-15,1 0-7 0,-2 3-16 16,-2-3-5-16,3 4-11 0,-4 1 8 0,0 0-8 16,-3 8-11-16,-3 2 3 0,0 0-2 0,0 4-12 15,-2 0 2-15,-1 2-12 0,2 2 2 16,-2 0-4-16,1 4-10 0,1-1 0 0,1-2 5 16,1 3-11-16,2-3-4 0,2 1 9 0,1-4-19 15,2 3-4-15,2-1 8 0,0-11-18 16,0 4 1-16,0 1-3 0,13 18-1 0,-6-18 14 15,0-2-28-15,3-3 2 0,-2 1 10 16,1-2-6-16,1-3-23 0,-3-2 9 0,1-2 12 16,-1-1-17-16,-1-2-9 0,2 0 5 0,-3-1 2 15,-5 0 10-15,0 0-5 0,9 0-7 16,-3 0 0-16,-6 0 10 0,17-12-17 0,-12 8 1 16,-3 0 2-16,2-2 5 0,5-6-16 15,-8 1 9-15,1 4 0 0,-1-3-2 0,-1 2 8 16,0 8-9-16,0-8 2 0,0 0 4 0,0 8 1 15,-14-25 9-15,8 10-19 0,-4 4-1 0,3 1 6 16,-1 3 0-16,1-4-14 0,-2 4-21 0,-4 0-7 16,3 1-35-16,1 2-37 0,9 4 12 15,-8 0-115-15,0 0-18 0,1 0-31 16,0 0-48-16,1 0 27 0,6 0-97 0,-12 0-111 16,5 0 7-16,-1 0 36 0,8 0 33 0,-8 0 29 15,8 0-3-15,0 0 27 0,-9 0 17 16,11-2 10-16</inkml:trace>
  <inkml:trace contextRef="#ctx0" brushRef="#br0" timeOffset="146435.21">23705 17037 788 0,'1'-4'329'0,"3"0"-47"16,-4-1 5-16,2 3 9 0,0-2-48 0,-1-1-30 16,2 2 43-16,-2-1-21 0,1 2-32 15,0 0 3-15,-2 1-32 0,1-2-21 0,-1 2-26 0,2-1-3 16,-1 1-13-16,-1 1-19 0,1-1 27 15,2 3-5-15,-2 0-6 0,-1 2-7 0,1 0-21 16,1 2-4-16,-2-1 9 0,0 3-3 16,6 10-7-16,-2 2-13 0,-2 0 17 0,4 1-2 15,-5 0-1-15,1 3 27 0,5 0-24 0,-4 0 15 16,0-4-1-16,1 5 5 0,-1-1-30 16,-3-3 22-16,2 2-4 0,-2 1-2 0,3-2-3 15,-3-12-11-15,0 5-10 0,0 0-8 16,0-2 29-16,0 3-20 0,-11 14 14 0,6-13 0 15,-4-3 6-15,3-3-34 0,0-3-3 0,-2 3 7 16,-6-1 5-16,1-3-32 0,-1 1 27 16,8-4-11-16,-5-1 12 0,5-2-4 0,-3 2 3 15,3-1-11-15,-2-2-6 0,8 0-1 0,0 0-11 16,-7 0 2-16,7 0-8 0,-16-11 3 16,13 6-5-16,1 1-9 0,-1-1-9 0,-1-1-31 15,4 1 3-15,-1-1-71 0,1-1-5 16,0 7-41-16,0-8-36 0,0-3 17 0,16-17-127 15,-11 11-51-15,5 1-33 0,-3 3 34 0,-1 2-238 16,-1 2-12-16,-3 0 76 0,0-1 6 0,5-5 40 16,-3 5 11-16,-1 0 30 0,-2 4 100 15,0-2 1-15,-1 3 24 0,0-2 19 0,0 7 6 16</inkml:trace>
  <inkml:trace contextRef="#ctx0" brushRef="#br0" timeOffset="146740.2">23557 17121 1038 0,'-1'-5'365'0,"1"3"-6"0,0-2-26 16,0-1-21-16,2 1-13 0,-1 0-11 0,12-6-21 15,1 0-17-15,0 1-10 0,4 0-30 16,-1 1-5-16,5-1-16 0,1 3-24 0,0-2-12 15,1-1-17-15,2 2-14 0,-1-1-18 16,2 1-7-16,1 0-9 0,-4 0-11 0,3 0-15 16,-2 1-37-16,-1 0-52 0,-1-1-54 0,0 2 6 15,-4 0-173-15,-2 2-74 0,-5 1 30 16,-3 1 28-16,0 1 24 0,-5 0 21 0,-4 0 21 16,0 0-255-16,0 0 44 0,4 7 28 0,-4-3 26 15,-4 1 31-15,-6 7 23 0,-3 2-19 16,-5 3 5-16</inkml:trace>
  <inkml:trace contextRef="#ctx0" brushRef="#br0" timeOffset="147841.13">22271 17479 484 0,'0'0'226'0,"0"0"-24"0,0 0-35 0,0 0-10 15,0-14-10-15,0 14 0 0,0 0-2 16,0 0 0-16,0 0-16 0,0 0-18 0,0 0-13 16,0 0 8-16,0 0-11 0,0 0-13 0,0 0-13 15,0 0-3-15,0 0-13 0,0 0 3 16,0 0 11-16,0 0 4 0,0 0-3 0,0 0-24 15,0 0 4-15,0 0 18 0,12 2-12 16,-10 3 14-16,-2 2 3 0,-2 0-26 0,0 0 6 16,2-7 12-16,0 8 11 0,0 8-10 0,0 2 8 15,-9 19 7-15,5-16-6 0,-2-3-7 16,1-1 8-16,-3 2-9 0,0-1 3 0,2 0 7 16,-2-1 5-16,-1-1-17 0,0-4 0 0,4-2-4 15,-4 6-31-15,0 1 17 0,0-3 8 16,2 1 1-16,0 1 16 0,-2-3-11 0,3-3-4 15,-2 4 4-15,3-3-19 0,-5 0 12 16,4 0 6-16,-1 2-13 0,-2-2-12 16,2 0-13-16,-1 1 10 0,-1 1 5 0,1 1 4 15,-2-3-5-15,4-1-15 0,1-2-10 0,1-1 12 16,1 0-4-16,-2-3 4 0,4 0 5 16,-3 0-15-16,3 0 1 0,-2-1-1 0,2 0-1 15,0 0-3-15,-2 0 9 0,3-1 1 16,-1 0-5-16,-1 1-1 0,1-2-15 0,0 2 7 15,0-2 7-15,-2 2-11 0,3-1 8 0,0-2-13 16,-1 2 7-16,1-2-34 0,-2 0 9 16,2 0 1-16,0 0-138 0,0 0-44 0,3 0-53 15,-2-1 23-15,2-2-256 0,-2 2 5 16,0 2 38-16,1-2-20 0,-1-1 39 0,-1 4 29 16,0-2 64-16,0 3 24 0,0-1 16 0,-4 3 18 15</inkml:trace>
  <inkml:trace contextRef="#ctx0" brushRef="#br0" timeOffset="148534.08">21743 18370 860 0,'-2'1'298'0,"1"1"-10"15,0-1-29-15,1 1-42 0,-1-2 6 0,-1 0 15 16,1 0-28-16,0 0-23 0,-1-2-22 16,1-1 15-16,-1 3 0 0,-1-2-22 0,2-1 15 15,0 0-35-15,-1 0 1 0,1-1-12 0,-2-1-17 16,1-1-11-16,-7-7 13 0,6 1-13 0,2 1-15 15,-3 2-2-15,3-1 3 0,-3 1-10 16,3-9-34-16,-3 2 7 0,2 3 5 0,0-1-3 16,1 4-14-16,1 1 3 0,0 0 4 15,-1 2 1-15,1-1-17 0,0 8 2 0,0-10 5 16,0-1-4-16,0-1-7 0,13-7-4 0,-11 13-5 16,3-3 3-16,4 0-12 0,0 1 8 0,-1 1-21 15,-2 3 18-15,3 1-8 0,4-3-1 16,-3 1 9-16,4 4-6 0,-14 1-4 0,9 0-3 15,-1 0-4-15,-1 0 17 0,1 0 4 0,-8 0-2 16,18 12-11-16,-13-7-7 0,5 6 12 16,-3-2-1-16,-2 0-2 0,-4-1 2 0,-1 1-4 15,0-9 2-15,0 12-8 0,-14 16 9 16,0-12 7-16,0 0-16 0,-2-1 10 0,0 2-1 16,-2-2 0-16,1-3-9 0,-1 1 10 0,6-2-3 15,-2 0 1-15,1-1 7 0,4-3-8 16,0-2 9-16,2 0 2 0,0-3 5 0,1 1 13 15,0 0 1-15,0-2-7 0,2 1 6 16,-2-2 3-16,2 1 0 0,-1-1-10 0,-2 1-2 16,2-1-13-16,0 2 5 0,-4-2-6 0,9 0 11 15,-6 0-2-15,-2 0-10 0,2 0-1 0,-7 0 5 16,-15-14-7-16,14 8 0 0,0-2 10 16,1 1-12-16,1-4-5 0,1 0-15 0,2-1-37 15,1-3-36-15,3 4-26 0,2-1 12 16,0 2-154-16,2 1-82 0,1 9 30 0,0-9-241 15,0 1 47-15,0-1 40 0,0 2 33 0,0 7 36 16,0-11 9-16,0 3 40 0,0 1-4 16,0-2 53-16,11-5-17 0</inkml:trace>
  <inkml:trace contextRef="#ctx0" brushRef="#br0" timeOffset="148736.08">21479 17950 360 0,'4'-4'363'0,"-4"0"-41"16,3 0-60-16,-2 1-23 0,2 1-11 15,0 1-24-15,1 1-23 0,1 3-33 0,1-2-5 16,7 6-10-16,0 1-7 0,1 4-14 0,-3-2-11 16,-1 2-19-16,4 0 0 0,-5 1-18 15,2 2 7-15,0-1-36 0,-5 2-26 0,-2-4-35 16,0-1-28-16,-3-1-32 0,-1-10-28 0,0 14 11 16,0 3-93-16,-15 20-104 0,7-21-107 15,-5 0 44-15,3 2 38 0,-1-1 32 0,1-1-5 16,0-1-31-16</inkml:trace>
  <inkml:trace contextRef="#ctx0" brushRef="#br0" timeOffset="149351.04">21403 18380 331 0,'-8'0'293'0,"4"1"-41"0,-3-1-13 0,1-1-28 15,1-1-7-15,-1 1-24 0,2-2 2 0,-2 0-26 16,2 1-5-16,-9-5-29 0,5-2 6 0,1 4-10 15,3-2 7-15,-1 1-13 0,1 1 7 0,3-1-5 16,-2 2-19-16,2-2 6 0,-1 1-36 16,0-1 9-16,2 1-6 0,0-1-3 0,0 1-10 15,0 5 15-15,0 0-28 0,0-9-1 16,0 9 0-16,0-8-15 0,0 8-4 0,0-9 11 16,11 1-8-16,-8 8 7 0,1 0-11 0,-2 0 6 15,1 1-6-15,2 4-13 0,-4-1 16 16,1-1 20-16,-1 2-2 0,1 1-19 0,1-1-5 15,-2 2-1-15,-1 0 24 0,-1-1-4 0,1-6 8 16,0 8-6-16,0 6-2 0,-9 11-9 16,4-16 9-16,2 0 10 0,1 0-16 0,-7 2 2 15,2-2-15-15,5-1 14 0,-2-5-16 16,-2 3-5-16,2-2 15 0,-1-3 2 0,0-1-16 16,1 2-6-16,4-2 10 0,0 0-7 0,-8 0 10 15,-15-15-8-15,10 8-11 0,7 0 7 16,-7-2-25-16,0 0 40 0,2-1-26 15,-2 0 14-15,-2 0-20 0,2 1 20 0,3 2-9 16,3 1 1-16,0 1 3 0,-1 1-4 16,-1 1 11-16,3 0-9 0,-1 3-19 0,1-1 8 15,-2 1 9-15,8 0 14 0,-11 0-20 0,-2 0 6 16,-10 15 20-16,15-10 3 0,-3 5-1 16,3-4-15-16,0 7 5 0,4-4 28 0,2-2-7 15,2 3 1-15,0-10 9 0,0 0 3 16,13 24-12-16,-4-16-2 0,1-4 2 0,4 3 1 15,4-3 3-15,-1-1-20 0,-2-2-8 16,-6-1 8-16,7 0-28 0,0 0-38 0,-1 0 4 16,20-14-121-16,-21 9-35 0,0-3-39 0,-5 2-22 15,1 2 26-15,-5-5-207 0,6 0-37 16,-4 2 14-16,-1-2 61 0,1 2 24 0,-2 0 14 16,-1 1 63-16,-2-2 19 0,6-6 14 0,-4 5-3 15</inkml:trace>
  <inkml:trace contextRef="#ctx0" brushRef="#br0" timeOffset="149519.03">21295 18183 651 0,'-2'-5'405'15,"-2"1"-68"-15,1 0 20 0,-8-5-20 0,3 4-44 16,2-1-16-16,-2 2-32 0,3 1-33 16,-3 1-22-16,1 0-19 0,0 0-26 0,1 2-48 15,-1-2-8-15,7 2-192 0,-6 0 9 16,-2 0-325-16,1 0-26 0,-4 0 23 0,-14 11 59 15,10-5 24-15,-2 2 23 0,0 0-6 0,2 5-10 16,0 0 61-16</inkml:trace>
  <inkml:trace contextRef="#ctx0" brushRef="#br0" timeOffset="150630.95">20743 18641 504 0,'0'2'250'0,"-4"-2"-16"15,2 1-40-15,-1 0 8 0,2-1-14 16,-1 1-15-16,0-1-19 0,1 2 5 15,-1-2-18-15,0 1 9 0,2-1-20 0,-2-1-18 16,1 1 21-16,0-2-17 0,0 1 14 0,-1 0 19 16,0-4-41-16,2 3 8 0,-2-2-28 15,1 1-8-15,-1 0 32 0,-1 0-1 16,2-1-26-16,0 1 22 0,-1-1-30 0,1-3 4 16,0 2-10-16,-2-3-11 0,2 2 21 15,0-2 0-15,-1 0-14 0,1 1-5 0,0-9-19 16,-3 6 15-16,3-1 2 0,-1 3-4 0,1-1 9 15,1 3-15-15,-1 0-8 0,1 0-1 0,0 2-15 16,-4 2 5-16,2-2-6 0,2 2 2 16,0-2-3-16,0 4 1 0,0 0-4 0,0 0 14 15,0 0-5-15,0 0-5 0,0-9 6 16,0 9-11-16,0 0-7 0,0-7-2 0,0 7-6 16,0 0 12-16,0 0 2 0,0-8-10 15,0 8 0-15,0 0 6 0,0-7-1 0,0 7-2 16,0 0-19-16,0 0 12 0,0-9 6 0,0 9 0 15,0 0-12-15,0-6 1 0,0 6-2 0,0 0 12 16,0 0-5-16,0 0 3 0,0 0 3 16,0-8-13-16,0 8 19 0,0 0-10 0,0 0-1 15,0 0 7-15,0 0-17 0,0 0 16 0,0 0-3 16,0-7-18-16,0 7 16 0,0 0 11 16,0 0-15-16,0 0 1 0,0-10-6 0,0 9 10 15,0 1 0-15,-2 0-12 0,2 0 6 0,0-2-2 16,0 2 7-16,0 0-9 0,0 0 6 15,0 0 3-15,0 0-1 0,0 0-10 0,0-2 16 16,0 4-6-16,0-4-6 0,0 2 4 16,0 0-12-16,0 0-1 0,-1 0 16 0,1 0-11 15,1-1 2-15,-2 1 10 0,1 1-3 0,0-1 4 16,0-1-1-16,-1 2-8 0,1-2 9 0,0 1-13 16,-2 0-2-16,4 0 10 0,-2 0 6 15,0 0-1-15,0 0 0 0,0 0-6 0,0 1-5 16,0 1-4-16,0 0 10 0,0-4 5 15,0 2-16-15,0 0 18 0,0 0-2 0,0 0-7 16,0-2 10-16,0 2-17 0,0-1 11 0,0 0-9 16,0 1-2-16,0-3 20 0,-2 2-26 0,1-1 12 15,1-1 4-15,0 1 1 0,-1-1-6 16,-2 0 6-16,3 0 3 0,0-1-9 0,0 1 2 16,0 1-3-16,-1-3 9 0,1 1-8 15,0 2 3-15,1-3 0 0,-1 3-4 0,0 2 5 16,0 0 4-16,0 0-5 0,0 0-14 0,0 0 7 15,0-9 6-15,0 9-6 0,0 0-1 0,11-12-8 16,-7 12 10-16,0-2 3 0,-1 1-7 16,1 1 13-16,0 1-7 0,0-1-9 0,1 0 9 15,-1 0 11-15,2 2-9 0,-6-2-7 0,0 0 9 16,6 0-2-16,-6 0 6 0,8 0-6 16,-2 0-7-16,-6 0 11 0,9 0-25 0,-9 0-5 15,13 11 20-15,-10-7-8 0,-2-3 6 16,0 4-1-16,0-3-12 0,-1 1 6 0,-1 0 4 15,1 0 1-15,-1 2 8 0,0-2-10 0,1 1 8 16,-2-1-11-16,1 0 6 0,0-2 8 0,1 0-10 16,0-1 4-16,0 0 1 0,0 0-9 15,0 0 1-15,-3 9-1 0,2-8-2 16,1-1-32-16,0 0 4 0,-1 0-121 0,1-1-47 16,-3-1-63-16,3 1 26 0,-1 0 26 15,1 1 19-15,0-2-306 0,0 1 23 0,0 2 85 16,-2-1-21-16,2 0 74 0,2 2 10 0,-2-1 3 15,0-1 14-15,0 3-16 0</inkml:trace>
  <inkml:trace contextRef="#ctx0" brushRef="#br0" timeOffset="152202.87">20813 18422 500 0,'3'0'279'0,"-3"0"-36"0,0 0-15 0,0 0-22 16,0 0-17-16,1 0-19 0,-2 0-8 16,1 0 10-16,0 0-43 0,-3-2-14 0,1 4-4 15,0-2 9-15,2 0-20 0,-2 0 2 0,-1 0-6 16,0 0 8-16,-1 1-5 0,1-1-22 15,2 0 4-15,-4 0-5 0,1-1 2 0,1 1-25 16,1 0-11-16,-2 0 22 0,-2 0-5 0,2 0-7 16,4 0 2-16,0 0-4 0,0 0-5 15,-7 0 10-15,7 0-5 0,-6 0 16 0,-3-12 10 16,3 11-29-16,3-2 21 0,2 1-39 0,-4-2 20 16,2 2 3-16,2-1-15 0,-3 0 4 0,3-1 3 15,-3 0 1-15,4 1 0 0,-3 0-5 16,1-1 3-16,-1 1 9 0,3 1-20 0,-2-1 10 15,2-1-15-15,0 2 8 0,0-2-13 0,0 1 0 16,0 3-10-16,0 0-11 0,0 0 22 16,0 0-7-16,0-8-3 0,12-2-10 0,-9 6 20 15,1 3-4-15,-2-2-16 0,3 3 4 0,-1-2-5 16,0 2-13-16,2 0 2 0,-2 0 21 16,0 0 8-16,1 0 7 0,-5 0 0 0,0 0 0 15,7 0-16-15,-7 0 14 0,7 0-2 0,14 17 24 16,-15-11-14-16,0-3-3 0,0-1 7 0,-1 3 4 15,-3-1-2-15,1 0-4 0,0 1 5 0,-2 0-2 16,-1 0 5-16,0-5-4 0,0 7 8 16,0 7-15-16,0-1 0 0,-14 14-3 15,7-14-13-15,-2-1 3 0,6-1 1 0,-5 2 0 16,0-5 8-16,1 1-10 0,-2 0 2 0,2-2-11 16,2 3 14-16,1-6-1 0,-3-1-9 0,3 0 10 15,0 1 8-15,1-2-7 0,1 0 6 16,-1-1-17-16,1 2 18 0,0-2-17 0,0 1 0 15,0 1 4-15,-1-2-16 0,0 2 4 0,1-1 8 16,2 0-8-16,-3 1 11 0,2-1-13 16,-2 2-2-16,1-2 6 0,0 4 6 0,0-3-1 15,0 0-6-15,0 2-2 0,-1-1 13 0,1 2-21 16,-7 7 6-16,-1 4-1 0,-2 1 7 16,1-2-12-16,0 2 22 0,2-3-8 0,-3-3-4 15,-2 1 13-15,2-2 0 0,-2 6-11 0,-1-3 20 16,5-9-20-16,-1 7 5 0,0-1-6 0,4-1 12 15,1-6 8-15,2 0 0 0,4-4 22 16,0 0-9-16,0 0-5 0,0 0-8 0,0 0-2 16,0 0-3-16,0 0-3 0,0 0 42 15,-6 0-7-15,6 0-8 0,-10 11 11 0,11-11-12 16,-2 2-24-16,-1-2 12 0,2 0-1 0,0 1 2 16,2 1 7-16,-4-2-7 0,0 2-15 15,-1-4-13-15,-1 0 2 0,3 2 15 0,2 4-26 16,1-8 18-16,-4 1 0 0,0 1 0 15,-1 2-4-15,1-1-15 0,2 1 16 0,-4-1-6 16,4-1 4-16,-4 0 5 0,3 1-5 0,-1-1 5 16,2 0-1-16,0 0-13 0,0 0 21 15,-1 0-10-15,1-1 2 0,0-2 6 0,-2 1-8 16,3-2 11-16,-2 1-15 0,1-1-18 0,0 6 13 16,0-7 6-16,0-5-2 0,0-2-2 15,11-19-8-15,-7 8 17 0,-3 2-15 0,0 1-5 16,7 0 14-16,-4 0-2 0,0 1-2 15,5-2-7-15,-5 4 7 0,3 3-2 0,-2-6 5 16,1 6-10-16,1 1 4 0,-4 4 2 16,0-1-7-16,1 6 6 0,-1-3-16 0,0 3 20 15,-2 1-4-15,0 1-18 0,0 0 22 0,1-1-12 16,-1 2-2-16,0-2 13 0,1 2-2 16,-2 2-4-16,1-2-12 0,0 2 19 0,-1-2-9 15,4 2 2-15,-4-2-6 0,0 1 3 16,1 1-13-16,-1 0 7 0,0 1 2 15,0 2 18-15,-4 0-16 0,2 1-1 0,-1-1-8 16,1 4 9-16,-2-2 13 0,-5 6-13 0,1 1-23 16,-3-1 31-16,-1 0-7 0,1-1-6 0,-2 1-9 15,5-3 0-15,2-2 14 0,-4 0-1 0,1-4-5 16,-4 6 3-16,1-3-7 0,-1 3 16 16,0-4-16-16,4 1 3 0,-1 0 0 0,3-1 10 15,1-2-3-15,2 0-3 0,-1 1 0 0,-1-2 17 16,3 2 10-16,-4-2-20 0,3 0 2 15,-1 0 2-15,5 0-16 0,0 0 15 0,0 0-5 16,-7 0-5-16,7 0 8 0,-9 0-9 16,9 0 11-16,-17-13 7 0,12 9-6 0,1-1-4 15,0 1 0-15,2 2-18 0,-2-4 0 0,-5-4 25 16,5 3-4-16,-1-1-9 0,2 1 17 16,-1 2 7-16,1 1-14 0,3 0-3 0,0 1 11 15,-4 0-11-15,3 0 5 0,-1 1 0 0,1 0-3 16,0 1-9-16,0-1 9 0,1 0 4 15,0 0 1-15,0 1-11 0,0-1 1 0,0 1 0 16,0 1-3-16,0 3 14 0,1-2 6 16,1 3-13-16,1 0 1 0,1 0-1 0,-4 1 1 15,3-2-7-15,5 12-11 0,0-4 4 0,0 3 13 16,-1-1-1-16,0-3 0 0,-4 0-4 16,3-2-3-16,-4 1 2 0,1-1 0 0,-1-1 0 15,0 0 4-15,-2 0 1 0,0-7 0 0,0 13 0 16,0 1-25-16,-16 17-29 0,7-16-44 15,-5-5-23-15,1 1-50 0,-4 2-31 0,2-5 18 16,-2 1-94-16,-1-1-50 0,-2-3-20 16,-1 0 32-16,4-3-292 0,2-2 61 0,15 0 42 15,-10 0 38-15,0 0 46 0,2 0 0 0,-4-14 28 16,10 9 23-16,-2 2 63 0,2-1-3 16,1-2 26-16</inkml:trace>
  <inkml:trace contextRef="#ctx0" brushRef="#br0" timeOffset="152633.83">20088 18498 756 0,'-3'1'282'0,"0"0"-26"16,-3 1-4-16,2 0-7 0,-2 0-8 0,2 0 2 15,-2-1-20-15,1 1-24 0,0-2-4 16,0 0 17-16,0 0-22 0,-1 0-31 0,0 0 12 16,6 0-25-16,0 0 10 0,-6 0-8 0,6 0-11 15,-8 0-19-15,-6-11-4 0,11 8-9 16,1-2-16-16,0 0 3 0,2-1-2 0,1-1-22 16,0 0-12-16,-1 0-12 0,15-12-2 15,-7 12 9-15,-1 0-10 0,-1 0-16 0,2 3 15 16,-3 1-12-16,1 3 4 0,1 0-18 0,-7 0 4 15,0 0 8-15,5 0 6 0,14 18-6 16,-13-8-16-16,1 4 17 0,-3 0-22 0,-2 3 9 16,-2-17-4-16,0 18-3 0,0 0 10 0,0 1-8 15,-17 21 14-15,10-20-26 0,-6-5 6 16,0 4-49-16,2 1 6 0,-7-6-98 0,1 0-71 16,0 0-24-16,1-5 21 0,-3 2-229 15,2-5-40-15,0 1 37 0,2-1 13 0,4-5 33 16,-2 0-16-16,13-1 25 0,-9 0 52 0,-4 0 70 15,-13-15 10-15</inkml:trace>
  <inkml:trace contextRef="#ctx0" brushRef="#br0" timeOffset="152883.83">19807 18449 698 0,'0'-2'330'0,"0"0"-34"15,1 1-43-15,-1-1-12 0,0 1-25 16,0 0-22-16,-2 1-17 0,1 2 3 0,1 1-43 16,-3 1-1-16,0 0-46 0,1 3 4 0,-6 9-5 15,-1-1 11-15,-1 2-46 0,1-2 14 16,-4 1-13-16,0 2-15 0,2 0 11 0,0-2-29 16,-2-2-47-16,-1 0-48 0,2-5-33 15,1 4 12-15,-5-8-196 0,3 4 25 0,-1-2 21 16,7 0-134-16,-2-6 12 0,1 3 27 15,2-3 15-15,6-1 47 0,0 0-5 0</inkml:trace>
  <inkml:trace contextRef="#ctx0" brushRef="#br0" timeOffset="153232.81">19549 18500 345 0,'-7'-12'293'0,"0"2"-44"15,-2-1-39-15,0 3-13 0,0 4 0 0,1 2-13 16,2-2-6-16,-2 2-6 0,-1 2-24 0,0 0-17 16,0 0 0-16,-3 0-1 0,-15 17 23 0,11-8-30 15,3 0-5-15,-2 4 21 0,4 2-51 0,-1-2 28 16,6 6-13-16,2-1 8 0,1 2 22 16,3 1-18-16,0-12-8 0,0 5 4 0,13 17-13 15,-3-17-4-15,-1 0-35 0,4-3 18 16,1 1 2-16,3-5-27 0,3-1-7 0,-6-6 26 15,0 1-22-15,-14-1-2 0,13 0-9 0,4 0-6 16,14-15-7-16,-19 8 8 0,2-3-10 16,-5 1 12-16,-3 0-25 0,-4 2-13 0,3 1 3 15,-4-3-89-15,-1-1-31 0,0 0-30 0,0-3-34 16,0-4-31-16,-11-19 19 0,2 16-268 16,4 0-21-16,-7 0 73 0,1 4 1 0,2-4 48 15,1-1 26-15,3 3 26 0,-3 1 15 0,2 1 27 16</inkml:trace>
  <inkml:trace contextRef="#ctx0" brushRef="#br0" timeOffset="153428.8">19493 18284 565 0,'-6'1'279'0,"-10"3"-21"0,6 1-51 15,-6-1-20-15,5-2-33 0,0 0-8 0,1-1-15 16,3 1-20-16,0-1-56 0,-1-1-51 16,2 3 2-16,0-2-297 0,1 1-65 0,1-1 49 15,-1 0-2-15,-2 1-24 0</inkml:trace>
  <inkml:trace contextRef="#ctx0" brushRef="#br0" timeOffset="154878.7">18893 18324 513 0,'0'0'284'15,"0"0"-39"-15,0 0-28 0,0 0-21 0,0 0-34 16,0 0-13-16,0 0-5 0,0 0-24 0,0 0-11 15,0 0-13-15,0 0-4 0,0 0-25 16,0 0-6-16,0 0 12 0,0 0-12 0,0 0 10 16,0 0-9-16,0 0-15 0,0 0 14 15,0 0-24-15,0 0 18 0,0 0-10 0,0 0-3 16,-22 3-1-16,22 1-3 0,0 0-5 0,1 1 5 16,1 0 7-16,-5-1-23 0,4 0-6 15,-1-4 14-15,0 0-6 0,0 7-13 16,0-7 11-16,0 7-2 0,0-7-12 0,0 9 3 15,0-9 5-15,0 6 12 0,0-6 25 16,0 0 5-16,0 7-14 0,0-7 1 16,0 0 21-16,0 9-18 0,0-9 6 0,0 7 3 15,-3 5-14-15,-1-9-1 0,-9 5 0 0,0 0-4 16,-5 0-4-16,4 0-4 0,-6 0 30 0,-2 1 0 16,2-1 1-16,-1-1 12 0,-4 1-32 15,-1 0 28-15,-2 1-11 0,1-2-4 0,-4 0-6 16,2-2 5-16,-1 4-31 0,0-4 24 15,-1 3-11-15,-2-2-15 0,2-3 9 0,-2 2-3 16,5 1-7-16,-3-1 4 0,3 1 3 16,5-3-5-16,3-3 9 0,11 0-1 0,-3 0 13 15,1 0-1-15,2 0-3 0,1 0-20 0,8 0-1 16,0 0-1-16,-13-15-2 0,16 9 3 16,0 0 8-16,4-6-8 0,-1 4 0 0,0 0-14 15,-3 2-2-15,0 0 10 0,-2 2-8 16,2 1-6-16,0 1 10 0,-1-1-1 0,-1 3-11 15,-1 0-4-15,-3 3-1 0,0-2 14 0,2 3 2 16,-5 0-6-16,-3 8 6 0,-7-2-20 16,3 2 20-16,-2-6-4 0,1 6-1 0,1-2 12 15,-1-1-19-15,1 1 4 0,3-7 4 16,0 2 15-16,-3-1-21 0,1 1 6 0,6-4 0 16,-1 0 6-16,7-1 11 0,0 0-9 0,-7 0-5 15,-2 0-1-15,0-11 5 0,6 7-2 16,-1 0 3-16,2-1 8 0,-1 0-5 15,2 1-2-15,-4 1-7 0,4-1 3 0,-2 1-1 16,2 2 0-16,-2-2-14 0,1 2 1 16,2-2 2-16,-4 3-16 0,4 0 14 0,0 0-3 15,-7 0 8-15,1 0-3 0,-16 15 5 0,5-3-10 16,-1 0 7-16,0-2-1 0,-3 1 11 16,-2 1-16-16,3-2-7 0,-2-2 7 0,2 0 12 15,0 0-1-15,4-3-5 0,-1-2 26 16,3-2-27-16,14-1 14 0,-9 0 6 0,0 0 10 15,1 0 2-15,-12-18-11 0,11 12 6 0,-1-8-5 16,5 2-2-16,0 2-6 0,3 1 6 16,1-1 3-16,1 10-23 0,0-9 4 0,0-4-32 15,16-16-11-15,-5 13-37 0,6 4 7 16,-1-1-108-16,-2 2-33 0,4 1-24 0,-1 1-44 16,3 6 28-16,-6 0-171 0,-14 3-57 0,13 0 23 15,1 0 32-15,14 18 29 0,-14-10 45 0,1 7 25 16,-3-2 4-16,1 4 30 0,0-5 6 15</inkml:trace>
  <inkml:trace contextRef="#ctx0" brushRef="#br0" timeOffset="155069.69">18118 18738 299 0,'3'3'403'0,"-1"-1"-73"15,2-1-12-15,-1 2-42 0,-1-2-20 0,1-1-57 16,-2 3 22-16,0-2-60 0,2 1 5 15,-3-1-40-15,3 0-14 0,-1 1-23 0,-1-1 5 16,1 1-26-16,-2-2-55 0,1 1-45 0,-1-1-52 16,0 3 8-16,0-3-160 0,-1 1-150 0,-2 0 5 15,1 0 25-15,-2 1 24 0,-3 1 21 16,-8 1 10-16,-3 6-15 0</inkml:trace>
  <inkml:trace contextRef="#ctx0" brushRef="#br0" timeOffset="155245.68">17926 18851 416 0,'-2'-2'377'0,"-2"-3"-40"0,4 4-63 15,0-4-54-15,3 7-15 0,0-1-20 0,1-2-10 16,3 1-36-16,3-3-17 0,-2 0-11 0,-1 1-66 16,2 0-48-16,0 1-100 0,1-1 11 0,-1 0-175 15,11-3-119-15,0-1 42 0,1 2 26 16,0-1 13-16,2 1 10 0</inkml:trace>
  <inkml:trace contextRef="#ctx0" brushRef="#br0" timeOffset="155465.67">18609 18812 409 0,'12'4'404'0,"-1"-2"-42"15,-4 1-90-15,-1 1-7 0,2 0-43 0,-3-4-27 16,-3 2-25-16,-2-1-13 0,5 1-21 0,4 0-29 16,-1-2 15-16,-4 1-45 0,-2 0-58 15,-2-1-81-15,0 0 6 0,4-8-252 16,-4 7 25-16,-2-5 21 0,3 2-64 0,-2 3-38 16,1-4 55-16,-3 4 11 0,0-2-1 15</inkml:trace>
  <inkml:trace contextRef="#ctx0" brushRef="#br0" timeOffset="156830.58">17230 18440 431 0,'2'2'276'0,"1"0"-54"0,-1 0-15 0,1-1-11 16,-2 3-17-16,2-2-9 0,-2 0-6 16,0 1-22-16,2-1-2 0,-3 0 1 0,1 0 14 15,0-2-40-15,1 3 5 0,-2 0 15 0,0-3 0 16,0 4 15-16,-2-1-27 0,0 0-12 15,-3 1-15-15,2-4-11 0,-1 3-9 16,0 1 22-16,1-3 14 0,-4 2-5 0,5 0 4 16,-2-3-7-16,1 1-14 0,1-1-7 0,-2-1 0 15,4-2-16-15,-1-1-13 0,1 0 2 0,1-1 7 16,1 1-19-16,1-3-2 0,5-2 0 16,1 0 1-16,1 0-15 0,-1 1-6 0,-3 2-1 15,2 1 0-15,-4 3-10 0,1 1 5 0,-5 1-8 16,0 0 3-16,0 0-11 0,8 0 15 15,-8 0-8-15,10 13 8 0,-9-8-24 16,-1 0 22-16,0 1-6 0,-1 1 4 0,-4 11 2 16,-3-2 0-16,-1 1 0 0,-1 1 2 0,-3 0 11 15,-2-1-21-15,-1-2 7 0,-3-2-19 0,1 2-25 16,-5 0 5-16,2 2-51 0,-1-2-1 16,-1-1-29-16,0 1-19 0,1-2-5 0,3-2-24 15,1 0-8-15,4 0-7 0,-1-4 8 0,0 0-23 16,3-4-4-16,0 1 15 0,6-3 15 15,6-1-55-15,-7 0-17 0,7 0 14 0,-8 0 17 16,8 0 20-16,-7 0 47 0,7 0 43 0,-6 0 8 16,6 0 98-16,-14-13 17 0,11 10 39 15,-2 1 20-15,4-2 37 0,-2 0 6 0,1 0-4 16,-2 0 24-16,1-1 6 0,2 0-18 16,-3 1 57-16,0-2 11 0,-5-6-4 0,4-2-21 15,1 1-2-15,2-5-10 0,-5-1-5 0,4 2-28 16,-1-1-10-16,0-4-15 0,3-2-5 15,-2-1-15-15,2 0-6 0,-2-1-5 0,1 2-25 16,0-1 11-16,2 14-23 0,0-4 6 16,0-2-3-16,0 1 2 0,0 5-7 0,0 0-5 15,0 2-15-15,0 2 15 0,0 7-9 0,0-9 0 16,0 9-12-16,14-12 5 0,-10 11-5 0,1 1-2 16,-1 0 0-16,1 1-5 0,2 0-11 0,-3 2 5 15,1 0 5-15,10 7-13 0,-1 2 7 16,0-5-5-16,-2 2-3 0,-6-1-1 15,3-4 14-15,-3 2-13 0,-3-1 13 0,2-1 2 16,-1 0-12-16,0-1 9 0,-3 1-6 0,0 0-18 16,2-1-4-16,-3 3 27 0,0-6-3 15,0 0-1-15,-18 26-16 0,3-15-1 0,-3 5 7 16,-1-8 1-16,-1 3 8 0,-3-3-4 0,0 3-13 16,2 0 13-16,0-5 8 0,-2 3-6 0,0-6 10 15,2-3-21-15,1 4-4 0,4-4 8 16,16 0 8-16,-15 0-6 0,3 0 1 0,-13-11 7 15,15 6-11-15,-1-1-11 0,3-1-10 16,7 1 26-16,-5 0-18 0,3-1-9 0,3 2 8 16,0 5 6-16,0 0 5 0,0 0 4 0,11-17-11 15,-6 13 15-15,1 1-7 0,0 0 1 0,10 1 1 16,-4-1-11-16,-1 3 13 0,-2 0-11 16,-1 0 3-16,1 0-7 0,9 15 4 0,-13-9 10 15,-2 1 2-15,-3-1-6 0,0 14-8 16,0-11 15-16,-13 21 6 0,3-8-10 0,-4-3-4 15,-1 1-3-15,-2-1 11 0,-2 1-10 0,0-2-23 16,0 2 5-16,-1-8-52 0,-2 2-34 0,0-3-61 16,4-1-46-16,-2-1-25 0,4-1 23 0,4-6-227 15,2 2-34-15,2-2 54 0,8-2 26 16,0 0 5-16,0 0 75 0,-8 0 9 0,8 0 12 16,-5-12 13-16</inkml:trace>
  <inkml:trace contextRef="#ctx0" brushRef="#br0" timeOffset="157015.58">16667 18698 898 0,'14'7'305'0,"-5"-4"-20"16,0 1-32-16,2 5-27 0,-1-3-5 16,-4 0-50-16,2-3 7 0,-7-1-45 0,6 1-8 15,-1 0-39-15,-4-2-67 0,-1 1-77 0,2-1 6 16,-3-1-229-16,0 0-112 0,0 0 2 15,0-5 46-15,-4 3 18 0,-1-1 32 16,-8-4 37-16</inkml:trace>
  <inkml:trace contextRef="#ctx0" brushRef="#br0" timeOffset="157311.56">16273 18452 879 0,'-2'-5'316'16,"1"2"-44"-16,-1 0-6 0,2-2-58 0,2 2-20 15,-1 0-34-15,1-2 25 0,3 3-52 0,10-4 11 16,-5 1-46-16,0 5-6 0,-1-3 18 16,3 1-43-16,-2 2 22 0,-10 0-27 0,10 0-8 15,15 16 2-15,-16-4-12 0,-3-1 16 16,-5 1-18-16,-1-3 3 0,0 8-2 0,-19 23-3 15,9-16-18-15,-1 1 6 0,-2-1-4 0,-1-1-56 16,0-4-49-16,-5-1-41 0,4 4 9 0,-4-6-143 16,-2 2-131-16,3-6-9 0,-2-1 24 15,6-4 34-15,1-6 26 0,3 0-30 16,10-1 6-16</inkml:trace>
  <inkml:trace contextRef="#ctx0" brushRef="#br0" timeOffset="157580.54">16080 18309 468 0,'0'-3'351'0,"-1"-1"-26"16,2 1-70-16,-1 0-18 0,0 2-32 15,-1 1-25-15,2 0 12 0,1 1-33 0,-1 2-24 16,2 0-4-16,-2 2-16 0,0 0 3 15,3 0-29-15,0 2-17 0,-1 11 30 0,3-2-18 16,-3-5-32-16,3 9-3 0,-3-5-2 0,0-3-41 16,-2-1-41-16,2-2-48 0,-3 0-52 15,1 1 13-15,-1-2-212 0,0-2-72 0,0-6 28 16,0 8-1-16,0-1 51 0,0 0 26 16,0 0 3-16</inkml:trace>
  <inkml:trace contextRef="#ctx0" brushRef="#br0" timeOffset="158139.51">15889 18325 827 0,'0'-8'263'0,"-2"-3"-14"0,1 5-20 0,1 1-16 16,-1 0-11-16,1 2-50 0,-2 0 5 15,2 1-4-15,0 2-34 0,0 2-10 0,0 1-10 16,-1 0 2-16,1 3-26 0,1 0 10 15,-2 1 0-15,-2 9-18 0,3-7 12 0,-7 17-9 16,3-6 9-16,-1 0-5 0,-1 0 10 0,-1 0 3 16,1-1-23-16,-3 3-2 0,0-1-3 15,0 0 4-15,-1 0-19 0,1-3-5 0,1 0-3 16,-1-3-5-16,4-5 31 0,0 4-1 0,-2 1-7 16,7-4-10-16,-2-1 10 0,2-2-12 0,0-8-11 15,0 7 7-15,0 0-11 0,0-7 6 16,17 25-17-16,-5-17 20 0,-5-2-4 0,0-2-14 15,1-1-3-15,2 0-8 0,-5-3 8 16,4 1-2-16,-5-1-6 0,-4 0-2 0,0 0 4 16,9 0 4-16,-1 0-6 0,-8 0-20 0,8 0 17 15,-2 0 12-15,5-12 1 0,-8 7-17 16,1 1-5-16,-2-1 3 0,0 1-5 0,0-2 5 16,-2-1-2-16,3 0 6 0,-3-1 18 15,2-12-36-15,-2 12 14 0,0 0 12 0,0-4 8 16,0 3-26-16,0-1 25 0,-11-17-14 0,7 15-2 15,0 1 12-15,1 1 26 0,-7-3-7 16,5 1 10-16,0-1-16 0,0 4 9 0,-5-4 4 16,7 1-9-16,-1 5-9 0,-1-3 3 15,0-3 1-15,-1 4-6 0,2 1-6 0,-1 0-2 16,2 2-21-16,2-1 20 0,-2 1-17 0,1 2-35 16,1-1 5-16,-1 0-99 0,2 1-56 0,-2-1-52 15,0 2 28-15,1-3-227 0,-1 4-43 16,0-2 57-16,-2 0 7 0,2 2 14 0,-2-1 54 15,0 3 44-15,-1-1-16 0,1 1 23 16,-1 0 9-16</inkml:trace>
  <inkml:trace contextRef="#ctx0" brushRef="#br0" timeOffset="158940.45">15543 18552 461 0,'-2'3'335'0,"-1"-1"-33"0,1 1-26 0,-1 0 3 16,2-2-64-16,-2 3-6 0,2-3-33 15,0-1 9-15,-2 1-50 0,-1-2 6 0,4 1-3 16,-4-1-7-16,2-3-15 0,-1 3-8 16,1-3-5-16,-2 2 16 0,0 0-31 0,2-3-15 15,-1 0 13-15,-5-7-18 0,3 1 0 0,1-5-7 16,-4 2 4-16,2-2-1 0,1 4-5 15,1-6-25-15,0 6-3 0,2-5 19 0,2 2-1 16,-1 2-12-16,-1 4-11 0,2 0-1 0,0 1-4 16,0 1 4-16,0 7 0 0,0 0-3 15,0-7-25-15,0 7 1 0,0 0 0 0,13-15 5 16,-9 13-1-16,1 2 20 0,0 2-14 0,2-2-2 16,8 7-6-16,0 0 0 0,-1-1 0 15,2 0-2-15,-5 3-8 0,1-1 14 0,-2-3-1 16,-1 7 0-16,-4-4-9 0,-4 3 0 15,-1-11 14-15,0 9-2 0,0-1-1 0,-15 15 0 16,4-6-9-16,3 0 5 0,-5 0-3 0,-1 1 3 16,0-3-1-16,-1-4 1 0,2 0-20 15,-4-2 23-15,6-3-2 0,-7 0 0 0,9-4-21 16,0 3 17-16,-1-5 1 0,10 0 0 0,-7 0 2 16,7 0 0-16,-18-13 10 0,13 10-3 15,3-2 0-15,-5-8 0 0,5 2-2 0,-2 4 10 16,1 0-8-16,3 2-8 0,-1 1 5 0,-2 0 13 15,3-1-16-15,-1 3 5 0,0-1-7 16,1 0 0-16,-3 1-5 0,3 0-21 0,0 2 11 16,-1-1 8-16,-3 1 1 0,4 0 13 0,0 0 13 15,0 0-2-15,0 0-2 0,-6 0-17 16,6 0 18-16,-8 0-18 0,8 0 14 0,-19 12-1 16,6-6-26-16,2-2-11 0,-1-1 3 15,3-1 2-15,4 0 3 0,-5-1 0 0,4-1 7 16,-2 0 3-16,-1 0 22 0,-4 0-2 0,-15-11 1 15,13 1-2-15,1 3-1 0,1-3 6 0,1 2-15 16,2-3-3-16,4 1 0 0,-2-1-2 0,3 0-5 16,-3-3 1-16,4 3 11 0,2 2 2 15,-1 0 1-15,-1 1-2 0,-1-8 3 0,0 5 1 16,3 3-1-16,-2-3-21 0,-2-3 1 16,-1-1 32-16,3 3-12 0,0 4 0 15,-1-7-2-15,5 2-1 0,-5 2 14 0,4 0-10 16,1 1 1-16,0 1-35 0,0-6 1 15,15-15 4-15,-8 15 12 0,2 0-20 0,-1-2-42 16,4 1-23-16,6 3-43 0,-1 0-50 0,2 3 18 16,-4 2-247-16,4-2-42 0,-3 5 34 0,-2 0 19 15,-3 4 42-15,2 1 23 0,-13 0 26 16,9 0 26-16,0 0 37 0</inkml:trace>
  <inkml:trace contextRef="#ctx0" brushRef="#br0" timeOffset="159174.45">15362 18121 621 0,'-2'2'308'0,"1"-2"-37"0,-1 1-23 16,-1 1-50-16,-3 3-10 0,2-2-11 0,-8 7-20 15,1-4-38-15,-2 5-18 0,0-1-3 16,1 2-15-16,-4 0-9 0,0 1-8 0,0 0-38 15,1-2-25-15,1 0-41 0,0 2-32 16,-3 1 5-16,3-2-104 0,1 0-145 0,-3 0 23 16,2 0 23-16,3 0 19 0,-4-4 18 0,6 2-66 15,3-4 10-15</inkml:trace>
  <inkml:trace contextRef="#ctx0" brushRef="#br0" timeOffset="159514.42">14986 18445 247 0,'-4'2'300'15,"3"0"-38"-15,-3 1-19 0,1-2-42 0,1 4-16 16,-2-4-14-16,-1 2-13 0,0-1-14 0,-8 10 4 16,4-4-3-16,-4 0-24 0,1 4-10 15,1-3-6-15,-3 2 30 0,3-2-34 0,2-4 2 16,-1 8 7-16,1-9 1 0,2-2 1 16,2 3-6-16,0-4-5 0,1 2-12 0,2-3 61 15,-1 2 7-15,3-2-16 0,0 0-2 0,0 0-20 16,0 0-9-16,0 0-3 0,-13-13-21 15,13 9 1-15,-2-2 0 0,0 0-14 0,1 0-3 16,0-3-2-16,-2 1-2 0,1-10-16 16,-2-2-6-16,3 1 3 0,-2 0-13 0,1 4 4 15,-1-1-15-15,2-4-10 0,-5 4 6 0,5 2 6 16,0 1-10-16,0 3 1 0,-2 4-41 0,3 0-41 16,-1 0 6-16,-1 2-127 0,0 0-50 15,0 3-41-15,-1-1 29 0,3 2-223 0,-4-1 9 16,4 1 32-16,0 0 11 0,0 0 37 15,-6 0 35-15,6 0 24 0,-8 0 45 0,8 0 14 16,-9 0 10-16</inkml:trace>
  <inkml:trace contextRef="#ctx0" brushRef="#br0" timeOffset="160117.39">14405 18205 916 0,'-6'-8'293'0,"4"1"-62"0,-3 3-29 16,2 2-7-16,3-1-33 0,-1 0-7 0,2 2-28 15,-1 2-10-15,1-1 2 0,2 3-38 0,-1 0-5 16,2-1-7-16,-1 2 0 0,0 1 8 0,0 1-21 16,10 1-14-16,-3 3 16 0,-4 0-21 15,3 4 29-15,-1-2-16 0,2 0 6 0,-1 3 6 16,-1 0 0-16,0-1-19 0,2 3 11 0,-5-1-22 15,1 3 1-15,1-1 2 0,-2-2 4 16,-3 3 1-16,2-1-7 0,-4 1 13 16,0-12 12-16,0 7 10 0,0 1-7 15,0 2-6-15,-16 16-18 0,10-21-5 0,0-5 21 16,-2 9-7-16,-3-7-10 0,-1 1-2 0,1-4-5 16,5-2-1-16,-5-1-13 0,4 0-1 15,-2-2 11-15,1 0-4 0,-1 1-23 0,3-2 1 16,6 0 21-16,-8 0 0 0,-5 0-11 0,0 0 22 15,-14-17-15-15,11 9-8 0,6 0 11 16,-2-3-8-16,2-2-5 0,4 4 1 0,0 0-2 16,0-5 1-16,1 1-3 0,0 3 0 0,1-3-1 15,-1 0-4-15,1 3 0 0,4 2 4 16,0 1 2-16,0 0 12 0,0 7-2 0,0 0-2 16,0-8-19-16,0 8 2 0,10-16-1 0,-5 13 2 15,-1 0 0-15,3-2 0 0,-4 3 0 16,12-4 8-16,1 1-1 0,-6 3-2 0,-1 2 1 15,1-1-6-15,-10 1 24 0,7 0-4 0,-1 0-36 16,-6 0 2-16,16 14 20 0,-7-3 0 0,-6 1-1 16,4 4 1-16,-7-7-19 0,0 5 5 15,0 3-17-15,-14 19 8 0,5-19-31 16,0 2-40-16,-4-2-11 0,2 1-63 0,-2-3-37 16,8-1 19-16,-8-1-270 0,4-2-9 0,-1-1 35 15,0-7 28-15,2 1 54 0,1-1 40 0,0-1 12 16,-2 1-1-16,1-3-36 0</inkml:trace>
  <inkml:trace contextRef="#ctx0" brushRef="#br0" timeOffset="160337.37">13835 18683 456 0,'-1'0'409'0,"0"-2"-68"0,-2 1-54 16,2 1-30-16,1-3-44 0,-4 3-41 0,3-2 2 16,1 2-33-16,0-1 5 0,0 1-60 15,-2 0-64-15,4-1-59 0,-2 1-54 0,0 0 10 16,0 0-311-16,0 0 25 0,-4 0 24 0,4 0 6 16,-1-1 13-16,-2-1 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07:28:17.2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32422 3480 299 0,'0'0'178'0,"0"0"29"0,0 0-53 0,0 0-1 15,0 0-47-15,0 0 24 0,0 0-39 0,0 0 17 16,0 0-4-16,0 0 9 0,0 0-31 16,-4 26 17-16,-6-27-10 0,-8-1 1 0,8 2-12 15,-6 0-6-15,-4 0-4 0,-1 0 3 0,-23-11-6 16,18 8-8-16,3 3 1 0,-5-1-5 16,-4-3 0-16,4 1-13 0,-4 2 5 0,-1 1-17 15,-4-2 2-15,5 2-9 0,14 0 11 0,-8 0-2 16,-7 0 1-16,-2 0-13 0,-4 0 9 15,2 0-10-15,-4 0 6 0,2 0-4 0,-1 0 1 16,-1-8-9-16,1 8 15 0,2 0-15 0,-2 0 9 16,2 0-10-16,-2 0 10 0,-2 0-6 15,0 0 14-15,1 0-14 0,-5 0 9 0,0 0-19 16,-3 0 2-16,-48 1 19 0,45 4-19 16,2-5-6-16,-2 2 17 0,3 0-13 15,25-2-7-15,-11 0 1 0,-3 0 3 0,-2 0 0 16,1 0 4-16,-35 11 9 0,39-8 2 15,-3-3-7-15,4 2 3 0,4 0 13 0,-1-1-23 16,-1 2 5-16,1-3 12 0,-1 3 2 0,0-2-8 16,1 2-9-16,-3 0-5 0,2-1 0 0,-1 2 3 15,-2 0 9-15,-1-2-9 0,-1 1 18 16,1 0-19-16,-4 1-3 0,4-3-6 0,1 2 17 16,3 3 8-16,0-3-23 0,3 1-2 15,1-2 14-15,4 3-15 0,4-1 6 0,5-3 15 16,2 0-20-16,-3 5-11 0,4-5-15 0,2 2-28 15,0 0-25-15,4 0-61 0,1-2 13 16,1 0-265-16,4-1-7 0,-1 0 51 0,1 0 19 16,1-1 30-16,2 0 4 0,0-3 44 15</inkml:trace>
  <inkml:trace contextRef="#ctx0" brushRef="#br0" timeOffset="1727.89">31278 2112 661 0,'0'0'221'0,"0"0"-9"16,0 0-3-16,0 0-23 0,0 0-15 15,0 0-26-15,0 0 7 0,0 0-35 0,0 0-4 16,0 0-12-16,0 0-10 0,0 0-28 0,0 0 9 15,0 14-8-15,0-14-1 0,0 0-11 16,0 0-3-16,21 32-10 0,-21-26-11 0,3 2 0 16,-2-1 4-16,4 11 7 0,-3-3-14 15,1 2-8-15,-1-2 2 0,0 5-11 0,0-7 7 16,0-3 6-16,1 0-8 0,-3-2 4 0,1-2 3 16,-1-1-15-16,0 2 13 0,0-3 6 15,0 2-16-15,1-2 9 0,1 0 5 0,-2-1 20 16,0-3 8-16,0 0-18 0,0 0 14 0,0 0-10 15,0 0 8-15,0 12-8 0,0-14 4 16,0 0 0-16,0-2 18 0,0 1-20 0,1-2 0 16,0-2 4-16,4-9-24 0,-1-2-5 0,4 2-4 15,-1-1 0-15,-1 1 4 0,-1-4-6 16,2 3-6-16,1 4 16 0,0 0-15 0,-1 3 14 16,0 3-13-16,-5 1-12 0,2 1 7 0,1 3 13 15,-1-1-13-15,-1 3 13 0,-3 0-24 16,0 0 19-16,0 0-12 0,0 0 23 0,0 0-27 15,10 12 19-15,-9-6-1 0,0-2-8 0,1 0 11 16,-2 2-22-16,1-2 8 0,3 1 10 16,-4 1-10-16,1 1 14 0,0-2-22 0,1 1 8 15,-2 1 25-15,2-1-11 0,-2-2-1 0,3 3 14 16,-3-3-42-16,1 0 31 0,-1-4-10 16,0 0 2-16,0 0-20 0,0 0 13 0,0 8 40 15,0-8-16-15,0 0 2 0,0 6 7 0,0-6-3 16,9 7-18-16,-4-10-5 0,-1 3 19 15,10-7-11-15,-6 3-9 0,3-4-4 0,1-3 10 16,2 0 10-16,-4-2-16 0,2 3 6 0,1-1-2 16,-1-1-5-16,1 2-19 0,-2-2 19 15,-4 6 3-15,-1 0 5 0,2 0 1 0,-6 3-8 16,2 0 5-16,0 0 8 0,0 0-22 0,-3 2 8 16,2 0-20-16,-1-3 0 0,1 3 4 15,-3 1 14-15,0 0 1 0,0 0-2 0,0 0-10 16,9 0 23-16,-9 0-10 0,14 16-1 15,-10-14 24-15,6 11-21 0,-8-5-1 0,5 0-6 16,0 6-3-16,-1-4 19 0,-2 0-16 0,0-2 1 16,-1-2-17-16,0 2 16 0,-2-2 15 15,1 1-13-15,0-2 15 0,-1 1 13 0,2-1-11 16,-2 2-24-16,1-1-14 0,0 0 22 0,-2 0-3 16,1 1-37-16,0-2-17 0,1 1-40 15,-2 0-58-15,0-2-53 0,0-4 17 0,0 0-268 16,0 8 24-16,0-8 19 0,0 7 54 15,0-7 35-15,0 0 12 0,14 16 53 0,-9-16-22 16</inkml:trace>
  <inkml:trace contextRef="#ctx0" brushRef="#br0" timeOffset="3583.78">29187 5980 662 0,'0'0'232'15,"0"0"-12"-15,0-15-38 0,0 15-6 0,0 0-17 16,0 0-16-16,0 0-10 0,0 0 4 0,0 0-16 16,0 0-10-16,0 0 18 0,0 0-21 15,0 0 3-15,0 0-15 0,0 0 9 0,0 0-12 16,0 0-5-16,-4 2-16 0,11 14 33 0,-2-4-53 16,1-1 9-16,-2-1-7 0,-1 0 6 15,2-2 5-15,-3 0 19 0,4 9-23 0,-4-4 5 16,5 0-33-16,-4-2 9 0,-1-1-16 0,-1 0 8 15,0-6-3-15,-1 5-1 0,2-5 1 16,-2-4-20-16,0 0 39 0,0 0-43 0,0 8 5 16,0-8-10-16,0 0 21 0,0 8 3 15,0-8-1-15,0 0-3 0,0 7-3 0,2-1 19 16,-2-8 2-16,0 2-5 0,2-4-14 0,0-3 0 16,3-8-21-16,0 0-1 0,-1-4 23 15,2-3-2-15,3 3-11 0,1-2 0 0,0 3 17 16,2-1-2-16,-3 1-2 0,1 1-1 15,2 1-2-15,-4 3-20 0,1 2-18 0,-3 1 1 16,0 2 26-16,-1 1-2 0,-1 4 0 0,0-3 0 16,-1 5-2-16,1-2-6 0,-2 0 0 15,2 3 25-15,-1 0-3 0,-3 0-38 0,0 0 3 16,0 0 0-16,8 0 14 0,4 13-17 16,-8-9 0-16,-2 2 2 0,1-1 46 0,8 9-3 15,-7-2-36-15,0-1 10 0,-4-3 1 0,3 0 7 16,-3-8 13-16,0 0-1 0,0 8-2 15,0 1-1-15,0-9-4 0,0 8 0 0,0-8-1 16,0 7-18-16,0-7-1 0,0 8 1 0,0-8 10 16,0 7-7-16,0-7 16 0,0 0-19 15,0 0 0-15,2 10 2 0,-2-13 21 0,4 1-5 16,-3-4-15-16,4 0-5 0,3-6 2 0,1-2-13 16,0 0 10-16,4-3 0 0,-2 4 1 15,3-2-4-15,-3 3 3 0,-1-3 1 0,4 5 2 16,-7 5-1-16,0-2 0 0,-1 1-2 0,1 3 4 15,-2 2 2-15,1-2-1 0,-2 1-1 16,1 1-9-16,-1 1 14 0,2 0-2 0,-3 0-2 16,-3 0 0-16,0 0 1 0,0 0-2 0,14 11 0 15,-6 3 0-15,0-3 4 0,-2 0 0 16,0 7 0-16,-1-7 1 0,-2 1-1 0,2 6-10 16,0-7 11-16,-3 0 0 0,4 6 0 15,0 0 1-15,-2-6 4 0,0 8-2 0,-3-7-2 16,0 1 9-16,6 2 13 0,-5-1-7 0,-2-3-3 15,0 0 17-15,1-1 0 0,-1 0-18 0,0-3-3 16,0-2 1-16,2 1-1 0,4 9 0 16,-6-5-3-16,0-3 7 0,0-3-9 0,0 2-14 15,0-6 4-15,0 0-1 0,0 0-31 16,0 0-16-16,0 7-49 0,0-7-21 0,0 0-37 16,0 0-27-16,0 0 16 0,0 11-249 0,0-11-55 15,0-2 85-15,0 1 17 0,1-2 24 16,2 0-8-16,11-5 71 0,-4-3-42 15,3 0 66-15</inkml:trace>
  <inkml:trace contextRef="#ctx0" brushRef="#br0" timeOffset="3943.76">30318 5936 679 0,'1'0'244'0,"1"0"-19"0,0-2-13 0,-1 2-31 16,1 0-6-16,-2 0-8 0,2 0 2 15,-4-3-29-15,4 4-3 0,-5 1 16 0,-1 0-32 16,-1-1-19-16,-1-1 3 0,-8 5-7 0,-4-2 19 15,1 1-24-15,-3 1-15 0,-1-1 2 16,3-2-14-16,-3 3-13 0,0-2-7 0,3 2-12 16,-3-2 21-16,2 1-25 0,6-3 0 0,2-1-31 15,3 0-6-15,0 2-41 0,3-2-49 16,0 1-13-16,1 0-17 0,0 1-32 0,2 1 15 16,0-2-216-16,2-1 28 0,0 0 26 15,0 0-20-15,0 0 7 0,13 10-23 0,-9-8 40 16,1 0 32-16</inkml:trace>
  <inkml:trace contextRef="#ctx0" brushRef="#br0" timeOffset="4173.74">30358 6151 231 0,'2'1'346'0,"-2"3"-66"0,-2-2-9 16,1-1-41-16,-3 2-19 0,-1 1-13 0,-10 5-32 15,-2-4-3-15,2 1-27 0,-8-1-13 16,1-1 6-16,2-1-17 0,-3 3-21 0,0-2-23 16,2 0-13-16,-2-1-25 0,5 2-33 15,-2-3-17-15,1 0-42 0,8 2 5 0,3-2-132 16,0-1-103-16,3-1-51 0,5 0 14 0,0 0 42 16,0 0-10-16,0 0 8 0,-7-3 29 15</inkml:trace>
  <inkml:trace contextRef="#ctx0" brushRef="#br0" timeOffset="5078.68">31046 5798 403 0,'4'-5'217'0,"-3"2"-12"15,5 0-44-15,-5 0-26 0,2 1-16 0,1 1 4 16,-1-1-5-16,0 0-4 0,-3-1-19 0,2 2 7 16,1-1 6-16,-2 2 3 0,0-1-17 15,1 0 12-15,-1-1-13 0,-1 1-10 0,0-1-4 16,1 2 3-16,-1-1 6 0,0 1-10 0,0 0-16 15,-1-1-10-15,0-1-7 0,-2 2 1 16,2 0 2-16,-4-1-2 0,1-1 20 0,0 1-31 16,-2 0 12-16,0 1-8 0,3 0-5 0,-4 0 4 15,2-2-13-15,0 1-9 0,-1 1 22 16,6 0-10-16,0 0-13 0,-8 0 14 0,1 0-1 16,7 0-5-16,-9 0 5 0,3 0-31 15,6 0 21-15,-8 0-14 0,-4 14-6 0,8-10 22 16,-1 0-17-16,1 2 27 0,1-1-25 15,-4 8-6-15,-2 1 6 0,3-2-8 0,2-3 51 16,-2 1-32-16,4-5 26 0,-1 3-18 16,-1-1 12-16,3 2-10 0,-1-6-10 0,2 5 14 15,-3-1 22-15,2-1-2 0,-2 0-32 0,2 1 8 16,1-3-7-16,-3 2 1 0,3 1-12 16,0-3-7-16,0 2 39 0,0-6-34 0,0 0 15 15,0 6-17-15,0-6 24 0,0 7-11 16,0-7-4-16,0 0 2 0,13 16 0 0,-6-16-2 15,-4 1-3-15,16 5 2 0,-3-6 1 16,2 1-23-16,0-1 26 0,-18 0-2 0,10 0-2 16,1 0-7-16,0 0-2 0,-2 0 5 0,0 0-26 15,-3 0 22-15,1 0-16 0,13 17 6 16,-9-13 9-16,-4 0 21 0,-2 0-24 0,0 2-11 16,-1-4 17-16,0 6 10 0,-3-6-1 0,0 2-2 15,2 2 0-15,-3 0-3 0,0-6-4 0,0 0 8 16,0 13-2-16,-14 15-2 0,6-11-17 15,-1-6 2-15,-1 4-1 0,1-2 2 16,-2-5 0-16,-4 2 16 0,2-2-12 0,-3-1 0 16,0-2 0-16,0 1 0 0,4-1 17 0,-3 0-2 15,5-3-7-15,-1 2-32 0,11-4-32 16,-10 0-46-16,3 0-46 0,-1 0-38 0,0 0 17 16,-3-13-244-16,7 10-58 0,-1-1 60 15,1 0 49-15,-5-7 2 0,7 2 37 0,-1 1 22 16,3 8 16-16,0-8 5 0</inkml:trace>
  <inkml:trace contextRef="#ctx0" brushRef="#br0" timeOffset="5694.65">31499 5782 660 0,'0'-2'269'0,"4"1"-44"0,-4-1-13 16,1-1-19-16,0 0-18 0,-2 2-35 0,2-2-15 15,-3 0-3-15,-1 2-11 0,-1-2-8 16,2 3 4-16,-5-1 11 0,1-2-31 0,0 2-6 16,-2-1 21-16,-1 2-36 0,4 0 0 15,5 0-5-15,-8 0 16 0,2 0-6 0,-6 0-30 16,-8 11 2-16,8-5 21 0,0 1-17 0,4-2-16 16,1 3-9-16,1-1 5 0,1-2-2 15,1 2 1-15,2 0-4 0,-8 4 24 0,9 0-6 16,-1 0 0-16,-2-3-7 0,3-1-19 15,1 1 18-15,0-1 7 0,-3-2 24 0,3-5-43 16,0 0 7-16,0 7 8 0,0-7-24 0,11 17 18 16,1-8-18-16,-3-1 7 0,1-5 31 15,-2 3-32-15,0-3-2 0,1-1 3 0,-2 1-25 16,0 0 43-16,-2-1-32 0,1-1 13 0,-1 1 12 16,2 2-44-16,-2-3 34 0,-1 2-21 15,7 9 4-15,-7-6-1 0,4 1 8 16,-5-3-2-16,0 1-1 0,0 4-16 0,-1-5 22 15,1 1 1-15,-3-5 9 0,0 0-38 0,0 10 21 16,0-1-19-16,0-2 2 0,0 5 2 0,0 0 25 16,0 1 11-16,-14 9-30 0,10-12 17 15,-1-3-22-15,0 0 25 0,-1-3-56 0,-6 4-31 16,-2-3-59-16,-1-4-51 0,3 0 17 16,2-1-277-16,-2 2 33 0,3-2 18 0,-2 0 29 15,-14-11-5-15,18 4 44 0,0 1 8 0,5 1 44 16,2 0-24-16</inkml:trace>
  <inkml:trace contextRef="#ctx0" brushRef="#br0" timeOffset="6575.6">31945 5784 277 0,'-1'-3'274'16,"-2"2"-32"-16,3 0-30 0,-2-1-14 0,2-1-6 15,-2 0-20-15,1 2-3 0,1 1-21 16,-1-1-17-16,1-1-6 0,0 1-17 0,0 2-1 16,0 1 13-16,0-1-21 0,0-1-4 15,2 4-8-15,0 1-13 0,2-2 8 16,-3 3-1-16,8 12-14 0,-4 2 28 0,1-3-15 15,1-3-14-15,-2 4 1 0,-1 1-16 0,4-1 7 16,-4 1-10-16,3 0 48 0,-6 3-46 16,0-9 13-16,2 5-4 0,-1 2 3 0,0-5-6 15,-2-4-1-15,0-1-5 0,1 0-6 0,-1-2-1 16,0-8-6-16,0 0 10 0,0 8 1 16,0 0 6-16,0-8-18 0,0 8 7 0,0-8-19 15,0 8 37-15,0-8 4 0,0 0-14 0,0 7-16 16,0-7 18-16,0 0-25 0,-6 8 1 15,4-10 7-15,0-4-9 0,2 2-2 0,0 0 2 16,0-2-2-16,0 2-24 0,0 0 28 16,2-16-11-16,-2 12-7 0,12-17 24 0,-6 7-5 15,2 3-14-15,1-3-3 0,1 1 8 0,2-2-20 16,-1-1-14-16,4 2 15 0,-2-2-5 16,2 5 14-16,-3 0-27 0,2 1 26 0,-1 0 8 15,-4 3-9-15,1 0-6 0,-2 3 1 16,-3 2 16-16,0 1-31 0,-1 0 15 0,-2 3-1 15,0 0-23-15,1-1 16 0,-1 0 4 0,-1 3-19 16,-1 0 22-16,-3 2-15 0,3 1 12 16,-3 0 12-16,3-1 2 0,-3 1-13 0,2 3 1 15,-3-3-16-15,1 2 18 0,1 2-3 16,-1-3 3-16,-4 10-4 0,-2 0 5 0,0 1-1 16,2 1-13-16,1 1 23 0,-4-1-8 15,2-1-2-15,3 0 3 0,0 1 7 0,1-4-4 16,4-1 6-16,-1 0-23 0,-1-2 8 15,0 0 3-15,2-9-18 0,0 11 16 0,0 0-30 16,14 9 21-16,-8-14-10 0,7 3 2 16,-3 2-28-16,3-1 5 0,2-2-50 0,-2-2-6 15,1-4-9-15,3 2-29 0,-6-4-12 0,-11 0-21 16,13 0-14-16,1 0-22 0,4 0 19 0,22-14-125 16,-21 8-126-16,1-2 25 0,-2 0 30 15,1 1-4-15,1-2 60 0,5-6 21 16,1 1 11-16,-5 1 44 0</inkml:trace>
  <inkml:trace contextRef="#ctx0" brushRef="#br0" timeOffset="7263.56">32603 5913 805 0,'3'-10'263'16,"-3"5"-28"-16,-1-2-10 0,1 0-10 0,0-3-33 16,-3 3-21-16,-1 1 7 0,4 6-7 0,0 0-34 15,-5-22 16-15,4 17-44 0,-5 2 17 16,0-2 12-16,1-4-48 0,0 5 33 0,0 0-38 15,-3-4-3-15,3 5-1 0,-1 0 5 0,2 1-11 16,-2 2-6-16,6 0-6 0,0 0 1 16,-8 0 1-16,0 0-6 0,8 0-6 0,-9 0 16 15,-3 15-12-15,0-6-6 0,-1 4-3 0,4-5-5 16,3-1 26-16,-3 4-16 0,5 0-5 0,-2 5-34 16,3-8 1-16,3 0-1 0,0-1 0 15,0-7 20-15,0 0-2 0,0 10-2 16,12 4-12-16,-7-10-2 0,9 3 0 0,2 2-2 15,0-5 1-15,0 4 2 0,-1-7-6 0,-3-1-1 16,-12 0 28-16,12 0 3 0,8-13-20 16,-11 8-2-16,-1-3-1 0,1 1 20 0,-4-2-2 15,0 0-40-15,-1-2 0 0,-1 1 18 16,-2 0-1-16,0 1-1 0,0-2 13 0,-1 0-16 16,3 2-1-16,-2 2 0 0,-1 7-3 0,0 0 1 15,0-10 6-15,0 10 22 0,0-8-25 0,0 8 16 16,-13-13-5-16,13 12 15 0,0 1-30 15,0 0 24-15,3 0-19 0,-3-1 0 0,0 1 0 16,0 3 0-16,0-1-1 0,0 7-2 16,0-7 8-16,1 5-10 0,1-3 7 0,-1 7 3 15,1 2 4-15,2-2 14 0,4-2-11 0,-2 3-1 16,1 3 3-16,-3-5-10 0,3 2 2 16,1 4 16-16,-1 2-28 0,0 0-2 0,-1 1 34 15,3 2-21-15,-2 2 14 0,0-3-6 0,2 4-29 16,0 2 15-16,-4 1 8 0,4 2-5 15,-4-2 20-15,2 0-16 0,2 4 6 0,-3-3-8 16,1-2 27-16,-6-1-5 0,4-1 3 0,-4-2-11 16,-1-3-7-16,0-9 15 0,0 3 9 15,0 0-8-15,0 1-6 0,0 0 21 16,-16 14-6-16,6-14 13 0,0 3-9 0,-2-9-4 16,-2 2-12-16,-1-2-4 0,0 1 5 0,-3-3-1 15,-3 2-11-15,-1-3 5 0,6-1-15 0,-3-3-31 16,1 0-28-16,0 1 4 0,-3 1-93 15,3-2-21-15,1-1-42 0,8 0-27 0,-2 0 23 16,-2 0-243-16,1 0-22 0,3 0 8 0,1 0 68 16,8 0 39-16,-8 0 43 0,8 0-3 15,-9-13 57-15,6 11 0 0,2 2-4 0</inkml:trace>
  <inkml:trace contextRef="#ctx0" brushRef="#br0" timeOffset="9696.42">21165 3544 574 0,'0'0'200'0,"0"0"-40"0,0 0-17 0,0 0-4 0,0 0 3 16,0 0-16-16,0 0-30 0,0 0 12 15,-14-16 5-15,7 15-30 0,0 1 16 0,-10-2-18 16,7 2-4-16,-2 0-7 0,-1 0 2 16,1 0-6-16,-4 0 4 0,-1 0-22 0,-3 0 7 15,1 0 7-15,0 0-15 0,0 0 9 0,0 0-6 16,1 0 21-16,2 0-29 0,1 0 25 15,4 0-30-15,-5 0 9 0,-2 0 3 16,3 0 10-16,-2 0 0 0,3 0-29 0,-2 0 14 16,-3 0 9-16,2 0-26 0,-4 0-8 0,2 0 0 15,-1 0 20-15,-2 0-31 0,3 0 21 0,-4 0-15 16,2 6-5-16,-1-6 23 0,-2 0-30 16,0 0 24-16,-26 14 1 0,23-14-32 0,3 2 4 15,0 0 16-15,-4 2-12 0,3-3-9 0,1 3 12 16,-1 0-9-16,3-2 27 0,-4-1-30 15,3 1 14-15,-1 1-7 0,0-2 5 0,1 1 13 16,-3 1-18-16,2-1 3 0,4 2 3 0,-4-2-11 16,-1 2 26-16,0-1-20 0,3-1 20 0,0 3-10 15,-4-4-3-15,12-1 0 0,-4 0-14 16,-4 0 4-16,3 0-4 0,-3 0 31 0,0 0-31 16,1 0 2-16,1 0 9 0,-26 10-16 15,26-10 10-15,9 0-11 0,-5 0 20 0,-1 0-8 16,-1 0 10-16,-3 0-1 0,2 0-2 15,0 0-6-15,0 0 5 0,-2 0 23 0,5 0-35 16,0 0 19-16,1 0-10 0,-2 0 26 0,1 0-20 16,-2 0-25-16,2 0 40 0,-3 0-40 15,4 0 16-15,-3 0 12 0,-1 0-9 0,0 0-11 16,-4 0 10-16,0 0-2 0,1 0 3 16,-4 0 10-16,1 0-16 0,-1 0 16 0,-2 0-12 15,0 0 29-15,0 0-22 0,-1 0-13 16,-1 0 6-16,2 0 11 0,-3 0-18 0,0 0 21 15,2 0-15-15,-2 0-6 0,-29 6 13 0,31-4-4 16,2-1 23-16,-2 3-20 0,-5-2 0 0,4 1 11 16,3-2-21-16,1 4-2 0,2-3 31 15,-1 0 17-15,4-1-24 0,1 2 0 0,9-3-9 16,-4 0 8-16,-3 0-9 0,-1 0 9 0,-1 0-17 16,-4 0 2-16,1 0-11 0,1 0 20 15,-22 8-2-15,24-6 0 0,13-2-2 0,-4 0-2 16,-2 0 1-16,4 0 5 0,-2 0 13 0,2 0-14 15,-1 0 7-15,3 0-6 16,-2 0-4-16,1 0-8 0,-2 0 14 0,-4 0-12 16,2 0 0-16,3 0 0 0,1 0-1 0,0 0 33 15,8 0-6-15,-8 0 8 0,8 0 0 16,-8 0-8-16,8 0-2 0,-8 0 0 0,8 0 12 16,-8 0-19-16,8 0 3 0,-8 0-12 0,8 0 15 15,-6 0-21-15,6 0 11 0,-9 0 11 16,9 0 7-16,0 0-10 0,-6 0-18 0,6 0 17 15,0 0-14-15,-7 0-3 0,7 0 7 0,0 0-2 16,-8 0 0-16,8 0-29 0,0 0 23 16,0 0 2-16,-7 0 9 0,7 0-28 0,0 0 33 15,0 0-15-15,0 0 4 0,0 0-14 0,-7 0 22 16,7 0-17-16,0 0 9 0,0 0-6 16,0 0 3-16,0 0-3 0,0 0 10 0,0 0 5 15,0 0-23-15,-6 0 10 0,6 0-20 0,0 0 23 16,-6-6-6-16,4 6-12 0,2 0 18 15,-1 0-3-15,0 0 5 0,1 0 5 0,0 0-10 16,0 0 3-16,-2 0-11 0,1 0-2 16,2 0 14-16,-1 0-4 0,0 0-5 0,0-1 1 15,-1 1 13-15,1 0-6 0,0 0-6 0,0 0-14 16,0 0 2-16,0 1 18 0,0-2-7 16,0 2-16-16,0-1 18 0,0-1 2 0,0 2-8 15,0-2 21-15,0 1-22 0,0 0 9 16,0 0 17-16,0 1-21 0,0-1-13 0,0-1 27 15,0 1-26-15,0 0 19 0,0 0-15 0,0-2 9 16,1 2 0-16,-1 0-5 0,0 0-1 0,2-1-5 16,-4 1-11-16,2 0 28 0,0 0-18 15,0 0-10-15,0 0 1 0,2-2-101 0,-2 2-22 16,0 0-54-16,0 0-64 0,1 0 23 16,-1 0-250-16,4 2 19 0,-3-2 63 0,2-2 36 15,-1 2 11-15,1-4 45 0,-1 2 0 0,1-2 47 16,0 1-15-16</inkml:trace>
  <inkml:trace contextRef="#ctx0" brushRef="#br0" timeOffset="11655.29">32546 4803 514 0,'0'0'167'0,"0"0"-17"15,-18 0-17-15,-6-14 1 0,17 11-21 16,1 3-5-16,-2-2 11 0,8 2-9 16,-9 0-4-16,-3 0-24 0,-4 0 17 0,-3 0-9 15,0 0-4-15,1 0-4 0,-2 0 9 0,-1 0-14 16,2 0-11-16,-23-12 18 0,24 12-20 0,5 0 1 16,-4 0-7-16,-3 0 4 0,-6 0-15 15,2 0 12-15,-4 0-11 0,-2 0 3 0,0 0-5 16,-1 0-19-16,-2 0 24 0,1 0-32 15,-1 0 2-15,-4 0 7 0,2 0-5 0,-1 0 13 16,2 0-10-16,-38 11-7 0,40-10 20 0,-2-1-24 16,-1 4-3-16,5-3 0 0,13-1 8 0,-9 0 0 15,-3 0 1-15,0 0-17 0,-3 0 23 16,1 0-29-16,-1 0 11 0,-31 11 13 0,30-11-11 16,1 3 0-16,-4 0-17 0,4-1 7 15,-1 0 18-15,-4-1-5 0,1 3-7 0,-1-1 1 16,0 0 0-16,1 0 0 0,-3 1-12 0,3-2-6 15,1 2 18-15,1-1 9 0,3-1-7 16,-2 1-9-16,0-3-8 0,-2 4-3 16,7 0 3-16,-4-1 6 0,4-1-2 0,-3 1-9 15,-1 0 6-15,1 1 22 0,-1 1-22 16,1-1 3-16,-3-1-8 0,2 2 6 0,2 1 24 16,-3-2-35-16,-1-2 33 0,4 4-22 0,-2-2 4 15,0 2-1-15,2-4 10 0,0 3-5 16,2-1-6-16,2 0 17 0,0 0-1 0,3 1-19 15,0-1 0-15,1 1 5 0,-2-1-18 16,4 0-11-16,-2 1-6 0,3-4-22 0,4-1-22 16,-3 2-38-16,2-2-31 0,2 0 14 0,4 2-284 15,-9-2 55-15,7 0 10 0,-2 0 39 0,-2 0 22 16,-16-14 2-16,18 8 36 0</inkml:trace>
  <inkml:trace contextRef="#ctx0" brushRef="#br0" timeOffset="13206.19">32603 4183 514 0,'0'0'208'0,"0"0"-11"16,0 0-12-16,0 0-13 0,0 0 0 16,0 0 1-16,0 0-31 0,0 0 19 15,0 0-27-15,0 0-3 0,0 0-11 0,0 0 2 16,0 0-2-16,0 0 5 0,0 0-14 0,0 0 9 16,0 0-13-16,22-23 7 0,-22 18-16 0,2 4-14 15,-1-1 6-15,-1-1-21 0,0 8 8 16,0-7-3-16,0-1-8 0,5 3-6 0,-7 0 12 15,6 2-26-15,-5-4-1 0,2 4-24 16,2-1 28-16,-3 2 0 0,2 2-18 0,1 0 9 16,-2 2-3-16,3 3-4 0,-2 1-3 0,0-2 0 15,2 0 22-15,-1 2-6 0,-1 2 4 16,0-2-23-16,1 1 9 0,-3 3-13 0,0-1-13 16,0-6 7-16,0 3 11 0,0 4 3 0,0-1 8 15,0 2-16-15,0 2 8 0,0 1 5 16,0 1-13-16,0-5 4 0,0 2-9 0,0 1 4 15,0-1-12-15,0-1 13 0,0 0-26 16,0 0 22-16,0-1-8 0,0 0 5 0,0 0-11 16,0-3 22-16,0 4-9 0,0-7 2 0,0 2-6 15,0 0 11-15,8 9-8 0,-6-12 2 0,0 1-22 16,-1 0 25-16,-1-3-12 0,0-6 15 16,0 0-25-16,0 9 13 0,0-9-1 0,0 6-12 15,0-6-2-15,0 7 10 0,0-7 0 16,0 0-13-16,0 7 12 0,0-7 5 0,0 0-22 15,0 0 10-15,0 0-11 0,0 0 20 0,0 0-7 16,-1 7-7-16,1-7 12 0,1 2-12 16,-1-2 18-16,2 1-8 0,-2-1 16 0,-2 0-5 15,4 1-5-15,-2-2-7 0,2 1 20 0,-4-1-11 16,9 1 5-16,-7 0-7 0,10-2 1 16,0-2 10-16,-2 1-6 0,3-5-4 0,-4 8 7 15,2 0-3-15,3 0-3 0,17-11 5 0,-13 11-17 16,2-6 0-16,-1 2 2 0,-1 0 5 15,1-2-9-15,-2 2 20 0,0 0-12 0,1-2 2 16,-3 4-6-16,6 0 0 0,-7-1 14 16,0 1-15-16,1 0 6 0,-3 0-12 0,2-4 17 15,-2 6-12-15,-10 0 9 0,8 0 2 0,3 0-14 16,0 0 7-16,0 0 2 0,13 11-10 16,-15-10-2-16,1 1 4 0,-2-1 10 0,-4 1 1 15,3-1 5-15,-1 0-27 0,-4 2 15 16,2-1-1-16,-1-1 7 0,-3-1-26 0,0 0 13 15,0 0-2-15,0 0 11 0,6-6-1 16,-6 6 4-16,0 2-3 0,0 2-3 0,-1-5-1 16,-6-1-1-16,6-1 5 0,-1 3 7 0,0-1-13 15,0 1 1-15,-6 3 1 0,4-5 1 16,2 0-8-16,-1 2 6 0,-1-5 10 0,0 5-18 16,1-4 9-16,0 6 8 0,-3-2-6 15,6 0-1-15,-9 0-4 0,0 0 9 0,-3 0-9 16,2 0 2-16,-3 0-7 0,1 0 11 15,0 0-14-15,-5 0 14 0,2 0-8 0,1 0-4 16,-3 0 18-16,0 0-6 0,-2 0-13 0,0 0 9 16,2 0 15-16,-1 0-22 0,0 0 6 15,2 0 1-15,1 0 6 0,0 0-12 0,-2 0-3 16,3 0 18-16,1 0-2 0,0 0-8 0,3 0-5 16,-3 0 6-16,4 0 7 0,0 0 10 15,2 0-8-15,-2 0-4 0,2 0-10 0,7 0 14 16,-6 0-15-16,6 0 3 0,-9 0 7 15,9 0 6-15,0 0-8 0,0 0-8 0,0 0 19 16,0 0-10-16,0 0 4 0,-6 0-4 0,6 0 2 16,0 0 1-16,0 0-10 0,0 0 18 0,-9 2-13 15,9-7-10-15,-2 8-26 0,0-5-33 0,4 4 7 16,-4-2-128-16,2 0-80 0,-3 2-50 16,2 3 31-16,1 2-259 0,-1-3 65 0,1-2 14 15,1 1 56-15,3 3 67 0,0-6 21 16,1-2-29-16,0 8 87 0,-1-2-26 0,2-3 71 15</inkml:trace>
  <inkml:trace contextRef="#ctx0" brushRef="#br0" timeOffset="14614.11">25642 4850 494 0,'0'0'191'0,"0"0"-2"0,12 0-17 0,-12 0-12 15,0 0 10-15,0 0-12 0,0 0-19 0,0 0-2 16,0 0-2-16,26-21-23 0,-26 21 7 15,-1 0-22-15,-1 0-3 0,-4 0-11 0,2-1 2 16,-3 2-4-16,1-1 12 0,-1 0-6 0,-4 0-8 16,-3 0-14-16,-7 0 17 0,1 0-35 15,-30 10 33-15,23-9-29 0,-4 2 5 0,2-3 13 16,0 2-29-16,-2 0-4 0,0-1 5 16,1 3-9-16,-4-2 5 0,-2-1-21 0,2 1 3 15,-5-1 4-15,-5 2 7 0,-1 1-25 0,0 1 18 16,-2-3 30-16,0 2-49 0,-2 2 21 15,2-2-5-15,-1 3-10 0,1-4 20 0,2 1-29 16,1-1 15-16,-1-1 27 0,3 1-8 0,5 0-19 16,-2-2-10-16,0 1 26 0,0 0-16 15,4 0-6-15,-1-1-12 0,1 1 27 0,1-2-4 16,4 1-26-16,3 0 1 0,3-1 10 0,14 0-12 16,-4 0-1-16,2 0 1 0,1 0 4 0,1 0 4 15,1 0-36-15,9 0-16 0,-8 0-41 16,8 0-26-16,-9 0-6 0,9 0-38 0,0 0 16 15,0 0-111-15,0 0-146 0,-10-4 27 16,11 4 37-16,3-1-30 0,-1 2 16 0,-1-1 51 16,2 3 26-16</inkml:trace>
  <inkml:trace contextRef="#ctx0" brushRef="#br0" timeOffset="15493.06">25058 5295 715 0,'1'-5'236'0,"2"1"-21"0,-2 0-28 0,1-1-2 15,0-2-14-15,-2 1-19 0,0 1 8 16,1-3-7-16,-2 1-22 0,1 7-13 0,0 0 6 16,-8-25-20-16,3 15-6 0,-3 1 14 0,-1-2-24 15,0 0 19-15,-1 0-14 0,0 1-19 16,-2 4 1-16,0 0-3 0,-1-1-22 0,0 0-5 15,-2 0 3-15,1 1-35 0,1 2 33 16,1 3-24-16,2-3 4 0,1 0-1 0,-1 4 2 16,-8-2-13-16,4 2 40 0,-1-1-33 15,15 1-2-15,-11 0 11 0,2 0-8 0,-1 0-8 16,1 0 8-16,-2 0 5 0,-15 15-17 16,15-12 6-16,2 1-9 0,-3 4 13 0,2 0-11 15,4 1 9-15,-2 5 5 0,0 0-11 0,1 1-7 16,3 2 33-16,0-1-27 0,3 3-15 15,-3 1 13-15,4-10-7 0,0 5 14 0,0 3-13 16,0 1-7-16,14 19 38 0,-4-18-43 0,-1-1 7 16,0-1-8-16,5 0 11 0,-2 1 8 0,4-5 0 15,0 1-9-15,1-3 0 0,3-1 20 16,1-3-10-16,0-5-6 0,3 4-13 16,-2-5 10-16,2-2-5 0,0 0-4 0,-13 0 3 15,7 0 10-15,20-12-4 0,-19 6-1 0,-2-6-7 16,-1 4-2-16,-3-2 40 0,1-2-38 15,-5 1-1-15,-1 0 35 0,0 1-23 0,-2-4-24 16,-4 2 13-16,1 0 13 0,1-4 10 0,-2 0-19 16,-2 4-7-16,0 12 34 0,0-10-9 15,0 0 8-15,0 2-40 0,0 0 18 0,0 8-14 16,0-8 14-16,-11-18 11 0,6 17-10 0,1 3 14 16,-1 1-18-16,0 0 1 0,-2 3 1 0,1-1-2 15,-4 3 1-15,10 0 0 0,-13 0 6 16,-2 0-8-16,-2 0 8 0,-2 0 5 0,-20 16-3 15,22-7 1-15,1-2 1 0,1-2 1 16,-1 3 0-16,7-3-6 0,-1-1 8 0,-1 6-19 16,-2 0 4-16,3-1 35 0,1 4 2 0,-1-1-20 15,2-4-1-15,0 5-14 0,2 2 9 0,1-7-3 16,0 1 2-16,2 1-23 0,-1-2 3 16,2-1 1-16,2 0 14 0,-4 8-48 15,3-3-34-15,-1-6-50 0,0 0-58 0,2-4 16 16,0 3-294-16,0-4 33 0,0-1 6 0,0 0 77 15,2 2 26-15,-2-2 2 0,2-2 47 16,-1 1-55-16,-1 0 80 0</inkml:trace>
  <inkml:trace contextRef="#ctx0" brushRef="#br0" timeOffset="17105.03">29256 7524 560 0,'0'12'233'0,"0"-12"4"15,0 0-23-15,0 0-10 0,-13 0-4 0,13 0-9 16,0 0 21-16,0 0-44 0,0 0-23 0,0 0 4 16,0 0-4-16,0 0-13 0,0 0 6 15,0 0-21-15,0 0 18 0,0 0-32 0,0 0-15 16,-22-9 5-16,20 6-17 0,1-4-8 15,1 2-8-15,1-2 11 0,-1 0-6 0,0 7-13 16,0-15 0-16,0 3-11 0,0 0-5 0,0-1 16 16,0 3 2-16,0 0-2 0,0 2 14 15,0 3-12-15,0 5 9 0,0-10-10 0,0 3 8 16,0 7-21-16,0-8 2 0,0 8-14 16,0-7 0-16,0 7-4 0,0 0 7 0,0-9-19 15,0 9 23-15,0 0-15 0,0 0 3 0,0 0-6 16,14-5-1-16,-12 8-8 0,-1 4 12 15,0-3-6-15,5 12 0 0,-4 0-4 0,2 2-7 16,-1 1 27-16,3 1-42 0,-4 0 25 0,2 2-6 16,0 0 11-16,-1 2-7 0,1-2-13 15,-1 0 26-15,0 3 6 0,-1-6-21 16,2 4 12-16,-1 0 1 0,-2-2-9 0,2 1 10 16,-1-1 2-16,1-2-32 0,-2-1 23 0,-1-1 3 15,0-3-27-15,0 0 18 0,1-4 2 0,-1-1-2 16,0 1 6-16,0-10-1 0,0 7-5 15,0 2-10-15,0-2 12 0,0 1-1 0,0-2 2 16,0-6-15-16,0 10 0 0,0-1-4 0,0-9 17 16,0 8 0-16,0-1 7 0,0-7-30 15,0 7 22-15,0-7 2 0,0 7 15 0,0-7-3 16,17 11 8-16,-13-9-13 0,1-1-16 16,0-1 4-16,1-1-11 0,1-1 19 0,-1 1-13 15,0-1 14-15,4 2-10 0,21-10 10 16,-14 5 2-16,2 1-7 0,-1-2-7 0,1 2-10 15,-6-3 14-15,5 3-11 0,-7 0 8 16,-1 2-7-16,-2 0 6 0,-3 0-11 0,-1 2-13 16,0 0 13-16,0 0-7 0,0-1 2 15,-4 1 1-15,0 0-27 0,0 0 7 0,0 0-18 16,0 0-1-16,7 0 6 0,-7 0-66 16,8 0 5-16,-8 0-31 0,9 0-21 0,0 0-25 15,2 0-18-15,2 0-35 0,22-10 22 0,-17 5-186 16,2-1-61-16,-2-1 25 0,2 0 35 15,0 0 45-15,-5 2-16 0,0 0 40 16,-4 0 56-16,-6 2 1 0</inkml:trace>
  <inkml:trace contextRef="#ctx0" brushRef="#br0" timeOffset="17580.93">30504 7752 783 0,'0'1'240'0,"0"1"-27"16,-2-2-10-16,0 1-18 0,1-1-11 15,-3 1-12-15,-2 0-2 0,-1 1 5 0,-9 2-45 16,-2-2 6-16,-3 1-9 0,-1-1-23 0,0 1 11 16,1-2-32-16,-3 3 24 0,-2-4-40 15,2 5-7-15,2-5 3 0,2 1-6 0,-2 2 14 16,16-3-39-16,-3 0-8 0,-2 0-40 0,3 0-50 16,1 0-37-16,7 0-20 0,-9 0 13 0,9 0-153 15,0 0-110-15,-10 9-13 0,10-9 33 16,4 0 57-16,-2 1 12 0,2-1 6 15</inkml:trace>
  <inkml:trace contextRef="#ctx0" brushRef="#br0" timeOffset="17808.91">30433 7949 756 0,'-2'1'277'0,"-2"3"-34"0,-1-2-21 0,1 1 13 0,-3 0-56 16,-7 2-19-16,-3 0-4 0,4 1-30 16,-4-3 14-16,1-3-14 0,0 4-39 0,1-2 9 15,4-2-21-15,0 1-39 0,1-1-54 16,10 0-53-16,-7 0 7 0,-1 0-230 16,8 0-81-16,-9 0 46 0,9 0 0 0,0 0 25 15,-10-12 14-15,11 9-37 0</inkml:trace>
  <inkml:trace contextRef="#ctx0" brushRef="#br0" timeOffset="18251.89">30685 7571 664 0,'0'-7'308'0,"0"1"-40"16,1 1 3-16,0-1-39 0,0 1 10 16,-1-1-23-16,0 1-31 0,3 1-10 0,-3 1-30 15,0-2 1-15,0 3-40 0,0 2-9 0,0 0 8 16,0 0-1-16,4 0 14 0,-4 2-28 15,1 4-3-15,1 1-7 0,2 11 7 0,1 1-1 16,-1 1 1-16,-2 0 18 0,2 2-23 16,-2 0-12-16,2-1-22 0,0-2-12 0,-1 6 22 15,0-5-7-15,0-1 8 0,0 4-21 0,0 0-12 16,-3-15 14-16,0 5-11 0,0 2 7 16,0 1-20-16,0-4-15 0,0 1-2 0,0-3-54 15,0-1-31-15,0 0-43 0,0-3-34 0,0 3-59 16,0-9 21-16,0 8-167 0,0 0-85 15,0-8 15-15,0 6 61 0,0-6 13 0,0 0 34 16,0 0 20-16,11 12 28 0,-7-13-51 0,-1 0 46 16</inkml:trace>
  <inkml:trace contextRef="#ctx0" brushRef="#br0" timeOffset="18717.86">30886 7729 497 0,'0'-6'346'0,"0"0"-51"15,2-1-46-15,-4 2 10 0,4 0-21 0,-2-2 7 16,0 1-43-16,1 1-27 0,-1 0 14 0,0 5-33 16,0 0-27-16,0-8-1 0,0 8-30 15,15-23 5-15,-3 13-8 0,-1 1-19 0,5 2-13 16,-6 4 8-16,2-1-16 0,-2 2 16 15,-1 2-14-15,-9 0-6 0,6 0 8 0,7 0-12 16,9 14-8-16,-12-8-4 0,-5-1-4 0,-1 3-3 16,0-3 19-16,2 9-8 0,3 0-5 15,-7-6-4-15,-2-8 25 0,0 11-13 0,0-1 3 16,0 0-25-16,0 0 16 0,0-3 15 16,0 6 6-16,-15 20-31 0,7-20 10 0,1 3 2 15,-3 0-4-15,1-1-2 0,-2 2 6 0,1-5-8 16,2 5 12-16,-2-7-20 0,5-1 6 15,-1-1-1-15,2-1-2 0,1-5-8 16,1 1 5-16,2 1-2 0,0 0-6 0,0-1-7 16,0-3 1-16,0 0 2 0,11 9 0 0,-6-5-8 15,0-4-20-15,15 6 4 0,-8-6-30 0,0 2 34 16,-12-2-35-16,17 0 6 0,1 0-65 0,-2 0 0 16,19-15-69-16,-21 6-39 0,1 1 18 15,-3-2-195-15,3-1-112 0,-4 3 43 16,3-1 57-16,-2 0 40 0,1-1 23 0,-4 6 25 15,4-4 20-15,-3-1 17 0,0 2-22 16</inkml:trace>
  <inkml:trace contextRef="#ctx0" brushRef="#br0" timeOffset="19273.83">31324 7627 343 0,'-3'-3'363'0,"-1"0"-16"0,2 0-53 0,-1 2-17 15,1-2-28-15,0 0-24 0,1 2-7 0,0 0-19 16,1-1-8-16,-3 0-19 0,3 0-20 16,3 1-5-16,-2-2-17 0,2 3-33 0,2-3 0 15,-1 0-24-15,1 3-4 0,1-1-21 16,-2 0-4-16,3-1-5 0,-1 2 20 0,0-1-6 15,1 1-5-15,3 0-6 0,-10 0-18 16,5 0 19-16,1 0-20 0,15 11 2 0,-12-5 5 16,-4-1-3-16,-3 1-2 0,0 1 29 0,-2-2-2 15,-2 3 7-15,2-8 1 0,0 10-16 0,-14 9 6 16,12-10-29-16,-3-1-2 0,0-1 25 16,2-1-15-16,-2 1 14 0,1-3-21 0,3 0 5 15,1-1-1-15,-4 1-8 0,2 0-9 16,1 1-9-16,-1-2 9 0,2 1-2 0,0 0-15 15,0-4-6-15,0 0 9 0,0 0-11 0,13 16 4 16,4-9-4-16,-8-1 13 0,-1 1 1 0,-1-1-39 16,1-1 9-16,-3-1 17 0,1 1-17 15,-1 0-1-15,5 3 16 0,-1 6 6 0,-5-7 5 16,0 0-6-16,-4-2 1 0,1 4 1 0,-1-4 2 16,0-5 30-16,0 0-13 0,0 9 6 15,0-1-2-15,-12 14-1 0,1-10-1 0,1 0 0 16,-2-4-11-16,3 0 1 0,-1 4-66 15,-2-2 9-15,0-1-28 0,1-4-13 0,0-1-28 16,5-3-34-16,-1 2-63 0,2-3 20 0,1 1-264 16,4-1 50-16,0 0 34 0,-3-4 40 15,5 1 9-15,2 1 17 0,-2 0-21 16,9-9 18-16,4 2 64 0</inkml:trace>
  <inkml:trace contextRef="#ctx0" brushRef="#br0" timeOffset="19566.81">31685 7804 602 0,'2'-1'405'0,"0"1"-47"0,0-1-47 0,-1-1-39 16,0 2-21-16,2 0-20 0,-3-1-27 15,1 2-24-15,2-2-23 0,-3 2-12 0,2 1-16 16,1-1-13-16,-1 2-13 0,1 0 16 0,-1-1-22 15,1 3-9-15,3 10-8 0,-1-8-9 16,-2-3 5-16,1 2-9 0,1-4-5 0,-3 4-8 16,1-3-24-16,1-1-24 0,-3-1-44 15,2 3 19-15,-2-2-57 0,0 0-20 0,-1 0-47 16,3-2-49-16,-3 0 16 0,0-2-244 0,0 2 33 16,1-3 27-16,-1 2 0 0,1-3 51 0,1 1 3 15,0 0 6-15,1-1 22 0,-2 0 18 16</inkml:trace>
  <inkml:trace contextRef="#ctx0" brushRef="#br0" timeOffset="20149.77">32078 7514 419 0,'1'-2'360'0,"2"-1"-50"16,-2 1-23-16,3 0-40 0,-4-2-33 0,1 2 21 16,0 1-50-16,2 1-10 0,-2-2-33 0,-1 0 8 15,0 0-3-15,0 0-14 0,2 1-31 16,-1 0-8-16,-2 0 9 0,-2 1-17 0,0-2 4 16,-2 4-6-16,0-2-3 0,-2 0-9 0,0 1-6 15,0 0-2-15,-1-1-3 0,-2 0-5 0,-3 0 24 16,-18 9-17-16,13-6-13 0,7 2 2 15,-1-2 7-15,5 1-9 0,-1 0-3 0,3-3 3 16,-2 5-36-16,5-5 22 0,-2 5-17 0,-2-2 16 16,3 1-20-16,2 0 14 0,-6 9-35 15,2-2 33-15,3-3-9 0,0-1 6 0,0-1-12 16,2 0 4-16,-2 0-6 0,2-2 10 0,-1 1-11 16,1-6 4-16,0 0 5 0,0 8-2 15,0 0 11-15,0 0-14 0,0-8-6 0,18 21 17 16,-9-9 8-16,0-4-45 0,3 0 30 15,-3 1 0-15,1-6-22 0,-3 2-26 16,0 0 53-16,-1-3-16 0,-2 1 6 0,4 0-14 16,-6 0 21-16,5-1-12 0,-5 1 9 0,1 0-14 15,1 1-1-15,1-1-7 0,-3 1 16 0,1 0-7 16,-1 0-1-16,0 0-16 0,-1 2 15 16,0-2 0-16,-1 3 26 0,2-2-14 0,-2 0-1 15,0-1-16-15,0 3 8 0,0-7-16 0,0 0-12 16,0 8 28-16,0 0-13 0,0 0-18 0,-17 10 3 15,11-9-59-15,-1-2-44 0,1-3-32 16,2-2-66-16,-2 0 21 0,1-4-242 0,5 2-13 16,0 0 4-16,-8 0 84 0,8 0 16 15,-7 0-31-15,7 0 29 0,-6-9 48 16,6 7-5-16,1-2 64 0</inkml:trace>
  <inkml:trace contextRef="#ctx0" brushRef="#br0" timeOffset="20911.73">32412 7667 540 0,'-3'-4'376'0,"3"0"-83"0,-1 1-30 16,0 0-5-16,-1-1-51 0,1 1 20 0,1 3-57 15,0-1-12-15,-3 0 5 0,5 1-8 0,-1 1-45 16,-1 0 26-16,0 5-32 0,0-4-11 0,1 6-10 16,-1-3 15-16,3 2-9 0,-3-1 17 15,1 1 0-15,1 1-25 0,2 10 6 0,-1-3 5 16,-2-4-34-16,-1-1 19 0,3-1-12 15,-3 2-16-15,1-5 24 0,0 1-12 0,-1-7-11 16,0 0-4-16,0 6-10 0,0-6-17 0,0 9 22 16,0-9 1-16,0 6 13 0,0-6-12 15,0 0-8-15,0 0 16 0,0 7-26 0,0-7 9 16,8 7 1-16,-5-8 1 0,-2-4-17 0,2 3 5 16,-2-3 5-16,1 0-5 0,10-6-6 15,3-8 2-15,-6 7-1 0,1 1-3 16,2-2-3-16,-1 7 5 0,0-3-29 0,-4 6 19 15,0-2-4-15,0 2 5 0,-7 3-15 0,0 0 16 16,9 0-6-16,-9 0 5 0,8 0-9 16,-8 8-13-16,0-8-4 0,14 16 9 0,-13-13-12 15,-1 4 18-15,2-2-6 0,-2-2 14 0,0 4-5 16,0-5 0-16,-3 2-3 0,3-2 10 16,1-6-2-16,-1 7 2 0,0-6 5 0,2 6-9 15,-1 0 19-15,1-3 5 0,1-2-18 16,1-4-3-16,1-3 10 0,5 5 0 15,-5-4-9-15,4-2-3 0,-2 3-8 0,4-3 14 16,-2-4-5-16,4 0 5 0,2 2-9 0,2-2-9 16,-4 3 11-16,1 2-1 0,-3 2-2 15,1-4-5-15,1 10-16 0,-5-2 17 0,-2 2-14 16,-3 1 23-16,-3 0-10 0,0 0-6 0,12 14-7 16,-8-6 9-16,-4 2 5 0,1-1 0 15,0 2 2-15,-1-11-4 0,0 12 10 0,0 0-7 16,0 1-7-16,0-2-4 0,0 2 25 0,0-4-8 15,0 1-31-15,0 1 11 0,0-1-13 16,-14 6-4-16,14-16 2 0,0 9-103 0,0-2-43 16,0-7-77-16,-13 15 28 0,6-9-280 0,2 6 30 15,0-8 32-15,-3 3 19 0,4-3 54 16,-2-1 35-16,-5 0 7 0,4 1 51 0,-5-4-56 16,1 0 95-16</inkml:trace>
  <inkml:trace contextRef="#ctx0" brushRef="#br0" timeOffset="22082.66">28892 7711 739 0,'0'0'241'0,"0"0"-15"0,0 0-7 0,0 0-15 16,0 0 4-16,-29-4-22 0,26 2-26 0,-2-1-12 15,1-1 5-15,-5-6 0 0,-1-1-19 16,4 1-16-16,0 0-11 0,1 2-5 0,0 0 4 15,-1-6-18-15,-1-3 3 0,1 0-2 0,1-1-29 16,1 1 12-16,-1-6-23 0,1 5 10 0,0 0-14 16,2-2 7-16,0 2 11 0,0-1-16 15,2 9-22-15,0-1 18 0,0-2-6 0,0 2-13 16,0-1-7-16,11-13 1 0,-7 15 5 0,3 2 8 16,-4 1-12-16,4 3 10 0,-2-1-17 15,-1 3-5-15,2 0 8 0,0 0-3 0,1 2-1 16,-1 0 2-16,-6 0-4 0,11 0-24 0,16 15 11 15,-17-9 0-15,0 7 2 0,0 1-4 16,-1 0-12-16,-5 0 25 0,4 4 12 0,-5-1-25 16,-1-3 0-16,-2-14 0 0,0 11 10 15,0 1-14-15,0 2 17 0,-13 18 9 0,9-17-7 16,-5 1-17-16,1-2 9 0,-7-2 11 0,2 0 2 16,-2 1-2-16,0-3-3 0,-1-3 1 15,-3 1-1-15,0-1-2 0,-2 0 8 0,-2-1-7 16,2-2 2-16,0-3-6 0,1 2-1 15,3-3-1-15,4 0-14 0,4 0 1 0,-6 0 33 16,2 0-2-16,-16-13-14 0,16 10-25 0,4-2 2 16,3 2 1-16,-1-2 29 0,2 1-1 0,0-1-1 15,1 3 3-15,3-2 0 0,0-1-34 16,2 1 26-16,-1 4-2 0,0 0-1 0,0 0 5 16,13-16-8-16,-8 11 1 0,-1 2-1 15,2 2 0-15,2 0 0 0,-2 1 1 0,2 1-15 16,-8-1 8-16,18 10 0 0,-7-2 0 0,1 8 0 15,-3-5-9-15,-5 1 12 0,-1-1 11 16,-3-1 0-16,0 0 25 0,0 0-1 0,0 3-5 16,-14 20-2-16,7-15-31 0,0-2-4 15,-3 5-28-15,1-4 2 0,-2-1-27 16,-2-4-4-16,0-3-45 0,3-2-30 0,-2-4-33 0,5-2-45 16,7-1 19-16,-8 0-243 0,3 0 28 15,5 0 38-15,-10 0 30 0,10 0-11 0,-9 0 88 16,-4-25-25-16,7 13 31 0</inkml:trace>
  <inkml:trace contextRef="#ctx0" brushRef="#br0" timeOffset="22304.64">28549 7009 930 0,'3'-10'312'0,"-2"1"-28"15,-1 4-74-15,3-1-13 0,-3 3-11 0,1 1-28 16,0 2-20-16,2 4-4 0,-3 0-29 0,1 1 14 16,2 4-43-16,0 10 8 0,0-1-38 0,2 3-27 15,-1 1-17-15,1-4-42 0,-1 6-36 16,4 0 9-16,-7-6-198 0,1 1-152 16,-2 0 80-16,0-10-21 0,0 5 65 0,-11 15 28 15,6-11-8-15</inkml:trace>
  <inkml:trace contextRef="#ctx0" brushRef="#br0" timeOffset="22700.62">28204 7296 625 0,'-6'-11'292'0,"2"4"-14"0,3 0-42 15,-2 0 7-15,1 2-31 0,0 0-26 0,1 0-10 16,0 4-24-16,1-1-22 0,2 0 14 0,0 4-45 15,-1 1 19-15,3-1-9 0,1 4 5 16,4 6-18-16,-4 4-25 0,4 1-21 0,0 1 10 16,0 1 3-16,0 1 17 0,1-2-23 0,-4 0-5 15,-3 1-11-15,5 2 2 0,-3-2-8 16,0-1 1-16,0 2 8 0,-4-5-25 0,-1-3 15 16,0-12-3-16,0 10-3 0,0 4 23 15,0-1-16-15,-14 9-3 0,9-17 35 0,1 3-30 16,-1-4 12-16,1 0 2 0,-1-3-23 15,1 1 14-15,-2-2-14 0,1-2 23 0,5 2-29 16,-9 0-13-16,-9-15 14 0,5 5-17 0,0 0 1 16,7 1-24-16,1 2-40 0,1 0-8 0,-1-1-57 15,-3-8-53-15,3 7-43 0,4-2 21 16,-3 2-274-16,0 1 43 0,1 3 35 16,1-1-10-16,-7-8 72 0,3 1-28 0,-3 4 27 15,-5-1 80-15,3 3-1 0</inkml:trace>
  <inkml:trace contextRef="#ctx0" brushRef="#br0" timeOffset="22908.61">27915 7349 403 0,'-2'-1'385'0,"2"-4"-78"0,-4 4-15 0,3 0-53 15,-1 1-33-15,1 1-21 0,1 1-3 0,0 3 10 16,1-1-52-16,1 3-12 0,3 8-1 15,1 0-14-15,0 3-5 0,0 2-14 0,3-3-22 16,1 1 14-16,4 1-51 0,-5 0-20 0,2-2-24 16,1 0-21-16,-4 0-45 0,0-4-71 0,1 3 13 15,-5-6-171-15,0-1-75 0,-4 1-6 16,0-3 51-16,0 1 32 0,0-8-8 0,0 0-11 16</inkml:trace>
  <inkml:trace contextRef="#ctx0" brushRef="#br0" timeOffset="23933.55">27631 7471 907 0,'-1'-7'299'16,"-1"3"-39"-16,3-2-21 0,-2 4-32 15,1 2 7-15,1-2-29 0,0 5-8 0,0-2-19 16,2 4 2-16,0-1-15 0,7 12 4 0,-6-5-37 15,5 4 0-15,0 4-45 0,2-2 13 16,-2 0-12-16,1-1-20 0,2 2 20 0,-2-1-6 16,5-1 5-16,-3-3-20 0,1 0-26 15,-2-1 26-15,1 2-30 0,2-4 13 0,-5-4 8 16,3 3-3-16,0-2-4 0,-4-5-16 16,-2 0-5-16,-1 2-8 0,0-3 16 0,0 1-2 15,0-2 11-15,-3 0-15 0,-2 0 6 0,0 0-5 16,0 0-10-16,0 0 2 0,7 0-2 0,-7 0 38 15,0 0-6-15,16-13-45 0,-14 11 17 16,-1 0-3-16,1 1 5 0,-2-2-12 0,1 0 1 16,-1 2-1-16,0 1 4 0,0 0 4 15,0 0 1-15,0 0-8 0,1-3 20 0,-3 3-2 16,-1 1-16-16,1-1 4 0,-6 2 11 0,3 1-22 16,-9 1-1-16,-3 1-2 0,0 3-7 15,0-3 20-15,-2 2 1 0,1-3 12 0,-1 3-22 16,2-1 1-16,-2 1-12 0,0-3 33 15,6-2-17-15,-3 1 12 0,1 1-36 0,5-4 6 16,0 0-2-16,1 2 5 0,9-2 0 0,-8 0 23 16,8 0 1-16,-9 0-15 0,3 0 17 15,6 0 0-15,-17-14-2 0,13 10 9 16,0-2-2-16,-7-5-2 0,6 4-1 0,0 0-12 16,-2 1 4-16,2 4 6 0,3-4-1 0,-2 3-7 15,-3 1 8-15,2-1-1 0,0 1-1 0,-3 2-10 16,1 0 10-16,7 0-5 0,-12 0 1 15,-6 0-9-15,2 0-1 0,-16 16 1 16,19-14 9-16,3 3-7 0,-6 0-12 0,7 1 10 16,0-2 4-16,3 0-3 0,-8 3-1 0,8-1 13 15,0-1-11-15,4-2 12 0,1 1-1 0,-1 0 9 16,2-4-2-16,0 0-19 0,0 0-5 16,12 15 2-16,-7-15 1 0,12 6 0 0,-2 1 9 15,-4-4-2-15,4 4 1 0,-4 0-10 16,3 3-3-16,-5-7 22 0,0 2-28 0,-1-1 18 15,-5 2 1-15,0-4-2 0,3 12-5 0,-6-5 2 16,0-9-1-16,0 8 16 0,0 0-14 16,-11 15 6-16,0-10-11 0,2 3-12 0,-1-2 17 15,-2-2-11-15,-2 0 7 0,1-2 9 0,0-1-1 16,2 0 0-16,1-3-2 0,3-3 2 16,-2-2-2-16,3 1 1 0,-2-2-2 0,8 0 1 15,-6 0-1-15,6 0 0 0,-9 0-1 0,-14-12 19 16,14 7-3-16,-7-5-2 0,7-1-1 15,-2 1-2-15,1-2-2 0,-1 2 17 0,2 3-4 16,3 0-20-16,2 2 1 0,1 0 18 16,0-1-1-16,0 2-2 0,1 3-2 0,0 0 0 15,1-2-16-15,0 2-1 0,1 1 1 0,0 1-9 16,1 2 9-16,0-1 0 0,1 2 28 0,0 0-17 16,1 0-5-16,0 1-3 0,-1 0 8 15,8 11 16-15,-6-6-23 0,-1-2 6 0,0 2 8 16,-3-2-4-16,0 2-6 0,0-10 0 15,0 7-10-15,0 6 19 0,0-1-7 0,-19 13-9 16,9-11 4-16,-5-4-10 0,2-1 1 0,-4-3-73 16,-3 2-29-16,1-6-58 0,1-1-52 15,6-1 19-15,-1 0-262 0,-2 0 21 16,-23-15 52-16,18 7-3 0,1-3 45 0,0-2 26 16,8 2-26-16,-3 0 46 0,1-1 40 0</inkml:trace>
  <inkml:trace contextRef="#ctx0" brushRef="#br0" timeOffset="24117.53">27156 7669 823 0,'2'-5'258'0,"2"4"-7"0,-1-2-54 0,-3 0-19 15,2 3-17-15,1 0-2 0,0 0-11 0,0-1-20 16,1 2-27-16,-1-1-21 0,-1 2-28 0,-1-1-60 15,3 1-55-15,-1-1 8 0,-2 0-266 16,0 0-12-16,-1 1 5 0,-1 1 21 0,-1 0 29 16,-4-2-2-16</inkml:trace>
  <inkml:trace contextRef="#ctx0" brushRef="#br0" timeOffset="24365.52">26896 7804 595 0,'-1'4'329'0,"0"-1"-24"0,0 1-44 15,1 1 4-15,0-1-42 0,0 3-13 16,0 0-34-16,1 12 12 0,-1-9-27 0,0 3 15 16,0 2-45-16,0 3 7 0,0 1-32 0,-13 21-17 15,6-18-4-15,-3 0-7 0,0-4-35 16,-2 2-55-16,-5-1-50 0,0-2-92 0,2-5 15 15,-4 4-308-15,-1-4 55 0,0 0 26 0,-4-1 33 16,4 0 21-16,0-2 28 0,0-2 18 16,0-2 15-16</inkml:trace>
  <inkml:trace contextRef="#ctx0" brushRef="#br0" timeOffset="25728.44">29634 9443 523 0,'0'0'233'0,"13"0"-14"0,-13 0-9 0,0 0-16 15,0 0-8-15,0 0-17 0,29-25 15 16,-27 24-34-16,-1 1 0 0,1-3-10 0,-2 1-16 16,1 0 3-16,-1-1-28 0,-1-1-10 15,1 1-6-15,-2 2 4 0,1-5-4 0,-3 3 18 16,1-2-1-16,-4-8-32 0,-2 2-2 0,1 1-16 16,-2-1 29-16,0 2-21 0,1-1 19 15,-1 7-15-15,1-1-31 0,3-2 19 0,0 2 12 16,-1 2-17-16,1 0 0 0,-1 2-10 15,2 0 6-15,-2-2 3 0,7 2-14 0,-11 0-6 16,-18 16 7-16,13-6 2 0,0 1-34 0,2 2 21 16,-2 6-11-16,3-1 16 0,1-1-4 0,0 6-7 15,2 2-7-15,2 3 7 0,-1 4-2 16,3-1 19-16,5 3-17 0,1-20-1 0,0 11-6 16,10 26 4-16,0-22-11 0,6-5 0 0,-1-2 0 15,0 0 0-15,4-4 13 0,3-6-1 16,1 0-4-16,4 1-3 0,1-4 16 0,0-7 6 15,0 1-24-15,-15-3 1 0,8 0-9 16,1 0 0-16,27-12-1 0,-26 3 2 0,0-1 7 16,-5 2 11-16,-3-4-10 0,0-4 16 15,-4 3-19-15,-2-4 1 0,-4 0-22 0,0-1 20 16,-3-1 0-16,-2 8 0 0,1-11 0 0,-1 13 1 16,0-6 0-16,0 1 1 0,-16-17 10 15,10 18-12-15,1 0 1 0,-4 0 9 0,0 2 4 16,1 4 0-16,1-1-16 0,-5-2 21 0,1 2-3 15,-1 5-31-15,3-1 1 0,-2 1 2 16,1 3 20-16,10 0 0 0,-10 0-24 0,-14 12-4 16,9-4 2-16,0-2 2 0,0 4 11 0,3 0 1 15,0 0 8-15,1-1-1 0,-1 4 14 16,4 3-1-16,-1 1-1 0,1-2-2 0,1 2-21 16,-1-3-33-16,5-4 11 0,0 1-40 15,0-3-41-15,2 2-27 0,-5-4-58 0,5 0-30 16,1-3 22-16,-2 3-272 0,2-2 35 0,0-4 58 15,0 0-4-15,0 0 48 0,0 0 64 16,0 7-5-16,13 4-1 0</inkml:trace>
  <inkml:trace contextRef="#ctx0" brushRef="#br0" timeOffset="26090.42">30572 9613 788 0,'4'-2'281'0,"-2"0"9"0,1 0-15 15,-2 1-52-15,2 1-12 0,-3-1-12 16,-2 1-27-16,0 0 0 0,-1 0-28 0,-4 0-46 16,-14 0 2-16,11 0 26 0,-7 0-27 15,-20 12-27-15,17-9-3 0,2 0-13 0,-4-1 3 16,3 2-29-16,7-1 13 0,1-1-21 0,1-1-21 16,3 2-23-16,2 0-15 0,1-1-48 15,2 2-55-15,0-2 12 0,4 1-175 0,-1-2-134 16,0 3 60-16,5-2 21 0,-1-1 5 15,0 1 79-15,1 1-47 0,9 2 35 0</inkml:trace>
  <inkml:trace contextRef="#ctx0" brushRef="#br0" timeOffset="26303.4">30592 9819 564 0,'-5'3'380'0,"-1"-1"-77"16,1 1-35-16,-12 2-27 0,3 0-18 0,-4 2-14 16,1-5-62-16,2 2-4 0,2-2-36 15,-1-1-23-15,3-1-31 0,11 0-38 0,-9 0-71 16,-1 0-43-16,2 0 8 0,0 0-300 16,2 0 63-16,6 0-34 0,-17-11 56 0,13 8-19 15,2 1 43-15</inkml:trace>
  <inkml:trace contextRef="#ctx0" brushRef="#br0" timeOffset="26635.38">30798 9400 646 0,'3'-5'296'0,"-1"2"-44"0,0 0-32 16,-1 0-28-16,2 2-3 0,-1 0-40 16,2 1-14-16,-3 0 13 0,2 0-33 0,-2 2-5 15,3 2-6-15,-2 1 9 0,1 2-16 0,3 8-11 16,1 3-8-16,-1-3 27 0,0 6-44 0,0 2 50 16,0-3-44-16,1 1-3 0,-1-2 12 0,1 5-21 15,0-4-12-15,1-2 12 0,-2 0-26 16,-2 1 6-16,3-1-34 0,0-2-6 0,-1-7-35 15,3 6-9-15,-3-2-33 0,0-6-38 16,-2 1-20-16,-1-3 11 0,3 0-246 0,-3-1-53 16,-2-2 96-16,2 1-4 0,-3-3 26 0,0 0 50 15,0 0 6-15,0 0-9 0</inkml:trace>
  <inkml:trace contextRef="#ctx0" brushRef="#br0" timeOffset="26959.37">31091 9461 584 0,'2'-4'292'16,"-2"1"-15"-16,2-1-57 0,-1 3-13 0,2 0-29 16,-3-1 15-16,1 2-33 0,1 2 2 0,-2-1-23 15,3 4 19-15,-2-2-33 0,1 3-19 16,0-1 12-16,5 12-2 0,-1-3 2 15,-1 3-36-15,1-6 15 0,1 4-23 0,-1 0 10 16,2 0-21-16,0 0 25 0,-2-1-26 0,2-6-25 16,3 6 6-16,-3 1-11 0,0-8 13 0,-1-3-18 15,-1 0-21-15,1-3-7 0,1 4 9 16,-3-4-41-16,4-1-22 0,-9 0-21 0,0 0-18 16,11 0-41-16,12-15-4 0,-15 11-36 0,0-2 17 15,3-1-86-15,-2-5-34 0,0 2-56 16,-5-3 0-16,0 5 9 0,1 0 34 0,-3 1-17 15,1 0 36-15</inkml:trace>
  <inkml:trace contextRef="#ctx0" brushRef="#br0" timeOffset="27262.35">31298 9463 752 0,'-1'-4'243'0,"0"-1"-5"0,1 1-28 0,0 3 1 15,-2 0-34-15,1-3-33 0,1 3 7 16,0 1 13-16,0 0 13 0,0 1-26 15,3 1-34-15,-3 1 3 0,1 2 11 0,-1 0-29 16,1 0 4-16,7 9 5 0,-6 2-11 0,3 0-11 16,1 1-9-16,-1 2 22 0,1 0-6 0,2 1-12 15,1-2-14-15,0 2-7 0,1-1-6 16,4 2 3-16,0 0-7 0,1-2-5 16,0 1-5-16,1 1-21 0,-2-2-39 0,1-1 9 15,0-2-12-15,-2-3-4 0,-2 3-31 16,-3-4-22-16,2 0-7 0,-4-3-27 0,-2-2-6 15,0 0-12-15,-4-2-4 0,0 1-30 16,0 0 15-16,0-6-77 0,0 0-97 0,0 0-56 16,0 0-5-16,0 0 61 0,-2 8 23 0,4-8-39 15,-2-2 22-15,0-1 42 0</inkml:trace>
  <inkml:trace contextRef="#ctx0" brushRef="#br0" timeOffset="27496.33">31650 9660 224 0,'1'-4'381'16,"1"0"-81"-16,0-1-39 0,-1 3-27 0,2-1-25 15,-3 2-24-15,1-1 1 0,2 4-18 16,-2-2 6-16,0 1-22 0,2 2 27 0,-2 1-51 16,3-1 13-16,-3 1-43 0,3-1-3 15,-2 1-13-15,0 2-5 0,0-2 2 0,2 1-26 16,-1-1-60-16,0 1-18 0,0-3-43 0,0-2-74 15,-1 2 14-15,1 0-215 0,-1-2-47 0,-2 0-14 16,0 0 77-16,0 0 7 0,0 0 27 16,8 0-2-16,0-12 37 0</inkml:trace>
  <inkml:trace contextRef="#ctx0" brushRef="#br0" timeOffset="28037.3">31776 9464 413 0,'-1'-3'393'0,"1"1"-62"15,1-2-36-15,1 2-1 0,-1-2-68 16,1 3-31-16,2-4 6 0,8-6-33 16,0 5 21-16,3-1-33 0,1 0-12 0,-3-2-15 15,4 2-14-15,-3 0-8 0,4 0-18 0,-4 0 16 16,1 0-11-16,0 1 4 0,-1 0-7 0,2-1-10 15,-5 2-8-15,-2 1 16 0,0 0-15 0,-2 3 14 16,-1-3-4-16,-2 3 0 0,2-1 5 16,-2 0-12-16,1 1-8 0,-1-2 4 0,2 2-7 15,-3 0-15-15,2-1 8 0,-2 2-16 0,-1-1-14 16,2 1 10-16,-4 0-2 0,0 0-7 16,0 0-17-16,0 0 26 0,15 11-10 0,-14-6 14 15,5 13-9-15,-5-7-6 0,-1 0 11 16,0 0 1-16,0 2 0 0,0 2-3 0,0-2 6 15,-10 19-7-15,5-14 10 0,2 1-7 0,2 0 4 16,-2-1-8-16,2 3 4 0,-2 4-8 0,1-7 9 16,2 3-10-16,-3-3 2 0,-1 1-9 0,3-3 19 15,0 2-13-15,-2-3-5 0,2-2 9 16,1-3-5-16,-1-1-6 0,-2-1-13 0,1 1 17 16,2-4-11-16,-2 1-17 0,2-1 10 15,0-1-13-15,0 0 3 0,-1 1-19 0,0-3 4 16,1-2-1-16,0 0-15 0,0 0-15 0,0 0-32 15,0 0-36-15,0 7 13 0,0-7-78 0,9 8-6 16,-7-8-49-16,1 0-2 0,-3-2-16 16,1 2 27-16,-1-3-107 0,1 0-89 15,-1-1-26-15,0 1 6 0,0 2 73 0,-2-2 29 16,0-1-39-16,0 1 39 0,-2 2 24 16,2-5 43-16,-1 4-54 0</inkml:trace>
  <inkml:trace contextRef="#ctx0" brushRef="#br0" timeOffset="28318.28">31931 9673 383 0,'-1'-3'344'16,"-2"0"-7"-16,3-1-72 0,-1 1 18 0,1-1-48 16,1 0-13-16,0-1 24 0,2 1-57 15,1 3-1-15,-2-3-11 0,4 0-19 0,-1 2 37 16,1 1-22-16,0-2 1 0,10-2-25 0,-5-1-1 15,-1 2 5-15,-1 1-16 0,7-2-9 0,-2 3-12 16,0-6-26-16,-1 6 14 0,2-3-24 16,-2 0-6-16,1-3-23 0,0 4-23 15,-4 2-41-15,7-4 2 0,-2 2-72 0,0-3-69 16,-3 0-54-16,6 1 20 0,-9 3-297 0,-9 3 11 16,0 0 53-16,0 0 31 0,5 0 2 0,5-11 61 15,-10 9 19-15,0 0 14 0,1 0-11 16,-1-1 76-16</inkml:trace>
  <inkml:trace contextRef="#ctx0" brushRef="#br0" timeOffset="39306.62">24638 3606 520 0,'0'0'210'0,"0"0"-25"16,0 0-28-16,0 0 11 0,0-15-25 0,0 15 2 16,0 0-5-16,0 0-5 0,0 0 0 15,0 0-10-15,0 0 5 0,-14-29-23 16,13 26 7-16,-1 2-25 0,2-3 12 0,0 3-28 15,0-5-3-15,-2 3 13 0,0-1-17 16,2-1 3-16,0 1-19 0,-1-2-7 0,-1-2-1 0,1 1-1 16,0-1 4-16,1 0 28 0,0-14-40 15,-3 3 14-15,3 12-11 0,0-7 9 0,0-4-17 16,0 2 21-16,0-4-13 0,-9-17-29 16,8 13 5-16,-3 6-1 0,-2-3 13 0,-1 0-23 15,7 13-2-15,0-6 10 0,0-4 15 0,0-2 0 16,-11-17-10-16,7 17-13 0,-4 0 8 15,7 0-10-15,-2 1-1 0,1 1-5 0,-3-1 13 16,1 2-9-16,4 8 7 0,0-4 24 16,0-1-16-16,0-2-2 0,0 4-16 0,-10-13 28 15,5 8-23-15,2 5 11 0,2 1-6 16,1-1-8-16,-5 2 19 0,5 2-10 0,-2 0-16 0,1 0-7 16,0 1 17-16,1-1 5 0,-5-7 8 15,-1-1 7-15,4 4-9 0,-4 2-27 0,3 1 14 16,-3-5-4-16,-1 5 1 0,2-1 13 0,4 3-9 15,-3 1-6-15,3-1 29 0,-4 3-24 16,5 0-6-16,-3 1 1 0,1-2-8 16,-2 1 4-16,0 1 18 0,-1-2-11 0,1 2 0 15,-11-5 13-15,4 0-15 0,-4-1 4 0,0 5 11 16,-1-1-18-16,0-1-2 0,-2 2 17 0,-3-1 7 16,0 1 3-16,-4-1-3 0,0 1-18 15,-2 0 16-15,-2 1 3 0,-3 0-26 0,2 2 31 16,3 0-25-16,-1-2-6 0,1 0 23 0,0 0-24 15,-1-1 14-15,-1 2-3 0,1 1 5 16,2-5-9-16,-1 2 15 0,6 2-24 0,1 2 9 16,-2-4 1-16,3-2 9 0,4 0 9 15,2 2-18-15,6 0 0 0,-10-1 8 0,3 1-13 16,-1 3 3-16,-2-3 26 0,-2 0-20 0,1 0 10 16,-1 0-25-16,-2 1 20 0,-2 0 9 15,2 1 0-15,-5 0-23 0,3 0 8 0,9 2 4 16,-5 0 8-16,-2 0 4 0,-4 0 8 0,0 0-14 15,-24-12-25-15,24 10 35 0,-3-3-27 16,6 1-5-16,-1 1 25 0,4 2-23 0,1-5 6 16,10 6 2-16,-4 0 12 0,-1 0-5 15,0 0-10-15,2 0 1 0,-6 0-5 0,-19-11 24 16,26 11-28-16,-8 0 3 0,-1 0 31 0,-3 0-12 16,1 0-8-16,1 0-4 0,-1 0-6 0,0 0 6 15,3 0 18-15,2 7-19 0,0-7 25 16,-1 0 0-16,4 0-1 0,-1 0-25 0,3 0 0 15,0 0-3-15,-3 7 1 0,-3-7 6 0,-1 0-10 16,-1 0 32-16,1 0-8 0,-2 0-16 16,-2 0 1-16,2 0 8 0,-2 0-7 15,-1 7-6-15,-4-7-3 0,0 0 32 0,2 7-26 16,-5-7 22-16,-26 15-1 0,25-10-3 0,4-3-19 16,3-1 12-16,1 2 10 0,5-1 0 15,4-1-22-15,3 1 6 0,-1-2-13 0,3 0 1 16,9 0 10-16,-6 0 6 0,-2 0-2 0,2 0 14 15,6 0-20-15,-9 0 14 0,1 0-24 16,2 0 4-16,6 0 8 0,-17-11-2 0,11 9-5 16,-1 0 0-16,2 1 10 0,0 1-10 0,-1-2 17 15,-2 0-18-15,4 1 12 0,-2 1 12 16,-1-2-1-16,1 1-17 0,0-1 24 0,1 1-16 16,-2 0 3-16,1 0 7 0,-2-1-19 15,2 0 13-15,-3 2-20 0,0 0 23 0,-8 0-13 16,-2 0 3-16,-2 0 9 0,0 0-2 0,-2 0-9 15,0 0 8-15,-3 0-18 0,-28 12 31 0,25-9-24 16,1-1-7-16,0 1 22 0,2 0-17 16,4-1 4-16,-1 0 1 0,4-1-5 0,3 5 0 15,0-6 8-15,6 1 3 0,2-1 9 0,0 0-18 16,5 0 6-16,-2 0 3 0,1 1-11 0,-1-1 29 16,5 0-23-16,0 0 23 0,0 0-13 15,-7 0-17-15,0 0 1 0,-12 10 17 0,3 2-8 16,1-3-7-16,1 2 0 0,0-1 7 15,0 2-12-15,2-2 19 0,2 2-13 0,-3-1 24 16,2-2-12-16,0 1 5 0,4-3-18 16,-6 3 11-16,7-2-18 0,-3-1 20 0,5-1-13 15,-1 1-2-15,1-3 21 0,1 1-17 0,0-2 18 16,0 1-5-16,0 0-25 0,2 2 6 0,-3-1 31 16,2 0-25-16,-5 11 2 0,1-2 5 15,-2 0 11-15,4-1-3 0,-3 2-22 0,2-1 0 16,1 3 2-16,-1-2 7 0,0 1 10 15,-4 1-26-15,5 2 13 0,-1-1 28 0,-3 1-28 16,3-1-13-16,-4-2 15 0,4 1 11 0,-1 1-19 16,-2-1 10-16,3-3 0 0,0-2 12 15,0 2-17-15,-1-3 3 0,4-1 1 0,-6 4 3 16,6-3 7-16,-2 0-11 0,-1-3 2 16,3 1-1-16,1 1 24 0,0-3-28 0,-3 11-12 15,1-5 47-15,1 4-44 0,-1-3 14 0,-1 2-1 16,4-3 12-16,-2 5-4 0,-2-4-22 15,3 3 9-15,-4 1 24 0,1 0-21 16,1-3 23-16,-1 5 1 0,-1 2-3 0,1-3-27 16,-1-1 9-16,0-1-4 0,4-4 5 0,-4 1 8 15,1-5-4-15,0 8 9 0,0-7 4 0,2-2-27 16,-1-1-9-16,-3-2 14 0,5 1 15 0,-3-1-14 16,4 1 21-16,-1-3-7 0,-1 3-24 15,1-4-3-15,0 4 10 0,-1-2 9 0,2 3-10 16,0-1 26-16,0-6-21 0,0 0-1 15,0 8-7-15,0-1 33 0,0 0-27 0,11 8 7 16,-8-10-15-16,0 3 0 0,-2-3 13 0,2 1-6 16,-1 1 13-16,2-3-6 0,5 8 2 15,1-4-8-15,-3-2 0 0,6 2 7 0,-1-1 3 16,2-1 11-16,3-2 0 0,-2 2-28 0,4-2 26 16,0 0-12-16,-4-4 6 0,6 4-18 15,-1-2 30-15,3 1-9 0,-2-2-22 0,3 2 41 16,-1-2-35-16,1-1 0 0,-13 0 3 0,11 0-9 15,1 0 11-15,4 0 21 0,-1 0-26 16,2 0-11-16,1 0 16 0,30-12 22 16,-28 9-38-16,-3-1 18 0,1 2 1 0,-2-2-4 15,4 0 21-15,0-2-19 0,0 3 8 0,-3 3-9 16,3-2-11-16,-3 1 6 0,0-1 26 0,0 2-23 16,-14 0 7-16,8 0 1 0,1 0-24 15,2 0 31-15,0 0 3 0,3 0-25 0,3 0 10 16,0 0 11-16,2 0-5 0,0 0 8 15,-1 0-22-15,5 0 13 0,-3 0-22 0,1 0 21 16,0 0-15-16,-2 0 4 0,-1 0-10 0,0 0 0 16,0 0 14-16,0 0 0 0,-2 0-11 0,2 0 12 15,34-8 11-15,-36 6-12 0,5-1-13 16,-3 0 25-16,2-1-1 0,-6-2-12 0,4 3 14 16,4 0-19-16,-3-1-11 0,-1 1 20 0,0 2-6 15,0-1 17-15,1-2 13 0,-1 1-4 16,3 2-11-16,0 0-6 0,-1-2-12 0,2 1 29 15,-5 0-9-15,-2 2-11 0,0-2-11 16,0 0-3-16,-1-3 23 0,-3 4-9 0,1 0-11 16,6-2 24-16,-6 0-6 0,3 0-15 0,-6 2-2 15,4-4-9-15,-2 3 31 0,-1-2 5 0,1 1-19 16,3 0-11-16,-4-3 4 0,2 4 6 16,-1-1-8-16,1-1 30 0,-3 1-22 0,-1-1-15 15,-1 0 13-15,2 0-3 0,-3-2 0 0,0 3 16 16,-1 1 4-16,-2-2-23 0,1 1 19 15,0-3-25-15,1 3 34 0,1-1-25 0,-2-3-1 16,-4 4-10-16,4-1 17 0,1 0 7 0,-1-2 4 16,0 1-1-16,0-2-6 0,0 3-11 0,0-2 9 15,0 2-2-15,1-2 4 0,-3 2-10 16,-2-3 2-16,-2 5-9 0,6-3 10 0,-9 1-4 16,0 3 4-16,-3-2 7 0,0 0-4 15,0 2-3-15,-1-1 0 0,0 1 25 0,2 0-30 16,0-1 3-16,-2 1 21 0,12-4-18 0,-3 0 7 15,2 4-9-15,4-1 29 0,-1 2-30 16,-8 0-1-16,6 0-5 0,1 0 23 0,1 0 10 16,0 0-2-16,0 0-33 0,18 11 5 0,-20-4-5 15,-7-3-46-15,-1 1-70 0,-4-4-71 16,-2 2 17-16,-5-2-239 0,0-1-7 0,-3-3 60 16,-9-8 23-16,-4-7-25 0,4 3 82 15,1-6 16-15,-2-3-34 0</inkml:trace>
  <inkml:trace contextRef="#ctx0" brushRef="#br0" timeOffset="46931.73">22525 2601 526 0,'0'13'221'0,"0"-13"-42"0,0 0-3 0,0 0-8 16,0 0-20-16,0 0 6 0,0 0-10 16,0 0-6-16,0 0-17 0,0 0 1 0,0 0-6 15,0 0-6-15,0 0 11 0,0 0-5 16,-14-13-21-16,15 7-6 0,1-2-8 0,-1 3 5 15,2-13 23-15,-1 3-11 0,-2 2-18 0,3-8 7 16,-1 6-13-16,-2 2-4 0,4-3 20 0,-3 0-25 16,6-3-13-16,-7-1 0 0,2 7 6 15,-2-9-17-15,1 3-7 0,1 0 14 0,0-3 3 16,1-1-12-16,-2 1-2 0,3-3-4 0,-1 0 11 16,-1-1-19-16,3-2 6 0,-2 2-12 15,-2-5-1-15,-1 0-11 0,1-5 24 16,-1 4-36-16,0 17 2 0,0-12 0 0,0 0 14 15,0-4 8-15,0-1-1 0,0 0-8 0,0 0-2 16,0 2 1-16,0 1-8 0,0 0-5 0,0-1 19 16,0 3-4-16,0 2-16 0,0-2-4 0,0 1 26 15,0-1-36-15,0 1 20 0,0 2 0 16,0-2 7-16,0 1-7 0,0-1-5 0,0 1 23 16,0 1-21-16,-6-4 2 0,6 1-1 15,0 0-1-15,0-2 0 0,0 1 1 0,0 1 4 16,0 1 0-16,0 2-13 0,0 2 1 15,0 1 12-15,0 0-3 0,0 3-6 0,0 3-3 16,0 3 6-16,0 3 8 0,0-1-9 0,0 2-4 16,0 1 12-16,0 7 5 0,0-10-11 0,0 2 0 15,0 2 27-15,0 6-3 0,8-19-28 16,-8 12-13-16,0 0 15 0,1 2 6 0,0-3-8 16,-1 1-5-16,1-1 0 0,1 1 3 0,0 2 8 15,-2-4 3-15,0 1 0 0,2-1-13 16,-1 3 25-16,0-1-9 0,-1 0 1 0,0 1-15 15,0 2 9-15,3-3-10 0,-2 2-14 0,4-9 7 16,-5 5-2-16,0 9 2 0,0 0-8 16,0 0-12-16,0-8-26 0,0 8-21 0,0 0-20 15,0-7-18-15,0 7-13 0,0 0-52 0,0 0 16 16,0 0-142-16,0 0-120 0,0 0 40 0,0 0 40 16,0 0 6-16,0-7 18 0,0 7 23 15,-11-9 8-15</inkml:trace>
  <inkml:trace contextRef="#ctx0" brushRef="#br0" timeOffset="47726.72">22386 485 212 0,'-4'-3'291'0,"0"0"-18"0,-1 0-23 0,3 2-40 15,-2-1 0-15,1 1-23 0,1-2-12 0,-1 2-19 16,-1 0-3-16,3-1-18 0,-2 0 8 16,2 2-43-16,0-1-6 0,1 1 1 0,-3 0-1 15,2 1-3-15,1 3-15 0,0-3 28 0,0 3-37 16,1 0 13-16,2 2-10 0,-1 1-18 15,2 8 14-15,4 2-7 0,0-1-19 0,-2 0 2 16,0 0 2-16,3-2-21 0,2 2 26 16,2-2-18-16,-5-7-3 0,5 6 12 15,-7-7 8-15,1 1-24 0,-2-2 5 0,-1-1-2 16,0 0-4-16,-2-2-1 0,-2-2 67 0,0 0-20 16,0 0 25-16,10 0-34 0,-10 0 13 15,23-17-13-15,-14 6 0 0,-2-4-18 0,-2 3 23 16,1-5-7-16,0 0-4 0,-2 0-10 15,0 2-13-15,1-1 21 0,-3 6-35 0,-2 10 19 16,0-10 13-16,0 1-8 0,0 0-9 0,0 2 4 16,0 7-12-16,0-10 4 0,0 10 5 15,0-8-10-15,0 8-2 0,0-7 1 0,0 7-18 16,0-9-1-16,0 9-16 0,0 0-21 0,0-6-12 16,0 6 6-16,0 0-104 0,0-8-37 15,0 8-36-15,0 0-27 0,0-9 21 0,0 9-215 16,0 0-48-16,0 0 58 0,11-15 12 15,1 6 30-15,-1 7 21 0,1 3 31 16,-12-1 14-16,9 0 11 0</inkml:trace>
  <inkml:trace contextRef="#ctx0" brushRef="#br0" timeOffset="47991.66">22700 432 473 0,'2'1'312'0,"-1"0"-39"0,0 1-50 15,2-1-34-15,-1 1-3 0,0 1-5 16,1-1-31-16,-1 4-6 0,0-2-4 0,-1 3 17 16,6 8-37-16,-2-1 31 0,0 0-30 0,4 0-15 15,-5 1 7-15,-2-1-17 0,4-4-24 16,-3-2-20-16,1 0 8 0,-2-2 10 0,5 11-24 16,-2-7 10-16,-2-3-20 0,1-1-12 0,-2 0 12 15,1-3-17-15,-1 2-19 0,0-3-25 16,-1 2-26-16,0-3-19 0,-1-1-38 0,0 2-63 15,0-1 16-15,0-1-252 0,0-3-6 16,-1 2 36-16,-2-2 33 0,3 0 9 0,-2-2 28 16,1 1 11-16</inkml:trace>
  <inkml:trace contextRef="#ctx0" brushRef="#br0" timeOffset="48211.65">22781 280 997 0,'-3'0'286'0,"3"-1"-17"0,0-1-27 0,1 2-29 15,1 0-25-15,-4 0-27 0,5 0-15 16,-2 0-28-16,1 0-6 0,0 0-20 0,7-2 6 16,-2 1-36-16,-1-1-13 0,-2 0-43 0,2 2-61 15,-1 0-38-15,2-1 10 0,-7 1-275 0,0 0-52 16,20-10 27-16,-11 9-11 0,6 0 22 15,-6-4 88-15,-9 5-13 0</inkml:trace>
  <inkml:trace contextRef="#ctx0" brushRef="#br0" timeOffset="48552.63">23334 479 226 0,'3'1'358'0,"-1"1"-18"16,2-2-58-16,-1 1 0 0,0-1-51 16,-3 3 3-16,2-4-8 0,-1 2-49 0,-1-2 16 15,-1-1-50-15,-1 2-12 0,-1-1 8 0,-2 1-6 16,-3-2-15-16,-11 4-12 0,9-2-12 0,-6 0 25 15,-2 0 6-15,-24-11-13 0,22 8-12 16,-1 2-38-16,1 1 4 0,-4-2-8 0,7 0-4 16,9 2-4-16,-2 0-58 0,0 0-52 15,1 0-48-15,-1 0-61 0,3 0 16 0,7 0-246 16,-9 0 29-16,9 0 31 0,-6 0 25 0,-2 13-115 16,12-10 24-16,-3-2 26 0,4 2 14 15,-1 0 74-15</inkml:trace>
  <inkml:trace contextRef="#ctx0" brushRef="#br0" timeOffset="48783.62">23308 609 586 0,'0'2'378'0,"-2"-2"-59"0,-2 2-27 0,2-1-40 16,-6-1-52-16,3 0-13 0,-1 0-33 0,-1 1-4 15,-13 1-15-15,13-2-19 0,-5 0 6 16,-4 0-33-16,-17 3-2 0,13-3-48 0,0 4-29 16,10-4-41-16,-1 0-48 0,0 0 6 15,1 0-299-15,1 0-38 0,0 0 33 0,9 0 3 16,-14-13 77-16,14 11-7 0,0 0 9 0</inkml:trace>
  <inkml:trace contextRef="#ctx0" brushRef="#br0" timeOffset="49441.58">23505 393 359 0,'-8'-7'334'0,"6"0"-49"15,-4 3-19-15,3-2-25 0,-1 2-2 0,6 0-25 16,-2 2-43-16,-2 0 11 0,2 1-53 16,-4 1-3-16,5 0-20 0,-1 2 15 0,3 1-36 15,-1 1 15-15,2 1-14 0,1 1-27 16,-1-1 30-16,0 3-43 0,6 3 8 0,3 1-12 16,-3 1 29-16,-2-1 0 0,6 2-22 0,1 2-10 15,-4-4-7-15,1 4 0 0,1-4-3 0,1 2-7 16,-4-3-15-16,0 1 30 0,-3-3 7 15,-1-2-2-15,1 0-21 0,-4-2-12 0,4-2 0 16,-4 1 15-16,3 0 31 0,-5-1-17 16,1-1-4-16,4-1-5 0,-3 0 38 0,-3-1-13 15,0 0-21-15,0 0 14 0,8 0 21 0,-8 0-44 16,14-12 26-16,-13 7 5 0,2 0 1 0,-3-2-15 16,0 0 17-16,-3-10 2 0,3 9-1 15,0-6-11-15,-9-14 4 0,8 4 9 16,-4 4-13-16,-3-2-9 0,5 4-17 0,3-4 26 15,-3 3-16-15,0 0-4 0,3-1-10 0,0 7 12 16,0 13-24-16,0-13 14 0,0 2-26 0,0 2 16 16,0 2-28-16,0 7-15 0,0-9 3 15,3 9-90-15,-4 4-20 0,-1 0-34 16,0 1-49-16,3 4 23 0,-7 1-222 0,7 0-78 16,3-2 62-16,4 3 5 0,-1-3 38 0,3 1 30 15,2-1 24-15,-6-4 20 0,10 8 16 16,-3 0 2-16</inkml:trace>
  <inkml:trace contextRef="#ctx0" brushRef="#br0" timeOffset="49974.55">24116 403 322 0,'9'-10'350'0,"-5"3"-58"0,2-1-4 16,-4-1-44-16,-2 2-32 0,2-3-2 0,-2 2-39 16,0 8-7-16,0 0 0 0,0-10-43 0,-13-5 7 15,5 7 5-15,-1 2-17 0,3 2 9 16,-6-1-19-16,5-3-23 0,-4 3 15 0,0-2-34 15,2 6-1-15,0-2 8 0,-1 1-4 0,2 2 4 16,3-1-21-16,5 1-2 0,-9 0-6 16,0 0-12-16,3 0-5 0,6 0-1 0,-9 0 21 15,-2 14-24-15,7-9-7 0,-2 1 4 0,2-2 16 16,1 8-3-16,0-4-21 0,3 0 0 0,-1 0-1 16,-4-1 1-16,5-7-3 0,0 0 36 0,0 10 24 15,0 0-29-15,10 15 8 0,-8-14-1 16,6 3 2-16,2 1-7 0,-7-2 2 0,6 2-13 15,-1-1 1-15,-1 1 11 0,0 2-12 16,0-2-8-16,0 3-21 0,-1-1 24 0,2-2 15 16,-5-2-28-16,0-2-9 0,0-4 0 0,-1 4 2 15,1-3 6-15,-3 1 8 0,4 6-2 16,0-3-5-16,-2-2-12 0,2-1-14 0,-2-1 4 16,0-2 1-16,4 14-56 0,-3-7-41 15,-1-7-49-15,-1-1-40 0,3-1 17 0,-2-1-194 16,0-2-110-16,-2 2 37 0,2-3 26 0,1 2 30 15,0-1 23-15,-2 0 26 0,2-1 17 16,-1 0 10-16</inkml:trace>
  <inkml:trace contextRef="#ctx0" brushRef="#br0" timeOffset="50203.53">24201 659 917 0,'-1'-4'316'0,"1"0"-65"0,-1 2-24 15,1 0-8-15,-3-1-33 0,2 1-9 0,-4-1-47 16,1 0 7-16,-1 2-27 0,0-1 9 16,-2 0-58-16,-9-3-27 0,-2 3-60 0,-3-3-60 15,1 1 8-15,-1 2-327 0,-3 0 17 0,-4-3 35 16,-3 5 23-16,1-5 51 0,0 5 23 0</inkml:trace>
  <inkml:trace contextRef="#ctx0" brushRef="#br0" timeOffset="55954.18">29162 11139 524 0,'0'0'223'0,"0"0"8"16,0-16-22-16,-15 16-17 0,15 0-13 0,-19-25-4 16,17 23 11-16,-1-1-33 0,2 0 2 0,0 1 9 15,-2 0-32-15,2-1-2 0,-1 3 4 16,0-2-36-16,0 0 33 0,0 1-39 0,1-1 20 15,1 1-33-15,-1 0 11 0,0 1-29 16,2 0-26-16,-1-2 31 0,1 4-16 0,-1-1-17 16,3 2 10-16,-1 1 4 0,8 7 14 0,1 1-13 15,-1-1 1-15,3 2-11 0,-3 1 13 16,4 4-37-16,-1-3 6 0,-2 1 13 0,3-3-21 16,2 0 21-16,-4 0-5 0,0 0 0 15,0 3-18-15,-1-4 0 0,-1-2-3 0,2 0 7 16,-6-5-2-16,3 1 19 0,-4-2 19 0,-1-3-27 15,0 2 31-15,2 0-8 0,-3 0 6 16,1-2-2-16,-1-1 2 0,3 0-5 0,-6 0 22 16,0 0-13-16,0 0 0 0,7 0-1 0,-7 0-22 15,18-14 21-15,-15 10-3 0,-1 0-13 16,1-2 8-16,5-10 3 0,-4-1-15 0,-1-1-6 16,0 3-10-16,-3 2-2 0,2 0 8 0,-1-3-9 15,2 1 4-15,-3 4 14 0,0 1-8 16,1 2 5-16,-1-1 4 0,0 2-15 0,0 1 5 15,0 1-10-15,0 1 10 0,2-2-1 0,-2 2-9 16,0 4-5-16,0 0-6 0,0 0 0 16,0-9 6-16,0 9-3 0,0-7-11 0,0 7-36 15,0-7-32-15,0 7 7 0,0 0-81 0,0-9-22 16,0 9-37-16,0 0-20 0,9-14-61 16,-4 14 28-16,-2-1-114 0,1 2-88 0,-2-1 41 15,1 1 28-15,0 3 41 0,0-4-31 0,0 5 25 16,1-2 76-16,1-2 26 0,0 3-57 15</inkml:trace>
  <inkml:trace contextRef="#ctx0" brushRef="#br0" timeOffset="56266.17">29636 11087 602 0,'4'-2'319'0,"0"0"0"15,-1 2-48-15,0 0-32 0,1-1-36 16,-1 0 3-16,-1 2-46 0,-1-1-1 0,3-1-26 15,-2 1-3-15,-1-2-11 0,0 2-30 0,0 2 20 16,1-1 5-16,1 0-1 0,-1 2 8 0,-1-1-12 16,0 3 10-16,2-1-9 0,-2 0 8 15,0 4-14-15,3 8-5 0,0-5-31 0,1 0 17 16,2 3-3-16,0 1-12 0,-2 1-20 16,0-6 7-16,-2 1-8 0,4 4 6 0,-1-3-17 15,-4-2-5-15,2-2-2 0,-1 1-6 0,-1-5-9 16,0 1 2-16,0 1-24 0,-1-2 1 0,-1 2-103 15,2-2-24-15,0 2-37 0,-2-6-24 0,0 0-37 16,0 0 21-16,0 5-161 0,0-5-74 16,0 0 28-16,0 0 45 0,-7 11 40 0,7-15 0 15,0 1 2-15,-2-2 40 0,4-3 27 16</inkml:trace>
  <inkml:trace contextRef="#ctx0" brushRef="#br0" timeOffset="56491.15">29724 10894 808 0,'-1'-5'255'0,"0"-2"-35"0,-1 2-7 0,1 1-32 16,1 0-8-16,0 0-16 0,0 1-25 16,-2 0-4-16,0 1-29 0,2-1-10 0,-2 2-16 15,2-3 3-15,0 3 4 0,0 1-32 16,2 1 9-16,-2-1-9 0,2-1-60 0,0 2-73 15,1 1 8-15,-2 0-143 0,4 0-134 16,-1 0 10-16,2 0 18 0,-2 0 27 0,3-1 37 16,-2 2 2-16</inkml:trace>
  <inkml:trace contextRef="#ctx0" brushRef="#br0" timeOffset="56885.13">30444 11068 558 0,'4'-1'269'0,"0"1"-22"0,-2 0-27 0,3 0-14 0,-2 0-14 16,-2 0-15-16,2 0-4 0,-1-2-13 16,0 2 29-16,0 2-51 0,-2-4 11 0,3 2-26 15,-6 0-4-15,2 0-2 0,-2 0-18 16,-2 0-22-16,1-1 14 0,-3 1-23 0,-1 0 8 16,-1 0-12-16,-1 0 5 0,-4 0-31 0,-3 0 0 15,-1 0-20-15,0 0 35 0,1 0-27 0,2 0 9 16,3 0-30-16,1 0-12 15,4 0-56-15,-1 0-26 0,8 0-56 0,-9 0-16 16,9 0 16-16,-6 0-143 0,6 0-115 0,0 0 33 16,-7 14 11-16,7-13 27 0,3 2 36 15,1-2-5-15,2 1 10 0</inkml:trace>
  <inkml:trace contextRef="#ctx0" brushRef="#br0" timeOffset="57098.12">30527 11242 783 0,'0'2'259'0,"0"1"-14"15,0 0 1-15,-2-2-50 0,-3 2-11 0,-1 0-27 16,2-2-13-16,-3 1 14 0,-10 3-18 0,-3-2-24 16,-2-2-32-16,0-1-28 0,1 3-16 15,12-3-57-15,-5 0-62 0,1 0 9 0,2 0-281 16,1 0-29-16,4 0 44 0,6 0 32 15,0 0-22-15,0 0 63 0,-12-10-2 0</inkml:trace>
  <inkml:trace contextRef="#ctx0" brushRef="#br0" timeOffset="57632.08">30817 10877 299 0,'-5'-5'296'0,"2"1"-30"16,-1 1-21-16,2 0-31 0,0 2-36 0,1-2-9 15,-1 2-12-15,0-1-21 0,0 1-23 0,2 0 0 16,-1 2-5-16,0-1 14 0,1 3 6 16,0-1 6-16,2 3-45 0,0 2 8 15,3 9-5-15,0 1-17 0,1-2-20 0,3 5 26 16,-1-2 9-16,1-1-12 0,2 1-16 0,0-2-16 16,-2 1 19-16,-3-1-21 0,5 0 9 0,-2-3 11 15,0 2-38-15,2 0 18 0,-4-1-23 16,-2-3-1-16,2-3-12 0,-2-1 21 0,1 9-63 15,-2-10-48-15,-1 1-26 0,1-1-39 16,-1 2 13-16,3-5-168 0,-2 1-94 0,0-1 11 16,0-2 22-16,0 1-5 0,0-2 64 0,1 0 36 15,-5 0-56-15</inkml:trace>
  <inkml:trace contextRef="#ctx0" brushRef="#br0" timeOffset="58214.05">31083 10968 592 0,'0'-5'301'16,"0"0"-37"-16,0 1-28 0,3 0-34 0,-3 0 6 15,0 1-45-15,0 0-32 0,-1-1 11 0,2 4-33 16,-1-1-2-16,1 1 14 0,1 1 6 0,2 0-3 16,-1 2-4-16,0 3-4 0,0-1-13 15,5 8-21-15,4 0-20 0,-5 2 12 0,4-2-7 16,-2-1 17-16,-1-1-32 0,3 0-15 15,-4-2 11-15,3 1 13 0,2-1-21 0,-2-2-6 16,3 2-10-16,-1-7-3 0,-6 1-14 16,3 1-14-16,-3-3-49 0,-2-1-2 0,-4 0-17 15,0 0-29-15,0 0-9 0,8 0-4 0,-8 0-7 16,8 0-36-16,-1-12 15 0,-4 6-48 16,-1 1-14-16,0-1 3 0,-2 0-36 0,1-1 5 15,0 1-21-15,0-3 29 0,1 1 60 16,2-8 110-16,-1 1 79 0,0 1-4 0,-2 5 66 15,2-1 11-15,-3 1 17 0,0 2 15 0,0 0 12 16,0 7 12-16,0 0 17 0,0-8-22 16,0 8-7-16,0-8 6 0,0 8-10 0,0-8-21 15,0 8-5-15,0 0-18 0,0-9-16 0,0 9-1 16,0 0-3-16,0-7-23 0,0 7 56 16,0 0-24-16,6-6 7 0,-2 10 12 0,-1-1-11 15,-1 2 21-15,5 7-5 0,-2-1-4 16,2 5 4-16,1 2 8 0,0-3-8 0,1 3-4 15,-4 0-15-15,4 0-2 0,1 3 0 16,-5-1-23-16,6-1 3 0,1-1-5 0,-3 0-7 16,0 0-8-16,-1-3-6 0,1 1-4 0,-4-1-21 15,5-4-38-15,-4 3 4 0,1-6-118 16,-3-2-14-16,1 0-40 0,-3-4-41 0,3 2 20 16,-1-4-172-16,-1 3-68 0,-3-3 31 15,0 0 40-15,0 0 26 0,7 0 49 0,-7 0 20 16,16-14 18-16,-6 5 0 0,-2-1 21 0</inkml:trace>
  <inkml:trace contextRef="#ctx0" brushRef="#br0" timeOffset="58417.04">31614 11094 779 0,'0'-1'315'0,"1"-2"4"0,-1 0-50 0,0 1-69 0,0 0-24 15,0 1 0-15,0 1-25 0,3 0 22 16,-3 0-24-16,2 0 13 0,1 1-9 0,1 1-61 15,-2 1-3-15,2 1 18 0,-1-2-32 0,1 5-1 16,-2-3-5-16,9 9-3 0,-5-4-45 16,3-3-25-16,-4 1-61 0,0-3-55 0,-1 1-42 15,1-2 16-15,-1 1-232 0,-2-3-22 0,1-1 34 16,1 1 31-16,-4 1-1 0,0-2 48 16,0 0 20-16,0 0-6 0</inkml:trace>
  <inkml:trace contextRef="#ctx0" brushRef="#br0" timeOffset="58718.02">31744 10871 959 0,'0'-3'268'0,"-1"0"-27"16,1-1-1-16,0 2-59 0,1 1 12 15,-1-2-2-15,3 5 0 0,-2-2 3 0,2 2-38 16,-2 0 13-16,3 1-17 0,2 9-17 0,2-4-15 15,-2-1 24-15,3 4-4 0,-1-3-7 16,-1 0-24-16,2 4 7 0,-1-1-26 0,1-4-8 16,1 4-11-16,-1-1 7 0,2 2-42 0,-1-6 14 15,3 1 4-15,-6-1-11 0,5-1-4 0,2 2-3 16,1-4-78-16,-5 0-36 0,-10-3-35 16,8 0-19-16,1 0-6 0,-9 0-20 0,15-13-71 15,-11 11 23-15,-1-2-126 0,-1-2-81 16,0 2 21-16,3-2-14 0,-4 2 92 0,-1-3-41 15,0 0 59-15,1 1-13 0,-1-2 47 0</inkml:trace>
  <inkml:trace contextRef="#ctx0" brushRef="#br0" timeOffset="58986">31987 10830 252 0,'0'-5'366'0,"0"-1"-59"0,0 0-34 16,0 4-21-16,0-3-18 0,0 1-45 0,0 0 1 15,-1 1-54-15,1 2-7 0,0 0 27 0,1 1-8 16,-1 0 15-16,0 0-21 0,0 1 1 15,3 2-23-15,-3 1-13 0,1 1 17 0,3 1-13 16,-3 0-12-16,4 9 35 0,2 1-5 0,-2 1-17 16,1 1-34-16,-1 0 12 0,0 1-22 0,2-1-5 15,-3 0 12-15,2 1-13 0,-1 0-10 16,-1-8 6-16,0 5-17 0,1-1-6 0,0 2-6 16,-1-7-5-16,5 5-1 0,-5-4-104 15,2 0-26-15,1-1-31 0,-4-3-42 0,5-3-23 16,-4 3-33-16,1-3 20 0,-1-1-203 0,1 0-14 15,0-3 51-15,0 2 20 0,-1 0 28 0,1-1 27 16,-1-1 36-16,-4 0-7 0,0 0 0 0</inkml:trace>
  <inkml:trace contextRef="#ctx0" brushRef="#br0" timeOffset="59683.95">32197 11033 574 0,'0'-10'383'15,"4"4"-64"-15,-6-1-22 0,2 2-19 0,0 1-12 16,-2 2-29-16,1-3-29 0,1 1-21 0,0 3-3 16,0-2-14-16,0-1-10 0,0 3-17 15,0-1-17-15,0 2 4 0,0 0-3 0,0 0-25 16,6-2-19-16,-2 2 19 0,-2 4-36 16,1-3 0-16,1 4-27 0,-2 0 38 0,1-2-16 15,5 12 2-15,-1-7-16 0,-2 0 1 0,-1-1-11 16,1-3-1-16,-1 5-7 0,-1-5 11 0,-1 0-2 15,2-1-24-15,-3 1 9 0,2-1-9 16,-1 0 1-16,1-1-4 0,-2 1 8 0,2-1 11 16,-3 0 7-16,1 1 22 0,2-3-21 15,-3 0 4-15,0 0-17 0,0 0-1 0,0 0 7 16,18-14-12-16,-8 1 17 0,-5-2-6 0,4 3-10 16,0-3-18-16,-1 0 12 0,-3 6 0 0,0 0-17 15,1 4 20-15,-3-2-6 0,-1 5 5 16,1-2-16-16,-1 2 9 0,1-1-1 15,0 3-12-15,-2 0 8 0,-1 0 6 0,0 0-6 16,0 0 0-16,0 0-10 0,8 0-5 0,2 15 18 16,-8-12 5-16,-1 1-14 0,2 1-5 15,-3-3 3-15,1 2-3 0,2-1 4 0,-3 1 14 16,0-1-19-16,2 0 15 0,0-2-10 16,-1 2-1-16,2-2 9 0,-2 2 4 0,0-3-8 15,-1 0 8-15,0 0 3 0,0 0-4 0,0 0-2 16,15-14-5-16,-4 6-21 0,-5-2 27 15,6-1-1-15,-5-1-7 0,1-5 9 0,1 7 5 16,2-4-16-16,1-3 14 0,-2 2-19 0,0 6 14 16,-2-1-14-16,0 4 1 0,-1-1 20 15,1 2-8-15,-4 3-4 0,-2 2 7 0,2-1-17 16,-4 1 12-16,0 0-10 0,14 13 10 16,-11-8 0-16,2-4-6 0,-4 9-1 0,2 0 6 15,-2 0-11-15,3 2 9 0,0 4-8 0,-3-3 14 16,7 1-2-16,-6-4-3 0,1 8-20 15,-1-4 11-15,2 0 14 0,1 1-14 0,1-2-8 16,0-2 8-16,-1 1-3 0,0-2-10 0,0-1-57 16,4 3 7-16,1-2-73 0,-3-4-17 0,2 3-17 15,-4-5-19-15,1-3-42 0,3 2 23 16,-9-3-147-16,0 0-90 0,5 0 25 0,7-14 23 16,-8 7 46-16,-4 0 44 0,0-1 8 0,2-6-26 15,-1 0 74-15,2 0 11 0</inkml:trace>
  <inkml:trace contextRef="#ctx0" brushRef="#br0" timeOffset="59942.93">32787 10714 727 0,'0'0'286'16,"2"-2"-41"-16,3 2-18 0,-5 3-18 0,5 1-17 15,-1 1-14-15,1 0-10 0,-2 2-6 0,-1 2-23 16,6 1-21-16,-7 1-1 0,5 2-7 15,1 2-17-15,-2 2 29 0,-1-2-30 0,1 2 4 16,-4 1-8-16,2 0-26 0,-2 0 1 0,2 0 1 16,-1 0-6-16,-2 0-11 0,4 0-15 15,-3 0-3-15,3-2-2 0,0-2-71 0,1-2-39 16,4-4-33-16,-1 3 10 0,-1-3-211 16,6 0-95-16,0-7 28 0,0 4 27 0,-2 0 18 15,-2-4 37-15,1 2 22 0,-10-3-23 0,8 0 43 16</inkml:trace>
  <inkml:trace contextRef="#ctx0" brushRef="#br0" timeOffset="60557.91">33293 10828 529 0,'0'-2'362'0,"1"-1"-56"15,0 2-7-15,-1-6-31 0,-2 7-38 0,4 0-20 16,-3 0 9-16,0 2-54 0,-1-1 4 16,0-2-24-16,3 2-16 0,-6-1-3 0,2-1-34 15,-6 3-1-15,-1-2 21 0,0 1-29 0,-3 2 10 16,2 3-12-16,-2-6-7 0,0 2-9 15,-1 0-6-15,-4 1 5 0,5 5 5 0,3-3-4 16,1 0-5-16,1 2-3 0,-2-2-2 0,7 4-4 16,-3-5 8-16,1 3-32 0,5 0 3 15,0-7 18-15,0 0-13 0,0 11 6 0,0 0-19 16,18 11 21-16,-9-6-15 0,0-8-2 0,8 2-21 16,-2-2 27-16,-1 3-11 0,0-4-2 0,0 4-6 15,-5-5-7-15,5 1 12 0,0-2-4 16,-4 2-23-16,3-3 34 0,-3 7-1 0,-1-3-15 15,-1 1-18-15,-3-2-5 0,2-3-9 16,-5 5 20-16,5-1 5 0,-7-8 16 0,0 8-32 16,0 0-10-16,0-2 31 0,0 2-2 0,0-1-19 15,0-7 34-15,0 9-25 0,0-2 7 0,0-7 8 16,-7 18-11-16,2-11 4 16,-3-3 3-16,-1 1-1 0,-1 1-13 0,-3 0 13 15,1-2-4-15,-1 2 19 0,4-3-1 0,-4 2-15 16,0-4-1-16,1 1 5 0,5-1-1 0,-6 1 9 15,13-2-12-15,-11 0 1 0,1 0-13 16,-1 0 10-16,5 0-17 0,6 0 14 0,-9 0 11 16,3 4-3-16,3-4-88 0,-2 0-50 15,-1-4-57-15,-6 2-82 0,4 4 25 0,2-4-239 16,-3 1 47-16,9 1-17 0,-19-8 67 0,7 7 36 16,2-6 26-16,-4 2 32 0,1-4 8 15,-3 4 14-15,3 2 7 0</inkml:trace>
  <inkml:trace contextRef="#ctx0" brushRef="#br0" timeOffset="61809.84">29025 12759 456 0,'0'0'308'0,"0"-14"-34"0,-13 14 0 16,13 0-59-16,0 0-26 0,0 0-4 0,-18-32-17 15,18 30 8-15,-1 0-42 0,0 1-14 0,1 0-20 16,0-3 5-16,0 4-20 0,0 0 10 0,0 0-6 16,1 4 20-16,0-2-12 0,3 0-23 15,-1 3-16-15,6 6 3 0,1-1 15 0,0 4-6 16,0 0 12-16,2 0-15 0,7-2-8 16,-6-1-24-16,6 3 7 0,0-1-4 0,-5-2-4 15,4 3-18-15,-1-3 9 0,-2 4 26 16,0-5-43-16,1-1 8 0,-9-4 12 0,2 2 13 15,-2-5-22-15,-1 4-3 0,-2-3 15 0,1-2-5 16,-1 2 30-16,-1-1 30 0,-3-2-7 0,0 0-11 16,0 0-3-16,6 0-9 0,-6 0-16 15,14-16-12-15,-6 5 23 0,-2-6-6 0,-2 1-10 16,2-4 16-16,-2-1-20 0,-3-1 5 16,3 1-26-16,-4 1 20 0,0 11-13 0,0-2 11 15,0-2 2-15,0 2-14 0,0 2 12 16,0 0-8-16,0 3-12 0,0-1 0 0,0 7 13 15,0-9-3-15,0 9-10 0,0-8 15 16,0 8-5-16,0-9-17 0,0 9-38 0,0 0 1 16,0 0 3-16,0 0-86 0,0 0-37 15,9-12-7-15,-6 13-24 0,-2 1-39 0,0 0-12 16,2 2 21-16,3-1-235 0,-2 0-20 0,1-2 70 16,-1 4 28-16,2-3 26 0,10 7 23 15,-5-2 31-15,8-1 33 0,-2-1-15 0</inkml:trace>
  <inkml:trace contextRef="#ctx0" brushRef="#br0" timeOffset="62209.82">29777 12715 742 0,'2'-6'239'15,"-2"-2"-8"-15,0 3-25 0,0-2-14 16,0-1 6-16,-2 0-46 0,-1 2-14 0,3-1-16 15,-13-15 14-15,4 10-16 0,-2 1-9 16,-2 0-19-16,2 3 15 0,3-1-3 0,-1 3-16 16,3 2-3-16,-1 1-22 0,2-1 30 0,1 2-12 15,0-1-22-15,-2 1-10 0,2 1-19 16,4 1 7-16,0 0 15 0,-7 0-38 0,7 0 42 16,-20 19-34-16,14-8 10 0,1 6-4 0,0 3-15 15,2-2 24-15,-1 1-15 0,2 0 15 16,2-7-12-16,0 6 12 0,0 3 9 0,15 23-8 15,-11-19-6-15,4 3-2 0,-1 0-4 0,-2-2-1 16,3 0 15-16,-1 1-9 0,-1-3-3 0,1 0-1 16,0-4-9-16,-2 2-2 0,0-1-14 15,-1-2 25-15,2-1-4 0,-2 1-33 0,0-7-26 16,0 3-67-16,0-3-25 0,-3-6-71 0,2 1 17 16,-1 1-170-16,-2-5-107 0,3 2 69 15,-2-4 13-15,3-1 61 0,-2 2 20 0,2-2-39 16,-4 0-1-16,0 0 14 0</inkml:trace>
  <inkml:trace contextRef="#ctx0" brushRef="#br0" timeOffset="62398.8">29846 12984 589 0,'-2'-7'341'0,"1"3"-31"15,0-1-35-15,0 1-24 0,-1-2-18 0,0 2-37 16,-1-2-19-16,-3 4-21 0,-7-8-17 15,-2 3-2-15,2 3-41 0,-2 1-2 0,-6 0-2 16,-2 2-51-16,4 1-59 0,-3-1-35 16,13 1-29-16,-1 0 9 0,-1 0-219 0,3 0-131 15,8 0 57-15,-9 0 21 0,9 0 45 0,0 0-40 16,-9 8 104-16</inkml:trace>
  <inkml:trace contextRef="#ctx0" brushRef="#br0" timeOffset="62667.79">30328 12873 691 0,'2'-1'332'0,"0"1"-29"16,1 0-14-16,-1-3-55 0,-2 2-13 15,-2-1-22-15,-1 1-36 0,-1-2 12 0,-3 3-43 16,-9-4-25-16,-6 0-7 0,1-1-20 0,0 4-12 16,0-1-41-16,-3 0-40 0,5 2-62 0,10 0-43 15,-4 0 11-15,3 0-281 0,1 0 3 16,1 0 46-16,8 0 26 0,-9 11 23 0,11-9 14 16,0 0 13-16</inkml:trace>
  <inkml:trace contextRef="#ctx0" brushRef="#br0" timeOffset="62841.78">30316 13011 948 0,'-4'1'299'0,"-3"2"4"16,-10 3-46-16,0-3-48 0,-7 1-17 15,1 1-13-15,1-1-104 0,-4 0-71 16,1 3-1-16,0-4-277 0,2 1-94 0,2-1 39 15,5-3 26-15,16 0 9 0,-11 0-30 0</inkml:trace>
  <inkml:trace contextRef="#ctx0" brushRef="#br0" timeOffset="63455.75">30666 12537 664 0,'-5'-2'281'0,"2"1"-27"0,1 1-43 16,0-1-32-16,1 1-13 0,-1 0-13 0,2 0-9 15,0 1-22-15,2 2-2 0,-1 1-11 16,0 1-5-16,0 1 7 0,7 12-13 0,-2-2 18 16,0 2-33-16,-3 3-19 0,3-2 7 0,-3 0 10 15,4-1-27-15,-2 2 4 0,2-2-20 16,-1 0-4-16,2 0-13 0,-1 1-30 0,-2-10-29 16,-2 1-59-16,0-3-47 0,0 1 15 15,2-4-203-15,0 2-51 0,-2-4 1 0,1 0 38 16,-1-1 43-16,3 2 16 0,-4-2-37 0</inkml:trace>
  <inkml:trace contextRef="#ctx0" brushRef="#br0" timeOffset="63744.78">30825 12598 640 0,'-1'-4'284'0,"1"0"-54"16,-2 1-24-16,2 0-36 0,2 0 7 15,-1 2-43-15,0 1 18 0,2 0-23 0,0 1 2 16,0 4-8-16,0-3 0 0,1 4-7 16,6 8 6-16,1-2 12 0,1 2-37 0,-2 2-19 15,-1-3 9-15,0 3-21 0,3-4-20 16,-3 2 38-16,0-1-29 0,1-4-14 0,-4 0 13 16,1-1-24-16,-2-1-17 0,6 4 43 0,-5-6-60 15,1-1-30-15,-2-3-37 0,3-1-12 16,-8 0-23-16,0 0-47 0,9 0 3 0,-3 0 12 15,-6 0 12-15,28-16-88 0,-18 7-28 16,0-4 0-16,0-2-35 0,-1 1-21 0,-6 3 29 16,3 1-20-16,-4 2 68 0</inkml:trace>
  <inkml:trace contextRef="#ctx0" brushRef="#br0" timeOffset="63999.71">31099 12644 439 0,'0'-7'87'16,"-2"2"67"-16,1-2-24 0,1 0 18 0,-3-1 20 16,3 3-11-16,-2-2 0 0,0 1 15 15,2 6-15-15,-3-8-2 0,2 3-24 0,1 0-13 16,0 1-10-16,-2 2-11 0,2-1-13 0,0 3 14 15,0 0-5-15,0 0-24 0,3 1 42 16,0 1-24-16,0 0 8 0,-2 4-2 0,3-2 26 16,-1 3-39-16,5 8 26 0,-1 3-2 0,1-2-22 15,-4-5-3-15,3 4-10 0,0 3-1 0,1 0-1 16,-2-1-8-16,3 1 14 0,-1 2-10 16,3-6-34-16,1 6 2 0,-3-2-4 15,4 0-2-15,-3-3-6 0,-1 1-3 0,1-4 16 16,-1 2-3-16,0-3-108 0,0 0-36 0,-2-3-51 15,3 1 15-15,-4-2-215 0,0-4-58 16,0-2 22-16,-1 0 25 0,-5-1 23 0,0 0 28 16,0 0 19-16,8 0 26 0,-8 0 40 15</inkml:trace>
  <inkml:trace contextRef="#ctx0" brushRef="#br0" timeOffset="64229.69">31402 12773 688 0,'0'-2'353'16,"1"-4"-18"-16,1 3-87 0,0-1-17 15,-1 1 3-15,2 1-59 0,-1 0 0 0,1 2-11 16,-2 2-32-16,3-2-2 0,0 1-1 0,1 0-41 16,-1 2-6-16,2 1 2 0,3 7-8 15,0-7-9-15,0 2-60 0,-4 0-41 0,-2-4-75 16,0 0-43-16,1 0 14 0,-2 1-242 0,-2-3-32 15,2 2 71-15,1-1 17 0,-3-1 22 16,0 0 16-16,0 0 11 0</inkml:trace>
  <inkml:trace contextRef="#ctx0" brushRef="#br0" timeOffset="64517.67">31554 12590 876 0,'0'-4'290'0,"0"-2"-18"0,1 3-56 0,2 0-10 16,-3 1-10-16,2 0-20 0,1 1-14 0,1 1-13 15,-2 1 20-15,2 1-8 0,1 2-30 16,0 0 3-16,7 4-37 0,-3 2-2 0,-2 1 5 16,2-2 4-16,0 3-42 0,0-1 7 0,3 2-11 15,-2-2 8-15,2 0-24 0,0 0-19 0,0-1 18 16,3 0-12-16,-3-4-11 0,3 0 15 15,-5 0-54-15,6-4-27 0,-6 1-36 0,-1-3-36 16,-3 0-19-16,-6 0-27 0,0 0 14 0,8 0-139 16,-8 0-133-16,9 0 52 0,0-12 24 15,-8 6 10-15,0 2 16 0,1-2 45 0,-2 1 9 16</inkml:trace>
  <inkml:trace contextRef="#ctx0" brushRef="#br0" timeOffset="64787.67">31806 12546 851 0,'-2'-3'326'16,"1"1"-57"-16,0-2-52 0,1 1-20 0,-2-1 1 16,1 2-49-16,1 2 4 0,-2-1 18 0,2 2-17 15,0 1-31-15,2 2 14 0,-1 0-20 16,1 1-8-16,0 2-12 0,5 9 46 0,-1-2-5 16,1 4-15-16,0-1-12 0,1 1-7 0,-2-1-2 15,1-1-24-15,3-1-21 0,-2 1-21 16,-1 2 37-16,1-4-35 0,1 1 13 0,-3-3-16 15,1-2 0-15,0 4-17 0,2-1 7 0,-1-5-4 16,-2-1-63-16,-2 1-43 0,3-4-38 16,-1 2-32-16,-2-3-46 0,0 1-17 0,-1-1 19 15,1-1-232-15,0 0 9 0,-1-1 39 16,1 1 18-16,1-1 33 0,-5-1 35 0,0 0 33 16,0 0-14-16</inkml:trace>
  <inkml:trace contextRef="#ctx0" brushRef="#br0" timeOffset="65493.62">32055 12672 871 0,'0'-6'292'16,"1"1"-19"-16,-1-1-55 0,2 1 17 0,-1-1-35 16,-1 3-23-16,0-2-36 0,2 2 1 0,1-3-13 15,-2 4-18-15,2-2 26 0,-2 1-27 0,2 0-4 16,-1 3-8-16,3 0 5 0,-2 0-25 15,2 1 6-15,-1 2 13 0,0-1-21 0,0 3-8 16,-2 1-7-16,2-2-6 0,0 3 46 0,-2-2-5 16,1 1-16-16,-1 0 1 0,1 0-10 15,1 0-14-15,-4 1-9 0,4-2 12 16,-3 2-11-16,3-2 0 0,-3-1-10 0,0 3-13 16,3-5 3-16,-4 4 5 0,1-2 21 15,2-1-15-15,-2 0 8 0,-1-1 10 0,1-2-6 0,2 2-31 16,-3-2 15-16,0 0-12 0,0 0 2 15,0 0 4-15,6 0-3 0,5-14 8 0,0 4-10 16,-2-1-8-16,-1-2-3 0,1 5 6 0,-6 1-22 16,3 3 20-16,-2-2-6 0,-1 4-6 15,3-1 3-15,-3 0 5 0,1 0-4 16,-1 2-25-16,-2 1 26 0,-1 0 9 0,0 0-6 16,0 0-18-16,0 0-6 0,0 0 15 15,0 0-9-15,13 14 3 0,-13-11-3 0,2-1 11 16,1 0-18-16,0 0 15 0,-2 1 2 0,1 0-14 15,2 0 10-15,-3-1 12 0,2-1-16 16,-3 0 3-16,1-1 10 0,0 0 4 0,3 0-15 16,-4 0-3-16,0 0 0 0,0 0-4 15,7 0-7-15,4-11 16 0,-3 5 12 0,1-2-8 16,0-3 0-16,0 0-17 0,-2-2 25 0,0 5-6 16,-1 0-1-16,-2 0-6 0,1 2 11 15,-1 0-18-15,0 1 20 0,-2 0-14 0,1 3-9 16,-2-1 2-16,2-1 20 0,-2 2-12 15,2 0-24-15,-2 0 22 0,2 1-8 0,-2 1 13 16,-1 0-9-16,0 0 3 0,0 0 4 0,0 0 1 16,10 0 12-16,0 11-19 0,-6-8-6 15,0 1 7-15,-3 0-14 0,2 2 13 0,0-2 19 16,5 13-2-16,-4-9-10 0,0 2-16 0,5 1 4 16,-8-2-4-16,5-2 14 0,-2 1-32 15,-1-2 3-15,2 0-110 0,-1-2-37 0,0-1-19 16,-3-1-34-16,3 2-43 0,7 9 25 0,-6-10-105 15,3-1-70-15,0 0-48 0,-8 0 67 16,0-2 42-16,9 0 21 0,3-11 29 0,-8 5-26 16,0-1 65-16,-1-2-29 0</inkml:trace>
  <inkml:trace contextRef="#ctx0" brushRef="#br0" timeOffset="65821.61">32681 12376 283 0,'0'-6'385'0,"-2"2"-75"0,2 1-48 0,0-3-17 15,1 7-38-15,-2-1-9 0,1 1-5 16,1-1-26-16,0 0-44 0,1 0 19 0,-1 3-28 16,-2-2-22-16,2-1-9 0,0 8 13 15,-1 0 17-15,3-1-27 0,3-1 22 0,-6 6-43 16,4 0-18-16,1-1 15 0,-2 0 21 0,2-4-45 15,-1 3 8-15,-3 4-8 0,3-4-21 16,6 3 11-16,-7 1 22 0,-3 2-17 0,5-3-28 16,1-4 10-16,-3 5 16 0,2-2-12 0,2 2-16 15,-1 0 6-15,1-2-16 0,1-3-9 0,-4-2-5 16,2-1-66-16,-2-1-21 0,1-1-84 16,-1-1 17-16,1-3-237 0,0 1-24 0,1 1 75 15,2-2-8-15,-8 0 59 0,0 0 13 16,13 0 24-16,-2 0-29 0</inkml:trace>
  <inkml:trace contextRef="#ctx0" brushRef="#br0" timeOffset="66453.56">33118 12381 326 0,'0'-1'350'0,"2"0"-56"15,2-1-36-15,-8 2-31 0,3-2-14 0,1 2-7 16,-5-2-22-16,3 2-36 0,2 0-13 0,-1-2-17 15,-4 2 12-15,1 6-44 0,-10-6-1 0,10 2 3 16,-7-4-15-16,11 2 31 0,-7 0-33 16,-3 0 22-16,1 0-18 0,1 0-40 0,8 0 6 15,-10 0-15-15,1 0 31 0,-1 10-30 16,-9 8-2-16,11-13 4 0,0-2 6 0,8-3 10 16,-6 0-18-16,-8 11 6 0,11-5-1 0,-2 4 5 15,5-2 30-15,-1 0-30 0,2 4 23 16,-1-12-29-16,0 0-12 0,9 20 4 15,7-11 3-15,-10-1-2 0,4 1-8 0,7-1-2 16,-7 0-2-16,0-3 0 0,4-2 4 0,-6 5-3 16,5 0 10-16,0-1-10 0,-7 0-11 15,3-2 13-15,1 2 1 0,-9-3-23 0,8 2 5 16,-1 2-3-16,-4 1 3 0,2-1 0 0,-6-8 0 16,0 0 2-16,0 10 10 0,11 6-14 15,-9-9-12-15,2 0 32 0,-1 1-15 0,-3-8-4 16,0 9 1-16,0-9 0 0,0 9 9 0,0 0-4 15,0 1 6-15,0-1 12 0,-8 7-2 16,0-11-2-16,2-1-2 0,0 4 0 0,-2-1-2 16,-4 2-12-16,2 2 12 0,2-7 1 0,-5 0-9 15,-3 1 5-15,-1-3 0 0,1 3 20 16,-1-3-3-16,-1 1-110 0,-1-3-77 0,-5 3-51 16,2-3 20-16,12 0-281 0,-7 0 40 0,-2 0 17 15,2 0 51-15,-3 0 24 0,3 0 19 16,-1 0 54-16,5 0-38 0,1 0 46 0</inkml:trace>
  <inkml:trace contextRef="#ctx0" brushRef="#br0" timeOffset="71419.25">29657 2148 448 0,'0'0'162'0,"0"0"-8"0,0 0-48 0,0 0 31 16,0 0-57-16,0 0 19 0,-11-17-4 15,12 14 7-15,2-3-40 0,-3 2 9 0,0-3-15 16,3 1 22-16,-3-1-23 0,2 2-34 0,-2-4 28 16,5-8-7-16,-2 3-4 0,0-4-25 15,-1 1 18-15,2 0-13 0,0-2 16 0,-2 0-2 16,-2 4-11-16,3-6 11 0,-3 4 0 16,1-2 5-16,-1 2-13 0,0-2 8 0,0 9-13 15,0-4 3-15,0-2-21 0,0-2 12 0,-10-24-2 16,6 20 1-16,-1 4-3 0,0-4-7 0,0 2 21 15,2-1-9-15,-3 0 10 0,-1 1-18 16,5 4 6-16,-2 2-14 0,-2-1 3 0,-1-3-5 16,1 0 22-16,-3 2-14 0,2 1-2 0,0 0 14 15,-2 1-6-15,1-2-14 0,-1 2 16 16,0-1-3-16,-1 2-2 0,1-1 0 0,0-2 7 16,-1 3-1-16,0-2-18 0,-1 2 3 0,-1-3 11 15,0 3-8-15,-4-2 2 0,0 1-3 16,1-2 7-16,-2 1 3 0,-3-3-7 0,0 4-13 15,0 0 14-15,-2-1-7 0,1 2 7 0,1-4-3 16,0 6-7-16,1 0 8 0,-3-1 1 16,-1-1-8-16,5 3 10 0,-1-1-13 0,-4 2-5 15,5-4 16-15,-2 2-3 0,-1 1-3 16,2 0 8-16,0 1-12 0,1 0-2 0,-1 1 0 16,2 1 13-16,-2-1 7 0,-5 2-10 0,2-3 10 15,0 0-5-15,0 4-4 0,-2-1 4 0,4 2-26 16,-3 0 14-16,-2 0 13 0,0-2-6 15,-1 5-20-15,-2-2 38 0,14 3-11 0,-8 0-18 16,-3 0 20-16,-5 0-28 0,0 0 18 16,-1 0-13-16,-1 0 18 0,1 0 1 0,-34 12-5 15,35-8-15-15,-2 1 18 0,0-3 1 0,1 3-10 16,-1 0-3-16,1-2 9 0,-1 1 11 0,0 1-17 16,2-1 1-16,0 1-14 0,1-1 32 15,-4-1-20-15,1-1 0 0,2 4 11 0,-2-4-8 16,-1 1-3-16,1 2-10 0,-5-4-11 15,4 1 22-15,0-1-9 0,-3 2 17 0,1 0-3 16,18-3-8-16,-9 0-4 0,-5 0-4 0,-1 0 2 16,-1 0-17-16,-1 0 25 0,0 0-9 0,1 0 4 15,0 0-3-15,-1 0 3 0,-1 0-13 16,0 0 6-16,0 0-10 0,-3 0-5 0,0 0 20 16,-39 18-10-16,34-16-17 0,2 3 37 0,-2-1-34 15,0 2 30-15,0-1-32 0,-3-1 22 0,2 2-3 16,2-1 18-16,-4 2-11 0,2-3-22 15,2 3 16-15,4-1 24 0,-3-1-2 16,1 0-6-16,6-1-1 0,2 0 4 0,1 0 1 16,-1 1-15-16,0-3 7 0,3 2-13 0,3-1 8 15,2 2-1-15,-2-3 3 0,2 1 15 0,1 0-25 16,4-1 6-16,-4 1 7 0,1 1 2 0,-1-1-32 16,1 1 6-16,1-1 26 0,-1-2 1 15,-2 4 0-15,-1-4 19 0,1 2-13 0,1 0 1 16,5-1-3-16,-5 1-3 0,3 0 6 15,9-3-20-15,0 0 22 0,-3 0 1 0,1 0 0 16,-1 0-19-16,1 0 14 0,-1 0-1 0,4 0-21 16,2 0 1-16,-10-10 24 0,3 6 3 15,1-3-22-15,5 3 8 0,-1 1 5 0,0 0-1 16,2-1 1-16,-9 0-1 0,6 0-2 16,-5-1 2-16,4 3 21 0,0-1-3 0,-7-1 0 15,7 1-3-15,-5-1 0 0,4 1-2 16,1-1-43-16,2 1 15 0,1 0-1 0,-5-2 31 15,5-1-23-15,0 3 1 0,-4-8-18 16,4 6 3-16,0-2 16 0,-2-1 7 0,6-2 21 16,0 3-4-16,0 0-2 0,-1 0 6 0,-2-4-3 15,-3 0 0-15,4 0-12 0,0 1-13 0,1 1 34 16,0 4-16-16,2 0-1 0,-1-1 11 16,-8-2-26-16,-3-2 22 0,4 2-9 0,-4 1-12 15,2 0 26-15,-1 1-6 0,-1-2-23 16,0 2 16-16,3-1-1 0,-2 3 8 0,3 1 8 15,-3-1-16-15,-2 2-3 0,6-3 2 0,-5 0-30 16,5 2-2-16,-2 0 35 0,-1-3 1 16,-4 0 14-16,-2 0-8 0,-2 2 10 0,-4 1-20 15,0 2-9-15,-4-2-21 0,1 3 24 16,-4-1-17-16,17 1 27 0,-6 0-3 0,-4 0-23 16,-1 0 23-16,-1 0 5 0,2 0-3 0,-2 0 10 15,-28 8-13-15,29-4-1 0,1-3-8 0,-2 4-19 16,0-4 36-16,6 3 5 0,-3-3-19 0,0 3-26 15,4-2 42-15,-2 1-23 0,5-2 16 16,-4 3 8-16,12-4-13 0,-4 0 11 0,-4 0-11 16,-1 0 1-16,-2 0-28 0,2 0 6 0,-1 8 32 15,-21 4-23-15,19-8 18 0,0 0-36 16,2-1 52-16,-3 3-23 0,2-4 10 0,-2 0 3 16,2 2-35-16,0 1 27 0,3 0 2 0,-2-3-11 15,1 3 0-15,1-1-17 0,2-2 24 16,0 2-10-16,-2 1-20 0,2-1 50 0,-1-1-25 15,2-3 11-15,-2 2-12 0,-5 2-9 0,3 0-6 16,0-2 27-16,-3 3 3 0,0-3-4 16,2 1-22-16,-3 0 17 0,2 0-1 0,1-1-1 15,-2 4 0-15,-1-3 2 0,8 0-3 0,-7-1 2 16,3 1-34-16,-3 1 6 0,2-4 31 16,1 4-11-16,-2 0-25 0,0-1 15 15,5 1 36-15,-2 0-14 0,1-2-10 0,-2 1-20 16,0-1 24-16,4 3 10 0,-5-3-36 0,5 2 41 15,1-2-15-15,5 1 7 0,0-3 2 0,0 0-12 16,2 1 11-16,-1 0 0 0,1 1-3 16,0 0 10-16,0-1-3 0,4 0-43 0,-3 1 32 15,2-2 6-15,-2 1-32 0,0-1 27 16,2 1-10-16,-1-1-23 0,1 2 45 0,4-2-41 16,0 0 35-16,0 0-24 0,-6 0 22 0,6 0 8 15,-8 0-44-15,-1 0 36 0,1 0-7 16,-15 14-26-16,4-9 40 0,-3 3-20 0,1-2-16 15,-4 2 15-15,-2-1 12 0,4 3-12 16,-5-1 11-16,3-4-17 0,-2 3 8 0,-1 1 21 16,1-1-23-16,3 2 2 0,-6-5 1 0,3 1-9 15,2 1-12-15,1 0 28 0,1-1-20 16,-1-1 13-16,0-2-1 0,0 1 6 0,-2 0 8 16,5-1-19-16,-2 0 1 0,-2-1 0 0,0 1 18 15,1 0-15-15,-1 0 15 0,-2-2-12 0,0 2 1 16,-1 0-11-16,3 1-2 0,-3 0-1 0,-3 3-16 15,-1-2 14-15,0-3 1 0,-2 1 24 16,2 1-1-16,1 0-32 0,0-2-8 0,2-1 2 16,-2 0-1-16,2 0 20 0,-2 1 8 15,6 0-30-15,-2-2 2 0,15 0 46 0,-11 0-1 16,-2 0-9-16,-4 0-13 0,0 0 2 0,-1 0 1 16,1 0-1-16,1 0-14 0,-1 0 5 15,0 0 18-15,-28-16 5 0,25 15-4 0,-5 0-31 16,19 1-8-16,-9 0 23 0,-6 0-11 15,-4 0 11-15,-2 0 4 0,1 0 8 0,0 0-17 16,1 0 23-16,4 0-18 0,-2 0 7 0,-33-9-7 16,35 5-4-16,-4 4 11 0,19 0 6 15,-11 0-3-15,-7 0-19 0,-5 0 26 0,0 0-5 16,1 0-1-16,1 0 13 0,-1 0-30 16,3 0 46-16,4 0-30 0,1 0-4 0,4 0 24 15,2 0-8-15,-21-5-6 0,28 1-10 0,7 3-14 16,1 0 32-16,0-1-11 0,2 1 10 0,3 1 5 15,1-1-12-15,-1 1 8 0,2-2-5 0,4 2 17 16,0 0-14-16,-7 0-18 0,7 0 2 16,-9 0-6-16,9 0 14 0,-7 0 1 0,-1 0-12 15,0 0 12-15,-13 12-14 0,4-7 20 16,2-1 1-16,-3 1-7 0,2 2 16 0,-1-3-5 16,4 3-10-16,1-3-8 0,-4 3-13 0,3-2-9 15,0-1 48-15,3 0-4 0,-8 0 0 16,6-1-9-16,1 1-24 0,2-1 22 0,3 1 10 15,2 0-23-15,-3 0 2 0,1-2 13 0,3 2-2 16,0-3 1-16,0 3-12 0,2 1 6 16,-4-2 10-16,5 2-15 0,-3 1 2 0,2-1 40 15,-2 1-2-15,2 1-5 0,0 1-3 0,1 12-29 16,-2-3 0-16,1 2 20 0,1 0-12 16,-2 2-1-16,-1-4-4 0,1 2-10 0,2-6-4 15,0-1 3-15,0 2-2 0,0-1 37 0,0 4-13 16,0 1 10-16,0 0-10 0,0-3 0 15,0 3-3-15,0 1-1 0,0-2 8 0,0 0-6 16,0 1 0-16,12 19-19 0,-9-21 1 16,2 0 21-16,0-1-2 0,1 2 0 0,3-1-1 15,2-4 8-15,-2 2-19 0,-4-3 40 0,3 1-23 16,4-1-22-16,-3-1 27 0,1 2-34 0,-1-4 17 16,0 2 10-16,3 1-32 0,-5-1 9 15,1 1 26-15,-4-4 8 0,5 0-11 0,-5-1-15 16,1 1 4-16,1-1 18 0,-2-2-11 15,6 8 11-15,-2 1-14 0,0-6-1 0,-1 0-6 16,1-1-6-16,5 3-17 0,-4-3 44 0,5-1-1 16,0 0-20-16,4-1 4 0,-2 0 11 15,5-1-6-15,-1-1-15 0,1 0 16 16,2 2-12-16,5-1-2 0,-5 1-9 0,1 0 34 16,2 2-10-16,1-2 4 0,1 2-44 0,2-3 37 15,0 2 10-15,2 0-17 0,-4 2-18 0,6-4 27 16,-2 3-7-16,0-2-21 0,3-3 18 0,-1 2 13 15,3-3-4-15,-19 0-8 0,13 0 16 16,5 0-14-16,6 0-35 0,45-17 39 0,-41 11-17 16,5-2 27-16,0 2-10 0,0-1-35 15,0-1 29-15,-3 0 22 0,-1 0-18 0,3 2-3 16,0 1 10-16,2-2-18 0,-1 1 4 0,2-2 5 16,3 2 6-16,1-1-35 0,2 2 35 0,3-4 13 15,-1 6-31-15,-1-6-21 0,-2 2 35 16,1 1-3-16,-2 1 12 0,3-1-40 0,2 0 32 15,-1 3-25-15,0 0 17 0,-1 0-19 16,0 0 26-16,-2 2 1 0,-1-4-4 0,-2 4-17 16,-1 0 0-16,-1 1 26 0,-4 0-37 0,-1-1 8 15,4 1-2-15,-29 0 27 0,12 0 3 16,7 0 18-16,4 0 1 0,4 0-22 0,56-11-22 16,-49 6 13-16,1 1-3 0,2 2 11 0,1-4-20 15,2 2 6-15,-1-1 35 0,-1 3-18 0,2-1-10 16,-3 0 5-16,-3 3-7 0,-29 0 9 15,12 0-4-15,6 0 1 0,1 0 17 0,44 13-35 16,-48-12 29-16,-4 3-10 0,-2 1-36 0,-1 0 20 16,-1 1 6-16,0-3 10 0,1 3-7 15,1-2 12-15,4 1-4 0,1-3-6 0,-1 1 7 16,0-1 5-16,2 0-4 0,2-2 10 0,1 2-19 16,3-2 25-16,-25 0-18 0,13 0-6 15,9 0-6-15,1 0-19 0,3 0 35 16,-1 0-18-16,-2 0 12 0,-1 0-8 0,0 0 12 15,-1 0-28-15,44 5 42 0,-44-2-13 0,-4-3 0 16,2 1-15-16,2 1 4 0,-2-1 11 16,1 0-5-16,-21-1-16 0,12 0 37 0,4 0-26 15,6 0 25-15,0 0-27 0,1 0 1 0,0 0 5 16,2 0-22-16,-3 0-6 0,2 0 47 16,-2 0-25-16,-1 0 6 0,0 0 4 0,0 0-31 15,-1 0 26-15,0 0 2 0,1 0-1 0,-2 0 10 16,45 3-9-16,-43-1-8 0,0-1 18 0,3 0-12 15,1 1 1-15,0 0-27 0,-3-2 44 16,0 2-12-16,2-2-3 0,1 1 4 0,-2-1-6 16,0 2-12-16,2-2 15 0,-5 1-3 15,0 2-4-15,-1 0 14 0,-2 1-10 0,-2 0-5 16,-1 0-1-16,-2 2 2 0,-2-1 5 0,2 0-10 16,-2-4-13-16,0 3 40 0,-1 0-23 0,3 0-4 15,-3-2 7-15,1 1 4 0,-1-2-30 16,6 0 31-16,-3-1-6 0,-20 0-20 0,11 0 0 15,4 0 33-15,1 0-10 0,1 0-25 16,-1 0 2-16,33-12 27 0,-34 9 2 0,0 1-6 16,2 0 6-16,-2-2 5 0,-3 1-18 0,1 0-17 15,-1 2 2-15,0 1 23 0,-2-1 6 16,-12 1 4-16,9 0-8 0,0 0 6 16,2 0-27-16,3 0 12 0,0 0-15 0,-2 0 13 15,1 0 31-15,-2 0-41 0,2 0 29 0,-1 0-2 16,1 0-18-16,20-15 3 0,-23 13 12 15,-4-3-10-15,-2 3 14 0,3-1-7 0,-2-1 8 16,-5 0-31-16,2 1 12 0,-2-1 9 16,-1 1-7-16,-1 2-10 0,-1-1 25 0,8-1-6 15,0 1 8-15,0 0-34 0,0 1 39 0,4 0-16 16,-2-2-35-16,-2 1 29 0,1 1 11 16,-6-2-1-16,6-1-29 0,-6 1 8 0,-3 2 26 15,5-5-2-15,-3 4-8 0,-4-4-25 16,-1 2 1-16,1-1 50 0,-4 1-23 0,3 0 1 15,-1 0 17-15,-3 1-25 0,0-1 5 0,2 1-6 16,-2-1-19-16,-1 1 29 0,1 1 13 0,0-3-36 16,0 3 26-16,-2-1 6 0,2 0-18 15,-2-1-10-15,0 3 14 0,-1-2 9 0,0 3-53 16,0 0 3-16,0 0-250 0,-12-13 21 16,-5 3 21-16,1-1 14 0,0-4-115 0</inkml:trace>
  <inkml:trace contextRef="#ctx0" brushRef="#br0" timeOffset="73552.13">29843 14349 431 0,'0'0'268'16,"0"0"-19"-16,0 0-55 0,0 0-7 0,0-14-38 15,0 14 10-15,0 0-15 0,0 0-18 16,0 0-4-16,0 0-7 0,0 0-1 0,0 0-5 16,0 0-8-16,0 0 1 0,0 0 4 15,11-11 0-15,-9 17-28 0,-2-1 16 0,13 8-7 16,-4 1-12-16,0-3-4 0,0 3-11 0,-2-1 0 15,4 2-6-15,0-2 23 0,-3 1-45 16,1 0-12-16,1 0-4 0,-1-3-25 16,-1-2-27-16,-2-1-49 0,-2-2-12 0,1 0 9 15,-1-1-127-15,-2-1-106 0,-2 0 26 16,0-1 24-16,0-3-64 0,0 0 5 0,0 0 27 16,0 0 8-16,-14 6-8 0</inkml:trace>
  <inkml:trace contextRef="#ctx0" brushRef="#br0" timeOffset="74350.08">29698 14426 510 0,'-2'-4'261'0,"-2"-2"-22"0,3 3-15 0,-1-1-30 15,0-1 1-15,0 0-14 0,0 3-18 0,2-1 10 16,-1 0-22-16,1 0-8 0,-1 2-10 15,-1-2-37-15,2 0 12 0,-1 3-19 0,2 0 5 16,1 0-26-16,0 1 5 0,2 3 0 16,0-2-20-16,1 1-4 0,5 8 4 0,1-1 1 15,0 1-19-15,1-1-3 0,-1 1 6 0,-2 1-23 16,3 1 13-16,-1-2 7 0,-1 1-20 16,-1 1 2-16,0-2-6 0,0 0 30 0,-4-1-18 15,4 3 24-15,-4-2-36 0,0-4 34 0,-2-1-21 16,2 0-11-16,-2-2 1 0,-2 0-10 15,-1 0 7-15,4 2 17 0,-4-3 15 0,0-3-42 16,0 0 32-16,0 8-20 0,-13 17 1 16,3-15-5-16,-3 1 9 0,0-1 5 0,2-1 21 15,-7 0-16-15,0-2-27 0,3 1-1 0,-6-1 30 16,3-3-17-16,-1 2 0 0,-3-2-1 16,6 0 0-16,-3 0-3 0,3 0 1 0,0-4 26 15,4 0-6-15,12 0-2 0,-11 0-4 0,3 0-3 16,0 0-2-16,0 0-1 0,-12-16-2 15,10 6-2-15,-2 0-1 0,6 2 0 0,0-1-7 16,2 0 1-16,1 2-26 0,-1 0 15 16,4-1 0-16,-3 0 0 0,3 2 0 0,0-1 11 15,0-14-1-15,0 14 0 0,0-3-1 0,0-1-1 16,0 2 2-16,0-2-3 0,17-12 0 16,-5 8 0-16,-7 6 0 0,0 1-1 0,0 1-31 15,0 2 18-15,-1 2-14 0,0 0 14 0,0 0 1 16,1 2 2-16,-5 1-1 0,0 0 8 15,6 0 5-15,-6 0-14 0,8 0 14 0,2 12-15 16,-7-7 11-16,1-1-23 0,-2 1 16 16,1-1 20-16,-2 3-4 0,2-1 4 0,3 8-1 15,-3-5-8-15,-3-9-18 0,0 9 17 0,0-2-12 16,0-7 0-16,0 8 2 0,-17 14 13 16,8-13-27-16,1-2 21 0,2-1-5 15,-8 1 5-15,4 0-2 0,2-2 10 0,0-1 0 16,-7 3-1-16,2-4-12 0,0-3-1 15,4 1 37-15,0-1 22 0,-1 1-3 0,10-1-18 16,-9 0 18-16,-4 0-12 0,0 0-10 16,-16-16 11-16,15 9-5 0,-1-2 12 0,2-2-16 15,2 2-11-15,-1-2 3 0,1 0-21 16,-2-2 14-16,4 2-9 0,1 3 0 0,0-5-35 16,1 3 2-16,3 3-71 0,-1-1-39 0,2 1-44 15,2 0-24-15,-2 0 20 0,2 0-201 0,1 7-59 16,0-7 15-16,0-5 30 0,0 0 47 15,11-8 10-15,-5 3 24 0,-3 6 21 0,1 1 12 16,-1 0 8-16</inkml:trace>
  <inkml:trace contextRef="#ctx0" brushRef="#br0" timeOffset="74562.07">29319 14243 477 0,'3'-3'328'0,"-1"-3"-28"0,-1 3-26 16,2 1-37-16,-2-4-21 0,2 4-22 0,3 1-34 15,-3 1 1-15,2-1-29 0,0 2 7 16,0 2-30-16,10 8-20 0,3 4-3 0,-4-2-20 16,-1-1 12-16,1 3-31 0,-1 1-25 15,-4-1-10-15,2 3-43 0,-2-3-23 0,-3-1-21 16,-3-3-17-16,0 2 9 0,-3-5-84 0,0 2-73 16,0-10-150-16,0 8 26 0,0 1 24 15,-10 11 21-15,2-4-19 0,-3-2-5 0</inkml:trace>
  <inkml:trace contextRef="#ctx0" brushRef="#br0" timeOffset="75137.03">29125 14667 277 0,'-3'-2'330'0,"-1"-1"-40"16,3 0-45-16,-1-1-20 0,0 1-23 0,1-1-11 15,1 0-18-15,-1-2 15 0,1 0-27 16,0 1 12-16,1-1-21 0,0 0-35 16,-1 6 0-16,0 0 19 0,0-9-20 0,0 1-29 15,9-4 32-15,-8 9-36 0,1-1-4 0,0-1-29 16,1 1-18-16,-1 0 7 0,1 2-6 16,2 1-16-16,-1 1 30 0,2 1-4 15,-2 1-23-15,1 1 5 0,-1 0 12 0,0 0 1 16,11 6-28-16,-11-1-2 0,1-1-14 0,-4 0 24 15,2-1-10-15,-3-1 11 0,0-5 7 16,0 0-40-16,0 8 22 0,0-1 22 0,0-7-20 16,-19 24-7-16,9-13 1 0,3-4 1 0,-4 4-12 15,3-6 20-15,0-3 29 0,2 1-35 0,1-3 11 16,-1 0-2-16,-1 0 1 0,7 0-16 16,0 0 12-16,-8 0 21 0,-12-11-27 0,7 3-1 15,-2-3 29-15,2 0-4 0,1-4-2 16,0 3-1-16,1-1 16 0,-2 0 13 0,1 2 7 15,0 0 2-15,1-2-2 0,6 6-29 16,-3 3 4-16,2-3 0 0,-2 4-1 0,4 2 3 16,-2 1 5-16,6 0-15 0,0 0 5 0,-9 0-1 15,-14 13 7-15,10-2-25 0,0-4 6 16,0 6-9-16,2-2 13 0,7-1-10 0,-2-2 11 16,5 1 2-16,1-9-14 0,0 8 4 0,0-1-22 15,0 3-5-15,17 13 10 0,-6-16-21 0,-1-1 1 16,0-2-63-16,-1-3-43 0,0-1 1 15,-9 0-67-15,8 0-46 0,7 0 22 0,14-13-180 16,-12 4-99-16,-2 1 51 0,-2-2 36 16,-3-3 30-16,2 2-25 0,-2 3 31 0,2-7 19 15,-5 1 75-15,1-2-32 0</inkml:trace>
  <inkml:trace contextRef="#ctx0" brushRef="#br0" timeOffset="75346.02">29106 14358 581 0,'0'-5'334'16,"0"0"-37"-16,0 1-4 0,0 1-28 15,0 0-61-15,-3 0-20 0,2 2-30 0,-3 0-11 16,0-1-7-16,-1 1-4 0,-3 1-49 16,3-3-11-16,-4 3-37 0,3 0-37 15,-3 0-30-15,0 0-20 0,-9-3-51 0,3 3 11 16,-1 0-126-16,7-1-75 0,-7-2-71 0,-2 0 21 15,8 3 24-15,-2-1-9 0,2 1 35 16</inkml:trace>
  <inkml:trace contextRef="#ctx0" brushRef="#br0" timeOffset="75498">28857 14322 210 0,'-3'1'367'0,"-1"1"-62"0,-1 0-26 0,-2 1-29 16,5-2-48-16,-2 1-15 0,-2 0-21 0,0 3-34 15,1-4 9-15,-10 6-53 0,0-2-49 0,-3 0-80 16,5-3 4-16,-5 1-339 0,6 0 9 16,0 0 7-16,0-2 66 0,-7-1 10 0</inkml:trace>
  <inkml:trace contextRef="#ctx0" brushRef="#br0" timeOffset="76438.95">28460 14325 832 0,'0'0'273'0,"0"0"-20"0,0 0-44 15,0 0-18-15,0-13-27 0,0 13 5 16,0 0-48-16,-13 0 22 0,13 0-30 0,0 0 1 15,0 0 22-15,-4 10-11 0,9 6-38 16,2-1-4-16,2 5-3 0,1-1 16 0,-2 1-36 16,2-1-8-16,-4 2 15 0,4-2-30 0,-3 0-14 15,1-3-16-15,-3 1-28 0,0-5-34 0,0-1-26 16,-4-3-23-16,-1 0-50 0,4-1 14 16,-4-7-193-16,0 0-56 0,0 0 23 0,0 0 6 15,0 6 25-15,0-6 14 0,0 0 35 16</inkml:trace>
  <inkml:trace contextRef="#ctx0" brushRef="#br0" timeOffset="78139.85">27810 14331 727 0,'4'-6'363'16,"-2"3"-35"-16,0-2-49 0,1 4-21 15,2-3-4-15,-4 3-69 0,3-3-14 0,-2 4 3 16,1 0-37-16,1 0-26 0,0 4-31 15,-2-4 2-15,2 1-31 0,-1 0-30 0,2-1-51 16,-3 1-58-16,1 2-14 0,-2 0 9 0,2-1-170 16,-3 0-128-16,-2-1 21 0,0 4 44 0,-2-2-35 15,-1-1 94-15,1 4-20 0</inkml:trace>
  <inkml:trace contextRef="#ctx0" brushRef="#br0" timeOffset="79060.78">27064 14573 502 0,'-4'-1'273'0,"0"1"-8"0,-1 0-21 16,0 1-6-16,0 0 2 0,-2 0-19 15,3-1-52-15,-2 4-10 0,-8 1-4 0,2-1-28 16,-5 0-63-16,6-2-50 0,-3-2-76 0,4 3 6 16,-8-1-339-16,8 0 46 0,-2-1-22 15,2-1 60-15,10 0 10 0,0 0 55 0</inkml:trace>
  <inkml:trace contextRef="#ctx0" brushRef="#br0" timeOffset="87784.27">28216 14462 681 0,'0'-16'262'16,"0"16"-14"-16,-13 0-29 0,13 0-28 0,0-13 0 16,0 13-36-16,-22-21-13 0,21 17 4 0,-3 0-1 15,1-1-19-15,1 3-10 0,-1-1 13 16,1 0 16-16,-3 0-21 0,2 1 5 0,1 0-29 15,0-1 2-15,1 2 6 0,1-1-21 0,-1 0-20 16,0 1-12-16,-1-1 7 0,1 2-5 16,0 2-5-16,1 0-5 0,0 2 1 0,0-1-7 15,-2 2 22-15,2 1 7 0,-1-1-9 16,1 5-6-16,1-2-2 0,-1 2-16 0,0 6 27 16,0 0-7-16,13 19-9 0,-9-18-5 0,5 1-9 15,-4 0 5-15,0-3-1 0,-1-3-8 16,5 5-18-16,-3-6 21 0,2 2-10 0,1-1-25 15,1 1 23-15,-3-5 4 0,0 6-14 16,0-5 12-16,-2 0-4 0,1-5-7 0,-2 1 0 16,-2-1-20-16,1-1 20 0,0-1-9 0,1 1 5 15,-2 0-3-15,1-1 1 0,2-1-3 16,0 0-8-16,-5-1 12 0,0 0-6 0,0 0-3 16,6 0-8-16,2 0-19 0,-8 0 28 0,8 0-6 15,-1 0 5-15,5-14 5 0,-10 11-2 16,1 1-2-16,1-1-6 0,-4 0-9 0,1-1 11 15,-2 2-9-15,1 0 2 0,0-1 0 0,0 0 2 16,-3-1-2-16,3 1-1 0,-1 1-7 16,-2-1 25-16,1 0-6 0,0 0 1 0,0 0-8 15,-1 1 24-15,1-1-21 0,0 0 1 0,1 1 3 16,-2 1-11-16,0-1 9 0,-1 2-2 16,-1 0-15-16,0 0 29 0,-2 0 0 0,7 0-6 15,-7 0-8-15,-7 0 13 0,1 0 5 16,-18 11-10-16,16-9 11 0,5 1-13 0,-7 1 17 15,4-1-8-15,2-1 2 0,2-2 11 0,1 1-17 16,2-1 4-16,6 0 3 0,-9 0-12 16,9 0 6-16,-8 0 8 0,2 0-21 0,6 0 16 15,-9 0 4-15,1 0-12 0,-5-11-10 0,8 8-4 16,-9-4 13-16,8 3-10 0,-2 1 4 16,3 1-28-16,0 0 38 0,0 0-10 0,1 1 1 15,1 1-3-15,1 0-2 0,-3 0-3 16,5 0-9-16,0 0 23 0,0 0-23 0,-9 0 19 15,1 0-22-15,8 0 24 0,-24 18-2 0,11-14-7 16,3 1 17-16,2-3-12 0,0 1 4 16,2 0-12-16,0 0-2 0,-1-2 5 15,2 0 11-15,0 4 5 0,-1-4 5 0,2 0-7 16,-1-1-9-16,1 0-6 0,4 0 3 0,0 0 21 16,0 0-7-16,-7 0-17 0,7 0 1 0,0 0 20 15,-16-15-14-15,14 12-3 0,0-4-3 16,1 2 1-16,-1-1 16 0,0 0 12 15,2 0-14-15,-5-10 5 0,0 1-5 0,-2 1-14 16,1 2 7-16,-3-2 2 0,-3 0-6 0,2 1 10 16,-6 2 2-16,0 0-20 0,0 2 26 0,-2-4-18 15,4 3 4-15,-3 0 5 0,4 1 7 16,2-4-1-16,2 4 19 0,-1-6-18 0,1 1 11 16,2-1 16-16,5-3-38 0,2-1 2 15,0 9 20-15,0-5-9 0,18-17 0 0,-6 14 9 16,2 1-8-16,3 2-6 0,-2 2-5 0,6 5 11 15,-2 0-10-15,3 4-37 0,-3 1 4 0,2 0-76 16,-2 3-21-16,-9 0-51 0,4 0-54 16,0 0 21-16,17 14-264 0,-21-9 11 15,3 4 40-15,-3 0 26 0,-1 4 24 0,-4 2 31 16,-5 2 30-16,0-6 28 0,0 6 18 0,0 2-5 16</inkml:trace>
  <inkml:trace contextRef="#ctx0" brushRef="#br0" timeOffset="87986.25">27936 14754 337 0,'-2'7'351'0,"1"1"-54"0,-4 8-23 16,0-4-42-16,-3 2-16 0,1 0-41 16,0-1-15-16,-2-4-5 0,-1 2-19 0,1-4-17 15,1-1-27-15,1-5-2 0,0 2-33 0,0-2-46 16,-2-1-26-16,1 0-35 0,0 0 4 15,8 0-222-15,-7 0-109 0,-2 0 28 0,-14-11 2 16,15 5 34-16,3 5 38 0,-1-3 31 16</inkml:trace>
  <inkml:trace contextRef="#ctx0" brushRef="#br0" timeOffset="88445.23">27778 14672 487 0,'2'-5'280'0,"-1"3"-39"0,-1-1-9 15,1 0-32-15,1 0-32 0,-1 1-12 16,0-1 5-16,-1 1-21 0,-2 1-16 0,2 1 21 16,-4 0-7-16,1 0-17 0,-1 1-19 15,-1-1-9-15,-1 3-1 0,2 0 4 0,-2 0 20 16,-1-2-25-16,-9 6-27 0,-1-1 36 0,2-2-33 15,4 1 4-15,2-1 5 0,1 1 12 16,1-4-9-16,2 2-10 0,1-2-8 0,0-1 46 16,-1 3 19-16,3-3-5 0,-2 0 10 0,0 1 4 15,1 1 5-15,3-2-1 0,0 0-21 16,0 0-8-16,-7 0-15 0,-1 0-3 0,-3-11-2 16,6 6-10-16,-7-4-8 0,1-1-8 0,-2-2-1 15,4-3-5-15,-1-3-12 0,-2 0 1 16,3-1-1-16,-1-3-17 0,2 0-3 0,0 1 1 15,3 3-18-15,0-1-1 0,-1 1-22 16,-1 2-5-16,5 3-24 0,1 5-24 0,1-1-6 16,-3 4-38-16,2 1 11 0,-1 0-98 0,1-1-22 15,0 4-25-15,0 0-29 0,1 1 28 16,0 0-148-16,0 0-77 0,0 0 7 16,0 0 59-16,-14 11 23 0,10-5 33 0,0-3 46 15,0 2 1-15,-2 7 21 0,-2-2-9 0</inkml:trace>
  <inkml:trace contextRef="#ctx0" brushRef="#br0" timeOffset="89059.19">27359 14592 687 0,'-1'3'187'0,"1"1"13"0,0 0-24 16,0 1-7-16,1-1-19 0,1 1-5 0,-2 1 9 15,0-1-30-15,0 1-3 0,0-1-1 16,0 1 4-16,0-6 9 0,0 0-37 0,0 9 16 16,0-1-18-16,0-1 21 0,0-7-19 15,0 10-14-15,0-4 8 0,-11 8-12 0,7-10-8 16,-5 8 8-16,1-7-31 0,1 1 4 16,3-2-3-16,-1-1-5 0,0-3 16 0,2 0-18 15,3 0-6-15,0 0-5 0,0 0 16 0,-8 0-14 16,-4-12 22-16,8 10-28 0,1-2-9 15,1-1 12-15,-1 2-20 0,-2-1 8 0,4 0-4 16,0 0 8-16,-2 3-8 0,2-2 6 16,1 2-14-16,-3 1 10 0,1 0-15 0,2 0-11 15,0 0 27-15,0 0 7 0,0 0-12 0,-13 13-10 16,2-3-8-16,2 0 18 0,1-2-29 0,-3 5 47 16,1-6-19-16,-2 7-5 0,2-3 13 0,4-2-17 15,0-1 25-15,-3 2-1 0,-1-2-2 16,3-3 28-16,1-1-14 0,-1-1 3 0,1 1-4 15,2-2-2-15,1-2 4 0,-3 0-6 16,6 0-13-16,0 0 3 0,-12 0 9 0,-13-18-5 16,16 10 5-16,-3-1-22 0,0-5-6 0,-1 0 19 15,2-1-3-15,0-2-6 0,-2 1 8 0,1 0 13 16,1 1-7-16,-1 1 21 0,2 0-8 16,-2-1 0-16,3 3-10 0,-2 1 3 0,3 2 3 15,3 2 19-15,-1 1-7 0,3-1 2 16,0 3 6-16,-2-1-5 0,5-1 1 0,-2 2-8 15,2-3 0-15,0 2-17 0,0 5 10 16,0-11-14-16,11-16-12 0,1 13-27 0,-1-4-21 16,6 1-7-16,0 3 5 0,3 0-91 15,1 2-59-15,0-4-33 0,0 4-65 0,-2 1 28 16,-3 0-166-16,4 4-40 0,-6 1 19 0,-7 1 5 16,0 2 81-16,-1 3 24 0,3 0 28 0,-9 0-11 15,0 0 29-15,7 0-5 0</inkml:trace>
  <inkml:trace contextRef="#ctx0" brushRef="#br0" timeOffset="89229.18">27241 14373 738 0,'6'0'336'0,"-3"-2"-65"16,3 1-4-16,-1 1-67 0,0 0-13 0,1 0-21 15,0 0 2-15,0 1-33 0,-1 1-60 16,-1-2-58-16,-4 0-102 0,0 0 8 0,7 0-266 15,-7 0-13-15,18 13 28 0,-9-1 44 0,-3-2-8 16,0 0 14-16</inkml:trace>
  <inkml:trace contextRef="#ctx0" brushRef="#br0" timeOffset="89455.16">27218 14966 871 0,'-7'13'347'0,"1"-6"-47"0,-2-2-42 15,-6 5-47-15,6-1-25 0,-4-1-1 0,1 0-37 16,0-2-38-16,2-2-13 0,1 0-19 16,-1-1-52-16,1-2-36 0,1-1-74 0,0 0 8 15,7 0-116-15,-9 0-143 0,-2 0-11 0,-2 0 11 16,-14-14 18-16,12 3 18 0,-1 4-35 15</inkml:trace>
  <inkml:trace contextRef="#ctx0" brushRef="#br0" timeOffset="90164.12">26936 14779 491 0,'2'-2'306'15,"-2"-1"-50"-15,2 1-39 0,-1 1-26 0,0-3-14 16,1 3-22-16,-1 1 12 0,-1-1-8 16,-1 2-25-16,-2 2-1 0,2-1-10 0,-2 1 5 15,-1 2 6-15,-1-2-11 0,-1-1-10 16,-8 8 11-16,-5 1-13 0,2-1 23 0,0-2-14 16,3 2-26-16,0-6-9 0,3 3-9 15,-1-2-9-15,2-1 10 0,2-3 20 0,1 0-34 16,0 0 28-16,7-1-4 0,0 0-4 0,-6 0-4 15,6 0-10-15,-8 0-13 0,8 0-19 0,-8 0 0 16,-3-11 18-16,9 9-27 0,-1-3 18 16,0 4-17-16,2-1-13 0,-2-2 22 0,2 3 0 15,-1-2-17-15,0 2-4 0,0 0 5 16,0-1-4-16,0 2-17 0,0-1 21 0,0 1-14 16,0 0-1-16,2 0-11 0,0 0 23 0,0 0-13 15,0 0-7-15,-17 13 21 0,13-11-8 16,-1 2-23-16,0-1 2 0,0 1 11 15,2 1 12-15,-2-3-4 0,1 2-17 0,0-1 11 16,-2 0-8-16,4 1 12 0,-2-1-8 0,1-3-10 16,-1 3 28-16,2-1-13 0,-1-1 5 0,-1 1 10 15,3 0 1-15,1-2 5 0,0 0-15 0,0 0 3 16,0 0 7-16,0 0-5 0,-15-16-3 16,12 12-2-16,3-3 12 0,-2 1-5 0,-2-10-9 15,0-1 6-15,1 6 6 0,-4-7-7 16,2 2 0-16,-2 1 2 0,3 3 14 0,-5-2-17 15,2 5 12-15,0 1 2 0,-4 0 0 0,-2 0-16 16,-1 3-1-16,-2 0-2 0,1 5 12 16,1-2-12-16,5 2 9 0,-5 0-5 0,-18 16-6 15,13-9 4-15,1 0-2 0,3 7-4 16,1 0-1-16,1-1 14 0,0 0-1 0,2 3-6 16,3 0 5-16,2-1-3 0,0 2-5 0,5-3 9 15,1-3-15-15,0-11 14 0,0 13-9 16,18 11 5-16,-5-14-6 0,2 2-25 0,3-10-15 15,1-1-9-15,-7-1-23 0,5 0 7 16,4 0-67-16,24-13-26 0,-21 6-37 16,-1 0-31-16,0-3-17 0,-1 3-33 0,2 3 24 15,-5-3-184-15,1 4-38 0,-6 2 39 0,-3-1-1 16,1 2 59-16,-6-3 33 0,2 3-11 16,-8 0 62-16,0 0 31 0</inkml:trace>
  <inkml:trace contextRef="#ctx0" brushRef="#br0" timeOffset="90319.11">26623 15059 649 0,'-8'9'362'15,"-5"2"-54"-15,1-3-43 0,1 2-27 0,-3-4-33 16,-1 2-5-16,2-1-60 0,-5 0-41 0,3-3-71 16,-2 0-115-16,-1 0 8 0,4-1-292 15,1-2 56-15,5-1-6 0,-5 0 18 0,-5 0 36 16,2 0 7-16</inkml:trace>
  <inkml:trace contextRef="#ctx0" brushRef="#br0" timeOffset="91116.06">29360 15243 623 0,'0'-14'292'0,"0"14"-38"15,0 0-23-15,0 0-9 0,0-14-7 0,0 14-29 16,-12-19-10-16,12 16-24 0,0 0-26 0,0 2-6 15,-1-2 20-15,-1 2-36 0,3-1-11 0,-1 1 18 16,1 2-18-16,-1 1 1 0,1-1-3 16,2 3-10-16,-3 3-10 0,3-1 30 0,-1 1-13 15,8 11-5-15,-1 1-19 0,-1-1-7 16,-3 2-24-16,0-1 20 0,3-1-2 16,-2-1-3-16,-2-1-6 0,1 0-13 0,-1-2-31 15,4 2-2-15,-5-6 0 0,5 3-52 0,-4-5-30 16,-3-4-29-16,2 3-50 0,-2-1 16 15,-1-4-143-15,0 2-114 0,0-2-23 0,0 1 60 16,0-3 21-16,0 0 32 0,0 0 2 0,0 0 34 16,0 0 8-16</inkml:trace>
  <inkml:trace contextRef="#ctx0" brushRef="#br0" timeOffset="92474.98">29062 15351 383 0,'-6'-7'301'0,"2"2"-46"0,0 2 0 16,-1-1-27-16,2 1-29 0,2 0 17 0,-3 1-48 15,3 0-4-15,0 1-21 0,-1-2-21 0,1 1-23 16,0 1 18-16,-1 1-12 0,0 3-7 0,2 0 3 16,-1 2 1-16,1 0 27 0,0 0-34 0,1 2-28 15,4 11-7-15,-5-8-6 0,9 19 44 16,-4-10-13-16,-1 1-12 0,6-4-7 15,-6 1 23-15,5 1-22 0,0-2-2 0,1-4-11 16,-5-1-6-16,3 2-5 0,-2-3-4 16,1-3 14-16,-1-2-19 0,-2-1-4 0,1 0-2 0,-1 1 10 15,1-3-16-15,-1 1-1 0,2-2 10 16,-1-1-2-16,0 1-3 0,1-1-2 0,-1 0-16 16,0 0 1-16,-5 0-3 0,0 0-3 15,0 0 14-15,7 0-1 0,-7 0 5 0,0 0-23 16,8 0-3-16,-4-3 21 0,-5 3-24 15,-2 0 2-15,-2 0 3 0,1 1 1 0,-3-2 1 16,-1 2-8-16,1 0 20 0,-9 4 1 0,7-5-1 16,-17 5 0-16,11-3-19 0,-3 2 17 15,0-2 0-15,-2 0-3 0,-1 1-20 0,-2-2 22 16,-1 0-5-16,1 1 0 0,0-1-12 0,14-1 2 16,-7 0-1-16,0 0 9 0,0 0-1 0,1 0 23 15,3 0-35-15,1 0 13 0,2 0-4 16,2 0 5-16,-2 0 6 0,2 0-8 15,7 0 4-15,-15-11 11 0,10 10-11 0,0-2-20 16,1-1 13-16,-1 1-5 0,1-3-8 0,-4-3 12 16,1 0 5-16,4 3-12 0,1-1 15 0,-1-1 6 15,3 1-5-15,0 2 9 0,0-1-21 16,0 6-8-16,0 0 2 0,0-7 27 0,0 7-16 16,0-8 4-16,10-4-1 0,-5 9 7 0,-1-2-13 15,0 3-6-15,0 1 1 0,1-1 1 16,-1 2 9-16,1-1 11 0,0 2-19 0,-1-1 2 15,-4 0-1-15,0 0 4 0,6 0-1 0,-6 0 2 16,26 15 3-16,-18-10-5 0,-2-3 0 16,-1 3 8-16,0-1-7 0,-1 0 15 0,-2 0-16 15,-2 0 1-15,-1 2-1 0,0-2-3 0,1-4 25 16,0 0-4-16,-14 24-1 0,2-13 9 16,0 3 7-16,-2-3-22 0,1 0 5 0,-5-2 25 15,-1 1 6-15,-2 0-19 0,1-1 9 0,-1 1 2 16,1-1-2-16,2-2-15 0,-1-2-2 15,0 1 10-15,-2-2 1 0,3-1-17 0,-1-2 16 16,4-1-9-16,3 0 15 0,3 0-18 0,9 0 5 16,-10 0-3-16,2 0-22 0,1 0 17 15,0 0 12-15,7 0-1 0,-7 0-2 0,-9-10 8 16,2 2-10-16,7 4-8 0,-1-2 9 16,3 5 3-16,0-3-2 0,1-2-3 0,-1 2-5 15,2 0-11-15,1 0 16 0,0-1-8 16,1 2-20-16,0-3 11 0,1 1 15 0,-1-1-16 15,1 6 5-15,0 0 2 0,0-9 3 16,0 1-10-16,13-11-16 0,-7 9 14 0,-1 2 5 16,0 0-2-16,0 3 2 0,-1-1-8 0,2 3 18 15,-1 1-1-15,2-1-11 0,-2 2 2 0,0-1-15 16,0 1-1-16,4 1 13 0,-4 0-9 16,-5 0 11-16,0 0 1 0,9 0-3 0,-2 0 2 15,-7 0 1-15,17 11-9 0,-13-7 5 0,0 2-16 16,-1-2 11-16,-1 3 13 0,0-1-7 15,-4 1-2-15,2 0-1 0,-10 19 11 16,1-7 1-16,-4-6 4 0,0 1 0 0,-3 1-18 16,2 0 11-16,-4-2-3 0,0-1-17 0,-5-2 29 15,1 1-29-15,2 3 10 0,-3-6 13 16,4-4-26-16,-1 3 26 0,-1 0-3 0,0-5-12 16,3-1 16-16,11-1-12 0,-2 0 4 0,-2 0-7 15,-4 0 12-15,-8-15-15 0,14 9 8 0,3 1-7 16,1-1 8-16,1 1 5 0,0-3-17 15,3 3-1-15,-2-1 7 0,2 3-25 0,-3-3 19 16,4 6-6-16,0 0 9 0,0-10-1 0,0 10-16 16,0-10-4-16,0 3 27 0,21-12-22 15,-10 11 16-15,2-1 12 0,1 3-3 0,0 1-4 16,-4 3 5-16,0 0-16 0,-1 2 14 16,0 0-5-16,-9 0 1 0,12 0 13 0,15 13-11 15,-12-5-10-15,-4 2 10 0,-3-2-23 0,0-1 26 16,1 5 7-16,-4 8-9 0,-1-9 4 15,1 6 6-15,-5-3 22 0,0-1-11 0,0-3 8 16,0 4-10-16,-12 19-2 0,1-13 1 16,3-2 2-16,-2 0-1 0,1-1-10 0,-6-3 12 15,2 1-18-15,-1-1-27 0,-2-3-12 0,1 0 4 16,0-2 4-16,0-1-103 0,0-3-34 16,-1-2-34-16,2-2-58 0,2 1 27 15,12-2-188-15,-11 0-49 0,3 0 35 0,1 0 32 16,-13-21 44-16,14 7 17 0,-3 1 18 0,4-1 19 15,0-9-14-15,5-2 84 0</inkml:trace>
  <inkml:trace contextRef="#ctx0" brushRef="#br0" timeOffset="92709.97">28409 15305 861 0,'5'-5'343'0,"0"-1"-57"16,-1-1-23-16,0 5-21 0,-2-3-35 0,2 3-33 16,0-1-1-16,1 2-9 0,-3-1-47 0,4-1-9 15,-3 2-27-15,3-2 15 0,-6 3-17 16,0 0-6-16,6 0-40 0,-6 0-19 0,9 0-51 16,-9 0-26-16,9 0-47 0,-9 0-46 15,0 0 12-15,0 0-143 0,10 7-113 0,-12-4 55 16,-2 0 16-16,-3-1 24 0,-4 7 16 0,-6-1-14 15</inkml:trace>
  <inkml:trace contextRef="#ctx0" brushRef="#br0" timeOffset="92862.96">28267 15387 661 0,'-7'2'287'0,"-5"5"-21"0,-1 0-26 15,-1-1-34-15,4-1-34 0,2 0 1 0,-5 4-34 16,3-4-31-16,1-1-39 0,-1-1-64 15,2 1 2-15,2-1-228 0,-2 0-131 0,-5 4 23 16,-2-3 23-16,-2 2 4 0,6-2 30 16</inkml:trace>
  <inkml:trace contextRef="#ctx0" brushRef="#br0" timeOffset="93175.94">27756 15601 756 0,'1'0'311'0,"3"-1"-27"0,-3 0-42 0,6-1-13 15,-1 2-36-15,3 0-30 0,-3 0 18 0,7 0-40 16,0 0 4-16,3 0-24 0,-3 0-22 16,2 0-8-16,15 15-16 0,-21-8 27 0,0 0-14 15,-6 2 21-15,3-3-24 0,0 10-5 16,-4-2-1-16,-2-3-23 0,0 3 9 0,-12 14-3 15,1-7 0-15,4-1 2 0,-7 4-28 16,-3-9-20-16,-1 4-4 0,0 0-19 0,0-5-39 16,-2 1-19-16,3 1-42 0,-2-3-48 0,5-2-39 15,0-1 18-15,-1-3-175 0,5-3-70 0,1-1 40 16,0-1 34-16,5 0 24 0,4-2-3 16,0 0 42-16,-9 0 11 0</inkml:trace>
  <inkml:trace contextRef="#ctx0" brushRef="#br0" timeOffset="93539.92">27505 15700 320 0,'-7'-10'305'0,"-2"-1"-39"0,1 3 0 0,-3-3-33 16,0 3-2-16,2 1-33 0,1 1-19 15,0 3-19-15,2 2-12 0,-1-2-6 0,0 3 7 16,7 0-43-16,-6 0-11 0,-17 11 7 15,9 0 25-15,0 0-41 0,5 2-8 0,0 2-25 16,-1 4 9-16,6 1 2 0,1-6-5 0,2-4 10 16,1-1-16-16,0 2 3 0,14 19 0 15,-7-18 11-15,6 2-7 0,3-6-5 0,-1-2-9 16,3-2-24-16,0-4 9 0,-7 0 6 16,3 0-15-16,21-11 13 0,-17 0-6 0,-2 5-4 15,1-3-2-15,-5-1-2 0,0-4-3 0,-4 5-1 16,-3-1-2-16,-4 1-2 0,-1 9-2 15,0-7 2-15,0 7-4 0,-19-24-10 0,4 16 2 16,-2-2-17-16,-5 4 1 0,-1-4-36 0,1 4-18 16,-3 1-23-16,0-2-56 0,2 3-63 15,0 0 20-15,2-1-264 0,4 1 56 0,3 0 26 16,4 1-31-16,5 1 22 0,3-3 67 0,0 3 6 16,2 0 7-16</inkml:trace>
  <inkml:trace contextRef="#ctx0" brushRef="#br0" timeOffset="94354.87">30603 14509 389 0,'12'0'279'0,"-12"0"-31"15,0 0-11-15,0 0-38 0,0 0-1 0,0 0-14 16,0 0-2-16,14 0-16 0,-14 0 4 15,0 0-20-15,0 0 4 0,0 0-32 0,0 0-1 16,0 0-5-16,0 0 16 0,0 0-10 0,0 0-14 16,-15-17-10-16,-5 23-18 0,2-2 16 15,-1-1-13-15,-1 1-8 0,-1-3-8 0,0 4-14 16,1-1 11-16,-1 0-6 0,0-3-50 0,6 1-6 16,4 0-19-16,1-2-9 0,3 2-38 15,1-2-52-15,1 0-34 0,2 0-43 0,1 3 17 16,4-2-80-16,-2-1-78 0,2 3-88 15,-2-3 56-15,0 0 24 0,11 7 25 0,-6-5 40 16,9 6-37-16</inkml:trace>
  <inkml:trace contextRef="#ctx0" brushRef="#br0" timeOffset="94568.86">30608 14639 627 0,'0'2'276'0,"1"0"-7"0,-1 0 4 15,-1 1-44-15,2 0-13 0,-4 0 5 16,1 1-41-16,-1-1-14 0,-2 1-35 16,-8 4 1-16,-2 0-17 0,2 0 4 0,4-5-22 15,-8 4-13-15,1-1-3 0,3-2-43 0,-1-3-52 16,4 1-30-16,0 1-55 0,-6 1 9 16,3-3-195-16,1 0-95 0,5 1 16 0,-1 0 17 15,3 0-13-15,-1-2 26 0,4 3 63 0,-1-3-6 16</inkml:trace>
  <inkml:trace contextRef="#ctx0" brushRef="#br0" timeOffset="95166.83">31117 14391 421 0,'-5'-7'295'15,"-1"0"-33"-15,2 3-34 0,2-2-3 0,-2 1-11 16,0-2-25-16,1 4-2 0,3-1-9 15,-2-2-6-15,1 0-29 0,1 1-23 0,0-1-3 16,0 6-8-16,0-9-22 0,13-13 5 0,-8 16-2 16,3 2-4-16,-1 0-21 0,2 1-24 15,-3 2 9-15,3-1-2 0,0 2-19 0,0 0 20 16,3 0-9-16,19 13-8 0,-15-7 14 0,-3 0 7 16,2 2-29-16,-3 1-3 0,-1-1-1 15,1 2 13-15,-3 4 6 0,-3-3 15 0,2-1-43 16,-2 3 25-16,-3-1 6 0,-2-2-6 15,2-2-2-15,-3-2-5 0,0-6 34 0,0 9 2 16,0-2-22-16,0 0 40 0,-12 15-13 16,3-8-13-16,3 0-3 0,-7-3 14 0,2 2-15 15,-2-1 20-15,-1-1-7 0,2-1-9 0,0 3 8 16,0-5-3-16,-2-2-26 0,4 5 3 16,1-5 10-16,2 0-13 0,1 2 6 0,2-5-7 15,-1 3-8-15,1-2 10 0,1-2-33 16,1 5 10-16,-1-1 6 0,2 1-11 0,-2 11-17 15,0-1 10-15,0-4-12 0,3-3-15 0,0-10-31 16,0 10 5-16,0 0-57 0,0 4-24 16,0-2-57-16,0-1-32 0,0 0 22 0,0-1-176 15,0 0-114-15,0 0 45 0,0-2 48 0,0-1-28 16,0 0 36-16,0 0 63 0,0 0-13 0,0 0 11 16,0 0 40-16</inkml:trace>
  <inkml:trace contextRef="#ctx0" brushRef="#br0" timeOffset="95365.81">31169 14990 557 0,'0'5'326'15,"0"1"-23"-15,0-2-49 0,0 1-19 0,0-2-14 16,1 2-6-16,1 0-22 0,-2 0-13 0,1 0-7 16,0-1-14-16,0 0-35 0,-1 1-6 15,0-5 1-15,0 0-52 0,0 0-26 0,4 9-6 16,-2-7-66-16,-2-2-56 0,3 0-63 15,-2 0 14-15,2 0-269 0,1 0 30 0,0-3 25 16,0-1-5-16,0 1 76 0,9-11-15 0,-1-3-25 16</inkml:trace>
  <inkml:trace contextRef="#ctx0" brushRef="#br0" timeOffset="95937.77">31627 14373 844 0,'-3'-4'292'0,"3"-2"-43"0,-1 2 16 16,2-2-19-16,-1 2-25 0,1 0-35 16,1 1-17-16,-1-1-8 0,0 0 2 0,2 0-9 15,1-1-17-15,0 2-14 0,8-6-19 0,-1 3 10 16,-2 3-11-16,-1-2 2 0,3 2-9 16,-4 2-19-16,2 0-9 0,8 0-12 0,-3 1-13 15,-14 0-3-15,10 0-5 0,2 0 2 16,12 14-24-16,-16-9-2 0,0 0 1 0,-2 1-4 15,-3 0 59-15,0-1-9 0,0 1-9 16,-2-1 9-16,0 3-10 0,-1-2 32 0,2 1-16 16,-2-7-2-16,0 12 1 0,0 1 1 15,-15 16-12-15,8-15 12 0,0 0-9 0,-4 0 5 16,2-3 5-16,-1-2-15 0,1 4-11 0,2-4 13 16,1-3-3-16,0 1-9 0,2-1-1 15,-5 5 1-15,1-4-14 0,2 0-3 0,1 0 6 16,2-1-10-16,-1-1 4 0,2-1-4 0,-1 1-4 15,2 0-13-15,1-1-5 0,-2 2-6 16,1-2-29-16,1-4-10 0,0 0-11 0,0 8 4 16,0-1-82-16,0-7-42 0,0 10-24 15,0-3-28-15,0-7 22 0,0 10-106 0,0-2-160 16,0-1 12-16,0 0 47 0,0 1 32 16,0 6-8-16,0 3 69 0,0 1 37 0,0 3-2 15,-2 22-10-15,0-20 31 0</inkml:trace>
  <inkml:trace contextRef="#ctx0" brushRef="#br0" timeOffset="96124.78">31716 15082 563 0,'1'4'354'0,"1"0"-57"0,0 0 7 16,0 3-52-16,-1 0-24 0,1-3-22 0,1 2 12 15,0-1-45-15,-3 1-18 0,2-1-28 16,2 0-17-16,-3-1-22 0,2 0-23 0,-3 0-36 15,2-1-43-15,0-1-80 0,-1 0 9 16,-1-1-277-16,0 1-65 0,0-2 82 0,-3 1 21 16,3-2 14-16,-1-2 31 0,0 3 0 15</inkml:trace>
  <inkml:trace contextRef="#ctx0" brushRef="#br0" timeOffset="98639.61">25761 5691 416 0,'0'0'149'0,"0"-14"-12"0,0 14-22 16,0 0-13-16,0 0-11 0,0 0-13 0,0 0-2 15,0 0 18-15,0 0-71 0,0 0 47 0,0 0-8 16,0 0-3-16,-17 8-48 0,16 10 43 16,1-8-14-16,0 4 22 0,0 4-62 0,-9 25 38 15,5-16-30-15,2-1 28 0,-6 3-47 16,6 3 47-16,-1 2 7 0,3-2-48 0,0 3-9 16,0 0 10-16,0-6 8 0,0-12 29 0,0 7-4 15,0 5-32-15,0 1-4 0,0 0 4 16,0 2 29-16,0-1-20 0,0 0-14 0,0 1 37 15,0-3-9-15,0 2-6 0,0 0-29 0,0-1 31 16,0 1-6-16,0 1-26 0,0-2 10 16,0 2 0-16,0 0 18 0,0 3 4 0,0-3-34 15,0 2 41-15,0 1-20 0,0-2 6 0,0 1-24 16,0-1 44-16,-3 37 4 0,2-36-21 0,1-1-31 16,0-15 27-16,0 8 6 0,0 5-15 15,0 3 1-15,0 3 6 0,0-1 28 16,0 1-19-16,0 1-7 0,0 0 28 0,10 45 7 15,-10-39-23-15,2 2 19 0,-1-3-15 0,2 0-5 16,-3-21-2-16,0 10 4 0,0 9-33 16,0 1 30-16,0 3 3 0,0-2-20 15,0 1 10-15,-12 44-6 0,11-45 11 0,-3-1 7 16,0-3-7-16,0 2-10 0,-3-1 4 0,0-3-25 16,2 0 0-16,-1-2 15 0,-1 0 2 15,0-3-6-15,0 1 12 0,2-1 2 0,-4 2-8 16,-5-5 12-16,2 0 6 0,1-2-17 15,0-1 16-15,-2 1-13 0,0-3 4 0,-2 5 6 16,-3-2-20-16,1-1 10 0,-3 1 0 16,1-1 13-16,-2 2-19 0,2 0 5 0,-4-3 12 15,1 1-11-15,2-2-29 0,-5 2 18 0,5-2 10 16,-2-1-1-16,-3 4 0 0,-4-2 11 16,4-3-12-16,-3 1 2 0,1 0-5 0,-1-2 4 15,0 2-6-15,2-3 6 0,-1 0 5 16,3 3-17-16,1-2 10 0,2-3 0 0,1 1-15 15,-2 3 15-15,4-2-18 0,2 1 38 16,3 1-24-16,-1 3-18 0,2-2 33 0,1 1-7 16,1-2-5-16,3 4 5 0,1 0-3 0,2 2-15 15,-2-2 3-15,6 5 5 0,-3 1 27 16,3-17-21-16,0 12-2 0,0 2-10 0,0 6 18 16,0-2-6-16,14 35-9 0,-10-34 8 15,0 3-18-15,0-3 22 0,2 3-22 0,-1 3 9 16,3 0 26-16,-3 2-14 0,1 4-2 15,0-3 2-15,0 7-15 0,-1 0 1 16,-3-2 6-16,1 5 15 0,1 2-11 0,-4-1 17 0,4 0-16 16,-3 3 6-16,0 0 8 0,-1 2-12 15,3 0 6-15,1 0-1 0,-1 2-1 16,0 1-3-16,-2-4 13 0,6 1-13 0,-5 4-4 16,1-2-18-16,-1 1 18 0,1 2 2 15,1 1-9-15,-4-30-10 0,0 15 39 0,0 10-16 16,0 5 3-16,0 3-9 0,0 3 5 0,-16 71-7 15,14-67 5-15,-2-2 12 0,1 3 1 0,0 1-20 16,-1 1 8-16,1 2 0 0,1-5 14 16,2 1-25-16,0-38 14 0,0 18 0 0,0 8 3 15,15 77-18-15,-14-68 19 0,4 1-1 16,2-1-8-16,-3 0-4 0,0 4 15 0,2-1 1 0,-4 2-24 16,2 0 33-16,-1 0-35 0,-1-1 17 15,1 1-17-15,1 3 7 0,-3-1 17 0,3 1-11 16,0-2-1-16,2 0-7 0,1-1 12 15,-4 1-1-15,4-3-19 0,-1-4 16 0,2 0 3 16,-2 2 0-16,-1-1-15 0,2 0 12 0,1 1-1 16,-1-1-17-16,-3-1 18 0,-2 2-8 15,0-2 2-15,-2-34-28 0,0 20 31 0,0 9-16 16,0 5 13-16,-13 77-30 0,5-73 15 0,2 1 17 16,-1 2 1-16,0 2-30 0,-2-3 0 15,0 0 16-15,1 1 22 0,-2-4-23 16,2 0-4-16,-1-2 38 0,3 0 2 0,-3-4-3 15,1-1-40-15,1-1 24 0,-1 1 6 0,-1-3-28 16,3-2 21-16,1-5 10 0,-3 4-7 0,3-4-2 16,-3 1 7-16,1 0-3 0,3-1 5 15,0 0-6-15,1 1 13 0,-1 0 4 0,2-3-18 16,-1 1 3-16,3-1-3 0,0-27 4 16,0 12-12-16,0 8 14 0,0 4-12 0,0-2 14 15,12 57-2-15,-10-55-21 0,1-1 24 0,-2 0-10 16,4-1 9-16,-2-1-10 0,1 0-15 0,1-1-3 15,1-1 13-15,1-2 12 0,-2-1-12 16,1 2 17-16,3-5 10 0,-1 1-17 0,1 0-4 16,-3 0 7-16,6 1 8 0,-2-1-19 15,-1 3 14-15,1 1 9 0,-1 2 0 0,9 29-7 16,-4-4 10-16,0-1-7 0,-1-3 9 0,2-2-10 16,-2-3 6-16,-2 0-5 0,1-1-19 15,-1 2 19-15,2-8-6 0,4-7-1 0,-4-3 4 16,-1 1 5-16,6-1-24 0,-5-2 6 0,1-2-1 15,1 1 8-15,0-2-1 0,1-3 5 0,0 2 6 16,1 2-28-16,-2 1 15 0,2-2-14 16,-5 3 8-16,3 7 0 0,1-2 8 0,-2-1-8 15,1 1 13-15,0 1 4 0,-1-5-10 16</inkml:trace>
  <inkml:trace contextRef="#ctx0" brushRef="#br0" timeOffset="120926.26">2027 3331 480 0,'0'0'222'0,"0"0"-23"15,-15 0-44-15,15 0-8 0,0-14-29 16,0 14 6-16,0 0-13 0,0 0 5 0,0 0-25 16,-23-22-14-16,21 21 8 0,2-1-36 0,-2-1 21 15,0 3-19-15,2-1-7 0,-2 1-14 16,2 1 3-16,-1 0-10 0,0 3 11 0,1-3 22 15,0 1-16-15,0 3-2 0,0-3-1 0,-2 2-18 16,2 2 16-16,0 1-21 0,0-3 17 16,2 5-11-16,-2 0 5 0,0 7-24 0,0 2 14 15,0 1 13-15,0-1-8 0,0 2 2 16,6-1-5-16,4 20 9 0,-7-17-5 0,-1-2-5 16,0-2 10-16,0 1 3 0,1 1-27 0,3-4 7 15,-4 1 8-15,1 3-6 0,1-1 13 16,0 0-11-16,-2-1 0 0,2 2-11 0,0-2 9 15,-1 3-2-15,1-1 5 0,-1 0-21 0,4 1 11 16,-3 0-1-16,-1 1 0 0,3-1 28 16,-3-2 0-16,3 3-12 0,0 0 0 0,-2 1 9 15,-2-2-4-15,2-1-4 0,-1 0-9 16,-1-3 6-16,3 2-13 0,-3 2 7 0,2-4-6 16,-2-2 1-16,2 3 9 0,-3-2 10 0,0-4-30 15,2 9-2-15,-1-3 1 0,-2-3 7 16,3 4-1-16,-2 1-3 0,1 4-3 0,0-6 7 15,0-5 8-15,-2 0 3 0,3-1-4 0,-3-1 6 16,3 8-8-16,0 2-15 0,-3-7 19 16,3 5-12-16,-2 3 0 0,1 0 3 0,2 0 8 15,-3 1 11-15,-1-12 21 0,0 8-12 0,0 1-15 16,0 4 24-16,0-2-30 0,0 2 0 0,0-1 2 16,0 1 6-16,0-2-8 0,0 1 11 15,-7-3-23-15,7 0 32 0,0-2-4 0,-13 10-2 16,11-19-23-16,2-9 19 0,0 9-2 15,0 0-26-15,0 0 23 0,0-2-3 0,0-1-21 16,0 1 16-16,0 2 10 0,0-1-32 0,0-1 23 16,-11 20-19-16,9-9 6 0,0-3-7 15,0 4 23-15,-2 4-18 0,1-3 22 0,2-3-17 16,-3 1 14-16,1-5-7 0,2 0 13 16,0-1-22-16,1-5 18 0,0 1-4 0,-2-1-20 15,1 0 7-15,1 0-11 0,-1-1 31 0,1 0-1 16,-2 1-30-16,2-1 1 0,0-1 8 15,0 4 1-15,0-3 5 0,-1 2-4 0,1-2-6 16,-1 3 11-16,0 9 21 0,1 5-1 16,0-2-6-16,0-8 17 0,0 8-20 0,0 2-10 15,0 4 9-15,0-2-8 0,-14 25 34 0,11-28-29 16,1-4 27-16,2-9-14 0,0 1-12 16,0 0-13-16,0 1 4 0,0-2 3 0,0-1 27 15,0 1-33-15,0-2 38 0,0-7-33 0,0 9-9 16,0 0 6-16,0-9 27 0,0 8-9 15,0-8-16-15,0 9 0 0,0-9-17 0,0 7 15 16,0-7-28-16,0 6-25 0,0-6-44 0,0 0-44 16,0 0 14-16,-3 9-260 0,2-12-3 15,1 0 12-15,0-1 5 0,0-2 34 0,-2 0 52 16,-1-18 24-16,-1-1-26 0</inkml:trace>
  <inkml:trace contextRef="#ctx0" brushRef="#br0" timeOffset="122107.19">2043 3417 643 0,'0'1'214'0,"-2"-1"-29"0,0 0-16 16,2 0 3-16,-2 2-19 0,2-2-24 0,0 3 9 15,-1-3-29-15,1 0-11 0,-1 1-6 0,0 0-22 16,1-1-15-16,-2 0 6 0,2 3-4 0,0 0-14 16,-1 1 10-16,1-1-8 0,-1 2-5 0,1 4 8 15,2-2-9-15,-2 4 14 0,0 3-7 16,0 4-11-16,0 2 17 0,0 2-10 0,0-1 6 16,0 3-9-16,0-2 7 0,0 2 7 0,0 1-15 15,0 0-13-15,0 1-11 0,0 2-4 16,0 0 25-16,0 0-6 0,0 0 7 15,0 0-16-15,0 0-3 0,0 1 22 0,0-1 29 0,0-1 15 16,0 1-14-16,0-1-12 0,0-1 14 16,0 0-14-16,0-1-15 0,0 0-13 0,0 1 42 15,0-2-6-15,0 1-6 0,7 2-7 16,-7-1 12-16,0 1-22 0,0-1 19 0,0 0-4 16,0-1-7-16,7 0-27 0,-7 1 1 0,12 21-1 15,-11-25-4-15,2 2-1 0,-3-4-2 16,2 1 0-16,0 0-2 0,-2-1-1 0,1-1 32 15,-1-3-11-15,1-3-26 0,-1-3 38 16,0 5-9-16,0 3 5 0,0 2-13 0,0-1 3 16,0-1 10-16,0 2-3 0,0 0 9 0,0 0-23 15,0 1 0-15,0 0 7 0,0-3 3 0,0 2-21 16,0 2 13-16,0-2-15 0,0 1-2 16,0-1-2-16,-13 23 32 0,12-20-18 0,0-3-11 15,1 1 16-15,-3-2-26 0,3-2 31 16,-4 1-20-16,3 3 2 0,1 1 2 0,-1-2 3 15,0-5 10-15,1-1-24 0,0-5 8 0,0 5 0 16,0-1-15-16,0 0 16 0,0-2 0 16,0 6-6-16,0-1-13 0,0 3 28 0,0 2-13 15,0 0-23-15,0 1 16 0,0 0 10 0,0 2 2 16,0-2-12-16,0 2 2 0,0 0 5 16,0 2 14-16,0-1-6 0,0-1-16 0,0 0 8 15,8 1-4-15,-8 1-4 0,0-1 10 0,0-2-12 16,0 1 17-16,0 2 23 0,0 1-9 15,0-6-14-15,0 1 11 0,0-1-4 0,0 0-2 16,0-5-10-16,0 4 14 0,0-2 1 0,-5 22-11 16,5-15 2-16,0-13 6 0,0 11 4 0,0 0 13 15,0 5-7-15,0 0 3 0,0 1-11 16,0 2-8-16,0-3 2 0,0 1 2 0,0-2-15 16,0 0 21-16,0 2 3 0,0-1-27 15,0 0 16-15,0-1-16 0,0 0 1 0,0-1 6 16,0 1-14-16,0-4-2 0,0 0 20 0,0-3-14 15,0-4 7-15,0-1 5 0,0 3-13 0,0-1 12 16,0-3-17-16,0-1 5 0,0-2 16 16,0 6 1-16,-10 12-25 0,9-17 9 0,1-1 3 15,-3-3-7-15,3 1-2 0,0-3 13 16,-1-1-21-16,1 0 8 0,0 1-1 0,-1-4-24 16,-1 1-56-16,2 0-56 0,0 0 14 0,-1-3-159 15,1-4 25-15,0 1-314 0,-2 0 23 16,-1-2 25-16,-8-8 75 0,2-4 41 0,-2-1 55 15,-1 0-5-15,0-2-23 0,3-5 93 0,-2-5 22 16,4 1 28-16,2-4 4 0</inkml:trace>
  <inkml:trace contextRef="#ctx0" brushRef="#br0" timeOffset="123950.07">1977 3275 465 0,'2'2'137'0,"2"-1"-31"0,-4 0 2 15,0-1 2-15,0 0-3 0,0 0-26 0,0 0 29 16,0 0-9-16,19 11-48 0,-17-7-9 0,3-3 34 15,-1 1 4-15,10 7-2 0,-4-1-9 16,3 2-3-16,-4-3-9 0,3 3-18 0,0-3 43 16,1 4-27-16,0-2 1 0,-4-3-24 0,3 4 7 15,3-2-7-15,-2-1 2 0,-2-1-4 16,6 3 4-16,-4 2-6 0,-1-1-5 0,1 3-19 16,2-1 2-16,0-2 8 0,-2 0-1 0,-2 2 9 15,0-2 5-15,5 0-16 0,-2 3 5 0,0-2-2 16,0 0-10-16,4 0-8 0,-7-4-4 15,6 5 24-15,-4-1 4 0,2 0-26 0,0 1 3 16,2-3 9-16,-3-2 2 0,1 1-7 16,1 2 4-16,1 0-3 0,3-1 9 0,-4 1-15 15,0 1 6-15,-1 1-10 0,0-3 8 0,1 4 2 16,-2-2-4-16,2 1-2 0,-1 1 22 16,-2-2-19-16,0 2 2 0,3 0-9 0,-2 1 0 15,1-1 8-15,-2-1 5 0,3-2-27 0,-1 1 9 16,1 2 23-16,0-2 21 0,3-2-8 15,-5 3-4-15,2-6 12 0,-2 4-5 0,2 3 9 16,-1-2-18-16,3-3-6 0,-5-1 3 16,1 1 23-16,-5-1-12 0,4-1-2 0,1 2 1 15,-3 1-2-15,2-1 3 0,0-1-23 0,1 2 0 16,0 1 29-16,-1-1-9 0,3 2-26 0,0-1 11 16,3 0 2-16,5-2 4 0,-2 3 4 0,5 0-2 15,-3 1-12-15,0-3 6 0,3 3-20 16,-5-1 22-16,5 2-9 0,1-2 11 15,-3 2-13-15,1 0 12 0,2 0-15 0,-1 2 12 16,1-1 2-16,-4 2-3 0,1-3-16 16,1 3 11-16,-4-3-10 0,0 3-5 0,1-3 17 0,1 2-6 15,-1-2 1-15,-1-1 5 0,0 3-8 16,-2-2-1-16,3-1 8 0,-1 3-2 0,0 0 1 16,-3-3-12-16,-1-1 9 0,0 2-6 15,-4 0-3-15,1-3 2 0,-1 0-2 0,-1 1 12 16,-3 1-12-16,2 0 7 0,-1-1-8 15,1 0 2-15,-2 1 21 0,3 1-22 0,-3-1 10 0,0-1-14 16,4 2 20-16,-2-2-3 0,4 0-19 16,-2 0 2-16,2-1 9 0,-2 4-5 0,1-3 20 15,3 0-1-15,-3 3-15 0,2-3 5 16,-2 1 0-16,2 1-2 0,1-1-2 0,0 4 14 16,-2-4 18-16,2 2-13 0,0 0 15 0,1 1-23 15,2 1 2-15,-1 0-13 0,-2 1 30 16,1 1-23-16,3-4 10 0,-2 1-22 0,1 1 22 15,1 0 4-15,1 1-14 0,2 1 12 16,2 2-17-16,-2-6 11 0,0 5-13 0,6 0 3 16,-6-2 1-16,3 1 25 0,-1 1-23 0,3 6-7 15,-4-5 0-15,1 0 25 0,0 6-16 16,1-4 4-16,2 1-16 0,-2 1-6 0,1 0 29 16,1 0-30-16,0-3 21 0,0 2-13 15,0 2 17-15,0-4-15 0,0 1 12 0,2 1-9 16,0-3 12-16,0 2-16 0,0-1 11 0,2 0 31 15,-2-1-30-15,0 1 5 0,0 0-16 16,0-2 41-16,3 0-36 0,-8 1 3 0,3-2 2 16,2 1 2-16,-4-1 25 0,-2 2-7 15,0-2-9-15,-2 0 4 0,-1 0-32 0,0-1 7 16,0 1-5-16,0-3 10 0,-3 0-1 0,3 1 21 16,-4-2-24-16,1 1-16 0,1 1 44 0,-2 1-16 15,3-3-28-15,-3-3 15 0,0 3 1 0,3-2-11 16,-2 4 17-16,0-4-4 0,0-2 16 15,0 3-30-15,1-4 10 0,-5 1 31 0,2 0-23 16,0-2 9-16,-3 3-3 0,1-4-16 16,-2 0-5-16,-3 1 30 0,1-2-29 0,-5 0 6 15,0-2 33-15,-1-1-4 0,-1 2-29 0,0-2-6 16,2-2-11-16,-3 3 36 0,1-1-26 16,-1 0 2-16,2 1-3 0,5 4 20 0,0-5-13 15,3 5 12-15,-5 1 17 0,2-1-17 0,2 1-25 16,-1-2 28-16,0 1 11 0,1 1-10 0,-1 2-17 15,2 1 6-15,0-4-10 0,2 2 12 16,-1 0 13-16,0 1-33 0,4 1 20 0,-1 1-11 16,0-2 23-16,0 1-1 0,1 0-15 15,-1 1 16-15,3 0-2 0,0-1-17 0,-2-1 3 16,3-2 48-16,-2 2-33 0,-2 2-11 0,0-5 7 16,-1 2 29-16,-3-2-22 0,2-1 22 0,-5-3-30 15,-5 1 3-15,2-1-15 0,-4-3 7 16,-1 3-19-16,0-4 22 0,1 1-8 0,0 1-4 15,-3 1 40-15,3-2-39 0,-3 0-14 16,2 0 31-16,-2 1 10 0,0 0-7 0,0-2-19 16,2 1-1-16,-2 0 14 0,2 1 0 0,1-1-19 15,-2 0 4-15,1-1-20 0,-1 0 34 0,1 1-14 16,-2-1-14-16,2 0-50 0,-2 0-63 16,2 0 15-16,-2 0-315 0,1 0 30 0,-2 0-23 15,0 0 79-15,3-1-7 0,-4 0 30 0,-2-3-11 16,2 1 39-16,-3 1 68 0</inkml:trace>
  <inkml:trace contextRef="#ctx0" brushRef="#br0" timeOffset="125772.96">6787 6572 504 0,'-15'0'134'0,"-12"-18"-29"0,16 16 16 16,-8-1-54-16,8-1-7 0,-6-1-6 0,4 3-1 16,-1 2-8-16,3-1-3 0,1 0 14 15,0 1-6-15,-11-4-4 0,13 4-5 0,-6 0-5 16,-2 0 5-16,0 0 10 0,0 0-16 0,2 0 6 15,-3 0 18-15,-16-11-9 0,20 6 16 16,-2 3-35-16,-1-3 39 0,0 3-21 16,-1-2 10-16,0 0-6 0,1 3-13 0,1-1-1 15,-4-2 8-15,2 3 11 0,-6-4-26 0,5 5 6 16,-3-3 6-16,0 0 2 0,-6 1-33 16,2 2 4-16,4-2 13 0,-4 1-14 0,2 1 2 15,11 0-8-15,-7 0 15 0,-3 0-10 0,-1 0 1 16,0 0-8-16,0 0 12 0,0 0-12 15,-3 0-5-15,3 0-5 0,-1 0 13 0,1 0 17 16,-2 0-9-16,1 0-3 0,-1 0-6 0,-22 6 14 16,22-2-14-16,-1-3-3 0,2 3-5 15,-3-3-1-15,1 2 16 0,4-1-7 0,-3 0 6 16,4-2-18-16,-1 1 23 0,1-1-23 0,-1 2 12 16,3 1-7-16,-1-3-2 0,1 0 14 15,-3 3 1-15,0-3 4 0,7 0 0 0,6 0-10 16,-6 0 9-16,-3 0-10 0,-2 0 4 0,0 0 8 15,-3 0-9-15,-1 0 5 0,-1 0-5 0,-27 12 0 16,24-6 1-16,-3-1 6 0,-1 1-17 16,4-1-2-16,0 1 1 0,-1 1-1 0,-2-1 13 15,-1-1-21-15,3 1 16 0,-2-3 6 16,0 5-14-16,-1-4 4 0,-1 0 5 0,1 0-7 16,2 0-5-16,0-1 3 0,2-2 3 0,0 5-2 15,1-6 7-15,0 1-13 0,-1 1 1 16,1-2-4-16,3 4 7 0,-3-1-3 0,0-2-2 15,3 2 3-15,-3-1 11 0,-1-2-7 16,15 0 2-16,-8 0-7 0,-4 0-5 0,2 0 14 16,-4 0 0-16,-1 0-9 0,-27 9 1 15,28-6 8-15,-1-3 10 0,-1 1-16 0,2 0 5 16,-1 1-5-16,0 0 13 0,0 0-9 0,-1 1-14 16,1-2-2-16,-1 2 26 0,2 1-13 15,-5-1-11-15,4 1 9 0,0 0 10 0,-1 3-3 16,-1-4-5-16,1 1 6 0,2 0-2 15,-4-2-1-15,2-1-4 0,2 3-2 0,-1-1-7 16,-2 0 11-16,4-2 8 0,-3 2-11 0,3 0-1 16,-1-1 8-16,0 0-10 0,0 1 14 0,4-2-16 15,-1-1-3-15,-3 2 5 0,4 1-12 16,0-3 17-16,11 0 5 0,-4 0-1 0,-3 0-1 16,-2 0-2-16,2 0-2 0,-1 0-13 0,1 0 2 15,0 0 24-15,0 0-23 0,3 0 18 0,-1 0-4 16,0 0 5-16,-1 0-11 0,0 0 10 15,-1 0-15-15,2 0 24 0,2 0-13 0,1 0 1 16,3 0 0-16,1 0 9 0,0 0-13 16,2 0-4-16,-1 0 8 0,-4 0-4 0,-1 0-4 15,-3 0 2-15,1 0-12 0,0 0 17 0,2-6 1 16,1 6-7-16,-3 0-10 0,-2 0 14 16,3 0-5-16,-4 0 8 0,2 0 13 0,-4 0-10 15,3 0 21-15,-15 3-15 0,22-2-3 0,-8 2-1 16,6-2 26-16,1 0-15 0,3-1-2 0,2 0-3 15,-1 0 20-15,1 0 4 0,-1 0-15 16,8 0 23-16,0 0-32 0,-9 0 7 0,2 0 3 16,7 0-4-16,-9 0-2 0,0 0 28 15,2 0-1-15,-1 0-50 0,3 0 15 0,-5 0-15 16,3 0 28-16,-6-11-19 0,-4 9 11 0,10 2-7 16,-7 0 12-16,3 0 4 0,-1 0-30 0,1 0 5 15,0 0 27-15,4 0 7 0,-3 0-34 0,3 0 27 16,-8-11 18-16,7 9-52 0,0 2 34 15,-8-1-5-15,-3 1-34 0,3 0 14 0,1 0 4 16,-5-2-3-16,11 2 0 0,-4 0-2 16,-6 0 20-16,0 0-29 0,0 0 39 0,-23 13-29 15,24-10-4-15,-3-1 14 0,3 0 39 16,1 4-57-16,2-5 9 0,3 0 13 0,2 0 11 16,2 1-9-16,0-2 17 0,2 3 0 0,1-3-9 15,0 0-6-15,1 0 12 0,2 0-10 0,2 0-23 16,0 0 0-16,0 0 0 0,-8 0 19 15,8 0-2-15,0 0-2 0,-8 0-11 0,8 0-38 16,0 0-20-16,0 0-26 0,0 0-47 0,-9 0-34 16,13 1 13-16,-2 1-293 0,1-1-23 15,0 0 33-15,0 1 27 0,-1-1 101 0,1 1-15 16,0 0 37-16,-3-3 22 0</inkml:trace>
  <inkml:trace contextRef="#ctx0" brushRef="#br0" timeOffset="127234.87">5905 5994 617 0,'0'0'204'16,"0"0"2"-16,0 0-11 0,0 0 10 16,0 0-10-16,0 0 6 0,0 0-32 0,0 0 42 15,0 0-42-15,0 0-10 0,0 0-1 0,0 0-3 16,0 0 14-16,0 0-20 0,0 0-15 16,0 0-15-16,0 0 23 0,0 0-13 0,0 0-19 15,0 0-11-15,0 0 2 0,0 0-10 16,0 0-5-16,0 0-4 0,0 0-15 0,0 0 12 15,0 0-16-15,-3 6-8 0,-2-5 7 0,0 1-15 16,-1-2 4-16,1 5-1 0,-1-4-1 16,-6 9-17-16,-2 0 22 0,3 1-23 0,-1 0 1 15,-1 1-12-15,0 1 13 0,3 5 0 0,-1-3-6 16,-2 1-4-16,2 3-4 0,-1 2 22 16,1 0 6-16,1-2-13 0,2 2 16 15,-1-5 1-15,4 5-21 0,0-1 9 0,-1 3-18 16,3 0 18-16,-2 0-12 0,3 0 1 0,2-11-3 15,0 4 5-15,0 0-6 0,0-1 5 16,0 5-4-16,0-1-7 0,0-2 1 0,0-2-11 16,0-1 3-16,0-4-1 0,12 11 8 0,-10-15-12 15,-2 1-9-15,2-2 14 0,-1 1-8 0,1 0 7 16,-1-3-12-16,0 1-20 0,-1 0-25 16,2-2-47-16,-1 1 10 0,3-3-146 0,-2 1-89 15,-2-2 27-15,5 1-252 0,-4 0 25 16,2-2 81-16,-2 2 10 0,-1-1 50 0,0-1-22 15,0 0 51-15,0-1 33 0,-1 0 20 0,1 0 25 16,0 1 45-16</inkml:trace>
  <inkml:trace contextRef="#ctx0" brushRef="#br0" timeOffset="128283.81">5397 5928 685 0,'0'-3'285'15,"-1"-3"-19"-15,-2 1-50 0,3 0 6 0,-1 1-26 16,-1-2-16-16,2 2-13 0,-4 0-25 15,2-2 8-15,-1 2-2 0,0-2-9 0,0 3-1 16,-1-2-28-16,0 1 16 0,-5-5 6 16,2 4-18-16,-2 1-10 0,2 2-9 0,2-2-19 15,-2 2 2-15,-1 0-8 0,0 0 7 0,2 0-10 16,0 1-6-16,0 1 4 0,0-2-14 0,-2 2-4 16,8 0-18-16,-7 0 24 0,1 0-9 15,1 0 1-15,-8 0-23 0,-14 13 26 0,13-6-1 16,2 1-14-16,-2 0 3 0,1 3-2 15,1 0 1-15,2 2 4 0,1 0-6 0,0 2-15 16,1 3 21-16,3-1-3 0,0 2-5 0,0 1-7 16,2 2 3-16,-2 0-3 0,4-1-18 15,1 0 16-15,0-10 5 0,0 5-7 0,14 22-21 16,-7-19 7-16,2-1 4 0,4 1-5 16,-3-4 14-16,3-1 1 0,3 0 0 0,-2-2 5 15,2-2-13-15,2-2 11 0,-3-2-15 0,5-3-9 16,-4 4-9-16,0-7 34 0,-10 0-6 15,3 0-16-15,5 0-8 0,1 0 12 0,14-17-18 16,-16 7-2-16,2 2 21 0,-5-2 8 16,-1 4-8-16,0-6 10 0,-2 0-21 0,-1 5-1 15,-3-3-3-15,2-7 9 0,-1 5 11 0,-1 1-21 16,-1 0 16-16,-2 4-1 0,0-2-8 0,0 2 7 16,0-1-20-16,0-1 21 0,0 4 8 15,0 5-5-15,0-7 15 0,0 7 0 0,0-17-17 16,-9-10 12-16,4 16-6 0,3 2 9 15,1 7 15-15,-3-4-15 0,1 2-1 0,-1-2-9 16,0 4 10-16,1-2-2 0,-1 2 2 16,-1 0-1-16,0 1-1 0,-1 0-6 0,3-1-7 15,3 2 9-15,0 0 2 0,-8 0-15 16,8 0 17-16,-10 0 4 0,3 0-5 0,7 0 1 16,-26 13-12-16,17-8 19 0,2 1-1 0,-1 0 0 15,-2 5 12-15,3-3-19 0,-2 3 10 16,1-1 6-16,3-2 7 0,-2 6-14 0,4-4 4 15,-3 1-3-15,3-5 0 0,0 3-5 16,-1-2-5-16,1 0-2 0,1-4 20 0,1 4-11 16,-2-1-9-16,2-1 9 0,0 2-12 0,-1-3 6 15,1 2 1-15,0-3 2 0,0 3-4 16,-1-1 10-16,2-1-22 0,-1 0 10 0,1 0 6 16,-1-1-17-16,-1-1 9 0,2 1 6 15,0 0 1-15,0-3-23 0,0 0 3 0,0 0-4 16,0 0-2-16,0 0 8 0,0 0-4 15,0 0-31-15,0 0-41 0,0 0-45 0,0 8 12 16,-3-2-211-16,1-8 30 0,4 2-313 0,-2-1 36 16,0 0 42-16,0 1 15 0,-2-3 90 0,1 1 44 15,-3-2-2-15,1 6-13 0,-3-2 59 16,3 2 39-16,-17 4 40 0,1 6-48 0</inkml:trace>
  <inkml:trace contextRef="#ctx0" brushRef="#br0" timeOffset="132049.57">2547 3022 612 0,'0'0'192'16,"0"-13"4"-16,0 13-15 0,0 0-42 15,-15 0 9-15,15 0-2 0,0 0-15 0,0 0-4 16,0 0-16-16,0-16-12 0,0 16-18 0,0 0-9 15,-18-17-2-15,17 16-3 0,2 1-6 16,-2-1 1-16,2-1-13 0,-1 4-14 0,1-1 31 16,1 2-18-16,2 0 0 0,-2-1-9 15,2 1 29-15,1 0 3 0,12 10-6 0,-4 0 5 16,4 0 22-16,1-2-5 0,5 1-30 0,-2 2 28 16,1-1-21-16,-1 0 15 0,4-1-8 15,0 0-7-15,-1 0-9 0,0-1-6 0,0 0 26 16,0-1-8-16,3 0-6 0,-2 3-7 0,1-3-6 15,1 1 13-15,-1-3 1 0,-2 5-7 16,-1-4-5-16,-3 1-14 0,-1 2-5 0,-1-4-2 16,-2 2-17-16,0-2 14 0,0 3-3 0,-2-1 3 15,-3 0-15-15,-1-5 3 0,-3 2 7 16,2 0 4-16,-4-3-8 0,1 0-2 0,-1-1-18 16,1 1 3-16,-2 0 20 0,2-2 22 15,-2 0 2-15,-1 3 0 0,1-5 14 0,-1 2-13 16,-1 2-12-16,1-2 8 0,-2-1-10 0,3 2-15 15,0 0-1-15,-2 0 18 0,1-2-7 16,-1 0-18-16,1 2 5 0,0 0 2 0,1-1-61 16,-2 1 7-16,1 1-126 0,2-2-54 0,-2 2-69 15,0 1 28-15,7 6-216 0,-1-4 33 0,-1-2 13 16,0-2 58-16,-2-3-6 0,2 0 52 16,2 0 7-16,0 0 66 0,2 0 20 0,3 0-33 15</inkml:trace>
  <inkml:trace contextRef="#ctx0" brushRef="#br0" timeOffset="133282.51">6925 6177 649 0,'0'0'193'16,"0"0"-12"-16,0 0-13 0,0 0-20 0,0 14-2 15,0-14 2-15,0 0-15 0,0 0-13 16,26 21 7-16,-25-20-13 0,-1 1 26 0,2-1-25 16,-2-2-2-16,2 2 9 0,-1 0-10 0,-1-1-9 15,0 3 28-15,1-3 5 0,1 2 0 16,-2-1-11-16,0-1-26 0,0 0 3 0,0-4-23 16,-2 2-9-16,1 1 26 0,-2-2 1 15,1-1-34-15,-1 0 8 0,1-1 17 0,-7-12 6 16,1 3-14-16,0 3 18 0,-2-3-11 0,-1-5-14 15,0 7-9-15,-2-1-12 0,-3-3 15 16,1 1 5-16,-1-2-1 0,-1 2-1 0,0-2-9 16,-2-1-23-16,1 1 18 0,3 0-13 15,-3 5 18-15,1-5-12 0,-2 1-3 0,5 2 7 16,-2 0-11-16,2 0 5 0,0 1-8 0,-1 1-9 16,1 0-9-16,0-2 2 0,1 3 7 0,-2 2 1 15,3-3-6-15,-3-4-2 0,3 5 14 16,-4 2-17-16,3-1-3 0,-2 2 16 0,2-2 10 15,4 5 3-15,-1 0-2 0,2 0-1 16,2 1 0-16,0 0-1 0,0 2 2 0,2 1-8 16,0-1-5-16,2-1 11 0,-1 0-5 0,1 2-8 15,0-1 9-15,0 2-24 0,-1-4 9 16,1 3-22-16,0 0 14 0,0-2-2 0,1 3-6 16,1 0 3-16,-4-1 2 0,3 1 9 0,1 0-11 15,-2-2-9-15,2 2-5 0,0 0 7 16,0 0-35-16,2 0-30 0,-2 2-55 0,1-2-38 15,4 2 15-15,-3 2-136 0,0 0-59 16,2-1 29-16,6 10-270 0,-4-5 80 0,0-1 33 16,-4 0 19-16,0-1 64 0,-2-6 13 15,0 0 4-15,0 0 11 0,-14 14 70 0,8-13 41 16,-12-2-34-16,5-1-10 0</inkml:trace>
  <inkml:trace contextRef="#ctx0" brushRef="#br0" timeOffset="135531.37">4534 3499 772 0,'0'0'260'16,"0"0"-39"-16,0 0 7 0,0-14-25 15,0 14-25-15,0 0-13 0,0 0 7 0,0 0-35 16,0 0-8-16,0 0-6 0,0 0 4 0,0 0 6 16,0 0-36-16,0 0-23 0,0 0 33 0,0 0-25 15,0 0 5-15,0 0 6 0,0 0-29 16,0 0 23-16,0 0-6 0,0-14 2 0,0 14-7 16,0 0-9-16,0 0-7 0,0 0 29 0,0 0-13 15,0 0-10-15,0 0-9 0,0 0-6 16,0 0 8-16,0 0-6 0,-14 0-4 0,14 0-7 15,0 0 16-15,-37 5-3 0,23 1 0 16,1 6-14-16,-1 0-3 0,0-2 14 0,-2 1-21 16,3-2 10-16,-4 4-11 0,4 0 11 0,-7-4-5 15,6 5-8-15,-3-1-19 0,2-1 16 16,1 5 6-16,0-3-3 0,-1 0-8 0,3-1-11 16,-2 1 12-16,4 1-1 0,-2-2 0 0,1 0-9 15,-1 1-8-15,3-2 8 0,-1 2 16 16,5-3-12-16,0-2 13 0,0-1-24 0,1-1 16 15,0 0-12-15,1 0-1 0,0-3 9 0,0 0-12 16,2 1 9-16,-2 0-17 0,3 0 14 16,-2-1 4-16,-1 1-5 0,3-1-1 0,-1-1-12 15,-2 2 16-15,3-4-1 0,-1 4 1 0,1-2-12 16,-3-1 2-16,3 1-8 0,-1 0 15 16,1 0-11-16,0-2 15 0,0-1-12 0,0 0 12 15,0 0-4-15,0 0-8 0,0 0 9 16,0 8-6-16,0-8-1 0,0 0 5 0,0 0-11 15,0 7 2-15,9 4 12 0,-8-9-5 16,2 0 3-16,-2 0 1 0,3 2-3 0,1-3-2 16,0 3-1-16,0-2-3 0,-1 1 7 0,0 0-7 15,11 3-6-15,-2 3 7 0,0-1 12 16,2 1 0-16,-2-4-22 0,-2 1 7 0,0-2-7 16,3 3 13-16,-1 0-10 0,1 0 1 0,-3 1-11 15,-1-2 20-15,-1-1-18 0,0 0 12 16,-4-1-5-16,7 5 22 0,-2-4-10 0,-5-3-2 15,2 1-5-15,-4-2-3 0,1 2 11 0,0 0-9 16,0-2 4-16,1 1 10 0,-4-1-3 0,3 2-9 16,-3-2-5-16,3 2-7 0,-1-2 8 15,-2-1 19-15,3 4-1 0,-3-3-22 0,1 0-1 16,-1-1 7-16,0 3-1 0,-1-3-6 16,3 0 15-16,-2 1 4 0,-1-1 14 0,2 0 15 15,0 2 1-15,-1-1 7 0,0 0-14 16,1-1 16-16,-2 2-15 0,1-2 11 0,-1 0-16 15,0 0 11-15,0-2 5 0,-1 1-20 0,-1 1 14 16,1-1-12-16,-2-1-14 0,0 1 2 16,0-1-2-16,-1 0 3 0,-2-1-11 15,-6-4 8-15,1 3 5 0,1-2-16 0,-2-1 18 16,-2 2-6-16,1-2-13 0,-1 0 11 0,3-1-17 16,-2 2 21-16,5 1-16 0,-6-5 1 0,0 1 11 15,4 2-11-15,-2-2-7 0,2 3 6 16,1 2-11-16,3 1 16 0,-3 0 6 0,3 1 6 15,-1-2-14-15,2 2-11 0,-2-1 10 0,0 1 2 16,2-2 2-16,-2 3-3 0,2 0-5 16,-1-2 1-16,-2 1-11 0,2 0 16 0,1 0-4 15,-2 0 14-15,2 1-13 0,1-3 6 0,-2 2-2 16,-7-7 10-16,5 4-16 0,1 1-4 16,2 0 1-16,2-1 13 0,-2 3-7 0,4-1 15 15,-2 0-11-15,1 2-14 0,-1-2 18 16,2 0-22-16,-1 0 10 0,1 2-2 0,-2-2 12 15,3 1-9-15,-3 0-2 0,3-1 15 0,-1 1-10 16,1-1-2-16,0 3-7 0,0 0 17 16,0 0-20-16,0 0 10 0,0-8 7 0,0 8-10 15,0-8-4-15,11-4 10 0,-2 1-10 0,-1 0 24 16,2 0-26-16,-1 0 8 0,1 1-6 16,0-3 22-16,2 3-18 0,-4-1-2 0,7 0 1 15,-2-3 5-15,1 3-7 0,-1-1 15 16,1-2-20-16,0 1 11 0,0 2 4 0,-3-1 9 15,2 2-22-15,0-1-1 0,-3-1 5 0,0 1 2 16,4 0 4-16,-3 2 3 0,-1-2-3 0,-1 2 5 16,-3 2 3-16,4-3-2 0,3 1-7 15,-3-2 6-15,-1 1-8 0,5 0-7 0,-2-2 7 16,1-3 1-16,-2 0 16 0,3 2-28 0,-1 4 12 16,-1 0 1-16,-2 0 14 0,1 0-7 15,-2 0-15-15,-1 2 15 0,-3 6-17 0,1-5 13 16,-3 2-12-16,1 2-11 0,-3-3-45 0,0 2-39 15,1 3 11-15,-2-1-136 0,0 1-83 16,-2 1 28-16,0 2-326 0,-1 2 54 0,2-3 80 16,0 4 23-16,1-3 28 0,5 12 31 0,-3-5 1 15,5 5 59-15,-1 0 58 0,2 3-45 16,-4-2 65-16,2 3-31 0</inkml:trace>
  <inkml:trace contextRef="#ctx0" brushRef="#br0" timeOffset="136350.32">4925 4154 439 0,'3'-2'271'0,"-2"2"-5"15,-1 0-27-15,0 0-23 0,0 0-26 0,0 0 23 16,0 0-21-16,0 0-19 0,0 0 20 16,0 0-11-16,0 0-25 0,0 0 8 0,0 0-3 15,0 0-41-15,0 0 2 0,0 0-5 16,0 0-17-16,0 0-9 0,0 0-10 16,0 0 16-16,0 0 15 0,0 0-10 0,0 0-3 15,-13-12-17-15,10 9 19 0,-4 0-3 0,2 2 4 16,-8-6-18-16,2 0 11 0,3 3-25 0,-5-5 7 15,2 4-22-15,-1-2 9 0,1-2-17 16,-2 2-11-16,3 2 8 0,2 1 0 0,-1-3-13 16,4 4-14-16,0-2 0 0,0 3 15 15,1-1-13-15,0 1 7 0,-2 0-4 0,3-1-3 16,-2 2-8-16,3-2-2 0,-1 1-59 0,-1 0 5 16,4 1-93-16,-2-2-50 0,0 2-78 15,1-1-4-15,1 2 27 0,0 0-234 16,0 2 0-16,0-1 63 0,0 2-20 0,1-2 63 15,2 1 21-15,-2 0 12 0,4 2 41 0,-2 1-35 16,1 0 17-16</inkml:trace>
  <inkml:trace contextRef="#ctx0" brushRef="#br0" timeOffset="136675.29">4868 4312 379 0,'1'0'336'0,"-3"0"-61"0,0 0-25 0,2 0-23 16,-2-1-2-16,1 1-16 0,-2-1-2 0,3-1-20 16,-4 0-4-16,-1 1-3 0,1-1-19 0,0 2 2 15,1-2-35-15,-3 0-4 0,1 0-14 16,1-1 20-16,-9-4 6 0,3 1-17 0,1 1-23 15,-1 2-22-15,4-2 8 0,-2 2 6 0,-4-4-19 16,-1 0-9-16,2 2-9 0,1-1-13 16,4 3 5-16,-1 0-5 0,2 0-114 0,-1 0-63 15,0 1-85-15,-1-1 21 0,3 0-282 16,0 1 72-16,2-3 20 0,-1 2 22 0,2-2 44 16,-2 1-38-16,3 0 19 0,0 4 74 0,0 0 12 15</inkml:trace>
  <inkml:trace contextRef="#ctx0" brushRef="#br0" timeOffset="137788.24">5286 4233 607 0,'0'-15'254'16,"0"15"-27"-16,0 0-32 0,0 0-28 16,-14-14-15-16,14 14 6 0,0 0-24 0,-18-20-9 15,14 18-7-15,4 2-21 0,-1-3-4 0,-1 1 5 16,2 1-17-16,-2 0-20 0,1 1 19 16,-2 0 2-16,2 1 32 0,-2 2-33 0,0 0-10 15,-1-1-6-15,-8 12 10 0,2-2-4 0,-4 0-9 16,-1 0-21-16,2-4-7 0,-2 9 29 0,-1-1-45 15,-2-3 5-15,3 2 16 0,-3 1 13 16,3-1-40-16,-2-1 1 0,3-1 5 16,-1-1-67-16,2-4-27 0,1 1-31 0,1 2-40 15,3-4-12-15,4 0 15 0,-1 0-194 0,1 0-21 16,3-4-3-16,-3 1 5 0,4-4 83 0,0 0-9 16,0 0-5-16</inkml:trace>
  <inkml:trace contextRef="#ctx0" brushRef="#br0" timeOffset="138304.2">5226 4405 720 0,'2'-1'246'0,"0"-2"-42"0,-1 0-10 16,2-1-21-16,-1 3-8 0,-1-4-18 0,2 2-16 15,0 1-22-15,1-1-2 0,-1 0-15 0,2 2-2 16,0-2-22-16,-1 3-12 0,0-4-8 0,1 3 9 16,0-1-1-16,0 2-11 0,2-1-4 15,-7 1 14-15,0 0-5 0,8 0-15 0,-1 0 4 16,-7 0-4-16,7 0-5 0,5 11 13 0,-8-8 2 15,0-1-18-15,0 2 17 0,-3-2-26 16,1 4 25-16,-1-5-4 0,-1 3-11 0,-1 1-10 16,-1 0 24-16,-2-1-16 0,-3 9 31 0,-2-2-37 15,-1 0 13-15,-2 0-12 0,0-1 21 16,-2 1 0-16,4-4 19 0,0-3-43 16,1 2 14-16,-3 2-1 0,5-1-6 0,-1-3 15 15,3-3-37-15,0 2 5 0,1 0-2 0,1-2-14 16,1 1 13-16,-1-1 17 0,0 0 2 0,0 4-24 15,1-5-1-15,2 2 0 0,0 2 21 0,0 0-27 16,0-1 45-16,0-3-61 0,0 0 3 16,0 0 5-16,0 8-15 0,0-8-8 0,0 0-3 15,12 16-38-15,-9-14-45 0,1 0-51 16,1 3 16-16,-1-5-147 0,1 2-75 0,4 0-20 16,6 3 60-16,2-2-33 0,-5-3 79 0,0 1 23 15,1 1 14-15</inkml:trace>
  <inkml:trace contextRef="#ctx0" brushRef="#br0" timeOffset="138922.17">5560 4465 814 0,'2'-6'258'0,"-1"-1"-10"0,1 4-27 16,-2-2-37-16,1 2-16 0,2 1-16 15,-3-1-6-15,1 0-30 0,0 2 7 0,0-1-18 16,-1-1-15-16,0 1-6 0,3 2-29 0,-2-3 6 16,1 3-16-16,0 0 17 0,-1 1-28 0,2 1 4 15,0 0-13-15,-1 0-5 16,2-1-2-16,-2 2 18 0,4-2 32 0,-5 5-20 15,3-5 6-15,-2 1-30 0,0 0 6 0,0 2 21 16,-1-1 1-16,1 0-5 0,-2 0-3 0,1 1 9 16,-2 1-17-16,-1-3 13 0,1 4-23 15,1-6 11-15,-6 8 12 0,1-4-6 0,-8 7-13 16,5-4 31-16,0-3-10 0,1 1-26 16,2-1-29-16,0-1 27 0,-1 1-29 0,3-3-1 15,0 0 1-15,0 3 22 0,0-3 20 0,3-1-14 16,-3 1 11-16,3 0-20 0,-3 1-16 0,3-2-1 15,0 0 30-15,0 0-19 0,0 0-8 16,0 0 7-16,0 0 1 0,12 15-8 0,-9-13-7 16,0 0 5-16,0 3 34 0,0-3-46 15,-1 1 15-15,1 1-15 0,-1 0 7 0,1 1-1 16,-3-3 15-16,2 4-20 0,-2-2 14 16,0-1-7-16,0 1 17 0,0-4-3 0,0 0-12 15,0 8-1-15,0-8-5 0,-18 21 1 0,9-14-8 16,3-2 18-16,-4 0-7 0,3-2-3 15,-2-1 10-15,2 1 16 0,-1-3-19 0,1 0 29 16,-1 0-29-16,1 0 2 0,7 0-18 16,-14 0 40-16,2 0-82 0,0 0-7 0,-14-14-45 15,16 10-79-15,3 0 17 0,1 1-209 0,1 1-66 16,1-2 60-16,2 3 23 0,2 0 56 0,-1 1 9 16,2-3-42-16,-1 4 49 0,2-1 35 15</inkml:trace>
  <inkml:trace contextRef="#ctx0" brushRef="#br0" timeOffset="139191.15">5546 4715 374 0,'2'2'325'0,"-1"0"-43"0,2-1-31 16,-2-1-31-16,1 5 13 0,-1-4-25 0,3 2-47 15,-2 1-11-15,1-1-6 0,-1 0 0 0,0 2-25 16,-1-2-17-16,1 0 2 0,-2 1-37 16,3 0 12-16,-2 0-3 0,1-1-16 0,1 3-25 15,-1-5-3-15,-1 3 14 0,0-1-39 0,1 0-47 16,-1-3-40-16,0 1-55 0,1 0 14 16,0-1-264-16,0 2-3 0,0-4 51 0,-2 2 15 15,0 0 20-15,0 0 23 0,0 0-22 16</inkml:trace>
  <inkml:trace contextRef="#ctx0" brushRef="#br0" timeOffset="139879.1">5952 4679 631 0,'0'0'290'0,"0"0"-28"0,0 0-25 15,0 0-16-15,0 0-13 0,0 0 35 0,0 0-46 16,0 0-23-16,0 0 19 0,-9-26-5 16,7 24-24-16,-2-1-17 0,0 2 0 0,1 0-14 15,-2-1-15-15,2 1 3 0,1-2-23 16,-2 0-10-16,0 2-8 0,1 0-5 0,0 1 1 16,2-2-38-16,-4 2 12 0,1 0 6 0,1 0-12 15,3 0-6-15,0 0-2 0,-7 0-8 16,7 0 2-16,-16 11-3 0,9-8-3 15,-2 7 4-15,-2-5-7 0,3 2-8 0,1-1-5 16,2-3 22-16,2 1 6 0,0 0-15 0,0 0-5 16,2 0 16-16,-2 1-11 0,-1 3 41 15,4-6-60-15,0-2 10 0,0 0 8 16,0 0-4-16,0 8-16 0,0-8 31 0,0 8-9 16,11 3-14-16,-9-8-1 0,1 2 0 15,2-3 0-15,-1 3 7 0,0-2 5 0,3 1 3 16,-3-1-19-16,1 0-5 0,7 9-8 0,-4-6 9 15,2 0 14-15,-4-1-28 0,-1 1 27 16,0-4-28-16,0 1 36 0,-2 3-8 0,1-4-10 16,-2 4 6-16,-1-3-2 0,2 1 1 15,-2 1 3-15,-1 0-18 0,0-5 24 0,0 0-9 16,0 7-25-16,-11 5 16 0,1-1-7 0,-4 0 7 16,3 2 1-16,-5-2-10 0,-3 0 23 0,1-1 8 15,1-1-20-15,0-1-28 0,2 0 4 0,1-3-100 16,-1-3-50-16,4-1-71 0,2 1 25 15,9-2-305-15,0 0 27 0,-8 0 108 0,8 0 2 16,-7 0-19-16,-1-16 88 0,8 12 15 16,4-2 39-16,-2 3-47 0,0-2 9 0</inkml:trace>
  <inkml:trace contextRef="#ctx0" brushRef="#br0" timeOffset="140780.04">6111 4956 368 0,'-2'-5'293'0,"0"3"-38"0,1 0-43 15,-1 1-11-15,1-2-15 0,0 1-2 16,-1 1-20-16,1 0-10 0,0 2-6 0,0-1-2 16,1 1 3-16,-2 1 1 0,1 0-17 15,0-1-11-15,1 2 9 0,1-1-6 0,-1 3-5 16,1-4-14-16,-1 3-11 0,0 2 0 16,0-4-11-16,-1 4 11 0,0-1 10 0,1 0-24 15,-2 2-6-15,2-7 14 0,0 0-23 0,0 7-27 16,-10 5 8-16,8-8-2 0,-3 2 8 15,5-2-4-15,-4 2-6 0,2-4-9 0,-1 1-2 16,1 1 6-16,2-2 7 0,-1-1-34 16,0-1 19-16,1-1-7 0,1-1 15 0,2 1-30 15,-1-2 11-15,1 0-4 0,1 2 16 16,1 0-15-16,1-3-14 0,-1 0 16 0,0 2-26 16,0 1-8-16,1-2 30 0,-1 3 2 0,1-3-27 15,-1 3 28-15,0-2-22 0,0 2-7 16,1 0 32-16,-6 0-30 0,0 0 15 0,8 0-9 15,-1 0 14-15,-7 0-6 0,9 0-25 16,-4 0 18-16,8 11 12 0,-10-9-18 0,3 2 1 16,-4-1 8-16,2-2 10 0,-1 2-12 0,2 1 11 15,-3-4-32-15,1 3 31 0,-2 1 11 16,-1-1-20-16,3-2 15 0,-1 5-1 0,-1-5-12 16,1-1 5-16,-1 2-16 0,2-1 23 0,-3-1-13 15,0 0-3-15,0 0 5 0,0 0-16 16,25-12 4-16,-15 5-10 0,-1 1 19 0,7-3 0 15,-2-1 1-15,-3 4-17 0,-2 0 13 16,-1 4 2-16,1-2 1 0,-3 2-1 0,1 1-5 16,-2-1 8-16,-5 2 10 0,0 0-27 0,8 0-5 15,-8 0 24-15,8 0 0 0,-8 0-1 0,7 0-12 16,-7 0 10-16,15 15-1 0,-7-2 1 16,-3-3 10-16,-3-3-22 0,0 1 3 15,-2 1 6-15,0-1 5 0,0-1-18 0,0-7 4 16,0 7 0-16,0 1 9 0,0-2 12 0,0 1-3 15,0-7 0-15,-13 28-51 0,7-17-24 16,0-4-20-16,4-1-52 0,-2-2-34 0,0-3-28 16,3 3 19-16,-4-4-245 0,0 0-25 15,1 0 60-15,4 0 24 0,0 0 5 0,-6 0 47 16,6 0 26-16,-29-11 46 0,14 4 17 0</inkml:trace>
  <inkml:trace contextRef="#ctx0" brushRef="#br0" timeOffset="142440.95">1357 3416 703 0,'0'0'236'0,"0"0"-34"16,0 0-14-16,-13 0-19 0,13-16 7 15,0 16-13-15,0 0-28 0,0 0-11 0,-25-23-16 16,25 22-11-16,-3-1-16 0,3 0-6 16,-1 1-17-16,0 1 14 0,-1 1-25 0,2 3 23 15,0-2 3-15,0 1 13 0,0 3-15 0,0 1-23 16,6 9 48-16,-6-8-14 0,6 22-20 0,-5-8 36 15,4 2 13-15,-1 0-12 0,0 3-10 16,1-1 12-16,0 2-9 0,-3 2-10 0,3-2 11 16,-1-1-28-16,-1 2 9 0,3-1-1 15,-2 0 2-15,3 0 15 0,-1-4-16 0,-2 1-14 16,0-5 11-16,0-1-10 0,-1 1-8 0,1-4 0 16,-1-1-16-16,3-1 0 0,-3 5 2 15,-2-8 13-15,2-2 21 0,-3-2-9 0,3 0-9 16,-3-1 3-16,0-1-21 0,1 0 13 15,-1 0-11-15,0 0-10 0,1-3 9 0,0 1 1 16,-1 0-20-16,0-2-12 0,0-1 21 16,0 0-10-16,0 0-2 0,0 0-21 0,0 7-56 15,0-7 7-15,0 7-172 0,0-7-87 0,0 8 28 16,0-8-224-16,0 9 9 0,0-9 66 16,0 5-22-16,0-5 71 0,0 8 53 0,0-8 3 15,0 6 18-15,0-6 37 0,0 8 0 0,0 0 31 16</inkml:trace>
  <inkml:trace contextRef="#ctx0" brushRef="#br0" timeOffset="143665.88">1428 6645 267 0,'0'0'358'15,"0"0"-31"-15,0 0-46 0,0 0 8 0,0 0-41 16,0 0-9-16,0 0-15 0,0 0 3 16,0 0-47-16,0 0-8 0,0 0-4 0,0 0-18 15,0 0 29-15,0 0-6 0,0 0-30 0,0 0 14 16,0 0 13-16,-11-16-21 0,11 12-7 16,0-1-11-16,0 0 8 0,0 1-19 0,2-3 14 15,-2 7-22-15,0 0 8 0,0-10-4 0,0 2-3 16,0-6-13-16,0-3 1 0,0-1-4 15,0 0-20-15,10-23-9 0,-9 15 5 0,2-3 2 16,-1 4-24-16,2-4 3 0,1 5-7 0,-2-5-2 16,-2 3-1-16,3-1 33 0,-3 4-27 15,-1-1 9-15,0 3 7 0,3 3-4 0,-2 1 8 16,-1 11-7-16,0-4 30 0,0 2-27 0,0-3-11 16,0 5 19-16,0-2-20 0,0-1 20 0,0 2-20 15,0 7-16-15,0-10 14 0,0 3-7 0,0 7-1 16,0-9-8-16,0 3-2 0,0 6-6 15,0-8-11-15,0 8 19 0,0-8-1 0,-8 8 0 16,8-9-8-16,0 9 7 0,0-8-1 0,0 8-28 16,0-7-10-16,0 7 24 0,0 0-9 15,0-5-8-15,0 5 14 0,0 0-2 0,0-9-1 16,0 9-14-16,0 0 26 0,0-8-14 0,0 8 2 16,0 0-10-16,0 0 1 0,0 0-15 15,-7-11-3-15,7 11 27 0,1 1-17 16,-2 2 35-16,1-1-18 0,-2 4 4 0,1 1-2 15,0 0 13-15,2 0 4 0,-1 2-11 0,0 8 5 16,0 3-1-16,0 2 7 0,0 0-9 16,0 3 4-16,-13 25 0 0,13-25-11 0,-5 3-6 15,1-3-3-15,2-3 11 0,-2 2 6 0,4-2 3 16,-3-3-8-16,-2 3-13 0,2-6 21 16,1-1-17-16,1-2 0 0,0-2-2 0,-1-1 11 15,2-2-26-15,-1-1 15 0,0 0 3 0,1-7-1 16,0 0-40-16,0 10-22 0,0-3 4 15,0-7-99-15,0 8-69 0,0-8-53 0,0 7 24 16,0-7-133-16,0 0-33 0,0 0 35 0,1 9-227 16,2-13-20-16,-2-3 57 0,0 4 63 15,-1-7 46-15,0-14-6 0,0-2 72 0,0 12 34 16,0-8 11-16,0-6-1 0,-10-32 32 0,5 21 53 16,0-4 26-16</inkml:trace>
  <inkml:trace contextRef="#ctx0" brushRef="#br0" timeOffset="144942.79">1343 3903 581 0,'0'0'173'0,"1"0"6"16,-2 0-35-16,1 0-36 0,1 0 4 15,-1 0 6-15,0 0 15 0,0 0-14 0,2 0 16 16,-1 2-12-16,0 0-10 0,-1-2 7 0,2 1-21 15,-1 0-1-15,-1 0 11 0,1 1 21 16,-1-1-12-16,0-1-20 0,1 0 3 0,-1 0 11 16,0 1 7-16,0 1 13 0,2 0-13 0,-4-2 37 15,2 0-12-15,2 0 9 0,-2-2 18 0,1 2-12 16,-1-2-10-16,0 1-10 0,0-2-3 16,1 1-1-16,2-1-16 0,-2 0-4 0,-1-1 17 15,1 0-13-15,-1-3-6 0,0 0 7 16,2 0-26-16,0-12-9 0,-2 4 0 0,0 7-6 15,0-3 9-15,0-6-4 0,0 2-5 16,0-3-11-16,0 1 7 0,0-1-23 0,-9-20 1 0,8 20-5 16,-2 5-4-16,3 3 22 0,0 0-5 15,0 2 19-15,-1 1-2 0,0 0-11 0,0 1 12 16,1 1-11-16,-2-1 22 0,2 1-15 0,0 1 4 16,0-1 4-16,0 1 1 0,0 4-11 15,0 0 2-15,0-8-10 0,0 8-8 0,0-8 2 16,0 8 3-16,0-10-14 0,0 1 4 15,0 2 8-15,0 1-9 0,0 6 3 0,0-11-22 16,0 3 0-16,0 0-2 0,0 1-2 0,0 7 2 16,0-9 2-16,0-1 5 0,0 2-20 15,0 8-17-15,0-10 0 0,0 1 0 0,0 2 0 16,0 1 0-16,0 6 0 0,0-10 0 0,8 4 0 16,-8 6 0-16,9-19 0 0,-8 12 0 0,2 0 0 15,0-8 0-15,3 3 0 0,-2 3 0 0,-1 0 0 16,0 0 0-16,0 2 0 0,-3 0 0 15,3 0 0-15,-1 4 0 0,-1-4 0 0,2 1 0 16,1 4 0-16,-4-3 0 0,3 1 0 0,-3 2 0 16,1-3 0-16,-1 5 0 0,0 0 0 15,0 0 0-15,0 0 0 0,0 0 0 0,0 0 0 16,0 0 0-16,0 0 0 0,0-11 0 0,-1 13 0 16,1 1 0-16,-1-1 0 0,-1 1 0 15,2 2 0-15,-1 0 0 0,1 3 0 0,-5 8 0 16,4 4 0-16,1-10 0 0,0 4 0 0,0 4 0 15,0 2 0-15,0 0 0 0,0 4 0 0,-10 25 0 16,7-24 0-16,3 3 0 0,0-15 0 16,0 8 0-16,0 4 0 0,0 2 0 0,0 0 0 15,0 2 0-15,0 1 0 0,0-1 0 0,0 2 0 16,0-2 0-16,0-2 0 0,0 1 0 0,-6 2 0 16,6-4 0-16,0 0 0 0,0-2 0 15,0-3 0-15,0-4 0 0,0 2 0 0,0-2 0 16,0-2 0-16,0 0 0 0,0-1 0 15,0-1 0-15,0-2 0 0,0-4 0 0,0-7 0 16,0 8 0-16,0-8 0 0,0 8 0 0,0-8 0 16,0 8 0-16,0-8 0 0,0 8 0 15,0-8 0-15,0 0 0 0,0 6 0 0,0-6 0 16,0 0 0-16,0 8 0 0,0-8 0 0,0 0 0 16,0 0 0-16,0 0 0 0,0 0 0 0,1 12 0 15,-1-12 0-15,-1 0 0 0,-1 0 0 0,4 2 0 16,-2-4 0-16,1 2 0 0,-1-3 0 15,-3 2 0-15,6 1 0 0,-6-3 0 0,3 2 0 16,0-2-225-16,-1-1-101 0,1 1-469 0,1-1 88 16,2 1 22-16,0-3 65 0,6-6 52 15,2-3 65-15,3-3 7 0,3 2 47 0,-1 1 88 16,3-4 3-16,2 3-30 0,-4-8 39 16,2 6 23-16,3-1-10 0,0-3-1 0</inkml:trace>
  <inkml:trace contextRef="#ctx0" brushRef="#br0" timeOffset="152942.32">1237 4784 259 0,'0'0'274'0,"0"0"-27"15,0 0-20-15,0 0-16 0,0 0-25 16,0 0 2-16,0 0 1 0,-17-30-20 0,17 26-8 16,-1 2 4-16,1 0-25 0,0-1-13 0,0 0 4 15,0 0-37-15,-1 2 18 0,-2 0-35 16,3-1 26-16,3 2-41 0,-3-4-6 16,1 4 33-16,-1-1-33 0,0-1-26 0,0 2 8 15,-1 0 31-15,1-1-21 0,0 1 7 0,0 0 0 16,0 0-23-16,0 0-15 0,0 0 35 0,1-3-1 15,-1 5-10-15,0-1 6 0,1 2 13 0,-1-2-30 16,3 0 11-16,-2 4-33 0,-1-4 22 16,2 3-2-16,1 2 35 0,-1 1-17 0,3 8-11 15,0 1-5-15,-2 0-2 0,4-3-3 16,-3 2-3-16,-2-3 16 0,-2 0 5 0,4 8 14 16,0-4-21-16,-1-3-8 0,-1-3-3 0,-2 2 16 15,4 6-20-15,-4 4 4 0,5-2 3 16,-4-6-29-16,2 0 1 0,3 2 32 0,-6-3-18 15,3 1 2-15,-2-1 16 0,-1-4 2 0,0 1 1 16,3 9-2-16,-3-11-32 0,0 3 28 16,0 3-8-16,0-2-4 0,0 1 12 0,0-3 3 15,0 1-14-15,0-2 0 0,0-2 5 16,0 2-2-16,0-3-14 0,0-6 1 0,0 10-10 16,0-3-20-16,0-7 39 0,0 10-11 0,0-4-6 15,0-6-16-15,0 8 18 0,0-8 6 0,0 6-9 16,0-6 12-16,0 9 7 0,-7 1 14 15,7-10 12-15,0 0 0 0,0 0-12 0,0 0 21 16,0 0-10-16,0 0 0 0,0 0 1 0,2 8-14 16,-2-9-11-16,0 1 12 0,0-2 3 15,-2 1-26-15,2 0 8 0,0-2 9 0,0 0-18 16,2-1-8-16,0 1 18 0,-2-2 0 16,2-1-21-16,-1 1 14 0,1-1 8 0,1 0-3 15,2-9-9-15,1 4-4 0,-2 1-10 0,0 0 18 16,-3 2 0-16,3 3-1 0,0-2-3 15,-1-1-3-15,-1 3 7 0,8-8 0 0,-2 2-5 16,0-4-14-16,3 4 24 0,-6 2-7 0,1 0 2 16,3-2 3-16,0 0 2 0,2-2-2 15,-1 2 7-15,-3 1-23 0,0 2 16 0,-2 3-2 16,0 1-1-16,-1-1 0 0,1 1-11 16,-2 2 2-16,1 1 8 0,0-3-2 0,-1 1-12 15,0 2 25-15,0-1-21 0,0 0 12 0,-1 2 0 16,0-2-5-16,0 2 2 0,1 0-2 0,-1-1 1 15,0 1-7-15,-2 0 6 0,0 0-4 16,0 0 9-16,0 0-10 0,8 0-10 0,-8 0 16 16,0 0 4-16,0 0-5 0,8 0 3 0,1 13-13 15,-8-10 15-15,1-1-3 0,1 1 1 16,-2 0-2-16,3-1 4 0,-3 3-11 0,0-3 8 16,2 1-4-16,-2 0 2 0,3-2 17 0,-1 2-2 15,-2 0-14-15,0 0 6 0,2-1 7 16,-2 1-3-16,1 0-6 0,-2 0 7 0,1-1-3 15,0 1 2-15,0 1 21 0,2 0-18 0,-2-2 23 16,2 5-30-16,-3-3 1 0,0 1-8 0,0 0 14 16,2-1 9-16,-1 4-17 0,-1-3 22 15,0 0-28-15,0 1 18 0,2-1-20 0,-2-5 3 16,0 0 21-16,0 8-27 0,0 1 12 0,0-2 12 16,0-7-17-16,0 9-2 0,0-1 22 15,0 0-28-15,0 0 5 0,0 1-7 0,0-2 2 16,0 2-2-16,0-1 19 0,0-1-10 0,0 1-10 15,0-1 19-15,0-1-17 0,0 1 25 0,0-7-17 16,0 10 2-16,0-3-17 0,0 0 1 16,0-7 10-16,0 8-1 0,0-8-8 0,0 8 9 15,0-8 9-15,0 9 2 0,0-9-25 0,0 8 11 16,0-8-6-16,0 7-4 0,0-7 9 16,0 7 7-16,0-7 27 0,0 0-12 0,0 0-12 15,0 7 24-15,0-7-2 0,0 0-27 0,-4 10 13 16,3-9-14-16,1 1-1 0,0 0 7 15,0-1-19-15,0-1 11 0,0 2 0 0,-3-2-10 16,2 2 7-16,1-1 8 0,0 0-24 0,0-1-18 16,0 2-59-16,0-4-55 0,1 2-34 0,2 2 19 15,-3-2-143-15,0-2-39 0,0 0 30 16,2 0-253-16,-1 2 49 0,2-3 30 0,-2-1 21 16,1 3 60-16,-2-2 20 0,-2 2 32 0,2-2-25 15,0 2 91-15,0-1-8 0,-1-2 44 16,0 3-34-16</inkml:trace>
  <inkml:trace contextRef="#ctx0" brushRef="#br0" timeOffset="153944.26">1117 4874 406 0,'-1'-2'248'0,"3"0"-42"0,-2 4-8 0,0-2-17 16,-1-4 0-16,1 4-11 0,1 0-10 16,-3-3-9-16,3 2-12 0,0 0-11 0,-1 3 6 15,2-4-19-15,-1 0-30 0,-2-2-9 0,-1 1-5 16,6-1-2-16,-3 0-15 0,-2 0-3 16,1 1 13-16,1 0-15 0,-1 3-10 0,4 0 6 15,-3-4 36-15,1-4-4 0,-2 2-34 16,1 1 35-16,-1 3-48 0,0 2 39 0,0 0-19 15,0-7-4-15,2-5 27 0,1 3-18 0,-3 9-5 16,0-8-23-16,0-1 47 0,0 0-38 16,0 0 16-16,0 0-14 0,0 2 15 0,0 7-20 15,0-12 14-15,0 3-5 0,0 4-3 0,0-2-5 16,0 7 8-16,0-10-8 0,0 10 20 16,0-7-13-16,0 7-3 0,0-7-32 0,0 7 0 15,0 0 19-15,0-9 37 0,0 9 0 0,0-6-19 16,0 6 2-16,0 0 1 0,0-12 12 15,0 12-11-15,0 0-3 0,0 0-9 0,0-6 19 16,0 6-22-16,0 0-4 0,0 0 8 0,0 0-13 16,0-9-2-16,0 9 11 0,5-6 5 15,-5 5-3-15,0 2-6 0,0-2 10 0,1-3-9 16,-1 4-11-16,0-2 10 0,0 2-8 0,2 4 2 16,-2-3-4-16,2 0-16 0,-2-1 14 0,-1-2 3 15,1 2-7-15,4 0 1 0,-7 1-13 16,3-1-3-16,-1 1 1 0,2 0-12 0,-1 2 15 15,2 0 6-15,0 0 3 0,4 3-5 16,-3-2 5-16,-2 0-6 0,3 0 8 0,0 3-4 16,0 0 2-16,-2-3 0 0,2 4-2 0,0 2 1 15,4 8 4-15,-2-1 3 0,-1 1-8 0,2 3 10 16,0-1-19-16,0 4 22 0,-1-3-23 16,2 2 10-16,-3 0 9 0,0-1-5 0,1 0-9 15,-1-2-3-15,2 0 14 0,-3-1 12 0,2-1-2 16,3 0-1-16,-3 0 1 0,-3-4-10 15,1 3 1-15,0-1 5 0,-2-3 0 0,4 4-12 16,-2-4 8-16,-1-2 6 0,-2-1-4 16,2 8-5-16,-1-2 6 0,2 0-4 0,-1 0-15 15,-3-16 2-15,0 11 18 0,0-1-11 0,0-1 5 16,0 0-1-16,0-2-5 0,0-7-8 16,0 7 7-16,0 2 0 0,0-9 4 0,0 8 2 15,0-8 13-15,0 7-5 0,0-7 17 0,0 7-24 16,0-7 7-16,0 0 0 0,0 9 1 15,0-9-3-15,0 0 0 0,0 0 20 0,0 6-13 16,0-6 6-16,0 0-9 0,0 0-19 0,0 0 3 16,0 0 4-16,0 9-15 0,0-9-43 0,0 0-63 15,0 0 12-15,0 0-189 0,0 0 26 16,-5 9-356-16,3-9 55 0,1-1 52 16,-3-1 47-16,3 2 28 0,1-2-10 0,-3-2 72 15,3 2 27-15,0-1 23 0,2-2 65 0,0-1-30 16,1 0-15-16</inkml:trace>
  <inkml:trace contextRef="#ctx0" brushRef="#br1" timeOffset="173377.75">8227 3987 389 0,'0'14'148'0,"0"-14"-15"16,0 0 5-16,0 15-49 0,-25 7-10 0,24-15 18 16,0 0 0-16,-1-1 11 0,1 0-59 15,1 2 35-15,0 0-10 0,0 0-1 0,0 0-10 16,-1 14 10-16,0-3-3 0,-1 1-12 0,2-2-4 16,0-4-6-16,-2 7-15 0,-1-1 33 15,3 3-31-15,-1 3-2 0,0-4 21 0,-2 4-20 16,2 1 8-16,-1-1-8 0,1 5 0 15,0-2 5-15,1 1 0 0,-4 4-31 0,4-20 24 16,0 12 5-16,0 2-15 0,0 4 10 0,0-1-7 16,0-1-19-16,0 2 0 0,0-1 1 15,0-1-7-15,0 1 13 0,0-1 10 0,0-1-23 16,0 0 17-16,0 1-8 0,0-2 10 0,0-4-10 16,0 3 0-16,0-2 5 0,0-3 5 15,0 2-24-15,0-2 7 0,0 1-8 0,9-1 16 16,-9 0-4-16,10 23-2 0,-10-25-6 15,4 0 4-15,-4-7 6 0,1 9-25 0,-1-6 21 16,0-6-1-16,0 5-3 0,0 3 13 0,0 0-24 16,0 3 14-16,0-1-11 0,0 2 18 15,-11 22 1-15,7-20-9 0,0-2 3 0,1 2-13 16,-1-3 17-16,4-2-7 0,-2 3-7 16,2-15 8-16,0 4 2 0,0 0-15 0,0 0-1 15,0-2 16-15,0 7-7 0,12 24 28 0,-7-14 27 16,-1 2-18-16,-2-2 6 0,-2 5 2 15,2-3-6-15,-2-11 11 0,0 3-26 0,0 5 14 16,0-1-15-16,0 1 2 0,0-2-8 0,0 0 1 16,0-1 3-16,0 2-15 0,0 1 3 15,0-2 4-15,0 0 8 0,0-1 7 16,0-4-25-16,0 0-6 0,0 1 13 0,14 17-16 16,-12-20 27-16,1 3-24 0,2-1 4 0,0-3-4 15,0 2 17-15,0 1-19 0,-2 0 11 0,4-1-10 16,-4 0 8-16,0-4 2 0,0 4-8 15,3 0 2-15,-5-5 8 0,0-2-16 0,3 8 15 16,1-1-17-16,-1 3 6 0,0 4-1 0,-2 1 13 16,3 2-14-16,-3 1 11 0,0 0 0 15,1 3-22-15,-1-7 14 0,-2-1-10 0,0 0 30 16,4 0-17-16,1 0-2 0,4 5 13 16,-4-2-23-16,1 2 8 0,-3-4 3 15,1 4 7-15,0-4-11 0,1 1 5 0,-4-4 9 16,3 1-12-16,1-4-2 0,-1 2-1 0,1-1-1 15,0 1 19-15,0 5-23 0,-1-2 7 16,-1 1 7-16,2-2 7 0,-4 3-16 0,2-4 8 16,-2 2 6-16,2-4-18 0,-2 2 17 15,4 2-9-15,-4 1 3 0,2 5-4 0,-3 3 14 16,2-4-3-16,-2 2-9 0,3 1 10 0,-2-2 13 16,1 0-15-16,1-1 7 0,0 1-17 15,3-1 20-15,-2 1-15 0,1 5-10 0,-1-4 14 16,0 5-9-16,-4-5 19 0,1 4-23 0,2-1 27 15,-1 2-15-15,-2-18-8 0,0 9 1 16,0 4 14-16,0 5-23 0,0 1 9 16,0 2-7-16,0-2 10 0,0-1-7 0,0 1 8 15,0 0-3-15,0 0 4 0,0 2 3 0,-5 36-5 16,1-38 17-16,4 0-10 0,-2 0-14 16,-1-2 12-16,2-1 1 0,1 5-18 0,-4-1 19 15,3-3-12-15,0 1 18 0,-1 0-12 16,0 4-11-16,2-2 19 0,-3 1-11 0,2 1-3 15,0-1 17-15,1-18-13 0,0 8-2 0,0 5 22 16,0 2-14-16,0 1-5 0,0 0-12 16,0-1 12-16,0 1 0 0,0-1-3 0,0 1 7 15,11 37 6-15,-11-54-28 0,0 8 23 16,0 8-1-16,0 4-12 0,0 4 9 0,-11 52 3 16,6-46-6-16,-2 3 5 0,-7 2-19 15,1-2 13-15,3 2 5 0,-5 2 6 0,-2-2-11 16,4 2 6-16,-1 0-3 0,-1 1 4 0,-2-1 8 15,6-1-13-15,-5-2 4 0,1-2 8 16,1-2-10-16,0-4-3 0,1 0 3 0,-1-1 15 16,4 0-21-16,-2-2 13 0,4 0 2 0,1-1-17 15,1-2 24-15,1 1-22 0,-1-3 14 16,2-1 15-16,1 2-24 0,0-2-2 0,2 1 3 16,0 5 9-16,-2 1 10 0,-1 2-13 15,2-1-16-15,-3 2 28 0,1 2-24 0,1 2 7 0,-4 1-1 16,0-3-5-16,2 2 13 0,-1-2-4 15,2-4-8-15,1-3 1 0,3-2-11 0,0-3 6 16,0-19 3-16,0 7-6 0,16 30 22 16,-6-29-18-16,0 3 8 0,0-6 12 0,-1 6-25 15,1-5 8-15,2 4 0 0,-2-2 6 16,0 3 10-16,-1 2-18 0,0 2 1 0,-1 3-3 16,-3 0 12-16,0 3-14 0,0 0 8 15,-3-1-14-15,0 4 13 0,3 1 13 16,-5 3-10-16,0-24 13 0,0 13-2 0,0 5-14 15,0 4 7-15,0-2-16 0,0 3 22 0,0-4-9 16,0 0 1-16,0-1 8 0,0-1-2 0,0-1-21 16,0-2 9-16,0 1-10 0,0-1 14 15,0 1 1-15,0-1 0 0,0-1 10 0,0 1 1 16,0 1-15-16,0 1-6 0,0-1 0 16,0 1 16-16,12 41-5 0,-10-41-3 0,0 4 11 15,-2-22-8-15,0 10-3 0,0 6 1 0,0 3 12 16,9 38 8-16,-7-40-22 0,1 0 13 15,-3-18 1-15,0 8-11 0,0 4 2 16,0 4 7-16,0 2-3 0,0-1-30 0,0-2 32 16,0 0-9-16,7 32-17 0,-7-49 16 0,0 7 3 15,0 6 10-15,0-1-15 0,0 4-7 0,0 1-9 16,0 1 13-16,-9 36-4 0,8-33 11 16,1-20-2-16,0 9-1 0,0 6 17 0,0 3-28 15,0-2 9-15,0 3 10 0,0 0-16 16,0 0 12-16,0-1-3 0,0-1-9 0,0-1 22 15,0 0-4-15,0-1-5 0,0 2-13 0,0-3 27 16,10 33-10-16,-7-28-9 0,-1-3-2 0,0-2 19 16,0 3-3-16,1 2-14 0,-3-2-4 15,2-1 14-15,-2 0-14 0,3 0 8 0,-2-2 2 16,1 2-12-16,-2 2 5 0,2-1 6 16,-1-4-2-16,3 1 17 0,0-1-11 15,-2-1 3-15,1-2-13 0,0 1 20 0,1-2-22 16,-1 1 5-16,1-3-4 0,1 0 10 0,-1 3 15 15,1 0-23-15,0-3 1 0,-1 5 8 0,1 2 17 16,-2 1-13-16,0 1-17 0,-3 0-2 16,0-14 2-16,0 8 23 0,0 2-7 0,0 5-2 15,0-2 9-15,-10 34-27 0,8-33 27 16,-2 1 0-16,4-17-37 0,0 9 20 0,0 3-6 0,0 0 28 16,-13 30-20-16,11-30-9 0,-1-1 7 15,3-3 14-15,-1 0-21 0,-2 3 1 0,3-16-10 16,0 9 38-16,11 27-26 0,-10-21-3 15,0 3 12-15,-1-17-16 0,0 8 20 0,0 4-17 16,0 1 2-16,0 2 8 0,0 0 14 0,0 1-23 16,0-1 8-16,0 2-3 0,0-3 6 15,0 1 6-15,0 0-18 0,0 0-3 0,0-4 13 16,0 1-6-16,-13 27-11 0,12-27 9 16,-3 0-2-16,4-12 7 0,0 3 2 0,0 7 13 15,0-2 7-15,-9 25-29 0,4-22 26 16,4 3-13-16,-3-7-11 0,4 4-1 0,-5 1 23 15,4 3-37-15,1-6 15 0,0 1 15 0,-2 1-22 16,2-2 27-16,0-11-21 0,0 6 1 16,0 3-8-16,0 0 25 0,0 0-5 15,0 1-12-15,0 1 9 0,0 0-11 0,0 0-3 16,0 1 1-16,0 0 13 0,0 1-13 0,0 0 16 16,0-1 0-16,0 1-20 0,-5 27 11 15,5-27 1-15,-1 4 10 0,-2-5 7 0,-2 2-12 16,2-1 16-16,1 0-15 0,0-1-20 0,-1 1 7 15,-1 2-6-15,4-3 21 0,-2 2 3 16,-2 0 11-16,1 1-27 0,2-1 0 0,-3 0 2 16,3 0 1-16,-3 3-13 0,4-3 13 15,-1 0 4-15,-2 2-8 0,3 0 28 0,-5 1-33 16,3-1 14-16,2-4-2 0,-2 1 4 0,1 0-18 16,0 0 26-16,-1-2-20 0,1 1 3 15,-1-1 20-15,-1-3-22 0,3-9 13 0,0 5 12 16,0 3-7-16,0 2-13 0,0-1 6 0,0 3-9 15,0-1-1-15,-10 25-11 0,9-19 12 16,-1-2 7-16,-3 3 23 0,4-4-33 0,1 4 14 16,-3-1-7-16,3-1-7 0,-4 12 17 0,2-4 12 15,-1-6-24-15,-2-1 1 0,2-7-10 16,3-3 12-16,0-8 13 0,0 0-5 0,0 1 9 16,0 0-32-16,0 1 5 0,0-2 4 0,0-2 4 15,0 3 11-15,0 1-13 0,15 7-1 16,-10-6 2-16,-4 1 24 0,1 4-33 0,3-1 26 15,-5-8-16-15,0 4 5 0,0 2 13 0,0 6-33 16,0-1 14-16,10 19 1 0,-10-31 25 16,0 6-38-16,0 3 24 0,0-1-11 15,0-1 17-15,0 0-20 0,0 1-10 0,0-1 19 16,0 1 19-16,0-5-31 0,0-2 7 0,0 1-2 16,0-1 30-16,-3 8-8 0,0-10-1 15,1-1-17-15,1 0 23 0,0 2-12 0,-1-1-16 16,1-1 0-16,1-2-14 0,0-2-32 0,-4-1-40 15,6-2 9-15,-5-11-271 16,2-4 28-16,1 5 25 0,-8-28-65 0,5 5 63 16,-5-3 23-16,-1 0 18 0,-3-8-18 0,-1 4 31 15</inkml:trace>
  <inkml:trace contextRef="#ctx0" brushRef="#br1" timeOffset="179426.38">29443 3573 680 0,'0'0'298'15,"0"0"-42"-15,0 0-14 0,0 0-26 16,0 0-7-16,0 0 9 0,0 0-29 0,0 0-29 15,0 0-19-15,0 0 2 0,0 0-15 16,0 0 5-16,0 0-39 0,0 0-23 0,0 0 8 16,0 0 6-16,0 0-11 0,6 3-9 0,-7-5-6 15,-3 1 15-15,3-1 4 0,-2 1-11 0,0 0 5 16,0-3-7-16,-2 3-2 0,-1 0 8 16,2 0-5-16,-1-2-5 0,-1 2 15 0,3-1 9 15,-4 2-15-15,1-2-6 0,1 1 0 16,-2 1 2-16,4-1 2 0,-4 1-4 0,1 0 10 15,2 0-18-15,-2 0 9 0,-1-1 2 0,7 1-23 16,-8 0 15-16,1 0-2 0,0 0 9 0,1 0-11 16,-3 0 12-16,3 0-6 0,-8 0 7 15,-2 0-9-15,-2 0 14 0,3 0-11 0,1 0 11 16,1 0-18-16,0 0 13 0,3 0-12 0,-2 0-8 16,-3 0 14-16,-4 0-20 0,0 0-3 15,1 0 2-15,-4 0 0 0,3 0-6 0,-3 0 7 16,2 0 25-16,2 0-21 0,-4 0-8 0,1 0 26 15,0 0-26-15,2 0-10 0,1 0 5 16,1 0 6-16,-17 8-2 0,19-8-4 0,1 0-16 16,2 0 12-16,-8 0 7 0,-1 3-3 15,3-3-4-15,3 0-2 0,2 0 21 0,-6 3-7 16,0-3 1-16,3 2-6 0,1 2-4 0,-4-2 17 16,0-1-21-16,2 2 19 0,-2 0-32 15,5-3 21-15,-4 2-5 0,4 1 8 0,1-1-3 16,3-1-8-16,-8 2 3 0,5-2-8 15,-7 3-2-15,4-1 13 0,2-2-19 0,3 1 19 16,-3 0-9-16,5-1 13 0,-9-1-16 0,-1 4 2 16,1-2-1-16,0 2 1 0,-1-2-1 15,8-2-10-15,-4 0 6 0,2 0 4 0,2 0-3 16,-3 0 12-16,0 0-13 0,0 0-15 0,1 0 15 16,-5 0 3-16,4 6 0 0,-4-6 0 15,-10 15-1-15,14-11-5 0,-5 0-2 0,6-2 9 16,-4 3-1-16,1-2-8 0,-2 0 12 0,-1 1 0 15,5-3-9-15,-4 3-4 0,0-2 5 16,9-2-12-16,-5 0 5 0,2 0 0 0,-2 0 10 16,3 0-12-16,-2 0 4 0,3 0-6 0,1 0-7 15,1 0 0-15,-1 0 0 0,-5 0 0 16,-3 0 0-16,3 0 0 0,-1 0 0 0,3 0 0 16,-5 0 0-16,-1 0 0 0,-1 0 0 0,-1 0 0 15,-1 0 0-15,0 0 0 0,2 0 0 16,0 0 0-16,0 0 0 0,4 0 0 0,3 0 0 15,2 0 0-15,-1 0 0 0,1 0 0 0,2 0 0 16,1 0 0-16,0 0 0 0,-2 0 0 0,4 0 0 16,-2 0 0-16,0 0 0 0,-7 0 0 15,-3 0 0-15,2 0 0 0,1 0 0 0,0 0 0 16,-1 0 0-16,-2 0 0 0,-1 0 0 16,2 0 0-16,-1 0 0 0,-1 0 0 0,-13-15 0 15,21 15 0-15,-3-2 0 0,-3 0 0 0,3-1 0 16,-5 0 0-16,5-3 0 0,3 5 0 0,-5-3 0 15,2 3 0-15,13 1 0 0,-9 0 0 16,1 0 0-16,-1 0 0 0,0 0 0 0,-1 0 0 16,-21-13 0-16,19 11 0 0,1 2 0 0,2 0 0 15,1-1 0-15,0 1 0 0,0-1 0 16,0 0 0-16,2-1 0 0,1 0 0 0,5 2 0 16,-8 0 0-16,3 0 0 0,-3 0 0 15,-4 0 0-15,0 0 0 0,-2 0 0 0,3 0 0 16,-20-9 0-16,12 6 0 0,3 2 0 0,1 1 0 15,-3-3 0-15,0-3 0 0,0 6 0 16,2 0 0-16,4 0 0 0,0 0 0 0,0 0 0 16,3 0 0-16,-1-1 0 0,-7 0 0 15,3 1 0-15,5 0 0 0,-1 0 0 0,10 0 0 16,-8 0 0-16,1 0 0 0,0 0 0 0,1 0 0 16,6 0 0-16,-9 0 0 0,1 0 0 15,8 0 0-15,-9 0 0 0,9 0 0 0,-9 0 0 16,9 0 0-16,-7 0 0 0,7 0 0 0,-9 0 0 15,9 0 0-15,-7 0 0 0,7 0 0 16,-9 0 0-16,2 0 0 0,7 0 0 0,-7 0 0 16,0 0 0-16,7 0 0 0,-8 0 0 0,-1 0 0 15,9 0 0-15,-8 0 0 0,1 0 0 16,-4 13 0-16,5-11 0 0,0 0 0 0,3-2 0 16,-1 0 0-16,3 0 0 0,-2 1 0 0,1 0 0 15,-1 0 0-15,3-1 0 0,0 0 0 16,0 0 0-16,0 0 0 0,0 0 0 15,0 0 0-15,-7 0 0 0,7 0 0 0,0 0 0 16,0 0 0-16,0 0 0 0,-7 0 0 0,7 0 0 16,0 0 0-16,0 0 0 0,0 0 0 0,-7 0 0 15,7 0 0-15,0 0 0 0,0 0 0 16,-8 0 0-16,8 0 0 0,0 0 0 0,0 0 0 16,-8 0 0-16,8 0 0 0,-6 0 0 0,6 0 0 15,0 0 0-15,-8 0 0 0,8 0 0 16,-6 0 0-16,6 0 0 0,-7 0 0 0,7 0 0 15,-8 0 0-15,8 0 0 0,-7 0 0 0,7 0 0 16,-8 0 0-16,8 0 0 0,-9 0 0 16,2 0 0-16,-1 0 0 0,8 0 0 0,-8 0 0 15,1 0 0-15,-1 0 0 0,8 0 0 0,-9 0 0 16,1 0 0-16,8 0 0 0,-7 0 0 16,7 0 0-16,-8 0 0 0,8 0 0 0,-9 0 0 15,9 0 0-15,0 0 0 0,-8 0 0 0,8 0 0 16,0 0 0-16,-6 0 0 0,6 0 0 15,0 0 0-15,-9 0 0 0,9 0 0 0,0 0 0 16,-7 0 0-16,7 0 0 0,0 0 0 0,-8 0 0 16,8 0 0-16,0 0 0 0,-7 0 0 15,7 0 0-15,0 0 0 0,-8 0 0 0,8 0 0 16,0 0 0-16,0 0 0 0,-7 0 0 16,7 0 0-16,0 0 0 0,-6 0 0 0,6 0 0 15,0-8 0-15,0 8 0 0,0 0 0 16,0 0 0-16,-7 0 0 0,7 0 0 0,0 0 0 15,0 0 0-15,-11-8 0 0,10 8 0 0,1 0 0 16,-3 0 0-16,2-2 0 0,-1 2 0 16,2 2 0-16,-1-2 0 0,1 1 0 0,0 0 0 15,0-1 0-15,0 0 0 0,-1 0 0 0,0 2 0 16,2-4 0-16,-2 2 0 0,1 0 0 16,0 0 0-16,0 0 0 0,0 0 0 0,0 0 0 15,1 0 0-15,-1 0 0 0,0-2 0 0,-1 2 0 16,1-2 0-16,-2 2 0 0,4 0 0 15,-2 0 0-15,-2 0 0 0,4 0-27 0,-2 2-161 16,0-2-41-16,0 0-63 0,0 0 26 0,2 1-107 16,-2-1-24-16,3 0 37 0,2 1-263 0,-1 1 51 15,3-2 48-15,-3 1 0 0,5-1 22 16,-2 0 40-16,3 0 2 0,19 4 32 0,-20-4 104 16,5 0 23-16,5 0 23 0,2 0-49 0,-1 0 63 15</inkml:trace>
  <inkml:trace contextRef="#ctx0" brushRef="#br1" timeOffset="181585.8">29451 3512 265 0,'0'0'228'0,"0"0"2"0,0 0-46 16,0 0-14-16,0 0-44 0,0 0 13 0,0 0 0 15,0 0-28-15,0 0 6 0,0 0-14 16,0 0 2-16,0 0-1 0,0 0-8 0,14 0-4 16,-14 0-8-16,0 0 18 0,0 0 5 0,0 0-20 15,0 0 2-15,0 0 15 0,0 0 11 16,0 0-39-16,0 0-14 0,0 0 11 0,0 0 0 16,25-13-10-16,-22 13 9 0,-1 1-2 0,1-1 3 15,0-1-17-15,-1 1 25 0,1 0-28 16,1-1-18-16,-1 1 32 0,0 0-7 0,-3 0 7 15,0 0-8-15,0 0-7 0,0 0 19 16,9 0-18-16,-9 0 33 0,14-11-27 0,-11 8 0 16,0 1-4-16,1 1-17 0,1-2 2 0,5-6 32 15,-2 3-5-15,0 2 13 0,2 1 0 16,-5-1-11-16,-1 0-3 0,2 1-3 0,-2-1-1 16,1-1 0-16,-1 1 5 0,5-8-9 0,-2 2 6 15,-1 6-16-15,0-4 12 0,-2 0-20 0,3-5-2 16,-2 3 2-16,0 0 6 0,-4 2-2 15,3 0-1-15,0-2 2 0,2-4-6 0,1 0 5 16,-4 3 10-16,3 0-17 0,1-2 5 0,-1 0-8 16,-2 2 2-16,-1 2 0 0,1-1 7 0,-3 5-2 15,2-4 8-15,-1 2-17 0,-2-1-5 16,2 1 0-16,-2 2 1 0,2-4-11 16,-2 1 9-16,0-2-1 0,0-1-18 0,0-3-1 15,0 0-1-15,0 0 0 0,0-1 9 0,-15-17 6 16,11 15 0-16,1-2-6 0,-1 2 7 0,-2 5-7 15,4 2-12-15,-1 0 9 0,-3-8 6 0,-1 5 18 16,-1-1-13-16,3 1-14 0,0-2 20 16,-2-1-5-16,-1 4-17 0,-2-2-10 15,1 2 27-15,-2-3-25 0,0 2-3 0,2 0 10 16,-4 3 6-16,6 0 13 0,0 2-8 0,2 3-15 16,1-1 2-16,-1 1 1 0,4-1-3 0,-2 2 6 15,-3 0 11-15,5-2-9 0,-2 2-14 16,-1-2 14-16,0 2 0 0,1 0 3 0,-7-7-12 15,-1-3 8-15,1 1-12 0,0 1 36 0,-3 0-15 16,1-1-16-16,0 3 3 0,-1-1-16 16,1 0 33-16,-2 2-6 0,0-1-12 0,1 0-4 15,3 4 5-15,1 2-7 0,-4-3 13 16,3 2-12-16,0 1 2 0,1-1-10 0,0 5 18 16,3-4 14-16,-2 2-39 0,-7-3 34 0,0 0-30 15,-1-1 12-15,3 5-2 0,-3-4 22 0,0 0-10 16,-3 1-15-16,0-3 25 0,3 4-26 15,-3-2 12-15,3 3-9 0,8 2-3 0,-1 0 25 16,-1 0-34-16,1 0 8 0,-1 0 10 0,2 0-5 16,-1 0 2-16,1 0 3 0,-19-11 15 15,15 10-21-15,0-1-5 0,1 1 2 0,3 0 1 16,-1 1 2-16,-10-2 12 0,1-3-14 0,-1 3 0 16,-1 1-8-16,0-1 32 0,-3 1 5 15,3 1-7-15,0-1-24 0,3-2 8 0,3 2-17 16,1 1 12-16,1 0 15 0,3 0-18 15,-10-2 2-15,8 2 3 0,-1 0 9 0,3 0 10 16,0 0-10-16,0 0-13 0,3 0 5 0,1 0-13 16,-2 0 11-16,1 0 21 0,-4 0-19 0,3 0 28 15,0 0-24-15,-6 0-10 0,1 0 28 16,2 0-14-16,-5 0-20 0,1 0-4 0,-13 11 24 16,14-9-3-16,3-2 11 0,-6 5 1 15,3-3-15-15,2-2 7 0,0 0 0 0,3 1-8 16,2 0-15-16,-3 1 19 0,3-1-1 0,0-1 8 15,0 1-9-15,1-1 0 0,-3 2-1 0,2-1 18 16,-1 1-19-16,0 0-6 0,-9 5 28 16,5-4-15-16,-6 2-3 0,3-3 13 0,4 1-19 15,-5 4-2-15,2-5 14 0,2 2-10 0,-4 2 1 16,1-1 1-16,1-5 16 0,4 5-10 16,-8-3-8-16,6 3 11 0,2-1-10 0,1 0-11 15,-7 3 13-15,8-3 1 0,-3 2-1 0,1-2 26 16,-3 4-3-16,1-3-39 0,-1 3 25 15,0 1-13-15,-3-3 15 0,5-3-12 0,1 4 9 16,-1 2-3-16,1-1 11 0,-5 0 0 0,3 0 10 16,0 1-3-16,1-2-2 0,-2 3-22 15,6-2 14-15,1-2-12 0,0 2 4 0,-4 3 14 16,0 0-5-16,0 3-5 0,-1-2 5 0,2 2-11 16,1-5 10-16,-1 4-13 0,5 1 4 15,-3 0 15-15,-2 1-23 0,3 1 13 16,-2 2 1-16,4-6 12 0,0 1-35 15,1-3 25-15,-2 7-2 0,4-4-1 0,-4 4 5 16,4-1 0-16,0-16-17 0,0 16 5 0,0 1 18 16,0 1-3-16,0-2-21 0,0-1 10 0,0-1-2 15,0-1-3-15,0 0-4 0,0 2 6 16,0 1-2-16,0-1-2 0,0-2-2 0,0-2 10 16,0 6-5-16,0 2 12 0,0-2-5 0,0 1-2 15,9 13-1-15,-5-13-5 0,1-2-8 16,0 2 0-16,-1 1 10 0,5-4-18 15,-4 1 24-15,5-4-5 0,-6 6 3 0,2 0-7 16,2-6 9-16,1 5 2 0,-2-5-23 0,1 4 7 16,-1-2 10-16,3 0 1 0,0-3-2 15,-2 2-1-15,1-1-6 0,2-2 6 0,-3-1-8 16,1 1-1-16,1 0 9 0,0-1-1 0,2 2-7 16,-3-2-2-16,5 0-8 0,-3 3-18 15,1-4-4-15,-1 0 38 0,-3 1-23 16,-1-4 6-16,1 1-9 0,-1-2 3 0,-2-1 1 15,0 1 11-15,1 0 0 0,-2-1 2 0,0 1-1 16,0-1 3-16,-2 1-1 0,5-1-39 16,-4-1 2-16,1 2-18 0,0-1-11 0,1-1-16 15,-1 1-14-15,1-2-24 0,0 2-34 0,2-2 15 16,-1-1-124-16,-1 0-72 0,2 1 30 16,-7-1-248-16,0 0-53 0,7 0 82 15,-7 0 39-15,9 0-2 0,-9 0 34 0,7 0 67 16,-7 0 36-16,9-12-9 0,-9 6 48 0,-3 1 41 15,-3-9 8-15</inkml:trace>
  <inkml:trace contextRef="#ctx0" brushRef="#br1" timeOffset="183742.68">2103 3363 642 0,'0'-14'241'16,"0"14"-13"-16,0 0 0 0,0 0-6 0,0 0-23 15,0 0 16-15,0 0-46 0,0-15 3 16,0 15-14-16,0 0-15 0,0 0 34 0,0 0-16 15,0 0-19-15,-20-21-3 0,20 21-14 16,-1-1-1-16,0-3-4 0,-2 3-8 0,3 0-3 16,0-1 20-16,0 1-33 0,-1-1-11 0,0 0 25 15,-2 0-13-15,1 0-12 0,0 1-1 16,2-4-18-16,-1 1 21 0,-1 3-12 0,0-4-14 16,0 3 8-16,0-2-11 0,0-1 15 0,-1 0-23 15,2 1 5-15,-2 0 5 0,-2-1-5 16,4-1 6-16,-8-5-18 0,5 3 18 0,0 3-13 15,1-1 7-15,-1 3 1 0,-1-1-9 16,1 0-4-16,1 1 1 0,-1-1-6 0,2 0-12 16,-2 4 12-16,1-4-14 0,-2 1 13 0,1 2 3 15,0-4-8-15,1 3-2 0,-1-1 6 0,0 2 15 16,2-3-2-16,-4 3-4 0,5 0 1 16,-3 0-17-16,2-1 4 0,-2 2 6 0,0-1 2 15,0-1-19-15,1 2 1 0,3 0-6 0,0 0 5 16,-8 0 10-16,8 0-12 0,-18 13-6 15,14-10 5-15,-1-1-11 0,0 3 5 0,1 0 20 16,-4 8-12-16,2-6-20 0,1 3 8 0,2-1 1 16,3-2 4-16,-1 0 4 0,1 0 11 15,0-7-6-15,0 12-12 0,0 1 2 0,12 8 11 16,-6-13-25-16,-1-3 7 0,0 1 0 0,0-1 32 16,6 6-27-16,-1-7 1 0,-1 0-13 15,-3-1 3-15,3-3 6 0,-1 0 6 0,-1 1-15 16,-7-1 1-16,6 0 0 0,7 0 36 0,15-14-31 15,-13 7 1-15,-2-2 1 0,1-2-25 16,-3 0 33-16,-1 2-20 0,0-2 6 0,-3 2 0 16,-2 5 28-16,-2-4-4 0,-1 1-2 0,0 2-19 15,-1-1-3-15,-1-1-18 0,0 3 21 16,0 4-6-16,0 0 13 0,0-9 3 0,0 1-4 16,0 8-21-16,-10-19 16 0,2 8 3 0,3-1-1 15,-2 7-2-15,-2-6 10 0,4 5-3 16,-1-1-17-16,1 2 21 0,-3-1-2 0,2 3-2 15,1-1-1-15,-2 3 29 0,1-2-5 0,0 3-45 16,0-1 1-16,0 1 1 0,6 0 13 0,0 0 0 16,-10 0 16-16,1 0-2 0,-11 13-17 15,9-3-21-15,2 4 2 0,1-5 35 16,3-1-1-16,1 2-35 0,1-1 8 0,0 6 3 16,2 1 11-16,1-16 0 0,0 8 19 0,0 1-4 15,0-1-41-15,15 20 14 0,-8-19 11 0,0-3-8 16,7 2 4-16,-7-3-5 0,2-2 3 15,-1 1 15-15,0-3 2 0,-1 0 1 0,0-1-20 16,-7 0 1-16,0 0-3 0,9 0 2 16,13-15 18-16,-11 11-1 0,0-5-1 0,-4 5 4 15,-1-3 5-15,0 2-4 0,-4-2 0 0,0-1-21 16,0 3 20-16,-1-1-20 0,-1 1 1 0,0-1 2 16,0 6 1-16,0 0-17 0,0-7 2 15,0 7 2-15,-13-18-5 0,4 9 2 0,-2-1 39 16,1 5-22-16,2 0 1 0,-1 3 0 0,2 0 5 15,-3-1 8-15,1 3-1 0,9 0-21 16,-7 0-17-16,-1 0 13 0,1 0 11 0,-3 0 1 16,-15 16 2-16,18-11 1 0,-2 1-4 0,2-2-1 15,4 3 1-15,0 0-17 0,3-2 1 16,-1 3 22-16,1-8-1 0,0 6-24 0,0 7 14 16,18 13-29-16,-9-12-43 0,0-3-41 0,1-5-57 15,3 5 18-15,-3-9-193 0,-10-2 33 0,11 0-328 16,3 0 51-16,16-13 53 0,-14 2 58 15,0-3 29-15,3-4 38 0,-4-1 29 0,-1-3 29 16,0-1 16-16,-2-5 41 0,2-3 47 0,2-5-34 16,-1-8 44-16</inkml:trace>
  <inkml:trace contextRef="#ctx0" brushRef="#br1" timeOffset="185201.58">3394 970 520 0,'-1'0'284'0,"-2"-2"-45"0,3 4-12 0,-3-2-42 0,3 0-1 16,-2 0-11-16,2 0-32 0,0-2 9 15,0 2-33-15,0 0-22 0,0 2 2 0,0-1 4 16,0-1-20-16,2 2 16 0,1 0-19 0,1-1 20 15,-1 3-12-15,2-2-19 0,6 9 23 16,2-4-2-16,0 4-19 0,-2-1-20 0,2 1-3 16,4 1-3-16,-1 0 4 0,3 1-13 0,0 3-5 15,2-2-5-15,1 2 0 0,-2 0-4 16,3 1 1-16,-5-4-2 0,4 3 11 0,-1-2-8 16,0 1 22-16,1 0-36 0,1 1 9 15,-4-1-1-15,4 0 2 0,0 2 3 0,-2-2-4 16,0-1 4-16,0 0-24 0,-1 0 21 15,-2 1-33-15,1 1 15 0,2-1-1 0,-1 1 37 16,2-2 16-16,0 1-11 0,-1 2 4 0,2 0-17 16,0-1 7-16,-1 4-25 0,5-2 25 0,-4 0-9 15,0 3-5-15,-3 0-11 0,5-2 19 16,-4-1-2-16,2 5-4 0,-1-4-1 0,4 2-2 16,-5-2-3-16,2-2-2 0,-2 0-14 15,-2 1-1-15,-1-5 35 0,1 4-7 0,3-1-2 16,-3 0-9-16,4 1 48 0,1 0 41 0,-1-1-19 15,3 2-22-15,-2 1 6 0,6-6-6 16,-1 6 3-16,0 0-19 0,2 1 0 0,2-1 0 16,-7 0 5-16,7 1-19 0,2 0 3 15,-1 0-21-15,4 2 22 0,-6-1-11 0,4 1-15 16,1 1 2-16,-1-3 2 0,1 1 5 0,2 0-17 16,-1 1 8-16,-1-2-2 0,2 1 9 15,-3 2-16-15,3-2 5 0,-3-2 9 0,-1 1 10 16,0 1-13-16,-2-3-10 0,4-3 9 0,-5 5 3 15,1-1-7-15,-5 5-12 0,4-2 8 16,0-4 15-16,2 3-6 0,-5-2-5 0,0 1-16 16,2-1 20-16,-1 0-11 0,-3 1 5 0,1 1-5 15,-1-2 6-15,-1 2-7 0,1-3 8 16,-1 2 2-16,-1-2-10 0,0 1-17 0,-1-1 11 16,0 2 12-16,0-4-5 0,1 4-18 15,-3-2 12-15,2-1 4 0,-3-1 0 0,1 1 5 16,-1-1-10-16,0 2 7 0,0 1 9 0,2-7-13 15,-4 5 7-15,1 0-5 0,0 1-1 16,3-3-3-16,0 3 7 0,0 0 3 0,0 0-5 16,1-1-11-16,3 1 15 0,0 2-10 0,0-4 0 15,2 5 14-15,-1-3-18 0,2 0 14 16,-1-1 1-16,2 1-5 0,1 0 10 0,1 1-13 16,3 1 2-16,-1-2 6 0,3 1-5 15,-3-1-4-15,0 2-1 0,2-1 3 0,0-1 6 16,-3 0-6-16,1-1-2 0,-3 0-8 0,0-2 12 15,-1 0 4-15,-2 1 3 0,0-1-7 0,1-2 2 16,-6-1 4-16,3-1-3 0,-5 0-4 16,3 0-9-16,-6-2 15 0,2 2-6 0,1 0-9 15,-5-1 21-15,-1-2-10 0,-1 0 4 16,-6-1-5-16,3 1-6 0,-2-3-1 0,-2 0 19 16,-6-1-11-16,3 0-12 0,-1-1 8 0,1 0 6 15,-1 0-2-15,1 1-7 0,-1-1 8 16,0 1 3-16,-2-2-5 0,2 0 5 0,0 3-18 15,0-3 11-15,1 1 10 0,-1 1-3 16,1-2-6-16,0 2-8 0,5 7 1 0,-1-2 16 16,3 0-10-16,-1 1 2 0,2-2 0 0,1 1 1 15,-2 0-4-15,-1 0-2 0,7 2 40 0,-5-3 14 16,1 2-16-16,3-2 2 0,-2-3-18 16,-1 5 13-16,0-3-10 0,-4-2-5 0,-2-1 9 15,-4-2 1-15,1 3-2 0,-1-3-10 16,1 1 14-16,-3-3-14 0,1 2 1 0,-1-2 4 15,2 1 6-15,-4-1-5 0,3 0-19 0,-3 0-1 16,0 0-30-16,0 0 9 0,0 0-5 16,0 0-30-16,0-7-19 0,-1 4-17 0,-1 3-50 15,4-1 13-15,-2-1-92 0,1-2-26 16,0 0-25-16,0 1 24 0,1-4-188 0,2 2 40 16,-2 0 33-16,1 0-69 0,2 1 0 15,-4 0 31-15,2-1 27 0,-2 1 38 0,0 0 46 16,0 1 18-16,1 0 12 0,-2 3 11 0</inkml:trace>
  <inkml:trace contextRef="#ctx0" brushRef="#br1" timeOffset="185998.53">7846 3677 684 0,'-2'-4'331'0,"1"-1"-19"16,0-3-18-16,-1 3-33 0,1-2 17 16,-1 3-34-16,-1-2-10 0,3 3 6 0,-1 1-19 15,0-4-28-15,1 3-21 0,-3 1-42 0,3-2 17 16,-1 4-25-16,1-1 4 0,0 0 18 0,-2 1-6 16,2 1-14-16,0-1 2 0,-1 0-14 15,1 1 5-15,0 3 3 0,0 0-14 0,1-1-1 16,1 2-2-16,-1 0-10 0,0 1-9 15,3 11-12-15,1-2 16 0,0 0-8 16,-1 1-14-16,1-4 3 0,-1 5-16 0,4-2-3 16,-3 2-4-16,-1-2 4 0,2 3-10 0,2-1-13 15,-2-2 13-15,4 0 6 0,-3-1-26 0,-1-1 23 16,2 2-23-16,-2-1-3 0,-1-3 8 0,2 4-13 16,-5-5 22-16,1-2-3 0,-2 2-8 15,-1 0 16-15,3-5 1 0,-3 4-20 0,0-3 13 16,0 0-11-16,1 0 2 0,0-2 6 0,-1 2-13 15,0-1 21-15,0-1 11 0,0 0-19 16,0-4 3-16,0 0-2 0,0 0 1 0,0 9-4 16,0-9 13-16,0 0 7 0,0 0 6 0,0 7 7 15,0-7-11-15,0 0 7 0,0 0-23 16,0 7 11-16,0-7-20 0,0 0 14 0,-11 11-7 16,8-11 3-16,-1 1-12 0,0-1-2 0,-2-1 7 15,1 1-15-15,0 0-6 0,0 0 14 16,-2-2-29-16,7 2 19 0,-10 0-3 0,-1 0 11 15,-7 0-6-15,-18-11 5 0,18 8-9 0,-5 2 8 16,13 1-16-16,-7 0 0 0,-2 0 13 16,-19-11 1-16,15 10 2 0,3-2 4 0,3 0-6 15,2 2 6-15,2-1-7 0,2 1-9 0,1 1 13 16,0-1 6-16,2 1 0 0,-11-4-6 16,19 4 12-16,-10 0-10 0,1 0-3 15,-1 0-4-15,3 0-1 0,-1 0-2 0,-3-11 7 16,6 10 5-16,1 1-1 0,2-1 4 0,-2 0-3 15,0-1 1-15,1 2-10 0,1-2 11 0,-1 2-15 16,0 0 5-16,2-1-6 0,-4 1 15 0,3 0-19 16,2-1-1-16,-3 1-9 0,2 0 13 0,0 0-1 15,1-2-1-15,0 2-13 0,0-1 0 16,0 1 5-16,0 1-20 0,0-1-21 0,1-1-25 16,0 2 8-16,3-1-112 0,2 0-59 0,1 0 20 15,-2-1-164-15,14-3-94 0,-19 4 42 16,23-6 36-16,-6 2 37 0,-6-1-218 0,-1 3 61 15,-1-1 19-15,7-5 32 0,-5 4 26 16,-3 1 28-16,-2 0 44 0,-6 1 61 0,4-2 28 16,-1 0-28-16,-3 4 17 0,0 0-24 0</inkml:trace>
  <inkml:trace contextRef="#ctx0" brushRef="#br1" timeOffset="186776.53">7517 2487 614 0,'0'0'344'0,"0"0"-16"0,0 0-69 0,0 0-1 16,0 0-48-16,0 0 0 0,0 0-43 0,0 0-14 16,0 0-10-16,0 0 16 0,0 0-39 0,0 0 10 15,6 17-4-15,-7 4-15 0,1-14 29 16,-8 21-16-16,3-6-13 0,0 0 13 0,-1 3-14 16,0-4-32-16,0 0 25 0,2 1-17 0,1-3-19 15,-4 2-6-15,7-1-29 0,-7-2 15 16,2-1 5-16,-2-1-9 0,2-1-1 0,-2 1-18 15,3-4-1-15,-3 2-41 0,5-3-7 0,-2-1-53 16,-4 4-31-16,-2-6-59 0,5-1-31 16,0 0 20-16,-1-3-175 0,0-1-129 0,2 0 71 15,-2-2 27-15,2-1 24 0,0 1 47 0,2-1 9 16,2 0 17-16,0 0 21 0</inkml:trace>
  <inkml:trace contextRef="#ctx0" brushRef="#br1" timeOffset="187549.5">7272 2575 568 0,'0'-6'296'16,"2"2"-22"-16,-2-1-45 0,0 0-21 0,1 4 11 15,1-3-22-15,-1-1 1 0,-1 5-45 16,3-5 5-16,-3 2-7 0,0 2 9 0,0-3-45 15,1 3 13-15,-1-3-7 0,0 3-13 0,0-1-8 16,0-1-4-16,0 3-3 0,0 0-27 16,0 0-7-16,0 0-5 0,-13-10 18 0,9 7-8 15,-1 2 8-15,-3-2 7 0,-4-3-26 0,-4 1-4 16,-2-2 18-16,5 1-8 0,-6-1-5 0,0-1-16 16,-3 1 4-16,3 1 6 0,-1 3-20 0,1-3-1 15,-2 0 4-15,2-1 4 0,1 2-5 16,-1-1-21-16,4 3 16 0,-5-4-17 0,5 5 11 15,2-2 18-15,3 0-27 0,1 2-3 16,0 1 3-16,3-2-3 0,2 1 8 0,-1 1 13 16,1 0-23-16,1-1 7 0,2 1-5 0,-5 1-17 15,5 0-7-15,1 0 17 0,0 4-1 16,0-3 29-16,1 5-9 0,1-4-6 0,2 3-11 16,0-1-18-16,5 9 0 0,1-1 25 0,3-1 4 15,-4 0 9-15,1 2-8 0,0-1-22 16,1-1 13-16,-5-1-2 0,-3-3-20 0,0 1-9 15,2 0 33-15,-3 0-4 0,-1-1 5 16,-1-2 15-16,0 1-35 0,0-6 12 0,0 0 15 16,0 8 4-16,-14 16-13 0,5-11-3 15,0 0-8-15,-4-4 13 0,4-1-10 0,-1 2 4 16,-1-8-8-16,-2 8-15 0,5-6 42 0,-2 0-12 16,1-2-16-16,2 0 9 0,0-1 34 0,1-1-38 15,6 0 25-15,-8 0-1 0,8 0-13 16,-9 0 1-16,1 0 18 0,-11-22 18 0,10 10-15 15,-4 0-9-15,-2-1 2 0,6 1 1 16,1-2-8-16,2 3 0 0,-2-3 4 0,2-4 3 16,0 1-23-16,0 2 17 0,4 2 11 0,-1 1-12 15,1 0 18-15,-1 3-1 0,-3-9-12 16,6 1 17-16,-4-1 3 0,3-2 2 0,-2 0-4 16,2 2-4-16,1 2 13 0,0 4-16 0,0-5 10 15,0-2-11-15,0-1 21 0,0 2-16 0,0 0-3 16,0 1-12-16,0 4 2 0,0 0 14 15,0 2-19-15,0 1-7 0,0 2-16 0,0-1-46 16,0 9-56-16,11-18 8 0,-8 12-166 16,-3 0-81-16,4 2 31 0,0 0-257 0,7-5 50 15,-1 2 29-15,3 1 72 0,-3-1 4 16,4-1 37-16,-3 6 48 0,0-4-37 0,-5 5 23 16,3-1 10-16,-1 1 23 0</inkml:trace>
  <inkml:trace contextRef="#ctx0" brushRef="#br1" timeOffset="187785.42">7208 2106 529 0,'3'-2'463'0,"0"0"-82"0,1-2 28 0,-1 1-48 16,0 1-36-16,0-4-55 0,-2 2-16 0,2 1-21 15,-3-1-19-15,0 0-54 0,-3 1 13 0,-1-1-29 16,-12-5-22-16,-3 6-8 0,-2 3-27 0,-6 0-54 15,-2 0-2-15,11 0-2 0,-5 0-47 16,-30 12-29-16,24-5-34 0,1 3-26 0,0-4-53 16,1 4-46-16,3-2 21 0,2 5 16 15,4-2-317-15,1 0 34 0,5 2 87 0,3 1 18 16,1 0 18-16,5-2 12 0,2 0 45 0,-1 1 4 16</inkml:trace>
  <inkml:trace contextRef="#ctx0" brushRef="#br1" timeOffset="188007.41">6726 2858 1035 0,'0'5'372'0,"0"-1"-49"0,0 0-3 16,1-1-40-16,0 1-25 0,2-1-13 0,-3-2-66 15,1 3 10-15,0-2-27 0,0-1-30 0,1 0 10 16,-1 1-50-16,2-4-8 0,-2 1-60 0,-1 0-59 15,0-4-95-15,0 3 13 0,0-1-265 16,-1-3-60-16,-3 2 55 0,1-1 29 16,-8-6 23-16,2-6 53 0,-1 6-6 0,1-3 10 15,-2-2-32-15</inkml:trace>
  <inkml:trace contextRef="#ctx0" brushRef="#br1" timeOffset="188383.4">6451 2168 596 0,'0'-20'401'0,"3"2"-46"0,-4 3-40 16,1 15-20-16,0-11-23 0,0 1-34 0,0 2 2 16,0 0-15-16,0 8-17 0,-10-16-22 0,8 13-48 15,-2 0 5-15,0 2-7 0,-3 1-16 16,0 0-8-16,-9 10-45 0,-1 0 21 0,0-1-12 15,2 2-17-15,6 2 11 0,-4 5-7 0,1-4-7 16,5 4 3-16,3-1-5 0,2-4 14 16,2 0-3-16,0-13-20 0,0 12 1 0,12 19 11 15,-3-18-6-15,4-4-11 0,0 0-5 0,2-5 1 16,0 0 1-16,-2 0-9 0,-3-4 3 16,1 0-11-16,-11 0 16 0,7 0-14 0,1 0 5 15,-8 0-24-15,17-13-3 0,-13 8-38 16,-1 1-18-16,0-2 4 0,-2-1-47 0,0 1-51 15,-2-3-67-15,1 0-75 0,-13-17 28 16,3 10-211-16,2 0 35 0,-6 1-25 0,1-3 24 16,3-1 30-16,1 2 60 0,3-4 47 0,1 1 28 15,0 1 20-15</inkml:trace>
  <inkml:trace contextRef="#ctx0" brushRef="#br1" timeOffset="188937.9">6221 1507 684 0,'1'-3'349'0,"0"-2"-47"0,-1 1-25 16,0 1-11-16,1-2-32 0,-1 0 38 0,2 1 21 16,-2 0-22-16,0 0-42 0,0 0-11 0,1 2-10 15,-1-2-14-15,1 2-13 0,-1-2-51 16,0 4-5-16,2-1-3 0,-2 2-20 0,2 3-9 15,1 2-5-15,0-1-20 0,4 18 2 16,-3-5-7-16,2-4-24 0,-1 8-31 0,0 6-10 16,-2-5-19-16,1 2-7 0,0-3 2 0,-3 2-59 15,3-8-37-15,-4 6-30 0,0-15-37 0,0 6-45 16,0-1 21-16,-11 12-166 0,3-11-75 16,1-3 3-16,1-3 46 0,1-4 71 0,-1 0 5 15,2 0 24-15,0-3 15 0,-2 1 18 16</inkml:trace>
  <inkml:trace contextRef="#ctx0" brushRef="#br1" timeOffset="189527.85">6051 1467 661 0,'0'-9'265'16,"0"2"-27"-16,0-1-9 0,0 5-31 15,0-2 6-15,3 1-36 0,-3 1 4 0,2 2-29 16,0-1 2-16,-1 2 10 0,3 2-21 15,-1-1-13-15,1 2-1 0,-2 1 26 0,0 1-11 16,2-2-27-16,-2 2-3 0,2-1-12 0,-2 3-9 16,0-2-7-16,-1 1-10 0,1 0-6 0,-2 0 8 15,0 1-3-15,0-7-5 0,0 13-7 16,0 1-7-16,-12 8 26 0,4-8-15 0,-4 0-9 16,4-3 3-16,-1 1-24 0,-4-2 12 15,4-1-4-15,3-6-8 0,-1 1 1 0,1 3-4 16,2-6-3-16,0 2-16 0,0 0 9 15,2-1-18-15,0 4 0 0,1-3 3 16,1-1 0-16,0 0-13 0,0-2-21 0,0 0 8 16,0 0 0-16,21 25-11 0,-9-15-13 0,0-2 11 15,1 2 17-15,1-2 10 0,0 2-15 16,-4-2 2-16,3 2 22 0,-4 1-23 0,0-3 9 16,-3-4 6-16,-2 3 3 0,0 0 0 0,-2-3 31 15,0 2-12-15,-1-1-3 0,-1 1 0 0,0-6 0 16,0 0 21-16,-14 25 11 0,4-14-8 15,-3 1-8-15,1 1 11 0,1-3 11 0,-2 0-2 16,-1 1-6-16,0-2-19 0,1 1 28 0,2-2-19 16,-1 2 4-16,3-4-13 0,0 4-5 15,3-1-3-15,1 0 16 0,-2-2-6 0,4-1-19 16,-4 9 22-16,2-6-11 0,0 1-6 0,1-2-6 16,-2 10 11-16,-1-5 3 0,2-4-6 15,-3 4 3-15,2-3-3 0,-2-4-19 0,3 2 18 16,-4 1-4-16,0 2-19 0,-1-4 11 15,2-2-29-15,-6 1 4 0,2-2-76 0,-6-1-57 16,0-1-31-16,9-2-52 0,-6 0 23 0,-1 0-257 16,-4 0 30-16,-15-15 60 0,19 2 24 15,4 1 18-15,0-6 23 0,1-4 24 0,2-2-6 16,3-1 37-16</inkml:trace>
  <inkml:trace contextRef="#ctx0" brushRef="#br1" timeOffset="190008.82">5725 1421 1032 0,'2'-4'328'0,"-1"0"-35"0,1 1-22 16,2 2-38-16,-2-2-32 0,1 2-28 16,-2 2-33-16,2 2 14 0,0 0 0 0,1 3-19 15,5 6-28-15,-2 3-13 0,-1 0 48 16,-2-1-25-16,-2-1-6 0,1 7-10 0,-3-4-12 15,0-6-6-15,0 5-5 0,0 4-15 0,-15 20 4 16,4-22 5-16,3 0-12 0,-2-4 1 0,3 2-6 16,0-8-18-16,-1-1 16 0,2 0 0 15,1-2-5-15,0 0 5 0,1-4 6 16,4 0 4-16,0 0-21 0,-6 0-13 0,6 0 10 16,-9 0-4-16,-1-13-10 0,2-1-7 0,1-4 0 15,0-1 14-15,1-1-10 0,2 3-20 16,-2-1 21-16,1 0 1 0,1 5 5 0,-4-2-3 15,4-2-17-15,1 6-15 0,-1 3 0 16,-2 1 18-16,-1 1-10 0,1 2-2 0,1 1-2 16,-3 0 21-16,3 1-12 0,-1 0 3 0,0 2-9 15,-1 0-7-15,7 0-6 0,0 0-11 0,-9 0 28 16,1 0-11-16,8 0-4 0,-19 22 17 0,14-15 1 16,1 2-9-16,3-2-3 0,0-2-1 15,1-5 1-15,0 0-20 0,0 8 14 0,22 11-21 16,-8-11 3-16,1-1-86 0,-2-3-35 15,-3-1-18-15,-1-3-47 0,-9 0 25 0,10 0-212 16,-1 0-90-16,-2 0 37 0,15-13-3 0,-6 5 30 16,-2-1 53-16,-6 3 51 0,1-7 20 0,-3 6-4 15,-2-1 23-15</inkml:trace>
  <inkml:trace contextRef="#ctx0" brushRef="#br1" timeOffset="190205.81">5766 1239 315 0,'10'-15'424'0,"-1"-3"-46"0,1 1-59 0,3 2 27 16,-2-3-42-16,2 1-19 0,2 0-16 16,-4 4-25-16,8-1-16 0,-3-2-38 0,1 4-26 15,-4-2-36-15,5 3 8 0,-2 1-34 0,0-1-31 16,0 3-8-16,-2-1-102 0,-3 1-77 16,-1 3-75-16,-5 0 15 0,0 3-275 0,-4-2 21 15,1 4 31-15,-2-2 26 0,0 2 24 0,0 0 24 16,-8 0 52-16,3 0 10 0</inkml:trace>
  <inkml:trace contextRef="#ctx0" brushRef="#br1" timeOffset="190396.8">5580 1197 878 0,'-2'4'307'0,"-1"-3"-66"0,-1 0-11 0,0 0-52 16,-1 1-1-16,-2 1-38 0,-6 5-55 0,-4-4-39 16,4-1-76-16,-1 3 3 0,-6-2-239 15,3-1-87-15,3-3-4 0,1 0 51 0,13 0 0 16,-9 0 23-16</inkml:trace>
  <inkml:trace contextRef="#ctx0" brushRef="#br1" timeOffset="190719.78">5157 882 329 0,'5'-8'401'0,"-3"1"-80"15,2 4-40-15,-1-3-31 0,0 5-53 16,0 1-14-16,3-1 29 0,-3 2-55 0,11 9 12 15,-1 1-35-15,1 0-8 0,0 3-25 0,3 3 17 16,0-2 9-16,0 6-8 0,0 1-10 16,0-1-16-16,-4 1-9 0,0 3 23 0,-1 3-11 15,-5 0-9-15,1 2-15 0,-3 4 1 0,1-1 1 16,-6 2-20-16,0-17-11 0,-11 27 4 0,0-17-12 16,-1 6-3-16,-5-3-69 0,-2-4-57 15,-1-1-83-15,-3 0 16 0,-5 0-271 0,2-1-44 16,-3-1 70-16,-1-5 28 0,-1-4-8 0,-3-2 72 15,2 0 37-15,3-6 0 0,0-1 11 16</inkml:trace>
  <inkml:trace contextRef="#ctx0" brushRef="#br1" timeOffset="192004.7">4997 882 727 0,'1'-4'311'0,"-1"0"-37"16,2 2-58-16,-1 0-10 0,0 0-8 0,-1 2-41 15,2-1-8-15,1 1 6 0,-1 3-15 0,-1-2-9 16,1 2-7-16,2 1 1 0,-2 1-22 16,0 1 8-16,1-1-5 0,-1 1-32 15,0 1-1-15,5 7 11 0,-2-1 5 0,-4-2-11 16,1-3 20-16,-1 1-13 0,0-1-9 0,-1 0-24 16,2-1-19-16,-2-1-4 0,0-6-2 0,0 12 15 15,-16 14-4-15,10-13 8 0,-6 1-4 16,-2-2-6-16,-1 2 12 0,-3-1-21 0,1-2-3 15,0-2-33-15,-4 0 1 0,3-1 29 16,0 0 12-16,0 1-19 0,-1-1-1 0,0 1-15 16,2-2-2-16,2-2 0 0,2-1 21 0,2 3-2 15,-1 5-22-15,3-7 0 0,2 1 21 16,3 1-2-16,-4-2-12 0,3-1 0 0,-5 7 23 0,3-1-2 16,0 4-30-16,-2-4 1 15,0 3 31-15,-2-4-18 0,4 1 0 0,1-2-1 16,-1-1 15-16,2-2-3 0,0 0 4 0,0-3-4 15,2 4 4-15,-2-3 7 0,1-2 8 16,1 0-2-16,-1-1 13 0,4 0-19 0,0 0 19 16,0 0-3-16,-17-11-18 0,15 6 2 0,-4-10-12 15,3-3-3-15,3 1 6 0,0 7-26 16,0-5 18-16,0-3-6 0,11-19 22 0,-6 18-16 16,4-3 2-16,-1 3-10 0,1 2-4 0,0-1 9 15,1 0-3-15,0 1 3 0,-1 0-12 0,1 3 6 16,-1 2 4-16,0-1 2 0,1 2-4 15,-3 4-9-15,-2 0 21 0,0 2-13 0,-1-1-9 16,-3 4-11-16,3-1 41 0,-2 0-15 16,0 1-11-16,-1 0 4 0,-1 2-5 0,0 0-13 15,0 0 20-15,0 0-5 0,-6-1-7 0,2 3 1 16,-1-1 17-16,-2 1-2 0,2 1 6 16,-10 2-12-16,2-5 17 0,-2 6-12 0,2-3-8 15,1-1 15-15,2-1-20 0,1 1 17 16,3 0-2-16,-3-2-14 0,3 1 23 0,6-1-18 15,0 0 8-15,-11 0-2 0,5 0 2 16,6 0 1-16,-9 0 19 0,-4-14-35 0,8 11 18 0,1 1-14 16,0-3 16-16,1 2-2 0,0 1-7 15,-1 1-5-15,2-3 2 0,-1 2 8 0,2-1-24 16,-2 2 20-16,1-2-15 0,-2 1 16 16,1 2 1-16,3 0-23 0,0 0 34 0,-10 0-28 15,4 0 19-15,-18 13-6 0,8-8 5 16,-2 0-9-16,4 3-1 0,-4 0 6 0,4-3-3 15,-1-2-7-15,2 2 21 0,2-1-7 0,-1-4-9 16,3 1 17-16,-1 0-15 0,10-1-17 16,-9 0 23-16,1 0-5 0,1 0-15 0,-2 0 29 15,2 0-15-15,-6 0-5 0,-15-12-4 16,17 8 13-16,2-1-34 0,-4-3 29 0,3 2-8 16,2-1 2-16,3 0-2 0,-4-6-1 0,0 1-4 15,4-3-7-15,4 2 2 0,-2 2 8 16,3-1 13-16,-1 0-4 0,-2-6 4 0,2-2-13 15,1 11 14-15,0-6-7 0,0-3 1 0,0-2-18 16,0 0 2-16,0 1 11 0,0 0 3 0,17-16 7 16,-11 19 7-16,1 0-18 0,0 2 11 15,2 0-14-15,1 2 20 0,1-1-12 0,1 3 4 16,-3 2-7-16,-1 3-9 0,1 0 19 16,0 3 0-16,-1-1-20 0,-1 1-1 0,10-2 31 15,-4 3-21-15,-1 1 10 0,-12 0-4 0,8 0-27 16,0 0 12-16,-8 0 26 0,18 11-6 15,-11 1-14-15,-2-2 2 0,-2-2 13 0,-3 0 2 16,0 0-7-16,0 3 0 0,-14 15 22 0,4-9-20 16,-2-1 4-16,-1-4-16 0,2 7 14 15,-3 1-16-15,-3 0 18 0,2 0 1 0,-4-5-11 16,0 1 13-16,1-3-19 0,-3 0 5 16,2-2 12-16,-3-1 12 0,2-2-15 0,7 2 10 15,-7-4 0-15,7-5-28 0,3 2-9 0,3-3 1 16,7 0-57-16,-9 0-46 0,9 0-3 0,-25-17-31 15,17 10-54-15,3 2 18 0,-5-8-229 16,5-2 33-16,-1 6-82 0,5 0 17 0,-4-9 28 16,4 1 82-16,1 7 25 0,0-2 16 15,0-2 11-15</inkml:trace>
  <inkml:trace contextRef="#ctx0" brushRef="#br1" timeOffset="192287.68">4203 212 643 0,'-1'-4'268'16,"0"4"-54"-16,1 0-12 0,1 4-18 15,-1-1 10-15,1 5-13 0,5-1-27 16,-6-1 15-16,4 6-42 0,0-1-1 0,3 5 14 0,0 1-12 15,1-2-13-15,-4 0-26 0,1 3-10 16,0 0 24-16,2 3-21 0,-4 1-36 0,2 2-16 16,-1 0-27-16,-4-13-42 0,0 7-50 0,0 4 8 15,0 3-234-15,-11 22-96 0,2-23 24 16,7-2 7-16,0 0 53 0,-1-8-4 0,-1 5 39 16,3-2 15-16</inkml:trace>
  <inkml:trace contextRef="#ctx0" brushRef="#br1" timeOffset="192617.66">4239 1250 595 0,'-3'3'348'16,"0"-3"-38"-16,3 0 20 0,-2 0-48 0,2-1-30 15,-1 1-31-15,1-2 24 0,-2 1-18 0,-1 0-6 16,0-1-41-16,2-1-16 0,-3 2-4 16,-1 0-22-16,1 1-26 0,-3 0-6 0,0-2-42 15,2 2-5-15,-1-1-106 0,-12-2-55 0,-1 0-92 16,1-1 17-16,5-1 16 0,0-4 15 15,7 2-279-15,2 1 18 0,4 6 27 0,0 0 26 16,14-26 40-16,1 19 18 0,5 3 13 0,0 0-51 16</inkml:trace>
  <inkml:trace contextRef="#ctx0" brushRef="#br1" timeOffset="193532.61">5011 1412 431 0,'-2'-3'343'0,"2"1"-43"16,-2 0-8-16,1 0-29 0,-1-1-16 15,0 2-16-15,2 0-46 0,0-1 29 16,-1 1-35-16,0 1-23 0,-1-1 6 0,1-1-17 0,-3 2-16 15,4-2-27-15,-4 2 8 0,3 0-12 16,-3-1-10-16,0 1-21 0,-1 0-5 0,-1 0 21 16,1 0-3-16,5 0-26 0,0 0 5 0,-9 0-5 15,1 0-26-15,-1 0-1 0,0 0-4 16,4 0-3-16,-3 0-2 0,1 0 19 0,-1 0 6 16,2 0-1-16,6 0 11 0,-11 0 5 0,4 0-23 15,7 0 7-15,-8 0 2 0,8 0-6 16,0 0-6-16,-6 0 5 0,6 0-4 0,-8-5-7 15,9 3 7-15,3 1 3 0,-4 1-22 0,4 0-12 16,0-2-2-16,1 2 23 0,0 0-3 0,1 0-13 16,1 2-1-16,-1-2-10 0,1 1 1 15,-7-1 7-15,6 0 6 0,3 0 0 0,-3 0-2 16,1 0-3-16,-1 0-3 0,17 12-7 0,-11-11 13 16,-1 2-10-16,-2-1 11 0,-4-2 7 15,3 3-32-15,-3-3-2 0,-2 2 29 0,1-2-20 16,-1 0 34-16,1 1 3 0,0 0 25 0,-3-1 0 15,2 0-4-15,-3 0-5 0,0 0 9 16,0 0-1-16,0 0 7 0,0 0-12 0,0 0 7 16,7-8-11-16,-9 7-5 0,-6-1-1 15,6 1-1-15,-2-2-5 0,-1 3-2 0,-2-2 4 16,2 0-6-16,-11-1-18 0,5 0 1 0,1 2 13 16,1-1-5-16,0 1-11 0,-1 1 4 15,4-1 0-15,-1 1 2 0,1-1-14 0,-1 1 12 16,1-2-11-16,1 2-13 0,0-2-40 0,0 2-27 15,5 0 8-15,0 0-93 0,-8 0-84 16,-1 0-82-16,9 0 30 0,-6 0-247 0,-6-9 30 16,2-1 54-16,5 2 34 0,0 1 32 15,-2 1 25-15,2 1-9 0,-1 2 25 0,-3 2 77 16,3-2 56-16</inkml:trace>
  <inkml:trace contextRef="#ctx0" brushRef="#br1" timeOffset="194502.55">4070 1266 574 0,'4'-5'177'0,"0"3"-13"0,1-1-26 0,5-7-21 15,-3 6 3-15,-1-1-71 0,-2 2 18 0,0-1 15 16,-2 2 10-16,1-1-31 0,-2 3-12 0,0-1 33 16,2 1-24-16,-2-3 14 0,2 2-30 0,-3 1 9 15,1-1 36-15,2 1 6 0,-2-4-3 16,0 3-3-16,-1 1 20 0,3-1-16 0,-1 0 8 16,0 1 0-16,0-2 26 0,-1 2-29 15,-1 0 31-15,0 0 6 0,0 0-13 0,0 0 10 16,0 0-22-16,4-3 5 0,-4 3-7 0,0 0-11 15,0-1 7-15,0 1-14 0,0 0-26 0,0 0 2 16,-1 0 8-16,1 1-10 0,-3 1-6 0,0-1 14 16,0 1-42-16,3-1 8 0,-3 1 11 15,2 3 5-15,0-4-17 0,0 3 11 0,1-1-3 16,0 3-13-16,0-3-10 0,0 1 12 16,2 1-8-16,1 1 3 0,-2-3-4 0,-1-3-6 15,6 11 8-15,-2-7-2 0,9 5 1 16,-4-3-18-16,2-2 12 0,-3-1-1 15,1-1-15-15,-4-1 23 0,4 0-23 0,-9-1 15 16,0 0-21-16,5 0 27 0,-5 0-14 0,9 0 16 16,-9 0-20-16,7 0-4 0,-7 0-5 0,0 0 28 15,15-11-10-15,-15 9-7 0,0-2-9 16,0 2-3-16,0-2 23 0,0-1-7 0,-1 3 6 16,-1-3 12-16,2 3 0 0,-1-1 1 0,-2 0 6 15,3 0-18-15,-1 1 8 0,0-2 11 16,-2 4-3-16,1-1-22 0,-3 0-4 0,1 1 12 15,0 0 9-15,3 1-12 0,-3 0-3 0,1 1 1 16,-1 1-15-16,2 0 15 0,-3 1-10 0,1-1 1 16,3 3 7-16,1-4-8 0,-3 4-7 15,3-2 2-15,0 0 8 0,0 1-7 0,0-1 11 16,0 1-20-16,0-5 14 0,0 0-16 16,0 0 14-16,0 7-1 0,0-7 3 0,9 11 1 15,-4-8-12-15,-2-2 12 0,1-2-21 16,-2-1-5-16,2 1 12 0,0 0-7 0,-1 1 3 15,-1-2-4-15,1-2-8 0,0 1-2 0,-5 1 5 16,4-2-17-16,-2 1 15 0,-3-2-6 16,1 1-2-16,1 2-12 0,-1-2 36 0,0 2 3 15,-2-2-15-15,2 1-4 0,-3 0 24 16,1 1-23-16,0-2 25 0,-10 0-12 0,6 2 3 16,6-1-23-16,-2 3 24 0,-1-4 3 0,-3 0-8 15,4 3-8-15,2 1 4 0,-1 0-41 16,-1-1-9-16,4 0 5 0,-2 1-129 0,-1-2-73 15,3 2 26-15,0 0-223 0,0 0-44 16,0 0 37-16,0 0 35 0,0-9 28 0,0 9 12 16,0-9 56-16,0 9 18 0,0-11 21 0,0 4 26 15</inkml:trace>
  <inkml:trace contextRef="#ctx0" brushRef="#br1" timeOffset="195000.55">3890 210 654 0,'3'-2'212'0,"-3"-2"-22"16,0 4-12-16,0 0-29 0,0 0-10 0,2-1-3 15,-2-1-9-15,-1 5-10 0,0 1-10 16,-1-2-1-16,1 2 14 0,-3 4-1 0,2 0 26 15,-1 3-20-15,-1-1-29 0,-4 5 26 16,0-2-1-16,0 4-15 0,-1-3-7 0,1-1 7 16,-3 4-21-16,2 1 19 0,-3 2-16 0,1 2 2 15,3 0-23-15,-1-1-7 0,-2 4 26 0,2 2 8 16,0 2-23-16,1 0 1 0,3 1-4 16,4 4-7-16,-2 0-27 0,3 4-2 0,0-20 15 15,0 7-9-15,0 3-3 0,15 33-27 16,-7-28-2-16,1-1-43 0,0-1-70 0,1-1-43 15,1-2-37-15,-1-1 17 0,2-5-322 0,3 1 48 16,0-3 33-16,-1-3 29 0,0-6 19 16,1 0-5-16,-7-4 41 0,9-3 49 0,-4-1-17 15</inkml:trace>
  <inkml:trace contextRef="#ctx0" brushRef="#br1" timeOffset="197257.38">1649 2715 875 0,'3'2'258'16,"1"-1"-15"-16,0 0-47 0,0 1-29 0,0-1-1 15,-1 2-25-15,-1-3-47 0,1 1-46 0,-2-1-39 16,1 2-66-16,0-1 6 0,-1-1-203 16,0 0 20-16,0 0 18 0,-2-3-86 0,-1 3-31 15,0-1 77-15</inkml:trace>
  <inkml:trace contextRef="#ctx0" brushRef="#br1" timeOffset="199828.46">6805 6550 553 0,'0'0'181'0,"0"0"-27"0,0 0-22 16,0 0 23-16,0 0-9 0,0 0 8 15,0 0-11-15,0 0-6 0,0 0-2 0,0 0 14 16,-13 0-23-16,13 0 0 0,0 0 22 15,0 0-3-15,0 0-7 0,-22-27-30 16,20 26 12-16,-1 0-2 0,2-1-23 0,-2 2 11 16,1-3-18-16,1 2-1 0,-3 0-13 0,3-1 15 15,-2 2-21-15,0-2-7 0,0 2-7 0,-1 0-5 16,4 0 12-16,0 0-4 0,-8 0-6 0,-11 13 14 16,6-3 13-16,3 0-6 0,-3 1-6 15,3 2 10-15,0 0 8 0,3 1-8 16,1 1-23-16,2-4-16 0,0-1 9 0,3-2 0 15,1-8 12-15,0 9-4 0,0-2-8 0,13 4-3 16,-8-10-3-16,2 2-19 0,0-3-3 16,3 0 13-16,-2 0-7 0,7 0 3 0,0 0 5 15,16-15-6-15,-18 9 2 0,-2 0-10 16,-2 2-10-16,-2-1 11 0,-1 1-1 0,-3-1-4 16,-1 3-17-16,-1-1-1 0,-1-2 18 0,0 2-8 15,0 3 12-15,0 0-3 0,0 0-12 0,-11-17-5 16,7 13 10-16,0 0-10 0,-7-3-1 15,2 1 27-15,-3 2-20 0,6 2 9 0,-1-2 12 16,1 2-22-16,0 1 18 0,6 1 9 16,0 0-8-16,-7 0 7 0,7 0-13 0,-7 0-8 15,-7 12 7-15,10-8-2 0,3 0-4 0,-1 0-3 16,2 3 0-16,0-2 4 0,2 1-9 16,-1 1 12-16,3-2-20 0,6 8 13 0,-1-2 7 15,2-1 0-15,1-3-24 0,-3-1 22 16,4 1-8-16,-2-2 7 0,-3-2 7 0,-4 3-17 15,1-5 7-15,1 0-4 0,-2-1 9 0,-4 0-16 16,0 0-3-16,0 0 12 0,5 0 10 0,-5 0-8 16,13-11-8-16,-12 7-4 0,2 1 12 15,-2-2 0-15,0 0-16 0,2-1 3 0,-3 0 22 16,0-1-11-16,0 0-6 0,0 7 0 16,0 0 13-16,0-10 8 0,0 1-2 0,0 2-3 15,-12-4-3-15,10 8 4 0,-2-1-4 0,0 2-14 16,-1 1 19-16,-3 1-7 0,2 1-5 0,1 1-5 15,-3-2 13-15,-12 15-10 0,8-7 3 16,1 2-4-16,3-2 3 0,3 1-3 16,1-3 7-16,4 2 2 0,-5-2-11 0,5-6-7 15,0 0 17-15,0 9-7 0,0-9-11 0,18 24 6 16,-8-19 4-16,-1-1 3 0,0 0 4 0,0-2-15 16,-2-2 5-16,2 0 1 0,-2 0 8 15,-7 0-8-15,8 0-1 0,-1 0 0 0,0 0 1 16,-7 0 5-16,16-11-11 0,-11 9-5 15,-2-3 19-15,1 3-6 0,-3-3 0 0,-1 1-3 16,0-2 3-16,-3 1-7 0,-3-8 12 0,0 2-6 16,-1 3 0-16,-2-5-5 0,-1 3 11 0,-1 1-10 15,0-1 7-15,0 0-1 0,1 3 10 16,2 2-12-16,1 0 15 0,-1 2 3 0,3 1-7 16,-1-1 2-16,1 3-9 0,1-1 10 0,1 1-3 15,3 0-4-15,0 0 6 0,0 0-3 16,-9 0-9-16,9 0 6 0,-13 13-4 0,12-8 12 15,-1 1 5-15,1 0 0 0,2 1 15 16,2-2-5-16,-3 3-21 0,0 3 7 0,9 8-4 16,-7-10 2-16,2-2 3 0,-4-1 1 0,5 0 3 15,-3-2-25-15,1 2-39 0,0-2-56 0,1 0 9 16,-4 0-202-16,4-1 27 0,-3 1-340 0,0 1 14 16,1-1 63-16,-2-2 62 0,0 2 38 15,1-3 31-15,1 0 41 0,0 0 6 0,0 1 35 16,3-2-9-16,0 1 46 0,-1 1 62 15</inkml:trace>
  <inkml:trace contextRef="#ctx0" brushRef="#br1" timeOffset="200318.43">7358 7231 628 0,'-1'-6'317'16,"0"2"-24"-16,-3 0-25 0,4-2 2 0,-1 3-16 15,1-2-42-15,-2 4-1 0,1-4-27 16,1 3-35-16,0 0 4 0,0 0-23 0,0 2-13 15,0 0-5-15,0 1-33 0,4 0 11 16,1 3-24-16,5 6-17 0,3 1 10 0,0 2 17 16,0 0-38-16,2 2 3 0,-2-3-7 0,1 2 4 15,0-4-6-15,0 1-53 0,-1 0-6 0,0-2-63 16,-7-2-36-16,2-1-54 0,-4-2 16 16,-2 1-265-16,1-3 1 0,-2 0 84 0,-1 0-44 15,0-2 33-15,0 0 60 0,0 0 16 16,-10 7 19-16</inkml:trace>
  <inkml:trace contextRef="#ctx0" brushRef="#br1" timeOffset="201054.39">7204 7296 568 0,'-8'-8'332'16,"-1"2"-32"-16,5 1-19 0,1 0-12 15,-1 1-10-15,1 3-66 0,0-2-15 0,1 1-16 16,2 0-29-16,-1 2-4 0,1 0-11 0,1 1-3 15,3 2-1-15,-3-1-34 0,3 0 9 16,5 8-9-16,1-3-9 0,0 4-7 0,1 1-7 16,0 1 57-16,-2-1-12 0,0-1-11 0,1 4-9 15,-2-3-9-15,-3-1-17 0,0-1-9 16,-2-3 15-16,-2 1-13 0,2-1-26 0,-2 2 3 16,-1-4 28-16,0-5-30 0,0 0-9 15,0 8 18-15,0-1-6 0,-13 6-7 16,9-8-7-16,-6 4 14 0,-2 0-4 0,2-6-1 15,1 3-14-15,0-4 28 0,2 0-10 0,-1 1 8 16,0 0-20-16,1-2 2 0,-1 0 11 16,1 0-5-16,-6 5-10 0,-3 0-9 0,6-1-14 15,1 2 12-15,3-3 2 0,0 3-3 16,0 0 16-16,-1 4-12 0,0 5-18 0,3-8 16 16,2 3-1-16,-1-1 6 0,0 0 4 0,2-1-4 15,0 1 3-15,1-2-13 0,-1 13-9 0,-2-1-5 16,2-5 29-16,-1-4-5 0,0 1-14 15,1-1 30-15,1-6-33 0,-1 1 12 0,1-1 22 16,-2 1-38-16,2-1-11 0,-1-1 36 16,1-1 0-16,-1 1 9 0,-2-2 3 0,3-1-19 15,0-1 0-15,0 0-26 0,0 0 16 0,0 0 15 16,0 0-22-16,-5-16 8 0,4 10-14 0,1-1 24 16,0 0-4-16,0 0-28 0,0-1 6 15,0-1 14-15,0 1 14 0,-2 0-5 0,1-1 2 16,1 1-27-16,0 1 31 0,0 0-10 15,0 1 8-15,-3-1-33 0,1 4 32 0,-1-2-9 16,-2 2-15-16,-1 1 15 0,1-1 18 0,-3 3-3 16,8 0-19-16,-13 0 3 0,-3 0 1 15,-2 0 13-15,-18 14 2 0,21-8 2 0,-3-3-3 16,6 0 7-16,1 2 21 0,2-4 3 16,0 1 5-16,0 0-11 0,1 0 35 0,2 0-15 15,-1-2 15-15,-3 0 7 0,4 0-10 16,-2 0 7-16,8 0-7 0,-8 0-1 0,-4 0-14 15,1 0-15-15,-18-15 7 0,14 10-10 0,-2-2-2 16,3-1-14-16,-1 0-33 0,3 1-49 16,1 3-28-16,2-2 8 0,4 1-134 0,-3-1-83 15,-1-5 28-15,4 3-268 0,2 1 55 0,2 0-4 16,-2 0 59-16,2 1 42 0,0-1 41 0,1 2-38 16,-1 1 62-16,-1 0 31 0,2-2 52 15,0 6-23-15</inkml:trace>
  <inkml:trace contextRef="#ctx0" brushRef="#br1" timeOffset="201238.38">6690 7417 598 0,'4'-2'469'0,"-2"-1"-104"16,2-2-49-16,-1 3 6 0,-1 0-59 0,1-1-32 16,-2 0-26-16,0 2-5 0,1 0-38 0,1 0-9 15,0 1-18-15,1 0-92 0,0 0-53 0,2 0-22 16,-4-2-61-16,1 4-49 0,1-1 14 15,-4-1-182-15,0 0-65 0,0 0-23 0,0 0 58 16,9 11-17-16,-9-5 56 0,-1-4-21 16,-8 10 45-16</inkml:trace>
  <inkml:trace contextRef="#ctx0" brushRef="#br1" timeOffset="201778.35">6498 7682 456 0,'-1'0'395'0,"-1"0"-64"0,1 2-16 16,0-1-36-16,-2 1-48 0,2-2-41 0,1 1-5 15,-1 0 0-15,3 1-37 0,0-1-2 16,-1-1-15-16,-1 1 0 0,2 4-31 16,1-3 2-16,1 1-6 0,-4 0-5 0,4 0-4 15,-2-1-6-15,0 2-6 0,0-1-9 0,2 0-9 16,-3 2-6-16,0-2 22 0,1 1 0 0,0 1-3 15,-2-2-14-15,2 2-8 0,-2 0-10 16,0 0 18-16,0-5-9 0,0 0-7 0,0 7-8 16,0-7-12-16,0 7 8 0,0-7-2 15,0 7 19-15,0-7-26 0,-14 10 11 0,12-9 5 16,0-1-3-16,-1 0-5 0,1 0 19 0,-2-3 15 16,0 2-12-16,-1-1-14 0,-1 1 9 0,2-3 5 15,-9-4 10-15,-4 1-23 0,4 1 14 16,-2-1-16-16,5 3 19 0,-4-2 0 0,0-4-4 15,1 9 3-15,-2-7-8 0,2 6 0 16,-1 0 0-16,5 1 2 0,-2 1-11 0,4 0-2 16,-6 0 4-16,-14 14-22 0,12-4 18 0,0-1-1 15,3 3 14-15,2 3-11 0,0-2-14 16,2 1 9-16,5-3 18 0,-1-2-24 0,1 2 11 16,3-6 8-16,0-5 6 0,0 0-24 0,0 8-1 15,19 12-17-15,-6-14 17 0,-2-4-9 0,8 1-13 16,-3-3-17-16,3 0-36 0,-10 0-31 15,18-10-29-15,-7 4 12 0,-1-3-99 0,-3 2-55 16,-7 1-44-16,-3 1-26 0,3 2 29 16,-3 2-202-16,-1-1-4 0,-1 1 51 0,-4 1 39 15,0 0 15-15,0 0 37 0,7 0 26 0,3 11 20 16,-8-7-16-16,2 2 78 0</inkml:trace>
  <inkml:trace contextRef="#ctx0" brushRef="#br1" timeOffset="201933.34">6511 7974 823 0,'-1'4'305'0,"1"-1"-43"0,-4 1 4 0,2 1-71 15,0 0-18-15,-3-2-16 0,-6 5-67 16,-1-1-50-16,3-2-60 0,2-4 3 0,-3 1-237 16,3 0-97-16,-2-2 26 0,9 0 25 15,-8 0 16-15,-6 0 19 0</inkml:trace>
  <inkml:trace contextRef="#ctx0" brushRef="#br1" timeOffset="202120.35">6177 7598 691 0,'0'-3'377'0,"-1"-1"-65"16,-2 2-45-16,2 1-32 0,-4 1-25 0,0 0-52 15,0 1-64-15,-2 1-81 0,-9 3-96 16,3-1 10-16,-2 2-306 0,4-2 57 0,0 3 0 16,-6-1 0-16,1 2 52 0</inkml:trace>
  <inkml:trace contextRef="#ctx0" brushRef="#br1" timeOffset="202310.34">5708 8268 986 0,'0'3'290'16,"1"-1"-48"-16,-1 0-90 0,0-2-86 16,-1 0-6-16,1-2-382 0,-1 0 25 0,-1-1 14 15,1 0-13-15,-1-4-9 0</inkml:trace>
  <inkml:trace contextRef="#ctx0" brushRef="#br1" timeOffset="-210022.93">1272 1502 462 0,'0'0'221'0,"0"0"-15"16,0 0-31-16,0 0-3 0,0 0-25 15,0 0 14-15,0 0-15 0,0 0-4 0,0 0-10 16,0 0 4-16,0 0 7 0,11-15-14 16,4 20-25-16,1 2-21 0,-5-2 6 0,1 1-4 15,2 1-29-15,0 1 20 0,3 0-6 0,-2 0-21 16,3-4-6-16,0 4-12 0,-2-1-6 0,0 0 15 16,0 3-8-16,1 0-21 0,-3-2-49 15,0 1-10-15,-8-3-57 0,2-3-29 0,0 8 13 16,-6-4-199-16,0 2-50 0,3-3 24 15,-5-6 23-15,0 0 31 0,0 9 11 16,0-9 5-16</inkml:trace>
  <inkml:trace contextRef="#ctx0" brushRef="#br1" timeOffset="-209268.97">1135 1659 645 0,'-7'-9'252'0,"0"-6"-24"0,3 8-18 0,-1 2-22 16,1-1-23-16,1 4-14 0,-1-4-3 0,3 3-12 15,0 2-25-15,1 0 8 0,0 2-4 16,-3-2-36-16,6 3-11 0,-2-3 10 0,4 7-27 16,2 0 2-16,2-1-8 0,3 2 26 15,1 1-19-15,-3-4-8 0,1 0-4 0,3 4 21 16,1 2-20-16,-1-2 0 0,0-2-14 0,2-1 5 15,-1 4-13-15,-5-5 20 0,4 6 1 16,-6-3-12-16,-2-2 12 0,-1 2-10 0,-1-3 13 16,0 2-15-16,-2-2-11 0,-2 2 4 15,0-6-10-15,0 0 38 0,0 7-37 0,-16 11 44 16,4-7-58-16,0-3 20 0,-6-5-17 0,1 5 36 16,4-4-33-16,-3 1 25 0,0-1-8 15,2-3 3-15,9-1 10 0,-5 0-13 0,-8-14 13 16,12 12-12-16,1 2-3 0,-5-5 4 15,8 1-15-15,1 0 10 0,2 0-22 0,-1 3-6 16,3-3 12-16,-2 4-11 0,4-6 22 0,-1 10-8 16,1-4-4-16,-1 4 6 0,4-1-15 15,-4 4 40-15,0-3-37 0,-2-4-11 0,0 10 8 16,1-6 8-16,-1 3 7 0,1 1 9 0,-2-1-4 16,1-6-20-16,-2-1 11 0,0 9-9 0,0-1 5 15,0-1 43-15,-11 7-33 0,7-4 5 16,-2-5-15-16,0-1-4 0,-5 1 2 0,0-3 48 15,5 1-5-15,-1 2-12 0,-1-4-21 16,-2 0-5-16,1-1-1 0,9 0 42 0,-10 0-3 16,0 0-6-16,2 0-10 0,1 0-2 0,-9-12-16 15,14 9-1-15,-7 0 1 0,2-1-1 16,2-3 22-16,1 6-2 0,-1-1-4 0,3-1-10 16,-1 3 1-16,3 0 0 0,0 0-1 0,0 0-1 15,0 0-1-15,-4-2-1 0,4 9-12 0,4-7 3 16,0 2 3-16,1 0 1 0,-4-2-17 15,2 7 2-15,-2 0 18 0,4-2 0 0,-2 1-11 16,-1 1 2-16,6-6-1 0,-5 8-7 0,2-1 0 16,-5-2 2-16,1 3 0 0,0-2 2 15,-1-7 0-15,0 11 1 0,0 2 1 0,-15 10 17 16,9-9-1-16,-5-3-3 0,0 2 2 0,-1-2-31 16,3 0-28-16,-2-6-30 0,-2 0-10 15,13-5-38-15,-11 0-27 0,-1 0-15 0,2 0 17 16,-3 0-163-16,4 0-147 0,1 0 84 0,8 0 12 15,-12-10 19-15,12 6 23 0,0 1 24 16,6-1 24-16,-1-3 8 0</inkml:trace>
  <inkml:trace contextRef="#ctx0" brushRef="#br1" timeOffset="-209091.98">1109 2108 779 0,'8'7'285'15,"-4"1"-48"-15,6-8-18 0,-4 5-45 0,-2 0-19 16,4-7-11-16,-3 5-4 0,1-1-24 0,-6-2-23 16,0 0-43-16,0 0-36 0,0 0-38 0,5 0-64 15,-5 0 8-15,8-14-282 0,-12 8 29 0,-1-2-21 16,0 4 60-16,-4 0 51 0</inkml:trace>
  <inkml:trace contextRef="#ctx0" brushRef="#br1" timeOffset="-208843">714 1780 664 0,'-4'-11'319'0,"0"11"-8"0,1-2-32 15,3 4-49-15,-2-5-6 0,2 3-68 0,2 3-12 16,4 0-17-16,-1 4 15 0,3-5-24 0,2 5-12 15,3-4-16-15,1 7-24 0,0-2-33 16,0 2-7-16,0-1-48 0,-2 1-26 16,0-3-44-16,-5 4 10 0,-1-1-142 0,-2-4-120 15,0 7 25-15,-2-3 22 0,-2 2-60 0,0-12 98 16,0 9-20-16,-15 12 10 0</inkml:trace>
  <inkml:trace contextRef="#ctx0" brushRef="#br1" timeOffset="-208411.02">714 1991 422 0,'-2'2'280'0,"-1"-4"-47"16,3 0-30-16,-1 0-23 0,-2 2-21 15,3 0-15-15,0 0-33 0,4-2 0 0,-4 8-8 16,1 3-17-16,2-4 26 0,-2 3-24 0,-1-1 6 16,8 3-14-16,-3 2-1 0,-5-12-12 0,0 13-6 15,0-2-6-15,0 1 6 0,0 0-17 16,0-1-3-16,0 0 8 0,0-3-21 0,0 2 11 15,0-1-6-15,0-4 24 0,0-5-21 16,0 0 20-16,-10 14-7 0,6-12-25 0,1-3 16 16,1 0-20-16,-3-3 5 0,1-1-3 0,0 2 32 15,-5-2-10-15,0 0 25 0,1-1-4 16,-2 5-17-16,1-8-19 0,-1 0 36 0,-8 3-10 16,3 2 6-16,-3-3-17 0,5 4-5 15,-6 2-3-15,2-1-3 0,-2 4 28 0,4 1-5 16,7-3-6-16,-7 9-5 0,2-3 1 0,5 2 9 15,1 0-10-15,0 4-5 0,1 0-4 0,2-1-3 16,3 2-46-16,-2-1 0 0,3-1 30 16,4-2-3-16,1-1-1 0,4 3-2 0,0-2 0 15,9-2-2-15,-8-3 0 0,3-3 8 0,2 1-3 16,2-4-32-16,-6-2-20 0,0 4-46 16,15-11-23-16,-10 4-46 0,-1-2-80 0,-2 1 21 15,2 0-238-15,-3 2-5 0,-1 1 49 0,-3-1 46 16,-3 3 24-16,4-2 1 0,1 2 69 0,-2 2-29 15,-8 1 26-15</inkml:trace>
  <inkml:trace contextRef="#ctx0" brushRef="#br1" timeOffset="-208258.03">689 2323 959 0,'-8'7'318'16,"-9"0"-67"-16,6 0 0 0,-1 1-16 0,0-3-75 15,-4 0-99-15,0 2-56 0,0-3-1 0,2 4-377 16,9 0-8-16,-8 0 86 0,2-4 14 0,6-2 48 16</inkml:trace>
  <inkml:trace contextRef="#ctx0" brushRef="#br1" timeOffset="-206847.12">974 2714 489 0,'0'0'203'16,"0"0"-2"-16,0 0-15 0,0 0-43 0,0 0 14 15,0-15-6-15,0 15 5 0,0 0-22 0,0 0 5 16,0 0-14-16,0 0-5 0,0 0-13 0,0 0 26 15,0 0-23-15,0 0 0 0,0 0-17 16,0 0 5-16,0 0-16 0,0 0 13 0,0 0 15 16,0 0-26-16,0 0-14 0,0-15 16 0,0 15 1 15,0 0-3-15,0 0 1 0,5-1-8 16,-1-2-30-16,-3 7-2 0,5 3 54 0,2 1-16 16,3-1-3-16,1-1-22 0,1 6 0 15,1-1 12-15,-1-4-2 0,3-1-9 0,3 6-21 16,-6-6 24-16,1 7 2 0,-4-3-14 15,3 0-8-15,-3-3-21 0,2 4 17 0,-3-4-2 16,-1-2-7-16,-1 2 18 0,5 2-29 0,-3 0 19 16,0-2-7-16,-4 2 4 0,1-5-8 15,-2 0 9-15,0 0-12 0,-3 0-6 0,2-1 4 16,-2 1 1-16,1 1 21 0,-2-2-20 0,0 2-13 16,0-5 1-16,0 0 12 0,0 0 9 15,0 8-1-15,0-8-28 0,-12 14 20 0,8-12-4 16,1 2-6-16,-6 1-15 0,-2-1 27 15,1-2-1-15,1-2-15 0,9 0 20 0,-10 0-2 16,-6-15-4-16,10 8-10 0,-2 0 8 0,3-5 3 16,0 0-7-16,1-2 7 0,-1 0-18 15,2 0 12-15,2-7 2 0,1 6-4 0,-1-3 1 16,1 1-19-16,0 9 22 0,0-8-4 0,0-2 3 16,0 0-1-16,14-17-13 0,-8 17-8 15,2 7 16-15,-2-7 5 0,2 6-24 0,-4-2 17 16,-2 3-2-16,2 2-7 0,-1 1 0 0,-2 1 2 15,2 0-12-15,0 2 1 0,0-1 15 16,-2 3-2-16,1-1 6 0,0 3-2 0,-1-4 1 16,1 3 4-16,-1-1 2 0,-1 2-8 0,3-2 5 15,-1 0 1-15,-2 2-22 0,1 0 14 16,-1-1 0-16,0 2 0 0,0-2-8 0,0 2 0 16,-1 2 12-16,1 0-2 0,-1 0-9 15,0 1-4-15,1 0 16 0,-6 7-7 0,0 5 11 16,-1 0-7-16,1 1-15 0,1 4 18 0,-4-3 4 15,4-1-11-15,-1 1 2 0,2 0-9 0,1 1 3 16,2-1 8-16,1-8-9 0,0 7-6 0,0 0-2 16,0 2 15-16,0-2-17 0,0-1 9 15,0 0-3-15,13 10 0 0,-8-15 7 16,1-3 10-16,-1-1-22 0,1-2 17 0,2-2 10 16,-1 1-12-16,1-1-8 0,-8-2 9 15,7 0-4-15,9 0-10 0,15-11 0 0,-15 2-2 16,0 6-24-16,-3-3-5 0,-3 0-35 15,-2 0-30-15,1 2 10 0,-1 0-91 0,-4 0-25 16,-1 1-41-16,0 0 21 0,-2 0-175 0,-1 1-122 16,2-1 53-16,-2 1 14 0,2 0 74 0,-2 2 1 15,0 0 46-15,0 0 12 0,0 0 11 16,0 0 50-16,0 0 7 0</inkml:trace>
  <inkml:trace contextRef="#ctx0" brushRef="#br1" timeOffset="-206511.14">1371 2608 616 0,'0'-7'324'0,"-2"2"-28"0,-1 2-16 16,3 0-23-16,-1-2-26 0,0-1-6 15,-1 2-17-15,2 1-23 0,0-1-2 0,-1 0-16 16,0 1-23-16,0 2-18 0,1-3-11 0,0 2-8 15,0 2-12-15,0 0 16 0,0 0-26 16,0 0-1-16,0 0 18 0,10-5-13 0,-7 7-8 16,3-2-12-16,-2 4-12 0,8 5 4 15,4 0-33-15,-5 1 26 0,1 0-19 0,-3-3-12 16,2 4 13-16,-3-4-28 0,-1-1 22 0,1-2-25 16,-3 0 0-16,0 1-51 0,-1-2-15 15,2 1-34-15,-4-1-34 0,0-2-60 0,2 2 18 16,-4-1-221-16,2 0-50 0,-1 0 22 0,-1-2 65 15,1 0-2-15,-1 0 26 0,0 0 42 16,-4-2 6-16,4 2-44 0,2-4 68 0</inkml:trace>
  <inkml:trace contextRef="#ctx0" brushRef="#br1" timeOffset="-206283.15">1357 2425 592 0,'-4'-6'410'16,"1"1"-49"-16,0 0-51 0,-1 0-19 0,2-1-35 16,-2 2 26-16,0-1-41 0,3 1-22 0,-2 0-39 15,1 2-20-15,-1-1-16 0,0 0-4 16,2 0-21-16,-1 3-37 0,0-2 11 0,2 1-9 16,0 1-94-16,0 0-10 0,0 0-62 15,0 0-96-15,0 0 18 0,0 0-294 0,0 0 8 16,0 0 77-16,0 0 16 0,0 0 21 0,11-16-17 15,-10 15 26-15,-1 1 62 0</inkml:trace>
  <inkml:trace contextRef="#ctx0" brushRef="#br1" timeOffset="-205580.2">1677 2265 660 0,'2'-1'236'0,"0"1"-24"0,-2-2-12 15,1 2-13-15,0 0-15 0,0 0-17 16,-1-1-6-16,0 1 28 0,0 1-26 0,0-1-11 16,0 0 12-16,0 0-2 0,0 0-20 15,0 0-23-15,0 0 11 0,0 0-14 0,0 0-10 16,-26 28-24-16,13-17 13 0,1-1-7 0,2 2-12 15,-3-2-9-15,3-4 12 0,2 0-24 16,3 0 18-16,-1-3-47 0,2 1-6 0,0 0-38 16,2-1-27-16,0-1-35 0,1 1-31 0,-1-3-29 15,2 0 14-15,0 0-172 0,0 0-79 16,0 0 31-16,0 0 23 0,13 10-13 0,-10-10 63 16,2 1-30-16,0-1 36 0</inkml:trace>
  <inkml:trace contextRef="#ctx0" brushRef="#br1" timeOffset="-205379.21">1757 2407 645 0,'3'1'330'0,"-2"0"-69"0,1 1-5 16,-2 1-32-16,0-1 6 0,0 0-47 0,-2 2 23 15,1 0-59-15,-2 0-24 0,2 0-8 0,-3 1 11 16,-5 8-75-16,-2-2-20 0,2-3-48 15,-4 1-92-15,0 2 11 0,-3 2-280 0,0 1 14 16,-3-1-16-16,0 1 72 0,-3-3 31 16,2 6 8-16,-2-3-19 0</inkml:trace>
  <inkml:trace contextRef="#ctx0" brushRef="#br1" timeOffset="-202325.69">1820 1991 702 0,'0'0'237'0,"0"0"-19"16,0 0-43-16,0 0-17 0,0 0-7 0,0 0 13 15,0 0-19-15,0 0-9 0,0 0 12 16,0 0-21-16,0 0 9 0,0 0 0 0,0 0-38 16,0 0-3-16,0 0 11 0,9 7-26 0,2 4 14 15,0 0-32-15,0 0 6 0,-1 5 2 16,2-7 9-16,1 2-31 0,-2 0 16 0,-2 2-21 15,1-4 0-15,1 0 6 0,-2 0-20 0,5 1 7 16,-5-4-26-16,-2 1-4 0,-1-1 37 0,0-4-61 16,-2 1-21-16,-1 0-60 0,0-1-30 0,0-1 11 15,0-1-200-15,0 1-78 0,-3-1 1 16,0 0 33-16,0 0 30 0,0 0 42 0,0 0 18 16,7 0 16-16,-7 0-8 0</inkml:trace>
  <inkml:trace contextRef="#ctx0" brushRef="#br1" timeOffset="-202034.71">2177 2041 363 0,'2'-3'301'0,"-2"2"-63"0,2 0-14 15,-4 0-11-15,0 1-22 0,2 0-16 0,-2 0-16 16,-1 1-13-16,0 0 6 0,1 0-28 15,-2 2 0-15,0 1-15 0,1-1 4 0,-8 8-5 16,-2-1-23-16,1-1-7 0,-1 1-12 0,1 2 3 16,0-3 21-16,-2 2-26 0,2 2 7 15,-2-2-4-15,-1 0-40 0,2 0 4 0,-2 2-22 16,-2-4-12-16,4 3-2 0,-3-4-9 16,4 0-34-16,1 2-25 0,1-4-20 0,5-1 9 15,1-1-174-15,-2 1-64 0,3 0-32 0,1-1 29 16,2-1 22-16,-2-2 23 0,2 2 18 15,0-1 15-15,0-2-12 0</inkml:trace>
  <inkml:trace contextRef="#ctx0" brushRef="#br1" timeOffset="-201578.73">2005 2323 779 0,'0'2'272'0,"0"-1"-40"16,0 0-2-16,0-1-40 0,-1 0-15 0,1 0-13 15,0 2-9-15,-1-2 18 0,0 0-45 16,1-2-5-16,0 1-18 0,2 0 18 0,-1-1-11 16,2 1-35-16,0-4-25 0,2 3 29 15,0-1-39-15,9-4 40 0,-6 0-48 0,0 2 7 16,0-1-15-16,0 4 2 0,-2-3-1 0,11 0-3 15,-7 0-3-15,-2 3 13 0,1-1 11 16,-3 2-28-16,-1-1-10 0,-5 2 7 0,0 0-6 16,0 0 27-16,8 0-29 0,-8 0 31 15,9 0 29-15,-9 0-42 0,13 14 26 0,-13-10-13 16,1 3 7-16,0-2-14 0,-1-2-14 16,0 5 12-16,-1-1-2 0,0-1-3 0,1 4 17 15,0 3-7-15,0-2 8 0,0-2-1 0,0 2-6 16,0-2-7-16,0-3-2 0,0-6-15 15,0 8 16-15,0-8 0 0,0 8-1 0,9 5-18 16,-4-11 1-16,-3 0 3 0,3-2-29 0,-2 0-19 16,2-2-54-16,8-5-19 0,-4 5-52 0,2-11-27 15,0 2 16-15,-1 6-271 0,1-8 18 16,0 0 59-16,-3-2 23 0,3 5-9 0,-1-2 26 16,-5 1 18-16,-1 0 61 0</inkml:trace>
  <inkml:trace contextRef="#ctx0" brushRef="#br1" timeOffset="-200705.79">2231 1884 595 0,'0'-4'297'0,"-2"1"-47"16,2 2-34-16,-1-2-9 0,0 2-9 0,1-1-27 15,-2 2-20-15,4-3-28 0,-4 2 10 0,2 2 24 16,0 1-56-16,2-1-9 0,-2 1 14 16,2 0-23-16,0 0-13 0,1 2 18 15,0-1-18-15,1 1 15 0,-1 0-37 0,1 0-11 16,2 1 19-16,1 7-5 0,5-6 3 0,-5-1-3 15,-2 1-18-15,1-3 35 0,0 5-21 0,-2-3-30 16,5 6-5-16,0-4 9 0,-7-1 21 16,1-1-32-16,1-1 3 0,-2 1 3 0,1-3 4 15,-3 0 16-15,1 0 1 0,0 0-13 16,1 0 33-16,-4-2-24 0,2-2-4 0,-2 2 35 16,2-2-7-16,0-3-51 0,-3 1 1 0,1-2 30 15,0 1-6-15,-4-12 17 0,2 1-10 16,0-2-3-16,0 0-6 0,3 2 4 0,1 4-4 15,-2-1-1-15,2 3-13 0,-2 2 0 0,2 8-9 16,0-7 5-16,0 7 1 0,0-9-1 16,0 0-2-16,0 9-3 0,0-8-2 0,0 8 0 15,0 0-1-15,0 0 0 0,0-9 0 0,0 9-4 16,7 0 9-16,2-8 9 0,-5 8-9 16,-1 1-13-16,1 1 15 0,0 1-5 0,0-1-2 15,0 1 1-15,0 1 3 0,-1-2 1 0,3 0-26 16,-2 1 1-16,-2 0 1 0,0-2 16 15,1 1 0-15,0 0 0 0,-1 0 1 0,1-2-1 16,-1 2 5-16,0-2-1 0,1 0 5 0,-3 0 2 16,0 0 2-16,0 0-1 0,0 0-1 15,4-12-14-15,-4 9 11 0,3-1-12 0,-3 0 11 16,0-1 8-16,0-1-2 0,0-2-2 0,1-1-12 16,-1 9 0-16,0 0-1 0,8-26 1 15,-6 16 0-15,-1 0 0 0,1 2 0 0,-2 0 0 16,2 2-18-16,0-1-4 0,0 3 4 15,1 1 2-15,-1-1 6 0,1 2 2 0,1 0 0 16,-2 0 30-16,2 2-4 0,-1 0 0 0,0 0-29 16,1 4 9-16,-4-4-1 0,0 0 2 15,14 9-1-15,-3 1 6 0,-4 0-3 16,-2-5 11-16,7 7-2 0,-7-3-2 0,-1-4 4 16,0 4-5-16,0-3-2 0,1-3 1 0,0 3-2 15,-2-2-34-15,0 1 3 0,1-1 30 16,0-2 0-16,0 3 1 0,-2-1-12 0,1-1 21 15,1-1-11-15,-3 1 0 0,-1 0 0 16,4 0-12-16,-2-1 2 0,1 0-72 0,-1-1-58 16,-2 1-77-16,2-2 20 0,-2 0-236 15,0 1-18-15,0-1 39 0,0 0 27 0,0 0 51 16,0 0-7-16,0 0 41 0,0 0 13 16,0 0 37-16,5-13-9 0</inkml:trace>
  <inkml:trace contextRef="#ctx0" brushRef="#br1" timeOffset="-200087.82">2493 1504 736 0,'-2'0'255'16,"2"-2"-26"-16,-2 2-16 0,2-2-23 0,0 4-22 16,-2-5-22-16,0 3 3 0,2-1-11 0,0 2-23 15,1 0-6-15,0 1-1 0,-1 0-11 0,2-1 14 16,0 1-36-16,1 3 2 0,1-1 3 16,5 7-31-16,1 0 12 0,-1 3-18 0,1-4 18 15,1 4-3-15,-2-6-29 0,3 3-5 16,-1-1-7-16,1 0 1 0,1-2-11 0,-4-3 10 15,-2 0 13-15,0-3 13 0,2 0-13 0,-4 1-9 16,-1-3 24-16,2 1 13 0,-1 0-43 0,-5-1 18 16,0 0 47-16,7 0-25 0,5-11-18 15,-4 0 21-15,-3 2-5 0,-2-2 13 0,-1 5-4 16,-2-2-5-16,0 8-7 0,0-9 13 16,0-2-5-16,-14-15-18 0,8 11 24 0,-2 0-48 15,-1 1 12-15,3 0 21 0,-1 3-15 0,2 2-7 16,-2-4 20-16,2 5-13 0,-1-1 2 15,4 2-25-15,-2 3-28 0,1-1 26 0,1 1 0 16,1 4-83-16,-3-3-27 0,1 0-66 0,2 0-23 16,1 3 18-16,0 0-190 0,0 0-104 15,0 0 35-15,0 0 32 0,0 0 50 0,1-4 10 16,2 4 23-16,-3 1 22 0,2-1 20 16,1 2 34-16</inkml:trace>
  <inkml:trace contextRef="#ctx0" brushRef="#br1" timeOffset="-199778.8">2797 1420 884 0,'2'0'298'0,"0"1"-47"0,0-1-18 15,1 0-33-15,-2 2-7 0,2-2-11 0,-1 1-23 16,1 0-5-16,-1 2-26 0,1-1 13 15,1 0-46-15,-3 0 15 0,3 2 5 0,0-1-10 16,-2 2-46-16,1 0 0 0,1-2-8 0,6 10-8 16,-3-4 15-16,0-1-2 0,-2 0-34 0,-1-2 4 15,0 0-18-15,2-3 35 0,8 7-27 0,-7-4 3 16,-1-1-10-16,-1-2-15 0,1 0 3 16,-3-1-28-16,0 0-21 0,-2-2-27 0,1 2-11 15,-2-2-59-15,2 0 12 0,-2 0-200 16,0 0-98-16,0 0 58 0,0-5 2 0,-2 4 58 15,0 0 23-15,-1-2 22 0,1 0-54 0</inkml:trace>
  <inkml:trace contextRef="#ctx0" brushRef="#br1" timeOffset="-199568.86">2730 1261 527 0,'-2'-1'303'0,"-1"-2"-55"0,1 2-18 0,1 0-27 16,-2-1-31-16,3 1-21 0,-1 1-33 15,1 0-6-15,0-2-28 0,0 1-25 0,0 0-27 16,0 1-60-16,0-2-35 0,-2 0 6 16,4 1-267-16,-4 0-12 0,2 1 20 0,0-3 19 15,0 1 13-15</inkml:trace>
  <inkml:trace contextRef="#ctx0" brushRef="#br1" timeOffset="-199000.89">2555 987 751 0,'0'0'275'0,"-2"0"-2"0,0 0-41 0,0 0-13 16,2 2-24-16,0-4 1 0,-2 4-12 15,2-2-9-15,2-2 2 0,-2 1-6 0,0 0-56 16,0 0-16-16,2-1 9 0,0 0-36 15,1-2 11-15,1 2 14 0,0-2-10 0,0 1-9 16,1 0-9-16,0 1-7 0,2-2-17 0,-2 2-12 16,-1 0 21-16,3 2-24 0,7-7-9 15,-3 7 35-15,-1 0-24 0,-5-1-10 0,-5 1-1 16,0 0 14-16,9 0-23 0,-9 0 25 0,8 0-4 16,-8 0-3-16,7 0-3 0,3 11 22 15,-7-8 10-15,0 1 5 0,-2 0-8 0,0 3-9 16,-1-1 8-16,1 0-8 0,-3 1 15 15,2-7 0-15,0 9-11 0,0 5-19 0,0 0-1 16,0 0 6-16,0-3-5 0,0 0-4 16,0-1 2-16,0-2 18 0,0 0-13 0,0-1 0 15,0-7-2-15,0 8-12 0,11 4 11 16,-7-10-11-16,1-2 7 0,2 2-11 0,0-2-8 16,0-2 9-16,3 2 5 0,-1 0-4 0,18-12-3 15,-13 6-12-15,-2 1-28 0,-6 1-41 16,-1 1 5-16,-3-3-170 0,0 2 21 0,-4 1-358 15,1 2 37-15,-1 0 77 0,-2 1 29 0,2-3-2 16,-2 0 59-16,2 1 27 0,2 1 22 0,0 1 54 16,0 0 13-16,0 0-2 0</inkml:trace>
  <inkml:trace contextRef="#ctx0" brushRef="#br1" timeOffset="-191662.33">1609 3111 413 0,'0'0'207'16,"0"0"0"-16,0 0-33 0,-11 0 7 0,11 0-31 16,0 0-16-16,0 0-10 0,-29-19-6 0,26 18-11 15,1-3 2-15,-2 2-11 0,3-1 4 0,-1 2-8 16,-2-2 0-16,0 1-8 0,2 1-5 16,0 0-11-16,1 0 3 0,-2-1 19 0,0 0-2 15,1 1 6-15,1-2-32 0,1 3 37 16,-3 0-45-16,3-1 2 0,2 1-2 0,-5 0 4 15,0 0-17-15,3 0-22 0,0 0 36 0,-1 0-36 16,1 0 36-16,0 1-21 0,0 1-11 0,1 0 8 16,-1 2 8-16,3-2-16 0,-2 2 6 15,2 1-8-15,3 7 47 0,0-2-43 0,-3-2-1 16,7 6-14-16,-3-2 40 0,-1-1-27 16,2-3-19-16,1 6 16 0,1-5 5 0,-3 0 11 15,-4-4 5-15,6 1-20 0,-4-2 9 0,2 0-1 16,-2-3-19-16,-1 2 0 0,-2-3-2 0,5 1 0 15,-7-1 27-15,0 0 14 0,7 0-8 16,-7 0-3-16,8 0-5 0,-8 0-1 16,17-13 5-16,-15 8-4 0,2 1-2 0,-3 0-12 15,3-1-17-15,-3-1 13 0,1 2-12 0,-1-3 5 16,0 0-8-16,-1 2 7 0,0-4 7 0,2 2-28 16,-2 7 21-16,0-8 14 0,0-5-11 0,0-2-14 15,0-1 20-15,0 4-14 0,0 0-4 16,0 4 6-16,0-2 9 0,0 3-10 0,-11-6 1 15,11 9-7-15,-1 0 12 0,0 0-3 16,-1 0-2-16,1-1 0 0,0 1-13 0,0 0 17 16,1 1-25-16,-4 1 17 0,4-2 16 0,-1 2-30 15,-1-1 9-15,2 2-1 0,-1 0 20 16,-1-4-7-16,2 4-30 0,0-1 39 0,-2 1-29 16,4 1 12-16,-2 1 0 0,1 2-5 0,0 0 14 15,0 1-2-15,-1-1-3 0,3 3-23 0,-1-3 17 16,1 3 5-16,-1 1 1 0,1-1-11 15,3 8-14-15,0-6 17 0,1 1 8 0,-2-3 14 16,0 0-23-16,2-2 9 0,-2 0 10 16,0 0-4-16,0-1 2 0,0-1-26 0,0-1-2 15,1 3-1-15,0-1 6 0,-1-3 1 0,0 1-53 16,3 1-38-16,-2-2-14 0,-2 1-43 16,1-1-49-16,-1 0-34 0,2 0 21 0,-3 0-229 15,-1 0 37-15,-2 0 26 0,0 0 28 16,0 0 1-16,0 0 43 0,0 0 23 0,0 0 30 15,0 0-6-15</inkml:trace>
  <inkml:trace contextRef="#ctx0" brushRef="#br1" timeOffset="-191350.35">1837 2936 736 0,'0'-7'307'0,"0"1"-5"0,0 2-54 0,1 1-19 16,0-1-15-16,-1 1-22 0,1 0-15 16,-1 0 13-16,0 0-19 0,0 2-31 0,3 0-16 15,-3 1-13-15,1 0-1 0,3 1 2 0,-3 1-12 16,2 1 31-16,0-1-22 0,2 2-19 16,6 9-13-16,-1-2 14 0,4-2-22 0,-2 0 4 15,0 0-9-15,-2 2-6 0,1-2-6 16,-2-1-5-16,0 1-11 0,-3-5-8 15,4 7-1-15,1-6-62 0,-6 2-58 0,-2-1-24 16,-1-2-37-16,-2-1-65 0,0-1 21 0,0 3-255 16,0-4 36-16,0-1 30 0,0 0 4 0,0 0 45 15,0 0-20-15,-6 1 81 0,4-3 3 16,-2 2-13-16</inkml:trace>
  <inkml:trace contextRef="#ctx0" brushRef="#br1" timeOffset="-191129.37">1830 2858 377 0,'-2'-5'403'0,"-1"-1"-90"0,-1 2 5 15,2 0-19-15,-1 0-40 0,-1 1-17 0,3-3-28 16,-2 4-23-16,0 0-21 0,1-2 0 0,0 3-40 16,-1-2-14-16,2 1 17 0,-1 0-13 15,0 0-33-15,2 1-4 0,0 1-5 0,2-1-47 16,-2 1-50-16,2 0-40 0,-2 0-93 15,1 0 14-15,2 0-254 0,-1 0-21 0,0-2 56 16,0 2 10-16,1-1 10 0,-1-2 26 0,4 2-22 16,-3-2 75-16</inkml:trace>
  <inkml:trace contextRef="#ctx0" brushRef="#br1" timeOffset="-190516.4">2243 2739 776 0,'0'0'297'0,"-1"0"-38"0,0-2-26 15,1 4-24-15,0-2-4 0,-2 0 2 16,0 0-8-16,2 0-14 0,0 1 7 15,-5-1-17-15,2 4-19 0,1-1 22 0,-2-2-53 16,0 4 33-16,-6 5-30 0,0-2 4 0,-1 2-34 16,0-2-7-16,-3 0-1 0,5 1-9 0,0 0 0 15,-1 0-9-15,2-5-38 0,1 2 17 16,2-1 4-16,-1-1-18 0,2 0 4 16,0-1-35-16,1 1 0 0,1 0-59 0,0-2-59 15,0-1-53-15,-2-1-23 0,4 2-51 0,0-2 21 16,0 0-237-16,3-2 31 0,0 1 30 0,-1 1 25 15,2-3 28-15,0 0 32 0,1 2 22 16,1-2 31-16,1 0 8 0</inkml:trace>
  <inkml:trace contextRef="#ctx0" brushRef="#br1" timeOffset="-190278.42">2275 2850 788 0,'0'3'305'0,"1"0"-13"0,1 1 0 16,-2-1-50-16,0 1 26 0,-3 0-41 16,3 0-26-16,-2 0 17 0,-2 0-23 0,2 2-5 15,-2-2-24-15,1 2-42 0,0-2 11 16,0 2-25-16,-1-1-1 0,0-1-23 0,0 1-5 16,-1 11-9-16,-4-9-94 0,4 0-73 0,0-3-64 15,1-1 14-15,-1 0-308 0,1 1 0 16,0-2 62-16,2 0 36 0,-1 1 25 0,2-1-18 15,-4 2 74-15,3-2-55 0,0-1 85 0</inkml:trace>
  <inkml:trace contextRef="#ctx0" brushRef="#br1" timeOffset="-188956.78">2480 2647 739 0,'0'-14'261'0,"0"14"-33"0,0 0-1 15,0 0-39-15,0-14 11 0,-14 14-42 0,14 0-16 16,-13-19-8-16,13 16-12 0,0 1 2 0,0 2-6 16,0 0 0-16,0 0-17 0,1 1 10 15,0 1-35-15,1 1 17 0,2 2 8 0,-2-2 15 16,2 3-25-16,4 8-14 0,0-6-7 16,3 3-9-16,-2 0-8 0,-3-2-4 0,4 3-4 15,-3-3-6-15,-2-1-2 0,-1-3 35 0,0 1-7 16,1-2-46-16,-2 1 6 0,-1-1 10 15,2 0-15-15,-3 0-1 0,1-3-3 0,0 1-1 16,-1 1 6-16,0-2 9 0,1-1-3 0,-2 0 34 16,0 0-27-16,0 0 0 0,0 0-6 15,0 0-2-15,4-15-1 0,-4 8-4 0,0 0-2 16,0-1-6-16,0-2-4 0,0-2 14 16,0-5-15-16,0 0 0 0,0 2-19 0,0 1-2 15,0 2 2-15,0 3 33 0,0 1 2 0,0 8 7 16,0-10-31-16,0 10 37 0,0-8-39 0,0 8 14 15,0-9-1-15,0 9 1 0,0 0-11 16,0-7 3-16,0 7 4 0,0 0 2 0,11-15 3 16,-9 15-14-16,4-2 14 0,-1 2 6 15,1 2-36-15,2-2 24 0,-2 3-11 0,2-3 22 16,12 14-5-16,-8-6-18 0,-2-2 6 0,-1-1-12 16,-3-1 18-16,0 2 0 0,-4-2-1 15,1-1-2-15,-1-1-15 0,1 0 21 0,-1 0-4 16,-2-1-5-16,0-1 9 0,0 0-11 15,0 0-11-15,0 0 14 0,0 0 10 0,8-13-28 16,-8 6 32-16,1 3-5 0,0-4-24 0,1-1 20 16,2-7-21-16,-2 3 15 0,-1 1-1 15,1 3 7-15,2 2-9 0,-4-1-16 0,4 3 31 16,-3 0-21-16,4-2 6 0,-3 5 0 0,1-4 9 16,1 3-8-16,1 1 6 0,-1-1 2 15,1 3-10-15,1 0-1 0,-6 0 11 0,0 0-14 16,8 0 0-16,0 0 2 0,-2 0 8 0,0 0 1 15,16 16 0-15,-9-7-1 0,-3-5 0 16,-2 3 0-16,-3-2-2 0,0-2-103 0,-1 1-48 16,0-4-54-16,-2 4 20 0,-1-2-182 15,1 2-99-15,-1-3 47 0,0 1 30 0,2-2 30 16,-3 1 42-16,0-1 5 0,0 0-31 0,0 0 76 16,0 0-66-16</inkml:trace>
  <inkml:trace contextRef="#ctx0" brushRef="#br1" timeOffset="-188326.81">2961 2287 490 0,'-3'-10'368'0,"0"1"-31"16,1 2-60-16,-1 1 31 0,1 1-72 0,-2-1-1 15,0 2-2-15,2-2-25 0,-2 4-22 16,1-4 1-16,1 3-38 0,-2-1 0 0,1 1-11 15,-1 2-14-15,3-2-20 0,-4 3 3 0,0-1-16 16,5 1-13-16,0 0-14 0,0 0 24 16,0 0-46-16,-12 13 4 0,10-5 1 0,0-3 14 15,1 4-26-15,0-3 5 0,1 3-6 16,0-9-25-16,0 7 32 0,0 1-38 0,0-1 12 16,0 0 1-16,13 15 0 0,-8-13-3 0,0-3-10 15,0-1-9-15,-2-4 22 0,0 0-1 0,1 1-37 16,-1-1-7-16,1-1-1 0,0-1 11 15,0-2 2-15,-4 3-12 0,4-7 24 0,-1 4-20 16,1-1-7-16,-2 0 28 0,0-1-13 0,-1-2 11 16,-1 1-17-16,4 1 14 0,-4-2 14 15,0 7-17-15,0 0-2 0,0-10 7 0,0 3 12 16,0-2-19-16,0 9 27 0,0-9-3 16,0 2-1-16,0 7-4 0,0-10-10 0,0 10 6 15,0-9-20-15,0 9 24 0,0-6-7 0,0 6 0 16,0-7 9-16,0 7 6 0,0 0-2 0,-4-10 9 15,4 10-2-15,1 0-24 0,2 1 0 0,-1 1 3 16,1-1 11-16,1 2-8 0,1 0 1 16,-1-1 12-16,1 3 9 0,0-1-2 0,9 7-4 15,-3-1-11-15,2-1 4 0,-1 1 9 0,-2 2-1 16,2-3-46-16,-4-2 3 0,3 7 4 16,-4-3 18-16,-1 0 2 0,-2-1 18 0,4 2-5 15,-3 2-2-15,1 4-1 0,-4-7 1 0,-2 2-10 16,0-13 1-16,0 8 0 0,0 1 0 15,0 3 5-15,-14 17 4 0,10-16-3 16,0-3 0-16,-1-5 0 0,1-1-1 0,2 0 0 16,-2 1-77-16,1-4-63 0,0-1-85 0,0 0 20 15,-1 0-235-15,4 0-13 0,0 0 38 0,0 0 8 16,-13-13 84-16,11 8-13 0,-1-1 26 16,2 1-1-16,0-3-4 0,-2-10-24 0</inkml:trace>
  <inkml:trace contextRef="#ctx0" brushRef="#br1" timeOffset="-187660.86">3017 2055 445 0,'-4'-6'372'15,"1"1"-37"-15,1-1-31 0,0 3-5 0,0-3-43 16,3 1-42-16,-2 3 13 0,-3-1-28 15,3 0-3-15,0 0-6 0,-1 2-38 0,1 0 14 16,0-1-16-16,1 1-23 0,0 0-7 0,0-1-5 16,1 2 2-16,0 2-4 0,2-1-4 0,-2 0-7 15,3 1-11-15,0-1 7 0,1 1-9 0,0 3 2 16,10 3-11-16,2 0 4 0,-4-3-23 16,1 3 0-16,3-1-9 0,-2 0-1 0,-1 1 3 15,0 0-8-15,-4-2-11 0,5 3 3 16,-3 0-17-16,2 0 19 0,-5 2-25 0,0-3 11 15,-3-2-16-15,-3 0 5 0,4 0 16 0,-3-3-11 16,-1 3-14-16,1-4 10 0,-2-1 1 16,1 5-2-16,1-6-24 0,-3 3 31 0,2-2-3 15,-2 2-12-15,3-3 9 0,-4 2-7 16,0-2 10-16,0 0-16 0,0 0 6 0,0 0 2 16,0 0-4-16,5-16 2 0,-4 11 10 0,-1-3 0 15,0 1 3-15,0-2-13 0,0-9 14 0,1 3-8 16,-1 4 9-16,0-2-16 0,0 0-6 15,0 2 4-15,0 0 9 0,0 3-3 16,0 1 0-16,0 7-15 0,0-10 5 0,0 4-6 16,0 6 11-16,0-7-2 0,0 7-2 0,0 0 7 15,0-7-22-15,0 7 6 0,12-8 15 0,-9 7 3 16,0 2-12-16,4 1-9 0,-1-2 9 16,-1 2 10-16,2 0-22 0,-2 0 18 0,1 0-3 15,-1 3 1-15,0-3 6 0,7 9-11 16,0-2 6-16,-5-1-3 0,-1-3 1 0,1 1-15 15,-3 0 9-15,1-2-11 0,-2 0-20 0,1 0-9 16,-1 1-21-16,2-3-19 0,-4 1 8 16,2 0-62-16,1 0 0 0,-3-1-20 15,4-1-42-15,-2-1-61 0,-1 2 26 0,-2-2-182 16,0 0-76-16,0 0 46 0,0 0 41 0,0 0 32 16,13-13 2-16,-13 11 38 0,1-3 48 0,2 3-6 15,-1-1 38-15,-2-3-14 0</inkml:trace>
  <inkml:trace contextRef="#ctx0" brushRef="#br1" timeOffset="-187378.87">3431 1918 616 0,'-3'-6'427'0,"1"1"-70"0,1-1-47 15,-2 0 32-15,3 0-24 0,-1 1-21 16,-2 1-23-16,2-2-17 0,1 4-30 0,-1-3-27 15,-1 5-28-15,2-1-19 0,2 0-19 0,-1 1 7 16,-1 0-17-16,2 0 5 0,1 2-29 0,0 3 5 16,0-3-14-16,0 1-4 0,3 1-25 15,3 9 4-15,0-2-17 0,-4-1-13 0,7 1 8 16,-3-1-7-16,-4-1 10 0,1-2-19 16,1 0-17-16,-4-3-38 0,0 2 19 0,0-2-27 15,-1-1-29-15,2-1 7 0,-1 2-84 16,-1-3-57-16,0 1-33 0,-1 2 24 0,0-4-211 15,-1 1-90-15,1-1 64 0,-2-1 39 0,1 1 32 16,0-2-17-16,-1-1 59 0,0 2 40 0,-2 0-30 16,-1-3 42-16</inkml:trace>
  <inkml:trace contextRef="#ctx0" brushRef="#br1" timeOffset="-187152.89">3327 1755 861 0,'-3'-10'399'0,"0"6"33"0,-1 0-64 15,3 1 0-15,-3 1-61 0,2-2-34 16,-1 2-34-16,2 2-30 0,-2-3-41 0,2 3 2 16,-2-2-60-16,2 2-11 0,1 0-185 0,-1-1-126 15,1 1 18-15,-2 1-255 0,2 1 33 0,-2-2 29 16,2 0 27-16,-1 1 33 0,-1 1 58 15,0 0-34-15,-2 0 69 0,-1 0-18 16</inkml:trace>
  <inkml:trace contextRef="#ctx0" brushRef="#br1" timeOffset="-181927.2">2284 6799 534 0,'0'0'165'0,"0"0"-80"0,0 0 36 0,0 0-23 16,0 0-8-16,0 0 12 0,0 0-16 16,0 0 1-16,0 0 26 0,0 0-20 0,0 0 8 15,0 0-34-15,0 0-25 0,0 0 27 16,0 0-5-16,0 0-14 0,0 0-2 0,0 0 3 16,0 0-2-16,0-13-13 0,0 13-13 0,0 0-5 15,0 0 16-15,0 0-7 0,0 0-5 0,0-18 10 16,-2 16-2-16,-1 1 3 0,2 0 11 0,-2-1-3 15,1 1-21-15,0 1 11 0,-2-3 13 16,2 3-3-16,-2-1 4 0,2-2-5 0,-1 2 13 16,-1-1-23-16,2 0 13 0,-2 1-6 15,-1-1 4-15,2 0-8 0,-1 0-5 0,-1 0 11 16,1 2 0-16,1-1-6 0,-3-1 15 16,3 1 2-16,-3-2-3 0,0 3-21 0,0-1 43 15,1-1-38-15,-1 1 4 0,1-2 34 0,-1 1-26 16,0 2-13-16,0-2 35 0,1 0-16 15,-1 1-11-15,-1-1-17 0,0 0 1 0,1-1-8 16,-1 3 15-16,1 0-6 0,-2-1 9 0,0-1 22 16,1 1-26-16,0 0-23 0,-2 1 0 15,2-1 8-15,0 1-8 0,7 0 15 16,-7 0-23-16,0 0 27 0,-2 0 3 0,2 0-13 16,0 0-18-16,1 0 44 0,-2 0-11 0,0 0-8 15,1 0-1-15,2 0-3 0,-3 0-20 0,0 0 16 16,2 0-6-16,-1 0 11 0,0 0-6 15,-2 0-1-15,1 0 0 0,1 0 34 0,-2 0-5 16,1 0-26-16,-4 0-10 0,-2 0-2 16,2 0 0-16,1 0 15 0,0 0-1 0,1 0 10 15,2 0-9-15,0 0-4 0,8 0-1 0,-9 0-29 16,0 0 24-16,4 0 2 0,5 0-3 0,-11 0 40 16,3 0-10-16,0 0-8 0,2 0 4 15,-2 0-13-15,1 0 8 0,0 0-16 0,-4 0-7 16,-3 0 17-16,2 0 0 0,0 0-9 0,1 0-2 15,3 0-1-15,-2 0 0 0,4 0-5 16,-2 0 8-16,0 0-10 0,1 0 4 0,1 0 9 16,-1 0-32-16,-1 0 27 0,8 0-16 0,-10 0 30 15,1 0-4-15,3 0-14 0,-2 0-5 16,-1 0 20-16,-4 0-30 0,1 0 9 0,-2 0 13 16,-1 0 0-16,-17 9-41 0,17-9 27 15,4 0 0-15,11 0 6 0,-12 0 9 0,3 0 0 16,2 0-16-16,0 0 16 0,-2 0-30 0,9 0 26 15,-9 0-11-15,0 0 10 0,1 0-11 16,2 0 25-16,0 0-9 0,-2 0-14 0,8 0 17 16,-9 0-26-16,-1 0 24 0,-4 0 2 15,-1 0-11-15,-5 0 9 0,-3 0-24 0,2 0 28 16,1 0-6-16,0 0-20 0,-2 0 38 0,4 0-23 16,-1 0-2-16,0 0 6 0,1 0-32 15,4 7 33-15,0-7 0 0,-1 0-12 0,3 0 4 16,2 0-16-16,-3 0 31 0,4 0-8 0,-1 0-1 15,0 0 9-15,0 0 2 0,-11-5-26 16,10 3 6-16,-6 1 34 0,8-2-25 0,-1-1-19 16,-4 3 27-16,1 1 13 0,-1-2-13 15,1 2 2-15,0-2-14 0,13 2-12 0,-14 0 25 16,0 0 9-16,-1 0-23 0,1 0 1 16,-1 0 10-16,-12-9 6 0,18 6 8 0,-2-1-5 15,1 2-16-15,5-2 23 0,-3 3 0 0,2-2-11 16,0 0-8-16,-2-1 7 0,7 3-7 15,-3-3 2-15,-1 4-15 0,-2-2 6 16,2 1 5-16,0-4-7 0,0 4 7 0,0 0-6 16,5 1-9-16,0 0 10 0,-6 0-34 0,6 0-29 0,0 0 4 15,-8 0-112-15,8 0-69 0,-19 12-55 16,16-7 27-16,8 0-238 0,4 1 33 0,0 1 44 16,-2 2-15-16,0 1 43 0,1-1 76 15,-3 0-61-15,0 12 67 0,-1 0 45 0,1-5 25 16,5 8-2-16</inkml:trace>
  <inkml:trace contextRef="#ctx0" brushRef="#br1" timeOffset="-180625.28">2431 7118 625 0,'-2'2'232'0,"2"-2"-15"16,-4 0 4-16,2 0-18 0,0-2 10 16,1 0-31-16,-4 2 1 0,1-1-26 0,1 0-26 15,-1 1 29-15,-1-1-45 0,1-1-5 0,-2 1 5 16,0 0-26-16,1-1 4 0,-1-1-24 0,1 2 10 16,-1-2-31-16,0-1 6 0,0 2 9 15,1 0-9-15,0-1 7 0,1-1-45 0,-1 1-1 16,3 0-1-16,-3-1 20 0,3 0 7 15,0 0-5-15,2 1-13 0,0-3-19 0,0 6 29 16,0 0-33-16,0 0 23 0,0 0-16 0,11-9 34 16,-7 7-22-16,0 2 1 0,1 0-23 15,0 2 4-15,-1 0 26 0,2 0-19 0,-3-1-12 16,1-1 1-16,1 3 0 0,-5-3 15 0,9 1 0 16,-4 4-16-16,0-4 5 0,-1 2 33 15,0-2-35-15,-1 3 2 0,0-2-2 0,0 2-1 16,1-4 9-16,-3 3 14 0,1-2-7 0,0-1 1 15,0 3 12-15,-2-2 19 0,0 0-21 16,3 3 5-16,-3-2-17 0,-4 1 18 0,3 1 2 16,1-4-4-16,-7 9-3 0,-4 2-1 15,-3-3 5-15,0 0-5 0,-2 2-17 0,0 0-3 16,-1-2 1-16,2 1-1 0,-3 0 38 0,-2 0 0 16,1-3 0-16,-1 3 12 0,1-2 7 0,-6 0-7 15,2-2-27-15,1-1 4 0,0-1 25 16,0 2-13-16,0-4 12 0,0 0-15 0,-1-1 5 15,14 0-11-15,-6 0 15 0,-2 0-19 0,-18-11-20 16,21 8 12-16,3 0 3 0,-8 1 16 16,8-3-25-16,1 3 1 0,1-1 13 0,0 1-4 15,2 0-11-15,1 0-1 0,-1 1-3 0,4 1-16 16,-1-1 17-16,-1-1 1 0,2-2-30 16,-3 3 26-16,2-1-2 0,-1 2 15 0,2-1-14 15,-1 0-11-15,2 1 12 0,0-4-14 0,-1 3-2 16,1 0 8-16,-1 1-11 0,1-1-1 0,1 1 14 15,-1-2-9-15,0 0-2 0,0 2-9 16,0-1 17-16,1 1-8 0,1 0 25 16,0 0-23-16,0 3-15 0,-2-1 17 0,3-1 12 0,-1 0-17 15,-1 0 5-15,1 3 10 0,0-2-11 16,0 2 8-16,0 1-25 0,0-3 20 0,0 4 13 16,-3-2-9-16,0 2-3 0,0-1 21 0,-5 8-10 15,-1-2-22-15,0 0 7 0,-1-2 11 16,0 2 3-16,-1 1-12 0,4-7 2 0,-3 1-14 15,2-2 1-15,1 0 34 0,0-2-11 0,0-1-1 16,1 0-1-16,0-1-2 0,0 2 1 16,6-2-13-16,-7 0 13 0,-5 0 0 0,-1 0 3 15,-12-14 2-15,15 7-8 0,0 4 0 0,0-1 8 16,5 0-17-16,-1 3-15 0,1-4-6 16,0 3 28-16,1-1-4 0,-1-3-8 0,2 5-3 15,-1-2 20-15,2-1-14 0,0 0-5 0,1 1 3 16,-1-1 7-16,2 4 1 0,0 0-24 0,0 0 1 15,0 0-6-15,13-17 16 0,-8 16 7 16,0 1 2-16,1 0-4 0,0 0-22 0,1 1-2 16,-2 2 28-16,2-3 7 0,12 13-5 0,-10-2 9 15,-2 1-12-15,0 1-9 0,-1 0 24 16,-5 3-4-16,1 3-22 0,-2-10 7 0,0 3 29 16,0 5-14-16,-16 19 7 0,9-18-12 0,-2-3-13 15,0 0-1-15,-1-2-31 0,0-1 6 16,-5-2-67-16,0-1-71 0,-2-7-48 0,4-2 24 15,0 1-332-15,3-1 72 0,10 0 38 0,-9 0 42 16,-3 0 33-16,-18-18-38 0,16 7 71 0,1 0-19 16,-1-1 77-16,4-3 13 0</inkml:trace>
  <inkml:trace contextRef="#ctx0" brushRef="#br1" timeOffset="-180406.29">1628 7099 819 0,'7'-7'376'0,"-1"0"-53"16,-2 3-13-16,2-2-39 0,-3 3-24 0,-1-1-22 15,0 3-41-15,-1-1-20 0,0 2-19 0,-3 2-9 16,0-1-10-16,-2 2-24 0,1 0-7 0,-4 1-86 16,-7 3-24-16,-2 4-10 0,0 0-60 15,-4-2-52-15,1 3 13 0,-4 2-113 0,1-6-120 16,3 2-9-16,0-3 19 0,2 1 8 15,0-4-4-15,5 1 107 0,1-3-24 0</inkml:trace>
  <inkml:trace contextRef="#ctx0" brushRef="#br1" timeOffset="-180027.32">1385 7142 768 0,'-2'-4'308'16,"-1"-3"-26"-16,-1 4-28 0,0-3 12 0,-2 4-62 15,2-2-7-15,1-1-21 0,-3 4-22 16,1 1-10-16,0 0 30 0,-2 0-43 0,7 0-2 15,0 0-39-15,-8 0-12 0,-14 17 10 16,17-8-24-16,0-5 31 0,1 6-46 0,1-2 34 16,3-8-37-16,0 7 6 0,0 2-9 0,13 12 2 15,-4-3-10-15,0-7-3 0,1 2-3 0,1-1 16 16,4-2-15-16,-9-2 5 0,1-3-5 0,6 3-2 16,-10 0-4-16,1-3 19 0,1 1-5 15,-1-1-19-15,1 1-27 0,-5-2 2 0,0-4 0 16,0 0 22-16,0 8-1 0,0 1-3 15,-11 12 0-15,4-7-1 0,-2-3-1 0,2-2-3 16,-1-1 2-16,4-3 1 0,-2 1 26 0,-1-5-5 16,1 1-42-16,0 2 0 0,-1-4 2 0,7 0 0 15,0 0 30-15,-13 0-11 0,-12-16 0 16,12 8-1-16,2-2-1 0,3 2-75 0,1-1 8 16,-8-6-42-16,5 0-33 0,0-2-32 15,3 3 14-15,-2-6-208 0,3 6-92 0,-1-1 51 16,0 3 62-16,-1 2-12 0,3-5-5 0,-9 5 66 15,6 1 20-15,1 0 3 0,-2 5 5 16</inkml:trace>
  <inkml:trace contextRef="#ctx0" brushRef="#br1" timeOffset="-179788.3">1053 7051 577 0,'1'-4'324'0,"2"0"33"0,-2 6-72 16,-5-7-27-16,6 8-57 0,-2-8-26 0,-3 6-5 15,3-1-13-15,1 1-16 0,-1 10 1 16,3-2-35-16,-1 2-14 0,1 0 36 0,-1 6-33 16,2-3-21-16,1-6-20 0,3 9 31 0,0 1-54 15,2 1 28-15,0-3-29 0,-3 0 18 16,0-1-49-16,3 1-3 0,-2-5-14 0,0 1-30 16,-3 4-17-16,-3-1-68 0,-2-3-44 0,0-1 15 15,0-11-172-15,0 11-27 0,0-1-3 16,-11 7 20-16,6-11 67 0,-3-2-9 0,-1 1 26 15,2-3 1-15</inkml:trace>
  <inkml:trace contextRef="#ctx0" brushRef="#br1" timeOffset="-179484.34">983 7105 797 0,'0'-12'292'0,"2"1"-28"0,-2 1-4 0,2 3 9 15,-2 2-59-15,1 2-10 0,0-1-68 0,0 4 3 16,-1 1 11-16,0 5-52 0,0-2-2 0,3 6 34 16,-2 7-55-16,-1-4 44 0,0-3-48 0,0 4-7 15,0 4 3-15,5 22-21 0,0-19-7 16,-2 1 18-16,-2-3 7 0,0 2-13 0,3 5-8 16,-4-3 1-16,2 0 17 0,-1 0-23 15,-1-1 10-15,0-12 9 0,0 8-45 0,0 0 7 16,-17 20-24-16,11-19 4 0,0-7-59 0,-1 3-19 15,-2-6-38-15,0-2-29 0,5 7 13 0,-3-13-128 16,7-1-90-16,-9 0 1 0,0 0 32 16,-5-13-8-16,12 4-9 0,-3 1 4 0,4-2 105 15,-4-2-23-15</inkml:trace>
  <inkml:trace contextRef="#ctx0" brushRef="#br1" timeOffset="-179304.36">892 7259 589 0,'0'0'271'0,"1"-3"-54"0,-1 3-14 0,3 0-22 16,-1 3-2-16,2-5-19 0,0 6-10 0,1 2-22 16,1 4-23-16,0-2-15 0,1 3 10 0,1-3-30 15,-2 1 16-15,2-2-25 0,2 5-27 16,-3-1-18-16,0-1-9 0,-3-2-52 0,0 2-44 16,0 3 9-16,-4-7-144 0,0-6-152 0,0 10 59 15,0 0 35-15,-12 8 21 0,8-11-10 16,-1 0-15-16</inkml:trace>
  <inkml:trace contextRef="#ctx0" brushRef="#br1" timeOffset="-178682.4">855 7423 232 0,'-3'-9'363'0,"2"1"-49"0,-2-3-35 16,3-5 9-16,3 7-58 0,-3 9 0 0,0-10-21 15,0-2-13-15,0 0-57 0,0 0 8 0,0-1 4 16,0-2-15-16,0-1-15 0,0 3-11 16,0-3-19-16,0 4-5 0,0-1-4 0,0 2-11 15,11-4-5-15,-11 15 28 0,0 0-11 0,0 0-8 16,0-8-24-16,0 8-5 0,-1-6-4 16,0 13-6-16,-2 0-3 0,1 4-3 0,-1 2-3 15,-3 0-34-15,-2 0 29 0,3-1-30 0,-3 5 17 16,1-3-16-16,-1-1 24 0,3 2-20 0,-4-3 11 15,1 1 4-15,1-3-2 0,0-6 12 0,3 4 1 16,-1-1-20-16,-1-3 2 0,1 2 15 16,1-5-20-16,-4-1 2 0,8 0 4 0,0 0 9 15,-6 0-1-15,-3-14-12 0,4 10 1 16,-3-3-3-16,6 2-18 0,0-1 26 0,0-2-6 16,-1 4 0-16,3-3-1 0,-1 6-1 15,1 1 1-15,0 0-3 0,0 2 1 0,-1-2-1 16,-6 1 4-16,6 2-11 0,1 2-8 15,-4 2 18-15,0-1-4 0,3 3 12 0,-1-5-23 16,-5 7 20-16,2-7-25 0,0 3 2 0,-3 4 2 16,4 1 1-16,-1-1 19 0,-1-6 15 0,2 6 7 15,3-8-5-15,-6-2-1 0,7-1-3 16,0 0-9-16,0 0-2 0,0 0 17 0,-6 13-5 16,1-15-1-16,0 0 23 0,1-1-9 15,0-3-5-15,0-2 7 0,-3 4 21 0,2-3-1 16,7-5 7-16,-4-4-24 0,-5-2 10 15,3 3-2-15,-1 2-14 0,0-2 3 0,0 0 5 16,1-1 3-16,-1 4-19 0,0-3 0 0,0-2 0 16,3 5-19-16,-2-4-15 0,-2 5-33 15,0 1 19-15,3 2 3 0,-1-2-145 0,2 3-73 16,2 7 25-16,0 0-306 0,0-7 69 0,0 7 55 16,-11-14 20-16,11 14 44 0,0 0 29 0,0-8-19 15,16-3 9-15,-15 3 33 0,3 1 45 16</inkml:trace>
  <inkml:trace contextRef="#ctx0" brushRef="#br1" timeOffset="-178520.41">576 7064 689 0,'1'-4'299'0,"2"1"19"15,-3 2-70-15,4 1 21 0,-3-2-50 16,-5 2 25-16,5-1-62 0,2 1 8 0,2 3-48 16,-1-3-15-16,5 1 0 0,-5-7-40 0,0 9-51 15,3-1-9-15,-3 0-61 0,3 4-56 0,-1 1 8 16,-9-4-190-16,7 2-108 0,5-1-22 15,-9 2 53-15,0-2 66 0,-1 3-8 0,1-7 6 16,0 10-12-16</inkml:trace>
  <inkml:trace contextRef="#ctx0" brushRef="#br1" timeOffset="-178111.29">397 7413 461 0,'-2'-1'301'0,"-2"1"-53"0,1-5-22 16,3 1-3-16,-5 1-7 0,6-1-28 0,-2 3 19 16,5 0-24-16,-3-4 7 0,2 4-28 0,-6-2-25 15,3-1 4-15,9 1-10 0,-6 0-33 0,-1 2-4 16,5-1 7-16,-1 2-14 0,3 0 0 15,-3 2-9-15,1 1-7 0,-2-3-8 0,4-2 11 16,-3 4-8-16,3-1-6 0,8-2 10 0,-6 1-9 16,4 0-9-16,0 2 11 0,-9-2-7 15,14 3-43-15,-12-3 0 0,-1 4 20 0,5 0-9 16,-5 5 31-16,-5 0-22 0,0 7 17 0,-5 2-1 16,-2 1-4-16,-3 3-4 0,-3 5-18 0,-2-3-4 15,0 2 25-15,3 2-2 0,-3-3-18 16,-1 0-20-16,1 0-1 0,-2-4-70 0,-2-3-46 15,1-7-67-15,0 9-43 0,2-8 23 0,3-4-272 16,4 1 46-16,-3-5 55 0,5-1-19 16,-1 1 23-16,-5 2-7 0,1-4 88 0,10-2 26 15,-6 0 27-15,-2 0-15 0</inkml:trace>
  <inkml:trace contextRef="#ctx0" brushRef="#br1" timeOffset="-167860.14">599 7990 806 0,'0'-14'258'0,"0"14"-36"16,-14 0-15-16,14 0-26 0,0 0-12 0,0 0 28 15,0 0-55-15,0 0-3 0,0 0 20 0,0-16-52 16,0 16-9-16,0 0-1 0,0 0-6 15,0 0 2-15,0 0-27 0,0 0 0 0,0 0 4 16,0 0 6-16,0 0-28 0,0 0 14 16,0 0-18-16,0 0 12 0,0 0 11 0,0 0-2 15,0 0-17-15,0 0 3 0,4 14 4 0,0-7-20 16,1 7 0-16,1-3-4 0,3 6 51 16,-4-2 0-16,-1 2 2 0,0 1-20 0,2 0-10 15,-2 4-7-15,-1-1-3 0,-1-2 10 0,1 1-3 16,-1 1-18-16,0 2 6 0,-1-3-6 15,0-4 6-15,-1 1 2 0,3-3-8 16,-3 1 10-16,0-8-16 0,0 3 16 0,0 1-25 16,0 1 4-16,0-1 2 0,0 0-8 0,0-3 16 15,0 0-26-15,-12 6 14 0,12-1-7 16,0-13-14-16,0 0 14 0,0 0-6 0,0 8-2 16,0-8-24-16,0 7 25 0,0-7 9 0,0 0-5 15,0 7-16-15,0-7 7 0,-2 6 0 16,0-5 3-16,5-2 12 0,-3 1-33 0,0-2 16 15,1-1 2-15,-1-1 7 0,0 2 2 0,2-4-3 16,-1 2-32-16,4-10 33 0,-4 7-3 16,3-7 8-16,-4 4 5 0,4-5-18 0,-4 9 7 15,0-6-1-15,11-13-8 0,-7 8-10 0,0 1 23 16,1-2 4-16,3 1-1 0,-2 1-33 0,-2 3 19 16,1 0 3-16,0-3-16 0,2 3 6 15,-3-3 7-15,2 4 5 0,-1 1 3 0,-1 1 21 16,-2 4-30-16,2-2 34 0,0 2-4 0,0-4-13 15,-1 5-10-15,0 3-16 0,0-1 25 16,-2 3 2-16,-1 0-4 0,0 0-7 0,9 10-2 16,-5-5 12-16,1 0-7 0,-1 1-2 0,0 2 3 15,1 0 22-15,-1 1-11 0,1 0-15 0,-1-1 2 16,-3 2 10-16,4 5-13 0,0-6 21 16,1 3-5-16,0 0-4 0,0 1-11 0,-5-1 20 15,2 5-6-15,2-2 0 0,1-3 9 16,-2 2-6-16,0-1 4 0,-3 2 7 0,4-6-10 15,-3 4 7-15,-2-4-25 0,1 4 1 16,-1-4 13-16,0 0 5 0,0-9-16 0,0 8 0 16,0 0 9-16,0-8 1 0,0 10-10 0,0-1 0 15,0-9 10-15,0 8-29 0,0-8 21 16,0 8-8-16,0-1 10 0,4 0-5 0,-3-7-4 16,-1 0-13-16,0 2 21 0,-1-2-14 0,2-1 6 15,-1 4-6-15,0-5-7 0,-1 4-24 16,0-6-43-16,1 6 8 0,-2-2-90 0,-2-5-81 15,4 5 24-15,-5-2-304 0,4 0-5 0,-2-2 63 16,3 1 30-16,-1-1 23 0,6-3 44 16,-2 3 43-16,1 3-11 0,-3 1 37 0,-1-2 28 15,3 6-62-15,-1-6 78 0</inkml:trace>
  <inkml:trace contextRef="#ctx0" brushRef="#br1" timeOffset="-166235.25">1064 8219 220 0,'0'-18'241'0,"13"18"-79"0,-13 0 55 0,19-31-31 16,-16 27-24-16,-1 2-28 0,0-3-8 15,2 1 18-15,-2 1-15 0,2 2-26 0,-5-2 9 16,2 2-23-16,0-1 1 0,2 2 14 16,-3-3-14-16,1 1-2 0,-1 2 2 0,0 0-3 15,0 0 0-15,0 0-19 0,0 0-2 0,0-7 30 16,-13-3-20-16,9 7-23 0,-7-5 2 0,3 5-1 15,5 0 18-15,-5-3-12 0,3 2-22 16,-3 4 12-16,2-5 9 0,-1 1 8 0,3 2-25 16,-1-2 38-16,-2 1-25 0,0 1-15 0,1 0-6 15,-1 0 17-15,2 0-18 0,5 2 10 16,0 0-21-16,-10 0-11 0,5 0 23 0,5 0-16 16,-17 14 25-16,11-7-46 0,2 2 20 0,0-2-9 15,-2 4 26-15,3-2-11 0,-2 5-27 16,4-2 2-16,0 5-1 0,1-9 0 0,0 3 66 15,0 5-10-15,0-1-5 0,0 3-6 0,0 1-2 16,0 0-19-16,13 17 29 0,-10-18 3 16,1 0 5-16,3-1-24 0,-4-3-9 0,2 0 21 15,-1-1-27-15,0 2-1 0,1-3 13 16,-1-2-15-16,0 4-26 0,1-3 43 0,0-2-26 16,-1 1 12-16,-1-1-5 0,0 0 14 0,1 0-28 15,2-3 9-15,-4-1-17 0,-1 3-1 0,-1-3-24 16,3 1-27-16,-3-6-9 0,0 0-39 0,0 0-27 15,0 10-35-15,-14 2-33 0,10-5 19 16,-3-4-241-16,2 0 2 0,-1-1 32 0,2 1 33 16,3-1-1-16,-2-4 51 0,6 2 24 15,-3 0 14-15,1-5-13 0,-1 2 17 0</inkml:trace>
  <inkml:trace contextRef="#ctx0" brushRef="#br1" timeOffset="-165995.25">1080 8368 380 0,'-4'-3'326'0,"-1"1"-59"0,2-2-12 16,-1 3-19-16,-2-2-12 0,1 3-21 0,1-2-42 15,-1 4-16-15,-1-4 12 0,-2 2-21 0,8 0-22 16,-8 0-40-16,2 0 19 0,-3 0-54 15,-10 13-23-15,7-10-76 0,1 1-65 0,2 0 13 16,0 2-242-16,2-3 3 0,0-2 41 16,4 2 26-16,-2 0 31 0,5-3 30 0,0 1-25 15</inkml:trace>
  <inkml:trace contextRef="#ctx0" brushRef="#br1" timeOffset="-165580.29">1587 8247 554 0,'0'0'346'15,"0"-2"-65"-15,2 2-20 0,-4 0 18 16,0-1-38-16,-1 2-40 0,3-1-36 0,-3 0 32 16,0 2-27-16,-4-2-9 0,2 0 5 0,-1 1-19 15,-3-1 3-15,3 1-25 0,-3-1 5 16,-7 0-24-16,2 0-11 0,-4 0-9 0,4 0-11 15,0 0 0-15,1 0-9 0,-15 11-5 0,14-11-54 16,3 0-21-16,3 0-53 0,8 0-17 0,-8 0-53 16,-2 0-57-16,10 0 17 0,-7 0-286 15,7 0 61-15,-8 0 24 0,8 0 15 16,-7 0 43-16,7 0 3 0,0 0 23 0,0 0 36 16,-10-2 35-16</inkml:trace>
  <inkml:trace contextRef="#ctx0" brushRef="#br1" timeOffset="-165299.31">1525 8451 285 0,'0'3'322'0,"0"0"-38"0,0-2-33 16,-3 0-28-16,3 1 17 0,0-2-56 0,-1 1 10 15,-2 0-3-15,1 1-32 0,-1-1-5 0,-1-1 22 16,1 2-41-16,0-2 1 0,-1 0-3 0,-2 1 10 16,-1-1-18-16,2 0-13 0,0 0-20 0,5 0-19 15,0 0-1-15,-9 0-20 0,0 0-27 16,2 0-15-16,0 0-66 0,-1 0-36 0,-5 0-108 16,-22 10 17-16,22-6-271 0,3-1 69 15,1-2 28-15,1 0 31 0,1 1 13 0,0-1 54 16,3 2 15-16,-1-1 8 0</inkml:trace>
  <inkml:trace contextRef="#ctx0" brushRef="#br1" timeOffset="-164016.39">1920 8180 602 0,'0'0'210'0,"0"0"-55"16,0-15-7-16,0 15 20 0,-14-23-10 0,14 18-9 16,0 2 3-16,0 0-24 0,-2-1-6 0,2 1-10 15,0-1 20-15,-1 3-45 0,1 0-5 16,-2-3 3-16,-1 3-1 0,-2 0-11 16,1-2-5-16,0 3 10 0,0 0-15 0,-1-2 1 15,-1 2-6-15,2 0 36 0,-2 0-42 0,1 0 19 16,5 0 17-16,0 0-48 0,-8 0 27 0,1 0 8 15,7 0-41-15,-17 12-8 0,6-2 23 16,0 3-44-16,1 0 21 0,1-2 2 0,2 5-8 16,-2 1 24-16,6 0-13 0,3-3-10 15,0 0 16-15,0-5-6 0,0 3-11 0,15 18 7 16,-4-14 26-16,3-5-7 0,3 0-3 0,3-2-13 16,0-3 0-16,4-1-4 0,0 0-1 0,-1-4-4 15,-1-1-1-15,-11 0-3 0,6 0-1 16,2 0 25-16,18-11-4 0,-17 5-29 0,-4-1 0 15,1-1 16-15,-4 0-3 0,3-2-17 16,-9 3-1-16,2-4 0 0,-5 0-1 0,0 1 16 16,-2 2-4-16,-2-1-17 0,0 9 0 15,0-12 0-15,-13-10 0 0,9 14 1 16,-2 1-1-16,-7-3 0 0,0 3 1 0,-5-2-2 16,2 4 6-16,-3-1-4 0,4 3-48 0,-4 1-27 15,1-1-34-15,-3-1-60 0,0 2-49 0,10 2 19 16,-5 0-224-16,-2 0 14 0,2 0 37 0,0 0 23 15,0 0 27-15,4 0-39 0,-9 13 94 16,10-3 7-16,4-6 10 0</inkml:trace>
  <inkml:trace contextRef="#ctx0" brushRef="#br1" timeOffset="-162778.04">402 9146 517 0,'0'-14'272'0,"0"14"-26"15,9-29-10-15,-9 22-32 0,0 0 5 16,4 3-32-16,-5-2-21 0,1 1 39 0,1 0-55 16,-1 1-7-16,-2-2-4 0,-1 5-19 0,3 0 13 15,0 0-7-15,0-4-12 0,0 4 0 16,-1 1-35-16,-1 2 31 0,1-2-56 0,1 7-4 16,-1-1-6-16,-2-2 2 0,3 10 4 15,-2-7-13-15,0 10 24 0,1 4-22 0,1-3 17 16,0 0 15-16,3 3-32 0,-3-1-23 0,0 3 24 15,0-5 35-15,2 5-27 0,-2-13-14 16,0 6 0-16,0 0 6 0,8 22 6 16,-4-23 3-16,7 2-14 0,-8-3-1 0,3-1-3 15,-3-2-1-15,3 1 29 0,3-4-4 0,0 5 9 16,1-5-5-16,4-3-6 0,-1-3-5 16,1 3-31-16,2-5 21 0,-6 2-20 0,2-2 23 15,-1-2-14-15,-11 2 13 0,11 0-1 16,11-9-4-16,-11 0-19 0,0 1 20 0,-1-3-18 15,-1-1-9-15,-4-3-6 0,0-1 30 0,3 3-25 16,-4-4-10-16,-2 1 8 0,-2 0 10 0,5 0-13 16,-5-2 0-16,1-4-14 0,-1 14-6 15,0-4 1-15,0-2 1 0,0-1 37 0,0 0-13 16,0 2 0-16,-11-13-25 0,3 13 2 0,8 13 29 16,0-9 6-16,0-1 1 0,0 2-21 15,0-2 4-15,0 1-27 0,0 0 4 0,0 0 48 16,0 1-8-16,0 0 0 0,0-1-27 0,0 1 3 15,0 3 26-15,0 5-2 0,0 0-9 0,0-9-1 16,0 9-18-16,0 0 2 0,0-9 2 16,-1 3-3-16,0 3-8 0,2 4 25 0,0-3 0 15,-1 3 16-15,-1 3-1 0,1 6-20 16,0-4 3-16,-1 3-26 0,1 0 21 0,-4 2 2 16,4-11 8-16,0 11 11 0,0 3-11 0,0-2-2 15,0 4 2-15,0-3 11 0,0 3 7 0,0-2-2 16,0 2-1-16,0 1-21 0,0 2 0 0,0-1 15 15,0 0 0-15,0 0-28 0,10 12 2 16,-8-14 29-16,0 0 31 0,3-7-48 0,0 4 18 16,0-4-6-16,-1 2 13 0,0-3 1 0,0 0-24 15,0-1 7-15,1-1-6 0,1-1 6 16,-1-2 8-16,2 2-28 0,-3 1 2 0,1-3-48 16,0 1-17-16,0-4-73 0,-3 2-40 15,-2-2-48-15,0 0 20 0,0 0-236 0,8 0 51 16,-1 0-38-16,0 0 41 0,2 0 73 0,-1 0 31 15,10-16-52-15,-8 10 45 0,3 0 28 16</inkml:trace>
  <inkml:trace contextRef="#ctx0" brushRef="#br1" timeOffset="-162244.09">1054 9154 549 0,'-4'-3'273'0,"1"3"-21"0,0-2 2 15,-1-5-17-15,0 4-13 0,-2-2-8 16,2 3-40-16,-1-2-13 0,0-1 48 0,0 2-26 15,1-1-10-15,-4 2-20 0,1-1 17 16,2 1-10-16,3-2-8 0,1 3-39 0,-4-3 12 16,2 1-7-16,-2 0-11 0,1 2-32 0,4 1 33 15,0 0-30-15,0 0-1 0,-6 0-1 0,-7 14-45 16,7-6 10-16,-2 0 16 0,0 8-29 16,5-4-5-16,-3 4 9 0,1 1-12 0,-1-4 19 15,2 1-16-15,0 1-15 0,0-1-10 16,3 2 38-16,0 0-7 0,0 2-17 0,1-2 14 15,0-8 10-15,0 2-3 0,0 2-2 0,0 1 4 16,0 0-8-16,0 0-4 0,0 2-2 0,0 1 5 16,0-3 8-16,0 3-13 0,0-2 4 0,6 1-10 15,4 15 10-15,-5-13-13 0,-5-1-14 16,0-1 1-16,0-5 7 0,0 3-15 0,0 0 8 16,0-2-16-16,0 1 2 0,0 1-26 15,0 2-13-15,0-2 4 0,0-3-45 0,0 1-60 16,0-3 1-16,0-8-52 0,0 0-36 0,-11 7 23 15,11-5-241-15,-4-8 18 0,7 2 4 16,-1-6 52-16,2 1 38 0,2-1 30 16,1 7-7-16,-3-6 63 0,-1-3 11 0,5 5-38 15</inkml:trace>
  <inkml:trace contextRef="#ctx0" brushRef="#br1" timeOffset="-162007.11">1067 9425 781 0,'-10'0'252'0,"0"1"-33"16,2-2-15-16,-3 0 24 0,-1 2-30 0,12-1-33 16,-12 0-15-16,1 0 15 0,-1 0-45 15,-2 0 20-15,2 0-16 0,-5 0-51 0,3 0-22 16,-3 0-67-16,3 0-39 0,-2 0-51 0,3 0 11 15,0 0-255-15,2 0 12 0,3 0 17 16,8 0 39-16,-7 0 16 0,7 0-1 0,-6 7-13 16</inkml:trace>
  <inkml:trace contextRef="#ctx0" brushRef="#br1" timeOffset="-161602.14">1632 9381 627 0,'1'-4'316'0,"-1"2"-38"0,3-1-30 0,-3 2 4 15,0-3-47-15,-1 3-20 0,-1-3-22 0,1 2 8 16,-3 1-34-16,2-2-17 0,-2 3-16 16,-2 0 24-16,0 0-36 0,-12 1 46 0,11-1-19 15,-2 0-47-15,-1 0 28 0,1 0-25 16,-7 0-25-16,-10 10 33 0,15-9-26 0,0 2-43 15,-6 1-29-15,6-2 18 0,0 2-59 0,1-3-43 16,-8 2-41-16,8-2 11 0,1 5-204 0,-1-6-76 16,1 1 47-16,3 2 25 0,0 0 38 15,2-2-7-15,1 1 50 0,3-1-4 0,-3 0 8 16</inkml:trace>
  <inkml:trace contextRef="#ctx0" brushRef="#br1" timeOffset="-161291.15">1624 9507 834 0,'3'1'286'15,"0"1"-9"-15,-3-1-24 0,0-2-23 0,0 1-4 16,-2 0-57-16,1 1 2 0,-2-1-10 0,0 0-18 15,1 0 13-15,-4 0-4 0,-2 0-15 16,3 2-16-16,-3-2-11 0,-2 0 1 0,-3 0-1 16,-3 0-21-16,-1 0-1 0,-2 0-11 0,4 0-7 15,-1 0-7-15,5 0-57 0,-6 0-18 0,4 0-19 16,1 0-8-16,0 0-24 0,3 0-55 0,0 0-31 16,9 0 15-16,-10 0-194 0,4 0-130 15,6 0 51-15,0 0 25 0,-7 0 75 0,7 0-30 16,0 0 59-16,-8-10-5 0,8 10 43 15</inkml:trace>
  <inkml:trace contextRef="#ctx0" brushRef="#br1" timeOffset="-159828.24">2094 9258 534 0,'0'0'237'0,"0"-2"-22"0,0 0 2 16,0 2-3-16,-2-1-31 0,2-1-11 0,2 2-18 16,-2 0 1-16,0-1-24 0,0-2 3 15,-2 2-17-15,2-1 11 0,-1 2-27 0,0-1-13 16,-1-2-1-16,0 1-31 0,1 0 5 15,-1 2-4-15,0-1 8 0,-2 1-27 16,4 0 2-16,-4-2 9 0,2 2 5 0,0 0-15 16,-1 0 36-16,1 0-33 0,0 0 6 0,-1-1 35 15,1 1-41-15,-1-1-28 0,0-1 19 16,1 2-10-16,-1-1 44 0,0-1-59 0,1 2 41 16,2 0-33-16,0 0-7 0,0 0 16 0,-14-4-1 15,10 4 32-15,2-1-15 0,-3 1-15 16,2-1-2-16,1 1-2 0,-1 0-2 0,-1-2 31 15,2 2-9-15,-2 0 0 0,2 0-3 0,0 0-5 16,-1-2 33-16,1 2-50 0,0 0 30 16,2 0-6-16,0 0-3 0,0 0-37 0,0 0 28 15,0 0-2-15,0 0-37 0,0 0 1 16,-8 0 18-16,8 0-11 0,0 0 0 0,0 0 1 16,-7 0 9-16,7 0-15 0,0 0 15 0,-8 0 0 15,8 0-10-15,-7 0 11 0,7 0 0 16,-8 0-3-16,8 0 5 0,0 0 1 0,-7 0-6 15,7 0-2-15,-7 0 1 0,7 8 1 16,-15 0-4-16,12-5 28 0,-1-2-15 0,1 3-2 16,0-1 6-16,0 1-16 0,1 0-13 0,-1-1 8 15,1 1 15-15,-2-1-1 0,1 2 0 0,2 0-18 16,-1-1 1-16,-1 0-12 0,3 1 10 0,-1 1 1 16,-2 0 1-16,3-2 12 0,-1 0 0 15,0 0-1-15,1 3 0 0,0-2-5 0,0 0 3 16,0 0 21-16,0-5 6 0,0 0-12 15,0 6-4-15,0-6-28 0,0 8 41 0,0-8-10 16,10 17-18-16,-8-14 16 0,5 0-2 0,-5 1-7 16,1-2-8-16,1 2-19 0,0 0 25 0,-1-1-9 15,3-1 10-15,-3 2 6 0,4-2-2 16,-3 1-29-16,1-1 22 0,1 1 9 0,1-3-13 16,0 2-11-16,-2-1 9 0,2 0 21 15,-1 1-13-15,-6-2-5 0,7 0-9 0,0 0 10 16,-1 0-8-16,2 0 18 0,0 0-30 0,1 0 34 15,-3 0-14-15,1 0 9 0,0 0-6 16,-2 0 12-16,-5 0-20 0,11 0-18 0,-4 0 28 16,-7 0-7-16,9 0 12 0,-1 0-14 15,-8 0 3-15,9 0-13 0,4-11 34 0,-7 8-14 16,0 0-9-16,-1 0 7 0,7-5-9 0,-2 1 8 16,-3 2-3-16,-1-2 9 0,0 2-34 15,0 0 48-15,-1 2-5 0,-2-1 3 0,0-2 8 16,0 5 0-16,0-3 8 0,-1 1-11 15,0 0-8-15,0 0 10 0,-2-1 7 0,2 1-2 16,-1-1 9-16,1 1 4 0,-2 1-7 0,0-2-8 16,1 0-7-16,-1 1 10 0,0 3 14 15,0 0 3-15,0 0-16 0,0 0 15 0,0-9 22 16,0 9-15-16,0-8 17 0,0 8 6 16,0-10-20-16,0 10 4 0,0-7-13 0,0 7-15 15,0-8 22-15,-10-5-12 0,7 9-1 0,-1 1 35 16,-1 1-33-16,0-1-11 0,1 1-3 15,0 1 17-15,1-2 3 0,-1 1-25 0,-1 0-26 16,1 0 23-16,-2 2-4 0,0-1-1 0,3 0 6 16,-3 1-13-16,6 0 5 0,0 0 4 15,-7 0-12-15,7 0-4 0,-10 0-11 0,3 0-2 16,7 0 19-16,-8 0 3 0,-6 11-9 0,11-10-19 16,-1 1 11-16,1-1 20 0,1 2-13 15,-2-3-7-15,1 1 28 0,1-1-7 0,-2 2-18 16,2-2-15-16,1 0 13 0,-3 1-33 0,3 1 20 15,-1-2-39-15,0 0-20 0,0 1-45 0,-1 0-29 16,1-1 15-16,0 2-166 0,-2-2-75 16,2 0 32-16,-1 1-243 0,-1 0 59 0,4-1 50 15,0 0 19-15,-8 0 57 0,1 0-37 16,-6 0 109-16,-15 16 14 0,7-10 31 0,-2 8 8 16,1-2 5-16,-4 0 26 0</inkml:trace>
  <inkml:trace contextRef="#ctx0" brushRef="#br1" timeOffset="-155305.06">3476 7164 602 0,'0'0'187'0,"0"0"-45"0,0 0-21 16,0 0 41-16,0-15-32 0,0 15-26 0,0 0 16 16,0 0-8-16,-23-24 1 0,23 20-13 0,-2 3-2 15,2-3-15-15,0 1 6 0,0 0 3 16,0 2-4-16,0-4-7 0,-1 4-19 0,0-2 8 16,1 2-12-16,0-4-15 0,0 5 0 0,0 0-1 15,0 0 5-15,0 0-26 0,0-7 17 16,0 7-8-16,0 0-3 0,0-6 1 0,0 6 11 15,0 0 2-15,0-9 1 0,0 9-7 0,0 0 13 16,0 0-12-16,0-8 4 0,0 8 11 16,0 0-14-16,0 0 20 0,0-7-13 0,-9 1-17 15,9 6 5-15,0-1 19 0,0 0-14 0,0-1 7 16,-1 2 0-16,2-1-6 0,-2 1-2 16,-1-1-26-16,2 1 4 0,0 1-1 0,0-1 37 15,0 1-39-15,-1 2-6 0,1 0 30 0,0 0-8 16,0 1 15-16,0 0-17 0,-4 0-1 15,7 2 9-15,-6-1-16 0,2 1-3 0,1 1-2 16,0 0 29-16,0-7-6 0,0 14-3 16,0 2-4-16,0 2 12 0,-9 20 28 0,6-19-31 15,0-1-10-15,-4 4 10 0,2 0 1 0,0-3-2 16,1 0-18-16,0-1 29 0,2 1-26 16,-2-3-4-16,1-3-12 0,2-1 1 0,-2 0 17 15,1-4-6-15,1-3-16 0,-3 2 14 16,4-3 0-16,-1 2 6 0,1-2-11 0,-2 0 2 15,2-1-16-15,-2 1-1 0,1-1 14 16,1-3-23-16,0 0 18 0,0 0 17 0,0 0-18 16,0 0-13-16,0 0 28 0,0 0 1 0,0 0-8 15,0 11-3-15,1-11-20 0,-1-1 1 16,0-1 1-16,2 1 26 0,0-2-26 0,-1-1 26 16,1-2-37-16,1 2 30 0,-1-3-5 0,4-5-15 15,1-4 13-15,0 4 12 0,-1 1-2 16,2-3-28-16,-2 2 26 0,2-3-8 0,-3 6 1 15,5-4 11-15,-1 2-30 0,-2 3 51 0,-1 0-25 16,4-5-9-16,-3 3-2 0,-1 3 21 0,4-4-6 16,-1 0 8-16,0 1-14 0,-1 2 10 15,2-4-4-15,-2 1-18 0,-2-1 7 0,-1 8-20 16,-1-2 40-16,1 2-17 0,-1 3-17 0,0-1 21 16,-3 0 0-16,2 0-8 0,-2 1 15 15,1 0-6-15,0 0-4 0,-1-1 2 0,2 0 4 16,-2 0 0-16,0 0-17 0,0 2 5 0,1-1 7 15,-1 1 3-15,-1-1-1 0,0-1-2 0,2 2 8 16,0-1-1-16,-2-1 3 0,0 2 2 0,0 0-9 16,0 0 12-16,0 0 16 0,0 0-9 15,0 0-9-15,4-2 6 0,-4 2 12 0,0 0-3 16,0 0-14-16,0 0-7 0,-3 1-7 16,2-1 9-16,-3 3-8 0,0-2-4 0,0 2 18 15,2 0-6-15,-3-1-7 0,2 2-24 0,-2-1 16 16,1 0-12-16,-1 1 23 0,-5 6 6 15,2-5-7-15,-1 1-7 0,3 0 12 0,-2-2-1 16,6 0-3-16,-1-1 7 0,-1-2-15 0,1 3 8 16,0-1-10-16,0 0 15 0,-1 0-12 0,2 1 21 15,-2-1-11-15,3 1 1 0,-3-1-5 16,3-1-1-16,-2 2 3 0,2-2-5 0,-2 2 10 16,2 1-1-16,0-3-2 0,-1 2 6 0,2 1-9 15,0-3 4-15,0-2-7 0,0 0 16 16,0 7 2-16,0-7 7 0,0 9-21 0,11 3 2 15,-8-8 4-15,1 0 2 0,6 7-4 0,-2-4-11 16,-1-1 17-16,-1-1-10 0,-1 0 16 0,3-1-25 16,-3 0 17-16,0-2-14 0,-1 0 8 15,1 1-6-15,0 0-12 0,0 0 2 0,0-1 6 16,-1 1-6-16,1-1-4 0,-1-1 10 0,0 2 16 16,0 0-11-16,-1-3-9 0,0 1 12 0,1 0-14 15,-3 1 3-15,2-1 4 0,-2 0-17 16,2 1 24-16,-2-1-12 0,0 1 1 0,2-2-9 15,-2 0 0-15,2 0 13 0,-2 1-4 16,-1-1 13-16,1 1-7 0,0-1-30 0,1 0-8 16,0 2-36-16,-2-2-10 0,0 1-25 0,0-1-35 15,1 0 14-15,1 0-129 0,-2 0-47 16,1 0 26-16,-2 0-269 0,-1 0-1 0,2-1 83 16,-1 1 53-16,1 1 15 0,-2-1-18 0,0 0 75 15,1 0 28-15,0 3 9 0,1-3 61 16,0 1-53-16</inkml:trace>
  <inkml:trace contextRef="#ctx0" brushRef="#br1" timeOffset="-154383.14">3909 7143 754 0,'1'-1'252'15,"1"-3"-16"-15,-4 4-24 0,4-4 2 0,-1 2-35 16,-1 1-24-16,0-1-26 0,0 1 22 15,0 1-46-15,0-1-2 0,0-1-9 0,0-1-5 16,-1 3-4-16,1-1 9 0,-3 0-13 0,3 1-14 16,-2-4 12-16,-1 4-16 0,-1 0-2 0,3 0-12 15,-3 2 7-15,0 0-2 0,0-2 5 0,1 1 22 16,-1-1 8-16,0 1-35 16,0-2 16-16,0 1-3 0,-1 1-10 0,3-1-5 0,2 0 20 15,0 0-7-15,0 0 7 0,-7 0-26 16,7 0 0-16,-8 0 16 0,8 0 4 0,-6 0-7 15,6 0-6-15,-9 0-17 0,9 0 4 0,-14 10 5 16,10-6-26-16,2-2 11 0,-2-1-22 16,-1 2 18-16,1 0-13 0,1 1 23 0,0 0-26 0,0-1 14 15,-1 1 2-15,3 0-13 0,-3-1 19 16,4-1 1-16,-4 3 8 0,3 0-5 16,1 0 9-16,-4-2-6 0,4 2-1 0,0-2 15 15,0-3-19-15,0 0 9 0,0 0-1 0,0 8-17 16,0 0 11-16,0-1 9 0,0-7-3 0,0 10-2 15,0-1-14-15,0-3 11 0,0 2-3 16,0 0 5-16,0 0-6 0,0 0-5 0,0 1 12 16,0-3 1-16,0 3-11 0,0 5 0 15,0 4 6-15,9 14 6 0,-8-20 7 0,-1-1-30 16,3-1 11-16,-3 0 11 0,1-1-13 0,-1 12 10 16,1-7-14-16,1-3 9 0,-2 0-4 15,0-1-17-15,0 0-1 0,0-2 0 0,0-1 5 16,0 2-19-16,0-2 28 0,0-2-18 0,0 2-1 15,0 0 14-15,0-2 3 0,0 1-16 0,0 0-7 16,0 0 0-16,1 0 10 0,-1-2-14 0,0 1 15 16,0-2-4-16,0 2-16 0,0-5 11 15,0 0-5-15,0 0 4 0,0 7 10 16,0-7-24-16,0 0-19 0,0 7 0 0,0-7-19 16,0 0-35-16,0 7-30 0,0-7 12 0,0 0-73 15,0 0-72-15,0 0-30 0,0 0-44 0,0 8 27 16,-8-1-195-16,7-7 7 0,1 0 21 15,-1 0 18-15,-1-3 73 0,1 2-12 16,2-1 70-16,-1 1 7 0,0-2 36 0,0 0-6 16,3 1 17-16</inkml:trace>
  <inkml:trace contextRef="#ctx0" brushRef="#br1" timeOffset="-154092.16">3881 7425 269 0,'1'-2'385'16,"1"0"-64"-16,-1-2-13 0,0 2-19 0,0 1-22 16,-1-1-6-16,0-2-31 0,0 3-17 15,-1-1-24-15,0 0-21 0,0 1-11 0,-3-1-16 16,1 2-18-16,1 0-9 0,-4 0-11 0,0 0-7 15,1 0-8-15,-1 0-8 0,2 2-86 16,-4-1-21-16,8-1-31 0,-5 0-48 16,-4 0-63-16,9 0 16 0,-9 0-282 0,3 0 24 15,6 0 52-15,-9 0 27 0,9 0 7 0,0 0 58 16,-8 0-68-16,8 0 84 0</inkml:trace>
  <inkml:trace contextRef="#ctx0" brushRef="#br1" timeOffset="-153576.2">4245 7306 840 0,'2'0'264'15,"0"-2"33"-15,-2 2-52 0,3 0-5 0,-3-1 7 16,1 1-41-16,-2 0-3 0,1 0-25 0,-3 1 1 16,2-1-31-16,-2 0-16 0,1 0-13 0,-2 2-14 15,1-2 45-15,-2 1-32 0,0-2 0 0,1 1-10 16,1 0-3-16,-3 0-10 0,1 0-12 15,-1 0-43-15,6 0 27 0,0 0-32 16,-8 0 14-16,8 0-5 0,-9 0-4 0,4 0-3 16,5 0-127-16,-10 0-47 0,2 0-62 0,8 0-14 15,-9 0 19-15,3 0-210 0,6 0-16 16,-10 0 5-16,10 0 60 0,-8 0 16 0,8 0-4 16,0 0 12-16,-13 8 68 0,13-7 6 0</inkml:trace>
  <inkml:trace contextRef="#ctx0" brushRef="#br1" timeOffset="-153316.2">4212 7474 689 0,'3'3'341'0,"-3"-1"-37"0,0 0-8 16,0 2-43-16,0-1-13 0,-2-2-8 15,1 2-25-15,0 0-11 0,-2-2-23 0,-2 1 2 16,3-2-23-16,-3 1-16 0,1 0-46 0,-3 0-9 16,2-1-9-16,0 0-74 0,-4 0-57 0,-1 0-64 15,-7 0 11-15,-1 0-347 0,-1 0 39 16,-1 0 69-16,-2 0-17 0,-1 0 28 0,0 0 13 16,-21 8 67-16,25-5-52 0</inkml:trace>
  <inkml:trace contextRef="#ctx0" brushRef="#br1" timeOffset="-152512.25">4547 7083 707 0,'0'0'251'0,"0"-15"-18"0,0 15-13 0,-9-23-23 15,9 16-14-15,0 2-19 0,0 1 1 0,2 2-14 16,-2-3-24-16,0 2-27 0,0 3 26 15,0 2-24-15,0 0 2 0,1 2-4 0,-1-2 16 16,0 5 1-16,0-3-27 0,1 2-16 16,-1 2 11-16,2 1-22 0,-2-3-3 0,0-6-19 15,0 7 1-15,0 9 10 0,0-1-13 16,0 3 14-16,0-1-31 0,0 1 4 0,0-3-18 16,0 3 28-16,0-1-12 0,0-1-16 0,0 0-22 15,0-1-17-15,-10 8-21 0,8-13-22 0,-1-4-28 16,2 1-37-16,1-2 12 0,-1 0-218 15,-1 0-68-15,2-1 40 0,0-4 31 0,0 0 35 16,0 0-46-16,0 0 79 0,0 0-41 0</inkml:trace>
  <inkml:trace contextRef="#ctx0" brushRef="#br1" timeOffset="-152236.27">4707 7325 855 0,'4'-1'299'0,"-3"-1"-8"0,0 2-40 16,-1-1-32-16,2 0-25 0,-2-2 15 0,-2 1-37 15,2 1-4-15,-2 0 0 0,0 1 0 16,-3-2-20-16,4 1-15 0,-4-1-15 0,-3 1-12 16,2 1-11-16,-2 0 0 0,0 0-14 15,-4 0-8-15,-4 0-31 0,-3 0-6 0,0 0-1 16,1 0-8-16,-22 13-25 0,21-11-26 15,-1 1-59-15,1 2-30 0,1-3-36 0,4-1-42 16,0 7 15-16,2-5-240 0,4 2-5 16,1-2 68-16,3-2 23 0,0 3-31 0,0-1 49 15,2-2 10-15,0 1 47 0</inkml:trace>
  <inkml:trace contextRef="#ctx0" brushRef="#br1" timeOffset="-151717.3">4437 7459 736 0,'0'1'297'0,"0"-1"-39"0,0 1-21 16,0-1-30-16,0 0-10 0,0 0-29 0,0 0 10 15,0 0-36-15,0 0 5 0,1 2-22 0,1-2 7 16,-1 3-20-16,0-3-31 0,1 0 38 0,1 0-63 15,2 0 16-15,-1-2 20 0,0 2-12 16,1 0-18-16,-1 0-20 0,1 0 40 16,3 0-22-16,-2 0-10 0,-6 0 0 0,0 0 20 15,9 0-29-15,-1 0-14 0,1 0-4 0,-3 0-1 16,1 0 0-16,0 0-8 0,-1 0 9 16,-6 0 9-16,29 17-11 0,-19-9 12 0,-2-1 1 15,-2-4-6-15,-2 3-4 0,-3-2 15 16,-1 4 13-16,2-4-27 0,-2-4 23 0,0 0-23 15,0 8 18-15,0-1-18 0,-15 15 36 0,10-13-12 16,-5 4 4-16,2-5-15 0,-2 3 14 0,6-1-33 16,-4-3 20-16,2-2-15 0,0 1-6 0,1-2 15 15,1 1-17-15,0-2 11 0,0 2-28 16,2-3 24-16,-1 1-5 0,1 2-26 0,0-2 26 16,2 2-21-16,-1-3-1 0,1-2 14 15,0 0 0-15,0 0-2 0,0 7-8 0,14 3 11 16,-9-7-1-16,0 0-10 0,2-1 18 0,-2 1-32 15,2-2-20-15,-1 2 4 0,0-1-81 16,14 0-18-16,-11-2-53 0,-9 0-50 0,8 0 22 16,0 0-251-16,-8 0 8 0,10 0 44 0,-4 0 20 15,7-13 55-15,1 8 19 0,-6-2 9 16,-2 3 48-16,-2-2 24 0,2 0-19 0</inkml:trace>
  <inkml:trace contextRef="#ctx0" brushRef="#br1" timeOffset="-150957.34">4824 7332 874 0,'0'-6'312'16,"2"2"-63"-16,-1 2-21 0,-1-3 4 0,0 3-59 15,0 0 9-15,0-2-41 0,1 3-17 16,-1 1 14-16,0 0-18 0,0 0-7 0,3 0 1 16,-1 1-24-16,-2 2 35 0,3 1-19 15,-2-1 1-15,2 1-1 0,-1-1-19 0,-2 3-9 16,4-3 19-16,-4 3-21 0,3-1 4 0,1 1-17 16,-3 1 5-16,0-3-6 0,2 3-11 0,-2 0-12 15,0-1 2-15,-1 1-14 0,0 0 25 16,2 0-17-16,-2-2 9 0,0-5-2 0,0 0-13 15,0 7 2-15,0-7-21 0,0 9-6 16,0-9 13-16,0 0 5 0,0 5 4 0,-2 2-13 16,2-8-11-16,3-1 17 0,-2-4-2 0,2 4-26 15,-1-5 31-15,2 2-27 0,7-10 8 16,-7 0-6-16,4 1-16 0,1 0 33 0,-1 1-4 16,-1 0-8-16,2 0-9 0,-2 5 21 15,-2 3-5-15,0-1 0 0,-1 2-32 0,-2-2 30 16,2 2-14-16,-3 4 12 0,-1-2 12 0,2 1-8 15,-2 1-5-15,0 0 6 0,0 0-20 0,0 0 23 16,10 14-8-16,-9-11 7 0,2 4-28 16,-1-3 36-16,0 2-21 0,-1 1 18 0,1-2-7 15,-2 2-1-15,3-1-7 0,-2-1-3 16,2 1 4-16,-3-1 2 0,1 1-9 0,0-3 21 16,-1 1-4-16,2 0-4 0,-1-1 9 0,-1-2 5 15,1 1-20-15,-1-2-26 0,0 0 37 16,0 0 0-16,0 0-28 0,11-11 14 0,-6 5-13 15,-3 3 4-15,-1-2 11 0,3 1-11 16,-2-2 0-16,0 2 2 0,2-1-1 0,-3 3-9 16,3-3 9-16,-3 1 8 0,3 2 1 0,-1-1-15 15,-1 1-3-15,-2 2 18 0,0 0-25 16,0 0 19-16,0 0-4 0,0 0 18 0,0 0 0 16,8 0-2-16,2 11-9 0,-7-6-25 15,-1-3 44-15,1 4 3 0,2-3-12 16,-3 3-9-16,2-2 21 0,-1 3 11 0,-1-3-18 0,1 3-1 15,-2-2-10-15,1 1-5 0,0-1 18 16,0-1-14-16,-1 1 0 0,0-1-79 16,0 0-45-16,-1-1-59 0,0-3-95 0,0 0 25 15,0 0-204-15,0 0 22 0,0 0-12 0,0 0 77 16,0 0-27-16,0 0 78 0,5 6 20 0,-3-6 30 16,-1-2-7-16</inkml:trace>
  <inkml:trace contextRef="#ctx0" brushRef="#br1" timeOffset="-150487.8">5152 7206 755 0,'-1'-3'306'0,"1"-3"-13"0,-2 2-18 0,2 2 20 16,0-3-54-16,-2 3 0 0,0-2-69 0,2 0-21 15,-1 3-17-15,1-1-31 0,0-3 44 16,1 5-38-16,-1 0-11 0,0 1-10 0,3 1-6 16,-2 2-5-16,-1-1 1 0,4-1-3 15,-3 2-26-15,7 12-5 0,-3-8 55 0,2 6-37 16,-4 3 15-16,3 0 1 0,-1-6-8 0,-2 0 9 16,1 0-14-16,-3-3-4 0,3-1-2 15,-1 0-16-15,-3 0 3 0,3-3-6 0,-1 0-6 16,-1 2-5-16,2 0-26 0,0-2 28 15,-2 0 3-15,1 0 9 0,-2-1 25 0,4-2-16 16,-1 1-3-16,-3-2-4 0,0 0-31 0,0 0 15 16,0 0-2-16,10-13 6 0,-8 8-1 0,0-1 14 15,3-11-26-15,-1 2 25 0,2-1-31 16,-3-1 5-16,-1 1 12 0,-1 4-4 0,-1 2-11 16,2 1-6-16,-1 0 14 0,0 2-20 15,1-1 2-15,-2 4-10 0,0-2-26 0,0 0-7 16,0 2-34-16,0 2 7 0,0-3-148 15,1 3-32-15,0 0 22 0,-1 1-215 0,1-1-43 16,-1 2-12-16,0 0 87 0,0 0-1 0,0 0 61 16,0 0 12-16,0 0 37 0,0 0-10 0,16 13 15 15,-12-9 28-15</inkml:trace>
  <inkml:trace contextRef="#ctx0" brushRef="#br1" timeOffset="-150008.83">5542 7266 377 0,'1'-2'362'0,"2"-1"-59"0,-3 1-11 16,2 0-41-16,-1-1-2 0,1 0 4 15,-1 2-13-15,-1 0-38 0,0 0-17 16,0-3-8-16,-1 2-18 0,-1 0 10 0,2 0-4 15,-1 1 4-15,-1-4-36 0,2 2-3 16,-3 0-12-16,0 1 10 0,2-1-22 16,-1 2 11-16,-1-1-14 0,-1-1-24 0,1 2-10 15,-1 0-12-15,0 1 15 0,-1 0-25 0,2-2 17 16,-1 2-29-16,0 2 17 0,4-2-6 0,0 0 1 16,-8 0-13-16,8 0 9 0,-13 12 0 15,7-8-12-15,-3 6 1 0,2-3 1 0,1 3 0 16,3-2-3-16,-1-1-1 0,0 10 7 15,-1-1-25-15,1-3 12 0,1 5 14 0,0-4 11 16,0 0-6-16,3-2-8 0,-2 7-12 0,1-7 3 16,1 0 3-16,0-2-4 0,0 1-11 15,0 0 15-15,0 0-9 0,0-1-2 0,0-2-3 16,0 2-17-16,0-1-8 0,0-2-13 0,0-7-15 16,0 9-66-16,0 0 10 0,0-3-79 15,0 1-35-15,0-7-37 0,0 9-23 16,0-2 28-16,0-7-211 0,0 8-16 0,0-8 43 15,0 9 32-15,0-9 24 0,-9 14 21 0,6-10 1 16,0-3 58-16,3 2-4 0,-1-3 65 16</inkml:trace>
  <inkml:trace contextRef="#ctx0" brushRef="#br1" timeOffset="-149759.85">5499 7452 912 0,'2'1'317'0,"-2"-1"-18"0,1-1-7 15,-1 1-39-15,0 0 31 0,0-2-21 0,1 1-36 16,-1 1-30-16,0 0 8 0,-1-1-13 0,0-1-32 16,-1 2 0-16,-2 0-23 0,1 0-44 15,-1 2-24-15,0-1-6 0,0 0-115 0,-2-1-53 16,-1 0-78-16,-3 0 17 0,1 0-302 0,-17 7 50 15,11-7 27-15,15 0 44 0,-12 0-6 0,1 0 54 16,4 0 42-16,-1 0-14 0,8 0 8 16</inkml:trace>
  <inkml:trace contextRef="#ctx0" brushRef="#br1" timeOffset="-149014.89">5470 6935 777 0,'-1'1'279'0,"-1"-1"-34"0,2-1-7 16,0 2-8-16,0-2-39 0,2 1-6 0,0-2-11 16,2 1-16-16,-1-2-26 0,1 2 6 15,0-2-33-15,-1 0-5 0,3-1-17 0,0 3-1 16,-2-2-22-16,-1 0 10 0,3 3 10 0,-1-1-12 16,-1-1-35-16,3 2 35 0,-3 0-25 15,-4 0 21-15,0 0 7 0,0 0-28 0,6 0-5 16,-6 0-4-16,7 0 27 0,6 13-16 0,-13-9-9 15,1-1 18-15,-2 1-23 0,1-1 4 0,0 1-4 16,0 2 5-16,-3-1-6 0,1 1 30 16,-1 1-17-16,3-7-5 0,-4 11-24 15,-1 4-2-15,1-5 38 0,-1 0-2 0,2-4-23 16,-1 0 14-16,2 0 1 0,1-4 7 0,0 2-2 16,-1-1-33-16,1 2 36 0,1-1 2 0,0-4-7 15,0 0 4-15,0 0 1 0,0 0-15 16,0 8 0-16,11 0 1 0,-7-5 5 0,1-3-2 15,8 10-2-15,-1-9-16 0,-6 3 19 16,2-2-1-16,0-1-9 0,-1 0-10 0,-2 1 1 16,-1-1-5-16,1 0 3 0,-2 1-9 0,-1-2 6 15,4 2-18-15,-6-2 25 0,0 0-25 0,0 0 13 16,7 0-13-16,-7 0 10 0,6 0-3 16,-6 0-29-16,0 0-37 0,7 0 4 0,-7 0-83 15,0 0-41-15,0 0-73 0,0 0 24 16,8 0-259-16,-8 0 16 0,0 0 40 0,6 0 41 15,-6 0 26-15,0 0 0 0,8 0-1 16,-8 0 88-16,11-5-29 0,-4-7 18 0</inkml:trace>
  <inkml:trace contextRef="#ctx0" brushRef="#br1" timeOffset="-119436.96">8353 10021 532 0,'0'0'170'0,"-13"0"7"16,13 0-59-16,0 0 33 0,0 0-15 15,0 0-9-15,-15 0-54 0,-4 6 23 0,16-7-20 16,-3 1 6-16,2 0-10 0,-1-2-19 0,0 1-10 16,-2 1 14-16,2-2-6 0,-1 2-33 15,1 0 16-15,5 0 19 0,0 0-41 0,-9 0 24 16,2 0-9-16,-3 0-10 0,4 0 31 0,-2 0-32 16,-6 0 16-16,1 0-3 0,-2 0-8 15,-2 0-12-15,-20 15 20 0,23-15-5 0,-4 1-4 16,-1 3-11-16,0-1-1 0,1 0-2 15,-1-2 12-15,1 1 1 0,-1 3-11 0,-2-2 1 16,2-1-2-16,0 3 4 0,0-3-8 0,-3 1-3 16,-1 1 3-16,0-2 7 0,1 0-23 0,-1 5 20 15,2-5 2-15,-1 2-2 0,0 0 9 16,-2-3-9-16,2 4-20 0,4-3 17 0,-2 0 11 16,-2 2-15-16,4 0 3 0,-5 1 4 15,1-2 10-15,3-1-29 0,-1 0 16 0,1 2-19 16,1-2-3-16,-1-1 19 0,2 2 4 0,0-1-5 15,0-1-5-15,1-1 3 0,2 0 6 0,-5 3-16 16,1 1 2-16,-3-2 8 0,2 0 3 16,-1 1 18-16,-1 0-19 0,0 1-12 0,-4 3 24 15,-4 0-6-15,0-2-1 0,0 2-19 0,1 1 22 16,3-2-3-16,-1 0 12 0,2 0-22 16,0 0-15-16,-2 1 35 0,3 0-15 0,-3 0-4 15,1-1-3-15,2 1 19 0,1-5-12 16,-1 1-2-16,-1 1-6 0,-2-1 13 0,2 3-18 15,1-4 16-15,-4 4-10 0,-1-3 4 0,0 0 10 16,1 1-22-16,-1 0 13 0,1 2 5 16,-1-4-4-16,3 3 5 0,0-1-7 0,1-1 20 15,-2-1-5-15,2-2-14 0,-2 3 0 0,4 4-19 16,-4-7 23-16,1 3 14 0,-1-3-18 0,1 1-15 16,1 1 25-16,9-2-5 0,-3 0-10 15,-3 0 1-15,-2 0 3 0,1 0 14 0,-2 0-1 16,1 0-6-16,-2 0-11 0,2 0 14 0,-1 0-12 15,-27 15-3-15,40-15 14 0,-7 0-16 16,-4 0 9-16,0 0 0 0,-2 0 0 0,-26 8 0 16,27-7 3-16,-1 3-11 0,-1-2 22 15,0-2 2-15,2 3-12 0,-1-2-7 0,10-1-11 16,-5 0 26-16,-6 0 0 0,-1 0-31 0,-4 0 18 16,-33 12 5-16,30-7 3 0,1-1 0 0,2 0-10 15,-4-2 11-15,-3 3-8 0,2-2 13 16,-4 3-30-16,-1-1 0 0,0-1 25 15,-3 0 4-15,2 5-7 0,-4-3 3 0,1-4-16 16,-2 7 9-16,1-2-4 0,-2-1 10 0,-3 1-4 16,3-4 12-16,-2 4-11 0,-3 0 1 0,2-2 0 15,0 0 14-15,-2-1-18 0,3 1 2 16,-1-3-9-16,0 1-4 0,0-1 12 0,1 1 1 16,1-2 4-16,25-1 3 0,-11 0-10 0,-7 0-3 15,-1 0-1-15,-3 0 12 0,3 0-13 16,-2 0 8-16,-3 0-13 0,3 0 14 0,0 0-14 15,-1 0-19-15,-1 0 12 0,2 0-4 0,1 0-29 16,-3 0-7-16,0 0 21 0,3 0 8 0,-6 0 27 16,3 0-35-16,-4 0 10 0,-46 7-7 15,47-5-15-15,1-2 51 0,1 3-37 0,-4 0 48 16,2-1-22-16,-1 3 8 0,0-4-9 16,1 2 10-16,25-3 13 0,-13 0 2 0,-4 0-13 15,0 0 6-15,-3 0 7 0,-2 0-41 16,0 0 52-16,-44 9-32 0,70-9 22 0,-15 0-44 15,-6 0 33-15,-2 0-35 0,-3 0 30 16,1 0 17-16,0 0-3 0,-1 0-35 0,1 0-1 16,-44 11 58-16,66-11-26 0,-10 0-14 0,-4 0-6 15,-4 0 10-15,0 0 12 0,0 0 13 16,-1 0-27-16,1 0 11 0,-1 0 20 0,0 0-65 0,1 0 45 16,2 0-11-16,-2 0-22 0,4 0 24 15,-11 0-18-15,-5 0 44 0,0 0-21 0,4 0 30 16,0 0-26-16,3 0 0 0,3 0 10 0,-40 18-4 15,47-12-6-15,1-2-15 0,-2 1 19 16,3-4 1-16,-2 3-44 0,-2 1 35 0,3 0-1 16,-3 3 1-16,-2-2 6 0,-1-1-48 0,3 1 17 15,-4 3-10-15,-3-2 33 0,3 2 2 16,-4-2-3-16,1 0 10 0,-5-3-4 0,3 4-2 16,-7 1-4-16,-1-2 1 0,-1 0 10 0,1 4-1 15,-4-5-14-15,3 1-4 0</inkml:trace>
  <inkml:trace contextRef="#ctx0" brushRef="#br1" timeOffset="-109820.02">1316 11760 687 0,'0'0'228'0,"0"0"-44"0,0-14 7 0,0 14-28 16,0 0-19-16,0 0 6 0,0 0-19 16,0 0-12-16,0 0-11 0,0 0-6 15,0 0-20-15,0 0-7 0,0 0 2 0,0 0-10 0,0 0-9 16,0 0-4-16,0 0-7 0,0 0 20 0,0-15-39 16,0 15 8-16,0 0-7 0,0 0 13 15,0 0-15-15,0 0-1 0,-4-20-8 0,0 20 18 16,0-1 12-16,-2 1-29 0,1-1 13 15,1 1 11-15,-1-2-27 0,0 2 21 0,-1 0-1 16,0 0-11-16,0 0-11 0,0 0 9 0,-7 0 22 16,-1 0-2-16,0 0-2 0,1 0-28 15,-8 13 12-15,12-12 6 0,-2-1-34 0,3 4 8 16,-3 2 4-16,1-1 10 0,1 4 1 0,3-3 12 16,-1 0-34-16,1 4 29 0,-1-4-25 15,1 3-2-15,1 0-3 0,2 2 24 0,0 1-9 16,-3-2-15-16,5 4-2 0,1-4-5 0,0-8 0 15,0-2-1-15,0 8-3 0,0 4 10 16,10 2-1-16,-3-6 15 0,0-5-7 0,4 5-11 16,-1-5 48-16,0 2-47 0,-1-2 26 0,0 2 37 15,0-3-60-15,0 1 48 0,0-1-23 16,-9-2-12-16,10 0 9 0,2 0-15 0,-1 0-10 16,10 12 15-16,-11-9 2 0,-4-2 0 0,3 1 2 15,-3 0 13-15,2 0 2 0,-1 0 10 16,9 5-29-16,-6-2-9 0,0-3 13 0,-2 2 20 15,-3 0-15-15,8 7 2 0,-4-6-22 0,-4 1-7 16,-1-3 46-16,0 4-35 0,-1-1 37 0,-2-2-2 16,0 2-6-16,0 0-20 0,-1-6 0 15,0 0-2-15,0 12-21 0,0 4 26 16,-15 11 14-16,9-13-16 0,-6-2-2 0,3 2 23 16,1-6-2-16,-6 2-5 0,2-6 8 0,-2 6-5 15,-10-2-2-15,7-8 38 0,-5 6-36 0,0-2 7 16,2 3-4-16,9-7-3 0,-4 0-6 15,0 0-26-15,-3 0 47 0,-17-18-17 0,19 7-3 16,0 5-12-16,5 1-3 0,-1-1-35 16,5 1-45-16,-2-3 24 0,0-5-68 0,1-2-70 15,8 0 18-15,0-1-311 0,0 8 17 16,0-7 57-16,14-18 31 0,-5 13 2 0,0 2 73 16,0-2 3-16,5 4 18 0,-1 0-35 15,-2 6 69-15</inkml:trace>
  <inkml:trace contextRef="#ctx0" brushRef="#br1" timeOffset="-109328.04">1569 11842 727 0,'0'-2'235'0,"0"2"-27"0,0 0-13 15,0 0-25-15,0 0-19 0,0 0 0 16,0 0-25-16,0 2 5 0,2 1-18 0,-1 0-5 16,0-1 9-16,2 4-24 0,-2-2 0 0,4 11-6 15,-2-4-12-15,1 3-7 0,-4-3 25 0,3 6-35 16,1-3 8-16,-2 4-1 0,0-6-6 15,-1 2 16-15,-1-3-14 0,2 0-44 0,-1 8 16 16,0-8-18-16,-1-11 26 0,0 10 2 0,0-2-50 16,0-1-10-16,0 2-21 0,0-9-37 15,0 6-58-15,0-6 13 0,0 0-273 0,0 7-23 16,0-7 55-16,0 0 42 0,-10 7 27 0,7-10-6 16,2 1-15-16,-1-2 69 0</inkml:trace>
  <inkml:trace contextRef="#ctx0" brushRef="#br1" timeOffset="-109104.54">1563 11629 506 0,'0'-2'320'0,"-1"-1"-37"0,-1 0-15 16,2 0-44-16,0 2-44 0,0 0-23 15,0-2 14-15,0 1-47 0,0 1-6 0,0-2-30 16,0 3-17-16,-1-1-34 0,1 0-47 0,1-3-38 16,-1 4 4-16,-1 2-229 0,1 0-84 15,0-1 35-15,-2 2-24 0,-2-2 69 0,3 0-35 16</inkml:trace>
  <inkml:trace contextRef="#ctx0" brushRef="#br1" timeOffset="-102975.36">2019 11990 564 0,'0'-16'194'0,"13"1"-28"0,5-12-52 16,-14 19 30-16,4-5 1 0,-6 4-16 0,0 0-16 15,-1 4-18-15,1-3-16 0,0 3 19 16,-1-2-3-16,0 2-3 0,-1 5-11 0,0 0-11 16,0 0 20-16,0-8-25 0,0 8 20 0,0-10-4 15,0 3-3-15,0 0 9 0,0 7-3 16,-13-18-34-16,11 12 2 0,-5-8 2 0,-1 5 0 16,2-1 20-16,3 1 10 0,1 2-20 0,-2 0 10 15,-5-4-35-15,-1 0-5 0,1-1 5 16,2 5-14-16,-3 2 5 0,4 0-3 0,-1 1 5 15,1 1-10-15,1 2 7 0,-1-2-8 16,0 1 24-16,1 2-21 0,-1-2-23 0,1 2 6 16,5 0 4-16,0 0 2 0,-9 0-2 0,9 0 6 15,-18 13 16-15,11-4-8 0,-5 5-31 16,3 3-4-16,2-2-3 0,-1 2 14 0,2 2 17 16,0 2 7-16,4 1-29 0,-1 3 11 0,2-4 17 15,1 4-14-15,0-12-33 0,0 6 4 16,12 27 34-16,-7-23-7 0,4-1-21 0,0-2 12 15,1-1-6-15,1-3 11 0,5-2-8 0,-1 0 5 16,0-4 11-16,4-2 9 0,0 0-25 16,3-4 3-16,1-2 4 0,-5-1-9 0,-7-1-7 15,1 0 29-15,4 0-13 0,16-13-11 16,-17 7 42-16,0-3-35 0,-6 2 11 0,4-4-5 16,-1 0 4-16,-7 0-33 0,2-2 55 0,-5 4-42 15,-2 0 3-15,0 9 0 0,0-9 20 16,0 1-28-16,0-3 1 0,0 5 19 0,-16-17-6 15,9 9 29-15,2 4-40 0,-3 3 10 16,0-6 19-16,0 5-10 0,0 2-17 0,1 2 15 16,-1 0 12-16,3-2-1 0,-3 5-10 0,2-2-18 15,1 1 36-15,-1 2-30 0,-1-2 8 16,1 2-5-16,6 0 13 0,-8 0-30 0,1 0 0 16,-5 0 10-16,-13 14 26 0,8-7-1 15,4 1-11-15,-1 1 22 0,0 2-11 0,1-4-22 16,2 3-11-16,3-4 8 0,-1 4 24 0,2-2-17 15,1 0-23-15,1 0-13 0,0-3-11 16,3 1-20-16,-2-3-30 0,-4 1-68 0,8-2 14 16,-2 1-241-16,2-1-15 0,-2-1 30 15,2-1 51-15,0 0-18 0,0 0 89 0,0 0-14 16,12 3 6-16</inkml:trace>
  <inkml:trace contextRef="#ctx0" brushRef="#br1" timeOffset="-102493.39">3105 11804 553 0,'4'0'268'0,"-4"0"-34"0,4 2-6 0,-3-4-30 15,2 2-5-15,-2 2-9 0,-1-2-14 16,0 0-43-16,0 1 6 0,-1-2-9 0,-2 2-17 16,-1-1-17-16,-1 2-5 0,0-1-7 0,-1-1 16 15,-2 3-3-15,1-3-21 0,-2 0 11 16,-5 0-34-16,-20 5-9 0,16-2 7 0,0-3 11 16,3 1 7-16,2-1-20 0,0 0 16 0,-5 5-24 15,12-5-25-15,-6 0 23 0,3 0-37 16,-1 0 40-16,1 0-46 0,0 0 7 0,3 0-50 15,-2 0-23-15,8 0-41 0,-10 0-57 0,4 0 16 16,6 0-213-16,-9 0-37 0,9 0 54 16,-8 0 20-16,-5 7 39 0,11-3 30 0,0-2 1 15</inkml:trace>
  <inkml:trace contextRef="#ctx0" brushRef="#br1" timeOffset="-102219.41">3134 12030 565 0,'2'-2'282'0,"-2"4"-29"0,0-2-16 15,-2 1-15-15,1-1-26 0,-3-1-26 0,-1 1 0 16,1 0-15-16,-2 0-11 0,1 0-9 0,-13 4-12 15,12-4-24-15,-6 0 5 0,-5 0-14 16,-17 9-29-16,14-3-22 0,-1-5-22 0,-2 3-36 16,4-1-72-16,3 3 8 0,-5-3-272 15,1 1-21-15,0-2 28 0,1 3 46 0,12-5-40 16,-3 0 67-16,-1 0-14 0</inkml:trace>
  <inkml:trace contextRef="#ctx0" brushRef="#br1" timeOffset="-100734.7">3854 11233 646 0,'0'0'220'16,"0"-13"-13"-16,0 13-24 0,0 0-40 0,0 0 1 15,15-28-17-15,-13 25 4 0,-1 0-27 0,-1 2-6 16,0 1 12-16,1-2 11 0,-1 2-27 0,2 0-5 15,0 2-16-15,-1-1 16 0,2 2 11 16,-3 0-11-16,3-1-5 0,-1 6-3 0,1-3-18 16,3 12 1-16,0 3-7 0,1 0 23 0,-3 1-31 15,1 0-3-15,0 2 24 0,-2 1-15 16,1 1 19-16,-2-2 14 0,0 2-31 0,1-1 14 16,-3-13-22-16,0 6 0 0,0 2-7 0,0 1-33 15,0 0 19-15,0 0-13 0,0 0 6 16,0-5 21-16,0 3-27 0,0-3 7 0,0-2-9 15,0-4 9-15,0 1-1 0,0-2 2 0,0 1 10 16,0-9-26-16,0 8-6 0,0-8 6 16,0 7-20-16,0-7 18 0,0 7 18 0,0-7-4 15,0 0 0-15,0 7-14 0,0-7-3 0,0 0-1 16,0 0-17-16,5 8 18 0,-5-9-5 16,5-2 1-16,-6-2 12 0,2 2-2 0,2-3-1 15,-2 0-9-15,9-10 7 0,-2 1 1 16,-2-2-5-16,3 3 11 0,0-2-12 0,-1 2 3 15,0 6 6-15,-2-7 15 0,3 3-17 0,0-1-26 16,-4 5 3-16,0 3 32 0,-1-3-20 16,2 5 17-16,-2-3-22 0,0 3 14 0,0 0-24 15,0 0 17-15,-2 1 8 0,2 1 2 16,1-1-13-16,0-1 9 0,2 3 7 0,-2-1-19 16,0 1 28-16,0 0-2 0,-5 0-1 15,0 0-2-15,9 0-47 0,-3 0 31 0,6 11-21 16,-1 0 19-16,-2-4 6 0,-4 1-8 0,-1 1 2 15,0-1 0-15,-1 0 3 0,3 8 14 16,-4-4-6-16,1-1-2 0,0-1 21 0,-3-1-5 16,1 1-4-16,0-1 26 0,3 9-1 0,-4-4-10 15,3-4-3-15,-3-10-24 0,0 8 25 0,0 0 1 16,0-1-13-16,0-7 2 0,0 8 5 16,0-1-14-16,0-7 0 0,0 7 0 15,0-7-16-15,0 9 14 0,0-9-2 0,0 5-19 16,0-5 9-16,0 0-10 0,0 8 1 0,0-8-52 15,0 0-58-15,-3 11-61 0,3-11-35 16,3-1 19-16,-3 1-309 0,2 0 97 0,-2 0 9 16,2 0 18-16,-1 0 43 0,0 0 1 15,3 0 35-15,-3 0 53 0,4 1 14 0</inkml:trace>
  <inkml:trace contextRef="#ctx0" brushRef="#br1" timeOffset="-100263.71">4685 11920 670 0,'-1'0'281'16,"0"0"-32"-16,-2-1-11 0,-1 1-35 16,0 0-7-16,0-3-6 0,1 1-22 0,-4 2-19 15,2 0 24-15,0-1-27 0,0 1-1 0,-2-2-14 16,7 2-14-16,-10 0-12 0,-1 0 25 0,-6 0-15 16,2 0-18-16,-4 0-12 0,-1 0 26 15,-4 0 1-15,1 0-43 0,-1 0 15 0,-23-13-5 16,20 11 5-16,-3 2-41 0,15 0 2 15,-4 0 24-15,-5 0-12 0,-2 0-4 0,-1 0 6 16,0 0-21-16,-1 0 2 0,1 0-5 0,2 0 16 16,-2 0-27-16,0 0-6 0,0 0 14 15,2 0-30-15,0 0 0 0,1 0 22 0,1 0-7 16,3 0-17-16,-1 0-21 0,2 0 3 16,1 0-38-16,4 0-21 0,1 0-13 0,3 0-56 15,1 0-17-15,3 0-74 0,6 0 22 0,-8 0-242 16,8 0-6-16,-9 0 37 0,9 0 30 15,0 0 24-15,0 0 72 0,0 0-35 0,-9 3 22 16,9 0 38-16</inkml:trace>
  <inkml:trace contextRef="#ctx0" brushRef="#br1" timeOffset="-99596.83">3953 12153 458 0,'1'2'302'16,"0"-2"-20"-16,3 0-17 0,-3 0-20 0,-2-2 1 16,2 4-21-16,2-2-14 0,-3 0-20 15,1-2-35-15,-1 2-4 0,0 0-29 0,1 0 23 16,-1 0-17-16,3 2-13 0,-2-2-39 0,-1 0 2 15,3 1 2-15,-3 2-8 0,1-2 43 16,2 0-10-16,-2 3-35 0,1-3 37 0,1 4-29 16,1-2 2-16,-3 3 8 0,4-2-24 0,0 13 5 15,2-4 13-15,-2 6-10 0,-1 0-9 16,1 0-16-16,1 4 21 0,-5-4 6 16,1 2-17-16,-2 2 11 0,1-4-7 0,0 2 3 0,-1-1-13 15,0-10-13-15,0 3 11 0,0-1-17 16,0 0-1-16,0 0 11 0,0-2-10 15,0-1 2-15,0 4 8 0,0-1-9 0,0 0-12 16,8 7 15-16,-8-11 3 0,0-2-21 0,0-1-2 16,0-1 7-16,1 1-2 0,-1-3-12 0,0 3 16 15,2-3-16-15,-1 1 7 0,-1-3-2 0,0 0-7 16,0 0 1-16,0 0 8 0,0 0 5 16,0 7-11-16,0-7 12 0,11 11 2 15,-7-10-3-15,1 1 5 0,2-2-4 0,-1-2-1 16,3 1-6-16,0 1 6 0,4 0-2 0,19-10 4 15,-14 8-10-15,1 1 10 0,-1-3-18 0,-2 2-1 16,2-2 5-16,1-1-4 0,-2 4-4 16,-2 0-3-16,3-1 12 0,-4 1-7 0,5-5-7 15,-7 6 12-15,-12 0-16 0,10 0 9 16,0 0-2-16,-1 0 6 0,-1 0 0 0,0 0-5 16,-1 0 15-16,-7 0-26 0,8 0 16 0,-3 0 0 15,-5 0-6-15,9 0-14 0,-9 0-8 0,9 0-32 16,-9 0-16-16,6 0-37 0,-6 0 10 15,8 0-99-15,-8 0-28 0,0 0-40 0,0 0-49 16,5 0 30-16,-5 0-215 0,0 0 42 16,0 0 33-16,7 4 20 0,-10-4-3 0,-1 0 61 15,2 0-3-15,-2 0 60 0,-1 2-54 0,-2-2 81 16,1 1-17-16</inkml:trace>
  <inkml:trace contextRef="#ctx0" brushRef="#br1" timeOffset="-98987.35">3312 11757 301 0,'0'0'226'0,"3"-1"-21"16,-2 1-32-16,-1 1-1 0,0 0-33 0,0 4-4 15,-3-3 2-15,2 1-30 0,-4 3 8 0,-1 6-6 16,-2 2-15-16,-6-1 6 0,1 5-18 15,3-1-1-15,-8 1 1 0,4 2-13 16,-5 0-4-16,0 4 5 0,-1-1-5 0,-3 4 4 16,-1 1-28-16,1-1 26 0,-1 3-27 0,-3 0-4 15,1 0 16-15,1 0-15 0,1 0 4 16,-1-1-28-16,1-1 22 0,1 0-29 0,0-3 19 16,4 2-7-16,-1-5 5 0,4-2-1 0,-2 0-3 15,4 1-6-15,-4-2 4 0,0 2-34 16,4 0 6-16,0-7-11 0,0 3-3 0,0 1-37 15,0-7 0-15,3 3-7 0,-1-2-22 16,2-2-15-16,0 2 11 0,5-5-142 0,-5-2-103 16,4-3-20-16,1 1 9 0,5-2 71 15,0-1-24-15,0 0 2 0</inkml:trace>
  <inkml:trace contextRef="#ctx0" brushRef="#br1" timeOffset="-98524.37">2679 12054 419 0,'2'-4'242'0,"-2"2"-24"16,1-1-44-16,-1 1-32 0,2 4-5 16,1 1-6-16,1-1-7 0,1 2-4 0,0-1-25 15,8 8 9-15,3 0 10 0,0 1-15 0,4 0 9 16,2-1-8-16,2-1-8 0,-1 3-5 16,3-5-17-16,1 0-2 0,-2 0-8 0,4 1-8 15,3-3 4-15,-4 6 0 0,2-2-23 16,4-1 7-16,-2 1-5 0,0 2 24 0,-2-3-6 15,-2 1-28-15,0 2-3 0,-2 4 9 0,-1-1-12 16,1-4 15-16,-2 2-21 0,-2-1 7 0,1-1 0 16,-1 0 9-16,-2 0 24 0,-2-1-34 0,-1-1 10 15,-6-6 0-15,2 4-25 0,-2-2 3 16,-3-1 13-16,-1 0 3 0,-4-1-30 0,4 0 38 16,-5-2-28-16,1 0 16 0,-2 1-55 15,3-1-7-15,-4-1-31 0,1 0-51 0,-1 0 14 16,0 0-227-16,0 0-53 0,4 4 38 0,-8-2-13 15,2-1 11-15,-1 1 76 0,0-2 45 0,0 1 1 16</inkml:trace>
  <inkml:trace contextRef="#ctx0" brushRef="#br1" timeOffset="-96981.42">874 13603 510 0,'0'0'245'0,"0"0"-10"15,-13-17-25-15,0-6-10 0,11 12-5 0,4 1-27 16,-2 4-9-16,0 6-13 0,0-8-17 0,0-1 13 16,0 3-9-16,0-3-23 0,0 9-7 15,0-8 7-15,0 8-23 0,0-7 0 0,0 7-2 16,0 0 10-16,0 0-28 0,0-10-2 15,7 3-4-15,-6 7 1 0,-1 1-4 0,0 1-13 16,0-2-3-16,-1-2 11 0,1 2-12 0,2-2 6 16,0 3-9-16,-2-2 35 0,1 5-32 0,0-4 10 15,-1 2-7-15,3-2-4 0,-2 2-3 16,0-2 20-16,1 3 1 0,0 3 18 0,3 1 1 16,-1-2-7-16,-3 6 4 0,-2 2 13 15,1-13-9-15,0 13-3 0,0 2-10 0,0 1 1 16,0 4 13-16,0-1-10 0,0 3-1 0,0 1 6 15,0 1-4-15,-9 29-24 0,4-26 4 0,1 1 0 16,0-1 0-16,-1-2-20 0,1 3 16 16,-3 0-22-16,4 0 21 0,2-6-17 15,1 2 5-15,-3-6-4 0,3 0-17 0,-1 5 11 16,1-9-7-16,0 4 4 0,0-18-4 0,0 14 10 16,0-1-7-16,0-1-5 0,0-1 4 15,0-1-16-15,0-2 12 0,0-8-1 0,0 0-13 16,0 7 17-16,0-7-7 0,0 7-12 0,0-7 13 15,0 0-3-15,8 8 6 0,-7-10 0 16,0-9-12-16,-1 7 11 0,2-2-3 0,1-4-4 16,0-1 9-16,1-4-7 0,1 2 4 0,0-2-6 15,0-2-13-15,2 4 9 0,0-2-3 16,1 1 0-16,-2-2 5 0,2-1-1 0,1-1-12 16,-3 6 7-16,3-2 0 0,-1 3-11 0,-3 4 10 15,4-1 2-15,-3 1 7 0,1 2-4 16,-1-1 13-16,-2 1-15 0,2 3-4 0,-2 0-2 15,3 1 6-15,-7 1 2 0,0 0-11 0,11 0 12 16,-6 0-11-16,-5 0 7 0,9 0-6 16,-2 0 1-16,-1 0 13 0,-6 0-19 15,20 11 15-15,-13-8 2 0,-2-1 2 0,0 4-15 16,-1-3 19-16,-2-2 0 0,2 7-6 0,-1 1 3 16,-1 0 7-16,2 1-9 0,-4 0 6 0,0 4 4 15,3-4-3-15,-1-2-5 0,-2 6 3 16,0 0 16-16,0-7-10 0,0 4-3 0,0 0 2 15,0 3-1-15,0-2-11 0,0-1 24 0,0 2 1 16,0-2-13-16,0-1 17 0,0-3-12 16,14 12-15-16,-12-15 4 0,-1 2 4 0,-1-6 17 15,0 0-6-15,0 0-8 0,0 9-19 16,0-9 24-16,0 8-25 0,0-2 12 0,0-6 4 16,0 0-7-16,0 8-6 0,0-8 1 0,0 0-22 15,0 0-11-15,0 0-28 0,1 12-47 0,-2-10-21 16,2-1 12-16,-5-2-159 0,4 1 26 15,-2 0-355-15,0 0 48 0,4 1 48 0,-1-4 39 16,0-1 29-16,3 3 41 0,1-4-9 16,4 3 73-16,-1-2 27 0,1-6 7 0,0 7 44 15,-2 1-22-15</inkml:trace>
  <inkml:trace contextRef="#ctx0" brushRef="#br1" timeOffset="-96590.45">1743 13932 777 0,'3'-1'337'0,"-1"1"-20"15,2-2-41-15,-2 2-3 0,0 0-8 0,-1 0-30 16,1 0 1-16,-2 0 13 0,1 0-37 0,-2 0 15 16,-1 0-11-16,0 0-24 0,1 2-14 0,-5-2-35 15,3 1 13-15,-5 0-19 0,-7 3-9 16,-4-1-7-16,0 2-24 0,-1-2 7 0,0-1-27 16,0-1 10-16,0 4-21 0,-2-2 9 0,4 0-10 15,-1 1-7-15,10-4-5 0,-2 0-6 16,1 0-7-16,-2 0-15 0,2 0-20 0,1 0-6 15,1 0-25-15,8 0-26 0,-8 0-38 0,8 0 9 16,-10 0-118-16,10 0-21 0,-6 0-61 16,6 0 28-16,0 0-242 0,0 0 44 0,-12 7-19 15,14-6 32-15,1-2 63 0,0 3-16 0,0-2 26 16,2 3 40-16,-1-2 36 0,1 2 56 16</inkml:trace>
  <inkml:trace contextRef="#ctx0" brushRef="#br1" timeOffset="-96326.47">1741 14097 428 0,'4'0'423'0,"-1"2"-79"0,0 0 31 0,0-1-30 16,-2-1-17-16,0 0-7 0,0 1-10 0,-2-1-44 15,-1 2-31-15,-1-2-7 0,-1 0-34 16,-1 0-2-16,-2 2-45 0,0-2-12 0,-1 0-12 15,-11 2-2-15,0-1-14 0,-1 1-18 0,-2 0-37 16,0-2-59-16,2 3 0 0,-2 0-85 0,-1 0-88 16,0 4-71-16,1 0 22 0,0 1-290 15,4 2 69-15,-1-5 12 0,5 8 60 0,2-13-3 16,5 0 48-16,3 3 45 0,0 2 18 16,2-5 13-16,0 0-18 0</inkml:trace>
  <inkml:trace contextRef="#ctx0" brushRef="#br1" timeOffset="-94902.5">2323 13840 339 0,'0'0'293'0,"0"0"-22"0,0 0-43 0,0 0-9 15,0 0-17-15,0 0 7 0,0 0-11 0,0 0-13 16,0 0-17-16,0 0 10 0,0 0-39 15,0 0-17-15,0 0 19 0,0 0-14 0,0 0-15 16,0 0 23-16,0 0-15 0,0 0-11 0,0 0-26 16,0 0-9-16,0 0-7 0,-18-16-7 15,18 10 11-15,0 1-7 0,0-2 21 0,0-1-13 16,0 8-4-16,0-7 11 0,0-3-22 16,0-3 18-16,0-2-23 0,0 0 32 0,0 2-13 15,0 0 3-15,0 4-6 0,0-1-1 16,0 10-8-16,0-10 12 0,0 3-5 15,0 7 4-15,0-7-12 0,0 7-6 0,0-9 0 0,0 9-7 16,0-8 3-16,0 8-14 0,0 0-5 16,0-9 3-16,0 9-7 0,0 0-15 0,0 0 12 15,0-7 0-15,0 7-22 0,5-6 29 16,-4 8-1-16,-1 1-6 0,1 1 2 0,-1 0 3 16,-1 1 1-16,1 3 7 0,0-3-12 0,0 4 12 15,-1-1 16-15,1-8-21 0,0 16-4 16,0 1 14-16,0-1-4 0,0 0 1 0,0-2 6 15,0 3-18-15,0 0 4 0,0 1 8 0,-9 19-10 16,7-21-2-16,-1 3 19 0,3-4-25 16,-4 5-2-16,1-1 9 0,-1 1 7 0,2-4-23 15,-2 3 1-15,3-6-3 0,1 1-10 0,-2-1 23 16,1-4 10-16,-1 11-18 0,2-6-12 16,-2-3 10-16,2-3-6 0,-1 1 0 0,1-3 3 15,0 1-2-15,0-1 17 0,0-2-19 0,-1 2 2 16,1-2-17-16,0 1 20 0,0-5-8 15,0 0 1-15,0 0 18 0,0 8-2 0,0-8-20 16,0 6 11-16,0-6-10 0,0 0 10 16,0 8-13-16,0-8-1 0,0 0 5 0,0 0-13 15,0 8 14-15,0-8-4 0,0 0 7 0,0 8-12 16,0-8 15-16,0 0-12 0,0 0 3 16,0 8-5-16,0-8 4 0,0 0-4 0,0 0 31 15,0 0-25-15,0 7 8 0,0-7-5 0,0 0 1 16,0 0 13-16,0 0-16 0,9 0-3 15,0 15-2-15,-5-15 5 0,1 2 3 0,2-2 0 16,-2 1-12-16,2 1 8 0,-1-1 22 0,11 2-21 16,-4 0-6-16,1-3-8 0,0 4 13 15,0-4 11-15,-3 1 0 0,0-1-8 0,0 0-5 16,-11 0 10-16,8 0-16 0,1 0 18 0,1 0-12 16,-2 0-10-16,-1 0 12 0,0 0 10 15,3 0-17-15,-4 0 12 0,2 0 15 0,0 0-28 16,-1 0 7-16,0 0 7 0,-2 0-4 0,-5 0 3 15,9 0-19-15,7 10 6 0,-11-9 11 0,-1 1-13 16,2-2 10-16,-3 1 15 0,4-1-23 16,-7 0 19-16,0 0 0 0,0 0-3 15,0 0-13-15,6 0-21 0,-6 0-3 0,0 0-41 16,6 0-67-16,-6 0 14 0,0 0-128 16,0 0-49-16,7 0 27 0,-7 0-318 0,0 0 48 15,0 0 54-15,11 14 6 0,-9-13 72 16,-1 2 38-16,1-3 20 0,0 0 17 0,3 2 27 15,-1-2 33-15,0 2 13 0,1 0 24 0</inkml:trace>
  <inkml:trace contextRef="#ctx0" brushRef="#br1" timeOffset="-93922.48">3094 13973 788 0,'2'-5'260'0,"-2"4"-8"15,0 0-34-15,-2-1 9 0,2 1-20 16,2 0-15-16,-2-1-25 0,-2 2 22 0,2-3-40 16,0 3-9-16,2-2-35 0,-4 0-10 0,-1 0 9 15,3 1-19-15,-4-1 20 0,2 2-21 16,-2-2 3-16,0 2-2 0,-1-2-8 0,1 0-9 16,-2 2-7-16,0 0 23 0,0-2-2 15,0 2 9-15,-1 0-33 0,0-1 14 0,-1 1-8 16,8 0-7-16,-5 0-14 0,-3 0 13 0,3 0-9 15,-4 0 2-15,3 0-15 0,-1 0-24 0,7 0 22 16,-25 17-11-16,17-16 9 0,-2 4-19 16,5-1 10-16,0 0-12 0,2-1 14 0,0-1-5 15,2 2 6-15,0-1-11 0,1 0 2 16,2 3-12-16,0-4-10 0,-2-2 16 0,14 17 1 16,-4-10-6-16,0 3-18 0,2-2 0 0,-2-2 35 15,3 2-14-15,-1-2-3 0,-4-2-12 16,0 0 17-16,0 0-8 0,-1 0-1 0,0 0 14 15,-2-1-36-15,6 5 32 0,-1-2 0 0,-2-1 10 16,-1 0-37-16,-1-1 23 0,-3 0 1 0,1 0 10 16,2 1-7-16,-4-1-15 0,1 1 24 15,-1-1-8-15,1 2 19 0,-3-1 10 0,3 1-9 16,-3 1 9-16,0-7-11 0,0 11 5 16,0 1-1-16,-15 16-5 0,9-16 1 0,-4 0 4 15,1-1-10-15,-2 3-1 0,0-4 0 16,0-2 10-16,-3-1 13 0,2-1-8 0,3-4-12 15,-1 2 12-15,1-2-7 0,2-2 0 0,7 0-12 16,-9 0 6-16,-3 0 1 0,-1 0-9 16,-13-15-17-16,15 11-8 0,1-1-5 0,3 3-41 15,1-2-16-15,2-3-14 0,0 1 7 0,1 1-109 16,0-1-46-16,3 0-43 0,0 1 28 16,0 5-282-16,0 0 62 0,0 0 59 0,0-9-17 15,0 9 48-15,0-8 38 0,0 8-31 16,0 0 100-16,0 0 7 0,3-10 12 0</inkml:trace>
  <inkml:trace contextRef="#ctx0" brushRef="#br1" timeOffset="-93570.95">3273 14107 764 0,'1'-2'321'0,"0"2"-61"0,0-3-30 16,2 2-7-16,-3-1-41 0,2 2 11 0,0 2-11 16,-2-1-26-16,1 2 4 0,0-1-10 0,2 3-21 15,-2-1-6-15,3 0 16 0,0 0-20 16,0 2-9-16,5 5-23 0,-1 1 0 0,-1-2-30 15,-2-2 5-15,-1-1-3 0,1 0-8 0,0 0-3 16,0-1-1-16,-4 1-24 0,2-2-30 16,0 1-2-16,-2 1-36 0,0 0-32 0,-1-3-33 15,0-4-51-15,0 0 15 0,0 9-186 0,0 0-71 16,0-9 18-16,0 8 36 0,0-8 37 16,-10 16 11-16,6-15-6 0,3-1 37 0,-3-1-63 15</inkml:trace>
  <inkml:trace contextRef="#ctx0" brushRef="#br1" timeOffset="-93361">3344 13889 550 0,'-1'-4'381'0,"1"0"-80"0,-4 1 0 0,4-1-58 15,0 0 13-15,-1 1-74 0,1 0-17 16,1 2-36-16,-4-2 26 0,6 3-11 0,-2-2-71 15,3 2-20-15,-3 0-13 0,2 4-48 16,-2-2-42-16,3-2-87 0,-1 4 12 0,-1-1-168 16,1 0-64-16,1 3 5 0,-1-4 58 0,0 4-50 15,2-2 75-15,0 0-1 0</inkml:trace>
  <inkml:trace contextRef="#ctx0" brushRef="#br1" timeOffset="-92817.03">3517 14013 389 0,'2'7'361'0,"1"-2"-47"16,-2 1-36-16,3 1 1 0,-3 0-25 0,2 0-71 15,0 9 1-15,4 0-14 0,-6-6-4 0,2-1-13 16,-2 1 3-16,0-3-30 0,2 1 11 16,-2 1-18-16,1-4-16 0,0 0-2 0,-2-2-9 15,1 3-8-15,2-2 20 0,-2 2-5 16,0-2 2-16,-1 0-14 0,2 0 2 0,-1-1-14 15,-1 0-3-15,1 0-8 0,2-1 9 16,-2 1 8-16,0 0-8 0,2-2-17 0,-1-1 12 16,1 0-11-16,-3 0-3 0,0 0-27 15,0 0 22-15,23-13-18 0,-11 4 7 0,0-2-21 16,-1 0 20-16,0 0-19 0,-1-7 8 0,1 4-14 16,0 0 2-16,-1 3 21 0,-2-5 4 15,1 5-26-15,0 3 2 0,-3 1-6 0,1 0 1 16,-2 3-2-16,0-2 6 0,1 2-7 15,-2 2-7-15,-1-3 20 0,0 3-25 0,1-1 22 16,0 2-8-16,0 1 1 0,1 0 3 0,-1 0 2 16,0-2-18-16,-4 2 2 0,0 0-4 15,0 0 5-15,14 13 20 0,-12-8-11 0,8 9-7 16,-4-6 1-16,0 7 2 0,3-8 1 16,-5 3 7-16,1-2-6 0,0 8 24 0,-1-4-24 15,-2-2 10-15,1 0 2 0,1-2 7 0,-3 2-12 16,-1-2 13-16,3-1-31 0,-3 2 22 15,1-2-3-15,0 1-1 0,1-1-15 16,-2 1 11-16,1-1-17 0,-1 0-34 0,1 0-1 16,3 0-50-16,0 8 8 0,-3-4-102 15,-1-11-66-15,0 7 24 0,0 0-263 0,0-7-15 16,0 0 71-16,0 0-31 0,0 7 86 0,0-7-25 16,10 7 81-16,-6-8-29 0,0-1 20 15,1 1 11-15,0-2 19 0</inkml:trace>
  <inkml:trace contextRef="#ctx0" brushRef="#br1" timeOffset="-92067.08">4376 14039 483 0,'1'-8'374'0,"0"2"-66"0,1 2-23 0,-1-3-41 16,-1 2-13-16,0-1-24 0,0-1-9 0,-3 2-27 16,3-2-5-16,0 7-10 0,0 0-27 15,0-9-21-15,-10-15-11 0,5 15-10 0,-1-1-9 16,1 4 69-16,-1-1-24 0,3-1 2 0,-5-1-5 15,1-1-9-15,0 6-15 0,2-2-2 0,0 4 8 16,-1-1-14-16,1 0-9 0,-1 2-16 16,1-1 9-16,-3 2 0 0,2 0-21 0,-1 0-5 15,7 0 11-15,-7 0-14 0,-1 0-15 16,-12 11-6-16,8-4 4 0,-1 2 3 0,-1-1-7 16,4 5 7-16,-3-1-26 0,4 5 21 0,0-2 0 15,-1 3-5-15,0 3 10 0,5 1-3 16,-2-1 9-16,2 0-9 0,4 2 4 0,1 0-4 15,0-14-2-15,0 7-7 0,13 21-9 0,-7-17 5 16,7-1-22-16,-2-1 25 0,1-1 0 16,2 0-17-16,-1-4-15 0,1 2 23 0,0-4-10 15,2-3-6-15,-1 3-9 0,1-5 22 16,-2-1-19-16,4-1 3 0,-4-2 20 0,-1-2-2 16,-4 0-3-16,1 0 3 0,4 0-16 15,13-11 19-15,-9 4-14 0,0-1 17 0,-1-2-15 16,-2 1 18-16,-1-2 5 0,0-2-12 0,0 2 13 15,-1-1 13-15,-3-4-12 0,-2 0 6 16,0 1-1-16,0-2 23 0,-1 2-5 0,-2 1-4 16,-4 7 10-16,-1-3 12 0,0 10-19 15,0-8-7-15,0-1 1 0,-11-3-2 0,-1 2-11 16,3 8-10-16,1 0 4 0,1 1 4 16,-5-1 8-16,12 2-24 0,-9 0 8 0,-2 0 4 15,-19 13-13-15,11-8-12 0,3-1-2 16,-1 6-5-16,3 0-10 0,-3 1-18 0,1 0 7 15,-1 2-35-15,-6 1-23 0,9-5-25 16,1 2 12-16,0 2-104 0,-4-4-48 0,8 3 24 16,-5-2-263-16,2-3-14 0,2 4 53 0,1-5 20 15,1 0 63-15,2 0-17 0,2-2 61 0,0-2 2 16,-1 3 52-16,-1-3 2 0,1 1 41 16</inkml:trace>
  <inkml:trace contextRef="#ctx0" brushRef="#br1" timeOffset="-90820.16">1671 15473 862 0,'0'0'304'0,"0"0"-50"0,0 0 29 0,0 0-48 15,0 0-32-15,0 0 20 0,0 0-4 16,0 0-25-16,0 0-8 0,0 0 28 0,0 0-19 16,0 0-21-16,0 0 16 0,0 0-22 15,0 0 4-15,0 0-23 0,0 0-6 0,0 0 4 16,0 23-15-16,-7-22-13 0,1-1-17 0,-1-1-9 16,-3 1-2-16,-1 0-16 0,0 0 4 15,-1 0-9-15,-3 0-8 0,-15 12-16 0,15-9 11 16,4-1-13-16,-7 0-3 0,7 0-11 15,0 2-22-15,1-3-8 0,1 1-4 0,2-1-2 16,-2 2-30-16,2-3-21 0,-9 4-10 0,4 0 6 16,3-4-100-16,4 3-9 0,-3-3-32 0,2 0-74 15,2 2 28-15,1-2-189 0,3 0-49 16,0 0 66-16,1-5-15 0,3 8 80 0,2-5 13 16,-1 2-37-16,1-1 29 0,15 6 10 15,-13-5 19-15</inkml:trace>
  <inkml:trace contextRef="#ctx0" brushRef="#br1" timeOffset="-90597.17">1716 15683 315 0,'-3'5'369'0,"-4"-3"-25"0,4 1-63 16,-9 5 2-16,0-3-25 0,1 3-26 0,-1-4-6 15,-3 0-42-15,4-1-34 0,-5 2-8 0,5 0-36 16,-1-4 1-16,0 1-56 0,-8 2-64 16,-5-3-79-16,13-1 9 0,-3 0-354 0,-2 0 72 15,1 0-26-15,-4 0 32 0,0 0 38 0,-2 0 58 16,-1 0-72-16</inkml:trace>
  <inkml:trace contextRef="#ctx0" brushRef="#br1" timeOffset="-89503.23">461 15260 553 0,'0'0'304'16,"4"-3"-31"-16,-4 2-20 0,-1-1-11 0,1 2-35 15,0 2-5-15,2-2-2 0,-3 2-31 0,1-4 1 16,1 0-6-16,-1 2-48 0,0 0 21 16,0 2-19-16,0-4-1 0,0 2-35 0,1 0-11 15,-1 0 45-15,3 3 4 0,0-3-6 0,-1 3 10 16,1 2-1-16,-1-2-25 0,1 3 16 15,-1-1 0-15,2 3 1 0,0 3-10 0,0 0 7 16,-2 5-11-16,2 1-13 0,0 5-13 16,-4 0 8-16,4-1 3 0,2 5-14 0,-4 0-19 15,-2 1 9-15,1 0 1 0,-1-14-12 0,0 7-8 16,0 5 6-16,0 1-15 0,0 0-1 0,0-4-16 16,0-2 16-16,0 0-7 0,0-2 3 15,0-3-3-15,0 1-16 0,0-3 16 0,0 1-8 16,-9 13 4-16,9-16-6 0,-2-10-18 0,2 9 13 15,-2 0-10-15,2-2 11 0,0-1-13 16,0-7 9-16,0 0-9 0,0 7 5 16,0-7 2-16,0 8 3 0,-4-3 4 0,4-5 1 15,0 2-22-15,-1 1 19 0,5-3-5 0,-4 3 2 16,0-2 3-16,0 0-12 0,0-6 10 16,1 3-1-16,-1 2 5 0,0 6-11 0,0-10 5 15,4 1-1-15,-4-2-2 0,-4 0 1 0,4 0-10 16,5-1 4-16,-2 1 6 0,-1-5-2 15,1 2-4-15,1-2 6 0,-2 0-13 0,2 2 2 16,1-9 11-16,4 9-3 0,-1-3 4 0,-2-2-4 16,1-2 1-16,4 3-16 0,-5-4 9 15,4-2 8-15,2 3-2 0,-2 0 5 0,1-1-17 16,0 10 14-16,-2-9-7 0,0 4-3 16,1 2 9-16,-6-1-3 0,4 4 8 0,0 0-18 15,-6 4 15-15,2 1 9 0,-3-1-8 0,3 0-2 16,-4 2-12-16,0 0 12 0,0 0-2 15,6 0 2-15,-6 0-9 0,17 11 17 0,-14-11-16 16,3 2 5-16,0 0 9 0,-2-1-5 0,1 5-6 16,2-3 1-16,-7 3 12 0,7-3-2 15,-3 5-2-15,-1 2-4 0,3-2 8 0,-6-8 8 16,0 13-14-16,9 7 8 0,-6-7-5 0,-3-4 9 16,0 2 9-16,0 4 5 0,0 2-23 15,0 0 8-15,0-2 13 0,0 0-7 16,0-3-26-16,0 0 14 0,0-2 13 0,0 3 0 15,0 1-1-15,0 0-27 0,0 0 15 0,0-2 5 16,0-3-4-16,7 1-18 0,-7-2 25 0,0 0 4 16,0 2-28-16,0-10 6 0,9 10-1 0,-9-8 11 15,0 0-6-15,0 1 3 0,3-2 6 16,-3 0-4-16,1 2-26 0,-3-3-16 0,3 0-17 16,-2 1-38-16,-1-2-51 0,1 7 14 0,-2-6-142 15,-2 1-70-15,0 5 31 0,3-2-288 16,-1-5 90-16,2 3 18 0,2-10 48 0,4 4 19 15,0-3 49-15,0 2-24 0,3-7 70 16,0 2 4-16,-4 2 67 0,3-2 13 0</inkml:trace>
  <inkml:trace contextRef="#ctx0" brushRef="#br1" timeOffset="-86623.41">2139 15245 703 0,'0'-13'235'15,"0"13"-19"-15,0 0-22 0,0 0-7 16,0 0-15-16,0 0-16 0,0 0 9 0,0 0-29 15,0 0-19-15,0 0-16 0,0 0 12 0,0-16-14 16,0 16 7-16,0 0-3 0,0 0-22 16,0 0-18-16,0 0 16 0,0 0-4 0,0 0-17 15,0 0 1-15,0 0 32 0,0 0-13 16,0 0 26-16,0 0-26 0,-13 0-8 0,-10 12-8 16,18-6 23-16,-2 1-11 0,-2 4-6 15,-2-1 23-15,2 2-13 0,-3 1 5 0,1 4-32 16,2 0-11-16,1 1 27 0,-1 0-7 15,0 4-24-15,0-1 28 0,1 1-23 0,2 0-7 0,-1 2 7 16,1-1-29-16,2 3 18 0,2 0 4 16,1-1-9-16,1-12-13 0,0 5-5 0,0 2 29 15,13 25 3-15,-8-23-11 0,3-1-29 16,-1 0 27-16,2-2-3 0,-1 2-6 0,2-4-19 16,-3 4 23-16,2-7-7 0,-1 4 7 0,1-6-20 15,-1 2-17-15,-1-2-13 0,-1-2 2 16,-3 0-115-16,2-4-35 0,-3-2-43 0,1 0 22 15,-1 0-224-15,-1-3-54 0,2 4 48 16,-1-4 9-16,1-1 72 0,1 1 24 0,-4-1 22 16,0 0-22-16,0 0 76 0,6 0-55 0</inkml:trace>
  <inkml:trace contextRef="#ctx0" brushRef="#br1" timeOffset="-85069.5">2358 15436 616 0,'0'0'226'0,"0"0"-38"0,0-15-6 16,0 15-22-16,0 0-11 0,0 0 18 15,0 0-4-15,-20-28-25 0,20 26-4 0,-1 0-15 16,1 2-4-16,0-3 10 0,0 2-31 16,0-2 30-16,0 1-47 0,0 2 19 0,-2-1-29 15,4 4-5-15,-4 0-15 0,2-1 38 16,0 2-5-16,0 2-32 0,-1 0 11 0,1 2 34 16,0 0-40-16,0 4 6 0,0 6-3 0,0 1-6 15,0 2 8-15,0 1-8 0,0 0-6 16,0 0-1-16,0 2 6 0,0-2-6 0,0 1-15 15,0-2-6-15,0-2-6 0,0-4 15 16,0 4-15-16,0-5-21 0,0 1 15 0,-13 8 24 16,11-12-34-16,2-5-7 0,0-1 6 0,-2-1-55 15,1 0-22-15,0-2-45 0,1-2-57 0,0 0 18 16,0 0-282-16,1 1-9 0,2-2 30 16,1 1 34-16,-3 0 68 0,3-1 23 0,-3 1-11 15,1-1 42-15</inkml:trace>
  <inkml:trace contextRef="#ctx0" brushRef="#br1" timeOffset="-84334.15">2475 15583 706 0,'0'-4'290'0,"1"2"-12"16,-1-3-18-16,1 1-24 0,-1 0-27 0,0 0-30 16,3-1 11-16,-2 2-33 0,0-3-14 15,0 3-30-15,1-1 27 0,-2 0-17 0,2 0-20 16,2-1-14-16,-2 0 26 0,-1 1-31 0,1-2 5 15,0 2-34-15,2-2-4 0,-1 2 10 16,1-2-19-16,5-5-4 0,-1 3 18 0,-2 3-38 16,-1 0 13-16,3 2 18 0,-2-1 5 0,-1 3-30 15,-1 0-3-15,2-1-1 0,-1 2-20 0,1 0 0 16,-2-1 0-16,1 1 0 0,0 0 53 16,-5 0-4-16,0 0-30 0,8 0-18 0,-8 0 23 15,7 0 1-15,5 11-7 0,-8-7 4 0,-2 1-2 16,1-2 23-16,-1 4-7 0,0-1-23 15,-2 1-2-15,0 1 5 0,0-1 10 0,0-7-3 16,0 16-3-16,0-1-9 0,-13 20-1 16,4-17-1-16,5 0 0 0,-2-4-3 0,1-1 23 15,1-3-32-15,0-3 23 0,-1 0-10 16,1 0-6-16,4-1 7 0,-3-2-4 0,0 0-4 16,-1 0 3-16,3 0 11 0,-2-1-2 0,0 2-2 15,1-3-24-15,0-1 15 0,0 2 9 0,1-1-16 16,-1 1 14-16,0-2-9 0,0 0 7 15,1 0 4-15,-1 1-23 0,2 1 3 0,0-3 18 16,0 0-17-16,0 0 1 0,0 0 1 0,0 0 18 16,0 0-2-16,11 10-1 0,-7-10-1 15,1 1-6-15,2-2-17 0,-1 1 4 16,2 0 17-16,-3 1-15 0,-5-1 2 0,7 0 17 16,1 0-15-16,0 0-6 0,-2 0 16 0,1 0-15 15,-1 0 8-15,1 0-1 0,-7 0 6 0,30 15-15 16,-21-11 24-16,-1-2-20 0,-3 1 3 15,0-3 0-15,-1 1 0 0,-4-1-14 0,0 0 1 16,0 0-12-16,0 0-58 0,0 0-57 16,0 0-51-16,7 0 17 0,-7 0-240 0,0 0-41 15,0 0 41-15,7 0 21 0,-7 0 21 16,9-7 37-16,-9 4 22 0,2 2 22 0,-2-2 48 16,3 2 20-16</inkml:trace>
  <inkml:trace contextRef="#ctx0" brushRef="#br1" timeOffset="-83599.19">2850 15499 609 0,'-3'-3'320'0,"3"0"-54"0,-3 0-8 16,2-1-25-16,1 1-38 0,-1-1-18 0,1 2-12 15,1-3 10-15,0 3-42 0,1-1-7 16,2-2 12-16,-1 3-50 0,1-1 1 0,1 0-11 15,-1 0-1-15,0 2-4 0,1-2 4 16,1 2-5-16,1-1-6 0,-2 2-22 0,-5 0 44 0,0 0-45 16,9 0 1-16,-3 0 7 0,3 0 25 15,-9 0-35-15,8 0 9 0,-3 0-3 0,9 15-7 16,-9-13-2-16,-1 1-4 0,1 1-4 0,-2 0-2 16,0-1 42-16,0 1-30 0,1 2 10 15,-1-3-18-15,-1 2-4 0,-1 1-2 0,-1-2 27 16,0 1-31-16,0-5-2 0,0 7 13 15,0 6-6-15,-14 9-2 0,9-12-10 0,0-4 8 16,0 2 1-16,1-1-25 0,-2-4 17 16,2 2 2-16,0-2-1 0,1 0-5 0,1-1 6 15,-2 2 17-15,0 1-20 0,3-4-3 0,-3 0-5 16,0 1 9-16,2-1-5 0,-1-1-8 16,3 0 18-16,0 0-4 0,0 0-8 0,-3 1-9 15,3-1 0-15,2 0-19 0,0 0 36 0,1 3-20 16,2-3-23-16,0 3 31 0,-1-2-2 0,0-1 0 15,1 4-29-15,1-2 19 0,7 5 16 16,-1-2-28-16,-6 1 13 0,7 3-1 0,-4 2-5 16,-2-3 1-16,1-1-11 0,-3 0 1 15,0-2 8-15,-2 1 34 0,-1-1-17 0,1 1 10 16,-3-1 9-16,0 2-8 0,0-7-12 0,0 15-5 16,-12 16-16-16,6-14 24 0,-2 1-10 15,-3-2 4-15,0-3-2 0,-1-4 23 16,-1 0-17-16,0 1 4 0,-1-3-18 0,4-2 2 15,-2 0-15-15,3-4-15 0,2 0-41 0,7-1-42 16,-9 0-50-16,-9-14-90 0,7 2 24 0,3 7-240 16,5-2 41-16,2 1 37 0,1 5 27 15,0-3 11-15,0-2-9 0,0 6 79 16,0 0-24-16,0 0 76 0</inkml:trace>
  <inkml:trace contextRef="#ctx0" brushRef="#br1" timeOffset="-83048.23">3151 15735 720 0,'1'0'331'0,"-1"0"-49"0,0 1-32 0,0 1-22 16,0-1-25-16,0 0 3 0,0 1 22 0,0-1-61 15,2 1-22-15,-2-2 2 0,-2 1-30 16,2-1 8-16,0 3-4 0,3 0-21 16,-3-2-13-16,0 0 18 0,1 1-6 0,2 0-7 15,-3 0 7-15,1-1-17 0,-1 1-2 0,1 2-27 16,2-1 22-16,-3-2-28 0,1 0 11 0,-1 2 3 16,3-2-19-16,-2 3-10 0,-1-4 0 0,1 1-11 15,0 0-1-15,2-1-3 0,-3 1 11 16,0 1-21-16,0-2 22 0,0 0-14 0,0 1 1 15,0-1-14-15,0 2 36 0,0-1-27 16,0-1-3-16,0 0-8 0,0-1 15 16,0-1-7-16,-3 1-5 0,2-2 3 0,0 1-23 15,0-2 26-15,-1 2-3 0,2-1 6 0,-1 2-1 16,1-1-22-16,0-1 15 0,0 2-5 0,-1 0-13 16,-1-2 39-16,2 1-17 0,0 2-15 15,0 0-4-15,0 0 9 0,-1-1-1 0,2 2 7 16,-1 1 6-16,2-1-4 0,-1 1-1 15,-1 0 0-15,0 1-19 0,1 0 4 0,2 0 28 16,1-1-21-16,-3 0 11 0,-1 1-16 0,3 1 3 16,-3-1-1-16,0-2-13 0,1 3 16 15,0-3 6-15,0 1 0 0,1 1-67 0,-2 0-20 16,0-2-47-16,0 0-52 0,0-1-59 0,-2 0 21 16,2 0-286-16,0 0 45 0,0 0 57 0,2-1 38 15,-2 1 9-15,0-1 45 0,1 1 27 16,2-2-30-16,-1 2 74 0</inkml:trace>
  <inkml:trace contextRef="#ctx0" brushRef="#br1" timeOffset="-82342.25">3529 15553 214 0,'2'-3'363'0,"-1"2"-61"0,-1-4-55 15,2 4-16-15,0 0-23 0,-1 0-22 0,-1-1-20 16,0-1-14-16,0 3-22 0,0-1-18 15,0-1 20-15,-1 1-21 0,2 0 0 0,-2 1-6 16,-1-2 14-16,2 1-28 0,-2-1 42 0,2 2-46 16,-3-1 23-16,2 0-45 0,-3-1 38 15,2 2-45-15,-2-1 15 0,1 1-11 0,0 0-13 16,-1 0-6-16,-2 0-14 0,0 0 37 16,1 0-40-16,0 1 5 0,5-1 12 0,0 0 1 15,-6 0-6-15,6 0-13 0,-18 10 11 16,13-7-13-16,-1 3 1 0,-5 2-3 0,2 0-2 15,-1 1 26-15,3-1-19 0,3-1-3 0,2 0 11 16,-1 0-3-16,2-1-30 0,-3-1 0 16,2 0 0-16,2 2 11 0,0-1-1 0,0-1 28 15,-1 2-5-15,1-1-3 0,0-6-22 0,0 0 6 16,0 8 9-16,0-1-9 0,0-7-21 16,0 10 18-16,0-3-18 0,0-7-1 0,11 16 3 15,-9-13 26-15,1 2-13 0,1-3 0 16,-2-1-2-16,4 2 3 0,0-1-4 0,-1-1-11 15,1 1 36-15,1-2-42 0,-2 1 34 0,12 6-3 16,-6-6-3-16,-1-1-10 0,-1 1-6 0,-1 2 0 16,-3 0-1-16,2-1 5 0,-1 0-9 15,-1 1-15-15,-1 1 38 0,0-1-32 0,-2 1 18 16,6 9-21-16,-3-5 4 0,0-1 22 0,-2 2-2 16,-2-3-1-16,-1 2-4 0,0-8 3 15,0 9 4-15,0 4-7 0,-15 16-3 0,8-14-19 16,-2 1 2-16,-1 0 0 0,4-4 23 15,-2-1 0-15,0 0-35 0,1-5-33 0,-1 0-23 16,3-5-57-16,0-1-43 0,-3 1-42 0,8-1 19 16,0 0-289-16,-8 0 60 0,8 0 42 15,-16-12 32-15,11 8 23 0,-7-6 43 0,4 2 12 16,3 0 8-16,-1-8 29 0</inkml:trace>
  <inkml:trace contextRef="#ctx0" brushRef="#br1" timeOffset="-81923.29">3629 15382 707 0,'1'-3'281'0,"1"2"-51"0,-1-1 0 16,3 1-30-16,-2-1-28 0,1 1-12 0,2 1-21 16,0 0-10-16,0 3-6 0,12 1-16 0,-7 2-9 15,4 0 33-15,0 4-39 0,-4-2 23 0,1 5-31 16,0-2 28-16,-1 6-13 0,-1 0 4 16,0 1-11-16,0 4 51 0,-5 2-10 0,4-1 10 15,-6 2-34-15,0 2-7 0,-1-1 8 16,0 2 0-16,1 0-23 0,-2-15 7 0,0 11-9 15,0 1 2-15,0 1-17 0,0 2-30 16,-16 25 27-16,15-25-12 0,-7-4-16 0,-2-1 10 16,-2 1-26-16,1-3-61 0,-2 2 5 0,-4-2-127 15,0-1-57-15,0-4 23 0,0 2-339 16,0-1 35-16,1 0 69 0,0-3 40 0,1-6 16 16,3 0 28-16,1-1 52 0,5-1 16 0,0-5-37 15,-2 1 10-15</inkml:trace>
  <inkml:trace contextRef="#ctx0" brushRef="#br1" timeOffset="-80891.35">4166 15537 661 0,'0'0'228'0,"0"0"-6"16,0 0-27-16,0-13 11 0,0 13-17 0,0 0-27 15,0 0 15-15,0 0 6 0,0 0-27 0,0 0-4 16,27-25-19-16,-27 23-5 0,1 1 22 15,-1 1-37-15,0-1-12 0,0 1 25 0,0 0-28 16,-1-2-28-16,0 0 3 0,-2 2 13 16,1 2-42-16,-2 0 27 0,-3-1-15 0,1 2-27 15,1-1 8-15,-11 4-10 0,5-2-10 0,-4 3-12 16,7-1 20-16,-7 2 10 0,3-4-23 0,1 6-2 16,4-4 28-16,1-1-17 0,-1-1-19 15,5-1 21-15,-4-1 9 0,-1 2-19 0,3-2 5 16,3 0-5-16,0 2-2 0,-2-1 0 15,3-3 19-15,0 0-2 0,0 0 17 0,0 0-5 16,13 25-31-16,0-16-10 0,-3 0 13 16,0-1-3-16,3 5 2 0,-3-5-4 0,8 2-1 15,-5-2-1-15,-2 2 0 0,-2-3-1 16,-1-1 9-16,1 0 11 0,-2-2 2 0,5 4-5 16,-3-1-7-16,2 6-2 0,-1-7-1 15,-4-1 25-15,-2-1-4 0,3 3-28 0,-4-3 26 16,-1 1 7-16,0-1-14 0,0 0 14 0,1 1-35 15,-3 0 16-15,0 0 13 0,0-5-11 0,0 0 10 16,0 7-8-16,-12 18-17 0,2-11-6 16,1 0 25-16,0-7-9 0,-3 4-10 0,-4-1-8 15,2-2-20-15,1-6 30 0,-2 1 7 16,2 2-34-16,2-4 2 0,2-1 2 0,9 0-70 16,-8 0-8-16,-5 0-48 0,-8-15-28 0,9 8-14 15,2 0-40-15,5 0 22 0,-2 3-200 16,5 1-30-16,-1-1 31 0,2 0 30 15,1-2 28-15,0 6 26 0,0 0 14 0,0-7-23 16,13-13 61-16</inkml:trace>
  <inkml:trace contextRef="#ctx0" brushRef="#br1" timeOffset="-80596.37">4386 15642 684 0,'4'-1'268'0,"-2"1"-23"0,1 0-2 16,-2-2-47-16,2 2-3 0,-2 2-17 0,0 0-18 15,2 1 10-15,-2-1 4 0,0 4-57 0,2 0 9 16,-2-1 32-16,-1 4-56 0,3 10 47 16,1-6-50-16,-4 6 25 0,0-4-21 0,1 3-26 15,1-1-10-15,-2-7 18 0,0-1-29 16,0 4-25-16,0 0 12 0,0-1-16 0,0-2-4 15,0-2 46-15,0 2-6 0,0-3-64 0,0-7-32 16,0 8-59-16,0-8-63 0,0 9-46 0,0-9 19 16,0 0-283-16,0 11 77 0,-2-10-24 15,2-2 75-15,0-2-10 0,2-2 65 16,-5-9 10-16,0-6-3 0</inkml:trace>
  <inkml:trace contextRef="#ctx0" brushRef="#br1" timeOffset="-80390.39">4396 15433 295 0,'0'-5'405'15,"0"-1"-39"-15,0 3-74 0,0-1-12 0,0 2-37 16,0 0-7-16,0 0-46 0,0 0 20 0,0 1-73 16,0-2 8-16,0 3-25 0,0-2-29 15,1 2-27-15,2 0-54 0,-2 0-51 16,-1 0-54-16,3 3-39 0,-2-1 12 0,2 1-247 15,-2 1 13-15,-1 0 10 0,1 1 8 0,1 1 45 16,0-1 25-16,0 2-65 0</inkml:trace>
  <inkml:trace contextRef="#ctx0" brushRef="#br1" timeOffset="-79558.43">4696 15617 307 0,'-2'-2'344'15,"2"2"-72"-15,0-1-18 0,2-1-19 0,-4 1-26 16,2 1-23-16,0-1 9 0,0 1-21 0,0-2-24 16,0 2-28-16,0 0 13 0,0-1-11 15,0 1-39-15,0 0 20 0,0 0 26 0,4 1-21 16,-3 1-1-16,0-1 6 0,-1 2-20 16,3 0-9-16,-2-1-10 0,2 3-9 15,-1-1-5-15,-2 2-7 0,3-1 20 0,-2 2 31 16,2-1-11-16,-2 2-31 0,4 7 24 0,5 0-20 15,-8-2 6-15,-1-5-12 0,-1 2-11 0,0-2 12 16,0-8-17-16,0 9 0 0,0-2-2 16,0 1-21-16,0-3 16 0,0 4-13 0,0-2 13 15,0 0-10-15,0-7 1 0,0 10-4 0,0-3-1 16,0-7-10-16,0 6 5 0,0-6 4 16,0 9 21-16,0-9-3 0,0 0-1 0,0 8-6 15,0-8 16-15,-3 7-7 0,3-10-22 16,3-1-3-16,-2 0 12 0,3 0 2 0,-3-2-18 15,8-7-3-15,0 0-7 0,-1 4 14 16,-2-5-12-16,3 2 12 0,0 0-4 0,-5-1 0 16,2 1-5-16,4-1-18 0,-3 5 16 0,1-1 1 15,2-2-8-15,-4 3 0 0,5-2 0 16,-4 6 0-16,2-7 3 0,0 5 0 0,-3 0-8 16,1 1-8-16,-2 1 27 0,0 1-18 0,0 2-4 15,-2-1 2-15,2 1 15 0,0 1-8 16,-5 0 0-16,0 0 2 0,6 0 7 0,-6 0-11 15,10 0 7-15,5 11 3 0,-10-6 12 0,6 4 8 16,3 0-17-16,-5 0 14 0,-1 2 4 16,2 0-5-16,-8 0 9 0,4 4 1 0,2-2 10 15,-3 3-2-15,-3-3 9 0,6 4-9 0,-6 1-9 16,0 5 6-16,0-5 15 0,-2 1-18 16,3-4 3-16,0 4-1 0,-3-3-9 0,0-2 20 15,3 4-26-15,-3-4 12 0,0-1 4 16,0-4 0-16,0-2-12 0,2 0 2 0,-1 0-24 15,-1-4 34-15,1 4-34 0,-1-3 33 0,0 0-21 16,0-1-15-16,0 1-21 0,2-1-7 16,-2-1-33-16,0-2-53 0,0 0-72 0,0 0 17 15,-3 2-151-15,2-2-54 0,-1 0 31 16,1-2-217-16,-3 0-2 0,0-1 89 0,-6-6 34 16,0 5 33-16,-5-5 34 0,-1 0 17 0,2-2-15 15,-4 4 101-15,5-1 2 0,0-3 18 0</inkml:trace>
  <inkml:trace contextRef="#ctx0" brushRef="#br1" timeOffset="-76631.59">5360 15634 507 0,'0'0'249'0,"0"-16"-23"0,0 16-8 16,15-28 0-16,-17 22 2 0,2 1-3 16,0 0-38-16,-1-1 12 0,1 6-43 0,0 0-6 15,0-8 3-15,0 8-23 0,0-7 0 16,0 7-29-16,0 0-4 0,0 0 4 0,-3-11-9 15,5 13 33-15,-1 1-16 0,0 2-9 0,-1 2-12 16,0 0-20-16,2 2-29 0,-2 12 27 16,0-10-15-16,0 7-5 0,0 2-3 15,0-1-5-15,0 2-1 0,0 0-5 0,0 1 27 16,0-1-6-16,0 0-3 0,0-3-19 0,0-3 2 16,0 0-4-16,4 11 20 0,-4-20-5 0,2 2-31 15,-1-1-26-15,1-4-61 0,-2 2-41 16,0-2-24-16,0 1-46 0,3-2 17 0,-3 0-266 15,1-1 14-15,1 0 37 0,0 0-5 16,1-1 85-16,-1-1-30 0,2 1 49 0,-2-2-21 16,2 0 39-16</inkml:trace>
  <inkml:trace contextRef="#ctx0" brushRef="#br1" timeOffset="-76306.63">5555 15578 257 0,'0'-4'338'0,"2"2"-67"0,1 0-33 0,-3 0-22 15,1 0-20-15,-1 0-24 0,0 2-28 16,-1 2-8-16,1 2-5 0,-3-2-20 0,2 4 23 16,0 0-12-16,1 2-14 0,0 0-13 0,0 2-1 15,0 5 7-15,0 5 31 0,0-2-24 16,0-2-20-16,0 1 1 0,12 15 11 0,-7-18 11 15,4-2-13-15,1-3-9 0,-2-4-13 16,3 3-13-16,1-4-21 0,1-3-2 0,-13-1-3 16,14 0-5-16,-2 0 3 0,17-16-3 15,-16 9-30-15,1 1-46 0,-4 0-37 0,2-1-57 16,-5-2-19-16,0 4 13 0,-3-1-177 16,-3 1-114-16,0 0 47 0,-1 5 6 0,0 0 65 15,0 0-48-15,0-8 72 0,0 8 1 0,0-8 44 16</inkml:trace>
  <inkml:trace contextRef="#ctx0" brushRef="#br1" timeOffset="-76017.65">5739 15565 522 0,'0'-4'261'0,"0"2"-29"16,-2-3-31-16,2 4-6 0,0 0 1 0,0 1 4 15,0 1-4-15,0 1-22 0,-1 2-5 0,0 0-4 16,0 3-1-16,-1-2-16 0,0 15 11 15,-1 2-14-15,1-3-6 0,-2 1-15 0,1 3 21 16,0-2-16-16,-1 0-6 0,2 1-26 16,1 0 19-16,0 1-16 0,-1 0-13 0,2 0-3 15,0-12-21-15,0 4-5 0,0 3 5 0,0 0-13 16,0 0 1-16,0-1-11 0,0-2-10 16,0-1-5-16,0-3-2 0,0-3-82 0,0 1-57 15,0-9-29-15,0 8-35 0,0-8 16 16,0 8-182-16,0-8-54 0,0 7-34 0,0-7 27 15,0 0 41-15,0 0 21 0,2 9 19 0,-1-12 33 16,2 1 16-16,0-2 14 0</inkml:trace>
  <inkml:trace contextRef="#ctx0" brushRef="#br1" timeOffset="-75774.67">5916 15814 789 0,'6'-1'304'0,"-4"-1"-3"0,4 4-13 0,-3-2-38 16,1 0-14-16,-2 1-14 0,2 1-33 16,-1-1-21-16,1 2-19 0,0-1 5 0,-1 3-6 15,1-3-30-15,0 4-2 0,0-3-18 0,0-1-6 16,-1 2-20-16,1-2-7 0,-1 1-8 16,1-2-27-16,2 2 2 0,-3-1-67 0,-1-1-39 15,-2-1-73-15,0 0 15 0,0 0-241 0,0 0-74 16,0 0 50-16,7 0 39 0,-7 0 12 0,9 0 21 15,10-17 25-15,-10 10 13 0,2-5 19 16</inkml:trace>
  <inkml:trace contextRef="#ctx0" brushRef="#br1" timeOffset="-75245.7">6251 15611 428 0,'0'-4'404'0,"-1"0"-72"0,1 1-8 0,0-1-33 16,-1 0-11-16,3 1-34 0,-2-2-19 0,2 2-26 15,1-1-4-15,0-2-11 0,8-4-19 16,-3 2-4-16,0 1-15 0,3-2-21 16,3 3-20-16,-1-1-3 0,-1 2-3 0,-2 3-11 15,-10 2-12-15,8 0-9 0,2 0 12 16,-3 0-10-16,0 0-19 0,1 0 9 0,-1 0 11 15,1 0 2-15,0 0-20 0,2 0-3 0,4 0-3 16,14 12 16-16,-18-10-15 0,1 0-8 16,0 0-3-16,-2-1 4 0,-4 2-6 0,3 0 0 15,-3-1 16-15,9 7-3 0,-8-3 5 0,2-1-16 16,-3 3 14-16,-4-2-7 0,2-1 11 16,-2 4-3-16,0 9-8 0,-1-11-12 0,0 5 10 15,-11 22-10-15,6-14 4 0,-4 3-9 0,2-1-2 16,0 2-6-16,-3 0-1 0,2 3 3 15,-1-3-4-15,2-1 7 0,0 2-9 0,1-1 0 16,-1-2 6-16,2 2-10 0,-3-2 19 0,2 1-2 16,1-3-10-16,-2 0 1 0,4-1-20 15,-1 2 14-15,1-6-3 0,2-3-3 0,-1 0-3 16,-1-2 3-16,2-2-7 0,-2 0 0 16,2-2-19-16,1-1-29 0,-2 1-26 0,1-2-10 15,1 1-39-15,0 0 12 0,0-5-116 0,0 0-9 16,0 0-45-16,0 2-27 0,1-3 27 15,-1 0-233-15,2-2 39 0,-2 1 4 0,2-2 85 16,-2 0 14-16,0 0 30 0,-1 1-8 0,0-1 11 16,1-1 65-16,-3 0-16 0</inkml:trace>
  <inkml:trace contextRef="#ctx0" brushRef="#br1" timeOffset="-74977.71">6332 15939 751 0,'-2'-6'375'0,"-1"5"-66"16,0-2-35-16,2 1-14 0,1-1-40 0,-1 1 10 15,1 0-27-15,1 0-1 0,3-1-22 16,-1 3 10-16,1-1-19 0,3-2-26 0,-2 2-2 16,11-3-10-16,2 0-39 0,4 0 21 15,0 2-4-15,-2-2-25 0,1 1-19 0,2 0-2 16,1-2-14-16,0 2-15 0,2 0-5 0,-3-1-155 15,-1 1-87-15,-2-2 18 0,-5 5-231 16,-6 0-10-16,3 0-1 0,1 0 49 0,-4 0 27 16,0 0 28-16,1 0 46 0,-2 0-22 15,-2 0-15-15,-6 0 71 0</inkml:trace>
  <inkml:trace contextRef="#ctx0" brushRef="#br1" timeOffset="-73474.8">866 16865 437 0,'0'-17'267'16,"-14"17"-50"-16,14 0-12 0,0-14-22 0,0 14 8 15,0 0-28-15,0 0-22 0,0 0-2 0,0 0-22 16,0 0-13-16,0 0-18 0,0 0 10 16,0 0-19-16,0 0-18 0,0 0 15 0,0 0 5 15,-14 6 5-15,18 2-8 0,0-1-15 16,2 3 11-16,-1 1 20 0,3 2-34 0,0 0 23 16,-1 4 9-16,-3 2 4 0,3-5-27 0,-1 11 10 15,-1 3-10-15,4 0-5 0,-4 0 8 16,-1 3-4-16,0-1-9 0,-3-1 5 15,0 1-8-15,1 0-12 0,-1-3-5 0,-1-15-4 16,0 10 0-16,0-1 6 0,0 0-9 0,0-2-24 16,0-3 19-16,0-4-3 0,0-2 9 0,0 1-3 15,0-2-14-15,0 1-2 0,0-3-5 16,0-7-3-16,-8 0 25 0,8 0-4 0,0 0-6 16,-1 11 34-16,2-11-5 0,-2-4-6 15,-2 0-15-15,3-3 7 0,-2-1-5 0,2-1-16 16,0 0-8-16,0-1-1 0,0 10-1 15,0-11 13-15,0-1-11 0,0 0 10 0,0 0-30 16,10-16 22-16,-6 13-9 0,1 0 22 16,1 1-2-16,-1-3-2 0,2 1-12 0,3-1 0 15,-1 4 5-15,-5 4 1 0,6-3-1 0,2-2-3 16,-2 4-23-16,-2-1 28 0,-2 4-3 0,2 2-9 16,3 1-3-16,-4 2 23 0,3 1-2 15,-10 1-1-15,9 0-28 0,7 12 24 0,-8-6-38 16,2-1 34-16,-1 2-6 0,-1 7-9 15,2-3 16-15,-4 4-1 0,2-2-5 0,-4-2-5 16,1 2 32-16,-2 2-20 0,0 2 1 0,0 0-16 16,-3 1 16-16,0-10-7 0,0 6 5 15,0 1-10-15,-13 21 19 0,9-19-18 0,3-1 13 16,-1 0-12-16,-1-1-13 0,0-4 28 16,2-4-29-16,0 3-1 0,0-3 23 0,1-4-10 15,-2 2 1-15,2-3-16 0,-1 2 20 0,1-6-10 16,0 5-1-16,0 0 10 0,0 1 1 0,4-1-26 15,-3-6 1-15,-1 1-98 0,-4-6-54 16,4 0-91-16,-1-3 25 0,2 5-249 0,3 4 30 16,-3-8 9-16,6 0 85 0,-1 7 24 15,2-8-7-15,-2 4 36 0,2 2-16 0,-3-1 5 16,3 1 96-16</inkml:trace>
  <inkml:trace contextRef="#ctx0" brushRef="#br1" timeOffset="-73062.83">1851 17276 275 0,'4'-1'380'0,"-2"-1"-68"0,2 1-1 15,1 1-25-15,-2-2-37 0,0 1-30 16,1 0 40-16,-2 0-32 0,0-1-25 0,-1 0 9 16,1 1-31-16,-1 0 14 0,0-1-28 0,-2 2-10 15,0-2-20-15,-1 1-24 0,-1-1-10 16,-3 0 3-16,3 2-28 0,-4-1-19 0,1 1 29 15,-1 0-31-15,-2 0 7 0,-2 0-16 0,-4 0-27 16,-2 0 25-16,0 0-11 0,3 0-14 16,2 0-17-16,3 0-2 0,-1 0-57 0,0 0-53 15,3 0-32-15,7 7-32 0,-8-7-31 0,-6 11-24 16,10-8 21-16,0-2-233 0,3 4 29 0,-2 0 32 16,2-2 8-16,1 1 24 0,0 0 23 15,1 0 12-15,-1 2 16 0</inkml:trace>
  <inkml:trace contextRef="#ctx0" brushRef="#br1" timeOffset="-72837.84">1857 17435 589 0,'3'1'308'0,"-1"2"-23"0,1-2-27 15,-2 1 1-15,0-2-7 0,1 1-33 0,-4 0-10 16,-3 2-27-16,3 0 12 0,-1-2-63 15,-1 1-13-15,-1 0-13 0,0 0 28 0,-1-1-29 16,-12 3-13-16,2 2-32 0,-3-1-69 16,-2 1-80-16,3-2-79 0,-4-1 16 0,2 0-266 15,1-2 15-15,6 0 45 0,2-1 33 0,-3 0 23 16,3 0 28-16,0 0-58 0,1 0 97 16</inkml:trace>
  <inkml:trace contextRef="#ctx0" brushRef="#br1" timeOffset="-72022.89">3118 16995 430 0,'0'0'257'0,"0"0"-32"0,0 0-10 0,0-13-39 16,-14 13-11-16,14 0-19 0,0 0 34 0,0 0-10 15,-23-6-1-15,21 10-31 0,0 3 31 0,-2 12-27 16,1 3 24-16,1 2-17 0,-3 1-6 15,4 3-7-15,-2-1-14 0,2 0 13 0,-1 0 4 16,0 2-19-16,2-1-8 0,-1-2-16 16,1-1 18-16,-3 0-32 0,3-4-7 0,0 1 8 15,-1-5-23-15,1-7 14 0,0 1-20 16,0 2-18-16,0-4-1 0,0 1 14 0,0-3-33 16,0-7-2-16,0 10-1 0,0-10-101 15,0 8-70-15,0-8-83 0,0 0 22 0,0 0-258 16,0 0 55-16,0 0 2 0,-11 11 49 15,9-11 27-15,-2-1 24 0,2-1-9 0,-4 2 58 16,3-1 5-16</inkml:trace>
  <inkml:trace contextRef="#ctx0" brushRef="#br1" timeOffset="-71332.92">2606 17110 661 0,'-2'-4'273'0,"-1"1"-19"0,-1-2-10 0,3 2 0 16,-1 1-58-16,-1-1-10 0,2 0 11 0,-1-1-59 15,0 3-2-15,1-2-18 0,2-1-4 16,0 1 22-16,0 0-16 0,1 2 5 0,2-2-39 16,1-1 13-16,0 2 2 0,0 0-32 0,3 0-2 15,6-3-6-15,0 2 6 0,-4 0-7 16,1 1-13-16,-11 2 25 0,8 0-42 0,0 0 12 16,0 0 11-16,-2 0-15 0,13 16 20 0,-9-8-15 15,-3 3-1-15,-1 5 5 0,-3-6-10 0,-2 1-17 16,-1-2 32-16,0-9-5 0,0 9-4 15,0 3-1-15,-10 13 2 0,1-9-10 0,4-4-7 16,-3-2-1-16,-1 1-2 0,-4-2-14 16,6-2-3-16,-1-2-1 0,1-3 2 0,1 1 0 15,0 0-1-15,2-1 1 0,-1-2 31 0,1 0 22 16,0 1-7-16,4-1-44 0,0 0 0 16,0 0 0-16,0 0 0 0,0 0 0 0,0 0 0 15,-11 0 0-15,13 1 0 0,1 0-10 0,0-1 24 16,1 4-3-16,1-3-2 0,-1 1 1 15,1 0 26-15,-1 2-5 0,11 4-3 0,-4 0-3 16,3 1-1-16,-3-1-4 0,0 3-30 0,-4-2-17 16,1-2 16-16,0 5 2 0,-2-2 0 15,-2-2 1-15,-2 2 1 0,0-3 0 16,1 0 1-16,-3 1 22 0,0 1-3 0,0 2 0 16,0 3-3-16,0 1-17 0,-16 20 1 0,8-20 7 15,-1 0 0-15,2-2-1 0,-5-1-9 0,6-3 8 16,-4-5 0-16,-3 7 1 0,-1-6-2 15,5-1 22-15,0-4-4 0,9 0-20 0,-9 0 1 16,-18-12 0-16,15 5-21 0,5 0-57 0,-4-4-16 16,-1 3-63-16,3-6-87 0,1 0 22 15,2 1-243-15,-3 1 40 0,4 0 48 0,5 3 27 16,-4 1 4-16,3 0-14 0,-1 5 47 0,2-3 38 16,-1 2 12-16</inkml:trace>
  <inkml:trace contextRef="#ctx0" brushRef="#br1" timeOffset="-70808.97">3322 17312 333 0,'3'0'359'0,"1"0"-38"0,-3-1-37 0,2 2 2 16,-3-1-62-16,1 0-9 0,0 0-24 0,0 2-8 15,1-1-27-15,-4-1-16 0,2 1-22 16,2-1-10-16,-1 2 30 0,3-2-23 0,-3 0-31 15,-1 1 24-15,2-2-20 0,0 2-9 0,-1-2 23 16,-1 1 13-16,0 0-26 0,0-2 15 16,0 2-7-16,1-1-21 0,1 1 10 15,-2 0-13-15,1 0-3 0,-1 0-17 0,0 1-24 16,1-1 14-16,1 0 6 0,-2 0-15 0,1 0 9 16,-1 2-31-16,1-2 24 0,0 1-16 0,1-1-17 15,-1 2 4-15,-1-2 10 0,3 1-4 0,-2-1 6 16,-1 1-19-16,1-1 8 0,0 2 13 15,-1-2-22-15,0 1 7 0,0-2 14 0,-1 2-18 16,0-1 12-16,1 0-25 0,-1 1 1 16,-2-1 1-16,2 0 2 0,-2-1-64 0,1 1-4 15,-1-1-25-15,2 1-20 0,-2-2-32 0,-1 1-57 16,3 1 18-16,0-1-272 0,-4-1 15 0,3 1 58 16,2-2 11-16,0 0 15 0,2 0 36 15,-1 1-13-15,0-1 15 0,3-1 7 0</inkml:trace>
  <inkml:trace contextRef="#ctx0" brushRef="#br1" timeOffset="-70197">3587 17144 290 0,'-1'-3'398'0,"1"-1"-58"0,0 0-31 0,0 1-3 16,1-3-17-16,-1 3-69 0,4-3 12 15,-3 2-27-15,2-1-41 0,-1 2-17 0,5 0-16 16,-2-2-11-16,9 0 1 0,-4-1 0 16,-2 4-12-16,-1-1-13 0,1 3-9 0,0-2 12 15,-2 2-5-15,-6 0-11 0,0 0-1 0,9 0 1 16,1 0-1-16,11 11-13 0,-10-6 19 15,-3-1-24-15,0-1 1 0,-1 1-9 0,-2 0 12 16,-1 2-13-16,1-2 3 0,-1 0 1 0,-1 2-17 16,-2-1 7-16,0 2-2 0,-1 0-16 15,0-7-3-15,0 12 8 0,-11 16-9 16,3-12-6-16,-2-3 11 0,2 1 0 0,-2-4-27 16,3 0 16-16,0-3-9 0,-1-3 15 15,2 0-35-15,1-1 34 0,1-2-24 0,-2 2-2 16,2-2 3-16,0-1 10 0,0 2-3 0,3-2-10 15,1 0-10-15,0 0-12 0,0 0 15 0,-2-3 4 16,5 0-20-16,1 3-6 0,1-1 5 16,-1 1-13-16,2-1-3 0,0 1 27 0,1 0-2 15,-2 1-5-15,3 1-10 0,-8-2 33 0,21 10-7 16,-5-4-20-16,-6 1-5 0,4 0 33 16,-6 0 8-16,-3 0-19 0,0-2 1 15,-1 2 14-15,-3-1 4 0,2-1-23 0,-3 1 10 16,0-6-12-16,0 11 16 0,-12 11-21 0,6-13 0 15,-4 1 33-15,-2-1-8 0,0 0-5 0,-3-3 2 16,1 0-5-16,-3-4-24 0,6 2 4 16,-3-2-87-16,2-2-31 0,2 0-37 0,-1 0-39 15,-1 0 18-15,-3 0-203 0,-1 0-59 16,-9-14 33-16,17 10 32 0,-2 0 18 0,5 4 40 16,5-4 5-16,0 2 4 0,0 2 50 0,3-2 18 15</inkml:trace>
  <inkml:trace contextRef="#ctx0" brushRef="#br1" timeOffset="-69378.05">4092 17250 958 0,'0'-1'371'15,"1"-1"-79"-15,0 0-29 0,-2 1 0 16,1 0-54-16,3 1-11 0,-2-3-26 0,-1 3-3 16,1 0-13-16,1 1-16 0,-1-1 53 0,2 3-30 15,-1 0-2-15,1 1 4 0,0 3-9 0,-1-2-29 16,0 1-4-16,5 8 13 0,-2-3-25 15,-1 4-8-15,-2-3-13 0,1-6-11 16,-1 4 1-16,0 0 2 0,0-3-9 0,-1 0-15 16,-1-7-16-16,0 0-8 0,0 8 3 0,0-1-7 15,0-7 8-15,0 0-22 0,0 9 14 0,0-9-11 16,0 6 4-16,0-6 6 0,0 7-13 0,0-7 7 16,0 0-15-16,-6 7 11 0,6-8 4 15,3-3-16-15,0 0 5 0,6-9 0 0,-1-1 3 16,1 0-21-16,1-2 2 0,2-1 1 15,-2-1 10-15,3 1-12 0,-2 2 19 0,2 0-1 16,-7 1-10-16,5 3-18 0,-5 2 14 0,3 1 1 16,-4 3 5-16,0 0-8 0,0 4 0 15,-1 0 5-15,0 1-8 0,-4 0 10 0,0 0-8 16,0 0 13-16,19 18-14 0,-11-5 6 0,-1 2 6 16,-2 1-10-16,1-1 9 0,0 2 1 15,-3 0-16-15,-1-4 8 0,-2 0 17 16,0-2-9-16,0-1-15 0,0-2 1 0,0-8 19 15,0 7-1-15,0-7-6 0,0 9-2 0,0-9 13 16,0 6-8-16,0-6 3 0,0 0-9 0,0 0-2 16,5 9 13-16,0-13 4 0,3-7-24 15,1-1 9-15,0-1 5 0,4-2-14 0,-3 3 10 16,-1 1-10-16,1-2 7 0,-5 2 2 0,2 6-8 16,-1-1 17-16,0-1-5 0,-2 3-20 15,0 0 13-15,0 1-15 0,0 2 6 0,0 1 0 16,-2 0 1-16,-2 0 2 0,0 0-6 0,9 0 22 15,9 13-1-15,-9-4-9 0,2-1-3 16,-3-1 5-16,1 0 11 0,1 4-29 0,-1-2 21 16,3 2-4-16,-2-1 5 0,-4-1 3 15,1-2-18-15,-2-3 20 0,-1 2-1 0,1 0-12 16,-3-1-2-16,2-2 0 0,-1 0-32 0,-1 1-55 16,0 1 10-16,-1-2-130 0,-1-3-50 0,0 0 25 15,0 0-261-15,0 8-7 0,0 0 40 16,0-8 64-16,0 9 30 0,0-2 27 0,0 2 10 15,0-3-8-15,0 1 48 0,0 6 19 0,0 3-15 16</inkml:trace>
  <inkml:trace contextRef="#ctx0" brushRef="#br1" timeOffset="-67320.18">4792 17961 843 0,'3'5'298'16,"-2"-3"-4"-16,-1-2-1 0,3 3-7 0,-2-1-36 16,0-4-5-16,3 0-30 0,0 0-32 15,-2-2-22-15,9-10 35 0,-5-2-25 0,-1-2-28 16,-2-5-6-16,2 4-6 0,2-4-11 0,1-2-7 15,-1-4-20-15,-1-3-18 0,-1 3 9 16,1-2-5-16,1-1-17 0,0-1-5 0,-1 0 0 16,-1 4-34-16,3-5 17 0,-1-2 2 15,0 4 5-15,-1 1 10 0,-1 0-19 0,-1-3-17 16,0 0 16-16,-4 1-5 0,0 18-1 16,0-7 10-16,0-3-13 0,0-2-11 0,0 1 22 15,-14-28-12-15,7 29 7 0,2-1-23 0,-2 2-2 16,-2-2 12-16,1 3-3 0,-1-1 2 0,-1 2 4 15,0 1-19-15,-1 2 7 0,0 1-27 0,-1-2 15 16,1 7 1-16,-2-3 10 0,0 3 0 16,1 0-6-16,-4 2-6 0,2 1 7 0,0 2-22 15,-2 0 22-15,1 2 3 0,-4-2-20 16,3 4 12-16,-5-2-10 0,2 0 4 0,-3-1 22 16,1 2 2-16,-1-1-11 0,0 3-2 0,-2-2-11 15,-2-1 14-15,1 2-19 0,-2-4 20 0,0 4-11 16,0-1-7-16,-1-2 10 0,1-1 11 0,-2 1-11 15,2 0-17-15,-5 0 15 0,5 2 33 16,-1-2-7-16,0 1-12 0,1 1 10 0,3-1 5 16,-3-1 11-16,0 2 6 0,-1-3-15 15,1 0 3-15,0 1-14 0,-3 1 27 0,3-5-21 16,-1 5-1-16,-2-1 6 0,2 1-15 16,0 1 12-16,0 0-9 0,-2 0 3 0,0 0-12 15,0 2 19-15,-1-3-6 0,2 2-15 0,1-1 3 16,0 3-5-16,2-1 14 0,1-1-4 0,2 0-8 15,-3 1-3-15,-3 1-3 0,2 0 20 16,3-1 2-16,-1 0 5 0,1 0-4 0,-4 2-8 16,1-2-5-16,-1-1 14 0,1 1-5 0,0 1-2 15,12 2-20-15,-4 0 7 0,-6 0 18 16,-1 0-14-16,-33-12 0 0,27 8-9 0,-5 3 8 16,21 1-14-16,-9 0 15 0,-5 0-5 0,-2 0-1 15,-2 0 6-15,-1 0-14 0,-2 0 9 16,2 0-6-16,-3 0-1 0,3 0 5 0,-3 0-16 0,3 0 22 15,-3 0-13-15,2 0 5 0,0 0-11 16,-1 0 14-16,0 0-1 0,-2 0 0 0,2 0-2 16,-2 0 1-16,-1 0-7 0,0 0-3 15,1 0 14-15,2 0-14 0,-1 0 16 0,2 0-8 16,-36-6 2-16,39 2-10 0,1 1 16 0,-3 2-12 16,4-3 1-16,1-2-6 0,-4 2 17 15,6 0-3-15,-4 1 8 0,6 0-29 0,0 0 16 16,1-1 9-16,-1 2-22 0,0 0 21 0,-1 2-14 15,2-3 4-15,-1 3 5 0,2-1-4 16,11 1 7-16,-6 0-12 0,-1 0 6 0,-3 0-8 16,1 0 17-16,-1 0-8 0,2 0-5 0,1 0 3 15,-2 0 14-15,-1 0-14 0,-1 0 5 0,-2 0-2 16,3 0-13-16,0 0 8 0,4 0 13 16,-21 12-5-16,21-7-14 0,0 4 8 0,1-5 3 15,-5 3-1-15,4-1-10 0,2 1-3 16,1 1 14-16,-1-3 0 0,-1 2-13 0,5-2 13 0,0 2 5 15,0-1-5-15,0 5 12 0,4-3-15 16,0-7 5-16,9-1-2 0,-10 0-5 0,-2 0-1 16,-6 11 11-16,7-7-16 0,3 0 11 0,-8-1 0 15,8 3-10-15,0-2 6 0,-1 3-3 16,-2 0 8-16,2 6-7 0,-3-11 4 0,1 10-8 16,2-4 16-16,0 2-4 0,-4-2 8 15,3 0-20-15,1 0 15 0,-1 2-15 0,1 2 9 16,0 0-6-16,-3-1 2 0,2 0 0 0,1 2 13 15,-2 2 0-15,-1-1-11 0,1-2-8 0,0 5 12 16,0 4 3-16,-2 3-10 0,-1-2 1 16,1 0 1-16,-1 1-6 0,-1 0 9 0,3 2-1 15,2-4 12-15,4 2-9 0,-4-1 1 0,2-3-17 16,0 0 17-16,3 6-11 0,0-4 10 16,0-1-9-16,2-1 6 0,1-1-2 0,-1 0 0 15,1-1-6-15,0 2 16 0,2 1-4 16,-1 5-9-16,0-6 18 0,1 3-26 0,-3-1 11 0,3-8-2 15,0 4 5-15,0 5-2 0,0 0-10 16,0 1 2-16,0 4 16 0,0-5-7 0,0 0 2 16,0 0 13-16,0 2-19 0,0-3-1 0,0 2-4 15,13 17 10-15,-10-21 6 0,3-6 8 0,-1 9-3 16,0-1-6-16,-1-10-3 0,1 12-13 16,2-4 9-16,-1-3-15 0,-1 1 11 0,3 0-2 15,-2-2 9-15,2 3 0 0,-1-1-16 16,6 1 13-16,-4-3-5 0,0 1 0 0,0 1 11 15,1 1 0-15,0-1 1 0,1-3-12 0,0 1 6 16,2 1-9-16,1-3-3 0,0 1 3 0,0 0 11 16,3 1 6-16,-2 4-7 0,3-8-11 0,0 0 15 15,4 0-4-15,-2 0 1 0,1 6-6 16,3-9-5-16,0 3 13 0,0 0 0 0,5-2 9 16,0 0-19-16,-1 0 20 0,-5 4-7 15,7-6-17-15,-4-3 23 0,1 8-9 0,-5-7-2 16,-4-2 9-16,4 1-18 0,-1 1 16 0,1-3-10 15,2 4-13-15,1-1 6 0,4 0 21 16,-2-1-19-16,2 2 13 0,2-3-10 0,-2 2-9 16,2 0 25-16,-2 3-17 0,3-2-1 0,0-2-4 15,0 2 19-15,-4-1-22 0,4 0 0 16,0 2 17-16,0-3-3 0,0 0 2 0,3-1-2 16,2-2 0-16,-20-1-5 0,9 0 5 15,5 0-2-15,4 0 8 0,39-14-8 0,-33 13-1 16,0-5 8-16,1 1-19 0,0 1 17 0,3-1-4 15,-4 1 0-15,3 1 4 0,-1 2 2 16,-1-1 2-16,-20 2-19 0,10 0 13 0,6 0-6 16,44 11-10-16,-36-5 6 0,1 0 14 15,1-3-6-15,-1 1-9 0,0 1-1 0,2-1 0 16,-2 1 11-16,3-4 4 0,1 0-16 0,0 1 5 16,-26-2 9-16,13 0-1 0,5 0-12 15,6 0 7-15,-2 0 11 0,54-14-13 0,-49 11 9 16,-1 0 0-16,1-1-14 0,-1 0-1 15,0 1 14-15,-1-3 5 0,-3 1 1 0,-1 5-12 16,-1-3 0-16,-3-2 3 0,0-2-9 0,-1 3 8 16,-2-1 8-16,-3 0-7 0,2 1-7 0,-5 2-5 15,-1-5 15-15,1 3-11 0,-2 1 1 16,1-2 6-16,-3 2-4 0,-1-1 4 0,-4-2-2 16,0 2 0-16,0 0-7 0,-2 0 9 0,-1-1 6 15,1 1-11-15,-1 1 0 0,0-1-5 0,0 3 8 16,-1-2 5-16,-1 0-7 0,-10 3 13 15,5 0-11-15,0 0 4 0,18-13-6 0,-19 10 1 16,5 1 3-16,-5-2 4 0,-2 2 12 0,0-1-30 16,-2 0 24-16,8-2-18 0,-1-1 6 15,-1 1 10-15,-5 0-11 0,2 1 0 0,1-3 17 16,-3 1-14-16,0 4-4 0,4-7 7 0,1 2 6 16,-3 5-5-16,-3-4-1 0,0 2-16 15,-4 0 22-15,1 0-6 0,0 1-5 0,0-1-8 16,0 1 1-16,-1-1 12 0,7-4-3 0,-3 2 3 15,-2 0-16-15,-1 0 18 0,1 2-9 16,-3-2-13-16,-2 3-15 0,0-1-39 0,-1 1 6 16,1 0-145-16,-2 3-120 0,0 0 30 0,0 0-314 15,-16-8 71-15,-3 8 85 0,10 0 18 16,-4 0 31-16,2 0 53 0,-1 0 32 0,4 0 23 16,8 0 23-16,-7 0 3 0,2-4 31 15,6 4-2-15</inkml:trace>
  <inkml:trace contextRef="#ctx0" brushRef="#br1" timeOffset="-49383.27">11690 5156 631 0,'15'0'220'0,"-15"0"-23"0,12 0-21 16,-12-14-8-16,24-1-3 0,-21 13-16 0,1 1-3 16,-1 1-15-16,0-2-2 0,-2 2-12 0,2 0-10 15,-1-1 1-15,0 1-1 0,0 0-17 0,1 0-7 16,-3 0 3-16,0 0-10 0,0 0 30 16,0 0-40-16,0 0 1 0,0 0-15 0,7 1 20 15,-8-1-23-15,-1 0-2 0,-1 0 20 16,-1 2-38-16,2-1 35 0,-2 1-22 0,0-1-14 15,-2 0-15-15,0 1-7 0,1-2 50 0,-4 0-33 16,-7 5 8-16,0-2-13 0,-3 0 4 16,6-2-7-16,-1 1-13 0,4-1 18 0,1 0-15 15,0 1 7-15,0-2 16 0,4 1-29 16,-1 0 32-16,-3-1-31 0,4 2 10 0,5-2-26 16,-12 0 11-16,2 0 21 0,-3 0-2 0,3 0 8 15,-8 13-27-15,9-13 0 0,3 2-4 16,-2-1 7-16,2 1-3 0,2-2 0 0,-3 4 4 15,2-2 0-15,0-1 9 0,0-1-11 0,0 1-14 16,1 0 22-16,2 3-4 0,2-4 10 16,0 0-16-16,0 0 19 0,0 0-19 0,-8 0 16 15,8 0 8-15,0 0-9 0,-8 0-7 16,8 0 2-16,0 0 6 0,-7 0 9 0,7 0-28 0,0 0-4 16,0 0 15-16,-7 0 6 0,7 0-26 15,0 0 8-15,0 0 4 0,0 0 6 0,-9 18-16 16,8-14-2-16,1 0 20 0,0 0 9 0,1 2-8 15,-1-1 18-15,0 1-38 0,0 2 37 16,0-8-1-16,0 7-24 0,0 8 12 0,0 2 4 16,0 0 3-16,0 2-7 0,0 2-11 15,-9 19 17-15,4-19-23 0,0 0-2 0,0 0 13 16,-2 1 18-16,1 2-20 0,0-3 9 0,-1 1-7 16,2 0 3-16,0 0 18 0,-1-4-11 15,3 2 4-15,-2-1 1 0,0-2-4 0,2 0 20 16,1-4-13-16,1-1 12 0,-2-2-4 15,3-10-1-15,0 8-10 0,0-2-3 0,0 2-2 16,0-8-1-16,0 9 12 0,0-2-4 0,0-7-1 16,0 9-2-16,0-1-1 0,0-8-3 15,0 8 0-15,0-2 2 0,0-6 0 16,12 16-3-16,-10-11-1 0,-1-2-23 0,3 0-1 16,-3 2 3-16,3-2 10 0,1 0 0 0,-1 1 1 15,0-2-1-15,0 1 11 0,2 0 4 0,1-3 10 16,-1 1-2-16,2 1-2 0,10 3-3 0,-4-5 0 15,0 0-3-15,-4 2-1 0,0-2-2 16,-10 0 0-16,10 0-18 0,5 0 1 16,1 0-1-16,1 0 0 0,14-14 1 0,-19 12 0 15,0 1-10-15,3-2 2 0,-1 0 12 0,2-1 18 16,-5 2-14-16,-1-2 3 0,-1 3-2 0,3 0-11 16,-6 1-15-16,2 0-38 0,-2 0 13 15,-1-1-55-15,0-1-20 0,-1 2-35 0,-1 0-12 16,-3 0 9-16,0 0 17 0,0 0-178 15,0 0-98-15,6 0-10 0,-6 0 74 0,0 0-11 16,8 0 73-16,-8 0 12 0,0 0 5 0,0 0-18 16</inkml:trace>
  <inkml:trace contextRef="#ctx0" brushRef="#br1" timeOffset="-48977.29">11278 5578 603 0,'-2'-1'262'16,"0"0"-18"-16,2-1-31 0,0 1-7 0,3-1-8 15,2 2 8-15,-1-1-28 0,13-2-19 16,-1-2 5-16,-8 5-8 0,6 0-7 0,5 0-18 16,0 0-37-16,3 0 9 0,0 0-4 0,-2 0-20 15,1 0 9-15,0 0-22 0,-2 0-25 16,-2 0 16-16,0 0-1 0,-3 0-13 0,-1 0-12 15,-2 0-6-15,-2 0-12 0,0 0-8 0,5 0-34 16,0 0-58-16,-2 0-74 0,-1 0 16 16,-3 0-249-16,1 0-33 0,2 0 80 0,2 0 6 15,-1 0 11-15,12-10-6 0,-24 10 56 16,9 0 11-16</inkml:trace>
  <inkml:trace contextRef="#ctx0" brushRef="#br1" timeOffset="-48469.32">12091 5700 902 0,'3'-2'349'0,"-2"-1"-49"0,2-1-24 0,-2 0-12 15,0 2-24-15,-1-2-27 0,2 1-26 16,-1 2-9-16,0-2-21 0,-1 0 0 0,0 2-17 15,0 0-31-15,2-1-12 0,-1 2-10 16,1 2-9-16,-2-2 13 0,2 2-3 0,-1 2-21 16,0 1-3-16,2 2 12 0,-1-2-13 0,3 12 8 15,0-3-19-15,-3-3 8 0,0 6-19 16,2-4-14-16,-1 7 1 0,-3-6 10 0,1-2 8 16,-1-12-23-16,0 10 27 0,0 1-34 0,0-1 27 15,0-1-14-15,0 0 12 0,0 5-15 16,0 1 10-16,0-2-22 0,0-2 8 0,0 0-20 15,0-3 1-15,0 0-1 0,0 0-51 0,0-8-68 16,0 8-33-16,0-8-35 0,0 8-63 0,-5 2 22 16,2-10-249-16,2 0 41 0,0 0 39 15,1-1 38-15,-2-3-37 0,2 1 76 0,0-4 23 16,0 1 32-16,0-1 5 0</inkml:trace>
  <inkml:trace contextRef="#ctx0" brushRef="#br1" timeOffset="-48224.33">12189 5392 860 0,'-2'-10'382'0,"1"5"-23"0,0-1-46 0,1 2-41 15,-2 1-33-15,2 0-26 0,-1 3-26 16,1 0-18-16,1 0-20 0,-1 2-15 0,2-1 9 15,-1-1-27-15,0 2-8 0,1 0-12 0,-1 1-91 16,1-2-50-16,-2 1-68 0,2-1-84 16,-1 2 18-16,-2 0-280 0,-1 0 70 0,2-3-1 15,-1 1 67-15,-3-2 12 0,0 1 32 0,2 1-38 16,-6-1 68-16</inkml:trace>
  <inkml:trace contextRef="#ctx0" brushRef="#br1" timeOffset="-47517.37">11028 5158 473 0,'0'0'315'16,"0"0"-41"-16,0 0-47 0,0 0-18 0,0 0-22 15,0 0-18-15,0 0 13 0,10 31-44 16,-5-14 9-16,0-1-25 0,2 1-28 0,-1-3-7 16,2 4-8-16,0 0-12 0,-1-4 5 0,1 3-9 15,-1-1-35-15,2-3-13 0,-2 2-30 0,-2-7-21 16,-1 2-59-16,0-2 11 0,-2-2-162 0,-2 0-109 15,0-1 13-15,0-2 21 0,0-3 48 16,0 0-10-16,0 0 25 0</inkml:trace>
  <inkml:trace contextRef="#ctx0" brushRef="#br1" timeOffset="-46816.34">10877 5293 550 0,'-3'-8'293'0,"-1"4"-30"16,2-2-23-16,-2 2-3 0,3 0-29 0,-2 1-10 16,2-1-29-16,1 1-40 0,-4 2-5 0,4 0-24 15,-1 3 10-15,2 1-15 0,-2-1 6 16,5 3-12-16,-3-1 3 0,1 3-25 0,1-1 16 16,-3 0-10-16,9 12-14 0,0-1-5 0,1-1-12 15,-1 0-21-15,-1 1 26 0,-8-3-19 16,10 1 9-16,-5-4-6 0,2 6-14 0,-2-2 1 15,-1-2-6-15,-2-2 7 0,-2 0-9 0,0-11 15 16,0 9-9-16,0-1-3 0,-11 15-5 16,0-4-2-16,-1-6 0 0,0 1 12 0,-2-3 4 15,0 3-32-15,0-4 15 0,-2-1 33 16,0 2-19-16,1-8-16 0,-2 1 2 0,4-2 26 16,2-2-17-16,-1 2 0 0,12-2-7 0,-9 0 6 15,-2 0-23-15,-12-13 29 0,10 4 1 16,0-3-24-16,4 1 51 0,-4-1-27 0,7-6-10 15,1 3-20-15,0 3 33 0,3-1-19 0,2 2 12 16,0 11 1-16,0-11-11 0,0-1 11 0,15-18-13 16,-9 11 21-16,4 7-14 0,-1-1-20 15,-2 5 21-15,2-2-22 0,-2 3 8 0,-1 3 28 16,1 1-53-16,-2 2 25 0,-5 1-5 16,0 0 14-16,9 0 0 0,-9 0-30 0,8 0 31 15,4 13-15-15,-9-8-7 0,8 8 25 0,-5-1-3 16,-1-2-12-16,-1-1-7 0,-3 0 43 0,-1-1-37 15,0 2-1-15,0-2 26 0,0 0-30 16,0 5 17-16,-14 16-12 0,4-12 9 0,1-2 15 16,-2-2-27-16,0-2 39 0,-2 0-14 0,-1 0-42 15,-1-2 16-15,3-3 4 0,-3 1 35 16,5-2-21-16,-3 2 7 0,4-2 6 0,1-2-2 16,2-2 19-16,-3-1 0 0,5 0 11 0,4 0 3 15,0 0 11-15,-9 0-17 0,3 0 21 16,-12-20-4-16,5 10 3 0,3-3-25 0,1-2-6 15,1 4 6-15,0-5 4 0,-3 1-21 0,6 0 6 16,-5-2 1-16,2 2-15 0,-2-1-28 0,-1 0-11 16,4 0 3-16,-5 1-141 0,3 1-43 15,-1 1-69-15,0 0 26 0,1 2-236 0,0 1 28 16,4 3 36-16,-1 1 13 0,3-1 56 16,-2 1 11-16,4-1 50 0,-1 1 14 0,1-1 2 15,1 0 5-15</inkml:trace>
  <inkml:trace contextRef="#ctx0" brushRef="#br1" timeOffset="-46642.43">10406 5158 739 0,'3'-5'298'0,"1"1"-8"15,1 0-35-15,-1 2-30 0,3 2-2 16,0 2-48-16,7 3-29 0,0 5 1 0,-3-2-28 16,1 3-14-16,1 2-7 0,-3 5-31 15,-1-2-19-15,2 0-70 0,-3-1-19 16,1 0-46-16,0 1-18 0,-1-3 11 0,-3-2-201 15,0 5-95-15,-2-5 46 0,-2 0 25 0,2 0 32 16,0-1 8-16,-3-10 20 0</inkml:trace>
  <inkml:trace contextRef="#ctx0" brushRef="#br1" timeOffset="-46101.47">10314 5670 440 0,'-6'-1'356'0,"2"-1"-15"0,-2-3-53 0,-3-4-40 0,2 0 37 16,1 0-60-16,0 1-30 0,-3-4-23 16,5 1 18-16,4 2-52 0,-1-1 0 0,1 3-45 15,0 0 35-15,0 1-27 0,0 6-27 16,0 0-3-16,0-9 0 0,11-5-7 0,-6 12-7 16,-1-3-2-16,2 2-20 0,-1 1-17 0,2 0 20 15,-3 1-10-15,3-1 26 0,-7 2-16 16,0 0-22-16,8 0 22 0,-2 0-28 0,5 15 4 15,-1-2 13-15,-5-2-17 0,-5 1 30 0,1-1-45 16,-1-2 5-16,0 1 6 0,0 4-3 0,-15 17-16 16,7-18 37-16,2 1 11 0,-3-1-7 15,-1-2-27-15,2-3 20 0,3-2-2 0,-2-1 20 16,-1-2 15-16,1-1 7 0,2-2-33 16,0 0 1-16,5 0 16 0,0 0-6 0,-8 0-21 15,1 0 27-15,-5-11-12 0,1 1-2 0,-2-3-15 16,-1-1 19-16,-3 3-8 0,2-3-4 0,-3 2 9 15,1 0-14-15,1 1-8 0,-1 2 27 0,-5 2-4 16,2 1-17-16,-1 3-12 0,-2 2 22 16,11 1-9-16,-4 0 15 0,-2 0-7 0,-21 17-10 15,20-9 3-15,1 4-4 0,0 0 5 0,4 2-10 16,0-2 4-16,5 1-5 0,1-1-16 16,3-1 8-16,5-1 21 0,0-2-5 0,0-8 1 15,0 7-5-15,18 9 13 0,-4-9-8 16,1-5-32-16,0-2 8 0,-4 0-16 0,4 0-22 15,6 0 5-15,26-18-126 0,-24 6-36 16,1 0-57-16,-2 1 27 0,-2 2-275 0,-4-2 16 16,1-2 56-16,-4-2 47 0,0 1 7 0,-3-1 69 15,-3-1-45-15,-1 2 73 0,-6 6-14 0,0-1 5 16</inkml:trace>
  <inkml:trace contextRef="#ctx0" brushRef="#br1" timeOffset="-45941.47">10028 5372 413 0,'-6'-2'375'0,"-1"-1"-81"0,1 2-23 16,1 1-19-16,-3-2-27 0,2 2-22 0,-2 2-42 15,8-2 7-15,-12 0-50 0,-16 16-72 16,14-9-70-16,1 4-70 0,6-3 10 0,3 1-308 16,3-5 55-16,1 3 30 0,0-7 15 0,0 10 20 15,18 15 42-15</inkml:trace>
  <inkml:trace contextRef="#ctx0" brushRef="#br1" timeOffset="-45541.5">10946 5977 823 0,'5'-3'329'0,"-4"-1"-11"0,2-1-52 15,-2 3 0-15,2-2-48 0,-3 3-3 16,2-2-38-16,1-2-3 0,-2 4-20 0,2-3 9 15,-1 4-17-15,2 0-17 0,2 0-13 0,1 2-29 16,-2 0-1-16,9 4-10 0,-4 1 15 16,4 3-10-16,2 3-8 0,-2-2-8 0,0 3-27 15,1 0-14-15,-3 0-2 0,-1-1-2 0,1 1-15 16,-1-3-39-16,-2 0-54 0,-3 0-34 16,-2-3-32-16,0-1-58 0,0-1 17 0,0-1-197 15,-3 0-13-15,-1-3 39 0,0-2 15 16,0 0 38-16,0 0-35 0,0 0 75 0,-11 16 43 15</inkml:trace>
  <inkml:trace contextRef="#ctx0" brushRef="#br1" timeOffset="-45197.52">10888 6084 806 0,'-6'-8'335'0,"1"2"-10"0,1 2-61 0,0-2 10 16,2 1-35-16,-1 1 21 0,0 1-31 0,1 0-35 15,1-1-21-15,-3 1-17 0,5 2-17 16,-2 0-15-16,1-1-15 0,0 4 2 0,4-1-16 16,-3 0 13-16,1 3-9 0,0 1-19 15,0-1 13-15,6 11-12 0,0-3-20 0,-3-2-30 16,5 7 14-16,-2 0-32 0,-3-2 20 16,1 2 6-16,2-4-1 0,-7 0 8 0,2-4-5 15,1 11-2-15,-4-20-12 0,0 14-7 0,-16 15 7 16,7-13-5-16,-1-1-1 0,-4 0 10 0,0 0-1 15,0-1-17-15,-3-1 3 0,-1 0-6 16,-1-1-13-16,3-2 20 0,-2 0-52 16,1-1-4-16,2-2 3 0,2-3-112 0,13-4-53 15,-10 0 22-15,-2 0-213 0,5 0-102 0,0 0 55 16,7 0 54-16,-9 0 6 0,9 0-14 16,-10-11 80-16,11 7-15 0,-2-5 61 0,4 3 9 15</inkml:trace>
  <inkml:trace contextRef="#ctx0" brushRef="#br1" timeOffset="-45008.53">10705 6195 893 0,'0'-2'310'0,"3"-2"-30"0,-3 3-17 0,4 0-13 16,1 1-55-16,-1 0 6 0,1 1 1 16,0 0-67-16,9 7-3 0,-1-1-31 0,1 1 0 15,-5-3-18-15,-1 2-18 0,0 0-57 16,-5-3-35-16,1 2-48 0,0 0-47 0,-3-2-13 15,2 3 12-15,-3-2-146 0,0 1-76 0,0-6 7 16,0 0 9-16,0 10 28 0,0-1 39 16,-19 16 1-16</inkml:trace>
  <inkml:trace contextRef="#ctx0" brushRef="#br1" timeOffset="-44313.57">10621 6327 845 0,'-2'-3'305'0,"-1"0"-42"0,0-2-18 16,2 2-28-16,-2-1 12 0,1 1-56 0,1 2-13 16,0 0 18-16,1-2-36 0,-2 3-24 15,2 0-1-15,0 1-16 0,2 1 29 0,-2 0-34 16,0 0-11-16,0 1-10 0,0 1 28 16,0-4-12-16,0 4-3 0,-3 0-2 0,3-1-3 15,-1 0 7-15,-3 2-26 0,3-2-5 0,-3 1-17 16,0 0-1-16,0 1-4 0,-2-3-3 0,2 3 1 15,-10 1 4-15,3-3-11 0,0 1-11 16,2-1 23-16,1 0-12 0,1-2 0 0,-1 1-4 16,3-2 15-16,5 0-9 0,0 0 10 15,-9 0-28-15,9 0 14 0,-8 0 2 0,8 0-3 16,-7 0-7-16,7 0-1 0,0 0 2 0,-8 0-1 16,8 0-25-16,0 0 14 0,-6 0 8 0,6 0-1 15,0 0-7-15,0 0-1 0,0 0-9 16,-10 2 11-16,10 3 6 0,-2-1 14 0,2-1-33 15,0 1 26-15,0 0-7 0,0 1 4 16,-1-2 9-16,1 4-5 0,0-2-3 0,-1 0-4 16,-2-1 5-16,0 2 2 0,1-2-1 0,-2 0 6 15,-1 0-13-15,1 0 2 0,-1-1-5 16,0 0-1-16,1 0 5 0,-1-1 15 0,0-2 0 16,1 4-8-16,-1-4 2 0,0 1 6 15,1-1 1-15,-1 0 2 0,5 0-22 0,0 0-5 16,0 0 12-16,-7 0 11 0,7 0-13 0,-6 0-18 15,6 0 10-15,0 0 16 0,-10 0-26 0,1-11 6 16,8 9 10-16,-2 2 4 0,0-1-25 16,1 1 12-16,2 0 5 0,-3-2-1 0,3 2-6 15,0 0-2-15,0 0 11 0,0 0-13 0,-4 13 13 16,4-10-23-16,0 1-1 0,0 0 12 16,2 1 5-16,-1-1-3 0,-1 1-7 0,3-1 6 15,-1 1 10-15,-1-1-13 0,2 1-12 16,-3-3 21-16,1 6-18 0,1-4 12 0,-2-4 5 15,0 0-9-15,0 8 2 0,0 5 2 0,-18 9-7 16,7-9-16-16,0-4-19 0,-3 1 7 16,4 1-29-16,-6-1-11 0,0-1 6 0,-2 2-124 15,2-1-38-15,-1-2-47 0,1 1 28 16,-2-1-232-16,7-1 11 0,1-3 40 0,-1 1 18 16,9 0 19-16,0-2 58 0,2-3-32 0,0 0 54 15,0 0 49-15,11 12 29 0</inkml:trace>
  <inkml:trace contextRef="#ctx0" brushRef="#br1" timeOffset="-44150.58">10369 6813 873 0,'3'0'325'16,"2"5"-27"-16,-1-5-64 0,2 3-37 0,-3-2-21 15,3-1-44-15,-2-1-55 0,0-2-64 0,-2 2-52 16,2-1 3-16,-1 0-307 0,2 0 13 15,-5-1 36-15,0 1 22 0,3-2-11 0,-2 1 13 16</inkml:trace>
  <inkml:trace contextRef="#ctx0" brushRef="#br1" timeOffset="-43894.6">10380 6322 267 0,'-2'-6'465'0,"1"2"-65"0,-2 0-61 16,1 1 27-16,2-1-26 0,-1 0-56 15,1 1-49-15,-2-1-13 0,1 2-26 0,-2 1-20 16,2 0-23-16,-1-4-15 0,-1 7-54 0,1-5-15 16,-4 4-38-16,1-1-62 0,-1 2-31 0,1 2-16 15,-4-4-40-15,-13 10-1 0,5-3 11 16,0 0-157-16,0-3-60 0,-2 3-30 0,2-3 15 15,-3 2 26-15,4-4-4 0,-5 4 23 0,-2-3 20 16,0 2 20-16</inkml:trace>
  <inkml:trace contextRef="#ctx0" brushRef="#br1" timeOffset="-43659.61">10018 6345 247 0,'0'-2'396'0,"0"-2"-53"0,2-2-46 15,-4 2 19-15,2-1-22 0,0 2-48 16,0-1-29-16,0 0 13 0,0-1-26 0,0 2-24 15,0 0-4-15,-1 0-22 0,2 2-33 0,-1 1 5 16,0 1-9-16,2 4-22 0,1-3-19 16,2 4-10-16,4 9-6 0,0-1 11 0,5-3-8 15,-1 3-8-15,3 0-24 0,0 0-11 16,0-2-20-16,0 1-23 0,1 1-1 0,-1-4-41 16,-2 1-33-16,-1-4-33 0,-4-1-44 0,5 2 17 15,-5-2-244-15,-5-1-34 0,-1-1 46 0,-1-3 32 16,-1 0 34-16,1 1-33 0,-2 2 85 15,0-3 15-15,0-1-6 0</inkml:trace>
  <inkml:trace contextRef="#ctx0" brushRef="#br1" timeOffset="-42915.66">9979 6598 301 0,'-3'-4'327'0,"-1"0"-53"0,0-2-40 0,-2 2-26 16,4-2 28-16,0 1-18 0,-2-1-45 0,1 3 37 15,-3-10-51-15,3 4 1 0,1 5-6 0,0-1-6 16,0 2-26-16,0 0-1 0,2-1-39 16,0 4 2-16,0 0-8 0,0 0 3 0,2 0 22 15,-1 0-52-15,2 2-4 0,-1 0-2 0,1 1 25 16,1 0-37-16,-2 2-17 0,1-1 54 15,1 2-51-15,7 5 5 0,-7-1-9 16,-3-1 27-16,-1-9-35 0,0 9 31 0,0-1 11 16,-16 14-28-16,8-10-4 0,-1-1 6 0,-1-4-4 15,2 0-1-15,2-2 2 0,1-2-20 16,-1-1-14-16,0-1 23 0,0-1 2 0,1 0 4 16,1 0-18-16,4 0 8 0,0 0 12 15,0 0-3-15,-7 0-19 0,-5-11 12 0,8 9 3 16,1 1 1-16,1-1 1 0,2 1-24 15,-2-1 6-15,0 0 7 0,0 2-1 0,0 0 27 16,2 0-41-16,0 0 11 0,0 0 16 16,0 0-10-16,-7 11 3 0,6-6-4 0,-2 1-1 15,-3 10 4-15,-1-3-5 0,2 0 31 0,-3 2-35 16,2-5 11-16,-3 1-27 0,1-2 23 16,1 0 32-16,5-3-30 0,-4 0-21 0,2-4 32 15,1 1 1-15,3-3-21 0,0 0 25 0,0 0-10 16,-8 0 15-16,8 0-28 0,-13-13 2 15,10 9 14-15,-6-8-13 0,4 1-22 0,-2-2 7 16,3 3 14-16,-6-4 16 0,1 5-19 16,2-4 17-16,-2 5-6 0,-3-2 7 0,-3 3-2 15,0 1 1-15,-1 1-3 0,-3 3 29 0,-1 0 7 16,11 2 7-16,-7 0-17 0,-2 0 8 16,-2 0-3-16,-22 14 0 0,20-6 14 0,0 2-23 15,3 0-1-15,-1 2 6 0,2 2-17 0,0 0 3 16,4 0 3-16,1 0-2 0,5 1 10 15,3 2-20-15,3 0 10 0,2-2 18 0,0-15-9 16,0 8 6-16,12 14 10 0,4-14-9 16,-3-1-8-16,6-3-5 0,1-2-13 0,-8-2 2 15,4 0-6-15,23-13-21 0,-16 4-13 0,-3-1 2 16,1-2-88-16,-1 1-42 0,-1-5-27 0,-6 4-74 16,4-4 26-16,-6 2-209 0,0-2-39 15,-1 1 61-15,-5-1 27 0,-1 5 19 0,-1-8 17 16,-1 4 56-16,-2 3 17 0,0 12 2 15,0-12 5-15</inkml:trace>
  <inkml:trace contextRef="#ctx0" brushRef="#br1" timeOffset="-42610.68">9701 6348 599 0,'2'-7'324'0,"-3"0"-30"15,2 0-42-15,-1 3-29 0,3-2-29 16,-3 4-22-16,-1-2-10 0,-1 2-18 0,0 1-4 15,-1-1-17-15,2 2-17 0,-4 3 13 16,2 1-34-16,-2-2 26 0,3 2-45 0,0 0 8 16,0 0 1-16,0 3-34 0,2 0 7 15,0-1 1-15,0 0-1 0,0 3-10 0,12 16-23 16,-7-11-1-16,-1-1 19 0,1-4 27 16,-2 0-43-16,0-2-13 0,0-2 11 0,0 1-7 15,-2-1 9-15,2 1 34 0,-1-2-38 0,-2 3-10 16,0-3 21-16,0-4-3 0,0 0-25 15,0 9-26-15,-12 14-13 0,2-12-46 0,0-1-27 16,-2 2 10-16,0-1-204 0,-1-1-105 0,1 0 18 16,2 2 3-16,-1 0 73 0,4 3-33 0,3 4 81 15,0-1-52-15</inkml:trace>
  <inkml:trace contextRef="#ctx0" brushRef="#br1" timeOffset="-42395.69">9757 7143 658 0,'-1'7'385'16,"-7"7"-81"-16,-2-3-31 0,1 1-4 16,-4-2-51-16,3-4-2 0,-4 2-54 0,1 1 3 15,-4-3-38-15,1-1-80 0,-4-3-77 0,1 0-39 16,12-2 8-16,-9 0-318 0,0 0 19 15,-30-13 24-15,21 5 27 0,2 0 35 0,0-3 10 16,-3-4-53-16</inkml:trace>
  <inkml:trace contextRef="#ctx0" brushRef="#br1" timeOffset="-42212.7">9081 6740 547 0,'0'-7'315'16,"0"3"-50"-16,0 0-50 0,0-1-27 16,-3 2-48-16,0 1-31 0,0 1-20 0,-5 2-57 15,-7 3-5-15,2-1-173 0,-4 7-175 16,-4-3 27-16,1 0 40 0,1 0-42 0,-1 1 60 16</inkml:trace>
  <inkml:trace contextRef="#ctx0" brushRef="#br1" timeOffset="-41322.75">13375 5793 247 0,'0'0'252'0,"15"0"-1"16,-15-13-26-16,0 13-31 0,0 0-9 0,0 0 6 16,13 0-26-16,-13 0 8 0,17-28-26 15,-17 27-10-15,1-1-12 0,-2-1-3 0,1 2 5 16,-2 0 1-16,1-1-7 0,0 1-6 16,-2 1-3-16,-4-3 9 0,2 3-30 0,-3-1 3 15,0 1 11-15,-3 0-13 0,-5 0-3 0,-5 0-8 16,-4 0-10-16,-1 0-9 0,1 0-21 15,-2 0 8-15,3 0-4 0,1 0-6 0,5 0-5 16,2 0 1-16,4 0 4 0,1 0-26 0,2 0-11 16,2 0-32-16,7 0-34 0,-6 0-52 15,6 0-51-15,-10 0-29 0,10 0 17 0,0 0-253 16,0 0-4-16,-5 0 52 0,5 0 59 16,-6 8 4-16,8-7 43 0,2-1-2 0,1 3 17 15</inkml:trace>
  <inkml:trace contextRef="#ctx0" brushRef="#br1" timeOffset="-41107.77">13388 5992 748 0,'-3'6'300'0,"1"-3"-32"16,-5-1-26-16,-4 8-37 0,-4-3-16 0,0 0-1 15,-2-2-19-15,-3 3-45 0,1-4-34 16,-1 0-39-16,-7 0-63 0,3 2 3 0,-1-5-283 16,0 0-59-16,12-1 33 0,-5 0 32 0,-1 0 15 15,-19-13 4-15,21 4 22 0</inkml:trace>
  <inkml:trace contextRef="#ctx0" brushRef="#br1" timeOffset="-23927.81">14147 5587 486 0,'0'0'190'0,"-14"0"-17"16,14 0-41-16,0-16 12 0,0 16-5 15,-22-24-4-15,21 20-8 0,1 2 13 0,-1-1-33 16,1-1 4-16,-3 1-8 0,3-1 3 0,-2 1-11 16,2-1 2-16,0 1-1 0,-2-1-5 15,2 1-9-15,0 3 20 0,0 0-34 0,0 0 5 16,0 0-2-16,0-7 14 0,0 7-12 16,0 0-24-16,0-7 20 0,0 7-7 0,0 0-30 15,0 0 19-15,0 0-20 0,0 0-12 0,0-8-2 16,-1 12 31-16,0-1 2 0,0 3-29 0,-2 14 40 15,-2 0-33-15,3 3 4 0,-6 1-15 16,3 3 13-16,-2-1 37 0,1 0-38 0,0 2 1 16,-1 0-1-16,5 1 0 0,-4-4-5 15,0-1 11-15,1 2-7 0,-1-5 0 0,2 4 7 16,0-7-11-16,0 0-9 0,0 0 2 0,3-4 25 16,0-1-31-16,-1-4 6 0,1-4-9 0,0 3-7 15,1-1 1-15,-2-3 23 0,2 3-8 16,0-5-14-16,0-2 0 0,0 0 21 0,0 0-27 15,0 0-3-15,0 9 21 0,0-9-4 16,0 0-7-16,0 7-18 0,0-7 40 0,-2 7-26 16,2-10-18-16,1-1 34 0,2 0 1 0,-1-3-25 15,6-7 8-15,2-3 10 0,0 1-12 16,2-4 23-16,-3-1-24 0,5 0-12 0,-2 1 11 16,4-6 12-16,-3 4-10 0,3-1 0 15,0 2-1-15,-2 1 12 0,0 1-11 0,1 2-1 16,-3 1-15-16,-1 1 17 0,5 3-19 0,-9 2 44 15,0 2-10-15,-2 2-16 0,1 0-2 16,-2 1 0-16,0 1 1 0,1 1-13 0,-4-1 13 16,2 3 18-16,-1 0-18 0,1-1-9 15,0-2 30-15,-1 2-26 0,1 0 23 0,-2 1-21 16,4-1-5-16,-5 2 5 0,3-3 20 0,-3 2-15 16,0 1 5-16,0 0 17 0,0 0-4 0,-4-1 15 15,0 2-4-15,0 1-2 0,0 0-3 16,0 1-3-16,-1-1-1 0,0 2-14 0,1 0 0 15,-7 4 21-15,-1 2-2 0,2-1-2 16,0 2-4-16,-2 0 0 0,2 0-14 0,0 2 0 16,0-2 6-16,1 1 0 0,0 1-35 0,1-2 1 15,3-1 3-15,1 0 15 0,2-1 0 0,-1-1 26 16,2 0-18-16,-1 0 20 0,2-2-3 16,0-6 17-16,0 7 8 0,0 7-1 0,16 14 6 15,-7-16-19-15,1-1 27 0,-1 0-17 0,0-4-6 16,2 4-3-16,1-1-25 0,-3-5 10 15,1 1 16-15,2 4-3 0,-5-6-4 0,3-3-3 16,-3 4-8-16,2-4-9 0,5 6-1 0,-4-4-23 16,-1-3-11-16,0 1 3 0,-3 0-61 15,0 0-52-15,-1 1-17 0,-1 0-24 0,1-2-72 16,0 1 22-16,-5-1-153 0,0 0-50 0,0 0-11 16,0 0 49-16,6 0 46 0,-6 0 18 0,8 0-15 15,-8 0 50-15,8 0 38 0,-2 0-13 16</inkml:trace>
  <inkml:trace contextRef="#ctx0" brushRef="#br1" timeOffset="-23654.82">14523 5770 502 0,'0'-4'314'15,"-1"1"-58"-15,1 0-25 0,0-1-27 0,-3 3-11 16,2-2-19-16,1 3-18 0,0 0 11 0,4 1-27 15,-4 2-6-15,0 1 17 0,1 0-15 16,2 3 4-16,-1 2 3 0,1 14-4 0,-1-2-52 16,1 0-14-16,-1 0 3 0,1 3-15 15,-2-1 11-15,2 1-19 0,-3-1 24 0,0 0-10 16,0-12-5-16,0 5-27 0,0 4-18 16,0-1-38-16,0-2-24 0,-10 11-35 0,8-20-40 15,1 1-38-15,0-4 15 0,-1 1-202 0,2-4-99 16,-1-1 76-16,1-1-25 0,4-1 72 15,-4-3 26-15,3-3 21 0,-1 2 20 0</inkml:trace>
  <inkml:trace contextRef="#ctx0" brushRef="#br1" timeOffset="-23433.84">14564 5627 847 0,'0'-4'308'0,"0"-2"-37"0,-1 4 6 0,1-2-66 0,0-1-26 16,1 3-25-16,-1-3-18 0,0 4-1 16,0-1-32-16,1 1 4 0,1 1-24 0,1 1 14 15,0 1-37-15,0-1-25 0,-1 2-35 16,3-1-48-16,-1-1-7 0,1 1-47 0,-1 2 9 16,1 1-197-16,5 3-94 0,0-1 15 0,-7 3 64 15,2-4-20-15,3 6 45 0,-3-2-4 0</inkml:trace>
  <inkml:trace contextRef="#ctx0" brushRef="#br1" timeOffset="-23074.86">15380 6003 813 0,'1'0'303'0,"3"2"-33"15,-2-4-51-15,-2 1 21 0,2 2-47 0,-1-2-21 16,-4 0-10-16,3 1-9 0,-2 0-29 0,-3 0 18 16,2 1-14-16,-3 0-10 0,-10 5-9 15,-1-5-17-15,-3 1 3 0,1 0-24 0,-5 3 6 16,2-3-7-16,4 3-12 0,-2-4 28 15,-2 1-42-15,3 1 24 0,-3 2-31 0,2-2-19 16,-1 4 6-16,1-7-23 0,3 0-22 16,4 1-16-16,13-1-39 0,-11 0-47 0,-6 0-24 15,4 0 15-15,2 0-135 0,1 0-89 16,2 0-64-16,8 0 36 0,-9-8 37 0,0-2 45 16,9 7 2-16,-1-1 2 0,2 1-26 15</inkml:trace>
  <inkml:trace contextRef="#ctx0" brushRef="#br1" timeOffset="-22790.88">15060 5923 456 0,'3'-4'323'0,"-2"2"-15"16,0-2-41-16,-1 1-13 0,3 1 7 16,-3 2-40-16,1-3-29 0,-1 0-30 0,3 0-15 15,-3 2-22-15,0 1 3 0,1 1 4 0,0-1-52 16,-1 4 13-16,3 1 1 0,-2-1-20 15,-1 3 7-15,1 0-25 0,2 15 9 0,-2-7 10 16,2 5-36-16,-1-1 23 0,1 0-15 16,-2 2-9-16,4 0 7 0,-4 0-16 0,6-1 3 15,-1 0-5-15,-1 3 0 0,-1-6-31 0,3 1 2 16,-1-2-39-16,0-1-35 0,-3-5-22 0,-2 1-25 16,4-3-67-16,-1-1 14 0,1-3-244 15,-1 1 29-15,1-3 30 0,0 1-16 16,2-1 51-16,-1-2 27 0,-1 1 30 0,-5-1-32 15</inkml:trace>
  <inkml:trace contextRef="#ctx0" brushRef="#br1" timeOffset="-22077.92">15681 5931 489 0,'-1'-5'285'0,"1"-4"-37"0,0 4 2 16,-2-1-16-16,0 2-37 0,2 1-4 0,-2-2 17 16,0 2-35-16,2 0-35 0,-1-1 6 15,0 1-5-15,0 3-39 0,-1 0-5 0,1 0 13 16,-2 3 0-16,3 3-4 0,-2-1-27 15,-2 1-7-15,3 2 5 0,-2 11 5 0,1 2-31 16,-1-5 13-16,3 3-6 0,0-3-7 0,0-7-4 16,0 5 6-16,0 3-7 0,15 16-7 15,-8-19-2-15,-1-1-7 0,-1-4-1 0,3 4-3 16,2-6 0-16,-2 0-1 0,6 4 2 0,-2-9-6 16,-3 1 1-16,-2 1-10 0,1-4-4 0,-3 2-13 15,-5-2-1-15,0 0 10 0,14 0-11 16,13-16 0-16,-17 7-7 0,0-1 14 0,-1-2-14 15,-1-3 42-15,2 1-24 0,-5-3-17 16,3-3-4-16,-2 2 41 0,2-1-33 0,-3-1-1 16,-1 0 10-16,1 4-14 0,-1 0 14 0,0 3 31 15,-3 0-27-15,0 2 2 0,-1 3-1 16,0-2-7-16,2 3 0 0,-2 0 8 0,1 2 0 16,-1 5-1-16,0 0-13 0,0-10 30 0,0 2-9 15,0 8-1-15,0-9 15 0,0 9 12 16,0-9-19-16,0 9 5 0,0-9-15 0,0 9 6 15,0 0-4-15,0-7-2 0,0 7 4 16,-3-4-7-16,3 7 23 0,0 1-21 0,-1 0 9 16,-1 3-7-16,0 0 21 0,0 14-27 0,-1-7 15 15,1 4 7-15,2 0 0 0,-6-1-13 16,5-2 17-16,1-2-15 0,0-13 2 0,0 11-16 16,0 4 17-16,0-1-1 0,0 1 5 0,10 12-10 15,-2-11-13-15,-3-2 27 0,-1-1-3 16,0-2-26-16,-2-1 16 0,3-5 1 0,-2 2 0 15,7 7 9-15,0-8-35 0,-1 5 20 0,0-7-12 16,3-2-16-16,-3 1 2 0,0 0-98 16,-9-3-49-16,10 0-35 0,-4 0 21 0,6 0-277 15,12-15-10-15,-17 7 38 0,7 2 3 16,-7-1 64-16,-2-1 27 0,2 2 20 0,-2 2 46 16,9-3-13-16,-8 2 0 0</inkml:trace>
  <inkml:trace contextRef="#ctx0" brushRef="#br1" timeOffset="-21733.94">16309 5942 647 0,'1'-1'366'0,"1"-1"-39"0,-2 1-51 15,0 0-39-15,1 1-11 0,0 0-49 0,0 1 21 16,-1 0-25-16,2 4-5 0,-1-2-31 0,-1 2 21 16,1-1-18-16,-1 5 0 0,0-2-5 15,0 2 12-15,2 10-22 0,-1 1-8 0,0 0-30 16,-1-4 6-16,2-2-1 0,-2 6-8 0,0-1-6 16,0-4-28-16,2-1 24 0,-2-3-15 15,1-2-13-15,1 0 17 0,-2-1-21 0,0-5-27 16,1 5-1-16,-1-5-70 0,0 3-21 15,0-1-31-15,3-1-45 0,-3 0-70 0,0-3 22 16,0 2-248-16,0-3 14 0,0 0 31 16,-3-1 24-16,2-2 19 0,-1 1 5 0,2-2 60 15,0-1-44-15,0 1 81 0</inkml:trace>
  <inkml:trace contextRef="#ctx0" brushRef="#br1" timeOffset="-21481.96">16354 5669 1048 0,'0'-7'377'0,"0"4"-49"16,0-3-43-16,0 4-4 0,0-4-38 0,0 3-28 15,0 2-16-15,0-2-28 0,1 1-11 0,-2 2-25 16,1 0 11-16,0 2-41 0,0-1-9 15,-1 1-8-15,-1 1-63 0,1 0-58 0,0 1-83 16,-1-2 10-16,2 2-360 0,-2-1 41 0,1 0 57 16,-6-2-16-16,4-1 61 0,-4-1 1 15,-12-3 50-15,10 4-61 0,-19-12 78 0</inkml:trace>
  <inkml:trace contextRef="#ctx0" brushRef="#br1" timeOffset="-20169.04">13061 7158 577 0,'0'0'257'0,"0"0"-18"16,0 0-17-16,0 0 1 0,0 0-40 15,0 0 6-15,0 0-14 0,0 0-18 0,0 0-3 16,0 0 32-16,0 0-13 0,0 0-30 0,0 0-6 16,0 0-15-16,0 0-2 0,0 0-24 15,0 0-3-15,0 0-14 0,0 0-11 0,-7 16-7 16,1-15-6-16,-16 0 5 0,12-1-6 0,-8 0-7 15,-4 0 10-15,-21 11-18 0,17-6-16 16,3-2 7-16,1 2 1 0,1-2 3 0,2 2-1 16,2 0-7-16,2 0-1 0,-2-2-4 15,2-2-23-15,0 6 18 0,-2-4-23 0,5 2-30 16,1-3-4-16,3-1-61 0,1 1-25 0,0 0-53 16,4 2 17-16,-1-3-191 0,-2-1-81 15,4 2 46-15,-2-2 42 0,0 2-21 0,3-1 59 16,-1 1 21-16,2-2 13 0,0 0 7 0</inkml:trace>
  <inkml:trace contextRef="#ctx0" brushRef="#br1" timeOffset="-19928.05">12892 7410 591 0,'1'2'271'0,"-2"-1"-20"15,1 0-10-15,-4 0-43 0,0 1-17 0,0-1-3 16,-3-1-15-16,0 3-10 0,-13 1-12 16,6-3-27-16,-6 4-5 0,0-5-7 0,2 3 0 15,5-3-37-15,1 0 15 0,-5 0-10 16,2 0-51-16,-2 0-33 0,-1 0-16 0,2 0-71 16,1 0 11-16,1 0-229 0,-5-11-58 0,10 8 0 15,5 0 81-15,1 1-46 0,-1 1 67 0,2-1-1 16</inkml:trace>
  <inkml:trace contextRef="#ctx0" brushRef="#br1" timeOffset="-19553.07">13416 6982 635 0,'0'-4'326'0,"2"-2"-57"0,0 2-16 0,-2-1-10 16,1 0-5-16,-2 1-20 0,2-2-52 16,-1 3 0-16,1 1-13 0,-1-1-13 0,2 2-49 15,-2-1 29-15,0 2-37 0,1 0 17 0,0 4-12 16,-1 1 5-16,0 2-9 0,3 11-10 15,1-4-7-15,-4 0 37 0,1 5-6 0,-1 4-29 16,2-1 7-16,-2-3 4 0,0-9-17 0,0 7-14 16,0-2 7-16,0 3 1 0,0 0-22 15,0 2-3-15,0-4-39 0,0 1-50 16,0-1-40-16,0-3-26 0,0-1-51 0,0 0 17 0,0-3-150 16,0-2-112-16,0 0-12 0,0-7 58 15,0 7 26-15,0-7-2 0,0 8 46 0,0-8 26 16,0 0 12-16</inkml:trace>
  <inkml:trace contextRef="#ctx0" brushRef="#br1" timeOffset="-19299.99">13610 7307 804 0,'3'0'268'15,"-3"0"-9"-15,0-1-32 0,-1 1-14 0,-2-2-38 0,-1 1 3 16,0 2 2-16,-3-2-54 0,2 1 6 15,-2 1-9-15,-13 1-7 0,9-2 3 0,0 0 29 16,-6 0-48-16,3 0 3 0,-5 0-19 16,-1 0-18-16,0 0 8 0,-20 7-29 0,18-5 1 15,1-2 2-15,11 0-44 0,-6 0-22 0,-1 0-43 16,-5 0-43-16,2 0-31 0,-1 0 14 0,2 0-144 16,-15 15-73-16,21-13-38 0,8 2 40 15,-3 1-3-15,4-3 40 0,0 4 15 16,2-2 28-16,2 2-19 0</inkml:trace>
  <inkml:trace contextRef="#ctx0" brushRef="#br1" timeOffset="-18881.11">13236 7481 454 0,'2'2'314'0,"1"2"-18"0,-3-2-40 0,1-2 12 0,-1 3-58 16,1-3-13-16,-1 3-13 0,2-2-28 0,-2 1 12 15,1-1-5-15,2-1-19 0,-3 0-2 16,2 0-40-16,2 0-13 0,2-3-9 0,1 2 0 16,9-4-7-16,2-2-2 0,4 3 3 15,-3-1-32-15,-2 1 11 0,-6 1 5 0,1-1-15 16,2 1 20-16,-1 2 0 0,-1 1-27 0,-3 0-25 16,-9 0 24-16,7 0 13 0,2 0-20 15,-9 0 1-15,12 11 13 0,-10-7-25 0,-2 1-8 16,0 3-2-16,-4 11 13 0,4-19-14 15,-13 32 7-15,3-17-4 0,-2 2 5 16,3-2 9-16,-3-1-31 0,1-3 2 0,4-3 2 16,-5 5-2-16,4 0 2 0,2-3 27 0,-3 3-9 15,7-3 0-15,-2-3 12 0,3 0-2 16,1 1-16-16,0-4-4 0,0-4-18 0,0 0 2 16,0 0 45-16,21 20-3 0,-9-16-27 15,-3-3-40-15,0-1-57 0,12 1-7 0,-14-1-25 16,6 0-63-16,6 0 17 0,-1 0-259 0,24-13-27 15,-22 8 68-15,1-1 52 0,-2-1 7 16,-6-2 5-16,3 0 4 0,-4-2 26 0,-1-1 28 16</inkml:trace>
  <inkml:trace contextRef="#ctx0" brushRef="#br1" timeOffset="-18133.16">13739 7330 451 0,'0'-8'370'0,"0"1"-55"0,0 3-38 15,0-1-2-15,0 1-27 0,0-2-6 16,0 3-40-16,0-1-23 0,-1 1-9 0,1 2-18 16,-1-2-50-16,1 1-21 0,0 4 19 0,2 0-11 15,-2-1 0-15,2 2 22 0,-2 1-15 16,1 0-20-16,-1 3 11 0,1-2-10 0,2 2 5 15,-4 2-10-15,1 0-7 0,0 6 11 0,0-3-17 16,0 5-6-16,0-4-26 0,0 2-1 16,0-5 12-16,0 0-2 0,0-1-5 0,0-1-3 15,0-8-4-15,0 10 10 0,0-3-29 0,0-7 12 16,0 5 10-16,0-5-23 0,0 7 5 16,0-7 11-16,0 0-1 0,0 0-12 0,12 8 23 15,-9-10-29-15,2-3 17 0,8-6-23 16,-1-1 25-16,3-3-13 0,0-1 0 0,-2 3-12 15,1 0 23-15,0 0-19 0,0 2 12 0,-5-3-1 16,0 9-1-16,-4-1-2 0,0 2-12 16,0 3-8-16,-1-4 6 0,-2 5-3 0,2 0 15 15,-4 0-20-15,0 0 33 0,0 0-14 16,0 0-4-16,12 13 15 0,-9-9-19 0,-2 3 15 16,4-3-20-16,-3 2 9 0,1-2-8 0,2 11-8 15,-1-5 20-15,0-1-3 0,-2-1-1 0,1-4 1 16,0 2 13-16,-2-4-25 0,2 1 15 15,-3 0 14-15,3-2-11 0,-2 2-3 0,-1-3 8 16,0 0-16-16,0 0 12 0,0 0-4 16,0 0-19-16,13-11 1 0,-10 5 18 0,7-6-2 15,-2-4 11-15,1 3-2 0,-2-3-1 16,2 1-15-16,-1 1 6 0,1 2-5 0,0-2 7 16,-2 5-5-16,0 4 0 0,-2-1-1 0,-1 2 1 15,1 1 1-15,0 1 4 0,-1 2-18 16,-2-2 0-16,-2 2 2 0,0 0 3 0,0 0 28 15,0 0-20-15,8 0 2 0,4 14 11 0,-11-10-15 16,8 11 0-16,-5-6 1 0,1 0 1 0,-4 3 13 16,0-2 7-16,2-1-19 0,-2-2-3 15,0 1 14-15,1 1 4 0,0 7-10 16,0 1 5-16,-1-7-18 0,2 0 6 0,-3-2 3 16,2 0 9-16,0-2-15 0,-2 1 15 0,2 0-1 15,-1 0-109-15,2-3-14 0,-2 3-33 0,1-3-53 16,1 0-37-16,0-1 22 0,-1-1-244 15,2 2 46-15,-1-3-18 0,-1-1 67 0,2 1 14 16,-3-1 24-16,-1 0 61 0,0 0 13 16,0 0-45-16</inkml:trace>
  <inkml:trace contextRef="#ctx0" brushRef="#br1" timeOffset="-17699.19">14260 7317 910 0,'0'-4'328'16,"1"-1"-14"-16,-2 1-55 0,1 0-14 0,1 0-56 15,-1 1-6-15,0 0-34 0,0 1-37 0,-1-1 16 16,2 3-34-16,-1 1 15 0,3-1 11 0,-3 3-39 16,1 1 12-16,1-1-9 0,1 4-9 15,5 7-7-15,-6-1 11 0,3 0-10 0,0 5 36 16,-2-5-31-16,1-2-3 0,2 4 24 15,2-1-21-15,-2 0-5 0,-1-3-1 0,-1-1-35 16,4 4 11-16,-8-7-6 0,5 0 2 0,-1-2-13 16,0 1 4-16,-3-4 15 0,2 2-24 0,-2-2 16 15,1 0-8-15,1-2 0 0,1 0 0 0,1 0-19 16,-5 0 19-16,0 0 6 0,7 0-14 16,12-21 11-16,-14 11-16 0,6-7 7 0,-7 2-2 15,5-2 13-15,0-1-30 0,-2-1 25 16,0 2-6-16,-2-3 2 0,-1 2-14 0,1 3 13 15,0 3-5-15,-4 1-6 0,0 2 4 0,-1 4-20 16,0-1-14-16,0 2-1 0,0 4 2 16,0 0-84-16,0 0-56 0,0 0-35 0,0 0-65 15,0-7 25-15,0 7-260 0,0 0 7 0,0 0 49 16,-3-7 65-16,3 8 28 0,1 1 5 0,1 1 9 16,1-2 45-16,0 2 15 0,1-1 36 15</inkml:trace>
  <inkml:trace contextRef="#ctx0" brushRef="#br1" timeOffset="-17411.2">14567 7377 813 0,'1'2'309'0,"0"1"-20"16,-1 1-26-16,1-1-4 0,-1 2-44 15,2-2 24-15,-1 2-31 0,-1-1-35 0,3 2-17 16,-3-1 28-16,1 2 0 0,-1-1-18 0,2-1-8 15,-2 3-36-15,4 10-9 0,-4-1 17 16,3-5-14-16,-3 3-21 0,0-3-23 0,0 7 17 16,1-2-16-16,-1-1-1 0,0-16 0 0,0 14-18 15,0 2 2-15,0-2-25 0,0-2-16 0,0-2-22 16,0-1 1-16,0-2-74 0,0-7-53 16,-11 16-28-16,9-12-55 0,1-2 18 0,1-1-258 15,-1-1 8-15,-1 0 51 0,2 0 14 0,-1-1 26 16,1-2-20-16,0-3 88 0,0 2-5 15,1-2 32-15</inkml:trace>
  <inkml:trace contextRef="#ctx0" brushRef="#br1" timeOffset="-17220.22">14633 7317 653 0,'0'-4'333'0,"0"1"-33"0,0-1-22 0,1 2-51 15,-1 0-44-15,0-1-28 0,2 3 6 0,-1-3-35 16,0 3-13-16,2 0-31 0,-2 0-30 0,0 1-37 16,2-1-44-16,-2 0-60 0,2 0 11 0,-1 2-274 15,1-2 8-15,-2 1-25 0,2-2 63 16,-2-1 20-16,1 2 24 0</inkml:trace>
  <inkml:trace contextRef="#ctx0" brushRef="#br1" timeOffset="-16795.24">14697 7096 829 0,'0'-4'313'0,"1"-2"-24"16,1 1-53-16,-1-2-22 0,8-6 2 0,-3 3-52 15,3-1-25-15,1 0 5 0,-1 3-25 0,4-1-14 16,-4 6 9-16,2-3-18 0,-1 3-26 16,-3 0 25-16,2 2-11 0,-1 1 3 0,-2 0-39 15,-6 0-6-15,0 0 13 0,9 0-1 16,0 0-20-16,9 19 1 0,-12-12 11 0,1 0-2 16,-3 3-5-16,-3-2-3 0,0 1 4 0,-1-1 12 15,0-8-9-15,0 12-5 0,-10 19 23 16,4-17-6-16,2-2-38 0,-3 5-3 0,2-7 0 15,1-1-2-15,-6 4 38 0,5-2-2 16,2-2-11-16,1-1 0 0,1-3-3 0,-2 2-4 16,3 2-17-16,0-7-3 0,0-2 13 0,0 0-3 15,0 7-7-15,0-7-4 0,0 9 1 16,14 1-59-16,-9-8-41 0,2 1-56 0,-1-1-35 16,13 1 18-16,-7-1-200 0,1-2-83 0,-13 0 58 15,12 0 35-15,1 0-4 0,4 0-1 0,-3 0 39 16,18-12-10-16,-20 10 79 0</inkml:trace>
  <inkml:trace contextRef="#ctx0" brushRef="#br1" timeOffset="-16340.27">15787 7349 756 0,'0'0'262'15,"0"-1"-46"-15,0 1 9 0,-4-2-33 0,1 0-13 16,0 4 2-16,-2-4-11 0,-1 4 22 0,-1-2-30 16,2 2 14-16,-13 0-25 0,12-2 0 15,-9 0-3-15,-2 0-29 0,-28 9-13 0,20-8-11 16,-2 0-10-16,-1 2-8 0,1-1-10 15,1-1-6-15,1 0-6 0,2 2-5 0,2-2-20 16,7-1 3-16,0 0-75 0,1 0-29 0,6 0-56 16,-2 2-82-16,9-2 19 0,0 0-246 0,-7 0 40 15,7 0 26-15,0 0 5 0,-11-13 10 16,12 11 54-16,2-4 20 0,-1 2 11 16</inkml:trace>
  <inkml:trace contextRef="#ctx0" brushRef="#br1" timeOffset="-16091.28">15479 7238 658 0,'0'-1'347'0,"3"1"-74"0,-2-4-29 16,2 3-23-16,-2 2 11 0,0 1-49 0,2 1-20 16,-1-1-6-16,2 4-28 0,-1-2 1 15,0 3-17-15,4 10 15 0,-2 1-11 0,0 1-28 16,-2 1-1-16,1 1-4 0,-4-1-26 15,2 4-2-15,-2-7-17 0,0 5 24 0,0-11-23 16,0 7-9-16,0 1-43 0,-13 23-32 0,10-22-40 16,-1-2-62-16,2-3 14 0,0-4-260 15,0-2-41-15,0-5 87 0,2 0 7 0,0-4 4 16,0 0 32-16,0 0 35 0,0 0-9 16</inkml:trace>
  <inkml:trace contextRef="#ctx0" brushRef="#br1" timeOffset="-14707.37">16010 7186 628 0,'0'0'255'0,"0"0"-27"0,0-15-17 16,0 15-20-16,0 0-31 0,0 0-5 16,0 0-19-16,0 0 5 0,0 0-3 0,0 0 5 15,0 0 5-15,0 0-10 0,10 3-27 0,-10 5 7 16,2 1-11-16,-2 2-16 0,3 20-5 0,1-5-2 16,1-8-2-16,-4 2-1 0,-1-3-3 15,3 2-20-15,-3-3-18 0,1-5 30 0,-1-11-20 16,0 8-5-16,0 1-16 0,0-1 10 15,0-8-2-15,0 9-5 0,0-9-3 0,0 5 70 0,0-5-32 16,0 0-11-16,5 9 13 0,-5-10-34 16,2-3-1-16,-1 0-4 0,0-1-1 0,7-11 12 15,1-1 8-15,-3-1-23 0,3 0 0 16,-1 0-2-16,2 0 9 0,-1 1-12 0,-1 2-6 16,2-2 15-16,-2 3-4 0,1 1-26 15,-4 2 5-15,0 4 1 0,2 3-9 0,-1-1 16 16,-1 3-12-16,0 2-1 0,0 0 0 0,-5 0-5 15,0 0 2-15,0 0-2 0,9 0 6 0,9 20-1 16,-13-10 0-16,0-2 1 0,-1 1 1 16,-2-1-5-16,1-3-10 0,0 1 9 0,-3 1 7 15,1-3-7-15,0 2 24 0,0-2 5 0,-1 0-33 16,3 0 21-16,-2 1-2 0,-1-3 0 16,0-2-10-16,0 0 9 0,0 0-1 0,5 3-2 15,-5-3-14-15,3-4 4 0,-1 1-4 16,4-2-12-16,1-6 27 0,1-4-9 0,-2 7 12 15,5-4-30-15,-5 5 23 0,2-6-11 0,-2 6-5 16,2 3 0-16,-6-1 19 0,1 2 4 16,-1 2-8-16,2-3-6 0,-1 3 2 0,-3 1-1 15,0 0 1-15,0 0-6 0,0 0 5 16,18 11-1-16,-16-5 10 0,7 6-10 0,2 2-8 16,-3-1 1-16,-1-4 2 0,0 7-2 0,-1-5 20 15,1 4-7-15,-3-4-5 0,2 2 7 16,0 1-13-16,0-4 11 0,-2 1-4 0,-2-3 1 15,2-2 12-15,-1-2-28 0,-2 1 4 0,0-2 0 16,0 1 3-16,-1 0-43 0,2-1-26 16,-1-2-28-16,-1 3-58 0,1-3-50 0,1-1 19 15,-1 1-259-15,0-1 16 0,3 0 15 16,-3 0 50-16,-1 0 27 0,0 0-9 0,0 0 83 16,8 0-60-16,-8 0 71 0</inkml:trace>
  <inkml:trace contextRef="#ctx0" brushRef="#br1" timeOffset="-14067.41">16695 7238 893 0,'0'-5'272'15,"-1"3"-26"-15,0-3-24 0,-2 1 11 0,1 2-39 16,-2-3-12-16,0 3-21 0,-2-1-22 0,2 0 8 15,-1 0-26-15,1 2 26 0,-1-2-34 0,-1 3-19 16,0-3-27-16,1 3 9 0,-1 0 23 16,6 0-5-16,0 0-41 0,-9 0 3 15,-13 14-9-15,12-7 3 0,3 0 8 0,-2-1-35 16,2 6-1-16,0 1 8 0,5-3-11 0,-1-1-7 16,0-2 8-16,3 0-22 0,0-7 15 0,0 0 34 15,0 8-41-15,12 8 1 0,-3-5 1 16,-1-4 11-16,1-3 22 0,7 0-39 0,-4-1-6 15,-2-3-7-15,-10 0-18 0,6 0 5 16,2 0 15-16,0 0 2 0,-8 0-5 0,15-12 2 16,-8 7-12-16,-2 1 42 0,-3-2-7 0,1 2-7 15,-1-3 19-15,1 2-51 0,-2-1 9 16,0-2 46-16,2-9-29 0,0 5-18 0,-3 12 10 16,0-12 25-16,0 3 2 0,0 0-22 0,0 9 22 15,0-8-21-15,0 8 0 0,9-15-6 16,-9 14 5-16,0-1-7 0,3 4 14 0,-2-1 38 15,1 0-30-15,-1 3-3 0,2 2-7 0,3 11-5 16,-1 0 13-16,3 1 0 0,-7 1 17 16,4 3-23-16,-2-4-27 0,-1 7 19 15,1 2 9-15,-1-4 8 0,4 2 10 0,-5-1 17 16,0-1-18-16,3 3-1 0,-1-5 45 0,3 3 3 16,-1-2-16-16,-2 0-3 0,-1-3 11 0,1-1-13 15,-2-3-10-15,-1-15-1 0,0 13-8 16,0 0-7-16,-14 17-14 0,3-16 31 0,0-3-15 15,2-5 8-15,-7 3-12 0,1-3-16 0,0 1 9 16,-1-3-4-16,4-1-23 0,4-2 2 16,8-1-93-16,-7 0-42 0,7 0-51 0,-9 0-19 15,1-11 19-15,6 5-179 0,2 1-95 16,1-2 80-16,0 0-16 0,-1-3 10 0,17-19 79 16,-8 10 9-16,2-4 27 0,2 1 19 15</inkml:trace>
  <inkml:trace contextRef="#ctx0" brushRef="#br1" timeOffset="-13454.44">16977 7036 830 0,'0'-4'325'0,"1"-1"-47"16,0-1-12-16,-1 3-33 0,0-1-14 0,0 1-2 15,1 1-48-15,1-2 11 0,-1 0-17 0,-1 2-40 16,-1 0-14-16,1-1 29 0,1 2-49 0,-1 0 9 16,1 1-29-16,-1 1 3 0,3 3-7 15,-2-1 23-15,1 4-9 0,0 0-2 0,2 9 3 16,1 3-17-16,1 0-12 0,-1 4 14 0,-1-3-15 16,4 2 17-16,-4 0-7 0,2 1-12 15,1 1-17-15,3-2 22 0,-5 2 0 0,-5-1-3 16,4 1 3-16,-1 2-17 0,1 1 29 0,-2-5-15 15,0-2 10-15,1 3-17 0,-2-4 5 16,-1 1-18-16,0-6 1 0,0-3-10 16,0-11 11-16,0 6-9 0,0 1 3 0,0-7-3 0,0 9 30 15,0-9-11-15,0 0 18 0,0 8-4 16,0-8-6-16,1 7-8 0,2-11-18 0,-1 1 12 16,1-4-8-16,5-6 1 0,3-4 1 0,-1 0-21 15,1 0 8-15,-2 2 0 0,2 0-5 16,-1-1 0-16,-1 4-12 0,1-2 15 0,-3 4 4 15,-2 5-22-15,-1-2 10 0,0 3-17 16,-2-1 20-16,1 3-2 0,-2 1-17 0,3-3 9 16,-3 4-9-16,-1 0 8 0,0 0 5 0,0 0 1 15,0 0-5-15,12 13 0 0,-7-9 6 16,-3 3 6-16,5 7-5 0,-2-1 2 0,0-4-25 16,-1 1 3-16,-4-3 21 0,2 2-8 15,1-3-3-15,-2 1-5 0,-1 2 15 0,4 7-11 16,0-5 10-16,-3-1-7 0,0-2-7 0,2 2-23 15,-3-1-3-15,1-2-29 0,-1-3-39 16,1 1 11-16,-1-1 9 0,2 1-101 0,-2-1-20 16,0-2-21-16,0 3-9 0,0-3-39 0,2 2 23 15,1-3-131-15,-3 0-58 0,4-1 3 16,-2 0 33-16,-2 0 78 0,0 0-41 0,0 0 22 16,8 0 48-16,-2 0-33 0</inkml:trace>
  <inkml:trace contextRef="#ctx0" brushRef="#br1" timeOffset="-13186.46">17503 7331 681 0,'3'-6'361'16,"-3"5"-42"-16,4-1 2 0,-3 0-71 0,-1-1 12 16,1 1-65-16,2 2 23 0,-2 2-37 0,0 1-21 15,2-1-17-15,-1 1-22 0,0 3-13 0,0 1-11 16,1-2-11-16,1 15 29 0,-2-1-9 0,4-1-22 15,-4 2 16-15,-2-1-15 0,1-4-22 16,-1-5-11-16,0 5 18 0,0 1-19 0,0-1-4 16,0 0-1-16,-13 20-24 0,11-23-2 15,1-2-81-15,-3 0-23 0,2-3-43 0,-1-3-52 16,0 2 17-16,-1-6-217 0,2 1-57 0,-1 0-6 16,1-2 65-16,-1 0 16 0,0-2 15 15,2-1 53-15,2 1-39 0,-2-4 64 0</inkml:trace>
  <inkml:trace contextRef="#ctx0" brushRef="#br1" timeOffset="-12970.47">17505 7096 953 0,'-4'-7'397'15,"4"1"-70"-15,-2 1-21 0,1 1-37 16,0 1-8-16,1-1-18 0,0 1-58 0,-3 0 7 15,3 0-41-15,2 2 15 0,-1 0-44 16,0 1-1-16,2 0-11 0,-1 0-122 0,1 0-58 16,-2 0-75-16,3 0 12 0,-2 0-312 0,0 0 32 15,-2 1 26-15,1-2 40 0,2 2 2 0,-5 0 11 16,2-1 65-16,0 3 5 0</inkml:trace>
  <inkml:trace contextRef="#ctx0" brushRef="#br1" timeOffset="-12258.51">18177 7354 722 0,'1'0'278'0,"1"0"-20"0,-2 0-23 16,1-1 5-16,-1 1-51 0,1 0-8 15,1-1-11-15,-1 1-26 0,1 0 6 0,-2 0 1 16,0 0 5-16,0 1-17 0,0-1-17 15,0 0 22-15,0 0-16 0,0 0-34 0,0 0-12 16,0 0-20-16,0 0-6 0,0 0-6 0,-28-1 13 16,9 2-6-16,14-1-7 0,-4 0-4 15,-3 0 21-15,3 0-17 0,0 0-5 0,-1 0-4 16,3 0-4-16,-1 0-5 0,8 0-2 16,-9 0-3-16,1 0 1 0,2 0-2 0,-4 8-47 15,6-6 3-15,-2 1-58 0,2-3-19 0,-1 1-38 16,-2-1-34-16,3 3 16 0,0-3-199 15,2 2-82-15,-3 0 15 0,4-1 19 0,-2 1 78 16,2 0-6-16,-1 0 26 0,2 1 11 16,-1 1-34-16</inkml:trace>
  <inkml:trace contextRef="#ctx0" brushRef="#br1" timeOffset="-11992.53">18112 7540 736 0,'2'2'275'0,"1"-1"-41"0,-3 1-11 16,1-2-17-16,-2 2-4 0,1 0-9 0,0 1-3 16,-3-2-2-16,1 0-21 0,-1 4-17 15,-1-3 6-15,1 0-15 0,-3 0-31 0,-1 2 16 16,3-3-32-16,-5 0-10 0,-6 6-8 0,-2-4-58 15,-5-2-60-15,3 0-109 0,-4-1 13 16,0 0-283-16,-1 2 28 0,12-2 4 0,-4 0 29 16,-5 0 39-16,-3 0 43 0,-2 0-28 0,-2 0 13 15</inkml:trace>
  <inkml:trace contextRef="#ctx0" brushRef="#br1" timeOffset="-10534.62">18691 7027 522 0,'0'0'257'0,"0"-15"-26"0,0 15-25 16,-18-25-4-16,18 19-7 0,0 0-24 16,3 3 3-16,-3 0-27 0,1-1-16 0,-1 0-10 15,0 1-7-15,0 3-5 0,0 0-22 0,0 0 4 16,4-5 9-16,-3 6-23 0,0 1 3 0,-1 3 9 16,1 1-13-16,-1 2 2 0,-2 11 1 15,2-8-11-15,0 6 15 0,0 2-38 0,0 4 32 16,0-1-51-16,-9 26 47 0,4-20-35 15,1-4 7-15,0 3-25 0,-1-2 22 0,1-3-20 16,2 3-12-16,-2 0-4 0,3-3 42 0,-2-2-36 16,2-1 2-16,1-9 1 0,0 3 11 0,0-2-7 15,0-1-8-15,0 0-3 0,0 0-7 16,0-2-22-16,0 1-9 0,0-2-28 0,0-7-22 16,0 8-45-16,0-3-46 0,0-5-2 15,0 9 14-15,0-9-200 0,0 8-25 0,0-8 35 16,-13 12-28-16,12-8 65 0,-2-3 12 0,3-1 21 15,0 0 2-15</inkml:trace>
  <inkml:trace contextRef="#ctx0" brushRef="#br1" timeOffset="-10140.64">18827 7479 547 0,'2'2'233'0,"2"-1"2"0,-2-1-23 15,0 1-21-15,-1-1 0 0,0 0 8 0,0 4-16 16,1-3 4-16,-2-1 38 0,1 1-40 16,-1-1-23-16,-1 0 10 0,-2 0-21 15,1 0-41-15,-2 1 8 0,-2-1-13 0,-2 0 18 16,0 0 1-16,-10 2-14 0,9-2-10 0,-7 0-15 15,-1 0-21-15,-5 0 12 0,3 0-22 16,-1 0-12-16,1 0-3 0,1 0-13 0,-3 0 29 16,-17 9-35-16,16-5 12 0,3-3-6 0,2 0-4 15,-4 2-14-15,1 1 12 0,-1-1 0 16,0 3 0-16,2-2 7 0,-4 3-4 0,3-1-1 16,2-1-2-16,-2-1-90 0,5 0-14 0,4-1-39 15,2 1-13-15,2-4-20 0,1 1-43 0,2 1 18 16,4-2-300-16,0 0 49 0,0 0 58 15,0-10 33-15,1 9-25 0,2-1 67 0,0-2 5 16,1 3 25-16,0-1-31 0</inkml:trace>
  <inkml:trace contextRef="#ctx0" brushRef="#br1" timeOffset="-9412.69">18416 7729 825 0,'-1'0'310'0,"0"2"-23"15,-1-2-29-15,1 2-32 0,1-2-10 0,0 0 7 16,0 2-45-16,0-2-19 0,1 0-24 0,2-1-4 16,-2 0-9-16,3 1 2 0,-1 0-13 0,2-2-10 15,0 2-3-15,0-2-10 0,0 1-8 16,0 0-6-16,2 0-9 0,-1-1-4 16,1 1-3-16,-7 1-24 0,8 0-2 0,-1 0-4 15,-1 0 10-15,2 0-17 0,-2 0-4 0,2 0 22 16,-2 0 14-16,7 0-6 0,9 10-11 0,-14-4-6 15,-2-3 11-15,-1 1-23 0,-4-1 22 16,2 3 0-16,-2-1 0 0,-1-1-14 16,1 2 30-16,-2-1-23 0,1-5-5 0,0 0-19 15,0 9 26-15,0-2 1 0,0 0-9 0,-13 17-13 16,7-7 30-16,-2 0-6 0,-1-5-5 0,1 4-9 16,0-1 9-16,0-1 1 0,-1-3-4 15,-1 2 5-15,1-1-12 0,1-4 0 0,3 1-9 16,0-3-5-16,0 0 11 0,1 0-3 15,0-2-8-15,2-1 8 0,0 1-15 0,0 0-13 16,-1 0 40-16,2 1-19 0,1-1 7 16,0 0-9-16,0 0-5 0,0-4 15 0,0 0-4 15,0 0 7-15,13 14-6 0,-6-14-3 0,6 7 7 16,0-4-3-16,1-2 7 0,-3-1-22 16,1 0 18-16,7 0-9 0,-11 0-2 0,1 0 1 15,2 0-9-15,-3 0 1 0,2 0 13 16,-1 0-16-16,-1 0-1 0,-1 0 15 0,-7 0-8 15,8 0-1-15,-8 0-15 0,8 0 16 0,-8 0 1 16,6 0-7-16,-6 0 2 0,8 0 12 16,-8 0-14-16,6 0 2 0,-6 0 1 0,0 0 0 15,7 0-1-15,-7 0-12 0,0 0-18 0,0 0-42 16,6 0 9-16,-6 0-97 0,0 0-44 0,0 0-52 16,13-4 25-16,-11 2-278 0,-4 2 35 15,2 0 14-15,0-1 56 0,0 0 57 0,-2 0-8 16,0-1 18-16,2 2-3 0,-1-3 22 15,-2 2 52-15</inkml:trace>
  <inkml:trace contextRef="#ctx0" brushRef="#br1" timeOffset="-8469.75">19218 7129 703 0,'0'0'234'0,"0"0"-27"0,0 0-4 16,0 0-15-16,0 0 10 0,0 0-17 15,-14 2-6-15,1 12-8 0,-1-1 11 0,1 3-8 16,0 2-10-16,-1 1-16 0,3 1 41 16,0 3-21-16,-3 1-16 0,5 2-21 0,2 2-14 15,0 0-12-15,0 0-18 0,5 1-3 0,2 2-8 16,0-18-25-16,0 11-4 0,0 3-6 0,18 25-3 15,-9-25-3-15,3-1-25 0,-1-4-25 16,-2-2-61-16,5-1-30 0,-4-4-43 0,0 1-64 16,3-4 18-16,0 1-245 0,-4-9 44 15,0 3 17-15,1 3 29 0,-1-5 22 0,0-5 27 16,-9 0-9-16,9 0 8 0</inkml:trace>
  <inkml:trace contextRef="#ctx0" brushRef="#br1" timeOffset="-1947.14">19486 7317 503 0,'0'0'256'0,"13"0"-29"16,-13 0-28-16,0 0-1 0,0-14-17 0,0 14-29 15,0 0 7-15,0 0-25 0,0 0-8 0,27-25-13 16,-25 24-19-16,-2-1-12 0,2 2 7 16,-2-1-9-16,1-1 14 0,-1 1-7 0,-3-1-17 15,2 2-6-15,-3 0-2 0,0 0-6 0,2 0 24 16,-3 2-9-16,-2-2 3 0,0-2-23 0,0 4 9 15,1-2-25-15,6 0 44 0,-8 0-35 16,-1 0-1-16,3 0-7 0,-1 0-17 0,7 0 27 16,-10 0-5-16,4 0-18 0,6 0 15 15,-9 0-22-15,9 0-15 0,-9 0 20 0,1 0-16 16,8 0 38-16,-6 0-25 0,-3 11-11 0,6-8 9 16,1 0-4-16,0-1-20 0,0 3 12 15,-2-3-3-15,4 4 10 0,-2-3-22 0,0 2 16 16,2 1 9-16,-2-1 6 0,1 3-19 15,-1-3 7-15,0 2 11 0,-2 11-12 0,1-8-4 16,-1-1-1-16,-2 6 7 0,-2-4 8 16,5-6-11-16,-1 2-18 0,0 0 32 0,1-3-18 0,-1 2 16 15,2-4-14-15,-1 3 7 0,1-4-14 16,1 3 6-16,-1 0 2 0,1-2 2 0,0-1-16 16,-2 2 33-16,3-2-10 0,0 1 19 0,-1-1-34 15,1 0 26-15,0-1-13 0,0 0 5 16,0 0-9-16,0 0 8 0,0 0 0 0,0 0 14 15,14 2-3-15,-10-1-31 0,-2 1 1 16,3-1 1-16,-1 0 0 0,0 1 1 0,-1 0-2 16,1 2 0-16,2-2-8 0,-1-1 11 0,12 8-4 15,-9-2 4-15,0-3 2 0,-1 2-2 0,0-2-9 16,-3 0 8-16,9 7-16 0,-3-6 23 16,-5 1-16-16,0-1 15 0,0 0 1 0,-3-3-2 15,0 4 0-15,0-1-3 0,-2-5 15 0,0 0-10 16,0 6 13-16,0-6-2 0,-16 25-2 15,7-14-19-15,-4 0 15 0,5-2 0 0,-8-1-27 16,1 0 23-16,0 0-13 0,-1-3-45 16,1 0-1-16,3-3-11 0,0-2-30 0,4 1-47 15,8-1-23-15,-8 0-47 0,8 0 19 16,-9 0-247-16,9 0 42 0,-7 0 13 0,-1-11 35 16,8 10-17-16,1-3 50 0,0 1 32 0,3-1 17 15</inkml:trace>
  <inkml:trace contextRef="#ctx0" brushRef="#br1" timeOffset="-1259.18">19811 7342 651 0,'4'-1'259'0,"-2"-2"-14"0,2 0-34 16,0 0-3-16,-2 2-28 0,1 0-16 15,-2-3 5-15,1 4-33 0,-1-1-6 0,2 0 6 16,-2-1-36-16,0 2 16 0,-1-1-10 16,0 0-21-16,0-2 1 0,-1 3-19 0,0 0 12 15,-1-2-22-15,-2 1-13 0,2 2 14 0,-2-2-32 16,0 1 16-16,-2 1 2 0,-1 1-10 0,4 1-11 15,-14-1 23-15,-1 4-22 0,3-1 25 16,4 1-20-16,-1-1 3 0,2 1-1 0,1-2-24 16,2 1 11-16,2-3 16 0,-3 3-28 15,6-3 23-15,-2 1-17 0,1 3 31 0,0-4-1 16,0 4-36-16,0-2 3 0,1 2 2 0,0-2 16 16,0 2-15-16,-1 1-12 0,3-4 23 15,-1 5 20-15,-1-3-25 0,0 1-22 0,0 1 30 16,-1-3-25-16,2 3 18 0,1-5-8 0,0 5-18 15,-1-2 0-15,-1 0 0 0,2 2 46 16,0-4-4-16,0 3-3 0,0-4-31 0,0 3-1 16,0-1 16-16,0-2-2 0,0-2 1 0,0 0 1 15,0 0-6-15,0 0 8 0,14 10 0 16,-9-8-26-16,-1-1 10 0,3 0-2 0,-1 1-2 16,-1-1 7-16,15 1-1 0,-8 4-1 15,2-3-5-15,-5 1 6 0,1-1 10 0,-3 0-10 16,1 0-8-16,-5-1 2 0,11 7-1 0,-5-7 2 15,-2 4-2-15,1-2-12 0,-5 2 18 16,1-2-1-16,-1 2 0 0,-1-3 0 0,-1 2 0 16,-1-1 6-16,0 3-3 0,0-7 16 0,0 0-1 15,0 8-5-15,0-2 13 0,-15 15-3 16,5-6-20-16,-2-5-4 0,-2 0 3 0,2-4-16 16,2 1 14-16,-5 0 6 0,0-1-12 15,4-2-25-15,1-4-1 0,-2 1-58 0,12-1-40 16,-9 0-74-16,1 0 20 0,8 0-264 0,-9 0 3 15,9 0 40-15,-9 0 36 0,0-13-10 16,8 10 69-16,1-1 24 0,1-2-41 0,2 2 73 16</inkml:trace>
  <inkml:trace contextRef="#ctx0" brushRef="#br1" timeOffset="-855.21">19967 7261 660 0,'3'-2'296'0,"-3"-1"-47"0,3 0-28 15,0 0 7-15,-1 2-37 0,1 1-5 0,-1 0-22 16,4-1-13-16,-2 2 8 0,-1 0-37 15,3 3-1-15,10 4 15 0,-3 2-24 0,0 2-30 16,-3 0 33-16,2 3-8 0,-1 0-28 16,-2 3-9-16,1 1 6 0,-2-1-6 15,-3 0 7-15,0 3-7 0,-2 0-2 0,-1-6-9 16,-2 7-8-16,0-12-4 0,0 3-5 0,0 4 13 16,-13 23-9-16,8-18-4 0,-2 0-5 15,-2 0-4-15,-2-2 15 0,-1-1-4 0,-3 0-3 16,0 2-25-16,-2 2-1 0,0-4-33 15,0-1-32-15,-1-1-29 0,0-4-30 0,0 0-65 16,2 0 15-16,-1-5-159 0,2 2-109 0,2-5-11 16,3 2 45-16,2-6 10 0,3 1 82 0,2-1-2 15,3-1 12-15,0-3 46 0,6 2-14 16</inkml:trace>
  <inkml:trace contextRef="#ctx0" brushRef="#br1" timeOffset="-389.24">20429 7277 342 0,'2'-3'312'0,"-1"0"-36"0,2-1-32 16,-2 3-55-16,-1-3-19 0,1 3-19 0,-1-1-13 15,2 2 2-15,-4 0 3 0,2 0-16 0,0 0-15 16,-2 0 12-16,-2 2-14 0,0 3-22 15,2-3 29-15,-2 5-33 0,-7 4 24 0,-2 6-30 16,0 0 12-16,-1 1 9 0,0 1 14 0,6 2-43 16,-7 1-10-16,2 2 14 0,5 4 3 15,-3-8-7-15,2 6-9 0,0 1-18 0,4 1 24 16,-2-4-36-16,5 2 12 0,2-12 7 0,0 5-16 16,0 2-18-16,0 3-2 0,0 0-2 0,0 0-9 15,0 2-52-15,0-2-64 0,15 23-66 16,-11-29 18-16,2 2-275 0,3-4 20 0,3-1 30 15,-1-4 7-15,3-3 30 0,0 1 52 16,-3-8-2-16,-1 3 39 0,-1-4 38 0</inkml:trace>
  <inkml:trace contextRef="#ctx0" brushRef="#br1" timeOffset="3677.52">20524 7457 661 0,'0'0'277'0,"0"0"-28"16,0 0-18-16,0 0-20 0,0 0-21 0,0 0 9 15,0 0-12-15,0 0 2 0,0 0-43 0,0 0 8 16,-12 0-2-16,-1 7 9 0,13 1-14 0,0 3-16 16,0 4 14-16,0-1 1 0,0 2 2 15,0 1-2-15,0 2-28 0,0 0-4 0,0 1-26 16,0 0 10-16,0-2-15 0,9 16-8 15,-8-18-16-15,0-5 0 0,1 0-16 0,-2-3-14 16,1 2-4-16,0-3-82 0,2 0-13 16,-3-1-46-16,0-1-18 0,1-1-26 0,-1 0-41 15,0-1 20-15,1 0-175 0,1 0-99 0,-1-1 59 16,-1-2 6-16,0 0 16 0,0 0 64 16,2 2 8-16,1 0 31 0,-2-2-15 0</inkml:trace>
  <inkml:trace contextRef="#ctx0" brushRef="#br1" timeOffset="3994.5">20696 7482 747 0,'0'-3'343'0,"0"1"-70"16,0-1 7-16,1 0-58 0,0 2-29 15,-1-1 18-15,0 2-37 0,0 2 1 0,0-2-16 16,0 4-15-16,0 1-16 0,0-1-14 0,0 3-13 16,0 1-10-16,-1 0 57 0,2-1-21 15,-1-1-30-15,0-6 5 0,0 13 9 0,9 13-20 16,-4-15-23-16,2 1 4 0,3-2-12 0,-2-2-14 16,6 0 3-16,-5-4-16 0,2-2-18 0,-1-2 0 15,8 3-63-15,-8-3-30 0,-1 0-36 16,0 0-33-16,10-14-66 0,-12 11 20 0,-2-4-186 15,-2 3-76-15,3-1 31 0,-5 2 30 16,0-3 11-16,1 2 88 0,-2-2 20 0,0 3 14 16,0 3 9-16</inkml:trace>
  <inkml:trace contextRef="#ctx0" brushRef="#br1" timeOffset="4288.48">20852 7443 593 0,'0'-1'341'0,"0"-2"-45"0,0 1-34 16,0 1-13-16,0 1-16 0,0 3 2 0,0-1-29 15,0 0-24-15,0 4 12 0,0-2-24 0,1 3-17 16,4 10-17-16,-5-5 24 0,0-12-17 0,0 12-27 16,0 5 26-16,0 1-6 0,5 23-23 15,-5-29-5-15,0 5-6 0,0 2-10 16,0 1-20-16,0-1-18 0,-11 20 13 0,9-21-15 15,0-2-29-15,0 0-35 0,1-2 3 16,1-4-45-16,-1-3-36 0,1-7-41 16,0 0-17-16,0 9-51 0,0-9 19 0,0 7-168 15,10 2-93-15,-5-8 45 0,-1 0 17 0,2-1 22 16,0 0 22-16,-1 0 11 0,0-2 21 16,0-3 28-16</inkml:trace>
  <inkml:trace contextRef="#ctx0" brushRef="#br1" timeOffset="4532.47">21045 7659 696 0,'0'-2'371'16,"2"1"-60"-16,0-1-22 0,0 1-21 16,-1 0-68-16,-1 0 20 0,3-1-73 0,-3 2 33 15,1 2-48-15,0 0-24 0,-1-1-17 16,2-1 11-16,0 3-20 0,1 0-17 0,-3 0 0 15,2-2 29-15,0 4-40 0,0-3-3 0,-2 0-55 16,2-1-21-16,-1 0-35 0,0 1-22 16,0-2-34-16,1 1 12 0,-2-2-214 0,1 1-104 15,4-2 52-15,-4 1 19 0,0 1-9 0,1-1 54 16,0-3 25-16,1 2 10 0</inkml:trace>
  <inkml:trace contextRef="#ctx0" brushRef="#br1" timeOffset="4878.45">21171 7463 293 0,'0'-4'383'0,"3"-2"-33"0,-3 2-62 15,1-2-25-15,-5 4-33 0,4-3-8 0,0 3-38 16,3 0-14-16,-3 1-16 0,0 0 10 0,-3 2 3 15,3 2-16-15,0-1-24 0,-2 3-14 16,2 0-12-16,0 1-10 0,0 1 27 16,0-2 14-16,1 2-14 0,-1 1-29 0,0 5 8 15,11 9-18-15,-8-12 6 0,1-5-29 0,-2 2 13 16,2 0-7-16,0-4-16 0,1 1-13 0,0-1-18 16,0-2-2-16,2 1-49 0,2 0-17 15,-2-2-27-15,0 0-39 0,2 0-17 0,2 0-8 16,15-13-19-16,-16 8-30 0,-4 0 6 15,3 2 17-15,-2-2-101 0,-3 1-46 0,-1-2-74 16,0 3 33-16,-2-2 20 0,1 2-19 0,-1-3 89 16,-1 4 9-16</inkml:trace>
  <inkml:trace contextRef="#ctx0" brushRef="#br1" timeOffset="5165.43">21344 7394 655 0,'0'-5'279'0,"0"4"-5"0,0-1-61 16,0 0-6-16,0 0-15 0,0 2-1 16,0 3-15-16,1-2 9 0,-2 2-26 0,3 2-5 15,-3-2 4-15,1 3-8 0,-1 1-12 16,2 0-13-16,-1 2-14 0,0 1-12 0,0 4 47 16,0 3-23-16,0 1 17 0,0-2-13 0,0 2-20 15,0 3-26-15,0-5-16 0,0 2 22 16,-13 19-15-16,12-19-10 0,-2-6 16 0,0 0-24 15,0-1-17-15,3-2-13 0,0-1-30 16,-1-2 0-16,0 0-60 0,-1 1-31 0,2-2-12 16,0 0-49-16,-1-2-27 0,0 2 19 0,1-2-178 15,0-3-136-15,0 0 64 0,0 0 7 0,0 0 34 16,0 0 43-16,0 0 3 0,0 0-4 16,12 12 81-16</inkml:trace>
  <inkml:trace contextRef="#ctx0" brushRef="#br1" timeOffset="5690.4">21459 7352 814 0,'-1'-4'313'0,"1"-2"-53"15,0 3-15-15,-2-1-36 0,2 0 10 0,-1-1-29 16,2 3-16-16,-1 0-31 0,0 0-17 15,0 0-11-15,2 2 8 0,-1 2 26 0,0-1-7 16,3 2-36-16,-1 1-6 0,-1 0 7 16,2 3-23-16,6 6-11 0,-1 3 29 0,0 2-6 15,1 2-2-15,-2-2-9 0,-2 1 9 0,1 2-8 16,-2 3 3-16,2-2-12 0,-3-3-1 0,-2 2 8 16,-1 0-10-16,-1 1-6 0,0-9-6 15,0 2-6-15,0 3-5 0,0 2 2 0,-13 19-4 16,7-24-4-16,2 5-14 0,-1-1-29 0,-2 0 10 15,0 0-22-15,0 0-6 0,-2-4-30 16,3-5-1-16,-4 4 4 0,3-3-86 0,0 2 19 16,-1-7-55-16,-3 2-12 0,2-2-51 0,1-2 20 15,-2-2-173-15,6-1-91 0,-3-1 57 16,7 0 21-16,0 0 12 0,-9 0 25 16,3 0 25-16,-12-19 21 0,10 13 41 0</inkml:trace>
  <inkml:trace contextRef="#ctx0" brushRef="#br1" timeOffset="6313.36">21537 7045 732 0,'-3'0'286'0,"1"0"-41"16,-1-2-19-16,2 0-14 0,1 1 4 16,0 1-10-16,-1-1-22 0,-1 1-12 0,2-1-22 15,0 1 35-15,0-2-51 0,0 4-6 16,3-4-1-16,0-1-28 0,0-1 11 0,1 2-11 16,-1-2-34-16,4 0 3 0,6-3-4 0,2 0 3 15,-3 3-5-15,3 0-4 0,-1 3-7 16,-5-1-26-16,-1 2 9 0,-8 0-2 15,9 0 22-15,-4 0 11 0,-5 0-18 0,16 15-3 16,-12-14-9-16,8 12 19 0,-8-3-7 0,1-3 0 16,-4 4-1-16,-1-4 0 0,0-7 18 0,0 7-6 15,0 0-10-15,0-7-12 0,0 14 3 0,-11 14-8 16,4-14 12-16,0 1 10 0,0 0-9 16,1 1-4-16,1-6-5 0,1-1 6 0,0-2-11 15,1 0-13-15,-1-1 2 0,2-1 7 16,2-1-9-16,0 0 17 0,0-4-33 0,0 0 22 15,0 0-9-15,16 12-13 0,-10-12 25 16,3 1-5-16,10-1-6 0,-5 1-32 0,1 1 8 16,-3-2-10-16,-2 0-32 0,-10 0-7 0,7 0 6 15,-1 0-109-15,2 0-73 0,-3 0 21 16,-5 0-281-16,10 0 17 0,2-13 20 0,-9 9 20 16,0 3 13-16,3-2 74 0,-2 2 42 0,0-1-20 15,1 1 44-15,-1-1 4 0</inkml:trace>
  <inkml:trace contextRef="#ctx0" brushRef="#br1" timeOffset="6827.35">22139 7621 783 0,'0'0'327'0,"1"0"-58"16,2 0-18-16,-2 0 0 0,-1 0-26 16,0 0-12-16,1 0-21 0,-1 0-3 0,0 0-22 15,0 0 20-15,0 0 12 0,0 0-32 0,-1-1 5 16,1 1-16-16,-1 0-15 0,0-2-7 16,-2 2 2-16,0 2-33 0,0-2-5 0,-1 0 6 15,-2 0-12-15,-1 0-8 0,1-2-5 0,-1 2-24 16,-3 0-5-16,-5 0 0 0,-4 0 13 15,-1 0-26-15,-1 0 5 0,-2 0-4 0,0 0 5 16,-21 11-31-16,22-7 23 0,3-2-31 16,9-2-17-16,-2 0 18 0,1 0-22 0,0 0-10 15,3 0-18-15,0 0 3 0,8 0-92 0,-10 0-20 16,10 0-27-16,-6 0-34 0,6 0-27 0,0 0 23 16,-7-8-246-16,8 5 20 0,2-1-1 15,0 1 46-15,0-1 71 0,1 1 22 0,1 0-37 16,-1-1 43-16,0 1 1 0</inkml:trace>
  <inkml:trace contextRef="#ctx0" brushRef="#br1" timeOffset="7235.31">21961 7481 986 0,'2'-2'316'15,"-1"1"-5"-15,0 0-14 0,1-2-30 16,0 3-34-16,-2-3-27 0,1 2-25 0,-1-1-19 16,2 2 35-16,-2 2-9 0,0-2-11 0,0 2 2 15,-2 2-31-15,2-1 13 0,0 1-12 16,-1 1 6-16,1 1-8 0,0-1-3 0,-1 2-2 16,1 3-13-16,0-1-6 0,0 2 5 0,-7 14-12 15,6-5-16-15,1-13-14 0,0 5-11 0,0 4-11 16,0-3-3-16,0 2 1 0,0-5-11 15,0 7-3-15,0 1 0 0,0-1 15 0,0-3-8 16,0 0-11-16,0-2-2 0,0-2 2 16,0 0-14-16,0-2 14 0,0-1-27 0,0-7 12 15,10 19-9-15,-8-11-6 0,-1-3-6 0,-1 2-7 16,0-3-26-16,0 0-29 0,0-1-18 16,0 1-46-16,0 0 12 0,0-1-125 0,0-3-22 15,0 0-71-15,0 0 29 0,0 0-260 16,0 7 15-16,-1-8 72 0,1-1 1 0,-3 1 71 15,3-2 35-15,-2 2 48 0,-1-1 2 0,-1-3 2 16,-10-5 6-16,-4 6 46 0</inkml:trace>
  <inkml:trace contextRef="#ctx0" brushRef="#br1" timeOffset="8978.2">22514 7364 670 0,'0'0'261'16,"0"0"-26"-16,0 0-18 0,0 0-16 15,0 0-34-15,0 0 16 0,0 0-27 0,0 0-26 16,0 0-15-16,0 0-4 0,-9-25 14 0,5 27-33 16,-2-1-3-16,-1 1-4 0,-3 6-14 0,-3 0 5 15,0 0-15-15,3 2-4 0,-3 4-7 16,0 2 9-16,1 4-17 0,-2 2-3 15,1-1 3-15,0 3-16 0,3-1 32 0,-2 2-36 16,2 3 26-16,2 0 0 0,3 1-3 0,-2-1-24 16,2 0 21-16,2-1-31 0,0 1 35 15,3-14-19-15,0 6-11 0,0 0-1 0,0 6 12 16,0-4-3-16,18 22-3 0,-11-23 11 0,-1 0-5 16,3-4-53-16,0-1-10 0,-3-3-17 0,3-2-43 15,-3-3-27-15,1-2-58 0,-1-1 17 16,2-2-237-16,-3-3 1 0,1 2 21 0,1-1 27 15,-3-1 23-15,-4 0 34 0,0 0 2 16,6 0-5-16</inkml:trace>
  <inkml:trace contextRef="#ctx0" brushRef="#br1" timeOffset="9659.16">22691 7536 563 0,'2'-1'289'0,"-1"-2"-20"0,0 0-25 0,-1 1-34 15,3 0-13-15,-3 2-16 0,1-1-2 0,0 0-17 16,-1-3-17-16,0 3 3 0,0 0-37 15,-1-2 16-15,-2 2-15 0,2 0-22 0,-3-2 17 16,-1 4 15-16,3-1-29 0,-3 0-20 0,0 0 33 16,-1 2-16-16,1 0-5 0,1-2-30 15,-3 2-5-15,7-2 41 0,0 0-29 0,-25 9-9 16,15-6-11-16,3 3-2 0,0-5 6 0,1 0-6 16,3 1 8-16,-3 2-11 0,1-1 12 15,2 1-4-15,-1 0-2 0,-1 2-14 0,3-2 2 16,-10 10-13-16,7-3 18 0,0 3-7 15,0-3 15-15,0 5-4 0,1-6-11 0,1 0 2 16,0-3-31-16,0 1 21 0,2-3-6 0,-1 0 1 16,1-1 11-16,1 0-21 0,0-1-1 15,-1 1 10-15,1-1-30 0,0-2 43 0,0 2-18 16,0-3-2-16,0 0-18 0,0 0 12 16,0 0 1-16,0 0 6 0,12 9 12 0,-8-8-30 15,0-2 21-15,1-1-15 0,-1 1 3 0,1 1 1 16,3-2 9-16,-2 2 2 0,-6 0 2 0,12 0-31 15,13-7 24-15,-12 6-7 0,-3 1-17 16,-1 0 28-16,-1 0 0 0,-8 0-11 0,9 0-4 16,-9 0-13-16,8 0 15 0,-1 0-3 15,6 11-2-15,-8-5-23 0,0-4 29 0,-2 4 2 16,1-3-6-16,-2 4-9 0,1-1 2 0,-2-1 6 16,0 3-6-16,-1-8-11 0,0 11 2 15,-14 13 19-15,7-12-3 0,-5 6 0 0,-1-5 2 16,3 0-1-16,-5-5-1 0,1 3 3 0,0-3-56 15,-3-2-18-15,4-1-12 0,2 0-10 16,-1-2-23-16,3-2-11 0,9-1-32 0,-7 0-44 16,0 0 18-16,7 0-140 0,-10 0-107 15,-3-12 4-15,11 7 26 0,0 0 65 0,2-1 46 16,0 0-2-16,0 2 16 0,2-1 7 0</inkml:trace>
  <inkml:trace contextRef="#ctx0" brushRef="#br1" timeOffset="10313.18">22952 7540 577 0,'2'-2'319'0,"0"0"-32"0,-1 1-22 0,4 1-33 16,-5-1-2-16,3-1-11 0,-3 2-14 16,2-1-8-16,-2 1-61 0,2-2 18 0,-2 2-4 15,1-1-30-15,-1 1-11 0,1 0 20 0,-1 0-37 16,-2 0 4-16,0 0-19 0,-1 0 3 16,1 1-6-16,-3 2-11 0,0-1-3 15,1-1-1-15,-1-1-7 0,1 1 28 0,-1 1-16 16,0 1-5-16,-4-1-9 0,5 1 4 0,-1 0 5 15,1 0-5-15,-1 1 2 0,0 0-22 0,0-1-1 16,1 1-10-16,0 0-2 0,-3 8 24 16,0-3-19-16,2-2-1 0,0 0-16 0,4-3 6 15,-2 3 7-15,1-3-10 0,2 2 10 16,-2-2 6-16,1 1-30 0,1 0 13 0,0-1 12 16,0 0-16-16,0-4 8 0,0 0-4 15,0 0-3-15,0 7 18 0,0-7-18 0,12 17 21 16,-7-15-13-16,-1 1-2 0,1 1-12 15,0-2 2-15,1 1-1 0,-2-1 3 0,4 1-13 16,-6 0 7-16,5 0-9 0,-2-1 4 0,8 5-7 16,-3-3 19-16,-4 2-17 0,-1-3-12 0,-1 0 4 15,1 2 21-15,0-2-4 0,-2 1 11 16,1-1-16-16,-2 1 1 0,1 2 12 0,1-2-7 16,0 1 21-16,-2 0-21 0,3-1-10 15,4 11 8-15,-4-5-17 0,-1-2 31 0,-4-8-12 16,0 0-2-16,0 10 18 0,0-3-30 15,0-1 8-15,0-6 5 0,0 11-16 0,-10 11 31 0,1-10-27 16,1 2-8-16,-6-5-11 0,0 0 4 16,4-4-35-16,1 1-27 0,-1-3 3 0,2-2-9 15,0 1-29-15,1-1-27 0,7-1-48 16,-8 0-27-16,8 0 22 0,-8 0-231 0,8 0 5 16,-6 0 32-16,6 0 27 0,0 0-13 0,-9-14 28 15,9 10 53-15,3 0 16 0</inkml:trace>
  <inkml:trace contextRef="#ctx0" brushRef="#br1" timeOffset="10771.09">23111 7483 689 0,'-1'-4'306'0,"1"2"-45"0,0-3-21 0,1 3-11 16,0 0-8-16,1 1-33 0,1-2-22 0,1 3 22 15,1 0-4-15,-1 3-46 0,1-2 7 16,0 2-17-16,9 5-30 0,-2 2 12 15,0 1-8-15,0 3-1 0,-2-1-10 0,2 1-12 16,-5 3-7-16,2-3 25 0,-3 5-5 0,-2-1-10 16,-1 1-6-16,-2 0-16 0,2-2 14 15,-1 3-4-15,-2-1-18 0,0-12 11 0,0 9 2 16,0-1 16-16,0 1-24 0,-15 20 16 0,11-18-15 16,1-1-5-16,-4 1-12 0,-1-3-15 15,1 1-5-15,0-2 4 0,-2-1-6 0,0 0-9 16,-5-2-30-16,8-1 1 0,-2-3-44 0,-1 3-31 15,0-2-44-15,2-3-43 0,0 0-38 16,3-1 20-16,-2-3-219 0,2-1-43 0,0 2 46 16,2-2 28-16,1 0 21 0,-1 0 36 15,2 0 0-15,2-2 17 0,-1 2 51 0,0-1 11 16</inkml:trace>
  <inkml:trace contextRef="#ctx0" brushRef="#br1" timeOffset="11287.06">23589 7445 613 0,'1'-3'362'0,"-1"0"-47"0,1 0-16 0,2 1 1 16,0 0-53-16,-3 1-4 0,0-2-41 15,1 1-20-15,-2 1-21 0,-1 0 0 0,0 1-18 16,0 1-1-16,-1 2-1 0,-3 0-14 16,-5 7-5-16,-1 1 4 0,1 0 2 0,0 4-19 15,0 2-19-15,1 0 11 0,-1 2-11 16,-1 3 5-16,1-1-12 0,2 3-24 0,1 3 7 16,1-6 8-16,0 4-9 0,3-3-21 0,1 2-6 15,1-3-11-15,2-4-34 0,0-6-2 16,0 5 1-16,0 4-51 0,11 20-70 0,-6-20-23 15,-1-2-17-15,5-3-67 0,-1-1 20 16,3 0-269-16,1-2 17 0,-3 3 67 0,1 1 15 0,-6-5 26 16,0-1 23-16,-3-2 22 0,0-2 32 15,-1-1 12-15</inkml:trace>
  <inkml:trace contextRef="#ctx0" brushRef="#br1" timeOffset="13520.92">23838 7620 679 0,'0'0'221'0,"0"0"-13"0,0 0-16 16,0-14-9-16,0 14-21 0,0 0 12 0,-5-24-6 15,5 22-20-15,0-3-8 0,-3 2-20 0,3 1-8 16,0-3-3-16,-3 3-12 0,1-1 7 15,0-1 3-15,-3 1-42 0,2-1 26 0,1 0-12 16,-2 2-22-16,1-1 12 0,1-1-18 0,-4 2-9 16,3 0 12-16,-4-1-19 0,4 1-2 15,-3 0-18-15,0 1 11 0,6 1-11 0,0 0 30 16,-9 0-41-16,0 0 29 0,-11 11 13 0,3-4-30 16,3 0 4-16,2-3-6 0,1 6-3 15,2-3 15-15,-1 4-16 0,2-3-13 16,3 1 13-16,0-2 2 0,0-2 11 0,2 2-9 15,-1-1-6-15,4-1-1 0,-1 1 12 0,1-6 17 16,0 0-37-16,0 7 0 0,0-7 17 16,0 8-30-16,0-1 17 0,14 4 3 0,-10-7-20 15,1-1 18-15,0 0-16 0,0 0 27 0,2-2 9 16,-1 0-23-16,7 6-16 0,0-7 37 0,-3 0-32 16,-10 0 12-16,8 0-7 0,2 0 14 15,-5 0-9-15,3 0-8 0,3-14 9 0,-3 13 0 16,-5 0-12-16,3-3 4 0,-1 0 18 0,-1 3 9 15,0-4-10-15,-1 2-17 0,2-1-10 16,-1 1 33-16,-3-1 9 0,2 0-5 0,1-1-18 16,-3 2 24-16,3-3-31 0,-1 3 8 15,-3-3-26-15,1 4 36 0,2-3 18 0,-3 3-28 0,0-4-1 16,0 6 1-16,0 0 23 0,0 0-11 16,0 0 0-16,0-7-14 0,0 7 16 0,0 0 1 15,0-7 4-15,0 7 2 0,0 0-16 16,0 0 0-16,0-7 21 0,11-3 7 0,-12 12-5 15,2-4-3-15,-1 1-6 0,1 1-3 0,-1-1-22 16,0 1 5-16,0 0-2 0,1 1 20 16,-1-1 30-16,0 1-6 0,0-1 10 0,0 3-8 15,0 0 23-15,-1 0-1 0,1 1-10 16,-2 0-9-16,2 0 24 0,0 3-1 0,-3 0-17 16,2 0 0-16,-3-1-2 0,2 13 18 15,-2-1-10-15,1 0-5 0,-1 2 8 16,0 3-2-16,0-4-9 0,3-1 10 0,-1 0-10 15,0 1 12-15,-1 0-12 0,1 0-8 0,-1 0 17 16,3-4-7-16,-3 4-5 0,2-6 4 0,-4 5 1 16,5-5-12-16,0-5-12 0,0-8 6 15,0 10-17-15,0-3 8 0,0 1-9 0,0-1 12 16,0-7-22-16,0 10 1 0,0-3 20 0,0-7-17 16,0 7-5-16,0-7-5 0,0 8-16 15,0-8-14-15,0 9-19 0,0-9-32 0,0 0 3 16,0 8-43-16,0-8-9 0,0 0 10 0,0 7-88 15,0-7-34-15,0 0-59 0,0 0 27 16,0 0-236-16,0 0-1 0,0 0 49 0,0 0 14 16,-6 11 45-16,8-11 54 0,-1-3-44 15,2 3 90-15,-3-4-12 0,3 3 56 0,0-2-32 16</inkml:trace>
  <inkml:trace contextRef="#ctx0" brushRef="#br1" timeOffset="13859.9">23969 7850 719 0,'0'-1'359'0,"1"-2"-31"16,0 2-40-16,1 0-42 0,-2 1-35 15,2-2-15-15,-2 2 6 0,0 0-7 0,0 0-26 16,2 2-19-16,0-2 0 0,-2 2-14 0,1 0 10 15,0-1-4-15,1 0-7 0,-2 4-12 0,1-1-26 16,-1 1 20-16,1-2-8 0,-1 2-19 16,3-2-6-16,-3 2-20 0,0-1 11 15,0-3-14-15,0 4-20 0,0-3 11 0,1 0-3 16,2-1-14-16,-3 0-38 0,0-1 2 0,0 0-24 16,0 0 1-16,0 0-75 0,0 0-22 15,0 0-33-15,0 0-46 0,0 0-39 0,0 0 22 16,3 14-250-16,-1-14 33 0,0-1 50 0,0 0-30 15,-1-3 67-15,0 4 23 0,0 0 23 16,3-1 12-16,-1 0 8 0</inkml:trace>
  <inkml:trace contextRef="#ctx0" brushRef="#br1" timeOffset="14632.88">24195 7770 298 0,'1'-4'382'0,"2"1"-41"15,-3-3-23-15,2 4-26 0,1-4-34 0,-3 3-4 16,2 1-18-16,0-4-27 0,-2 3-24 0,1 1-20 16,0-2 13-16,-1 3-4 0,0-1-13 15,0-1-7-15,0 1-24 0,2-1-9 0,-4 2-13 16,1 1-3-16,1 0 8 0,-1 1-20 0,-2 1-19 15,0-1 20-15,0 2-6 0,-9 7 2 16,3-5-20-16,0 5 4 0,-2 1-8 0,3 0-1 16,-2-1-13-16,2 0-4 0,2-3-2 0,2 1 2 15,-1-1-32-15,4 1 20 0,-3-2-22 16,4 1 18-16,-2 0-1 0,1-2-1 0,1-5-23 16,0 0-2-16,0 9 7 0,0-2-15 15,0-7 3-15,12 15-24 0,-10-11 5 0,2-2-6 16,4-1 2-16,-3 0-18 0,0-2 2 15,0 1 2-15,2-1 2 0,-1-2 4 0,-6 3-24 16,0 0 6-16,15-6 3 0,-11 2 7 0,1 1 2 16,0-1 5-16,-1 0 3 0,-1 1-9 15,-1-3 4-15,1 4 2 0,-3-4 7 0,1 2 1 16,-1 0 10-16,0 4-2 0,0 0-6 0,0-7 2 16,0 7 25-16,0-8 29 0,-10-7-13 15,7 13 0-15,-6-12-3 0,3 5-8 0,1 0 14 16,-2-4-9-16,0 4-2 0,0-6-1 15,4 3-16-15,-4-2 14 0,1-1 8 0,2 4-38 16,0 1 37-16,-2-2-2 0,2 0 5 0,3 3-28 16,-2 0 2-16,2 1 7 0,1 0-16 0,-2 2 19 15,1-1 2-15,1 7-1 0,0 0 4 16,0-8-3-16,0 1-7 0,0 7-14 0,0-7 24 16,0 7-29-16,17-25 25 0,-8 17-22 15,-2 3 26-15,0 0-24 0,-1 4 0 0,2-1 17 16,-8 2 0-16,0 0-31 0,8 0 10 0,2 0 2 15,13 15 4-15,-17-10 1 0,1-3 15 16,-1 4-11-16,0-2 2 0,-2 2 0 0,1-4 1 16,-1 4-8-16,-1-2 3 0,1 2 0 15,-4-1 1-15,5 1 0 0,-4 1 6 0,0-2 2 16,-1 2-1-16,0 2-20 0,0-9 15 0,0 7 0 16,0 3 20-16,-11 13-2 0,7-10-32 0,1-4-15 15,1 0-8-15,-3-4-11 0,-2 9-55 16,0-4-2-16,2-2-27 0,1-4-35 0,0 3 17 15,0-2-148-15,3-1-95 0,-2-2-18 16,3-1 26-16,0-1 27 0,0 0 23 0,0 0 24 16,0 0 41-16,12 6 1 0</inkml:trace>
  <inkml:trace contextRef="#ctx0" brushRef="#br1" timeOffset="14942.83">24383 7671 817 0,'1'-2'329'0,"2"0"-25"15,-1-1-52-15,1 2-7 0,-2 0-13 0,0 1-40 16,1-2-30-16,-2 4 14 0,2-1 4 0,-2 0-22 16,0-1-22-16,-1 1-16 0,0 3 16 15,1 0 4-15,-2-2-31 0,2 4 6 0,-1-2-15 16,1 2-18-16,-1 1 18 0,2-2-12 0,-1 2-25 15,0-7-12-15,0 7-4 0,0 0 21 16,0 0-16-16,0 4 0 0,0 3-28 0,0-3 20 16,0-3-33-16,0 2-2 0,0-2 0 15,0 1-93-15,0-9-5 0,0 9-47 0,0-1-33 16,0-8-47-16,0 7 19 0,0-7-260 0,-8 16 23 16,6-12 57-16,-1-2 27 0,2 0 23 15,-3 0-42-15,3 1 79 0,1-2-42 0,0-1 83 16</inkml:trace>
  <inkml:trace contextRef="#ctx0" brushRef="#br1" timeOffset="15377.82">24476 7524 685 0,'0'-5'282'0,"0"3"-20"0,0-1-45 16,0-1-12-16,0 1-27 0,1 2-28 0,-1 0 20 15,2-1-20-15,0 0-2 0,1 2-10 16,3 2-36-16,-2 0 2 0,4 0-24 0,1 8 9 15,4-2 6-15,2 2-20 0,-4 1 1 0,3 4-5 16,-2-1 11-16,-2 3-13 0,3 1-1 16,-4 0 28-16,1 3-25 0,-5-5-8 0,-1 4 14 15,-2 0 11-15,-2-9-22 0,0 4-10 16,0 3-7-16,0 2-3 0,-12 21-4 0,5-20 2 16,0 3-5-16,0-4 2 0,0-1 2 15,-4-1-22-15,2 0 7 0,-3-2-2 0,3 1-62 16,2-2-37-16,-5 1-28 0,-1-4-41 0,0 0-42 15,3 0 18-15,-4-3-186 0,1 1-92 16,5-3 50-16,4 0 10 0,2 0 30 0,1-4-8 16,1-3 29-16,0 0 50 0,0 0-18 0</inkml:trace>
  <inkml:trace contextRef="#ctx0" brushRef="#br1" timeOffset="15819.78">24952 7510 314 0,'2'-3'343'0,"1"1"-49"0,0-3 3 0,-1 3-55 16,-2-1-11-16,1-2-7 0,-2 4-2 15,2-1-4-15,0-2-59 0,-2 4 38 0,0 0-31 16,-3 4-17-16,2-3 40 0,-4 1-14 0,-4 9-14 16,-1 4-6-16,-2-3 12 0,1 5-10 15,0-1-9-15,-1 3-28 0,1 4 8 16,3 1-13-16,0-4-4 0,3 6-3 0,-2-1-18 15,5-3-13-15,-1 6-7 0,2 3 0 0,2-2-14 16,-1 0-10-16,1-17-21 0,0 9-26 16,0 3-12-16,0-2-32 0,12 28 5 0,-6-26-60 15,0-1-11-15,-2-2-46 0,3-3-77 0,-1-4 24 16,4 3-311-16,2-6 42 0,0 1 5 16,-1 0 49-16,3-6 76 0,1-1 27 0,-3-4 20 15,7 0 25-15,-8 1 16 0,-11-2 12 0</inkml:trace>
  <inkml:trace contextRef="#ctx0" brushRef="#br1" timeOffset="23559.32">25283 7611 724 0,'0'0'292'0,"0"0"-38"0,0-13-26 15,0 13-11-15,14 0-8 0,-14 0-18 16,0 0-14-16,0 0-28 0,0 0 15 0,0 0-21 16,0 0 7-16,0 0-9 0,0 0-19 0,0 0-13 15,0 0 34-15,0 0 4 0,0 0 1 16,26 1-15-16,-23 17-6 0,0-4 7 16,-2 4-12-16,3 2-8 0,0-2-12 0,0-2-8 15,-1 2 12-15,1 0-1 0,2 1-31 0,-4-3 4 16,1-6-19-16,-1 1-2 0,-1-4-4 15,1 1 1-15,3 9 1 0,-3-5-16 0,1-2 2 16,-1-2-25-16,0 1-16 0,-1-5-24 0,-1 1-23 16,0 0 5-16,1-1-113 0,-1-3-15 15,0 2-51-15,0-1-27 0,0 3 27 0,0-5-150 16,0 0-102-16,0 0 32 0,0 0 65 0,0 0-1 16,0 0 13-16,0 0 31 0,0 0 23 15,-10 8 16-15,7-8 50 0</inkml:trace>
  <inkml:trace contextRef="#ctx0" brushRef="#br1" timeOffset="24219.27">25080 7698 654 0,'-3'0'275'0,"2"-2"-4"16,0 2-40-16,1-1-13 0,-2 1-22 0,1 0 10 15,1-2-22-15,0 1-13 0,0 1-23 0,1 0-18 16,-1 0 11-16,2 0-17 0,-1 0 9 15,4 0-15-15,-4 0-11 0,4 0-8 0,-1 0-21 16,0 1 11-16,1 1-2 0,-1 1-25 16,1-2-2-16,0 2-15 0,0-2 15 0,0 2-6 15,0 0 6-15,1-2-1 0,-3 2 5 0,1 1-8 16,2-1-3-16,-2 0-7 0,-1 2-5 16,1 0-4-16,-2-1 8 0,1 0-15 0,0 1 18 15,-1-2-27-15,-1 1 18 0,2 1-10 0,-3-5-18 16,0 0 12-16,0 8 12 0,0-8-2 15,0 9-17-15,0 3 8 0,-15 7-25 0,8-14 21 16,0 1-19-16,-1-2 22 0,4 2-3 0,-1-3-15 16,1-2 9-16,0 2-2 0,2-2-18 15,-2 1-5-15,1 0-16 0,2 0 12 0,1-2 1 16,0 0-31-16,0 0 3 0,0 0 38 16,0 0 0-16,10 15-30 0,-5-12-2 0,-1 2 26 15,10 4-11-15,-5-2-1 0,-1-1 14 0,6 3-19 16,-5-1 3-16,-4-3 31 0,0 1-1 15,0 1-15-15,-2-2 1 0,2 1 0 0,-1 0-9 16,-4-2 2-16,1 2 2 0,-1 0 3 0,0-6 0 16,0 0 3-16,0 9 0 0,0-2 0 15,-14 13 0-15,4-9 0 0,-6 0 26 0,5-2-6 16,3-3-2-16,-7 3-24 0,6-6-36 16,-1 2-18-16,-1-5-55 0,2 0-35 0,3 1-41 15,0 1 18-15,6-2-230 0,0 0-38 0,-9 0 49 16,9 0 31-16,-7 0 38 0,7 0 24 0,0 0 12 15,-10-13-7-15,10 10-30 0</inkml:trace>
  <inkml:trace contextRef="#ctx0" brushRef="#br1" timeOffset="24864.23">25567 7782 257 0,'0'2'415'0,"1"-2"-18"0,-1 0-83 15,0 0-16-15,0 0-30 0,1 0-20 0,-1 0-29 16,2 0-26-16,-2 0-5 0,0 1-21 16,0-1 3-16,0 0 1 0,0 0-6 0,-2 0-15 15,1 2 5-15,1 2-13 0,0-3 10 16,-3 0-20-16,2-1-7 0,0 4-13 0,-3-1-8 16,4-1-13-16,-4-1 7 0,3 0-14 0,-2 3-3 15,1-3-29-15,0 0 10 0,0 2-2 16,-3-1 4-16,4-1 1 0,-2 0 0 0,3 2-9 15,-3-2 4-15,1-1-12 0,1 1 18 16,-1 1-1-16,1-2 3 0,1-2-14 0,0 2-17 16,0-1 8-16,0 0-12 0,0 0-2 0,3-3-3 15,-1 2 2-15,-1 0-13 0,2 0-7 16,-2-1 18-16,2 0-18 0,-3 2-6 0,2-1 10 16,1 0 8-16,-3 1-14 0,4-1-3 0,-3 2 2 15,0 0-3-15,2-2 0 0,-2 2-8 16,0 0 17-16,-1 0-15 0,2 2-1 0,-1 0 8 15,-1-1-1-15,0 1-2 0,0 0 1 16,0-1-14-16,0 0 18 0,0 3 5 0,0-3-6 16,0 0-1-16,0 0-7 0,0-1 9 15,0 0-7-15,0 2-7 0,1 0 15 0,-2-2-2 16,1 1-5-16,0-1-4 0,0 0-21 0,0 1-33 16,0 1-21-16,0-4-40 0,0 4 11 0,0-2-112 15,-1-2-31-15,-1 4-63 0,2-4 29 0,-1 0-264 16,0 2 55-16,2 0 34 0,-1-2 16 15,0 0 76-15,4 1 2 0,-4 0 20 0,4 0 20 16,-2-3 42-16,1 4 10 0,2-2 37 16</inkml:trace>
  <inkml:trace contextRef="#ctx0" brushRef="#br1" timeOffset="25593.19">25582 7569 666 0,'1'-6'390'0,"-2"3"-52"0,1-1-42 0,-1 1-38 15,1 0-32-15,0-1 70 0,0 1-24 0,-2 1-10 16,2-1-15-16,0 0-3 0,0 2-39 15,0-1 2-15,2-1-6 0,-2 2-22 0,1 0-6 16,0 1-1-16,2-2-20 0,-1 2-16 0,1-1-20 16,2 1-8-16,-1 0-1 0,2 0-12 0,3 0-4 15,7 3-10-15,-10-3-10 0,4 0-11 16,0 0 8-16,16 8-22 0,-8-5 12 16,-7 1 3-16,0-1-29 0,3 2 1 0,-4-1 2 15,-4 2 12-15,2-3 2 0,-3 3-8 0,1-3-2 16,-3 3 4-16,1-3-13 0,-2 1 7 0,1 2-10 15,-3-1 30-15,0-1-22 0,1 3 3 0,-1-3 13 16,0 5-21-16,0-1 6 0,-10 11-26 16,9-12 18-16,-2-2 6 0,3 0-11 15,0-2-14-15,-2 3 30 0,0-4-30 0,1 1 4 16,1 0 0-16,0-2-5 0,0 2-5 16,-1-1 9-16,1 0-1 0,0-2-4 0,0 0-11 15,0 0 15-15,0 0-18 0,0 0 15 0,0 7-10 16,0-7-2-16,0 0 16 0,0 7-18 15,0-7-6-15,6 0 12 0,4 17-20 0,-7-13 4 16,8 9-14-16,-3-8 2 0,-1 1 8 0,-1-1 17 16,0 0-6-16,7 4-21 0,-3-2 15 15,-2-1-13-15,-2-1 12 0,7 3-5 0,-5 1 1 16,-2-2 16-16,-2-1-8 0,0-1-12 16,-2-1 26-16,0 5-17 0,-2-3 13 0,0-6-8 15,0 0 6-15,-12 27 4 0,0-16-14 0,0 0-3 16,-2-3 10-16,1 6-11 0,-1-7 18 0,0 3-10 15,-4-5 2-15,9-2-7 0,0 1-2 16,3-2-7-16,0 1-15 0,6-3-11 0,0 0-5 16,0 0-35-16,-7 0-3 0,7 0-25 0,0 0 9 15,0 0-82-15,-9 4-11 0,9-6-5 16,0 1-34-16,3 0-42 0,-1 1 27 0,2-2-228 16,-3 2 17-16,2-3 32 0,0 1 35 15,3-3 29-15,-4 3 25 0,9-8 27 0,-2-1 2 16,-2 4 31-16,2-7 9 0,-1 0 8 15</inkml:trace>
  <inkml:trace contextRef="#ctx0" brushRef="#br1" timeOffset="26099.16">26011 7333 322 0,'2'-1'377'0,"-1"-1"-44"0,-1-3-31 0,1 2-10 16,1 1-42-16,-1-1-31 0,-1 1 13 0,1 0-45 15,0 2 2-15,1 1-14 0,0-1-17 16,2 1 40-16,-2 1-26 0,0 1-19 0,3-1-7 15,-1 2-7-15,6 9-5 0,-1-2-3 16,-1 0-17-16,1 3-17 0,0 1-1 0,0 2 9 16,1 0-20-16,-2 1-11 0,1 0-9 0,-2 0 5 15,1 2-16-15,-2-1 2 0,1 2-15 0,-1 1 15 16,-2-1-4-16,0 1-12 0,-2 0 14 16,1-1-10-16,-2 0 5 0,-1-11 2 0,0 8-4 15,0 2 3-15,-15 18 4 0,6-17 5 16,1 5 1-16,-1-4-7 0,-4 2 11 0,2-3 1 15,-2-2-2-15,2 5-16 0,-5-4 15 16,2-1-2-16,-4 0-25 0,3 1-4 0,-3 1 14 16,4-1 3-16,-3 0-10 0,3 1-10 15,-1-4-2-15,3 1-14 0,-1-1 6 0,2-3-18 16,0-5-30-16,-2 4-44 0,4-1-35 0,1-4 11 16,2-1-144-16,-3-1-93 0,3-3 30 15,-1 2-259-15,2-3 32 0,0 1 40 0,-1-2 8 16,-1 0 61-16,1-1 44 0,-2 0-21 0,1 0 90 15,-12-13 21-15,10 8 13 0,-1 0-36 16</inkml:trace>
  <inkml:trace contextRef="#ctx0" brushRef="#br1" timeOffset="27971.1">11882 8797 720 0,'0'0'236'0,"0"0"-26"0,13 0-6 0,-13 0-7 15,0 0-23-15,0 0-24 0,0 0-14 0,0 0 13 16,0 0-6-16,0 0-5 0,0 0 27 0,0 0-28 15,0 0-10-15,0 0 1 0,0 0-19 16,0 0 21-16,11 0-14 0,-22 10-11 0,-1 0-28 16,-2-1 7-16,0-2-9 0,1 1-7 15,0 1-3-15,-6-2-9 0,1 0-7 0,2-3 22 16,0 0-13-16,0 1-4 0,4 0 9 0,2-4-3 16,0-1-14-16,2 1-4 0,8-1-13 15,-8 0 14-15,8 0 0 0,-10 0 8 0,4 0-5 16,6 0-7-16,-8 0-10 0,8 0-6 15,-18-12 7-15,16 8-31 0,-1 2 15 0,-1 1 5 16,3 0 5-16,-3 1-15 0,3-2-7 0,-2-1 2 16,1 2-25-16,2 1 12 0,0 0 16 15,0 0-23-15,-3 1-4 0,3 4 5 16,0-3 14-16,0 3-1 0,0 0-3 0,1 0-1 0,-1 1 2 16,0 0 15-16,0 4-13 0,0-1-12 15,0 5 30-15,0 3-12 0,0 1 9 0,0 2-24 16,0 0 24-16,0 0 7 0,-10 18-10 15,10-28 2-15,0 3 16 0,0 2-25 0,0 0 37 16,-9 15-18-16,7-18 10 0,-2 8 3 0,1-8-2 16,-2 4-15-16,0 0 7 0,0 2 15 15,-1-1-13-15,-1-2-18 0,3 3 21 0,-6-2-11 16,4 0 0-16,1-1-7 0,-2-2 12 16,3 0-14-16,-1-5 1 0,3 2-2 0,-1-2 2 15,3-1 0-15,0 0 6 0,0-7 7 0,0 0-6 16,0 0 10-16,0 7 0 0,13 2-3 15,2-5 3-15,2 1-5 0,-3-4-1 16,5 2-2-16,-12-3-21 0,3 0 17 0,5 0-17 16,3 0 7-16,-4 0 6 0,0 0 4 0,3 0-26 15,-1 0 4-15,-3 0-25 0,14-11-8 16,-12 7-31-16,-1 4 7 0,-5-1-57 0,2-1-34 16,-3-1-20-16,-1-1-20 0,-1 3-36 15,0-1-1-15,9-3 21 0,-6-1-196 0,1-2-85 16,1 0 34-16,-7 6 93 0,3-3-1 0,-2 0-3 15,-4 3 79-15,3-3 0 0,-3 1 3 16</inkml:trace>
  <inkml:trace contextRef="#ctx0" brushRef="#br1" timeOffset="28287.03">11606 9189 940 0,'-3'-2'289'0,"-1"2"-36"16,3-1-10-16,-3 0-41 0,3 1 2 0,0 0 7 16,-1 0-16-16,4 1 1 0,-1-1-20 15,3 1-21-15,-2-1 1 0,3 2-1 0,4-2-32 16,9 1-11-16,-9-1 9 0,5 0-25 0,0 0-12 15,4 0 0-15,3 0-28 0,0 0-6 16,-1 0-4-16,1 0-69 0,0 0-58 0,-3 0-49 16,1 0-39-16,0 0 17 0,18-12-285 0,-22 7-2 15,2 1 33-15,-4 0 29 0,2 0 23 16,-5 3 25-16,1-3 43 0,4-1 14 0,-2 1 5 16</inkml:trace>
  <inkml:trace contextRef="#ctx0" brushRef="#br1" timeOffset="28612.01">12131 9187 210 0,'0'2'469'0,"1"-2"-74"0,2 1-20 0,-3-1-48 15,2 2-4-15,-2-1 1 0,2 0-25 0,-1 1-35 16,0-2-25-16,1 0-25 0,-1 1-13 15,0 0-16-15,-1 1 7 0,2 2-10 0,-1-1-25 16,1 3-25-16,-1-3-5 0,-1 1-4 0,2 4-18 16,-1-3-5-16,0 4-8 0,-1-4-11 15,0 5-11-15,0-3-5 0,0 1-13 0,0 2 2 16,0 3-14-16,0-1-12 0,0-1-23 0,0 1-35 16,0-3-38-16,0 0 6 0,0-1-95 15,-14 3-37-15,14-6-34 0,-2 0-21 0,0-1 24 16,0 1-252-16,2-2 37 0,-1-2 34 0,1 1-3 15,0-2 41-15,1 0 21 0,0-2 22 16,0 1 24-16,1-2 8 0,0 1 26 0</inkml:trace>
  <inkml:trace contextRef="#ctx0" brushRef="#br1" timeOffset="28843.99">12172 9035 971 0,'-3'-6'363'16,"3"-1"10"-16,-1 2 2 0,0 2-50 0,1-1-12 16,0-1-21-16,0 4-34 0,-3-3-36 15,3 1-42-15,0 0-10 0,-1 2-11 0,1 0-39 16,0-1-30-16,-1 2-23 0,2 2-8 0,-1-4-76 16,1 4-58-16,-1-2-42 0,0 2-75 15,3-2 17-15,-1 3-272 0,1 0 2 0,0-2 38 16,0 1 49-16,2-1-30 0,2-1 70 0,-1 0 19 15,12 3-1-15,-9-3 7 0</inkml:trace>
  <inkml:trace contextRef="#ctx0" brushRef="#br1" timeOffset="29464.96">13314 9182 1018 0,'0'0'347'0,"0"-2"-29"0,-3 2-57 0,2-1-33 16,0 0-27-16,-1-2 1 0,0 2-12 0,-2 0-33 16,1-1-20-16,-1 0 1 0,-3 0-16 0,2 0-13 15,-2 1-7-15,0-1-17 0,0 2-11 16,-11-1 35-16,7 0 9 0,-4 1 6 0,4 0-17 15,-1 0 1-15,-6 0-9 0,7 0-25 0,-1 0 14 16,-3 0-6-16,-2 0-14 0,-2 0-5 16,-1 0 5-16,1 0-46 0,4 0 10 0,-1 0-43 15,4 0 17-15,1 0 1 0,2 0-98 0,9 0-15 16,-7 0-27-16,7 0-8 0,-7 0-25 16,7 0-5-16,0 0-43 0,-12-2 17 0,13 4 17 15,2-2-125-15,-3 0-64 0,2 0-31 0,3 1 29 16,-2-1-26-16,0 0 25 0,1 3 77 15,1 0 16-15,1-2-51 0</inkml:trace>
  <inkml:trace contextRef="#ctx0" brushRef="#br1" timeOffset="29727.94">13296 9356 470 0,'2'1'368'16,"0"1"-29"-16,-2 0-35 0,0 1 6 0,-3-3-40 16,0 3-31-16,0-2-30 0,0 1 62 15,-1-1-36-15,-1 0-12 0,-1 0-10 0,1 1-26 16,-1 0-39-16,-2 0-11 0,0-2-17 0,-9 3-4 16,-2-1-36-16,3-2-48 0,9 0-2 15,-3 0-132-15,-5 0-93 0,-3 0 18 0,-2 0-281 16,2 0 16-16,-26-18 39 0,22 14 28 0,-2-2 0 15,3-1 49-15,0 1 19 0,1-1 27 16,0 1-32-16</inkml:trace>
  <inkml:trace contextRef="#ctx0" brushRef="#br1" timeOffset="30840.87">11574 7074 740 0,'0'0'273'0,"0"0"-22"0,0 0-1 0,0-16-28 16,0 16 4-16,0 0-11 0,25-25-32 15,-22 22-14-15,-2 1-24 0,0 1-4 16,-1-3 11-16,0 2-27 0,0 0-28 0,0 1-1 16,-1 1 8-16,-2 0-5 0,2 3-10 0,-4-2 21 15,3 2-26-15,-1 0-11 0,-1-1 11 16,0 1-20-16,-2 0 13 0,-7 7-12 0,2-6-7 0,2 0-20 16,-3-2 7-16,-2 6 2 0,0-3-11 15,4 0-2-15,-2-4 10 0,2 2-12 16,10-3-2-16,-8 0 0 0,1 0 22 0,0 0-31 15,7 0 0-15,-10 0-15 0,10 0-13 0,-9 0 31 16,9 0-9-16,-6 0 2 0,6 0 10 16,-8 0-19-16,8 0 3 0,-7 0-11 0,7 0 6 15,0 0-12-15,-8 0 3 0,8 0-1 16,0 0 7-16,0 0-21 0,0 0 17 0,-8 0-2 16,0 4 3-16,7 0 13 0,1 2-26 15,-1-4 15-15,1 6-1 0,-3-1-1 0,2-1-2 16,1 1-8-16,-1 2 13 0,0-2 11 15,-3 13-4-15,4-4-6 0,-3 2 12 0,1 1 9 16,-2 1-5-16,0-1 13 0,-1 2-7 0,-3 0-3 16,0 0 1-16,-1 2 2 0,2-2 1 0,-6-3-2 15,4 1 0-15,3 1 5 0,-3-6-14 16,1 1-3-16,2-1-3 0,-1-3-6 0,5-2 0 16,-1-3 11-16,2 1-7 0,-2 1-11 0,2-3 28 15,1-5-8-15,0 0-5 0,0 7-3 0,0-7-2 16,0 8 2-16,14 6 13 0,-9-11-15 15,8 5-9-15,1 2 19 0,-2-7-11 16,0 1-7-16,-1-3 25 0,0 1-8 0,-1-2-10 0,-1 0-22 16,12 0-38-16,-12 0 8 0,4 0 4 15,3 0-53-15,-2 0-32 0,0 0-13 16,12-10-19-16,-12 3-31 0,0 1-1 0,-4 0-58 16,-1 0 22-16,-1 3-172 0,-1-3-44 0,0 3 33 15,3-6 47-15,-1 2-3 0,-1-4 21 16,-2 3 26-16,-1 4 14 0,-2-3 6 0</inkml:trace>
  <inkml:trace contextRef="#ctx0" brushRef="#br1" timeOffset="31114.86">11382 7361 237 0,'-5'-1'362'15,"1"0"-40"-15,1-1-11 0,1-1-65 0,-1 3-10 16,1-1 5-16,-1 0-48 0,2-1-15 0,-2 2-27 16,3 0-4-16,0 2 6 0,-2-2-13 0,2 1 18 15,2 2-17-15,-2 0-15 0,2-2-13 16,3 0-13-16,-1 1-9 0,2 1 7 0,13 1-15 16,0-2-11-16,2-2-6 0,-10 0-7 15,7 0-46-15,1 0-25 0,3 0-70 0,1 0-32 16,24-12-49-16,-21 5 15 0,-4 4-257 0,1 1-19 15,-2-3 24-15,-1 0 23 0,-1 2 41 16,0 0 7-16,-5 2-1 0,-2 0 82 0,-1-3-23 16</inkml:trace>
  <inkml:trace contextRef="#ctx0" brushRef="#br1" timeOffset="31396.84">11923 7333 527 0,'1'2'437'0,"0"-2"-89"0,1-2-18 16,-1 2-40-16,0 2-39 0,2-2-12 0,-2 3-27 15,-1 0-1-15,2 0-4 0,-2 2-15 16,0 2-16-16,0 0-17 0,0 0-7 0,0 4-25 16,0 4-1-16,0 4-17 0,0 1-19 0,0-1-19 15,0-1 15-15,0-1-13 0,0-1-6 0,0-2-5 16,0 2-45-16,0-2-20 0,0-2 0 15,0-2-106-15,0-1-29 0,0-9-42 0,0 8-54 16,0-8 21-16,0 8-264 0,0-8 35 16,0 0 33-16,0 10 30 0,0-13 8 0,3 2 61 15,-3-2 16-15,0 0 16 0,0-1 7 16</inkml:trace>
  <inkml:trace contextRef="#ctx0" brushRef="#br1" timeOffset="31617.82">11976 7116 380 0,'0'-6'507'0,"0"0"-100"16,-1 2 4-16,1 0-52 0,0 0-44 0,-1 1-29 16,-1-1-44-16,1 1-42 0,1 0-33 0,0 0-5 15,0 1-45-15,0 0-13 0,-1 1-73 16,1-1-68-16,0 1-28 0,0 0-73 0,0-2 13 15,0 3-293-15,-3-1 1 0,3-1 34 0,0 2 1 16,0 0 23-16,-8-10 25 0,4 8 11 16,-1-1 61-16</inkml:trace>
  <inkml:trace contextRef="#ctx0" brushRef="#br1" timeOffset="34404.66">13775 9097 348 0,'0'0'266'0,"0"0"-54"0,0 0 9 16,0 0-28-16,-13 0-4 0,13 0-8 15,0-14-17-15,0 14-15 0,0 0 10 16,-15-27-30-16,16 21-10 0,1 2-4 0,0-1 7 15,-1 0 6-15,2-1-32 0,-2 1-5 0,0 1 11 16,1-2-32-16,2 2 10 0,-2-3-27 0,1 3-7 16,1-2-7-16,-2 2 26 0,2 0 9 15,1 0-14-15,-1-2-14 0,0 4-14 0,1-3-7 16,-1 2 39-16,0 2-49 0,1-1 16 16,2 0 3-16,-3 0-16 0,4 2 31 0,-4 0-38 15,-4 0 24-15,0 0-26 0,8 0 8 0,-1 0-10 16,14 17-7-16,-10-10 33 0,-5 0 20 0,3 4-24 15,-1 2-3-15,0-4 11 0,-2 6-8 16,-1-2-1-16,-2 5 6 0,1-6-3 16,-2 5-4-16,-2-1-3 0,2-2 8 0,-2-14-7 15,0 16-1-15,0 4-3 0,-13 20 10 0,6-19-5 16,-2-2-18-16,-2 3-8 0,1 1-1 0,-3-4 1 16,-1 1 0-16,-1 0 23 0,0 2-1 15,-1-3-3-15,3 0-1 0,-1 1-1 0,0-4-3 16,-2 0-3-16,4-2-4 0,0 1-1 15,-1-3 0-15,4-3 3 0,3-3 0 0,1 1-15 16,-3-2 12-16,3-2-3 0,1-2 1 0,-1 1-9 16,5-2 20-16,0 0 0 0,0 0-3 0,-8 0-10 15,8 0 19-15,-12-13-2 0,9 10-2 16,3-2-29-16,-2 0 2 0,2-2-16 0,0 0 2 16,1-1 3-16,-1 0 1 0,10-16 4 15,-2 9-14-15,1-3 24 0,2 4-3 0,1-1 5 16,2 0-7-16,0 0 3 0,1 3 0 0,0 0 9 15,0 2-10-15,0 2 1 0,-3 1 0 0,-2 2 6 16,-1 0-4-16,-2 4-14 0,-7 1 8 16,7 0 1-16,-7 0 1 0,8 0-4 0,5 13 1 15,-11-8 2-15,5 11 1 0,-3-4 29 0,-1-1-1 16,-1 5 20-16,5 1-16 0,-5-5 12 16,3 7 8-16,-1-3-18 0,1-5 11 0,-3 2 3 15,5-1 4-15,1 1 2 0,-2-6-36 16,2 6 24-16,-3-3-9 0,1-4 1 0,1-2-10 15,1-1 1-15,-2-2-29 0,2-1 1 0,1 2-118 16,1-2-45-16,3 0-50 0,14-15 21 0,-12 10-308 16,2-3 27-16,-4-1 81 0,-3 1 20 15,-3 1 46-15,5-4 5 0,0-1 29 0,0 2 21 16,-2 0 13-16,-2 3 41 0</inkml:trace>
  <inkml:trace contextRef="#ctx0" brushRef="#br1" timeOffset="34989.62">14267 9233 650 0,'-1'-5'314'0,"0"1"-10"15,1-2-28-15,0 3-19 0,0-4-59 0,0 3 7 16,0-2-11-16,1 0-16 0,0 1 2 16,1-3-12-16,-2 8-17 0,0 0-16 0,9-29-15 15,-6 12 8-15,3 2 1 0,0-2-13 0,-1 6-12 16,5-1-14-16,-1 1-8 0,2 0-23 16,-4 4 6-16,2-1-7 0,-2 5-6 0,-2-2-9 15,0 2-6-15,0 2-4 0,0 0-22 0,0 1 0 16,-5 0 30-16,0 0-24 0,9 0 17 15,11 13-19-15,-8-2 21 0,1 1 7 0,-4 0-8 16,1 1 0-16,-1 1 14 0,-2-2 2 0,0 2-16 16,-2-3 2-16,-2 0-1 0,1-1 14 15,-1 7-23-15,-1-5-7 0,-2 2 16 0,0 7-12 16,0-14 12-16,0 5 4 0,-12 18-29 0,4-12 24 16,-1 0-15-16,-2 0 1 0,1-2 9 0,-3 2-13 15,-1-3-7-15,-1-2-4 0,2 3-14 16,-5-1 14-16,5 0 16 0,1-3 3 15,-1-3-17-15,1 6-22 0,4-6 3 0,-1 4 17 16,2-6 2-16,2-2-7 0,1-1-5 0,-1 0 15 16,2 0 0-16,-1-1-13 0,3-1 6 15,-2 2 5-15,3-2-1 0,0-2-7 0,0 0 3 16,0 0 1-16,0 0-1 0,12 10 0 16,-7-10-16-16,1 0 3 0,3 0-29 0,4 0 3 15,1 0-92-15,5 0-41 0,24-14-48 0,-23 8-39 16,2 4 27-16,-3-2-237 0,3-2 38 0,-2-1 34 15,-2 4-27-15,0-2 6 0,-1 1 71 16,-3 4 22-16,-3-3 24 0,-2 3 3 0,0-2-27 16</inkml:trace>
  <inkml:trace contextRef="#ctx0" brushRef="#br1" timeOffset="35687.58">15134 9057 882 0,'2'-7'334'15,"1"4"-29"-15,-3-1-62 0,0 1-12 16,0-2-22-16,0 3-6 0,0-1-34 16,0 1 0-16,0-1-41 0,0 0 16 0,0 2 3 15,0-1-16-15,0 1-14 0,0 0-13 0,-1-1 41 16,-4 4-22-16,1-2-7 0,0 2-16 0,-2 0-13 16,1-1-15-16,-12 4 18 0,0 0 18 15,0-1-5-15,1 3-15 0,2 0-8 0,0 0-23 16,-1-5 3-16,5 6-9 0,2-6 8 15,-1 1-3-15,5 1-26 0,-2-2 8 0,3 2 10 16,-2 0-17-16,1 0-1 0,2 3-5 0,-1-1 7 16,1 0-1-16,-1 0-15 0,2 12 13 0,-3 0-5 15,4-18-3-15,0 11-10 0,0 2 15 16,0-2-3-16,0-1-7 0,0-2-15 0,0 1 7 16,0-2-2-16,0 1 7 0,0-1 7 15,0 1-21-15,0-1 6 0,0 1-2 0,0-2-6 16,0-6 9-16,-10 20 3 0,10-20-16 0,0 0 10 15,0 6-3-15,0 2 5 0,0-8 11 0,0 8-16 16,0-8 9-16,14 12-11 0,-8-10 16 16,11 3-8-16,1-2-9 0,-4-1-5 15,5 1 21-15,-1-1-19 0,1-1 1 0,-2 5-3 16,-6-2 0-16,-1-2 10 0,-2 3 2 0,2-2-26 16,-5 1 26-16,0 0-24 0,1 2 13 0,-4-3 7 15,2 2-9-15,-1 1-4 0,5 6-9 16,-6-1 27-16,0 1-15 0,-2-12 12 15,0 9 5-15,-12 12 1 0,3-9-10 0,0-5-9 16,-5 3-2-16,-2-2 4 0,-3 2-15 0,1-3-35 16,-2-4-7-16,1 2 8 0,3-5-56 0,16 0-60 15,-11 0-60-15,-1 0-50 0,3 0 27 16,1 0-255-16,-4-15 56 0,9 13 52 0,3-4 16 16,-1 1 11-16,4 0 75 0,-2 1 10 0,10-7 7 15,-2 0-47-15,1 0 114 0</inkml:trace>
  <inkml:trace contextRef="#ctx0" brushRef="#br1" timeOffset="36436.53">15738 9190 801 0,'0'-4'309'0,"0"-2"-14"0,-2 0-1 0,2 0-6 16,0 0-34-16,-2 0-31 0,-1 0-24 16,1 0 29-16,-6-7-21 0,2 2-39 0,-1 2 6 0,2 3-5 15,0-1-11-15,-1 3-20 0,-1 2-3 16,0-1 1-16,-8-1-21 0,1 0-14 0,3 2-9 15,-6-1 0-15,11 3-11 0,-4 0-17 16,-3 0 13-16,-14 13-19 0,14-5-4 0,2 0-9 16,-1 2-6-16,3 3 13 0,0-1-9 15,5 1-9-15,-3-2-10 0,4 1 6 0,1-2-8 16,-1 1 4-16,3-3 2 0,0-8-26 0,0 9 16 16,0 3 1-16,12 12-22 0,-1-10 11 15,-2-3 3-15,0-4-9 0,0-1-14 0,1-4-23 16,-1 0 17-16,1-2-11 0,-10 0-9 0,13 0-4 15,4 0-17-15,16-12 24 0,-19 6-13 16,-1 1 23-16,0-2-18 0,-2-1 14 0,-1 0-10 16,-4 0 12-16,0-1 1 0,0-4 2 0,-2 2 17 15,0 0-11-15,2-4 2 0,-3 3 0 16,0 1 5-16,0 1-5 0,-3 3 12 0,3 1 6 16,0 0 4-16,0 0-8 0,-3 0 20 0,3 3-1 15,-3 0-1-15,1-1-21 0,-1 3-14 16,3 1 25-16,2 0-1 0,-5 0 0 0,0 0-13 15,0 0 10-15,6 11 7 0,-5-5 3 0,-1 1 8 16,4 9-4-16,-4 0 14 0,0-2 18 16,0-2 1-16,2 9 6 0,-1 0-9 0,0 1-12 15,-1-1 31-15,2 0-5 0,-2-7-1 16,0 1 1-16,0 4 6 0,0 1-4 0,0-1-3 16,0 2 0-16,-12 18-12 0,8-18-6 0,1-2 3 15,-3 1-6-15,2 2-10 0,-1-4 3 16,4 0-7-16,1 2-2 0,-3-8-4 0,3-1-1 15,-1-4-5-15,1-1-5 0,0-6-9 0,0 0-26 16,0 7-5-16,0-7-41 0,0 0-21 0,0 8 10 16,0-8-110-16,0 0-68 0,0 0-49 15,10 11 26-15,-7-11-237 0,0-1 6 0,1-2 79 16,-2 3 42-16,3-3 29 0,-1 2 28 0,1-1-7 16,9-4 62-16,-1-3-11 0,1 0-1 15,1-1 66-15</inkml:trace>
  <inkml:trace contextRef="#ctx0" brushRef="#br1" timeOffset="36954.5">16166 9322 215 0,'5'-8'341'0,"-2"1"-35"0,1 0-32 16,-3 2-20-16,1-1-5 0,0-1-22 15,3 3-8-15,-5-2 14 0,0 0-36 0,0 1 1 16,0-2-22-16,0 7 17 0,0 0-5 0,0-7-24 16,0 7 3-16,0-7-20 0,0 7-20 0,0-7 14 15,-14 0-24-15,10 6 0 0,0 1-17 16,-1 1-17-16,1-1-10 0,-4 3 20 0,-3 4-14 16,1 3 3-16,-1 0-1 0,2 3-6 0,-1-2-22 15,1 5 14-15,2-1-7 0,1 4-6 16,4-6-9-16,-1 6 5 0,3-9-3 0,0-1-22 15,0 0 7-15,15 15-11 0,-8-12 7 16,1-1-4-16,2 0 7 0,3-4-22 0,-3 1-7 16,0-7-11-16,0 0 1 0,-1 1 0 0,0-2-30 15,-1 0 11-15,2 0-26 0,3 0 9 16,4 0-15-16,12-14 4 0,-17 10 22 0,-3-1 2 16,3-2-18-16,-4 0 24 0,-2 0-5 0,1-1-3 15,-1 1-4-15,0-6 9 0,-2-3 6 16,2-2 13-16,-4 0 21 0,-1 0-13 15,-1 11 24-15,0-3-14 0,0-1 35 0,0 2 14 16,0-1 6-16,-10-14-16 0,4 14 3 0,-2-2-13 16,-1 4-2-16,1 0-6 0,-6 0-5 0,3 5-23 15,-2-4-16-15,-4 5-52 0,6 0 6 0,-4 2-140 16,4 0-62-16,2-1 26 0,9 1-283 16,-8 0 41-16,0 0 36 0,1 0 32 0,7 0 31 15,-7 0 20-15,7 0 44 0,-8 0 19 16,0 12-6-16,6-10 24 0,1 1-8 0</inkml:trace>
  <inkml:trace contextRef="#ctx0" brushRef="#br1" timeOffset="37786.45">17313 9154 422 0,'0'-4'340'0,"0"-2"-54"16,0 1-29-16,0-1-5 0,-1 4-15 15,2-2-46-15,-1 0-18 0,0 2-7 0,-1-1-32 16,1 0 1-16,-2 3 1 0,2 1-4 0,0 1 0 16,0 2 4-16,2 1-10 0,-1 1-9 15,-1 1-7-15,4 13-11 0,3-1 15 0,2 6-12 16,0-3-6-16,-1 2-23 0,3-2 15 16,-3 2-8-16,2-2-17 0,-2-1 10 0,1 1-5 15,-1 1-4-15,-3-3 18 0,0 1-20 16,-2 2 7-16,-1-8-21 0,-2-3 4 0,0-12 4 15,0 13 6-15,-15 16 6 0,4-17-22 16,0 1 6-16,-5-5-22 0,0-2 19 0,0 1 4 16,-3-1 1-16,1-5-3 0,-1 0-8 0,4-1 1 15,5 0 18-15,-1 0 6 0,-17-17-9 0,11 13 10 16,6 0-4-16,5-1 2 0,-3 0 5 16,4 0 3-16,0 1-18 0,1 0-11 0,1-1-9 15,1 1-5-15,2 0 0 0,0-3-20 16,0 7 0-16,0-8-48 0,14-13-53 0,-3 6-30 15,2 4 12-15,2-2-111 0,1 1-56 0,3 2-26 16,0-3 24-16,0 5-287 0,3 0 64 16,-5 1 12-16,2 1 68 0,-4-1 24 0,0 0 29 15,-3 3 30-15,-1 2-3 0,-4 0 33 16,-3 1 39-16,-3-1 5 0</inkml:trace>
  <inkml:trace contextRef="#ctx0" brushRef="#br1" timeOffset="38177.43">16993 9063 585 0,'-4'-2'344'0,"-1"0"-29"16,3 2-26-16,-1 0-36 0,2-1 1 0,1 2-33 16,1-1 69-16,2 0-18 0,2 0-11 0,1 0-9 15,2 0-5-15,11 0-12 0,-9 0-9 16,7 0-33-16,3 0-7 0,5 0-17 0,3 0-26 15,27-10-1-15,-25 6-12 0,0-1-22 16,2 3-6-16,1-3-24 0,-2 2-28 0,-1 3-53 16,0-3-67-16,-1 3 7 0,-3-2-153 0,-15 2-112 15,6 0 31-15,5 0-245 0,-3 0 68 0,-4 0 37 16,12 11 32-16,-19-8 26 0,0-1 10 16,5 7 25-16,0 0 24 0,-4 0-4 0,1 2 91 15</inkml:trace>
  <inkml:trace contextRef="#ctx0" brushRef="#br1" timeOffset="39267.36">24903 10021 589 0,'0'0'115'0,"0"0"41"15,0 0-29-15,0 0-17 0,0 0-33 0,0 0-1 16,0 0 14-16,0 0-8 0,0 0-28 16,0 0-2-16,0 0 19 0,0 0-39 0,0 0 30 15,0 0 11-15,0 0 0 0,0 0-30 0,0 0 8 16,0 0-36-16,0 0 24 0,0 0-12 15,0 0-7-15,0 0 20 0,0 0-41 0,-14 0 19 16,14 0-18-16,0 0-44 0,0 0 10 16,0 0 3-16,0 0-142 0,0 0-78 0,0 0-62 15,0 0-25-15,0 0 65 0,0 0 28 0</inkml:trace>
  <inkml:trace contextRef="#ctx0" brushRef="#br1" timeOffset="45070.01">16447 9430 416 0,'0'0'347'0,"0"0"-62"16,0 0-27-16,0 0-21 0,0 0-14 0,0 0-25 16,0 0 3-16,0-15-1 0,0 15-16 15,0 0-32-15,0 0 5 0,0 0 3 0,0 0-18 16,0 0 29-16,0 0-23 0,0 0 1 0,0 0-5 15,0 0-17-15,0 0 8 0,0 0-19 16,0 0-30-16,0 0 6 0,0 0-4 0,-1 11 6 16,1-7-7-16,0-2-22 0,0 1-4 15,0-1 16-15,0 0-18 0,0 2-13 0,0-1 2 16,0-3-5-16,0 3 1 0,0-2-3 0,0 2-7 16,0-2 4-16,0 0 30 0,0-1 0 0,0 0-12 15,0 0 10-15,1 2-13 0,1-2-6 0,-2-3 2 16,1 2-13-16,0-2 15 0,0 1-18 15,2-2-8-15,-3-1 22 0,3 2-18 0,-3-1-1 16,0 0 13-16,2 1-2 0,0-1-16 16,-2 2 1-16,0 0 3 0,2-1 11 0,-1 1-18 15,-1-2-3-15,1 3 12 0,-1 0-12 0,2-1 5 16,-2 1-13-16,0 1 1 0,0 0-1 0,1 1-13 16,-1 2 19-16,1-2-8 0,-1 1 11 15,0 1-21-15,0 1 15 0,1-2-4 0,-1 3-1 16,0-1 3-16,0-1 7 0,0 1-19 15,0 0 11-15,0-2 6 0,2 0-12 0,-2 4 3 16,1-5-7-16,-1 3 11 0,0-1-10 0,0-3-24 16,0 4-32-16,0-4-32 0,0 0-44 15,0 0 13-15,0 0-174 0,0 0-60 0,0 0 31 16,0 0-251-16,0 0 60 0,0 0 59 0,0 0 35 16,5 10 31-16,-3-10 12 0,-2 0 18 15,2 0 37-15,-2-1 26 0,3-1 11 0,-3 1 11 16</inkml:trace>
  <inkml:trace contextRef="#ctx0" brushRef="#br1" timeOffset="45846.96">16554 9262 912 0,'0'-2'364'0,"0"-2"-11"0,0 1-47 15,0 1-37-15,0 0-34 0,0-3 55 0,-2 4-23 16,2-2-9-16,0 1-25 0,0 0-3 0,0 1-6 16,0-1-17-16,0 1-15 0,2 0-9 0,-2-1-21 15,2 1 7-15,2-2-18 0,-2 2-18 16,2-3-2-16,1 2-26 0,0 0 6 0,13 0-29 15,-2-4-14-15,0 2 8 0,-3 2 2 16,-5 2-30-16,1 0 1 0,3 0 9 0,5 0-22 16,-2 0-9-16,1 0 7 0,-3 0-5 0,15 13 10 15,-18-8-23-15,-1 1 16 0,-2 1-10 16,-1-2 16-16,-3 1-8 0,0 1 9 0,0-1-24 16,-3 1 18-16,0 0-16 0,0-1 14 0,0-1 0 15,0-5 26-15,0 0-34 0,0 10 5 0,0-2-1 16,0-1-16-16,0-7 46 0,0 10-27 15,-11 4-27-15,10-9 10 0,0 1 22 0,-2-4 0 16,1 3-20-16,0-3 0 0,2 3 7 16,-1-4-1-16,0 2-5 0,1-1-2 0,-2 2-4 15,1-2-4-15,1 1-1 0,0-3-2 0,0 2 1 16,0-2 16-16,-2 2-25 0,2-2-12 16,0 0 19-16,0 0-15 0,0 0 19 0,0 0-19 15,0 0 21-15,0 0-36 0,0 0 11 0,0 0-1 16,14 13-1-16,-10-11-14 0,1 0 0 15,2-2 7-15,0 3 13 0,7 2-7 0,-2-2 1 16,3 6 7-16,-5-4-15 0,0-3 2 16,-3 2 15-16,-1 1-17 0,0-1 9 0,-1 1-4 15,-2-1 2-15,1 1 20 0,-3-1-19 16,0 1 24-16,-1 0-15 0,0-5 1 0,0 0 0 0,0 8 3 16,0-1 11-16,0-7 4 0,-12 19 3 15,9-14-4-15,-1-1 31 0,-5 9-38 0,3-5 29 16,-4-1-10-16,3-2-2 0,1 0 18 0,1 0-1 15,-2-2-6-15,0 0 19 0,-2 6-27 16,0-5 9-16,-1-2 6 0,1 0-20 0,3 0 13 16,0 1-2-16,-7 2-3 0,7-1 2 15,-4-4-25-15,3 2 8 0,-2-2-2 0,2 3-1 16,0-3-80-16,2 0-55 0,5 0-58 0,0 0 18 16,-10 0-206-16,2 0 34 0,1 0-321 0,0 0 101 15,0 0 52-15,0 0 39 0,7 0 14 16,-6 0 34-16,6 0 29 0,-8 0 4 0,8 0 58 15,-9-13 48-15,12 13-3 0,2 0 13 0</inkml:trace>
  <inkml:trace contextRef="#ctx0" brushRef="#br1" timeOffset="48483.8">24847 10433 524 0,'-17'0'206'0,"17"0"-42"0,-13 0-21 0,-8 21-10 15,3-16-8-15,4-2-15 0,-3-2-14 0,2 0-16 16,-3 5 21-16,0-3-13 0,-1 4-17 0,-2-2 13 16,-2-2-4-16,13-3-7 0,-5 0 1 15,-7 0-10-15,0 0-5 0,-3 0-23 0,-24 11 21 16,20-9-13-16,1-2-12 0,-3 3 4 16,-1-3-8-16,-1 4 2 0,-3-3-13 0,3 0 19 15,1-1-11-15,14 0 2 0,-8 0 4 16,-3 0-5-16,-5 0-6 0,-1 0-5 0,2 0 7 15,-4 0-11-15,1 0 7 0,0 0 0 0,1 0-12 16,-2 0 6-16,-33-12-2 0,36 12 11 16,0-1-14-16,0-1 2 0,0 1-3 0,1 1-3 15,-5-2-2-15,3 1 4 0,4 0 9 0,14 1-7 16,-9 0-4-16,-4 0-13 0,-6 0 8 16,2 0 12-16,1 0-7 0,-2 0 5 0,-33-10-3 15,36 10 3-15,-3-3-8 0,5 2 8 0,-2-1-5 16,3 1-9-16,5 1 9 0,-3-7 2 15,12 7-18-15,-5 0 8 0,-2 0-1 0,-1 0-5 16,-2 0 20-16,3 0-4 0,-3 0-8 0,3 0-2 16,-6 0 8-16,-2 0-13 0,-4 0 10 0,-3 0 0 15,-5 0 6-15,-49 6-11 0,40-4 4 16,-4 3-1-16,0-4 5 0,-1 2 6 0,-4 2-17 16,0-2 7-16,-1 0 4 0,-2 1-5 15,2-1-3-15,-1-2 15 0,2 3-7 0,0-2-9 16,5-1 14-16,25-1-13 0,-12 0-4 0,-5 0 13 15,-4 0 0-15,-3 0 11 0,-1 0-10 16,-1 0 1-16,0 0-5 0,-3 0 4 0,-1 0-7 16,0 0-5-16,1 0 9 0,-2 0 10 0,-3 0-19 15,2 0 15-15,-2 0-7 0,2 0 9 16,-2 0-11-16,-1 0-3 0,-65-10 3 0,64 10-1 16,0-1-5-16,2 0 13 0,-2-4-6 0,1 1 3 15,0 4-3-15,0-1-6 0,33 1 7 16,-15 0 11-16,-7 0-11 0,-4 0 0 0,-2 0-10 15,-1 0 17-15,-1 0-9 0,1 0-9 16,-64-11 12-16,58 8 8 0,3 3-15 0,-1-1 12 16,1-2-9-16,0-2-3 0,-5 4-2 0,3 0 2 15,-2 0 0-15,2 1 22 0,-1-5-17 16,35 5 9-16,-15 0-1 0,-11 0-3 0,-3 0-6 16,-2 0-4-16,1 0 5 0,-1 0-11 15,-1 0 0-15,-1 0 11 0,1 0-3 0,0 0 5 16,1 0-19-16,-1 0 17 0,1 0-2 0,0 0-6 15,-1 0 10-15,-64-10-4 0,65 9 9 16,-2 0-9-16,2-2 6 0,0 2-7 0,0-2-1 16,2 1-13-16,-3 1 20 0,1 0-5 0,2-4 0 15,-2 5 12-15,-3 0-1 0,34 0-1 16,-13 0-12-16,-13 0-3 0,-3 0 6 0,0 0-2 16,-3 0-12-16,0 0 5 0,1 0 14 15,-1 0 3-15,1 0-10 0,3 0 17 0,-4 0-17 16,3 0-8-16,-2 0 6 0,-2 0 7 0,4 0-7 15,-3 0-10-15,-61-11 17 0,62 9-13 16,-2 0 5-16,-2 2 16 0,3-1-2 0,31 1-5 16,-17 0-7-16,-8 0 3 0,-4 0 0 0,0 0-4 15,-2 0 3-15,-3 0 0 0,2 0 6 16,-3 0-5-16,2 0-3 0,-3 0 1 0,2 0-5 16,-2 0 0-16,3 0 5 0,-65-14-1 0,66 11 1 15,1 1-1-15,-1 0 5 0,2 1 1 16,2-1-4-16,1 1-5 0,-1-2 9 0,0 1 0 15,4 2-4-15,-2 0-7 0,-1-1 5 16,32 1 2-16,-17 0-12 0,-2 0 12 0,-7 0 14 16,0 0-3-16,1 0-8 0,-1 0 3 0,0 0-2 15,-1 0-3-15,3 0-3 0,1 0 8 0,0 0-14 16,1 0 10-16,-1 0-1 0,2 0 5 16,2 0-4-16,-1 0-4 0,2 0 4 0,2 0-16 15,0 0-1-15,-41-8 25 0,64 8-8 16,-10 0 2-16,-4 0 5 0,-2 0-7 0,-4 0 0 15,0 0-5-15,-2 0 4 0,2 0-6 16,-2 0-4-16,1 0 11 0,-3 0-13 0,0 0-5 0,3 0-11 16,-46 8 14-16,43-8 6 0,2 1-10 15,0 3 0-15,-1-3 28 0,0 2-4 0,1-3-8 16,-1 3-3-16,23-3-12 0,-11 0 16 16,-4 0 6-16,-4 0-10 0,0 0-14 0,1 0 22 15,-1 0-7-15,-40 12-2 0,40-11 3 0,3 1 8 16,-2-1 3-16,2-1-3 0,17 0-14 15,-8 0 16-15,-5 0-4 0,-3 0-2 0,-1 0-2 16,1 0-4-16,-1 0-11 0,0 0 2 16,-38-14 8-16,39 10-8 0,0 3 7 0,0-5 7 15,2 4 0-15,-3 0 1 0,1-2 4 0,0 1-7 16,3-1 1-16,-3-1-4 0,3 3-1 16,14 2 6-16,-7 0-3 0,-7 0 10 0,1 0-31 15,-4 0 24-15,0 0 1 0,0 0-3 0,-3 0-25 16,2 0 20-16,-2 0 22 0,1 0-42 15,-4 0 21-15,1 0 6 0,3 0 8 16,-4 0-23-16,1 0 19 0,0 0-12 0,-4 0 10 0,-37 8-4 16,37-7-7-16,4 1 3 0,2-2 10 15,-5 2-10-15,2-1 2 0,-1-1 17 16,-2 3-11-16,0-3 8 0,2 1-15 0,20-1 19 16,-9 0-14-16,-5 0 6 0,-4 0-31 0,-1 0 36 15,-38-12-8-15,42 8-5 0,0 3-6 0,-1 0 4 16,2-1-29-16,-1 0 25 0,-1-1-9 0,1 1 9 15,2 1 3-15,-4 0-2 0,2 1 14 16,19 0-30-16,-12 0 23 0,-5 0-29 0,-3 0 13 16,1 0 18-16,-3 0-11 0,-1 0 31 15,1 0-21-15,0 0 15 0,-3 0-30 0,3 0 10 16,0 0 5-16,-39 11-32 0,43-9 6 0,2 2 49 16,-2-3-20-16,-1 1-11 0,21-2 20 0,-10 0-3 15,-3 0 3-15,-4 0-19 0,2 0 16 16,-1 0-22-16,-1 0-24 0,-1 0-32 15,3 0 8-15,0 0-229 0,-2 0-86 0,-1 0 77 16,1 0-36-16,-2 0 66 0</inkml:trace>
  <inkml:trace contextRef="#ctx0" brushRef="#br1" timeOffset="50064.71">11382 10660 666 0,'0'0'213'0,"0"0"-28"0,0 0-25 0,0 0 6 16,0 0-2-16,0 0-10 0,0 0-24 0,0 0 9 15,0 0-25-15,0 0-7 0,0 0 7 16,0 0-18-16,0 0 0 0,-5-4-11 0,0 6-2 16,-2 0 6-16,-7 4-7 0,1-3-23 0,2 0 1 15,1-1-5-15,-7 2-9 0,3-2-17 0,5 1 17 16,-1-3 7-16,2 1-20 0,1-1 6 16,0 0-15-16,1 0 20 0,0 0-25 15,6 0 7-15,0 0 2 0,-6 0 36 0,6 0-32 16,-10 0 0-16,10 0-6 0,-6 0 10 15,6 0 0-15,-7 0-18 0,7 0 23 0,0 0-32 16,-6 0 0-16,6 0-17 0,0 0 16 0,0 0 1 16,0 0 4-16,0 0 30 0,-8 0-23 0,0 7 13 15,7-2-33-15,1 1 19 0,0-1 2 16,0 3-14-16,0 1-10 0,0 2 31 0,0 5 23 16,0 4-40-16,-9 24 11 0,7-19-3 0,-2-3-6 15,-4 3 2-15,3-2 25 0,-1 0-27 16,-1-2-8-16,-3 1 4 0,1-3 2 0,3 0 7 15,-1 2-3-15,2-5-4 0,0-3 9 16,1 6-3-16,0-1-1 0,1-3 31 0,1-2 22 16,0-3-28-16,-1 1-5 0,2-1-3 0,-1-2-20 15,2 2 37-15,-1-3-12 0,0 12-3 16,-4-2-5-16,1 0-8 0,-1-5 1 0,5-12 3 16,0 8-7-16,0 2-8 0,0-2 26 0,13 5 3 15,-10-7-19-15,0-4 3 0,4 3 14 0,-2-3-29 16,1 0 29-16,12 1-16 0,4-1-12 15,-13-2 19-15,5 0-5 0,4 0-3 0,2 0-5 16,-3 0-1-16,2 0-24 0,-4 0-43 16,15-13 6-16,-19 12-31 0,7 0-17 0,-3 0-23 15,-6-2-28-15,0-2-3 0,-1 3-34 0,5-7-70 16,-4 8 22-16,-4-2-164 0,2-1-59 16,1 0 20-16,-4 0 59 0,0 2 22 0,1 0 58 15,-2-1-11-15,0 0 23 0,1 0-16 16</inkml:trace>
  <inkml:trace contextRef="#ctx0" brushRef="#br1" timeOffset="50389.69">11168 11103 787 0,'-1'-2'344'15,"2"2"-47"-15,-1-1-2 0,2-1-31 0,-1 1-6 16,0 1-28-16,2-3 17 0,1 2-21 0,1 0-21 16,1-1-30-16,2 0 5 0,10-1-6 15,1 0-22-15,-2 0-32 0,2-1-26 0,1 3-3 16,1-3-11-16,-1 1-37 0,2 1-4 15,1 0-120-15,-5-2-43 0,-1 1-68 0,1 1 18 16,-2 0-299-16,-2 2 37 0,-4 0 31 0,-10 0 30 16,10 0 48-16,1 0 4 0,-4 0 21 0,7 0 19 15,-2 0 33-15</inkml:trace>
  <inkml:trace contextRef="#ctx0" brushRef="#br1" timeOffset="50864.66">11928 11026 657 0,'0'-3'319'0,"0"-2"-6"15,-1-2-30-15,-1 1-31 0,2 1-5 16,-2 0-15-16,0 0-14 0,0 1-25 15,-1-1 30-15,2-2-11 0,-3 2-28 0,2 1-27 16,0 0 8-16,-3-2-16 0,4 4-21 0,-3-4-4 16,3 2-10-16,-2 1-16 0,1 0 6 0,-5 2-14 15,5-2-12-15,-2 2-18 0,0 1-7 16,4 0-16-16,0 0 23 0,0 0-10 0,-10 0-19 16,-11 21 12-16,9-9 10 0,1 0-4 0,-1 3-10 15,5-1 6-15,-3-1-6 0,2 3 8 16,1 0-1-16,-1-2 13 0,3 3 0 0,0-2-4 15,1-2 8-15,1-1-16 0,0-1-2 0,3 0 3 16,-2 1-1-16,2 11-8 0,0-15-10 16,0 3 6-16,0 5-8 0,0 1-5 0,0-2-5 15,0 1 0-15,0 4 0 0,0 0-1 0,0-1-5 16,0 0-6-16,0-2-13 0,0 1-5 16,0 0-26-16,0-3-34 0,0 2 8 0,-9 19-113 15,3-19-51-15,-2-5-28 0,-1 3-53 16,4-5 28-16,4-1-256 0,-3-2 85 0,0-2 17 15,3 1 25-15,0-3 56 0,1-2 9 0,0-1 11 16,0 0 55-16,0 0-57 0,0 0 75 0,11 3 43 16</inkml:trace>
  <inkml:trace contextRef="#ctx0" brushRef="#br1" timeOffset="51101.64">11900 11385 635 0,'2'-7'432'0,"2"4"-13"0,-3-3-15 15,1 4-42-15,-1-4-38 0,1 4-61 0,-2-2-3 16,0 0-42-16,0 2-24 0,-1-1-8 0,-3-1-52 16,-1 2-45-16,0 2-9 0,0-1-75 15,-13 1-72-15,-8-4-79 0,1 4 14 0,-1 0-269 16,-7-2-70-16,1 1 75 0,-1 1 18 0,-3 0 26 15,-2-1 24-15,2 1 39 0,18 0 44 16,-10 0-38-16</inkml:trace>
  <inkml:trace contextRef="#ctx0" brushRef="#br1" timeOffset="51507.67">10737 10679 764 0,'-3'-11'233'0,"-1"4"-27"0,1 1-17 0,1-1-27 16,-2 2 11-16,4 0-14 0,-3 3-31 0,2-2-15 16,1 1-14-16,-3 1-9 0,5 0-14 0,-2 2 16 15,0 0 12-15,0 0-19 0,1-2 10 16,-1 4-17-16,1 0 11 0,1 1-19 16,-1 0-1-16,2 2 5 0,-1 2-8 0,2 8 3 15,3 1 18-15,-3 1-58 0,-1 1 5 0,1 2 2 16,0 0 10-16,-3 2-26 0,4-1-12 0,-2-2-53 15,-1-1-57-15,3 0-55 0,-4-5 15 16,2 0-316-16,0-4 47 0,-3-2 79 0,6 7 23 16,-5-6 21-16,4-3-38 0,-5 0 52 15,0-2 6-15</inkml:trace>
  <inkml:trace contextRef="#ctx0" brushRef="#br1" timeOffset="52192.58">10603 10736 428 0,'-1'-9'388'0,"-2"2"-27"16,1 1-49-16,2-1-35 0,-1 2-28 0,-1 3-38 16,1-2-21-16,1 1-10 0,0 0-30 0,0 0-8 15,0 3-10-15,0 2-21 0,1 0-31 16,1 1 21-16,-1 0-12 0,3 2 14 15,6 8-41-15,-5-1-19 0,-1 3 11 0,5-1 2 16,-3 1-12-16,3 1 9 0,-5 1-9 16,2-2 17-16,0 1-36 0,-5-2 8 0,4 3-12 15,-5-3-2-15,0-14-1 0,0 15-7 0,0 3 32 16,-14 19-30-16,7-22 1 0,-3 2 4 16,1-2 2-16,-2-1-18 0,-2 0-4 0,-1-2-1 15,0-2 1-15,0-1 0 0,0-1-9 16,4-4 11-16,-1-3 14 0,1 0-8 0,10-1-2 15,-8 0 7-15,2 0 8 0,-17-13 4 0,9 2-1 16,1-3 28-16,3 0-3 0,0-3-7 16,1-1-6-16,4-1-20 0,-2-1 17 0,1 1-4 15,3-1-3-15,2 2-17 0,1-3-4 0,0 14 5 16,0-3 2-16,0 1 8 0,10-9-6 16,-2 4-2-16,-3 4-15 0,6 1 12 15,-4 3-8-15,1 0-6 0,-3 4-2 0,2 0 12 16,-2 2 1-16,1 0-2 0,-6 0-3 0,0 0 0 15,0 0 1-15,7 0-4 0,6 14 7 16,-12-8-4-16,2-1 1 0,-2 3-9 0,0-1 0 16,-1 2 2-16,0-9 1 0,0 14 29 15,0 3-2-15,-16 19-51 0,8-18 17 0,0-4 1 16,-3 0 23-16,1-2 0 0,-2 4-25 0,-2-7 2 16,3-2 1-16,-2 1-8 0,-1-3 13 0,4 0 0 15,1-2 42-15,0-2-2 0,1-1-3 16,8 0 6-16,-6 0 18 0,6 0-14 0,-11 0 18 15,-10-18-27-15,8 9-18 0,0 0-2 16,2-3 6-16,0-4-8 0,2-2 15 0,0 3-3 16,-2-2-42-16,1-1-19 0,2 3 3 0,2 0-74 15,2-2-63-15,-5 1-27 0,9 1 21 16,-3-1-211-16,1 3 32 0,2 2 31 0,0 2-100 16,0 9 13-16,0-11 55 0,0 4 9 0,0-1-2 15,11-12 33-15,-6 9 40 0</inkml:trace>
  <inkml:trace contextRef="#ctx0" brushRef="#br1" timeOffset="52352.57">10238 10623 687 0,'3'-4'311'16,"0"1"-15"-16,-2-1-48 0,0 1-21 0,1 2-19 15,2 0 10-15,-3-1-29 0,3 2-3 16,0 3-29-16,-2-2-21 0,1 2-15 0,3 0-13 16,4 8-40-16,1 0-45 0,-6-3-28 0,4 5-42 15,-4-3-28-15,-1 0-18 0,3 3 8 16,-7-1-157-16,3-1-121 0,-3 0 17 0,0-11-31 15,0 10 59-15,0 4 16 0,-12 21 19 0,5-13-52 16</inkml:trace>
  <inkml:trace contextRef="#ctx0" brushRef="#br1" timeOffset="52858.54">10037 11057 347 0,'-5'-3'427'0,"2"-3"-24"0,-7-5-82 15,8 0-20-15,-4 2-18 0,2 0-47 0,2-9-27 16,-3 0 9-16,5 7-21 0,-2 3-21 16,2 8-20-16,0-9-11 0,0 1-7 0,0 8-25 15,0-10-22-15,11-1-7 0,-9 7-9 0,2 1-12 16,1 3-6-16,0-1-6 0,0 1-5 16,2 1 3-16,-3-1-15 0,1 3 19 0,-1-1-20 15,10 7 13-15,-9-1-24 0,1-1-3 16,-3 2-2-16,-3-1 13 0,0-1-12 0,0-7 24 15,0 8-6-15,0-1-3 0,-12 18-33 0,3-9-4 16,0-4 8-16,-1-1 14 0,1 0-15 0,2-5-4 16,-1 2 14-16,3-4 1 0,-2-1-18 0,3-1 11 15,-2-1-12-15,0-1 10 0,6 0 10 16,0 0-2-16,-7 0-3 0,7 0-12 0,-17-12 21 16,5-3 4-16,2 3-3 0,0-1 22 15,-1 0-13-15,0 0 6 0,1-1 3 0,1 7-8 16,3 0 11-16,0 1 5 0,1 0-5 0,-1 3-15 15,-1 0-4-15,1 2 6 0,1 1-14 0,1 0 0 16,4 0-9-16,0 0 7 0,-23 11 6 16,9-3-7-16,4 0 5 0,1 4 1 15,1-1-2-15,0-1-4 0,4 1-12 0,2-2 10 16,1 0-11-16,1-1-11 0,0-8-40 0,0 7 0 16,0-7 6-16,17 25-83 0,-10-21-41 15,1-1-50-15,1-3-51 0,1-1 26 0,-10 1-258 16,10 0 43-16,17-16 36 0,-16 6 51 15,3-1-28-15,-2-4 68 0,2 1-5 0,-5 0 41 16,4-1 7-16</inkml:trace>
  <inkml:trace contextRef="#ctx0" brushRef="#br1" timeOffset="53037.53">9996 10730 740 0,'0'-3'358'16,"-1"1"-10"-16,-2 1-48 0,1 1-21 15,-2 0-22-15,0 0-30 0,-1 0-47 0,1 0-6 16,-1 1-18-16,-3 1-4 0,2 1-14 0,-8 4-83 16,-2-2-76-16,5 0-37 0,-2-3-59 15,5 2 12-15,-1-2-294 0,-7 4-30 0,2-5 28 16,3 3 48-16,1-1 10 0,-4 3 54 0,0-4-33 16</inkml:trace>
  <inkml:trace contextRef="#ctx0" brushRef="#br1" timeOffset="53261.51">9547 10804 973 0,'0'-2'321'0,"2"2"-14"0,0-1-48 0,1 2-38 16,-1 1-27-16,2 0-28 0,1 0-9 15,0 2-29-15,3 13-10 0,4-6 18 0,-2 4-10 16,0 2-12-16,-1 0-47 0,0-1-18 0,0 4-38 15,-3-5-27-15,-2-4-59 0,-1-1-53 16,-1-2 12-16,2 0-280 0,-4-8 30 0,0 7 27 16,0 1-2-16,0 3 27 0,-13 9 20 15,5-7 12-15,3-6 47 0</inkml:trace>
  <inkml:trace contextRef="#ctx0" brushRef="#br1" timeOffset="53975.47">9456 10958 554 0,'-2'-4'343'15,"1"1"-65"-15,-1 0-31 0,1 1-21 16,0 0-21-16,1 2-47 0,-2 0 0 0,2 0-14 16,0 0-38-16,2 3 10 0,-2 0-24 15,2-2 7-15,0 2-1 0,1 1-12 0,0 1-25 16,0 0 0-16,-1-1 5 0,2 1-13 0,0 1 3 15,3 11-16-15,-4-6 35 0,-2-1-29 0,-1-1 28 16,0-2-37-16,0-7 0 0,0 9 4 16,0-9-10-16,-10 19-5 0,9-15 3 0,-3 2-11 15,2 0-7-15,-2-2 32 0,2-1-11 0,-2 2 15 16,1-1-10-16,-1-1-18 0,-1-2 20 16,2 3-11-16,-2-2-1 0,1 2 18 0,-2-4-7 15,2 1-9-15,0 2 10 0,0-2-3 16,0 1-5-16,-1 0-1 0,2-1-2 0,-1 3-3 15,-1 0-2-15,-4 7-4 0,-2 0 0 0,5 3 18 16,2-4-2-16,-2 5-26 0,1 2-5 16,1 0-2-16,-4-1-7 0,2 4 2 0,1 0 0 15,-2 2 5-15,0-2-2 0,0 0 1 0,2-1 0 16,-1-1 4-16,0-1-18 0,4-6 21 16,1-1 0-16,-1-2 0 0,-1-1-2 0,1-4-3 15,2-2 0-15,0 2 0 0,0-3 16 0,0-4 7 16,2 2-2-16,-1 0-2 0,3-4-16 15,-3 2-6-15,1-2 0 0,4-9-16 0,-1 0 10 16,-1-2 2-16,-2 3-1 0,0 2 1 16,-1 1 1-16,3-7-1 0,-4 2 27 0,0 6-2 15,0 10-3-15,0-9 0 0,0 0-44 0,0 4-6 16,0 5 4-16,-13-18 2 0,9 14 10 0,0 1 5 16,0-3 1-16,-2 4 1 0,0 0 2 0,2-1 15 15,-4 1-1-15,-7-1 8 0,2 0 12 16,3 1-11-16,-1 1 2 0,2 1 36 0,3-1 14 15,0 1-11-15,1-1-15 0,-2 1 18 16,3 0 0-16,-1 0 5 0,-1 0-4 0,1-2 0 16,1-1-13-16,-2 3 3 0,2-4-24 0,-2 2 3 15,3-2 6-15,-9-5-14 0,5-5-20 0,-2 1-12 16,-1 0-56-16,9 3 7 0,-5-6-95 16,3-2-43-16,-3 1-67 0,1-2 27 15,1 7-280-15,0-8 53 0,3 8 34 0,-3-7 32 16,4 5-5-16,0 14 57 0,0-11-5 0,0-5 47 15,0-2 14-15,14-11 9 0</inkml:trace>
  <inkml:trace contextRef="#ctx0" brushRef="#br1" timeOffset="54133.46">9202 10784 835 0,'1'0'292'0,"2"0"-21"0,-1 0-59 16,0 0-24-16,0 0-33 0,0 2-26 15,1-1-32-15,0-1-33 0,0 3-14 0,0-2-58 16,0 2-61-16,1-2 2 0,-3 2 7 0,2 0-290 16,-2 2 24-16,0 0 22 0,-1-1 13 15,0 3-38-15</inkml:trace>
  <inkml:trace contextRef="#ctx0" brushRef="#br1" timeOffset="54856.42">8893 11216 404 0,'2'-2'395'15,"-1"1"-35"-15,2-1-64 0,-2 1-35 16,3-2-26-16,-3 1-49 0,2 1 12 0,1 2-20 15,-1-1-19-15,0 2-19 0,-2 1 3 0,3-2-28 16,-2 1-6-16,0 1-18 0,1 2 12 16,-2-2-4-16,2 2-4 0,-3-1-9 0,0 1 50 15,-3 0-35-15,0 1 5 0,2-1-20 0,-1-1-28 16,-8 10 7-16,0-4-16 0,1-2-2 16,3-2 24-16,-1-2-33 0,1 0-1 0,3-1 7 15,-3-1-23-15,2 0 27 0,2-2 0 0,2 0-11 16,0 0-9-16,0 0-3 0,-7 0 15 15,7 0-14-15,0 0-21 0,0 0 17 0,-15-13 9 16,14 11-12-16,-2 2-5 0,3-3 11 16,-1 2-20-16,0-1 5 0,0 2-3 0,1 0 12 15,0 0-15-15,0 0-20 0,0 0 5 0,0 0 1 16,-11 12 27-16,9-8-25 0,-2 1 17 0,0-1-5 16,-4 10-24-16,2-4 36 0,-2-3-12 15,-2 6-20-15,2-1 26 0,3-4 4 0,-6 4-7 16,2 1-2-16,0-3 7 0,-2 0 1 15,4-3-13-15,-1-3-1 0,4 0-6 0,-2-2 14 16,1 0-5-16,0-2 6 0,0 0-2 0,0 0-23 16,5 0 25-16,0 0-9 0,-7 0 12 0,7 0 17 15,-24-18 0-15,14 10-7 0,0-2-1 16,2 2-9-16,0 0 27 0,-6 1-1 16,8-2 0-16,-3 5 1 0,2 1-3 0,0-3-26 15,0 6 7-15,1-2-2 0,-1 2 8 0,0 0-4 16,7 0-10-16,-12 0-3 0,-16 15 1 15,15-6 4-15,-3-2 12 0,4 5-15 0,-2 0 4 16,3-2 3-16,0 0 0 0,3 4-7 16,1 0 4-16,0 0-14 0,1-3 11 0,4-3-11 15,2 2 11-15,0-10-8 0,0 0 0 0,0 8 1 16,11 3 2-16,-4-10 2 0,-1-1-36 0,15 0-20 16,-11 0-21-16,6 0 7 0,25-12-104 15,-18 3-17-15,-4-1-54 0,3 0 21 0,-1-4-251 16,-2-3-23-16,-5 5 61 0,0-2 1 15,-4-6 43-15,1 8 28 0,-1 0 24 0,-4-3 23 16,-1 8 25-16,0-2 10 0</inkml:trace>
  <inkml:trace contextRef="#ctx0" brushRef="#br1" timeOffset="55165.4">8763 11074 935 0,'-4'0'339'0,"-4"-4"-62"0,1 4-36 16,2-1-24-16,-4 1 4 0,4 1-44 16,0 3 14-16,0-3-45 0,0 2-29 0,0 0 11 15,-2 1-15-15,5-1-23 0,-2 3 10 0,1 0-22 16,2-1-33-16,1 1 27 0,1 1-25 0,-1 0 15 16,0-2-20-16,14 14 0 0,-9-10-3 0,-1 0 16 15,2-2-33-15,-3-2-4 0,1 1-1 16,1-2-9-16,0 0 10 0,-1-1-6 0,-1 3 10 15,-1-5 12-15,0 4-27 0,-1 0-3 16,-1-5-6-16,0 0-33 0,0 8 4 0,0-1-38 16,-17 11-23-16,8-10-37 0,0 0-36 0,-2 4 16 15,-2-4-294-15,-1 2 45 0,0 0 41 0,2-3 10 16,6-1 19-16,-4 7 11 0,1-1 30 16,2 1 19-16</inkml:trace>
  <inkml:trace contextRef="#ctx0" brushRef="#br1" timeOffset="55361.39">8875 11935 493 0,'-1'7'263'0,"-2"0"-33"16,-5 8-16-16,-3-1-41 0,-1 0-56 15,-6 0-31-15,6 4-9 0,-8-7-184 0,0 2-148 16,-3-1-41-16,-3 0 33 0,3-5-50 0</inkml:trace>
  <inkml:trace contextRef="#ctx0" brushRef="#br1" timeOffset="62078.98">12970 11244 357 0,'15'0'272'0,"-15"0"-45"0,0 0-9 16,0 0-17-16,0 0-9 0,14 0 3 0,-14 0-33 16,19-8-8-16,-16 6-21 0,-1 1 22 0,0 4-23 15,-1-5-1-15,0 1-17 0,1 0 8 16,-1 1-4-16,-1 0 9 0,1 1-16 0,-1-2 6 15,3 2-12-15,-3-1 9 0,0-1-12 16,0 1-11-16,0 0-9 0,0 0 27 0,-3 1-2 16,1-1 5-16,-1 0-13 0,-1 0 5 0,0 0-5 15,-1 1-1-15,-2 1 2 0,0-5-31 16,-1 3 4-16,2 1-5 0,6-1 18 0,-14 0-13 16,1 0-16-16,-2 0 12 0,1 0-9 15,0 0-23-15,2 0 17 0,2 0-26 0,0 0 8 16,2 0-3-16,0 0-20 0,2 0 21 0,-1 0-5 15,0 0-23-15,1 0 14 0,-2 0 4 0,0 0-20 16,2 0 12-16,-1 0-8 0,1 0 13 16,0 0-13-16,6 0-25 0,-10 0-8 0,4 0-26 15,6 0 5-15,-7 0-91 0,7 0-25 16,-8 0-20-16,8 0-62 0,-8 0-27 0,8 0 27 16,0 0-261-16,0 0 38 0,0 0 25 0,-6 0 51 15,1 8 27-15,7-8 24 0,-2 1 28 16,2 0 42-16,-1 1-62 0,2 1 94 0</inkml:trace>
  <inkml:trace contextRef="#ctx0" brushRef="#br1" timeOffset="62482.96">12984 11436 328 0,'0'0'337'0,"0"3"-43"0,0-1-37 0,0 0-25 15,0-2 27-15,0 4-26 0,-2-4-25 0,-1 0-21 16,2 3 29-16,-2-3-42 0,2 0 3 0,-2 0-20 16,-1 0 17-16,2 0-5 0,-5-1-35 15,2 1 29-15,-2 0-4 0,3 0-14 0,-4 0-1 16,8 0 3-16,-8 0-13 0,-6 0-20 0,-2 0-17 15,0 0 3-15,2 0-2 0,2 0-17 16,0 0-13-16,2 0 4 0,0 0-5 0,3 0-11 16,1 0-19-16,-2 0 15 0,8 0-22 0,-10 0-4 15,3 0-7-15,7 0-5 0,-7 0 19 0,7 0-32 16,-9 0-8-16,1 0-22 0,8 0-55 0,-8 0 8 16,8 0-25-16,-5 0-65 0,5 0-18 15,-7 0-22-15,7 0-39 0,0 0 24 0,-9 0-210 16,9 0-52-16,0 0 73 0,0 0 12 15,-7 0 5-15,7 0 57 0,0 0 37 0,0 0-3 16,0 0 16-16,0 0 6 0</inkml:trace>
  <inkml:trace contextRef="#ctx0" brushRef="#br1" timeOffset="69555.53">13305 11105 328 0,'0'-15'252'0,"0"15"-16"0,0 0-17 16,0 0-6-16,0 0-18 0,0 0-22 0,0-15-5 15,-23-4 1-15,23 15-12 0,1 0-30 0,0 2 2 16,1-1-30-16,-1 0 26 0,0 0-38 16,-1 1 3-16,3-1-4 0,-3 0-13 0,1 0 27 15,0 0-18-15,0-1-13 0,1 2-10 0,-2-1 21 16,1-1 6-16,0 2-20 0,1 0-25 16,-2 0 15-16,0 1-12 0,1-1-18 0,0 1 25 15,0 0-2-15,1-1-19 0,-2 0 12 16,0 2-18-16,0-1 7 0,0 0-19 0,0 1-7 15,0 0 41-15,0 2-14 0,0 2-5 0,0 0 4 16,0 1 5-16,-3-1 7 0,1 3-19 0,-1 11-3 16,0 1-1-16,-3 6-3 0,0 1 50 15,-3 3 0-15,2 2-1 0,-3-4 0 16,3 4 0-16,1-2 9 0,-1 2-21 0,0-1 8 16,-3 1-5-16,4-6 10 0,1-5-23 0,-1 4 8 15,2-4-5-15,-2-1-4 0,4-1-2 16,-2-4-8-16,-1 1 8 0,3-3-14 0,-1-4-13 15,3-1 3-15,-2-1-13 0,1-3 18 0,0 3-14 16,1-3 5-16,-2 0 9 0,1-2-11 16,1 2 8-16,0-2 7 0,0-1-2 0,0 0-13 15,0 0-21-15,0-1 10 0,1 0 5 16,-1-2 4-16,0 0-2 0,2 0-1 0,2-3 7 16,-2 3-13-16,5-10 2 0,2 0-8 0,1-3 18 15,1 1-20-15,3-3 19 0,-1 0-18 16,0-1-1-16,5 4-3 0,-5-4 7 0,3-2 0 15,0 2-12-15,-1 0-10 0,0 1 26 0,0 0-15 16,0 1 10-16,-1-1-6 0,0 3 8 16,0 1 7-16,-1-2-21 0,2 3 1 0,-2-2 17 15,-3 5 5-15,-1 2-4 0,-3 1-13 0,1 3 13 16,-2-2-13-16,-1 3-3 0,1 0 24 16,-3 2-12-16,-1-2-19 0,3 2 13 0,-2 0-6 15,0-1 3-15,1 0-7 0,-3 2 15 16,2-1-1-16,0 1 5 0,0 0 0 0,0 0-7 15,-2 0-13-15,0 0 9 0,0 0 17 0,0 0-3 16,0 0-10-16,2 6 9 0,-3-4-6 16,1 1 6-16,-3 0 1 0,1-1-12 15,-2 1 21-15,-8 6-16 0,1 1 6 0,-1-6 20 16,-4 6-9-16,3-2-8 0,-2-1 13 0,2 1-17 16,1 4 8-16,1-10-14 0,2 4 8 0,0-3-5 15,4 0 2-15,-3 2 20 0,2-2-5 16,-7 6 1-16,5-3-5 0,-3 4 12 0,2-3-8 15,2-3 10-15,0 4-22 0,3-2 6 16,-1-1 6-16,1 2 3 0,3-3-17 0,-3 2 21 16,2 1-7-16,-1-3-5 0,3 17 6 0,0-7-7 15,0-14-12-15,0 9 17 0,0 0 12 0,0-1-4 16,16 13 1-16,-5-9-9 0,1 1 4 16,1-3 0-16,0-3-2 0,2 1 5 0,0-2-12 15,0 1 8-15,1-4-9 0,0 3-2 0,-4-3 3 16,2 4-8-16,2-1 6 0,0-2 0 15,-7-3-1-15,1 0-16 0,-3 1 12 0,-1 1-12 16,-6-3-22-16,0 0 0 0,0 0-32 16,8 0-40-16,-8 0 11 0,9 0-75 0,-9 0-37 15,0 0-57-15,6 0 22 0,-6 0-179 0,0 0-71 16,7 0 21-16,-7 0 35 0,6 0 31 0,-6 0 6 16,8 0 25-16,-8 0 23 0,7 0 20 15,4-6 83-15</inkml:trace>
  <inkml:trace contextRef="#ctx0" brushRef="#br1" timeOffset="70191.49">14134 11246 654 0,'0'-3'313'0,"-1"0"-64"0,0 1-4 16,0-3-41-16,-2 3 4 0,0 0-31 0,1-1 18 15,-3-1-27-15,0 2-25 0,1-2-6 16,-1 2 0-16,0 1-21 0,-2-2 3 0,1 1 16 16,1 1-16-16,-2-2-19 0,1 3-11 0,-2-1 21 15,1 0 6-15,-1 1-5 0,2-2 6 0,6 2-26 16,-8 0 9-16,0 0-21 0,-3 0 11 16,-2 0-24-16,1 0 14 0,-6 11-24 0,11-8 11 15,-2 1-3-15,2-1 9 0,2 0 7 0,-6 5-13 16,2 0-11-16,0 6-2 0,-1-6 10 15,2 5-6-15,2-3 4 0,2 0 5 0,-1 3-7 16,-2 3 3-16,5-1 4 0,1-3-16 16,-2 8 7-16,2-5-9 0,1-8 20 0,0 6-19 15,0 2 0-15,0 3-4 0,0 0-1 0,0 2 1 16,0 0 3-16,0 1-5 0,0-2-4 0,0 4-17 16,0-1 5-16,0 2 9 0,0-2-10 0,0 2 6 15,0-1 9-15,0 1-6 0,0-2 4 16,0 2-11-16,0-2-22 0,0 0 16 0,0-2-11 15,0-3-12-15,0-4 23 0,0-2-5 16,0-1-22-16,0 0-14 0,0-2-23 0,0-8-14 16,0 8-34-16,0-8-20 0,0 9-34 0,0-9 15 15,0 0-131-15,0 0-44 0,0 0 27 0,0 0-219 16,6 0-27-16,4 11 38 0,-7-13 38 16,-3 0 33-16,2 0 30 0,0-2 26 0,2 1-16 15,-3-2 81-15,3 1 38 0,-2 0-24 16</inkml:trace>
  <inkml:trace contextRef="#ctx0" brushRef="#br1" timeOffset="70393.48">14081 11636 823 0,'-1'-4'315'15,"-2"0"-32"-15,2 1 7 0,-10-6-49 0,0 4-44 16,1 3-51-16,-1 0-56 0,-9 0-75 0,-6-2-104 16,1 3 8-16,-4 1-287 0,-1-1 28 15,16 1-1-15,-6 0 75 0,-7 0-6 0</inkml:trace>
  <inkml:trace contextRef="#ctx0" brushRef="#br1" timeOffset="71151.43">15128 11362 666 0,'0'0'274'0,"0"0"-48"0,0 0 11 15,0 0-24-15,14 0-22 0,-14 0-5 16,0 0-34-16,0 0-2 0,0 0-6 0,0 0-3 16,0 0 1-16,0 0 14 0,0 0-54 0,0 0-2 15,-26-1-23-15,8 6 6 0,3-2-16 16,-4 0 2-16,5 0 3 0,1 0-24 0,-4-1-4 15,6 0-14-15,1 1-11 0,-2-2 14 0,2 1-54 16,4-2-27-16,-2 0-51 0,0 0-53 16,8 0 14-16,0 0-275 0,-7 0 29 0,7 0 28 15,-7 0 4-15,7 0 47 0,0 0-2 0,0 0 27 16,0 8-12-16</inkml:trace>
  <inkml:trace contextRef="#ctx0" brushRef="#br1" timeOffset="71417.41">15148 11582 422 0,'0'0'308'0,"3"1"-20"0,-3-2-36 16,0 1-26-16,0 0 1 0,-3 0-2 15,3 0-28-15,-5 0-14 0,3 0-3 0,-3 0-27 16,-1 1-22-16,1-1 12 0,-1 2-50 0,-12 2-30 16,9-4-29-16,-20 4-60 0,6-1-66 15,2-3 8-15,-2 3-307 0,-2-2 4 0,-1 4 15 16,-1-4 14-16,3 0 62 0,0 2 26 16,1-3-47-16</inkml:trace>
  <inkml:trace contextRef="#ctx0" brushRef="#br1" timeOffset="72226.39">15762 11101 357 0,'0'0'277'0,"0"0"-45"0,0-14-31 15,0 14-5-15,0 0-13 0,0 0-11 16,-7-28-16-16,7 26-23 0,0 1-17 0,-3-3-10 16,3 3-8-16,0-2-17 0,2 2 9 0,-2 1-4 15,1 1-19-15,-1 2-3 0,0-2 19 16,3 3-27-16,-2 3-1 0,-1-2 22 0,0 2-9 15,0 1-7-15,0 2-2 0,0 7-5 0,5 20 7 16,-5-27 5-16,0 5-21 0,0 3-1 16,0 2-14-16,0-2 19 0,0 0-19 0,0 0-1 15,0-4 6-15,0 1-3 0,0-4-16 0,0 2 4 16,0-2-13-16,0 3 27 0,0 1-25 16,0-1-17-16,0 0-17 0,0-3-34 0,0-1-34 15,0-1-20-15,0 0 10 0,0-2-131 16,0-7-95-16,0 10-63 0,0-2-7 0,0-2 78 15,13 14 33-15,-3-9 15 0,-2-5-5 0,-1-1-12 16</inkml:trace>
  <inkml:trace contextRef="#ctx0" brushRef="#br1" timeOffset="72516.35">16075 11510 478 0,'1'0'338'0,"3"-2"-22"16,0 2-17-16,-2 0-29 0,-1 0-37 0,-1 0-32 16,0 2-11-16,-1-2 13 0,-5-2-28 15,1 4-7-15,0-4 0 0,-1 4-34 0,-14 1-13 16,10-3 12-16,-8 0 12 0,-1 0-14 0,-3 0-41 16,-1 0 7-16,-26 8-37 0,23-8 2 15,-2 0 0-15,1 2-7 0,12-2-11 0,-5 0 0 16,-3 0-4-16,-1 0-62 0,0 0-12 0,3 0-29 15,2 0-13-15,2 0-54 0,4 0-16 16,2 0-68-16,1 0 19 0,10 0-125 16,-9 0-79-16,9 0-25 0,0 0 61 0,-6 0 29 15,-1-5 12-15,9 8 18 0,-1 0 28 0</inkml:trace>
  <inkml:trace contextRef="#ctx0" brushRef="#br1" timeOffset="73220.3">15719 11822 602 0,'-2'2'292'15,"1"0"-29"-15,0-1-22 0,1 0-29 0,-2 0-3 16,2-1-35-16,-1 0 15 0,1 2-15 0,-1-4-1 15,2 1-38-15,-2 0-4 0,0 0 5 16,2-3-37-16,-1 4 5 0,0-2 6 16,2-2-49-16,-2 1 23 0,2-3-13 0,0 2-16 15,8-10 18-15,-3 7-31 0,3-4-2 0,0 4 8 16,0-3-16-16,0 5 5 0,2-5-16 0,-2 7-2 16,-1 2-14-16,-1 1 21 0,-2 0-19 15,-6 0 6-15,0 0 31 0,9 0-7 0,-1 0-37 16,-8 0 4-16,18 12 10 0,-8-2 7 15,-1 0-19-15,1 4 2 0,-3-4-3 0,-1 2-1 16,2-2 0-16,-2 6 38 0,-1-5-12 16,-1-1-4-16,-1 2 46 0,-2-3-2 0,-1 1 5 15,0 0-31-15,0 3 16 0,-12 22-1 0,2-15-7 16,1-1-11-16,0 0 6 0,-5-2-4 16,0-1-3-16,0-1-24 0,0 1 31 0,-4-1-37 15,4-3 19-15,-2 1 2 0,3-2-12 16,-4-2 18-16,4 0-18 0,4-5 8 0,1 0-10 15,-1 0 9-15,2-1-14 0,2-3-4 0,-1 0-17 16,-1 2 37-16,2-2-10 0,5 0-10 16,0 0-6-16,0 0-5 0,-14-15 7 0,14 10-19 15,-1-2 2-15,2 0 16 0,5-10-15 16,1-1-8-16,3 3 3 0,3 2 2 0,-2-3-9 16,3 1 21-16,-5 2-16 0,3 1 8 0,1 3-3 15,-2 2 8-15,2 3 0 0,-2 2-15 16,-4 0 3-16,-7 2 12 0,6 0 20 0,-6 0-16 15,9 0-4-15,-4 0 26 0,7 14-3 0,-8-10-1 16,-2 2-25-16,8 6 7 0,-1 2 0 16,-2-2 2-16,-1-1 13 0,4 1 9 0,-4 0-3 15,-3-3 15-15,1-2-15 0,1-1-16 0,3-1 6 16,3 4-22-16,6 0 1 0,-2-2-38 16,-6-5-42-16,3 0-38 0,-2-2-36 0,0 0-72 15,0 0 21-15,2 0-261 0,5 0 46 16,18-13 32-16,-16 9 29 0,0-1 13 0,-4-1 26 15,3-2 20-15,3-2-11 0,-5 0 32 0</inkml:trace>
  <inkml:trace contextRef="#ctx0" brushRef="#br1" timeOffset="73987.26">16458 11554 885 0,'0'-5'315'0,"-3"1"-47"16,3 1-10-16,0-2-3 0,0 4-57 16,0-3-18-16,-3 3-4 0,3-2-39 0,0 3-6 15,0-2 23-15,0 2-5 0,0 2-11 0,0 1-24 16,0 0-6-16,0-1-15 0,0 4-3 0,3-1-9 15,-3 2 24-15,1 2-3 0,1-1 12 0,-2 3-26 16,0 6 6-16,0 2-2 0,0 1-13 16,0-1-12-16,0-2 4 0,0 0-8 15,0-3-16-15,0-2 17 0,0 0-26 0,0 3 3 16,0-6-20-16,-11 11 16 0,11-20-7 0,0 0 5 16,0 0-5-16,0 7 10 0,0-7-20 0,0 0 0 15,2 9-1-15,0-12 0 0,-1 1-21 16,9-11 10-16,-1 0 14 0,1 1-20 0,-1-3 20 15,3-5-6-15,-2 7-6 0,3-2-9 0,-3 1-3 16,2 1-2-16,1 0 10 0,-3 2-4 16,2-3-19-16,-5 6 21 0,-1 7 2 0,-2-3-6 15,2 0 9-15,-3 4-24 0,1 0 6 0,-4 0 6 16,0 0-14-16,0 0-1 0,10 13 22 16,-8-8 4-16,-1 0 2 0,1 0-8 15,1 2-7-15,-3-4-2 0,3 4-3 0,-3 0-15 16,2-3 29-16,-1 0-6 0,-1 0 15 0,3 2-6 15,-2-3 3-15,1-1-19 0,0 0 13 0,3 0-18 16,0-1 20-16,-5-1-19 0,0 0 20 16,7 0-4-16,16-17 4 0,-12 7 11 15,2 1-14-15,-1-4 6 0,0 0-21 0,0 4 21 16,-3-1-4-16,-1 2 3 0,-3 3-6 16,1 0-24-16,-2 1 12 0,0 4 8 0,-3-1 1 15,-1 1-1-15,0 0-8 0,0 0 7 0,6 0 8 16,5 12-8-16,-6-9-8 0,-3 3 3 15,7 7 8-15,-2 3-4 0,2-4 11 0,-1 3-26 16,-2 1 22-16,1 2 1 0,0-4-10 16,1 2 30-16,2 0-15 0,-3-3-13 0,-2-2 6 15,2 5 13-15,-5-5-3 0,1-1 0 0,-1-2-15 16,1-2-13-16,-2-1-20 0,0 1 5 16,1-4-77-16,-1 3-63 0,-1-3-40 0,0 0-42 15,1 1 26-15,1-2-246 0,-2-1-27 16,2 0 75-16,-2 0-10 0,0 0 94 0,0 0 3 15,0 0 19-15,7 0 47 0,-7 0-9 0,28-19 7 16</inkml:trace>
  <inkml:trace contextRef="#ctx0" brushRef="#br1" timeOffset="74443.26">17130 11550 343 0,'-3'-5'393'0,"2"1"-39"16,0-3-41-16,-3 2 5 0,1 2-52 0,1 1-32 16,2-3 40-16,-1 3-32 0,-1 0-29 0,1 0-18 15,0-3-26-15,1 4-15 0,0 0-36 16,-2 1 18-16,2 0 5 0,0 1-23 0,0 0 15 16,-2 4-37-16,4-1 30 0,0 2-27 0,-2 0 9 15,1 1-3-15,3 11 4 0,0 2-26 16,1-1 12-16,-1-1-11 0,-3-1 4 0,4 0-4 15,-2-5-9-15,2 6-16 0,0 0 7 0,-1-2-4 16,-2-4-22-16,2 1 8 0,-1-3-3 0,-1-5-4 16,1 2-15-16,-1-1 21 0,1-1-7 15,-2-1-17-15,2 0 3 0,0-3 4 0,1 3-1 16,0-4-3-16,1 0-1 0,-5 0-3 0,12 0 12 16,10-15-7-16,-10 6 3 0,0-2-11 15,-1 1 10-15,1-4 4 0,-2-2 16 0,-1-4-24 16,1 2-3-16,-3-2 12 0,0 1 2 15,0 2-20-15,-1-2-8 0,-1 1 5 0,-2 4 2 16,-3 4 3-16,0 1 8 0,2 2-32 0,1-1-13 16,-3 3-35-16,0 5-54 0,0 0 10 15,0 0-143-15,0-8-79 0,0 8 27 0,0-7-282 16,0 7 52-16,0 0 43 0,0 0 10 0,0 0 42 16,0 0 32-16,8-11 51 0,-2 12 26 15,-4 2 22-15,2-1-7 0,0 2 51 0,0-2-64 16</inkml:trace>
  <inkml:trace contextRef="#ctx0" brushRef="#br1" timeOffset="74947.2">17729 11599 613 0,'0'-7'280'16,"0"2"-15"-16,-1-3-29 0,0 3-18 16,1 1 19-16,0-2-22 0,-4 1-20 0,3 0 25 15,-2 0-26-15,1 1 40 0,-2-2-12 16,1 2-9-16,-8-5-2 0,3 1-18 0,1 3-32 15,-1-1-23-15,0 4-3 0,1 0 0 0,-1 0-15 16,8 2-9-16,-7 0-22 0,1 0 2 0,-2 0-27 16,0 0 22-16,-13 13-12 0,7-4-2 15,2-1-17-15,-2 2 0 0,5 3-8 16,3 1 7-16,-1 0 6 0,-1 4-6 0,4-1 6 16,-1 2-6-16,1-1 0 0,1 2-3 0,1 0-2 15,2 3-6-15,0-1-6 0,0-3 14 16,0-6-30-16,0 5 11 0,0 3-4 0,0 0-14 15,0 1-4-15,0 0 9 0,0 1-7 0,0 0 3 16,0 1-29-16,0-1 1 0,0 0-14 16,-10 21-43-16,3-27-18 0,1 3 7 0,-1-3-86 15,1 0-25-15,0-2-28 0,-3-2-29 0,2-4-27 16,6 1 29-16,-3-4-189 0,3-4-58 16,1 2 53-16,0-4 29 0,4-2 14 0,-2 0 69 15,2 0 6-15,1-1 36 0,8-5 18 0,0-2 10 16</inkml:trace>
  <inkml:trace contextRef="#ctx0" brushRef="#br1" timeOffset="75145.19">17658 11930 731 0,'-1'-4'375'0,"1"2"-28"0,-2-1-44 15,0 2 20-15,-2-2-60 0,0 2-18 0,-1 1-12 16,-1 0-45-16,-3 0-6 0,2 3-21 15,1-3-71-15,6 0 3 0,-9 0-98 0,-1 0-19 16,3 0-78-16,1 0 9 0,-3 0-213 16,3 0-91-16,-2 0 11 0,8 0-17 0,-9 0 51 15,9 0 51-15,-18-11 10 0,16 6-36 16</inkml:trace>
  <inkml:trace contextRef="#ctx0" brushRef="#br1" timeOffset="75877.14">17687 11130 706 0,'0'-1'342'0,"0"0"-64"15,-1 0-7-15,1-1-5 0,1-1-43 0,-1 2-25 16,2 0-32-16,-1-3-2 0,3 2-16 16,-3-1-16-16,3 2 17 0,1-2-18 0,-1 0-34 15,1 0-12-15,-1 2-6 0,5-2-34 0,-4 0 13 16,12 1 11-16,-4-3-21 0,-2 4-3 15,-1 0-11-15,1-1-1 0,-2 1 19 0,-9 1-37 16,7 0 5-16,-1 0-13 0,2 0 25 16,-3 0-5-16,-5 0-8 0,9 0-24 0,5 11 48 15,-12-7-39-15,2 0 14 0,-1 0 10 0,0 1 1 16,-2 0-5-16,-1 1 19 0,0 0 3 0,-1-3-7 16,1-3 13-16,0 0-13 0,0 10 21 15,-12 17-15-15,4-12-15 0,2-3 30 0,-2-3-8 16,2 6-3-16,-3-2-7 0,6-4-14 15,1 1 19-15,-2 0-13 0,1-2 6 0,1 0-5 16,-1 0 10-16,3-8 2 0,0 0-1 16,0 8-4-16,18 11 6 0,-5-10-16 0,1-4-8 15,3-1 9-15,-2 6-23 0,2-9 11 16,-6 1 4-16,8-1-6 0,-5-1 7 0,-14 0 2 16,13 0-18-16,-3 0-9 0,3 0 7 0,-4 0-11 15,-2 0-52-15,0 0 5 0,2 0-60 0,-4 0-48 16,-5 0-70-16,8 0-53 0,-8 0 28 15,8 0-246-15,-8 0 35 0,11-11 47 0,-10 10 49 16,-2 1 26-16,1 0 25 0,-4 0 19 16,2 1 7-16,1 2 14 0,-2-2-17 0</inkml:trace>
  <inkml:trace contextRef="#ctx0" brushRef="#br1" timeOffset="77551.04">11861 12915 612 0,'0'0'277'0,"0"0"-28"0,0 0-39 0,14 0-6 16,-14 0-13-16,0 0-11 0,0-14-24 0,0 14 25 15,0 0-47-15,0 0-5 0,0 0-11 16,0 0-12-16,0 0 29 0,0 0-40 0,0 0-5 16,0 0-2-16,0 0-25 0,0 0 15 0,0-19 6 15,-8 19-3-15,-9 2-20 0,10-2-8 16,-5 0 7-16,-4 0-16 0,-12 9 11 0,10-8-7 16,4 2-21-16,3 0 10 0,0-2-7 15,1 0-7-15,1 1-6 0,3-2-2 0,-2 3 32 16,4-3-22-16,-2 1 9 0,1-1-18 0,0 2-26 15,1-2 27-15,0 0-4 0,0 1 1 16,2-1-12-16,-1 0 4 0,-1 1 27 0,3 2-33 16,-1 1-2-16,0-1 0 0,2 4 11 0,0-3-29 15,0-4 20-15,0 0 1 0,0 15 0 0,0-1-2 16,0-1 13-16,0-1-2 0,0 1-3 16,0-2-12-16,0 2 15 0,0 6 13 0,0-1-25 15,-9 24 15-15,3-20-9 0,-1 0 1 0,0-1-12 16,-5 3 12-16,1-2-12 0,-3-2 12 15,2 0 23-15,3 0-20 0,-3-2 2 0,1-2-4 16,0 1-2-16,2-3 1 0,6-2 4 16,-2-3-1-16,0-2-1 0,2-1-3 0,1-1 9 15,0-1-1-15,0-1 24 0,2 1-14 16,0-4-2-16,0 0 32 0,0 0-14 0,0 0-9 0,13 17 6 16,-9-15 6-16,1 1-11 0,1 0 13 15,2-2 3-15,7 5-16 0,2-1-19 0,-2 0 22 16,4-1 1-16,-6-3 12 0,1-1-25 15,0 0-10-15,-5 0 17 0,4 0-26 0,2 0 7 16,3 0-20-16,19-11-16 0,-20 8 3 0,1-2-75 16,-2-1-41-16,-3 1-35 0,4-4-43 15,-6 5 21-15,3-3-168 0,-6-1 30 0,-2 1 28 16,-2 2-107-16,0 0 24 0,1-1-11 0,-5 2 63 16,4 0 59-16,-3 0 16 0,-1 0 15 15</inkml:trace>
  <inkml:trace contextRef="#ctx0" brushRef="#br1" timeOffset="77820.03">11618 13169 635 0,'-2'-2'313'15,"-1"-3"-37"-15,3 4-18 0,-2-2-22 0,-1 2-27 16,2-2-31-16,1 1-33 0,0 1-10 0,0 0-23 16,4-2 1-16,-2 2-14 0,5 2 3 15,-2-2-8-15,4 1-14 0,13-2-37 0,-11 2-49 16,3 0-51-16,22-10-81 0,-18 9 12 0,6 0 12 16,-1-1 11-16,-1 2-252 0,-11 0-24 15,6 0 65-15,3 0 0 0,-2 0 28 0,5 0 10 16</inkml:trace>
  <inkml:trace contextRef="#ctx0" brushRef="#br1" timeOffset="78315.99">12628 13023 606 0,'-3'-2'291'0,"0"-4"-34"0,-1 3-26 0,-7-6 4 16,4 1 5-16,0 3-39 0,1 1 3 0,1-1-8 16,-1 0-11-16,2 2-1 0,0-1-20 0,-1 1 18 15,3 1-9-15,-4-3-11 0,3 3-5 16,-4-1-19-16,-4-5-14 0,3 2-29 0,-2 2 18 15,2-1-24-15,1 4-6 0,0 0-13 0,2 1-17 16,-3-1-2-16,8 1 3 0,0 0-9 16,-9 0 6-16,3 0-16 0,-16 11-4 0,15-4 7 15,-7 1 5-15,6 2-30 0,0 2 25 0,0-1 0 16,0 5-7-16,1-1 9 0,2 1-2 16,1 1-1-16,0-3-7 0,3-2 17 0,-2 12-11 15,2-2 4-15,1 1-2 0,0-11 7 16,0 5-11-16,0 4-3 0,0 4-6 0,0 0 3 15,0 0-13-15,0-1 13 0,0-1-19 0,10 25 5 16,-10-25-24-16,0-3-3 0,2 2-24 16,-2-11-41-16,0 2 9 0,0 5-49 0,0 1-21 15,0 0-40-15,0 1-12 0,0 1-41 16,-12 19-18-16,7-26 23 0,4-1-260 0,-3 4 39 16,3-5 34-16,-3 4 29 0,0-5 27 15,2-1 23-15,-2-3 2 0,2-1 76 0,2-3-20 16</inkml:trace>
  <inkml:trace contextRef="#ctx0" brushRef="#br1" timeOffset="78566.98">12615 13354 574 0,'-1'-4'314'0,"0"0"-52"15,-3 1 14-15,2-1-27 0,-2 1-35 0,-8-6-17 16,-2 7-33-16,1 1 2 0,3-1-24 0,-1 2-29 16,-5 0-1-16,-1 0 20 0,-2 0-45 15,-2 0-18-15,-21 14-14 0,17-11-45 16,6 2-36-16,1-3-26 0,3-1-52 0,3 2 11 16,2-2-293-16,4 2-13 0,-2-3 30 0,4 0 38 15,0 1 8-15,4-1 2 0,0 0 19 0</inkml:trace>
  <inkml:trace contextRef="#ctx0" brushRef="#br1" timeOffset="78997.95">13548 13351 265 0,'3'0'382'0,"-1"0"-51"16,0-1-19-16,0 1-54 0,-2 0-1 16,0 0-34-16,0 0-5 0,-2-3-31 0,0 3-1 15,-1 0-3-15,1 0-23 0,-5-1-17 0,0-1 8 16,0 2 4-16,-11 0-13 0,-2-6-21 16,-2 6-15-16,3-3-2 0,-3 3-30 15,1-2-14-15,1 1-7 0,0-2-69 0,1 3-5 16,1-4-63-16,2 4-13 0,0-4-49 0,3 4 14 15,5-1-153-15,8 1-123 0,0 0 30 0,-9 0 29 16,9 0-18-16,0 0 28 0,-11 7 25 16,12-2 24-16,3-2 16 0</inkml:trace>
  <inkml:trace contextRef="#ctx0" brushRef="#br1" timeOffset="79246.94">13442 13532 827 0,'2'4'396'0,"-1"-1"22"0,2-1-8 16,-3 0-48-16,0-1-18 0,0 1-40 0,-1-2-28 15,-4 0-25-15,1 0-29 0,0-2-27 16,-1 0-20-16,-8-4-13 0,-6-1-22 0,-2 1-23 16,1 1-37-16,-3 0-43 0,-1 2-25 15,-1 0-12-15,5 3 0 0,1 0-133 0,-2-3-48 16,10 3-55-16,-2 0 21 0,-4 0-275 0,-13 13 34 15,17-9 35-15,3-2 29 0,1 1 29 16,3-1 44-16,1-1 29 0,1 1 5 0,0-1-15 16,1-1 4-16</inkml:trace>
  <inkml:trace contextRef="#ctx0" brushRef="#br1" timeOffset="80027.89">14211 12891 491 0,'0'0'338'0,"0"0"-36"16,0 0 7-16,4-32-23 0,-3 28-60 0,0 0-13 15,2 0-25-15,-2 3 2 0,1-1 2 16,-1 4-21-16,1-1 34 0,1 3 0 0,-2 2-16 16,1 1-12-16,-1-2 3 0,-1 2-10 0,0 14-22 15,0 0-2-15,0-10-15 0,0 4-6 0,0 3-9 16,0 1-9-16,0-3-8 0,-9 16-11 16,5-13-13-16,4 2 4 0,0 0-11 0,-1-7-10 15,1-2-5-15,0-2-13 0,0 0-1 16,0-2-6-16,-2 0-15 0,2-1-54 0,0 1-36 15,-1-3 6-15,1 2-74 0,-1-1-28 16,1 1-58-16,0-1-24 0,0-6 26 0,0 0-166 0,0 9-107 16,0-2 44-16,0-7 42 0,0 8 15 15,0-8 63-15,10 14-1 0,-5-11 23 0,1-2 15 16,-1 2 11-16</inkml:trace>
  <inkml:trace contextRef="#ctx0" brushRef="#br1" timeOffset="80338.87">14496 13262 910 0,'4'-1'317'0,"0"1"20"0,1 1-37 0,-1-1-38 16,0 0 30-16,-2 1-41 0,2-2 1 0,-1 1-24 16,-1 0-3-16,-2-1-21 0,0 2-15 15,-1-1-5-15,-3 1-26 0,-1-1-12 0,-1 0 4 16,-2 0-26-16,-11 8-2 0,1-4-13 15,-9-1-13-15,-1-1-3 0,-3 0-18 0,-2 3-3 16,4-2-21-16,-2 0 13 0,1 1-11 16,4-1-14-16,-1-1-6 0,3 0-25 0,0-1-15 15,4-1-5-15,0 2-19 0,12-2-28 0,-1 0 5 16,-2 0-67-16,2 0-45 0,-1 0-41 16,3 0-62-16,7 0 27 0,-9 0-231 0,-1-10 36 15,6 9 33-15,1 0-4 0,3 1 25 0,0 0 27 16,0 0 15-16,0 0 36 0,0 0 16 15,0 0 9-15</inkml:trace>
  <inkml:trace contextRef="#ctx0" brushRef="#br1" timeOffset="81129.83">14165 13634 675 0,'-1'4'296'15,"1"-1"-27"-15,-1-1-26 0,1 1-14 0,-2-1-19 16,4 0-8-16,-4 0 32 0,4 0-53 0,-4 0-9 16,2-2-14-16,-1 0-16 0,1 0-16 15,0-2-14-15,0 0 34 0,0 0-14 0,0-2-14 16,3 0-21-16,-2 0-6 0,0-2-8 15,2-1-25-15,-1 1 16 0,6-6-21 0,-2 1 15 16,1 3-24-16,-3 1-3 0,1 0 19 0,-1-1-3 16,-1 5-24-16,0 0-12 0,2 0-10 0,0 0 5 15,-1 2 11-15,1 1-17 0,0 0 5 16,-5 0-3-16,0 0-2 0,12 0 7 0,-5 0-2 16,18 11-1-16,-10-5-8 0,-1 2 9 15,-2-3-13-15,3 5 30 0,-5 0-15 0,-2-1 5 16,-2 3-11-16,-1 2 5 0,-2-4 22 15,-3 2-12-15,0-12-5 0,0 15 26 0,0 2-19 16,-12 19 16-16,6-15-13 0,-4-3 1 16,0-1 6-16,1-1-10 0,-2 1 2 0,0-2-3 0,1-1 5 15,-6 0-12-15,6-1 8 0,-4 0-12 16,0-1-14-16,1-1 10 0,-2-3-1 0,1 2-18 16,-3-2 4-16,7-3 27 0,1-1-14 15,-1 0-11-15,3-1 12 0,1-3 1 0,1 2-6 16,0-2-9-16,-2 0-5 0,3 0-1 0,4 0-15 15,0 0 11-15,0 0-29 0,-15-13-4 16,12 10-1-16,1-5-6 0,-2 5 24 0,3-3 1 16,0 2-13-16,-1-2 4 0,1 2 4 0,1 0 2 15,-1-2-13-15,1 6 7 0,0 0 1 16,0-7 6-16,0 7 1 0,0-9 3 0,18-11 4 16,-11 15 26-16,0-3-9 0,2 3 15 15,2-2 0-15,1 1-36 0,-1 5-4 0,-3 0 14 16,-2-2-11-16,2 0 4 0,-1 3 2 15,-7 0 5-15,0 0 3 0,10 0 0 0,-4 0 2 16,17 13 35-16,-15-8-3 0,-3 1 15 16,0 1 4-16,0-1-3 0,0 13-13 0,0-4 38 15,-1-3 2-15,-3-2-27 0,2 0 23 0,-2-5-13 16,2 3-8-16,3 10 8 0,-2-2-7 0,-2-5 6 16,4 4-12-16,-1-4-12 0,0-5 11 0,1 0-37 15,3-2-9-15,5 3-44 0,3-1 5 16,-4-4-105-16,-3-2-46 0,-1 0-93 15,5 0 29-15,4 0-254 0,18-16 64 0,-17 10 31 16,-1-3 40-16,2 0 41 0,-2-2 4 0,-1-2 12 16,3 2-15-16,-1-5 64 0,-1-3-3 15</inkml:trace>
  <inkml:trace contextRef="#ctx0" brushRef="#br1" timeOffset="81792.78">15045 13133 467 0,'2'-7'295'0,"1"4"-31"0,-3-2-9 15,1 2-23-15,-1 0-17 0,3 1-33 0,-3-1-8 16,1 1-1-16,0 0-26 0,-1 0-14 0,0 2 0 16,0-3 5-16,0 2-12 0,0 1-4 0,-2 0 20 15,-1 0-15-15,2 0-24 0,-2 0-1 16,-3 0-9-16,3 0-8 0,0 1 14 0,-1 2-7 15,0 0-9-15,1 0-7 0,-2 0 21 16,1 1-19-16,-6 7 4 0,4-2-16 0,-1 8-5 16,0-7 27-16,-1 5-11 0,3 3 7 15,-2 0-6-15,1 2-6 0,0 2 6 0,-2 0-14 16,2 4-2-16,-1-1-9 0,1 3 1 16,0 2-7-16,-1 2-7 0,1-2-9 0,0 0-6 15,1 0-4-15,0 0 14 0,3-2-4 0,1 3-14 16,1-16 0-16,0 6-9 0,0 4-3 0,13 25-13 15,-5-26-34-15,3-2-2 0,1 0 6 16,0-3-96-16,2-2-11 0,0-1-63 0,1-7-35 16,7 2 24-16,-4-2-251 0,2-5-28 15,-2-2 49-15,4-1 40 0,0-1 41 0,-13 0 37 16,6 0 1-16,7 0 25 0,22-17 10 0,-27 7-21 16</inkml:trace>
  <inkml:trace contextRef="#ctx0" brushRef="#br1" timeOffset="84396.63">15571 13286 536 0,'0'0'231'0,"0"0"-13"15,0-15-23-15,0 15-5 0,0 0-19 0,0 0-7 16,0 0-28-16,0 0-17 0,0 0 2 0,-21-29 0 16,21 26-12-16,-2 0-10 0,2 3-18 0,2-2-3 15,-2 1-6-15,0 0-19 0,-2 0 9 16,2 1-6-16,-2-2 14 0,2-1-15 0,-3 3 0 15,2 0 0-15,-2 0-9 0,0 0 16 16,-4 0-13-16,2 2 22 0,0-2-18 0,-3 0-23 16,-2 0 22-16,-3 0-16 0,-3 0-1 0,-17 8 21 15,16-5-39-15,2-3 45 0,4 1-19 16,2-1-1-16,-2 0-11 0,3 2 2 0,2-2 14 16,-1 1-13-16,1-1-2 0,2 0 0 0,0 1 21 15,4-1-30-15,0 0-4 0,0 0 0 16,-6 0-6-16,6 0 21 0,-8 0-33 0,8 0 18 15,0 0-5-15,-7 0 5 0,7 0-1 0,0 0-2 16,-7 0-1-16,7 0-3 0,0 0-5 16,-10 10 10-16,9-4-6 0,1-3 6 0,-3 3 0 15,3 0-1-15,0-1-3 0,0 2-15 0,0 1 10 16,-1 0-1-16,1 0-2 0,0 3 0 16,0 5 0-16,0 0 13 0,-13 20 5 0,12-22 19 15,-2 0-10-15,2-3-26 0,-3 6 16 16,0-4-9-16,3-4 10 0,-3 0-4 0,3-4 0 15,-2 2-3-15,3-3-2 0,0 0-20 16,0-1 21-16,-2 0-2 0,2 0-1 0,0-1 10 16,0 1-2-16,-4-1 21 0,4-2-21 0,0 0-3 15,0 0-6-15,6 1 2 0,-3-2-26 16,-1-2 29-16,2 1 13 0,0 1-34 0,1-2 28 16,-1 0-6-16,5 2-5 0,-4-2-29 0,2 1-1 15,8-3 27-15,-2 1 5 0,2 0-7 16,-2 1 7-16,-2 2-18 0,-3 0 15 0,-8 1-25 15,9 0 18-15,-1 0-8 0,-1 0-6 0,14 16 8 16,-10-8-27-16,1 4 33 0,-5 0-3 16,-1-1-6-16,-3-1-23 0,0-1 30 0,-2 0 8 15,1-1-2-15,-1 1 8 0,-1-2-18 16,0-7 11-16,0 7-21 0,0 4 23 0,-13 15 6 16,4-12-17-16,-2-2 10 0,0 0-4 0,-2-4 6 15,-3-1 7-15,2 0-21 0,-3-1 5 16,2-1-14-16,1-4-2 0,2 2-4 0,-4 1 3 15,4-4-55-15,12 0-43 0,-9 0-31 0,-5 0-35 16,-9-11-73-16,17 7 23 0,-1 0-224 0,2 0-9 16,5 1 59-16,0-1 9 0,1 1 19 15,3-1 9-15,-2 0 33 0,8-6 18 0,-1 2 44 16</inkml:trace>
  <inkml:trace contextRef="#ctx0" brushRef="#br1" timeOffset="85123.58">16060 13246 759 0,'4'-3'231'0,"-4"2"-27"0,1 1-25 16,1-3-29-16,-2 0 4 0,-1 3 6 0,0 0-12 16,0 2-22-16,-1-2 7 0,-3 1-30 0,3 0 3 15,-3 1-16-15,1-2 18 0,-3 2-5 16,3 0-27-16,-13 2 9 0,0-1 6 0,4 0-30 15,3-1-1-15,-3 0-20 0,4 0 49 0,0-1-16 16,3 3-27-16,-2-2 27 0,5 0-28 16,-4-1-25-16,4 1-3 0,-3-1 25 15,2 2 6-15,-2-1-26 0,2 2 4 0,-1-1 13 16,1 2 15-16,-1-1-33 0,-2 8 7 0,-3-2-19 16,5 5 27-16,-1-1-7 0,1-3-12 0,-1 4 36 15,-1 0-14-15,3 0-24 0,-1 3 2 16,2-4 14-16,2-3-11 0,-3 8 18 0,0-2-12 15,-2-2-3-15,5-1-2 0,-2-4-13 16,2-2-1-16,0 0 24 0,-1-3-4 0,2 0-2 16,0 0-2-16,0-3-2 0,0-2-13 0,0 0 1 15,0 0 4-15,0 0-1 0,12 11 13 16,-10-10-4-16,5-1-10 0,-1 0-2 0,11-2 17 16,-11 2-2-16,6 0-32 0,0 0-6 15,0 0 1-15,2 0 2 0,0 0 8 0,-2 0-17 16,-1 0 4-16,-3 0 0 0,-2 0 22 0,10 11 0 15,-13-8 4-15,3 0-1 0,-3 1-7 16,1-1 0-16,1 1-1 0,-1 1 2 0,5 10 1 16,-2 1 14-16,-4-5 0 0,-1 2 20 15,-2-4-38-15,0-9 0 0,0 9 31 0,0 4-10 16,-15 20-2-16,5-15-4 0,1-3-8 0,-2-1 2 16,-1 4 8-16,3-7-11 0,0 0-8 15,1-3 0-15,0-2-33 0,1-2-35 0,1-3-29 16,-3 1-68-16,3-2-48 0,2 1 17 15,4-1-266-15,0 0 26 0,-6 0-11 0,6 0 68 16,-18-12 19-16,16 6 20 0,-1 2 47 0,3 1-9 16,1-4-15-16</inkml:trace>
  <inkml:trace contextRef="#ctx0" brushRef="#br1" timeOffset="85595.55">16303 13203 564 0,'1'-3'297'15,"0"0"-28"-15,2 2-39 0,-1-2-38 16,1 3-8-16,-1-3 3 0,2 3-17 0,2 2-11 0,-3-1-41 16,3 2-12-16,0-1 10 0,0 0 14 15,11 6-20-15,-2 2 8 0,-3 0-23 0,2 4-26 16,-7 0-13-16,6 1 13 0,-1 1-1 15,-3 4-12-15,0 0 40 0,-3 6-25 0,2-1-25 16,-6 3 22-16,1-2-5 0,1 4 5 16,-3 3-24-16,-1-17-11 0,0 8-6 0,0 5-1 15,-13 34 9-15,10-33-7 0,-4 2-1 0,1 0 20 16,-4-1-24-16,0-5-13 0,1 0 6 16,-1-1-28-16,-3-1-37 0,3-3-29 0,-1-3-57 15,-2 0-70-15,-1 1 18 0,0-2-284 16,1-1 72-16,-1-4 13 0,1-1 17 0,-1 0 58 15,1-1 10-15,3 1 19 0,-2 0-8 0</inkml:trace>
  <inkml:trace contextRef="#ctx0" brushRef="#br1" timeOffset="86605.5">17039 13196 483 0,'0'-17'183'16,"0"17"13"-16,0 0-20 0,0 0-3 0,0 0-13 16,0-15 17-16,0 15-28 0,-14-20 7 0,15 19 10 15,1 1-2-15,-2-2-2 0,0 0-42 16,0-1 17-16,1 1-26 0,-1 2 2 0,-1 0-26 15,-1-1 9-15,0 2 11 0,-2 1 2 0,0 1-20 16,-2-1-4-16,1 1-5 0,-8 5-6 0,0 4 32 16,0-6-10-16,4 0-30 0,-1 7-7 15,-5 2 27-15,2-1-9 0,-1 1-5 0,-1 3 12 16,1 2-6-16,1-1 1 0,1 6-4 16,1-2 11-16,1 5-1 0,-1-1-14 0,2 2-13 15,2 0-5-15,-1-1 18 0,3 3-29 0,2-2 19 16,2 2-8-16,0-4-6 0,1-12 1 15,0 7-14-15,13 26-3 0,-5-21 0 0,3-5 10 16,-2 1-10-16,2 3-5 0,3-4-14 0,3-2 0 16,-4-2 12-16,6 2-10 0,-2-5 9 15,-2 6 1-15,-4-7-18 0,7 2 5 0,-4-2-3 16,0-1-5-16,0-2-2 0,-1 4-17 0,1-4-33 16,-6-4-10-16,1-1 6 0,-3 0-127 0,-1-3-38 15,-3-1-89-15,3-1 28 0,-1 3-225 16,1-4 29-16,0 1 35 0,-3-1 32 0,-2 0 40 15,0 0 27-15,0 0 20 0,0 0 54 16,0 0-17-16,0 0 6 0</inkml:trace>
  <inkml:trace contextRef="#ctx0" brushRef="#br1" timeOffset="89531.32">17271 13500 784 0,'0'-15'242'16,"0"15"-35"-16,0 0-27 0,0 0-25 0,0 0 3 15,0 0-33-15,0 0-7 0,0 0-3 16,0 0 8-16,0 0 14 0,0 0-22 0,0 0 10 16,0 0 6-16,-25 0-5 0,28 19 22 0,-3-10-32 15,0 3-21-15,0 5 15 0,0 0-16 0,0 2 9 16,0-1-10-16,0 3-11 0,0-4-6 16,0-1-9-16,0 3-6 0,0-5-13 15,0 3-7-15,0-1 23 0,0-3 0 0,5-2-13 16,-5-1-13-16,0-2 15 0,9 9-4 0,-8-10-60 15,0 0-35-15,-1 0-15 0,2-1-23 0,-2 1-23 16,0-2-16-16,2 1-14 0,-2-1-23 16,3-2 1-16,-1 3 15 0,1-4-142 0,1 2-66 15,-2-2-30-15,2 0 26 0,1-1 23 0,0-1-2 16,0 0 18-16,-5 0 41 0</inkml:trace>
  <inkml:trace contextRef="#ctx0" brushRef="#br1" timeOffset="89872.29">17466 13524 584 0,'0'-10'337'0,"2"2"-47"0,-2 1-31 0,0 1-13 16,1-1-14-16,-1 3-36 0,1 0-3 16,-2-1-27-16,2 2-12 0,-1 3 6 0,0 0-63 15,0 0 54-15,1-6-35 0,1 7-25 16,-1 5 25-16,-1-2-13 0,1 2-9 0,3 1-12 15,-4 0 26-15,4 11 11 0,1 1-8 0,-1-1 2 16,1 0 2-16,-1-1-32 0,2-1 13 16,0 0-12-16,1-3-2 0,-1-1 9 15,-2-2-24-15,3-2-18 0,1 2 17 0,1-2-12 16,-2-3-12-16,3-1-7 0,-4-3-39 0,1 0-16 16,-1-1 0-16,2 0-60 0,-8 0-32 15,11 0-17-15,15-9-11 0,-17 3-23 0,0 2-15 16,-3-2-8-16,2 2-9 0,-4 0 18 15,-2 0-36-15,2 0-23 0,0-1-42 0,-1 1-55 16,-1-1-46-16,-1 0-10 0,7-8 24 0,-4 3 22 16,-4 0 53-16,0 10 5 0</inkml:trace>
  <inkml:trace contextRef="#ctx0" brushRef="#br1" timeOffset="90187.27">17699 13492 247 0,'0'-7'314'16,"0"-1"-23"-16,0-1-16 0,0 3-32 0,0 6-16 15,0-9-14-15,0 0-5 0,0 9-13 16,0-8 4-16,0 8-29 0,0-8-29 0,0 8-31 16,0-7 11-16,0 7 17 0,2-8-8 15,-4 9-18-15,2 2 4 0,-2 1-13 0,0 0 30 16,1 3-26-16,-3 0 20 0,3 11-11 0,-1 3 0 16,0 1 6-16,2-4-6 0,0 5-11 0,-1 0 7 15,1 1-12-15,-2-2-19 0,2 0-13 0,0 0-6 16,0-12 6-16,0 6 0 0,0 2-23 15,0 1 9-15,0-1-11 0,0-1 4 0,0-4-17 16,0 0-27-16,0-3-19 0,0 0-48 16,0-2 5-16,0 0-49 0,0 0-1 0,0 1-54 15,0-4-21-15,0 4-38 0,0-2-12 0,0-1 20 16,0-6-192-16,0 9-65 0,0-2 63 16,0-7 25-16,7 7 18 0,3 4 20 0,-8-8 36 15,2-3 13-15,-1 1 11 0</inkml:trace>
  <inkml:trace contextRef="#ctx0" brushRef="#br1" timeOffset="90441.26">17942 13698 1031 0,'1'-2'359'15,"-1"-1"-67"-15,1 2-7 0,1-2-35 0,-1 2-33 16,-1-2-9-16,2 3-44 0,-2-2-19 15,3 2 18-15,-3 2-10 0,4-2-8 0,-3 3-17 16,2-2-14-16,-1 3-7 0,1-1-22 0,-2 0-8 16,4 1-7-16,-2 0-53 0,-2 1 8 15,4-1-29-15,-4-3-45 0,2 3-44 0,-2-1-35 16,1 0-57-16,1 1 17 0,-3-3-222 0,3-1-47 16,1 2 60-16,-2-2 15 0,3 0 21 15,-5 0-14-15,0 0 69 0,0 0 28 0</inkml:trace>
  <inkml:trace contextRef="#ctx0" brushRef="#br1" timeOffset="90806.24">18200 13457 948 0,'0'-2'326'0,"-1"2"-23"0,-2-1 0 16,1 1-58-16,-1 0-34 0,2 1-28 15,-1 1 8-15,1-2-23 0,-2 4 8 16,3-1-11-16,-3 1 2 0,3 1-7 0,0 1-13 16,0 1-7-16,1 2-21 0,-1 0-6 15,0 5-2-15,0 2-12 0,10 14-3 0,-6-13-23 16,-1-3 25-16,-2-4-16 0,2-1-10 16,2 7 5-16,-3-5-20 0,1-5 5 0,3 0-5 15,-3-1-10-15,2-2-20 0,0-1 18 0,0-1-17 16,2-1-28-16,-7 0 0 0,11 0-24 0,17-14-22 15,-14 7 1-15,4 0 5 0,-5-1-57 16,2-1-50-16,-5 2-17 0,1-4-21 0,-1 2-13 16,-5 0-21-16,3 5 20 0,-6-1-157 15,1-1-109-15,-2 1 49 0,2-1 50 0,-2 1 25 16,0 0 22-16,1 1-18 0,0 0 63 0,-1 0-17 16</inkml:trace>
  <inkml:trace contextRef="#ctx0" brushRef="#br1" timeOffset="91093.22">18414 13453 756 0,'0'-6'316'0,"0"-1"-38"0,-2 3 13 16,1-1-20-16,1 0-20 0,0 1-9 0,0 0-23 15,-1 0-26-15,-1 1 16 0,4 0-28 0,-4 1-39 16,1-1 22-16,1 3 7 0,-1 0-19 16,-1 3 7-16,1-1-4 0,0 1-13 0,-1 3-1 15,0-1-6-15,1 2-11 0,1 1 3 16,0 1-5-16,-1 12-9 0,1 1-21 0,0-11 1 15,0 6-8-15,0 1-10 0,0 4 2 0,0-1-2 16,0 1-20-16,0 1 7 0,0 0-13 16,0 0-17-16,0-3 6 0,0 2-14 0,0-1-6 15,0 0-17-15,0-1-19 0,0-4-49 16,0 2-45-16,0-1 13 0,15 14-102 0,-15-31-17 16,0 12-44-16,0-1-55 0,0-1 33 0,0 5-227 15,0 1 55-15,0-4-19 0,0-1 67 0,0-2 29 16,0 0 26-16,0-1 36 0,0-8 11 15,0 7-13-15,0-7 30 0</inkml:trace>
  <inkml:trace contextRef="#ctx0" brushRef="#br1" timeOffset="91521.19">18626 13284 527 0,'-3'-5'313'0,"3"4"-40"0,0-2-39 16,0 2-16-16,0 1 12 0,3 1-23 15,-2 2-15-15,4 1-24 0,-2 0-35 0,7 6 13 16,1 3-14-16,0 4-29 0,-1 0-3 0,1 1 9 16,1 5-13-16,-2-1 23 0,-1 3-21 15,-4-1-22-15,7 3 15 0,-5 1-9 0,-2 3-9 16,1-1 23-16,-4 5 7 0,-2-5 4 16,0-14-18-16,0 7-25 0,0 5 25 0,0 1-7 15,-10 31-4-15,0-34-10 0,3 1-24 0,0 2-3 16,-2-4 18-16,-1 2-30 0,-2-3-1 15,-5 3-78-15,1-2-77 0,-5-3-72 0,3-1 20 16,-2-1-333-16,-2-1 72 0,4-1 11 0,-5-3-9 16,2-1 58-16,6 0 51 0,0-6 23 15,4-2 21-15,-2 2-19 0,7-2 49 0</inkml:trace>
  <inkml:trace contextRef="#ctx0" brushRef="#br1" timeOffset="92454.14">18775 13193 484 0,'0'0'309'0,"0"0"-50"0,0 0-30 0,0-14 12 16,0 14-43-16,-12-22 6 0,14 17-47 0,10-4-4 16,-3 0-9-16,2 8-9 0,6-6 9 0,-3 2-7 15,4-1-6-15,-2 1-36 0,2 2-14 16,-5 3 18-16,0-3-35 0,-2 3 6 0,-11 0-14 15,14 0-7-15,-1 0 21 0,13 17-47 16,-15-9 7-16,-1 2 14 0,-3 0-26 0,-2-1 23 16,-4 1-1-16,-1 0 2 0,0-10-4 15,0 12 10-15,0 3 2 0,-19 19-5 0,10-19 0 16,-1 3-4-16,-3 0 9 0,3-1 12 0,-3-3 6 16,0 0 0-16,4 0-4 0,0-5 12 15,-1 0-3-15,5-1-8 0,1-3-12 16,2 3 7-16,-2-5-2 0,2 3 5 0,1-2-16 15,1 1-11-15,0-5 13 0,0 0-5 0,0 0-18 16,14 13 11-16,3-7-12 0,0-3 13 16,2 2-4-16,1-2-12 0,1-3-10 0,-2 1-30 15,2-1-40-15,0 2 5 0,-11-2-104 0,6 0-50 16,1 0-34-16,0 0 23 0,18-11-280 0,-20 11-4 16,-5 0 82-16,3-2 24 0,-13 2 26 15,14 0 27-15,-1 0 21 0,3 0 26 0,15 17-41 16,-13-11 3-16</inkml:trace>
  <inkml:trace contextRef="#ctx0" brushRef="#br1" timeOffset="92820.11">19808 13687 336 0,'0'-2'427'0,"3"0"-63"0,0 1-21 0,-3-1-43 16,0 2-40-16,0-4-31 0,1 3 27 0,-1-2-25 15,-1 1-12-15,1 1-18 0,-2-3-4 16,0 3-14-16,-1-2-1 0,-1 0-15 0,-1 1-46 15,-3 0 12-15,-9-4-9 0,-2 4-15 0,-3-3-15 16,-3 2-24-16,-1-1 12 0,1 2-23 0,1 2-1 16,0 0-16-16,-1-2-18 0,15 2-16 15,-5 0 0-15,-3 0-112 0,3 0-45 16,-1 0-37-16,6 0-59 0,1 0 23 0,-4 12-202 16,9-11-43-16,3 2 52 0,0-2 16 0,1 2 18 15,1 1 65-15,2 0 2 0,3-1-17 0,-2 3 25 16</inkml:trace>
  <inkml:trace contextRef="#ctx0" brushRef="#br1" timeOffset="93072.1">19783 13884 845 0,'0'2'397'0,"1"0"-74"16,-2-1-41-16,-2 2 45 0,1-3-45 0,-2 3-16 15,-3-3-25-15,-6 5-17 0,-2-3-32 0,1-2 0 16,-8 1-19-16,0-1-28 0,10 0-18 0,-7 0-25 16,-3 0 3-16,-1 0-22 0,-1 0-19 15,0 0-52-15,2 0-2 0,-22-11-87 16,28 8-72-16,2 2-96 0,2-2 23 0,3 0-253 16,1 3 34-16,2-1 29 0,1-2 27 0,0 3 27 15,1-1-2-15,-1 1 35 0,2-3 46 0,3 3 18 16</inkml:trace>
  <inkml:trace contextRef="#ctx0" brushRef="#br1" timeOffset="95514.95">25043 14913 412 0,'0'0'231'0,"0"0"-42"0,0 0-31 16,0 0-10-16,0 0-18 0,0 0-4 15,0 0-6-15,0 0-18 0,0 0 0 0,0 0-36 16,0 0 4-16,0 0-11 0,0 0 5 0,0 0-30 16,0 0 24-16,0 0-8 0,0 0 6 15,-3 26 6-15,-4-26-10 0,-12 2-11 0,0-1 1 16,1 3 19-16,1-2-11 0,-4-1-4 0,-2 1-8 15,0 2 0-15,0 0 5 0,-1-1 9 0,-3 0-7 16,0 0-14-16,-4-2-5 0,-7-1-2 16,6 3 11-16,-5 1-16 0,-3-3 21 15,-1 1-21-15,0-2 7 0,21 0-8 0,-13 0 7 16,-6 0-5-16,-3 0 0 0,-1 0-8 0,-1 0 8 16,-1 0-21-16,-2 0 14 0,1 0-8 0,-2 0 10 15,-1 0-3-15,2 0-8 0,-1 0 12 16,-1 0-18-16,2 0 4 0,-1 0 11 0,-1 0-4 15,5 0 8-15,0 0-8 0,-1 0-1 16,3 0-4-16,-3 0-2 0,2 0 8 0,0 0-7 16,2 0-7-16,0 0 18 0,0 0 4 0,1 0-20 15,0 0 14-15,1 0-5 0,-1 0-13 0,2 0 23 16,1 0-9-16,-2 0-3 0,2 0-1 16,-34-14 9-16,34 14-1 0,1-1-18 15,-1 1 9-15,2 0-3 0,-2-4 13 0,3 4-13 16,-1-2-7-16,2 1-4 0,0-1 0 15,-3 0 11-15,0 2-18 0,21 0 32 0,-8 0-27 16,-5 0 16-16,0 0-8 0,-2 0-2 16,0 0 18-16,-2 0-9 0,0 0-8 0,-3 0 19 15,-1 0-2-15,-2 0-14 0,-40 2 20 0,33 3-18 16,-3 1 6-16,-5 0 2 0,1 1-12 0,-2-2 18 16,-1 1-22-16,1 1 18 0,-1-3 6 15,3 1-19-15,-2 1 1 0,3-3 1 16,0 1 0-16,2-1 17 0,1-1-7 0,-1 2 2 15,-2-3-5-15,-3 2 3 0,2-2 25 0,2-1-36 16,23 0 15-16,-12 0 23 0,-6 0-20 16,-4 0-5-16,1 0 19 0,-5 0-31 0,2 0 4 15,-51 11 25-15,48-8-12 0,2 2-7 0,-3-2-17 16,1 1 33-16,3-1-12 0,-3 0-12 0,3-3-4 16,2 3 2-16,-3-2 14 0,25-1-11 15,-11 0-6-15,-8 0-10 0,-2 0 34 0,-1 0-9 16,-1 0-17-16,0 0 23 0,-1 0-2 0,0 0 2 15,1 0-7-15,-3 0-10 0,3 0-15 16,-1 0 21-16,0 0-13 0,-45 11 4 0,45-8-10 16,1-2 20-16,1 2 3 0,-1 0 5 15,-2-1-8-15,3-1-18 0,-1 1 9 0,0 3 9 16,-1-5-22-16,5 1 19 0,-3 1-15 0,27-2 7 16,-16 0-7-16,-2 0-4 0,-2 0 13 0,-4 0 0 15,1 0 15-15,-44 11-18 0,43-9 4 16,1 1-12-16,-2 0 29 0,2 0 11 0,-5 0-31 15,3-1 27-15,-2 0-14 0,1 2-2 16,-2-4-14-16,-1 4 28 0,3-1-13 0,-4 1-20 16,-1 0-7-16,0-1 12 0,-1 1 22 0,-1 0-32 15,0 1 13-15,2-2 17 0,-5 2-5 0,1-1-19 16,-2 0-6-16,4-1 36 0,-3 0-40 0,1 0 26 16,-2 2-19-16,1-3 16 0,-2 2-1 15,7-3-1-15,-5 3 12 0,6-4 6 16,-7 2-25-16,1-1-7 0,1 2-1 0,-2-3 14 15,0 0 8-15,2 1-3 0,29-1-17 0,-15 0 30 16,-8 0 1-16,-2 0-36 0,-1 0 33 0,-5 0-19 16,1 0 8-16,0 0-4 0,-2 0 11 15,-1 0-9-15,0 0-19 0,-2 0 21 0,1 0-14 16,-64 15 24-16,60-13-8 0,-1 0-17 16,1 2 1-16,4-2 0 0,-2-1 15 0,-2 2-17 15,5 0-1-15,-4-1 8 0,2-1 4 0,-1-1 7 16,0 1-24-16,0-1 16 0,2 1 13 0,-2 1-18 15,0-2 2-15,32 0 18 0,-17 0 11 16,-7 0-20-16,-4 0-11 0,0 0-3 0,-1 0 27 16,-2 0-10-16,-1 0-18 0,0 0 6 15,-1 0-6-15,0 0 12 0,1 0-3 0,0 0-1 16,1 0 14-16,0 0-18 0,1 0 4 0,-1 0 16 16,0 0-20-16,1 0 2 0,-1 0 12 15,2 0 4-15,-3 0 6 0,4 0-6 16,-60-4-19-16,61 1-10 0,0 1 11 0,0 0 9 15,2-1-4-15,2 2 10 0,-5 0-3 0,0-3 16 16,-4 2-20-16,6 0 5 0,-2 1 1 16,2 0-14-16,0 1 12 0,-3-2-21 0,4 2 10 15,-2 0 0-15,3-1 10 0,28 1 6 0,-14 0-28 16,-9 0 34-16,-4 0 2 0,-1 0-33 16,-1 0 20-16,-1 0-11 0,1 0-9 0,-1 0 15 15,-59 13 17-15,59-12-18 0,3 0 16 16,-1 2-9-16,2-2-4 0,-2 0 12 0,4 1-26 15,-2-2 0-15,2 2 2 0,25-2 9 16,-12 0 8-16,-4 0-2 0,-7 0 1 0,0 0-26 16,3 0 24-16,0 0-21 0,2 0 18 15,-45-13-10-15,48 11-3 0,0 2 3 0,1-2 20 16,1 2-9-16,0-3-1 0,-1 3 7 0,2-1 8 16,-2-1-2-16,2-2-20 0,-1 4 18 15,1 0-19-15,-2-1-3 0,20 1-10 0,-7 0 12 16,-9 0 0-16,-2 0-2 0,0 0 18 15,0 0-10-15,-3 0-4 0,1 0-7 0,2 0 10 16,-2 0 7-16,2 0-12 0,2 0 17 0,-35-11-7 16,36 8-10-16,4 0 23 0,-3 0-9 15,3 0-13-15,0 1 3 0,-1-2 7 16,0-1-12-16,-3 3 28 0,3-1-16 0,-1-3 9 16,0 4-24-16,0-5 37 0,4 4-27 0,-3 0-6 15,1 0 11-15,1 2-18 0,-3-2 10 16,-1 0-3-16,3 2 11 0,-2-1-14 0,2 1 1 15,-2 0 7-15,2 1 20 0,-3-2-16 16,2 2-8-16,15 0 13 0,-9 0-5 0,-4 0-8 16,-1 0 6-16,-4 0 12 0,0 0-5 0,0 0 9 15,1 0-20-15,-1 0-1 0,2 0 22 0,-1 0-20 16,-1 0 13-16,0 0-13 0,0 0-6 16,1 0 7-16,0 0 1 0,1 0 9 0,-1 0-5 15,3 0 7-15,-30 6-16 0,32-4 6 16,1 0 17-16,1 0-30 0,14-2 11 0,-7 0 0 15,-2 0 17-15,0 0-42 0,3 0-30 0,-2 0-63 16,2 0 11-16,3 0-334 0,-16-13 38 16,17 7 65-16,2-5-6 0,3 1 26 0,3 2-28 15,-6 1 7-15,-1-4 69 0</inkml:trace>
  <inkml:trace contextRef="#ctx0" brushRef="#br1" timeOffset="99117.74">20301 13305 261 0,'14'0'292'0,"-14"0"-87"0,0 0-9 0,0 0-8 16,0 0-29-16,14 0-21 0,-14 0-23 0,18-26-15 16,-16 26 18-16,1-1-6 0,-3 1-14 0,1 0 2 15,-1 0 7-15,-1-2-14 0,1 2-1 16,0 0 12-16,0 2-18 0,-2-2 10 0,1 1-17 15,-1-1 19-15,-2 0-24 0,-3 1-18 16,2 1 28-16,-1 0-17 0,-12 1-13 0,12-3-3 16,-7 0-13-16,-4 0 33 0,3 0-31 15,0 0 0-15,-15 11-9 0,15-11-5 0,5 2 5 16,-2-2 20-16,5 2-33 0,6-2 3 16,0 0 3-16,-9 0-2 0,9 0 27 0,-6 0-40 15,6 0 17-15,-9 0-5 0,9 0-3 0,0 0 33 16,-7 0-40-16,7 0 11 0,0 0-3 0,-7 0-3 15,-2 9 25-15,5-4-13 0,3-1-16 16,-1 1 29-16,2 1-19 0,-1-1 15 0,1 2-26 16,0 0 10-16,-1 0 14 0,1 3-28 15,0 1 0-15,0 4 1 0,0 3 0 0,0 0 15 16,0 2-2-16,-12 20-2 0,10-21-14 0,-1 1 12 16,-1-4-3-16,3-1-14 0,-4-4 13 0,2-2-13 15,1 0 6-15,-1 9-20 0,-1-8 19 16,3-3 0-16,-1-1-5 0,-1-1 1 0,0-1 2 15,1 0-1-15,0-1 9 0,1-1-14 16,-1 1 17-16,2-1-20 0,0-1 1 0,0 0 19 16,0 1-1-16,2-4 9 0,-1 1-3 0,5 0-2 15,-2-1-1-15,5-6-2 0,7 0-1 16,0 2-12-16,-3 1 0 0,6-2 0 0,-6 2-5 16,2 1 5-16,-6 2 0 0,8-2 0 0,-1 4-24 15,-16 0 21-15,7 0 0 0,1 0 0 0,2 0-14 16,16 18 2-16,-13-7 2 0,-4 2 18 15,-2-2-1-15,-3 5 26 0,0-4 5 0,-1 0-27 16,2 5 18-16,-3-4 13 0,-2-6-5 16,0 1-10-16,0 3 15 0,0-1-10 0,0 5-1 15,-12 17-15-15,5-14-16 0,-2-3 28 16,-4 0-2-16,0-2-11 0,1 1 13 0,-5-3-9 16,-1-2-29-16,0-1-16 0,-1 2 4 0,1-6-56 15,-1 1-28-15,10-5 1 0,-6 0-41 16,1 0-25-16,-2 0 16 0,-12-15-216 0,18 10-76 15,4-1 36-15,3 1-31 0,2-2 32 0,2 0 71 16,8-3 42-16,-3 2-1 0,7-3 51 16</inkml:trace>
  <inkml:trace contextRef="#ctx0" brushRef="#br1" timeOffset="99899.69">20600 13390 665 0,'-3'-1'332'0,"-1"0"-47"0,2 1-37 16,0-3 8-16,0 2-4 0,1 1-34 0,0-2-38 16,-2 2 6-16,3-2-19 0,0 2-19 15,1 0 29-15,1 0-10 0,-1 0 8 16,4 0-23-16,-1 2 2 0,2-4-5 0,2 1-18 16,10 0-5-16,1-6-17 0,1 5-3 0,1-3-13 15,2-4-13-15,-2 8-18 0,4-3 14 16,-4 0-5-16,0 0-9 0,-2 0-1 0,3 1 1 15,-9 1-16-15,1 1-24 0,-5-2 13 0,-2 3-5 16,0-2 3-16,-7 2-11 0,0 0 3 16,6 0 8-16,-6 0-20 0,8 0 3 0,-8 0 3 15,7 0 1-15,-7 0-3 0,0 0 1 16,0 0-1-16,0 0 0 0,0 0-1 0,12 11 20 16,-13-9-18-16,1 2 6 0,0 2 4 15,-2-1 3-15,0 4-6 0,2-1 4 0,-9 21 3 16,4-9-9-16,1-1 5 0,-4 5 6 0,2 0-13 15,-2-1 10-15,2 3-11 0,-2 1 6 16,2-1-6-16,-1 1 1 0,0-1-2 0,1 0 8 16,-2-2-1-16,1 0-1 0,1 4-3 0,-1-8 3 15,2 6-4-15,-2-6-2 0,2 1 2 16,-1-4-18-16,1 2 24 0,1-2-12 0,-2-2 4 16,2 4-16-16,-1-5-3 0,3-1 2 0,0-3-13 15,0-2-14-15,2-2-6 0,-2-1-35 16,1-1-20-16,1-1-28 0,-1 0-7 15,1 2 13-15,0-4-69 0,-1 0-43 0,1-1-28 0,1-1-40 16,0 1 30-16,0 0-160 0,1-3-71 16,0 0 49-16,-2 0 38 0,2 0 27 0,-2-1 24 15,2 0-1-15,-1-1 25 0,1 1 16 16,-5-2 22-16</inkml:trace>
  <inkml:trace contextRef="#ctx0" brushRef="#br1" timeOffset="100182.67">20633 13763 727 0,'-1'-1'316'0,"-2"-4"-31"0,2 2-13 0,0 1-1 16,-1 0-42-16,1-1-27 0,0 1-9 15,1 2-14-15,2-3 7 0,1 1-21 16,1 1 10-16,2 0 7 0,1 1-21 0,1-2-4 15,12 1-21-15,-1 0-12 0,1 1-7 0,-10 0-3 16,5 0-24-16,4 0-14 0,0 0-20 16,-1 0-6-16,2 0-104 0,-4 0-33 0,1 0-44 15,-4 0-94-15,0 0 20 0,4 0-286 16,-3 0 69-16,-1 0 8 0,-3 0 16 0,-1 0 60 16,-2 0 39-16,0 0-8 0,-7 0-25 0,10 0 37 15</inkml:trace>
  <inkml:trace contextRef="#ctx0" brushRef="#br1" timeOffset="100867.63">21397 13585 421 0,'0'-4'278'0,"0"1"-10"0,2-1-26 16,-4 0-12-16,2 0 15 0,-1 2-32 0,1-1-17 16,-1 1-14-16,1-2-4 0,0 2-14 15,-1-1-22-15,-2 2-9 0,-1-2 1 0,2 3-35 16,-1-2 10-16,-1 2-12 0,-1 0 5 0,1 2-12 15,-1-1-8-15,-9 6 5 0,1 0-23 16,-1 3-4-16,5-3-6 0,3 0 17 0,-4 5 4 16,-2-2-4-16,3 4-12 0,0 1-6 0,2 1 20 15,6-1-37-15,1-2 20 0,0-4-8 16,0 2 11-16,0 5-5 0,13 13-11 0,-5-12-16 16,0-5 11-16,2 0-21 0,-2 0 14 15,1-3 6-15,-2 0-18 0,2-4-9 0,-1-2 15 16,-2 0-11-16,1-3 7 0,0 1-3 15,-7-1-4-15,0 0-7 0,8 0-7 0,15-14 7 16,-13 2 4-16,-1 1-10 0,-1 0-11 16,0-1 18-16,-5 1-2 0,4-4 0 0,-2 0-3 15,-1 0-21-15,-4 4 32 0,3-1-12 0,-3 4 2 16,0 8 12-16,0-9-10 0,0 1-8 0,0 1 9 16,0 7 11-16,-12-28-20 0,8 20-25 15,-1-1 4-15,0 5-72 0,-3-1-58 16,2-1-30-16,2 2-93 0,-1 1 25 0,1 1-243 15,1 0 37-15,2 1 33 0,-5 1 37 0,5 0 25 16,-2 0 25-16,3 0 42 0,0 0-4 0,4 0 10 16</inkml:trace>
  <inkml:trace contextRef="#ctx0" brushRef="#br1" timeOffset="101587.58">21708 13519 959 0,'-1'-1'367'0,"1"0"-53"0,0-2-47 15,0 0-2-15,1 0-34 0,0 1-25 0,1-1 7 16,-1-3 7-16,2 2-16 0,-2-1-23 0,4-1 4 15,3-5-8-15,2-5-18 0,-1 5-16 16,0 2-9-16,4 0-4 0,-2 0-11 0,0 0-12 16,0 4-26-16,-2-1 0 0,0 2-3 15,-3 1-13-15,3 1-3 0,-4-1-5 0,2 2-10 16,0 1 0-16,0 0-20 0,-1-2 4 16,-6 2 6-16,0 0 5 0,9 0-19 0,14 15-7 15,-14-8 7-15,1 3 1 0,-2 0-14 0,-3-3 3 16,3 6-3-16,-1 2-1 0,-3-3 7 0,-1 6 9 15,0 0-19-15,-3-2 11 0,0-3-7 0,0-3 9 16,0 7-7-16,0 1 12 0,0 4 1 16,-10 22-14-16,4-21 9 0,-3 0 10 15,3-2-11-15,-5 0-9 0,2-3 13 0,-2 2-10 16,-2-2 5-16,3 2-17 0,-3-4 11 0,-2 2-2 16,2-3 2-16,-1 0 0 0,-2 1-6 0,0-4 3 15,3 1-10-15,0-2 11 0,1-5-1 16,3 1-2-16,3-2 2 0,-1-2 2 0,3-1-12 15,-1 1 14-15,1-1-6 0,1-2-14 0,3 0 12 16,0 0-6-16,0 0-6 0,0 0-5 16,0 0-13-16,-5-15 14 0,8 10 8 0,1-1-13 15,-2 3-6-15,9-12 10 0,0 3-10 16,-1 1 2-16,1 0-4 0,0 1 2 0,3 1 14 16,-5 3-8-16,1-6 4 0,3 6 0 0,-4-1 8 15,-3 4 9-15,2 1-17 0,-1 0 15 16,-2 2-27-16,-5 0 22 0,0 0-10 0,10 0 6 15,-4 0 8-15,-6 0-21 0,9 0 17 0,0 0 14 16,5 12-9-16,-1-5-9 0,2-2-4 16,-6 0 16-16,-1-1-3 0,1-1 10 0,-4 1-17 15,1-1 8-15,1-2-1 0,-3 2-21 0,1-2-22 16,0 2 5-16,0-3-114 0,0 0-56 16,-5 0-74-16,0 0 25 0,9 0-285 0,14-11 38 15,-9 3 38-15,0-2 33 0,-6 2 44 16,-1-1 28-16,2 0 21 0,2-3 45 0,-7 2-5 15,1 1-11-15</inkml:trace>
  <inkml:trace contextRef="#ctx0" brushRef="#br1" timeOffset="102784.51">22379 13757 875 0,'0'0'365'0,"0"0"-68"0,0 0-26 16,0 0-3-16,0 0-42 0,0 0-14 15,0 0-34-15,0 0-5 0,0 0-12 0,0 0-19 16,0 0-23-16,0 0-13 0,0 0 39 0,0 0-32 15,0 0 11-15,0 0-8 0,0 0 2 0,0 0-14 16,0 0-4-16,0 0 7 0,5 0-16 16,-2 5-14-16,-3-4 3 0,3 3-11 0,-1 0 1 15,0-2-9-15,-2 0-8 0,1-1-19 16,0 1 12-16,-1 1-5 0,0-3 6 0,1 1-3 16,1 1-4-16,-2-1-8 0,-2-2 8 0,1 1-21 15,0 0-10-15,-2-3 7 0,2 4-1 16,-2-2 9-16,1 0-7 0,-1-1-4 0,1-1 14 15,-1 1-14-15,2 0 5 0,-3-1-11 0,2 0 0 16,0 2 8-16,0 0-11 0,2 0-1 16,-2-1-3-16,2-1 7 0,2 3-4 0,-1-1-4 15,0-1 16-15,2 2-10 0,-2 2-1 0,3-1-9 16,-3-1-3-16,2 1-7 0,-1 3 22 16,1-3-5-16,-2 0 8 0,3 0-7 0,-3 2 7 15,1-1-9-15,-2-1 8 0,1 1-10 16,0-1 0-16,0 0-19 0,2 2 1 0,-2-1-11 15,-1-2-26-15,0 1 7 0,2 0-68 0,-2-1-10 16,-2 2-56-16,2-4-46 0,-1 4 23 16,1-4-136-16,-1 2-132 0,-1-1 26 0,4 1 23 15,0 0 26-15,0-1 0 0,1-1 41 0,1 0 8 16,1 2 57-16,0-1-3 0</inkml:trace>
  <inkml:trace contextRef="#ctx0" brushRef="#br1" timeOffset="103194.49">22704 13515 796 0,'0'-4'245'0,"-1"0"-18"16,1 1 11-16,-1-1-30 0,1 1-20 16,0 1 4-16,0 0-8 0,-2 1-45 0,2-1 17 15,2 2 24-15,-2 2-36 0,-2-1-4 0,2 1 4 16,2 2-16-16,-1 1 21 0,-1 2 10 16,1 0-6-16,-1 1-14 0,0 2-2 0,10 18-14 15,-7-10-7-15,2 5 10 0,0-7-21 0,2 2-25 16,-1-1 12-16,3 1-12 0,-3-3-10 15,2 2-10-15,-2-5 10 0,3 2-25 0,0-1-11 16,-2-4 3-16,-1 0-12 0,0-4-2 0,1 0-23 16,-2-3-40-16,-1 3-20 0,2-4 7 0,-1 0 6 15,2 2-93-15,0-3-43 0,-7 0-37 16,7 0-1-16,4 0 19 0,3 0-156 0,9-17-114 16,-14 11 56-16,7-3-1 0,-6 3 46 15,-1 1 3-15,5-3 38 0,-7-1 47 0,0 4-7 16,-5-1 14-16</inkml:trace>
  <inkml:trace contextRef="#ctx0" brushRef="#br1" timeOffset="103629.45">22978 13596 291 0,'0'-4'349'16,"-2"-3"-36"-16,1 3-26 0,1 0-11 15,0-1-30-15,-1 1-21 0,1 0 0 0,-3 0-20 16,3 3-10-16,0-3-32 0,0 2-3 15,0-2-15-15,0 2-14 0,0-1 17 0,0 3 5 16,0 0-1-16,0 0-14 0,0 0 1 0,0 3 3 16,0 0-3-16,0 1-13 0,0 1-6 15,0 0 0-15,0 1-10 0,0 2 5 0,0 10-8 16,0-8 10-16,0 5-9 0,0 3 0 16,0 3-10-16,0-1 0 0,0 1-4 0,0 0 6 15,0 0 6-15,0-1-20 0,0 1-11 16,0-5-1-16,0 1-11 0,0-2 5 0,0-1 7 15,0 0-10-15,0-1 6 0,0 2-9 0,0 3-3 16,0-2 3-16,0-1-7 0,0-4-6 16,0 1-20-16,0-2-3 0,0-1-3 0,0 2-2 15,0 2-2-15,0 5 22 0,0-1-2 0,0-3-15 16,0-1-2-16,0-3-3 0,0 0-9 16,0-3-41-16,0 0-7 0,0-7-37 0,0 7-50 15,0-7-64-15,0 7 18 0,0-7-167 16,0 0 31-16,0 8-329 0,12 2 73 0,-6-9 11 15,2-1 42-15,12-2 36 0,-12 2 69 0,5 0 52 16,18-10 23-16,-14 4 0 0,4-1 32 16,4 2 16-16,-4-3 9 0</inkml:trace>
  <inkml:trace contextRef="#ctx0" brushRef="#br1" timeOffset="104351.44">23903 13536 750 0,'0'-4'278'0,"0"3"-23"0,-1-4-23 16,4 3-6-16,-5-1 4 0,4 1-32 15,-4 1-11-15,4 0-20 0,-2-1-23 0,0 1-2 16,0 0 3-16,1 1-15 0,0 0 0 0,1 1-6 16,-2 0-13-16,0 2-11 0,0 0 4 0,2 2 26 15,2 1-17-15,-4-1-15 0,5 12-11 16,-1-1 8-16,0 2-20 0,-3 0-7 0,2 3-3 15,2-1-18-15,-1 2 14 0,-2-2-3 16,2 3 4-16,-3-3 8 0,2 4-21 0,-3-2 2 16,1-1 3-16,-1-10-2 0,0 6 8 0,0 2-8 15,0 1 15-15,0 0 0 0,0-2-3 16,0-2-1-16,-13 15 4 0,9-12-1 0,-1-3-7 16,3 0-5-16,-4-3-5 0,1 3-7 15,-3-2-1-15,-1-2-3 0,3-2-10 0,-1 1-1 16,-6-3 0-16,3 1-1 0,1-2-8 0,-4 1 9 15,1-2-20-15,5-3 7 0,7-3-5 0,-10 0 16 16,1 0 0-16,1 0-4 0,-1 0 2 16,3 0-7-16,-16-16-6 0,9 8 9 0,2-4-7 15,0 0-2-15,1 0 1 0,2-2-25 16,5 4-27-16,-5-5-28 0,5 3-10 0,2 0-45 16,0 4 11-16,1 8-101 0,0-9-58 15,0 1-34-15,0 8 27 0,13-27-238 0,-4 11 15 16,1 2 35-16,3 3 41 0,-4-1 35 15,0 2 21-15,2 0 40 0,-3 3 36 0,-7 1 3 16,2 4-7-16</inkml:trace>
  <inkml:trace contextRef="#ctx0" brushRef="#br1" timeOffset="104776.39">23490 13589 719 0,'-2'-1'389'16,"0"1"-31"-16,1-2-45 0,-2 1-1 0,3-1-17 15,0 2-20-15,3-1-3 0,1 0 5 0,2-2-16 16,14 0-7-16,2-1-14 0,3-1-9 16,1-2-16-16,3-2-1 0,3 6-9 0,0-1-32 15,0 0 0-15,0-1-25 0,1 2-22 0,0-2-11 16,-1 2-13-16,-1-3-6 0,0 2-5 16,-2-2-19-16,-1 0 5 0,2 0-10 0,-5 0-18 15,1 2 3-15,-4 1-27 0,-1 0-24 0,-2-1-19 16,-2 0-34-16,-4 1-22 0,-4 0-36 15,0 3-33-15,-4-1 14 0,1-1-144 0,-3 1-68 16,-1-1 29-16,0 0-257 0,-2 2 61 16,0 0 40-16,0 0 34 0,0 0 30 0,-14-10-14 15,7 9 24-15,-7-5 115 0,-1 6-24 0,-12 0 37 16,15 0 3-16</inkml:trace>
  <inkml:trace contextRef="#ctx0" brushRef="#br1" timeOffset="106743.27">10577 15729 491 0,'0'-15'336'15,"0"15"-54"-15,0 0-11 0,0 0-10 0,0-14-22 16,0 14-16-16,-16-19-1 0,16 16-30 0,-1 0 12 15,1 0-28-15,0 2-40 0,0-2 10 16,2 3-20-16,-2 2-7 0,0 0-14 0,0 1-12 16,2 3 22-16,-1 1-17 0,5 12-16 0,1-2-14 15,-1 5 3-15,0-3-2 0,-2 1-18 16,4-1-19-16,-3 0-1 0,3 0 3 0,-3-3 3 16,0 1-14-16,1 0 0 0,-2-2-2 15,2 0-64-15,-3-4-21 0,0 0-11 0,-3-2-45 16,0-2-37-16,0-7-31 0,0 0 17 0,0 7-237 15,0-7-29-15,0 0 42 0,0 0 3 0,0 7 46 16,0-7 61-16,-12 7-30 0,11-7 11 16,-4-2 24-16</inkml:trace>
  <inkml:trace contextRef="#ctx0" brushRef="#br1" timeOffset="107417.23">10380 15770 394 0,'-3'-12'316'0,"-2"7"-15"0,2 1-49 0,1 0-16 16,0-1-17-16,-1 1-48 0,3 3-17 16,0 0 2-16,-2 1 5 0,2 1-6 0,0 2-28 15,2-1-9-15,-2 4-16 0,0-2 12 0,3 2-25 16,1 12-1-16,-1-6-3 0,2-2-23 16,-2 7 5-16,0-1-12 0,3-3 23 0,-3-2-15 15,2 4-43-15,0 1 14 0,1-1 23 0,-5-1-36 16,2 0 0-16,-2-3 13 0,0 0-24 0,-1-11 13 15,0 12-8-15,0 4 8 0,-12 17-4 16,1-16-15-16,6 1 35 0,-4-2-28 0,0-2-4 16,-2 0 1-16,2-1 4 0,-2-2-13 15,0-3 6-15,2-1-6 0,0-3 41 0,1-1-29 16,2 0-5-16,-2-2 28 0,2 1-1 0,6-2-18 16,-10 0 11-16,-7-16 11 0,8 12-4 0,-2-7-2 15,3 3-19-15,-1-8-20 0,1 1 10 16,2 0 16-16,3-2-7 0,-1 0-1 0,2-2 0 15,-1-2-22-15,3 13 33 0,0-2-21 16,0-5 4-16,0 1-1 0,12-17 0 0,-8 14 4 16,2 6-10-16,-2 3 1 0,0 0 2 0,1 3-4 15,-1 0 7-15,0 2 0 0,-1 2-1 16,2 1-15-16,-5 0 11 0,0 0-4 0,7 0 17 16,1 0-31-16,-8 0 28 0,25 10-7 15,-17-4 1-15,0 0 1 0,-1 1 10 0,-3 2-6 16,0-6-8-16,0 14 1 0,-3-3 8 0,-1-1-30 15,0-13 20-15,0 14 12 0,-10 15-3 0,1-13 1 16,-2-3-1-16,0 4-1 0,-2-5-27 0,-1 2 29 16,-1-1-19-16,3-4-1 0,-4 1-1 15,0-4 24-15,1-5-8 0,0 5-14 0,-2-2 16 16,5-4 2-16,12 0 7 0,-10 0-2 16,0 0 29-16,2 0-16 0,-6-12 3 0,2 2 25 15,1 0-3-15,2-1 1 0,4 2 2 0,-2-3 12 16,-1-4-19-16,3 3-5 0,1 1-7 15,-2-10 2-15,1 4 1 0,1 0-10 0,-2 0-31 16,3-1-21-16,-1 0 3 0,0 3-53 0,-1 0-57 16,0-1-43-16,0 0-59 0,0 1 21 0,1 5-306 15,0 2 58-15,4 0 38 0,-2 2 37 16,1-2-7-16,1 3 16 0,-3 1 68 0,3 5 15 16,0-8 12-16</inkml:trace>
  <inkml:trace contextRef="#ctx0" brushRef="#br1" timeOffset="107627.21">10007 15595 801 0,'3'-5'343'0,"-2"1"-55"0,2 0-32 0,0 1 6 15,0 3-11-15,2 2-58 0,-1 0-25 16,1 3-1-16,7 6-29 0,-2 1 3 0,3 1-39 16,-7 0 24-16,7 3-46 0,-5-1 8 0,-1 2-25 15,1-3-38-15,1-1-8 0,1 4-19 0,-5-1-44 16,-1-4-46-16,-4-12-48 0,0 11 16 15,0 6-265-15,-13 18-20 0,7-17 42 16,-7-1-5-16,4 1 44 0,-7-4 64 0,3 5-14 16,5 2 5-16</inkml:trace>
  <inkml:trace contextRef="#ctx0" brushRef="#br1" timeOffset="108198.21">9825 16092 523 0,'-3'-3'348'15,"2"-1"-26"-15,-3 2-19 0,3-3-17 0,-1 0-34 16,0-1-26-16,2 2-4 0,0-2-28 0,0-1-14 16,0 0-21-16,0 7 5 0,0-6-19 15,0 6-15-15,0-10-7 0,0 3 13 0,0 7-53 16,11-18 25-16,-7 12-28 0,-1 2-8 0,9-10-8 16,-4 7-7-16,-3-3-7 0,2 8 4 15,-2-1-9-15,1 2-23 0,1-3 17 0,-4 4-22 16,-3 0 11-16,0 0-18 0,8 0 24 15,-8 0-10-15,8 0-5 0,6 13-3 0,-9-9 11 16,-2 1-9-16,3 10 0 0,-3-4 0 0,0-1-3 16,-3-10-8-16,0 12-11 0,-14 17 10 15,7-12 5-15,-2-3-3 0,-5 1-14 0,3-1 10 16,0 0 18-16,1-3-2 0,-1 2-28 16,1-5 3-16,4-1 18 0,-2-4 0 0,0-1-15 15,1 0-6-15,2-2 18 0,5 0 1 0,0 0-11 16,-8 0-10-16,8 0 21 0,-24-17-1 15,15 5-8-15,2-4-15 0,-3 3 2 0,4-3 13 16,-3 1-2-16,2 0-3 0,-1-1-11 0,1 1 29 16,-2 2-18-16,1 1 3 0,0 4-5 15,2-1 12-15,-1 4-30 0,0 1 32 0,-2-1-7 16,2 4-1-16,-11 0 14 0,10 1-7 0,-5 0 0 16,0 0 0-16,-16 13-17 0,13-4 31 15,1 2-6-15,0 0-8 0,1 1 4 0,1 0 5 16,2 0-4-16,2 2-17 0,1-4 6 15,4 0 16-15,0-2-7 0,3-1 20 0,1-7-5 16,0 0-13-16,0 8-8 0,0-8 10 0,17 17-17 16,-11-16 14-16,1-1-34 0,13 2-22 15,-10-2 8-15,4 0 3 0,4 0-96 16,18-19-47-16,-19 10-42 0,-2-1-31 0,4-2 23 0,-6 1-253 16,2-2 44-16,-4 2 27 0,-1-3 29 15,1 3 38-15,-2-2-17 0,-2-1 36 0,-1 3 38 16,2-2 1-16</inkml:trace>
  <inkml:trace contextRef="#ctx0" brushRef="#br1" timeOffset="108358.17">9752 15767 262 0,'-3'-7'374'0,"2"1"-54"0,-5 1-58 0,-3-4-14 16,0 7-47-16,-4 0-15 0,3 2-30 15,1 0-3-15,-21 13-37 0,11-4-22 0,-1 0-51 16,0 0-31-16,-2 4-75 0,2 1 6 15,1 1-310-15,0-1 19 0,0 0 30 0,9 0 2 16,3-6 33-16,-2 5-3 0</inkml:trace>
  <inkml:trace contextRef="#ctx0" brushRef="#br1" timeOffset="108993.14">10654 16453 510 0,'2'-5'350'0,"-1"-1"17"15,-1 4-63-15,1-3-22 0,1 1-28 16,-2 1-32-16,1 1-24 0,-1-1-11 0,0 0 0 16,0 1-42-16,2 0-24 0,-2 2-6 0,3 0 5 15,0 1-27-15,1 4 5 0,-1-1-13 0,10 8-6 16,-4 2-21-16,1 2-9 0,0-2-7 16,2 3-4-16,-1-1-13 0,0 0 7 0,-5-2-51 15,4 2-34-15,-3-4-27 0,-2-1-31 16,-4-2-33-16,-1-1-41 0,1-3 15 0,-1-5-206 15,0 0-61-15,0 8 33 0,0-8 61 0,0 7 16 16,-13 4-18-16,7-9 54 0,1-1 12 16</inkml:trace>
  <inkml:trace contextRef="#ctx0" brushRef="#br1" timeOffset="110493.08">10327 16469 504 0,'-11'-14'323'0,"0"1"-4"16,1 5-47-16,4 1-25 0,2 3-32 0,-1-2 25 16,1 2-52-16,-2 3-35 0,4-2-3 0,1 3-6 15,1 0 7-15,0 0-11 0,0 0-15 0,-4 14-13 16,6-6-12-16,1 9 44 0,-3-9-35 16,12 18 8-16,-5-3-23 0,4-4-21 15,1-1 17-15,-1 1-4 0,3-1-19 0,0 0-22 16,-1-1 28-16,-1-1-20 0,3-2-11 0,-2-1 8 15,2 2-14-15,-1-6 6 0,-2 1-6 0,0 0-1 16,-3-6 8-16,0 1-32 0,-3-2 9 16,2 0-6-16,-2 0-20 0,-1-2 25 0,-5-1-15 15,0 0 9-15,7 0-13 0,-7 0-2 16,0 0-5-16,8 0 11 0,-8 0-18 0,14-12 1 16,-13 9 25-16,1-1-1 0,1 1-13 0,-3 2-1 15,1-2 9-15,-1 0-5 0,-1 2-13 0,1-1 15 16,-3 2 8-16,1 0-12 0,-2 0-7 15,0 2 4-15,-2-1 4 0,-1-1 2 0,-11 6 9 16,-2-1-15-16,1 2 5 0,-2 0 1 16,-2 0-1-16,3 1 7 0,-2 0-4 15,0 0-5-15,1-1 1 0,4 0-20 0,-2-2 27 16,4-5-9-16,-6 3 9 0,7-3-24 0,14 0 28 16,-9 0-9-16,-2 0-13 0,-16-11 1 0,14 2 1 15,1 1 23-15,-2-2-4 0,2-2-15 0,4-4 6 16,-1 3-13-16,3 3 18 0,2 0-7 15,1 1 0-15,1 0 0 0,2 1-9 0,0 8 7 16,0-9-7-16,0 2 6 0,0 0 2 0,0 7 7 16,15-16 0-16,-14 13 0 0,2-1 0 15,2 1-33-15,-3 0 4 0,4 1 1 0,-1 2 5 16,0-3-9-16,1 4 4 0,-6-1 1 16,0 0 4-16,8 0 1 0,-2 0 2 0,15 17 13 15,-10-6 0-15,-4-6-1 0,0 1 1 0,-2-1 1 16,1-2-6-16,-5 1 6 0,3 1 1 15,-3-1-2-15,2 2 2 0,-3-6-1 0,0 0-14 16,0 7 5-16,-13 13 7 0,1-4-1 0,-1-3 1 16,1 0 0-16,-6 0 1 0,0-2 0 15,1-2 0-15,-2 2 3 0,2-2 3 0,0-1-1 16,0-5 0-16,3 1 0 0,-4-1 6 0,5-3 12 16,3 0 5-16,10 0-8 0,-9 0-2 15,1 0-1-15,2 0 0 0,6 0-6 0,-17-13 20 16,6 1-3-16,3 4-3 0,3 1-11 0,1-2 8 15,0 3-22-15,1 0-4 0,1 0 1 0,0 2 2 16,2 0 10-16,-2-2-6 0,2 2-1 16,0 0 0-16,0 4 0 0,0 0-10 15,0 0 14-15,0 0 1 0,0-8-2 0,0 8-8 16,0 0 5-16,0 0 0 0,0 0-24 16,0 0 2-16,12-13 27 0,-10 13-2 0,0 0 1 15,0 1-1-15,1 1-1 0,-3-1-1 0,4 1 1 16,-4-2-14-16,2 1-10 0,1 0 11 15,-3 1-7-15,0-2 2 0,0 1 33 0,2 1-10 16,-2-2-7-16,2 0-6 0,-2 0 18 0,0 0 13 16,1-2 9-16,0 2-9 0,-1 0 10 15,0-1 5-15,2 1-26 0,-2-3 26 0,-2 3-22 16,4-1 10-16,-4-1-17 0,4 1 14 0,-2-1-4 16,0 1-7-16,0 0 9 0,0-1-15 15,0 0-13-15,0 0 21 0,0 1 4 0,0 1-23 16,0-2 28-16,0 1-14 0,0 0 1 15,3 1-16-15,-3-2 15 0,0 2-2 0,-1 0-2 16,2 0-3-16,0 0-6 0,-1 2 12 0,2-2-5 16,-1 0 10-16,2 0-31 0,-1-2 21 15,0 4-5-15,0-1 10 0,1 0 5 0,-1 1-38 16,1-1 28-16,-1 2 0 0,1-2-6 16,2 3 3-16,-4-1 5 0,2 0-10 0,-1 3-3 15,1-2 17-15,-2 2-9 0,0-3-4 0,1 2-13 16,-2 0 1-16,0-5 21 0,0 0 5 15,0 10-16-15,0-3 0 0,0 0 11 0,-13 14-3 16,3-9 2-16,1 0-25 0,-2 1 17 16,-1-2 6-16,2-1-6 0,-6 0-2 15,3 0 28-15,-2 0-25 0,0-5-9 0,2 3 24 16,-6 0-11-16,0 1 0 0,2-1-4 0,-2-3 16 16,1 3-29-16,-3 0 14 0,2-2 5 15,1 0-10-15,2-3 9 0,-2 0-16 0,3-3 3 16,3 1-7-16,1-1 24 0,11 0 1 0,-8 0 3 15,0 0-28-15,2 0 36 0,6 0-4 0,-10 0-12 16,-3-13-8-16,8 10 7 0,1-1 8 16,-2-1-5-16,3 1-3 0,-7-5-12 0,4-1 16 15,1 1-3-15,4 2 2 0,1-1-5 16,0 8 0-16,0 0-1 0,0-8 0 0,0 8-23 16,0-8 24-16,12-4-3 0,1 3 1 0,-3 3-15 15,-3 2 0-15,1 3 18 0,2-1 1 0,-2 2-15 16,-2 0 15-16,-6 0 4 0,0 0-6 15,9 0-1-15,16 13-4 0,-14-4 18 0,2 1-12 16,-4 0-2-16,-1 5-7 0,0-3-2 16,-4 1 2-16,1 2 3 0,-3-1 10 0,0-1 6 15,-2-13-29-15,0 16 24 0,0 1 3 0,-11 19-1 16,5-15-4-16,-4-3-3 0,1-1-7 0,-2 0-12 16,-2 1-3-16,-1-3-6 0,-1 1 2 15,-1-1-52-15,-3-3-59 0,-2-1-20 0,2-5-55 16,2 3 23-16,-1-3-220 0,2-4-73 15,4-2 31-15,12 0 22 0,-9 0 27 0,1 0 54 16,-2-13-2-16,1 0 0 0,3 1 30 0,-1-5-7 16</inkml:trace>
  <inkml:trace contextRef="#ctx0" brushRef="#br1" timeOffset="110731.03">9807 16555 520 0,'5'-5'420'0,"-3"0"-89"15,1 1-42-15,1 1-46 0,-4-1 18 0,4 1-63 16,-2 0-7-16,2 1-35 0,0 2-21 16,-1-3 3-16,3 2-28 0,-1-2 17 0,0 1-35 15,-1 1-61-15,0 0-52 0,-2-1-51 16,1 0-57-16,2 2 12 0,-5 0-218 0,1 0-72 15,-2 2 20-15,1 0 51 0,-4 0 23 0,2 1 52 16,0 3-18-16</inkml:trace>
  <inkml:trace contextRef="#ctx0" brushRef="#br1" timeOffset="110897.02">9774 16593 677 0,'-4'2'328'0,"-1"0"-21"0,1 0-47 0,-3 0-40 16,1 0 6-16,-9 3-45 0,-2 1-5 0,2 1-19 15,-1-1-33-15,0 1-32 0,-3 2-32 16,3-4-29-16,-4 2-42 0,2-1-44 0,-1 0-55 16,2 6 8-16,-2-3-204 0,0-2-60 15,-3 1 23-15,3 4 25 0,1-7 19 0,0 6 17 16</inkml:trace>
  <inkml:trace contextRef="#ctx0" brushRef="#br1" timeOffset="111211">9138 16893 723 0,'-3'-2'307'0,"2"1"-6"16,-1-2-43-16,2 0-16 0,-3 1-37 0,2-2-4 16,5 3-51-16,-3-2 14 0,1 2-28 15,4-1 0-15,-3 0-6 0,5 0 3 0,13-1-34 16,-3 1-30-16,-1-1 11 0,-2 2 5 0,-15 1-22 15,12 0 12-15,-1 0-29 0,-1 0 13 16,12 14-15-16,-12-8 13 0,-7 5-18 0,1-4-10 16,-2 1 27-16,-2-8-23 0,0 15-7 15,-13 20-6-15,8-14-23 0,-5-2 21 0,2 3-27 16,-5-4-29-16,-2-1-14 0,-2 0-11 0,0-3-37 16,4-2-42-16,-3-2-49 0,-2-4 18 15,1 0-277-15,4 1 44 0,0-4 30 0,1-1 44 16,12-2 22-16,-10 0 11 0,2 0 39 0,-6 0 6 15</inkml:trace>
  <inkml:trace contextRef="#ctx0" brushRef="#br1" timeOffset="111523.98">8827 16922 727 0,'-6'-4'309'0,"2"1"-32"16,-1 0-38-16,1 0 7 0,-1 2-41 0,0-1-17 15,1 4-7-15,-3-1-13 0,1-1 5 0,-4 9-8 16,0-1-21-16,1 2-16 0,1 3-14 16,3 2-2-16,0 1-13 0,1-3-9 0,4-13-10 15,0 11 15-15,0 4-8 0,12 18-10 0,-5-13-33 16,0-6-5-16,3-2 36 0,3-2-28 0,-2-2-4 16,1-2 18-16,5-4-6 0,-1-2-8 15,-7 0-19-15,5 0 14 0,21-16 1 0,-21 8-4 16,2-5-6-16,-2 2-1 0,3-1-68 15,-8-1-20-15,-6 2-17 0,-1 1-41 0,-2 10-45 16,0-10-45-16,0 2 18 0,-11-11-118 16,0 6-98-16,0 3 3 0,-1 0 13 0,0 1 1 15,-3-4 39-15,2 2-9 0,0 0 24 0,-2-1 44 16</inkml:trace>
  <inkml:trace contextRef="#ctx0" brushRef="#br1" timeOffset="111669.98">8781 16791 262 0,'0'-1'453'0,"-1"-2"-108"0,-3 1-66 0,3 2-35 16,-3 0-22-16,-1 2-36 0,-12 2-10 0,3 0-59 15,-3 3-43-15,-5 0-92 0,5 0 2 0,-5 2-346 16,2 2 10-16,2-3 14 0,-5-1 66 16,6 0-17-16,1-3 17 0</inkml:trace>
  <inkml:trace contextRef="#ctx0" brushRef="#br1" timeOffset="112708.91">11567 16084 462 0,'0'0'312'0,"0"0"-51"15,14 0-21-15,-14 0 0 0,0 0-22 0,27-18-10 16,-24 16-2-16,-1 1-22 0,1 1 4 0,-2 0-20 16,3-2 34-16,-3 1-15 0,2 1-21 15,-1-1-17-15,-2-1 5 0,-2 1-23 0,-1 0-1 16,1-1-9-16,-3 1-18 0,1-2 0 0,-3 0-21 15,1 2-13-15,-11-3 6 0,-2-2-6 16,1 1-21-16,-2 3 7 0,0 2-6 0,0-1-3 16,0-1-5-16,11 2-11 0,-3 0-2 0,-4 0 4 15,1 0 1-15,2 0-43 0,2 0-5 16,-16 16 1-16,20-12-64 0,-10 0-45 0,8-1-82 16,3 0-28-16,3-2 21 0,0 3-254 15,1-3 34-15,2 1 13 0,3-4-6 0,-1 4 37 16,3-2 58-16,-2 1 25 0,2 2 2 0,3-2 31 15</inkml:trace>
  <inkml:trace contextRef="#ctx0" brushRef="#br1" timeOffset="112932.9">11557 16241 915 0,'-2'0'331'0,"-2"1"-49"15,1-1-1-15,-2 0-46 0,-2 0-24 0,0 0-23 16,-1 0 3-16,-1-1-37 0,-1 1-11 16,-4 0-26-16,-4 0-20 0,1 0-2 0,-3 0-40 15,2 0-33-15,-2 0-25 0,2 0-56 0,4 0-67 16,1 0 14-16,1 0-301 0,3 0-14 0,3 0 27 16,6 0 26-16,-9 0 65 0,9 0-22 15,0 0 59-15</inkml:trace>
  <inkml:trace contextRef="#ctx0" brushRef="#br1" timeOffset="113720.9">12660 15745 689 0,'4'-3'269'0,"-1"3"-39"0,-1-2-7 16,5 1-38-16,-5-2 4 0,-1 2-27 0,2 0-30 15,-2 1-10-15,2-2-8 0,-2 0-19 0,-1 2 6 16,1 0-7-16,-1 0-13 0,0 0-6 16,0 2 2-16,-3 0-4 0,0 0-23 0,-3 0 0 15,-3-1 2-15,-7 3-20 0,-1-1-7 0,-3 0 8 16,-1 1-4-16,-4-1-8 0,5-1 5 15,10-2 6-15,-2 0 3 0,-4 0 8 0,4 0-18 16,-1 0 9-16,3 0 12 0,1 0-20 16,3 0 12-16,6 0-14 0,-8 0 5 0,-4 12 17 15,10-12 2-15,1 0-11 0,-2 0 1 16,0 0-6-16,2 0-16 0,0 0-16 0,0 0 11 0,-2 1 2 16,2 0-1-16,-2 2-1 0,3-2 28 15,0 1-37-15,2 2 3 0,-1 2-1 16,-1 0 12-16,4 3 4 0,-4 1-21 0,0 4 14 15,0 3 23-15,7 17-7 0,-7-17-2 16,2 2 22-16,0 0-5 0,-2-8-29 0,0 1 7 16,0 5-11-16,0 2-1 0,-15 21 0 0,8-17-2 15,-2-3 22-15,2 1-3 0,-1 0-2 16,-1 0 8-16,1-2 10 0,2 0 3 0,-1-1-6 16,0-2-6-16,3-3 2 0,0-4-9 0,2 0 18 15,1-2-19-15,-2 1 3 0,2-3 0 16,1 1 15-16,0-2 2 0,0-4-8 0,0 0 2 15,0 0 8-15,0 9 3 0,11 3-15 16,-6-8-4-16,-1 0-3 0,2-1 11 0,-2 0-32 16,12 3 1-16,-5-4 10 0,-1 0 0 0,-1-1 5 15,-9-1-6-15,12 0-20 0,2 0-49 16,3 0-6-16,21-14 5 0,-15 7-71 0,-2 0-5 16,-2 0-37-16,0 1-31 0,0-3-39 0,0 0 7 15,-2 3 19-15,-2-3-153 0,1 0-101 16,-6 4 70-16,-5 1 17 0,0-1 36 0,-3 4-4 15,1-4 61-15,-3 3-4 0,0 2-38 16</inkml:trace>
  <inkml:trace contextRef="#ctx0" brushRef="#br1" timeOffset="114004.83">12374 16078 692 0,'-3'-1'335'15,"1"-2"-55"-15,0 2 3 0,-1-2-28 0,3 1-18 16,0 1-18-16,0 0-35 0,3-2-11 0,0 1-31 16,1 2-9-16,2-1-2 0,2 1-21 15,12 0-18-15,-11 0 28 0,11 0-49 0,-4 0-13 16,6 0-21-16,-2 0-23 0,2 0-45 0,0 0-54 15,0 0-87-15,1 0 15 0,-4 0-260 16,3 0 20-16,-6 0 18 0,0 0 41 0,-2 0 28 16,-2 0-13-16,3 0 73 0,-2 0-26 0</inkml:trace>
  <inkml:trace contextRef="#ctx0" brushRef="#br1" timeOffset="114548.8">13149 16033 491 0,'0'-3'339'16,"-2"-3"-23"-16,1-1-47 0,0 3-38 15,0-2 3-15,-1 2-25 0,2-2 6 16,-1 2-22-16,1 1-12 0,-1-2-6 0,-1 2-8 16,-2-1-23-16,2-1-15 0,0 0-13 0,-7-7 11 15,0 1-16-15,-1 5-20 0,2 0 12 0,3 4-19 16,-4-1-8-16,5 2-26 0,-5-2 16 16,3 1 11-16,2 2-16 0,-1 0-2 0,1-1 11 15,4 1-16-15,0 0 0 0,-8 0 10 16,8 0-8-16,-15 12 2 0,6 0 5 0,-1 2-28 15,1 2 30-15,0-3-18 0,3 2-5 0,0 2 6 16,1 1-1-16,2-4-4 0,0 5 23 16,0-1-17-16,0 3 7 0,2 0 1 0,0-6 4 15,1 7 2-15,-1 0 6 0,1 1-15 16,0-2 0-16,0 1-8 0,0 0-4 0,0-13-1 16,0 6-8-16,0 5-15 0,0-4 15 0,0 2-8 15,0 0-3-15,0 0-4 0,0 2 12 0,-12 20-5 16,10-26-13-16,-2 2-8 0,3-4-7 15,-3-1-10-15,1-5-3 0,0 3-34 0,1-3-15 16,1 1 6-16,-1-3-126 0,1 0-20 16,-3-1-49-16,4-1-61 0,-1-2 28 0,-1 4-237 15,2-2 36-15,0-1 34 0,0-1 62 0,0 0 2 16,0 0 26-16,0 0 33 0,2 2 40 16,2-4 20-16,0 2-29 0,-2-1 1 0</inkml:trace>
  <inkml:trace contextRef="#ctx0" brushRef="#br1" timeOffset="114751.79">13070 16412 242 0,'1'-5'386'16,"-1"0"-66"-16,1-2-33 0,-1 3 21 0,-1-2-33 16,0 1-38-16,1-1-22 0,-3 2 4 0,3 0-50 15,-3 0-21-15,0 0 13 0,-1 0-53 16,-1 2 26-16,-1-1-41 0,-2 2-83 0,-10-2-52 15,-2 2-61-15,2 1 9 0,10 0-285 0,-1 0-25 16,-2 0 25-16,1 0 40 0,3 0 19 16,7 0 51-16,0 0-34 0,-7 0 41 0</inkml:trace>
  <inkml:trace contextRef="#ctx0" brushRef="#br1" timeOffset="115106.76">13663 16312 456 0,'5'-3'392'15,"-3"3"-29"-15,2-2-26 0,-1 1-23 16,-1-2-41-16,2 3 13 0,-1-1-22 0,-3-1-1 16,2 2-18-16,1-1-16 0,-3 0-28 0,-3-2-25 15,1 3-18-15,-2-1-34 0,-1 1 13 16,-2 0-45-16,-12 1 15 0,9-1-29 16,-8 0-13-16,-1 0 8 0,-28 8-43 0,20-4-3 15,-1 0-98-15,2-2-62 0,-1-1-57 0,4-1 19 16,3 4-332-16,3-2 4 0,6-2 36 0,2 2 58 15,9-2 14-15,0 0 60 0,-9-4-9 16,11 4 68-16,1 2 39 0</inkml:trace>
  <inkml:trace contextRef="#ctx0" brushRef="#br1" timeOffset="116124.7">14302 15932 869 0,'4'-1'272'15,"-3"-1"-13"-15,1 0-37 0,1 1-20 0,-3 1-6 16,0 0-42-16,0 0-15 0,0 0 9 0,0 0-10 16,0 0-15-16,0 0 8 0,0 0-24 0,0 0-7 15,0 0 7-15,0 0-11 0,0 0 6 16,0 0-22-16,-22 23 2 0,15-17-4 15,-9 2-11-15,4-2-15 0,-1 0-11 0,4 0 2 16,0-2-11-16,-5 1 27 0,2-2-20 0,2-3-6 16,1 2-3-16,3-1-2 0,2-1-3 0,-1 1-29 15,5-1 18-15,0 0-1 0,-9 0-1 16,9 0 6-16,-8 0-10 0,8 0 3 0,-7 0 16 16,7 0-26-16,-8 0 9 0,8 0-10 0,0 0 2 15,-7 0 1-15,7 0 4 0,0 0 6 16,-7 0-27-16,7 0 15 0,0 0-4 0,0 0 4 15,0 0-18-15,-7 10 20 0,7-7 13 16,0 2 3-16,2 1-1 0,-2 0-2 0,0 2-3 16,0-2-6-16,0 5 2 0,0 4-9 0,0 4-19 15,0 2 27-15,-13 22 7 0,9-20-4 16,0-1-9-16,-2 0 10 0,0-1-1 0,-2 1 33 16,0 2-8-16,2-2-8 0,-1 2-3 0,4-5 2 15,-5-1 2-15,4 2 6 0,4-7-5 16,-3 0-12-16,2-3 12 0,0-2-3 0,1 1 9 15,0-9-12-15,0 8-23 0,0-1 23 16,0 0 0-16,0 1-14 0,0-1 18 0,0 7 2 16,11 17-16-16,-5-20-15 0,-3-3 26 0,1-1 3 15,2-3-8-15,-2 3-14 0,-1-4 19 16,2 1-30-16,2-4 19 0,-1 2-13 0,12 0 7 16,-9-2-18-16,9 0-10 0,0 0 2 0,22-14-30 15,-18 11-21-15,1-4-20 0,-1 1-4 16,-2-3-31-16,-2 2-33 0,0 0-41 0,-1 0 20 15,-1 1-143-15,-4-3-93 0,-3 3 2 0,-2 1 27 16,-3 1 14-16,-1 0 22 0,-1-1 10 16,-2 2 59-16,2-1 3 0,-2 4 33 0</inkml:trace>
  <inkml:trace contextRef="#ctx0" brushRef="#br1" timeOffset="116428.71">14102 16306 561 0,'-2'-1'309'0,"1"-1"-46"0,-2 1-1 0,0-1-41 15,3 0-17-15,0 0 39 0,3 1-45 0,0 0-9 16,-2-2 12-16,5 1-25 0,1 1-20 15,12-2-16-15,-5 0-15 0,0 3 22 0,7-1-12 16,-6 1-4-16,4 0-31 0,-9 0-13 0,4 0-23 16,5 0-7-16,1 0-37 0,-2 0-61 15,2 0-55-15,-2 0-105 0,2 0 21 16,-3 0-269-16,-3 0 0 0,-2 0 28 0,-1 0 59 16,17-5 36-16,-15 5 37 0,6-4 5 0,-6 4-15 15</inkml:trace>
  <inkml:trace contextRef="#ctx0" brushRef="#br1" timeOffset="116771.67">14733 16276 997 0,'1'0'381'16,"-1"0"-63"-16,1 0-16 0,-1 0-41 0,3-2-32 15,-3 4-1-15,1-2-20 0,-1 0-7 16,1 1-27-16,1 2 1 0,-1-1 7 0,-1 3-11 16,3 0-9-16,-1 1-4 0,-2-1-13 15,1 3-1-15,1-1 3 0,-1 2-11 0,0 10-9 16,2-1 5-16,-2-4-23 0,-1 0-4 0,0-1-19 16,1-2-7-16,-1-11-17 0,0 17-5 15,0-1 8-15,0-1-14 0,0 1-6 0,-12 13-33 16,8-18-24-16,0-1-41 0,0 0 5 15,2-4-110-15,-1 1-53 0,0-3-44 0,2 1 23 16,-1-1-187-16,-1 0-85 0,3-1 0 16,-3-2 42-16,2 0 22 0,1 1 74 0,0 0 46 15,3-4-3-15,-3 0-9 0,1 1 46 0,0-1 7 16</inkml:trace>
  <inkml:trace contextRef="#ctx0" brushRef="#br1" timeOffset="117028.65">14742 16074 439 0,'1'-7'414'16,"-1"0"-58"-16,1 0-52 0,-1-1-38 0,2 4-34 15,-1-2 38-15,-1 3-24 0,1-1-38 16,-1 0-13-16,0 1-33 0,3 2 5 0,-2 0-4 15,-1-1-22-15,1 2-7 0,1 2-11 0,-1-2-50 16,0 1-7-16,-1-1-136 0,0 0 7 16,0-1-400-16,0 1 34 0,-1-4 32 0,-3 3 25 15,3-3 12-15,-11-4 36 0,2-1-16 16,6 2 60-16,-5-5 39 0</inkml:trace>
  <inkml:trace contextRef="#ctx0" brushRef="#br1" timeOffset="132561.7">16128 16292 526 0,'0'0'263'0,"0"0"-32"0,0 0-22 16,12 0-13-16,-12 0 0 0,0 0-32 15,0 0 4-15,0 0-16 0,0 0 24 0,0 0-40 16,0 0 3-16,0 0 18 0,0 0-1 0,0 0-42 16,0 0-9-16,0 0 21 0,0 0-35 0,0 0-12 15,0 0-16-15,0 0-9 0,0 0-7 16,0 0-3-16,0 0 9 0,-1 2 10 0,-7-4-25 16,3 2-27-16,-14-1 15 0,-1-1-17 15,0 1 18-15,0 1-5 0,5 0-4 16,2-3 16-16,1 2-25 0,2 1-6 0,-6-3 12 0,0-2-1 15,1 5-18-15,2-2 20 0,6 0-18 16,-3 1 23-16,1 0-12 0,-1 0-2 0,1 1 3 16,2 0-6-16,-9 0-16 0,0 0-18 15,-3 0-34-15,-17 11-28 0,17-9-41 16,3 1-28-16,2 1 14 0,5-1-179 0,0 1-90 16,3-2 31-16,2 0 20 0,0 0 14 0,4-1 47 15,0-1 24-15,3 4 8 0</inkml:trace>
  <inkml:trace contextRef="#ctx0" brushRef="#br1" timeOffset="132831.69">16057 16561 897 0,'-3'1'289'0,"-3"-1"-61"0,2 0-19 16,-1 0-14-16,-11 4-39 0,0-2-24 15,10-2-15-15,-8 0-9 0,-1 0-15 0,-5 0-12 16,-1 0-3-16,-18 6 2 0,29-6-14 16,-3 0-47-16,-3 0-60 0,0 0 4 0,-14-11-279 15,13 7-55-15,7 1 9 0,-2-3 62 0,1 4-16 16,2-2 58-16,0 1-11 0</inkml:trace>
  <inkml:trace contextRef="#ctx0" brushRef="#br1" timeOffset="134071.62">16763 16152 275 0,'14'0'285'16,"-14"0"-29"-16,0-14-32 0,0 14-22 0,0 0-3 16,0 0-4-16,0 0-11 0,13 0-13 15,-13 0-21-15,0 0 11 0,0 0-42 0,0-14-4 16,18-1-10-16,-18 15-17 0,1-2 20 0,0 1-26 16,-1 1-17-16,-2 0 20 0,-1-3-19 0,-1 3-23 15,-3 1-19-15,2-1 10 0,-2 0-7 0,-12 3 14 16,10-3-22-16,-1 0 5 0,-4 0-1 15,2 0-9-15,2 0 4 0,-10 7-11 0,11-6 11 16,0-1 16-16,2 0-6 0,0 2-15 16,7-2 15-16,-6 0-18 0,6 0-5 0,-8 0 10 15,8 0-14-15,-9 0 14 0,9 0-6 16,-9 0 13-16,9 0 7 0,-7 0-18 0,7 0-1 16,-7 0 15-16,7 0-15 0,0 0-14 0,0 0 11 15,-7 0-12-15,7 0 14 0,-11 10-18 16,11-6 15-16,-3 2-7 0,2-1 5 0,-2-1-13 15,0 15 70-15,-1-7-51 0,1 0 17 0,1 0-5 16,2-1 13-16,-4 6 13 0,1-1-20 16,-1 0-11-16,-1 1 13 0,0-3 9 0,3-4-7 15,-2-1-23-15,-1 7 5 0,2-3 8 0,-3 0 17 16,-1 0-19-16,2-2-9 0,3-3-5 16,-2-1 12-16,2-3-2 0,-1 0 0 0,3 1-6 15,0-3-22-15,-2 1 23 0,1 0-1 16,1-1-1-16,-3-1-2 0,3-1 2 0,0 0 22 15,0 0 8-15,7 0-4 0,-3-1-4 0,2-2-15 16,8-3 2-16,0 2 2 0,-1 0-9 0,-1 2 1 16,-3 0-3-16,2 0-4 0,-1 2 0 15,-1 0 7-15,-9 0-2 0,15 0-10 16,1 0 1-16,2 0-1 0,15 13 10 0,-19-8-1 16,0 1-23-16,-2-2 2 0,2 3 24 0,-8-1 15 15,1 1-26-15,-2-1-3 0,0 0-1 0,-3 0-11 16,1 2 1-16,-3-3 21 0,0-5 5 0,0 0-2 15,0 15 0-15,-19 15-5 0,10-13-5 16,-5-2 0-16,0-1 0 0,-2 3 0 16,0-6-14-16,-1 0 3 0,2-4 0 0,1 1 2 15,-1-3 0-15,5 0-21 0,-5 1-8 0,1-5-41 16,14-1-51-16,-12 0-55 0,5 0 18 0,-12-16-189 16,11 8-108-16,3 0 32 0,2-1 26 15,1 1 46-15,2 8 20 0,0-9-5 0,0 2 65 16,0-5 12-16</inkml:trace>
  <inkml:trace contextRef="#ctx0" brushRef="#br1" timeOffset="134562.58">16989 16250 743 0,'1'-2'339'0,"1"2"-4"16,-1-1-75-16,0-3-13 0,1 3-32 15,3 0-21-15,-1-2-11 0,2 0-29 0,8-2-27 16,2-1 9-16,1-2 13 0,1 4-24 0,3-1-15 16,-2 3-10-16,-1-2-10 0,2-1 19 15,-2 3-18-15,-1-3-2 0,3 4 10 0,-8-2-28 16,0 1-7-16,-3-2-5 0,-2 3 0 15,-1 0-3-15,2 0-13 0,-4 1-18 0,0-2 1 0,-1 2-7 16,1 0 7-16,-1 0 16 0,-1 0-25 16,0-1 35-16,-2 1-15 0,0 0 0 15,0 0-5-15,1 11 8 0,-2-7-10 0,-2 3-15 16,1 10 9-16,-5-2 2 0,2 3-16 16,0-2 8-16,-5 4-5 0,1-1-1 0,2 1 15 15,-3 1-12-15,0-2-4 0,1 3 5 0,-4 1-20 16,2 0 9-16,2-2 0 0,-3 0 2 0,1 1 14 15,-3-1-11-15,5-1-3 0,0-1-19 16,0-2 29-16,-1-2-22 0,4-1 16 0,-1-4-6 16,3-2-19-16,1-1 1 0,3-2-68 15,-2 0-40-15,-1-3-37 0,2 0-49 0,1 0 20 16,-2-2-217-16,3-1-51 0,0 1 24 0,-1-1 25 16,0-1 53-16,1 0-4 0,-1-1-6 15,3 0 87-15,-3 1-39 0,-3-2 62 0</inkml:trace>
  <inkml:trace contextRef="#ctx0" brushRef="#br1" timeOffset="134805.57">17007 16473 336 0,'-2'-7'411'0,"-1"1"-36"0,3 4-38 15,-1-3-62-15,1 3-29 0,0-3-47 0,1 3 10 16,2-1-24-16,1 2-7 0,-1 1-24 0,4 0-34 15,0-2-13-15,14 4 18 0,-12-2-30 0,5 0 7 16,4 0-33-16,14 12 4 0,-14-8-18 16,-4-1-7-16,1 0-3 0,-1 1-45 0,-5-2-47 15,-1-1-53-15,1 1 10 0,-7-2-258 16,5 2-119-16,-2-1 82 0,-1 2 12 0,1-1 57 16,2-2-34-16,7 7 19 0,-2-2 11 15,3-1 46-15</inkml:trace>
  <inkml:trace contextRef="#ctx0" brushRef="#br1" timeOffset="135256.54">17612 16506 267 0,'0'-4'391'0,"0"0"-63"0,0 0-25 0,-3-3-17 15,1 1 1-15,-1 2-49 0,1-2-9 16,-11-5-44-16,4 4-4 0,-4-2-19 0,4 3-18 15,-1 1-12-15,0 2-26 0,2 0 11 0,0 2-5 16,1 1-13-16,-1 0 2 0,8 0-8 16,-10 0 8-16,-14 19-25 0,13-6 18 0,4 0-8 15,0 3-6-15,2-1-4 0,3 0-7 0,2-5 2 16,0 3-25-16,17 17-6 0,-9-13-16 16,1-1 13-16,4 0 10 0,-3 0-18 0,3-2 21 15,0-2-25-15,1-7 2 0,-1 3-2 16,-3-3-1-16,1 0 1 0,-2-4-5 0,-1-1-23 15,-8 0 0-15,6 0 19 0,15-12-4 0,-8 1-12 16,-2 1 0-16,-3-1 9 0,-3 0-7 16,-1 0-7-16,2-5 2 0,-3 3 20 0,-3 0-7 15,0 2 1-15,0 11-29 0,0-10 46 0,0-2-24 16,-17-15-2-16,9 14 4 0,1 0-18 16,-2 3 27-16,4 2-8 0,-2 1-10 0,1 3 12 15,2 0-12-15,-1 1 3 0,2-1-35 0,1 2 2 16,-2-2-85-16,1 3-54 0,1-2-67 15,-1 2 23-15,2-1-277 0,1 2 19 0,-3 0 45 16,3 0 36-16,0 0 47 0,3 6-31 16,-3-5 57-16,2 0 49 0,0 1-12 0,0 1-25 15</inkml:trace>
  <inkml:trace contextRef="#ctx0" brushRef="#br1" timeOffset="136035.5">17955 16373 242 0,'-4'-2'350'16,"0"1"-41"-16,3 0-28 0,-2 1-43 16,3-3 4-16,-5 1-23 0,4 1 3 0,-3 0-10 15,1 1-15-15,3-2-18 0,-1 1-5 0,1 0-18 16,-3-3 6-16,3 2-29 0,-1-1 0 15,1-1-21-15,1 0-18 0,2-1-9 0,0 0-10 16,0 1 4-16,9-6-9 0,-1 0-6 0,5-1-7 16,-2 3-25-16,1 0-3 0,-2-2-2 15,-3 6 2-15,2-1-4 0,-3 3-13 0,-2 1 0 16,0 1 12-16,-7 0-2 0,0 0-3 0,10 0-1 16,13 14-23-16,-15-6 0 0,2 1 43 15,-2 1-6-15,-6 2 8 0,7 1 15 16,-4-2-10-16,-4 2 1 0,1-1 10 0,-1 8-1 15,-1-13-13-15,0 6-1 0,0 2-8 16,0-4 12-16,-10 18-10 0,7-16 21 0,-4 1-8 16,-1-1-31-16,3 3 16 0,0-4-2 0,-1-4 9 15,-1 11 8-15,3-8-19 0,-1-3-13 0,1 7 17 16,-1-6-2-16,1-1-15 0,3-1 6 16,-3-1-8-16,4 0 12 0,-2-1 0 0,2 0-2 15,0-1-3-15,0-4-3 0,0 0 0 16,0 0-12-16,0 7 12 0,0-7-10 0,11 15-11 15,-7-14-25-15,1 1-25 0,0 1 7 0,1-3-120 16,2 1-31-16,-2-1-51 0,-6 0-45 16,16 0 29-16,-1 0-104 0,-2 0-95 0,0 0-14 15,-3 0 66-15,-1 0 33 0,1 0 51 16,-1 0-40-16,-3 0 26 0,1 0 31 0,0 0 6 16</inkml:trace>
  <inkml:trace contextRef="#ctx0" brushRef="#br1" timeOffset="136299.48">18346 16610 254 0,'5'-4'407'16,"-1"-1"4"-16,7-4-37 0,-4 4-48 0,-4 1-22 15,0 0-4-15,1-1-11 0,-3 1-9 0,2 3-37 16,-2-2 0-16,-1 1-23 0,3 0-14 16,-1 1-23-16,-1-1-17 0,1 2-2 0,-1 0-18 15,2 0 3-15,-3 0-33 0,0 0 10 0,0 0-18 16,0 0-8-16,7 0-17 0,-7 0-16 15,7 0-8-15,3 11-6 0,-8-8-29 0,1-2-36 16,1 0-38-16,-2 1 6 0,1 0-84 16,-2-2-60-16,3 0-34 0,-2 1-55 0,4-1 28 15,-6 0-120-15,0 0-145 0,6 0 35 0,-6 0 90 16,10 0-7-16,4-12 53 0,3 3 28 16,-2 1 2-16,-1-3 27 0,0 1-42 0</inkml:trace>
  <inkml:trace contextRef="#ctx0" brushRef="#br1" timeOffset="137096.43">18651 16344 892 0,'0'-6'335'0,"0"1"-37"0,0 0-16 16,2 0-62-16,-2 2-12 0,0-1-16 0,0 0 17 15,-2-1-53-15,2 1 18 0,2 3-39 16,-2-2-15-16,0 0 16 0,0 1-6 15,0-1-8-15,0 3 3 0,0 0-32 0,0 0 18 16,0 0-20-16,0 0 4 0,0 0 14 16,0 0-17-16,0 0-7 0,0 0-3 0,0 0 0 15,0 0-29-15,0-7 12 0,0 7-12 0,0 0 11 16,0 0-8-16,0 0 12 0,0 0-9 0,0 0 6 16,0 0-10-16,0 0 16 0,0 0-13 15,0-8 2-15,0 8 2 0,0 0 5 0,0 0-27 16,0 0 9-16,0 0-1 0,0 0-10 15,0 0-14-15,0 0 17 0,0 0-10 0,0 0-1 16,0 0-18-16,0 0 6 0,0 0-1 0,0 0-1 16,0 0 6-16,-2-10 14 0,2 11-6 15,0-2-7-15,0 0 22 0,2 1-7 0,-2 0-4 16,2 0-1-16,1 0 0 0,1 0 18 0,1 0-15 16,1-2-12-16,13-1 20 0,-10 3-5 0,23-7-21 15,-9 2-2-15,0 0-10 0,3 2 29 16,-3-3-26-16,1 1 1 0,0 1 1 15,-2-2-5-15,-1 0 13 0,0 1-15 0,-3 2-2 16,-6 0 0-16,3-7 4 0,-5 8 8 0,-1 1-12 16,-2-1 11-16,0 0 0 0,-2 1-11 15,-2 1-2-15,1 0 20 0,-2-1-21 0,0 1 33 16,0 0-13-16,-2 0-8 0,0 0 8 0,0 0-4 16,0 0-10-16,0 0 1 0,0 0-6 0,0 0 6 15,0 0 14-15,7 0-18 0,-7 0 6 16,0 0 8-16,0 0-9 0,10 13 17 0,-8-11-6 15,-2 1-21-15,-1 1 13 0,0-1-11 0,-2 3 13 16,2 0 6-16,1 4-11 0,-8 16-5 16,2-10 18-16,-2 4-20 0,-1 0-7 0,-5 2 10 15,5-2 1-15,-2 4 15 0,2 2-31 0,-3-3 2 16,0 2 16-16,0 0 28 0,2 0-30 16,-2 0 2-16,1-1-14 0,3 0 26 0,-3-1 2 15,0-1-14-15,2 1 1 0,-1-3-14 0,1 1 5 16,1 0 0-16,1-3 1 0,1 0-4 0,-1-3 20 15,2 1-1-15,0-5 14 0,2-3-21 16,1 1-37-16,-2-4-11 0,3-1-16 0,-1 0-28 16,2 1-31-16,0-5-60 0,0 0 15 15,0 0-47-15,0 0 10 0,0 0-9 0,0 0-23 16,13 2 2-16,-12-3 3 0,3 0 18 0,-2-1 1 16,-1 0-2-16,0 1-6 0,0 0 7 0,1-2 19 15,-2 2-79-15,-3-4-107 0,2 4-63 16,0-1 58-16,-1 0 20 0,-2 1 28 0,3-2 27 15,-3 0 31-15,4 1-52 0,-1 0 44 16</inkml:trace>
  <inkml:trace contextRef="#ctx0" brushRef="#br1" timeOffset="138267.36">18688 16017 473 0,'0'0'242'16,"0"-14"-28"-16,0 14-23 0,0 0 1 16,0 0-7-16,0 0-12 0,0 0 6 0,0 0-14 15,0 0-4-15,0 0-9 0,0-13 1 0,0 13 15 16,0 0-4-16,-20-19-7 0,20 17-29 16,-1 2 11-16,1-1-13 0,0 1-14 0,-2-1-12 15,1 1 6-15,1 1 3 0,0-1 24 0,0 1-17 16,-1 3-18-16,0-2 1 0,-1 2 12 15,0 2-23-15,-1-1 13 0,-3 9-13 16,-1-5 5-16,1 8-3 0,1-1-1 0,-3-1-12 16,1 1 3-16,2-1-5 0,-2 0-7 0,1 1 5 15,2-4-9-15,-5 2 1 0,6-2-15 16,2-2 4-16,-3-3-4 0,2 2-13 0,-1-1 17 16,3-1-27-16,-2-1 15 0,2 0-6 15,-2 0 5-15,2 1 8 0,0-2 3 0,0-5-8 16,0 0 5-16,0 9 9 0,0-9-21 0,0 7 15 15,13 6 0-15,1-7-28 0,3-1 2 16,-3-5 20-16,4 4-11 0,1-4-17 0,-10 0 0 16,6 0 18-16,2 0-6 0,-2 0-29 15,3 0 9-15,19-10-3 0,-20 4-7 0,-1 4-1 16,-3-2-3-16,0 3 15 0,-3-2-6 0,-2 2 13 16,-2 1 11-16,2-1-8 0,-2 0 14 0,1-1-23 15,-2 0-6-15,1 1 12 0,0 0 1 0,1 0 14 16,-1-3-6-16,1 3 17 0,9-4-27 15,-5 2-8-15,0 0 3 0,-3 3-10 16,1-4 27-16,-3 3-3 0,1-1-37 0,-1 1 1 16,-1-1 47-16,1 1-30 0,-2 0 19 0,0 1-26 15,0-2 11-15,-1 0-3 0,1 2-2 0,0-2-20 16,-2-1 8-16,0 3-32 0,1-1-1 16,-1 1-23-16,0 0-13 0,0 0-30 0,1-1 11 15,-1 1-14-15,1 0-10 0,0-2-20 0,1 2-18 16,0 0 16-16,0 0-22 0,0 0-36 15,-3-1-55-15,2-1-39 0,-2 2 24 0,-1-1-214 16,0-2-25-16,0 3 56 0,0 0 32 16,0 0-4-16,0 0 75 0,0 0 16 0,0-8 18 15,0 8 22-15,0-7 39 0,-10-4 9 0</inkml:trace>
  <inkml:trace contextRef="#ctx0" brushRef="#br1" timeOffset="138778.33">19082 16006 827 0,'1'-4'309'16,"-1"-1"-28"-16,0 1 20 0,2 2-42 0,-2-1 10 16,0 0-45-16,1 0-24 0,-1-1 21 15,0 3 0-15,1-2-24 0,-1 2-1 0,0-3-12 16,0 3-11-16,0 0-5 0,0-2-5 0,0 2-4 15,0-1-25-15,0 1 10 0,0 0-9 0,0-2-13 16,0 2 0-16,0-1-8 0,2 0-16 16,-1 1 2-16,-1 1-19 0,0 0-4 0,0 0-17 15,0 0 3-15,0 0-3 0,-1-1 20 16,2 2-16-16,-2 0 4 0,1 3 10 0,-2-3-20 16,2 3 0-16,2 0 10 0,-4 0 11 0,1 2-6 15,1 1-12-15,-5 9-1 0,0-3-6 0,2 5-8 16,-1-1-2-16,-1 1 41 0,0 3 0 15,-4-1-21-15,2 3 15 0,-2 2-12 0,0 0 21 16,-3 0-22-16,3 4-2 0,-2-2 6 0,-1-4-15 16,1 5 1-16,0-2-13 0,1-1 7 0,-4 2-4 15,5-1 7-15,-2 1-8 0,0 1-6 16,2-2-16-16,-2 0 20 0,1-2-12 0,-3 1-7 16,5-2-13-16,-2 2-6 0,2-1 0 15,-2-4-26-15,3-1 2 0,3-2-131 0,-4-4-49 16,2 0-72-16,2-5 29 0,0 2-223 0,1-4 41 15,2 3 37-15,1-3 34 0,0-6-269 16,0 0 91-16,0 0 35 0,0 8 24 0,0-8 48 16,13 19 45-16,-11-17 43 0,0 2 19 0,0 1 35 15,-2-2 20-15,0-3-23 0,0 0-2 0</inkml:trace>
  <inkml:trace contextRef="#ctx0" brushRef="#br1" timeOffset="140047.25">19775 16583 584 0,'0'0'271'0,"0"0"-33"15,0 0-19-15,14 0-17 0,-14 0-9 0,0 0 3 16,0 0 18-16,0 0-24 0,25-24-4 0,-24 24-5 16,1 3 6-16,-2-3-21 0,4 0 28 15,-4 0-14-15,1 0 6 0,-1 0 8 16,0 0 2-16,0 1-13 0,-1 0-1 0,-3-1 3 16,1 2 5-16,-4 0-23 0,-1-1 12 15,-11 2-22-15,3-1 8 0,-2 1-20 0,0-1 0 16,0 2-27-16,-2-3-14 0,0-1 34 15,2 0-15-15,0 4-31 0,-5-4-9 0,12 0-8 16,-3 0-7-16,-3 0-10 0,-12-11 5 0,17 9-21 16,2 2 4-16,-1-1-4 0,3 0-6 0,0 0-2 15,3-1 19-15,-1 1 10 0,-1 0-29 16,2-1 10-16,1 2-16 0,-1-2 15 0,1 1 1 16,4 1-8-16,0 0-1 0,0 0 0 15,0 0-8-15,-6 0-5 0,6 0-1 0,0 0-1 16,0 0-9-16,-9-1 0 0,13 1 10 15,2 0-14-15,2 0 5 0,-2 2 8 0,15 2-12 0,-10-4 12 16,21 6-16-16,-11-1-6 0,1-1-9 16,-1-1 20-16,0-1 6 0,0 2-7 0,1 1 17 15,0-1-22-15,-2 0 0 0,0-4 2 16,-1 3-10-16,-2 1 10 0,-4-2-20 0,0-2 13 16,-3 2 11-16,-2-1-14 0,0-1-2 0,0 2 10 15,-5-1 12-15,2-1-8 0,0 1 11 16,-1-1-15-16,2 2-1 0,-4 0-15 0,-2-2 29 15,0 0 3-15,0 0-12 0,0 0-5 0,0 0 5 16,11 2-7-16,-14-2 13 0,0 0-15 16,-3 0 18-16,-10 5 3 0,-1-9-18 0,8 4 4 15,-8 0 9-15,3 0-7 0,-7 0-3 0,2 0 0 16,1 0 8-16,-2 0 2 0,1 0-8 16,2 0-1-16,3 0-1 0,1 0 12 0,2 0-3 15,3 0 1-15,1 0 7 0,7 0 4 0,-10 0-11 16,10 0-6-16,-9 0 7 0,9 0 1 15,-6 0-20-15,6 0-37 0,0 0 3 0,-9 0-120 16,9 0-78-16,0 0 24 0,0 0-161 0,0 7-71 16,-10 4 38-16,13-8-247 0,-1-1 50 15,1-1 52-15,-1 1 45 0,3-1 20 0,0-4 48 16,9-4 59-16,-7 3-1 0,4-7 17 0,-2-2 31 16,-2-3 18-16,-1-1-27 0</inkml:trace>
  <inkml:trace contextRef="#ctx0" brushRef="#br1" timeOffset="142161.12">20177 16451 483 0,'0'0'260'16,"0"0"-28"-16,0 0-15 0,0 0-19 15,0 0 1-15,0 0-26 0,0 0-6 0,0 0-7 16,0 0 21-16,0 0-41 0,0 0-3 0,0-14 3 16,0 14 0-16,0 0-13 0,0 0-18 15,0 0-12-15,0 0-10 0,0 0 25 0,0 0-29 16,0 0 5-16,0-15-9 0,0 15-26 0,-6-23 13 16,12 18-7-16,-3 0-5 0,0 1-6 15,3 0-5-15,-2-1-5 0,0 0 15 0,8-3-5 16,-1-3-22-16,-2 5-2 0,-5 2-1 0,4 2 0 15,-5-2-5-15,4 2 4 0,-4 1-2 16,3-1-2-16,-3 2-24 0,1 0 26 0,2 0 0 16,0-1-13-16,3 1-11 0,-9 0 8 15,0 0-1-15,6 0 1 0,5 0 2 0,13 12-6 16,-15-8 12-16,0-1-9 0,-3 2-2 16,-1 0 2-16,2-1-1 0,-5 0 25 0,2-1 5 15,0 3 23-15,-1-2-15 0,5 7-10 0,-4-3-1 16,-1 2 3-16,-1-2-22 0,-2 1 1 15,0-2 21-15,0-7 3 0,0 8-16 0,0-1 11 16,0 0-4-16,0 0-9 0,0 5-10 0,-11 19 12 16,4-14 4-16,0-1-1 0,-2-1 10 15,1 2-4-15,2-1-30 0,-3-3 24 0,0 4-14 16,1-1 1-16,-1-5 13 0,2 2 3 0,0-6-15 16,2 2 6-16,1-5-4 0,0 0-18 15,2 1 14-15,-3 0-14 0,2-1 21 0,1-1-5 16,2-2-8-16,-3 2 4 0,2-1-2 15,-1 2 5-15,1-3-7 0,0 0 23 0,-1 2-7 16,2-3 4-16,0 0 10 0,0 0 2 16,0 0-8-16,13 11 9 0,-6-8-15 0,8 4 6 15,2-3 11-15,-1-2-5 0,0 3-4 0,2-2-7 16,-5-2 0-16,0-1 1 0,-2 3-7 0,-1-3 7 16,-1 3-6-16,-9-3 3 15,8 0-16-15,-1 0 7 0,-7 0-7 0,8 0-1 0,-2 0 13 16,-6 0-6-16,7 0-21 0,-7 0 3 15,10 0-16-15,-10 0-46 0,0 0 9 0,5 0-81 16,-5 0-38-16,0 0-49 0,0 0-40 16,0 0 27-16,0 0-161 0,6 0-84 0,2-11 52 15,-8 6 16-15,0 1 14 0,1 0 68 16,1 0 7-16,1-3-6 0,-1 4 26 0,0-3 38 16</inkml:trace>
  <inkml:trace contextRef="#ctx0" brushRef="#br1" timeOffset="142979.07">20607 16396 792 0,'-2'-2'256'0,"1"0"-30"16,-1 2-5-16,1-1-22 0,1-1 22 0,-1 1-11 15,1 0-14-15,0-1-18 0,-2 1-3 16,2-2 7-16,0 2-17 0,2 1-29 0,-1-3-15 16,0 0 12-16,1 0-16 0,3 1-11 15,-3 0-11-15,3-2-34 0,2 1 8 0,-2 1-8 16,0-2-5-16,7-2-22 0,0 0-4 0,-3 2 19 15,0 2-10-15,0 0 18 0,-1 1-6 16,-3-1-32-16,1 2-3 0,0-1-2 0,-6 1 15 16,0 0 0-16,6 0-6 0,-6 0-11 15,9 0 9-15,2 11 4 0,-5-7-3 0,0-1 13 16,-2 1-24-16,-1 0 23 0,1 0-5 0,7 6-17 16,-3-3-2-16,-1 1 27 0,-3-2 6 0,2-1-19 15,-3 1-2-15,-1-1 16 0,1 0 0 16,0-1-16-16,-1 0 24 0,-1-1-8 0,0 1-5 15,-1 2-6-15,0-2-3 0,0-4 2 16,0 0-4-16,0 7-1 0,0-7 13 0,0 8-10 16,0-1-3-16,0 0-13 0,-12 4 11 15,9-6-8-15,2 0-10 0,-3-1 6 0,1 0 10 16,1 0-1-16,-1 1 7 0,1-1-20 0,-1-1 12 16,2 2-15-16,-5-1 15 0,2 2-5 15,1-2 15-15,-3 8-19 0,-3-1 10 0,1-2-11 16,2-1-2-16,1-1 10 0,1 0 8 15,-3-1-15-15,5-3 10 0,-3 2-21 0,1-2 14 16,3-1-6-16,-3 3 5 0,-1-1-14 0,3 0 16 16,0 0 0-16,0-1-5 0,1 0 11 0,-1 1-7 15,0-1-1-15,2-3 10 0,0 0-16 16,0 0 2-16,0 6 1 0,11 6 5 0,-6-9-11 16,-1-2 17-16,4 0-7 0,7 6 3 0,-4-3 2 15,2-2-2-15,-5-2-1 0,2 3-6 0,-1-3 0 16,0 1 7-16,-2-1-5 0,0 1-1 15,11 2 7-15,-3-1-19 0,-7-1 9 0,2 0-8 16,-4-1 6-16,2 0 6 0,-8 0-9 16,0 0-1-16,0 0 12 0,5 0 1 0,-5 0-8 15,0 0-16-15,8 0 17 0,-8 0-7 0,0 0 4 16,5 0-13-16,-5 0-2 0,0 0-15 16,0 0-48-16,0 0 8 0,6 0-116 0,-6 0-47 15,0 0-81-15,0 7 29 0,9-7-251 16,-9 0 58-16,12 11 35 0,-8-8 33 0,-2-3 8 15,1 3 28-15,-3-3 23 0,0 0 72 0,0 0 7 16,0 0 8-16</inkml:trace>
  <inkml:trace contextRef="#ctx0" brushRef="#br1" timeOffset="144059.01">21410 16356 574 0,'2'-3'275'0,"0"1"-37"0,0 0-13 16,-1 1-12-16,0-2-27 0,1 2-4 16,1-1-14-16,-3 1-27 0,1-2-8 0,-1 3-2 15,0-2-10-15,2 2 6 0,-2-1-16 16,1 1-3-16,-1-1 3 0,-1 1-41 0,-1 0 18 16,1 0-1-16,-2 1-18 0,-1 0 2 0,0 1-7 15,-2 0-13-15,0-1-2 0,1-1-22 0,-3 1 4 16,2 1 9-16,0 0 1 0,-1-2-4 15,2 2 9-15,-4-1-14 0,4-1 1 0,0 0-6 16,0 2-14-16,0-1 24 0,-1-1-8 0,3 0-16 16,-1 1-9-16,-1-1 19 0,2 1-15 15,-1-1 30-15,3 2-30 0,-4 1 9 0,2 0-6 16,2-1 7-16,-5 1 6 0,3 0-2 0,-1 0 12 16,0 1-4-16,2 1-13 0,-1 2 1 15,1-2-2-15,-1 0 13 0,2 1 0 0,-2 2 8 16,-2 7 13-16,3-2 4 0,-1-1-6 15,2-1 1-15,-2-1 17 0,1 0-10 16,2 0-25-16,-1 9 21 0,-1-5 2 0,1-3-4 16,1-3-4-16,-1 2 4 0,-1-3-15 0,2 0-8 15,-1-3 3-15,0 1-8 0,1 0-3 16,0-5 15-16,0 0-4 0,0 0 12 0,0 6-5 16,0-6 3-16,11 9-5 0,-7-7 1 15,4-1-6-15,-3-1 1 0,4 1-8 0,0-1-16 16,4 0 5-16,-3 0 11 0,6 0-13 0,0 0-6 15,-3 0-1-15,-1 0 6 0,0 0-7 16,-1 0 12-16,-2 0-16 0,0 0-3 0,-1 0 10 16,1 0 1-16,-3 0-2 0,6 0 2 15,11 9-11-15,-14-4 9 0,1-1-9 16,-5 0 11-16,0 1 5 0,0-2-5 0,-1 2-10 0,-1 1 10 16,-1-1 13-16,2 2-9 0,-3-1-3 15,-1 1 14-15,0 1-7 0,0-8-14 0,0 7 9 16,0 7 1-16,0 0 9 0,-16 13-19 0,9-12 1 15,-2-3 19-15,-2-1-9 0,2 1-2 16,-6-4-7-16,6-2 8 0,0 0-24 0,0-3-22 16,0-1-44-16,-5 4 7 0,0-1-131 15,2-4-50-15,2-1-82 0,-1 1 30 0,11-1-224 16,-12 0 37-16,-3 0 66 0,4 0 22 0,2 0 6 16,3 0 16-16,6 0 33 0,-9 0 60 15,9 0 1-15,0 0-3 0</inkml:trace>
  <inkml:trace contextRef="#ctx0" brushRef="#br1" timeOffset="145301.98">21945 16517 514 0,'0'0'237'0,"0"0"-35"0,0 0-17 15,0 0-16-15,0-13-15 0,0 13-10 16,0 0-7-16,0 0 14 0,0 0-15 0,-4-27-8 15,0 24 14-15,3 0-18 0,-3 3 9 0,1-2-4 16,1-1-26-16,-3 1-8 0,1-2 4 0,-5 3-29 16,5-2 9-16,-2 0 6 0,-10-1-7 15,4 1-19-15,-4-1-12 0,4 2-8 0,0 0 7 16,3 2-12-16,9 0-5 0,-9 0-5 0,1 0 5 16,-2 0 11-16,-13 18-7 0,14-10 3 15,2 1-6-15,4-1-6 0,0-1 10 0,3 3-16 16,-2 8 12-16,2-6-2 0,0-3-3 0,0 4 15 15,15 12-13-15,-6-12 23 0,-1-2-8 16,-2-1-9-16,0-3-13 0,1-2 9 0,1 0-30 16,-1-3 32-16,2 2-24 0,-1-4 0 0,-2 1 0 15,1-1-2-15,2 0 0 0,-9 0-10 16,11 0 10-16,3 0-3 0,0 0 4 0,7-14 5 16,-14 10-12-16,-1-2 7 0,0 0-8 15,-2 1 12-15,5-7 7 0,-4 0-23 0,-1 2 29 16,-2 2-36-16,2 0 8 0,-3 0 0 0,1 1 16 15,-1 0-27-15,0 0 17 0,3 1 16 16,-4-1-31-16,0 1 15 0,3 0 12 0,-2 0-17 16,1 0 11-16,0 1-8 0,0 1 2 0,-1 0 9 15,1-1-12-15,-1 0-1 0,-1 1 3 0,0 1 7 16,3 0-11-16,-3 2-10 0,0-2 5 16,0 3-1-16,0 0 15 0,0 0-6 0,0 0 10 15,0 0 0-15,0 11 0 0,-2-7 6 16,1 2-1-16,1-1-1 0,-4 12-2 0,3-5 23 15,-2 1 17-15,0 5-15 0,0 1-21 0,1 0 17 16,-1 0 15-16,2 2-6 0,-1 2 14 16,2-1-8-16,0 0-13 0,0-1 17 0,0 1-15 15,0-2 11-15,0-10-26 0,0 6 9 0,0-1 9 16,0-1-12-16,0-3-20 0,0 0 27 16,0 0-10-16,0-1-10 0,0-3-4 0,0 0 5 15,0 0 3-15,0-7-3 0,0 8-8 16,0-1 16-16,0-7-20 0,0 10 5 0,0-3-4 15,0-7-4-15,0 10 0 0,0-4-9 16,0-6 10-16,0 9-19 0,0-2-4 0,0-7-22 16,0 7 7-16,0-7-118 0,0 8-53 0,7-8-62 15,-7 0 26-15,0 0-243 0,15 14 13 0,-15-13 59 16,5 1-2-16,-1-2 39 0,0-2 49 16,1 4 18-16,3-5-35 0,-1 3 12 0,1 0-3 15</inkml:trace>
  <inkml:trace contextRef="#ctx0" brushRef="#br1" timeOffset="145879.9">22373 16643 340 0,'0'-5'306'16,"2"1"-38"-16,-2 0-4 0,0 1-34 0,0-1-6 16,-2 0-2-16,2 1-34 0,0-1-20 0,0 1 9 15,0 0-48-15,-2 0 7 0,0 2-13 0,0-2-7 16,-3 2-15-16,1 1-1 0,0 0 4 15,-1 1-1-15,-2 1-29 0,4 0 12 16,-1 3 15-16,-8 4-17 0,-1 1-11 0,4 2 6 16,3 0-8-16,0 4-8 0,-2 0-6 0,4 0-6 15,3 3 19-15,0-4-9 0,-1-3-6 16,2-12-29-16,0 11 18 0,0-1-16 0,0-2-4 16,0 7 0-16,16 8-11 0,-13-13-1 15,3-3-2-15,-1-2 4 0,0-1 16 0,-1-2-3 16,3 1-2-16,-3-2-16 0,3-1-1 0,-7 0-8 15,12 0-1-15,15-14 1 0,-13 9 5 16,-1-4-1-16,1 0 1 0,-8 0 11 0,2-4-7 16,-1 7-3-16,-3-4 1 0,-2 0-2 0,-1 2-3 15,-1 8 10-15,0-8-20 0,0-1 11 16,0 9 16-16,0-9-28 0,0 2 34 0,-10-8-7 16,7 11-21-16,2-1 10 0,-1-1 25 15,-2 3-18-15,1-1-12 0,1 2 1 0,0-3-2 16,-2 3-93-16,1-3-60 0,0 3-55 0,-1 0-43 15,2 0 22-15,1 2-252 0,-1-2 5 16,-2 2 97-16,3 0 2 0,0 2 25 0,1-2 19 16,0 0 65-16,0 0-16 0,-3 5 36 0</inkml:trace>
  <inkml:trace contextRef="#ctx0" brushRef="#br1" timeOffset="147049.83">22755 16762 631 0,'0'0'235'0,"0"0"-6"0,-14 0-31 0,14 0-13 16,0 0 3-16,0 0-3 0,0 0-15 15,0 0-25-15,0 0 18 0,0 0-37 0,0 0-5 16,0 0 1-16,-16-24-15 0,16 23 16 0,1 1-10 15,-1 0-26-15,0 1-2 0,0 0 11 0,0-1 8 16,0 2-4-16,0 0-25 0,-1 0-1 0,1 2-8 16,-2-2 15-16,2 1 2 0,0-2-9 15,0 2-6-15,-1-2-3 0,2 2-2 16,-2-2-17-16,1 1 19 0,-1 0-15 0,1 0-2 16,-2-2 8-16,2 3-7 0,0-2-7 0,-2 0-6 15,-1 1 12-15,3-1-20 0,-3 1 7 0,1-1 3 16,1-1-8-16,2-1 13 0,-3-1-27 15,-1 2 23-15,4-3-15 0,-2 2-14 16,1-3 13-16,0 1 7 0,-1-1-10 0,1 1 14 16,0-1-3-16,1 0-18 0,-1 0 6 0,0 1-7 15,0 0-5-15,0 0 6 0,0 1-20 0,-1-1 24 16,1 1-32-16,0 2 18 0,1 0 3 16,-1 2-3-16,0 2 9 0,-1-2-1 15,1-2-9-15,-1 5 9 0,1-2 5 0,-2 2-8 16,2-1-7-16,-2 1-8 0,0-1 13 0,1-2-12 15,1 1 10-15,0 1-6 0,0-1-18 16,0 0-1-16,-1 1-12 0,1-4 2 0,0 0-99 16,0 0-19-16,0 0-46 0,0 0-29 0,0 7 20 15,0-7-158-15,0 0-119 0,0 0 35 16,0 0 32-16,6 9 26 0,-4-9 40 0,-1-2 19 16,0-1-15-16,3 0 95 0,-1 1-74 0</inkml:trace>
  <inkml:trace contextRef="#ctx0" brushRef="#br1" timeOffset="147620.79">22850 16556 345 0,'-1'-4'387'0,"2"0"-34"0,-1 0-70 0,0 0-3 15,0 1-41-15,0 0 1 0,0 0-32 0,0 0-17 16,4 1-9-16,-2-1-16 0,0 0-22 0,0 0-28 16,6 2 1-16,-3-2-5 0,1 1-11 15,1 1-15-15,-1 0-14 0,13-2-5 0,-3 3-14 16,-4 0 7-16,-12 0-6 0,9 0-7 16,3 0-6-16,11 16 30 0,-14-12-7 0,-3-2-4 15,-1 4 5-15,0-2-12 0,-1 0 13 0,-2 2-7 16,-1-1-7-16,1 1 29 0,-2-1-3 0,0-5-23 15,0 0 26-15,0 9-24 0,-14 13 8 16,7-12-14-16,0-3 0 0,2-2-10 16,0 3 7-16,0-3-7 0,2-1-9 0,1 0-4 15,-2-1-1-15,1 1-3 0,1-3 8 0,-1 2-4 16,1 0-10-16,-1 0-6 0,3-2 0 16,0 2 5-16,0 0 4 0,0-3-13 0,0 0-1 15,0 0 4-15,13 12 5 0,0-3-22 16,-3-4 4-16,-1 1 7 0,-3-3-5 0,3-1-13 15,-4 0 23-15,8 7-20 0,-4-3 4 16,-2 1-4-16,1 4 12 0,0-2-2 0,-3-1 3 16,0-1-14-16,-1 0 11 0,-2 0 6 15,-1 0-15-15,-1-7-7 0,0 0 9 0,0 10 5 16,0 2 3-16,-17 12-9 0,9-12 0 0,-6 2 11 16,4-3-2-16,-3-2-19 0,2 2 15 0,2-4-36 15,-2-3 4-15,4-1-88 0,-1-1-42 16,-1 1-66-16,4-3-46 0,-1 0 29 0,2 1-286 15,0-1 82-15,4 0 16 0,0 0 56 0,0 0-18 16,-2-2 60-16,0 0 24 0,5 0 19 16,1 0 44-16,0 1-17 0</inkml:trace>
  <inkml:trace contextRef="#ctx0" brushRef="#br1" timeOffset="148108.77">23639 16737 553 0,'2'-1'323'0,"-1"-1"-59"16,2 1-27-16,0-1-9 0,-3 1-13 0,1 0-14 16,1 1-18-16,-2-2-8 0,0 1-15 0,0 0-5 15,-1-1-3-15,0 2 9 0,-2 0-17 16,-1-4 35-16,2 4 3 0,-3 0-21 0,0 0-13 15,-2-1-10-15,1 1 8 0,-2 0-6 16,-3 0-23-16,-5 0-3 0,-3 0-23 0,-1 0-6 16,1 0-13-16,0 0-11 0,0 0 9 15,6 0-20-15,-2 0-5 0,4 0-11 16,-7-11 7-16,12 11-15 0,-2 0-27 0,3 0-18 16,5 0-33-16,0 0 6 0,-7 0-108 0,7 0-18 15,-7 0-27-15,7 0-29 0,0 0 21 16,-12 12-167-16,10-10-78 0,3 2 17 0,-1-2 28 15,1 2 30-15,2-1 38 0,1 1 19 0,-3 1 13 16,1-1-27-16,4 0-1 0</inkml:trace>
  <inkml:trace contextRef="#ctx0" brushRef="#br1" timeOffset="148454.74">23597 16919 323 0,'0'1'352'0,"1"1"-56"0,1-1-14 0,-2 0-21 16,0 1-25-16,-1-2 5 0,0 1-28 0,0 1-2 16,1-2-17-16,-3 1-10 0,0-1-23 15,0-1 39-15,-1 1-18 0,0 0 6 0,-4-2-3 16,3 4-12-16,-1-2-5 0,1 0-18 15,-3 0-9-15,8 0-12 0,-14 0-18 0,-2 0-1 16,-3 0-18-16,5 0 1 0,-4 0-17 0,-14 11 2 16,13-9-24-16,4 0 1 0,8-2-15 0,-4 0-19 15,1 0-51-15,1 0 2 0,-1 0-144 16,2 0-75-16,8 0 24 0,-8 0-303 0,8 0 29 16,-15 10 22-16,15-10 53 0,0 0 41 0,-3 1 48 15,3-1-35-15,0 0 88 0,0 0-63 16,2 2 73-16</inkml:trace>
  <inkml:trace contextRef="#ctx0" brushRef="#br1" timeOffset="151198.61">16385 17630 596 0,'0'-15'264'0,"11"15"-29"0,-11 0-9 0,0 0-29 16,0 0-1-16,0 0-35 0,0 0-2 15,0 0-13-15,0 0-6 0,0 0-18 0,0-14-5 16,0 14 2-16,0 0-7 0,14 0-2 0,-14 0 10 16,0 0-35-16,0 0-1 0,16-20 1 0,-16 18 9 15,0 2-15-15,-2 0 17 0,1-2-10 16,-2 3-8-16,0-1-2 0,0 0-7 0,-3 0 27 16,2 1-12-16,-14-2-2 0,10 1-26 15,-4 0 13-15,-1 0 6 0,-4 0-15 0,-1 0 17 16,-1 0-10-16,-2 0-15 0,2 0-4 0,-1 0 10 15,2 0-20-15,0 0-2 0,3 0-20 16,2 0-3-16,1 0 16 0,3 0-6 16,2 0-19-16,7 0-9 0,-9 0-9 0,9 0-13 15,-7 0 2-15,7 0-91 0,-6 0-36 16,6 0-36-16,0 0-32 0,0 6 19 0,0-6-221 16,0 0-39-16,-10 13 32 0,12-11 31 0,1-2 36 15,-2 2 25-15,6 3 13 0,-7-3 25 0,5 1 19 16</inkml:trace>
  <inkml:trace contextRef="#ctx0" brushRef="#br1" timeOffset="151535.56">16382 17761 732 0,'3'2'263'0,"-2"-1"-31"16,1-1 17-16,-2 1-26 0,2 1-21 0,-2 1 20 16,0-5-26-16,0 4-14 0,-2-2-11 0,1 0-20 15,-1 1-15-15,-2-2-15 0,-1 2 35 16,-1 0 0-16,0 1 3 0,-9 2-9 0,-2-1-1 16,4-2-4-16,3 2-17 0,-6 1-16 0,9-4-19 15,-2 0-7-15,-4 0-8 0,1 0-3 16,-4 0-9-16,3 0 1 0,1 0-3 0,1 0-23 15,1 0-28-15,0 0-26 0,1 0 3 0,1 0-103 16,3 0-65-16,-4 0-74 0,9 0 22 16,-9 0-271-16,3 0 30 0,6 0 46 0,-6 0 21 15,6 0 59-15,-11 0 11 0,11 7-25 16,-6-7 42-16,6 0 69 0</inkml:trace>
  <inkml:trace contextRef="#ctx0" brushRef="#br1" timeOffset="154069.4">17379 17537 560 0,'0'-15'210'15,"0"15"-17"-15,0 0 13 0,0 0-9 0,0 0-15 16,0-15 20-16,23-3-19 0,-21 15-1 16,-2 0 2-16,-2-1-35 0,2 0 9 0,0 1 20 15,0 2-31-15,0-2-6 0,0 0-15 0,0 2-14 16,0-3-10-16,0 2-13 0,0 2-8 15,0 0 28-15,-2 0-7 0,2 2-23 0,0 2 1 16,0 0 8-16,0 1 4 0,0 4-3 0,0 11-7 16,0-20 16-16,0 17 7 0,0 1 5 15,0 5-10-15,-13 24-4 0,13-22-1 0,-3 0 7 16,-2 1-4-16,3 1-15 0,-1-2-12 16,-1 0 3-16,2 0-17 0,0-3-7 0,0-1 9 15,1-3-6-15,-2-6-10 0,2 3-9 0,1-15-3 16,0 9 7-16,0 0 2 0,0-1-10 15,0-2-4-15,0-6-3 0,0 9-8 0,0-2-5 16,0-7 9-16,0 7-14 0,0-7-22 16,0 7-17-16,0-7-30 0,0 0-38 0,0 7 10 15,0-7-85-15,0 0-60 0,0 0-59 16,0 7 27-16,0-7-228 0,0 0-6 0,0 0 11 0,0 0 62 16,0 8 31-16,2 1-7 0,3-9 23 15,-1 1 38-15,0-2 9 0,3 1 67 0</inkml:trace>
  <inkml:trace contextRef="#ctx0" brushRef="#br1" timeOffset="154707.36">17778 17572 564 0,'0'-4'267'16,"1"1"-21"-16,1 0-26 0,-1 1-9 16,0-1-10-16,3 0-24 0,-4 0 7 0,0 2-33 15,1-2 4-15,1 2-29 0,-2-1-1 16,0 1 28-16,0 0-19 0,0-1 21 15,0 2-38-15,-2 0 13 0,1 0-12 16,0 0-9-16,-2 2 9 0,3-2-14 0,-2 2-1 16,-2 0 12-16,1 0-11 0,1 3-1 0,-2-1-24 15,0 0 23-15,-7 7-5 0,0 1 3 0,0 4-13 16,-1-1-19-16,1 0 9 0,-1 3-1 16,1 4-14-16,1-4 6 0,-1 1 2 0,0-2-10 15,4 5-6-15,0 0 0 0,-2 0-16 0,1 2 2 16,2-2 9-16,2 2 0 0,-1-2-18 0,2 0 2 15,3 1-14-15,-1-1 12 0,1-2-16 16,0-10 9-16,0 4 0 0,13 15 1 16,-8-16-6-16,-2-2-5 0,3-2 0 0,-4-3-5 15,3-1 3-15,-1-3-13 0,1 1-13 0,-1-3 16 16,3 0 1-16,-7 0-6 0,11 0-10 0,11-12 4 16,-12 6-2-16,2-5 18 0,-2 0-20 15,1 0 22-15,-3-2-4 0,0-1-2 0,-3-1 3 16,-1 3-14-16,-1-5 0 0,0 4 3 15,-3 13 10-15,0-8 5 0,0-2 5 0,0 2-5 16,0 1 7-16,0 7-10 0,0-9-12 0,0 9 1 16,-15-18 3-16,11 15 7 0,-1-2-8 0,-6-1-8 15,-1 1-3-15,-1 0-57 0,-2 0 6 0,4 4-107 16,-6-5-71-16,0 4-63 0,3 0 28 16,-4-3-288-16,5 5 65 0,13 0 64 0,-10 0 32 15,-4 0 29-15,0 0 26 0,4 0 24 16,-1 0 10-16,2 0 26 0,2 0 31 0,7 0 27 15</inkml:trace>
  <inkml:trace contextRef="#ctx0" brushRef="#br1" timeOffset="155401.32">17154 17688 681 0,'-1'-2'324'0,"1"1"-20"0,0-1-41 16,-1 1-31-16,1 1-1 0,0 0-29 0,0 0-19 15,0-1 10-15,0 1-29 0,-2-2-18 0,2 2-17 16,0 0-12-16,-2-1 34 0,-1 1-18 0,1 0-22 16,-3 1 24-16,0-1-15 0,-1 0-13 0,-1 0-3 15,0 0 4-15,-4 0-12 0,-3 0-17 16,-5 0-8-16,4 0 11 0,-1 0-6 15,-1 0-11-15,1 0 15 0,3 0-5 0,-5 0-20 16,5 0 0-16,2 0-20 0,0 0 5 0,4 0 7 16,-3 0 1-16,10 0-3 0,-8 0-8 15,8 0-3-15,0 0 0 0,-7 0 6 0,7 0-7 16,0 0-7-16,-7 2-6 0,8-5-2 16,4 1 4-16,2 1-9 0,-1 0 7 0,16 1 1 15,-15 0-5-15,5 0 4 0,1 0-9 0,-2 0-8 16,5 0 2-16,-2 0 9 0,2 0-6 0,14 14-3 15,-24-13-6-15,4-1 18 0,-2 0 2 16,0 1-15-16,-8-1-5 0,0 0 8 16,5 0 8-16,-5 0-13 0,0 0 9 0,9 0-5 15,-9 0 8-15,0 0 7 0,7 0 0 0,-7 0-12 16,7 0 13-16,-7 0-6 0,0-1-8 16,0-2 11-16,-3 2 0 0,2 1-8 0,-4-2-12 15,0 1 14-15,0 0-17 0,-2-1 0 0,1 1 7 16,-3-1-8-16,-5-3-23 0,-3 0-28 15,4 5 7-15,3-2-112 0,2-1-83 0,0 0-96 16,8 3 29-16,0 0-247 0,0 0 63 0,-6 0 18 16,6 0 38-16,-7 6 76 0,11-5-39 0,-3 2 25 15,3-1 37-15,-3 2 90 0,7-3-11 16</inkml:trace>
  <inkml:trace contextRef="#ctx0" brushRef="#br1" timeOffset="156773.24">18531 17828 788 0,'1'-1'249'0,"1"-3"-22"0,0 3-25 0,0 0-20 16,0 0 0-16,-2-1-8 0,0 2-34 0,3-1-3 15,-3 1-13-15,0 0 3 0,0 0-18 0,0 0 23 16,0 0-27-16,0 0 11 0,0 0-37 16,0 0 10-16,0 0 28 0,0 0-28 0,0 0-11 15,0 0-17-15,0 0 7 0,0 0 16 16,0 0-40-16,0 0 15 0,0 0-12 0,0 0 16 16,-32 10-28-16,20-6 17 0,-4 3-8 0,0 0-2 15,2 1-5-15,-1 1 19 0,0-3-18 0,3 1 0 16,-2 0 13-16,1 0 6 0,4 0-16 15,-5 0-26-15,3 1 45 0,2 1-18 0,-2-4 0 16,1 5 8-16,0 1-36 0,0-1 21 16,2 3-4-16,-1-5-7 0,2 4-1 0,1-2 10 15,4 1-17-15,-2-1 7 0,4-2-2 0,0 1-12 16,0-9-12-16,0 6 27 0,0 1-27 16,15 13 18-16,-7-11-3 0,6 1 15 0,0 2-22 15,0-7 3-15,0-1-8 0,0 0 21 0,2-4-27 16,-1 3 12-16,-6-3-2 0,1 0-13 0,2 0 13 15,-2 0 8-15,0 0-2 0,8-11-12 0,-9 8 14 16,-3 1 11-16,-1 0-20 0,1 0 7 16,-1 0-6-16,2-1 26 0,-3 0-12 0,0 0 8 15,1-1-1-15,2 1 4 0,-4-1-7 16,0 0 10-16,0 1 0 0,0-1 5 0,-2 0 0 16,1-1 0-16,-1-1-15 0,-1-1 5 0,0 7 4 15,0 0 0-15,0-9 0 0,0 1 7 16,0 2-6-16,0-7 2 0,-14-15-7 0,9 16 0 15,-3-3 5-15,3 2-4 0,-5 0-11 16,4 1 12-16,-3 1-6 0,2 1-9 0,-3-1 8 16,-2 1 0-16,2 2 0 0,0-2-11 0,-1-1 3 15,1 5 0-15,-1-2 1 0,-3 1 3 0,4 2-8 16,0 0-9-16,2 3 10 0,-6-6-6 16,5 1 13-16,1 2 7 0,-4-3-7 15,3 2 1-15,2 2 10 0,-1 0-11 0,4-2 9 16,-2 2 5-16,2 1-14 0,1-1 9 0,0 0 6 15,0 1-5-15,1-1-15 0,-2 1-2 0,3 1 16 16,-2-2-11-16,2 2-4 0,-3-1 9 16,3 0-4-16,0 0 1 0,-2 1-11 0,3-1-9 15,0-1 14-15,0 1-18 0,0 3-3 0,0 0 7 16,0 0-6-16,0-7 20 0,20-12-18 16,-11 12-3-16,0 1 19 0,7-2-12 0,0 2 18 15,1 0-12-15,1 0-9 0,-2 0 2 0,1 6-11 16,-11 0 17-16,7 0-6 0,3 0-3 15,-4 0 6-15,1 0 3 0,1 0 9 16,0 0-11-16,8 10-10 0,-12-8 0 0,-1 3 16 16,-4-3-6-16,2 3-9 0,-3-2 0 0,0 0 14 15,-1 1 0-15,1 0-7 0,-1 0-8 0,-1 0 0 16,2 0 8-16,-1 2 4 0,-1-2 5 16,-2 1-2-16,1-2 10 0,-1 4-10 0,0-1-12 15,0-6-1-15,0 0 18 0,0 8-19 0,0 1 2 16,-14 11-29-16,5-9-32 0,-1-1-67 15,4 0 13-15,-1-5-119 0,2-1-78 0,3 1 29 16,-3-1-291-16,2 0 41 0,3-2 20 0,-1 0 32 16,1-2 53-16,0 0 44 0,0 0 38 15,0 0 15-15,14 7 38 0,-10-7 18 0,2 2 6 16</inkml:trace>
  <inkml:trace contextRef="#ctx0" brushRef="#br1" timeOffset="163230.84">19698 17849 628 0,'0'0'221'0,"0"0"-23"15,15 0-16-15,-15 0-24 0,0-14 5 16,0 14-25-16,0 0 3 0,0 0-13 0,0 0-1 15,0 0 1-15,0 0-7 0,0 0-8 16,0 0 17-16,0 0-39 0,0 0 14 0,0 0-3 16,0 0-9-16,0 0-16 0,0 0-15 15,0 0 15-15,0 0-29 0,-10-10-1 0,-6 16 9 16,2 1-12-16,-8 1-9 0,3 2 6 0,-2 1 0 16,2 2-17-16,1 0 4 0,1 1 15 15,0 1 11-15,2 1-25 0,-3-3-12 0,2 7 23 16,6 0-15-16,0-1-13 0,-4-1 11 15,6 2 6-15,-1-2 24 0,5 0-31 0,0-3 25 16,2-4-4-16,2 0 21 0,0-11-14 16,0 10 28-16,0-3-15 0,13 4 6 0,2-3-19 15,-2-5-6-15,0-2-4 0,-3 1 4 16,-10-2-7-16,15 0 7 0,3 0-5 0,18-15-4 16,-20 9-16-16,0-1 1 0,0-2 11 0,-3 2-19 15,1-2 7-15,-3 1-4 0,-4-1-16 16,2 2 17-16,-4 0-2 0,-1 2 11 0,-1-1-8 15,1 1-12-15,-3 1-15 0,-1-2 20 0,2 1 8 16,-2-1-28-16,0 2 10 0,0 4 14 16,0 0-25-16,0-8 30 0,0 8-16 0,0-9-1 15,0 9-14-15,0-10 7 0,0 3-5 0,-13-5 21 16,5-1-8-16,1 5-3 0,-3-5-3 16,-2 4 14-16,1-4-4 0,-1 5-30 0,2-2 34 15,-1 2-6-15,0 0-5 0,1 0 7 16,3 5 7-16,2-3-21 0,-3 1 12 0,1 0 1 15,2 1-23-15,0 0 24 0,-6-5-15 0,5 3 9 16,0 1 14-16,0-2-12 0,1 2 15 16,1 1-26-16,1 0-5 0,1-1 23 0,-1 1-17 15,-1 2-7-15,3-3 1 0,-3 1 7 16,2 0 20-16,0-1-5 0,-3 0-7 0,5 1-15 16,-1 0 31-16,1-1-10 0,0 0-6 0,0 5 3 15,0 0-10-15,0-10 6 0,18-13 1 0,-7 9-3 16,2 0-3-16,0 0 0 0,0 2-10 0,3 0 11 15,-3 1-12-15,2-1 32 0,-2 3-8 16,0 7-6-16,-4-3-22 0,0 2 4 0,-3-1 18 16,2 3 3-16,-8 1-8 0,0 0-19 15,8 0 17-15,-8 0 11 0,7 0-3 0,7 11-25 16,-11-7 13-16,-1 4 14 0,0-2-6 0,-2 1-23 16,0 3 1-16,0 0-68 0,0 2-25 15,0 3-38-15,-15 18-42 0,7-15-37 0,0-1 20 16,-3-1-212-16,0-1 34 0,-3 1 31 0,0-3-29 15,3 0 22-15,-7-1 25 0,5 3 10 16,-5-4 41-16,5 0-42 0</inkml:trace>
  <inkml:trace contextRef="#ctx0" brushRef="#br1" timeOffset="164192.79">19289 17807 558 0,'2'-3'256'0,"-2"-1"-40"0,1 2-22 0,-1-2-7 16,0 0-26-16,1 3-19 0,-1-2-12 0,0 0-7 15,-1 2-32-15,0 0 2 0,-2 1-19 16,-2 0 27-16,1 1-11 0,0 2-6 0,-1-3-14 16,-4 1 0-16,5 2 16 0,-11 6-8 15,2-1-22-15,0-2-2 0,-2 4-7 0,0 0-2 16,2 1-10-16,-4 0 3 0,3 0 4 0,-2 4 3 15,-1-3-18-15,4 3-8 0,2-1 18 16,-6 0-20-16,6 0 16 0,-1-2-19 0,3 4 23 16,3-2-11-16,1-5 19 0,-2 1-23 0,7 1 6 15,-2-4 33-15,2-7-23 0,0 0 1 16,0 10-11-16,15 12 9 0,-7-12 10 0,3-1-1 16,1-2 6-16,3 2-42 0,-5-5 24 15,3-2-30-15,-4-2 27 0,-9 0-16 0,10 0 33 16,2 0-34-16,-1 0 1 0,15-16-7 0,-15 10-3 15,-2 1 33-15,-2 1-38 0,-2-2 16 16,0 2-11-16,-1-1-7 0,-2 0 7 0,2 1 27 16,-1-2-30-16,-1 4-9 0,0-3 6 0,0 0 28 15,1 1-42-15,-2 0 36 0,0-2-6 16,1-1-2-16,-1 2-1 0,1-1 0 0,-1-1 21 16,2 0-2-16,-2 0-24 0,-1 1 5 0,0-2-1 15,2 2 0-15,-2 6-3 0,0-9 31 0,0-4 2 16,0 1-15-16,-14-16-5 0,7 15-13 15,1 0 14-15,-1 3-3 0,-5 0-4 0,3 3 11 16,-3-2-8-16,-2 1-16 0,1-1 21 0,1 2-19 16,1 1-7-16,-5 1 12 0,3-2 7 15,1 3-22-15,1 0 10 0,-3-3 26 16,-1 1-36-16,4 2 16 0,-2-3 7 0,2 2-13 16,3 0-4-16,1 1 7 0,-1 1-9 0,2-1-1 15,-1 2 2-15,3-2 5 0,1 2 15 0,-1-1 8 16,0 0 15-16,0 0-11 0,2 1-1 15,0 1-16-15,-2-3 17 0,4 4-7 0,0 0-22 16,0 0 10-16,18-22 7 0,-6 7 1 16,0 5-13-16,3 2 7 0,-1-2 4 0,1 2-9 15,-1 3 1-15,1-4 3 0,0 2-14 0,-3 3-15 16,-1 0 23-16,-2 4-5 0,1-3 10 16,-3 2-2-16,-1-2-11 0,-1 3 2 0,-5 0-7 15,0 0 15-15,8 0-5 0,-1 0-1 0,-7 0-8 16,15 12 15-16,-11-6-8 0,6 8-4 15,-3-5-3-15,2 5 6 0,-5-2 9 0,-2-3-11 16,2 0-9-16,-2-1 1 0,-2-3 3 16,0-5-3-16,0 0 11 0,0 9-4 0,0-9-16 15,0 8 1-15,0-1-118 0,0-7-58 0,0 7-69 16,-12 3 26-16,7-6-262 0,1-1 28 0,-1-2 35 16,1 1 52-16,0 0-1 0,-1 0 37 15,2-2 30-15,1 2 18 0,-1 0 14 0,3 1 23 16</inkml:trace>
  <inkml:trace contextRef="#ctx0" brushRef="#br1" timeOffset="165199.73">20913 17735 217 0,'-1'-6'242'0,"1"-1"-37"15,-2 3-17-15,1-2-5 0,0 0-48 16,1-1 34-16,-4 1-27 0,3 1 6 0,-1 0-3 15,1 0-3-15,0-1 15 0,1 4-14 0,-1-2-24 16,-2 1 36-16,3-2-7 0,-2 4-15 16,2-1-6-16,0 0-21 0,0 1-23 0,-2-3 7 15,2 3-1-15,-1 1-3 0,0-1-21 16,1-1-14-16,0 2-1 0,0 0 6 0,0 2-2 16,1 0 0-16,0 2 26 0,-1-1-11 0,2 3-9 15,-2-1 12-15,2 3 8 0,1 0-3 0,-3 0-10 16,3 23 19-16,1-12 0 0,-1 2-14 15,1-1 8-15,-2 2 6 0,2-4-7 0,1 0-8 16,0-1 4-16,-1 0-6 0,0 2 0 16,1-2-13-16,-2 1-1 0,2-2-3 0,-3 1-3 15,1-4 9-15,2 6-3 0,-4-5-16 0,-1-7-3 16,0 2 10-16,0 7 3 0,0 1-1 0,0 1-8 16,-12 18-2-16,8-19-2 0,0-1 2 15,-3-1-1-15,0 0 6 0,0 1-10 0,4-5-2 16,-8 2-9-16,5-5 16 0,-7 3 6 15,4-1 14-15,-2-1-24 0,-3-1 10 0,3-3 11 16,-3 1-14-16,0 2-13 0,-1-7 5 0,3 0 0 16,1 1-8-16,11-2-1 0,-15 0 4 15,-2 0 2-15,-2 0-3 0,-12-14 0 0,13 10-12 16,3-1 9-16,0-3-3 0,-1 0 3 0,0 1-13 16,7 0-6-16,-2-3 14 0,3 2 2 0,1 0-3 15,2 1 11-15,-3-4-30 0,4 1 32 16,3 2-24-16,1 1 10 0,0 7-3 0,0-9-4 15,0 2 14-15,0 1-8 0,14-16-9 16,-7 14-4-16,3-4 19 0,-1 1-43 0,1 0-10 16,-2-1-20-16,3 2-34 0,1-1-39 0,-1 3-47 15,5 1 16-15,-1-1-145 0,-4-2-33 0,1 6 30 16,3-2-193-16,-3 4-64 0,-4 2 57 0,2-2 41 16,-4 2 17-16,2-1 33 0,-2 1 28 15,0 0 41-15,0-1 52 0,-3-1 14 0,3-1 3 16,-3 2-1-16</inkml:trace>
  <inkml:trace contextRef="#ctx0" brushRef="#br1" timeOffset="165626.7">20585 17689 577 0,'-2'0'347'0,"0"-3"-44"0,-1 2-20 0,2 1-29 16,1-2-2-16,-2 1-19 0,2-2-5 0,2 2-28 16,-1 1 23-16,2-2-10 0,2 1 1 0,1 1-14 15,2-1-3-15,15-3-10 0,-1 0-12 16,4 4 7-16,-12 0-14 0,10 0-2 0,4 0-10 15,2 0-7-15,4 0-9 0,34-9 2 0,-33 6-29 16,2 1-2-16,-1-2-17 0,0 0 4 16,2 3-8-16,-2-2-26 0,-3 2 1 0,0-1 6 15,3 2-31-15,-5 0 8 0,-15 0 4 16,5 0-24-16,2 0 11 0,23 11-21 0,-23-7 11 16,-3-1-10-16,-5-1 9 0,-4-2-13 15,7 3-36-15,-5 0-37 0,-4-2-49 0,0 3 9 16,-4-1-141-16,2-3-59 0,-3 1-63 0,0 1 32 15,-4-2-228-15,0 0 66 0,0 0-9 16,0 0 36-16,4 4 33 0,-5-4 74 0,-3 3 22 16,-1-1-10-16,-1 1 74 0,-10 4-65 0</inkml:trace>
  <inkml:trace contextRef="#ctx0" brushRef="#br1" timeOffset="170102.43">16883 17480 487 0,'14'0'225'15,"-14"0"-18"-15,0 0-20 0,0 0-5 0,0 0-29 16,14 0-17-16,-14 0-5 0,0 0-9 16,0 0-13-16,0 0-6 0,0 0-2 0,21-25-7 15,-23 24-11-15,4-2-2 0,-5 1-8 0,4 0-3 16,-2-1-13-16,1 1 12 0,0-1-15 16,0-1 0-16,0 1 2 0,-2-2-1 15,-3 2-4-15,5 3-2 0,-5-9 14 0,2 5-33 16,0 0 15-16,-2 0-6 0,3-1-12 0,-12-7-1 15,2 2-9-15,-1 1 30 0,-3-1-35 0,3 2-2 16,-2-4 3-16,-3 2-12 0,0 1 20 16,0-2-10-16,1 1 13 0,-4 2-22 0,2-3 5 15,-2 1-2-15,3 1 5 0,-4 1 14 16,-1-3-14-16,0 4-11 0,2-1 2 0,-1 1-1 16,-3 1 21-16,2-1-21 0,-1 1 15 0,2 3 3 15,-1-3-23-15,0 2 12 0,4-1-14 16,-5 3-4-16,1-2 3 0,0 3 6 0,1-1 2 15,-2-2 10-15,1 1-6 0,1 0-14 0,-1 0 24 16,0 1-24-16,-1 2 19 0,-2 0-15 16,-1-3 22-16,3 3-27 0,10 0-2 0,-8 0 2 15,0 0 6-15,-6 0 17 0,3 0-20 0,-5 0 4 16,-26 14 4-16,27-12-7 0,-1 3 15 16,1-3-11-16,2 2 15 0,1 1-3 0,-2-3-2 15,0 4-18-15,4-3 23 0,-3 3-1 0,2-1-15 16,-1 2 9-16,4 0-5 0,-2 1-12 0,2 1 16 15,0 2-1-15,-2 1 5 0,1 1-15 16,3 1-2-16,-5-3 4 0,5 3 1 16,0 1-2-16,0-1 6 0,1 0-8 0,3-3 20 15,0 1 0-15,2 1-13 0,0-3-4 0,4 1-6 16,-3-4 1-16,7-1 11 0,-1 0-4 0,-2 0 7 16,3-2 0-16,2-1-15 0,2 0-18 15,-1-2-19-15,-1 0-22 0,2 1-38 0,-2 0-36 16,1 1 13-16,1-3-161 0,2 0-102 15,0 0 22-15,0 0-9 0,0 0 61 0,0 0 18 16,-8 0-34-16</inkml:trace>
  <inkml:trace contextRef="#ctx0" brushRef="#br1" timeOffset="170779.39">14748 17774 439 0,'0'0'308'0,"1"2"-37"0,-1-2-39 16,-1 2-12-16,1-2-19 0,0-3-9 0,0 2-23 16,0-2-24-16,0 0 5 0,-2 2-27 0,0-2-8 15,1 0-7-15,0 0-8 0,-1-1-6 0,1 0 18 16,-3-1-3-16,3-2-38 0,-4-9-16 16,1 0 1-16,0-1 0 0,3 3-7 0,1-7 11 15,-1 4-16-15,1 6-6 0,0-4 6 16,0-3 15-16,11-20-5 0,-3 20-35 0,-4 1-4 15,2-2 17-15,3 1 2 0,0 4-27 0,2-2 12 16,1-1-16-16,2 5-3 0,-2-1 24 16,-1 2-8-16,3 1 5 0,2 0-27 0,-2 3-11 15,-4 3 30-15,-2 2-7 0,0 2-14 16,0-2-1-16,-1 1 23 0,-7 1 0 0,0 0 1 16,7 0-12-16,1 0-5 0,-8 0-8 0,11 16 11 15,-8-10-14-15,-3 1 25 0,-1 1-1 0,1 2 4 16,-12 16-9-16,3-9-6 0,-2 4-10 15,-2-3-2-15,0 0-3 0,-5 0 24 0,4 1 3 16,-4-1 6-16,-1-1-27 0,1-4-14 0,-1 2 22 16,0-3 25-16,5 0-29 0,-2-3 11 15,2 0 5-15,0-2-8 0,5-3-10 0,-1-4 3 16,1 2 12-16,4-2 14 0,-4 2 3 16,9-2-11-16,0 0 11 0,-8 0-10 0,2 0 8 15,-12-13 19-15,8 2-47 0,0 2 20 0,-2-1-5 16,-3-3 22-16,5 1-42 0,-1-2 11 0,1 3 18 15,0-2-13-15,0 4-23 0,-2-4-19 16,4 5-37-16,2 0-35 0,1 1-31 0,-1-1-47 16,1 3 18-16,2-2-159 0,-5-5-120 15,4 2 43-15,3 0 19 0,-4 0 20 0,5 2 47 16,0 8 17-16,0-8-10 0</inkml:trace>
  <inkml:trace contextRef="#ctx0" brushRef="#br1" timeOffset="170983.38">14528 17294 689 0,'3'-3'248'0,"-2"2"-37"0,0-2-25 0,2 3-22 15,-1-1-17-15,4 2-8 0,-2 1-1 0,3-1-18 16,-2 2-26-16,8 5-1 0,4 0-5 16,-2 2-7-16,-2-2-18 0,0 4-1 0,-1-4 0 15,1 3-22-15,-4-4-2 0,2 3-8 16,-3-3-30-16,-4 1-69 0,-1-1-39 0,-1 0 11 15,-2-7-224-15,0 7 24 0,0-7 22 0,-14 26-45 16,9-14-22-16,-4 1 46 0</inkml:trace>
  <inkml:trace contextRef="#ctx0" brushRef="#br1" timeOffset="171595.33">14284 17734 643 0,'-5'-4'251'0,"1"2"-31"0,-1-2-29 0,1-1-4 0,0 2-16 15,-1-2-22-15,-3-5-3 0,1-2 1 16,-1 2-15-16,3 2-24 0,1 1-9 0,2 0-5 16,0 0-11-16,1 0 3 0,1 7-30 15,0 0-2-15,0-8 11 0,0 8-18 0,0-10 0 16,0 3-9-16,10-5-5 0,-4 9-7 0,5-7 2 15,-2 3-2-15,0 3-5 0,1 0 2 0,-1 1-12 16,-5 3 3-16,1 0 1 0,-5 0 7 16,0 0-2-16,9 0-5 0,9 13-13 0,-12-8 25 15,1 1-22-15,-6 1 0 0,-1-2 17 0,-5 2 2 16,4 0-13-16,-11 8-9 0,3-2 8 16,-1 4 24-16,0-5-23 0,-2 2 0 0,-1-2 17 15,3-1-12-15,-6 2-15 0,4-2 5 0,2 0 26 16,-3-1 4-16,5-4 7 0,2-4-1 15,0 1 6-15,-1-2 1 0,2-1 18 0,5 0-17 16,0 0-25-16,0 0 7 0,-14-12-19 0,9 8 24 16,1 0-7-16,-4-9-3 0,-1-1 7 15,-1-1 1-15,1 0-3 0,0 4 3 0,-1-2-16 16,-1 6 8-16,-1-1-23 0,-5 0 16 16,2 0-22-16,2 6 24 0,-2-6-1 0,1 8-2 15,5 0-26-15,-7 0 20 0,-18 16-7 16,20-8 12-16,-4 2-9 0,4 1 0 0,0 2 22 15,0-1-2-15,0 2-26 0,5 2 0 0,2 0-1 16,1-2 1-16,3-2-1 0,1 0-1 16,-1-1 1-16,3-11 2 0,0 11-4 0,12 11-2 15,-2-12 16-15,2-6-8 0,0-3 22 16,0-1-2-16,-2 0-3 0,4 0-2 0,22-13-2 16,-14 4-106-16,1-2-29 0,-9-3-51 0,5-4-58 15,-3 0 19-15,0-1-209 0,0-1-34 0,-5-4 53 16,-2 4 29-16,-1 0 7 0,-2 2 39 15,-5 4 24-15,-1 2 15 0,3 2 12 0</inkml:trace>
  <inkml:trace contextRef="#ctx0" brushRef="#br1" timeOffset="171772.33">14095 17485 631 0,'-6'-5'290'0,"0"2"-37"0,0-1-30 15,1 3-36-15,-3 0-21 0,-11-1-3 16,5 2-30-16,0 0-11 0,4 0-38 0,-6 0-69 16,-18 11-3-16,16-5-256 0,1-2-145 0,2 3 57 15,2-3 24-15,3-1 14 0,3 0-15 16</inkml:trace>
  <inkml:trace contextRef="#ctx0" brushRef="#br1" timeOffset="172356.3">13453 17708 295 0,'-1'-1'94'0,"1"0"-5"15,0 1-21-15,0 0-23 0,0 0-65 16,0 0-65-16,0 0-119 0</inkml:trace>
  <inkml:trace contextRef="#ctx0" brushRef="#br1" timeOffset="173445.25">13463 17761 386 0,'0'0'274'0,"0"0"-46"0,0 0-22 0,0 0-32 16,0 0-14-16,0 0-13 0,0 0-22 16,0 0-29-16,0 0 1 0,-18 19-5 0,12-19-10 15,2 1 2-15,-2-1-17 0,1 1 4 0,1-1 11 16,0 0-5-16,4 0 21 0,0 0-22 16,-10 0 13-16,10 0-17 0,-9 0-7 0,2 0 15 15,7 0-12-15,-10 0-21 0,-1-15-6 0,8 11-12 16,0-2 0-16,2 1 3 0,0-1-6 0,2-1 18 15,-1 0-16-15,0 7-6 0,0 0-7 16,0-11 1-16,0 2-7 0,9-4-6 0,-5 6 8 16,-1 4 11-16,2-1-7 0,0 1 17 15,-1 0-22-15,1 2 9 0,-1-1-21 0,2 1 17 16,0-2-25-16,-6 3 7 0,0 0-3 0,7 0 4 16,-7 0 11-16,9 0-2 0,-3 0-19 15,7 14 9-15,-9-11 13 0,1 1-16 0,-3-1 17 16,1 2-1-16,0 1 8 0,-1-2-4 15,1 2-12-15,-5-1-2 0,2 2 1 0,0 3 11 16,-16 15-12-16,6-9 38 0,-2-3-36 0,-3 1 4 16,-6 1 22-16,5-1-14 0,-6 0-22 0,1-1 4 15,0-2 7-15,1-1 25 0,1-2 8 0,4-1-16 16,-3-2 7-16,0-2 13 0,5-1 5 16,2-1 16-16,11-1-15 0,-10 0-11 0,-1 0-2 15,2 0-5-15,-10-14-2 0,8 3 23 16,-2 4-7-16,5-7 3 0,6 2-4 0,-3 0-6 15,2 3-2-15,-1-8-4 0,1 4 11 0,1 4-4 16,1 0-4-16,0 2-10 0,1 3-3 0,-2-1-1 16,1 1-2-16,1 1-2 0,0-1 0 15,-1 1-2-15,0 0-8 0,1 2 0 0,0 1-12 16,-2-2-4-16,1 1-9 0,1 1 14 16,0 0 5-16,0 0 0 0,0 0 6 0,0 0 18 15,0 0-2-15,-7 0-28 0,0 12-20 0,3-6 20 16,0-2 3-16,3 0 8 0,-3 2 17 15,0-1-17-15,-1 11-1 0,-1-3-25 0,-4 0 6 16,4-3 11-16,-3 2 0 0,2 3 31 0,-3-4-3 16,4-2-26-16,0-4-12 0,-4 5-4 0,2-4 20 15,0 0 2-15,5-1-10 0,-4-2 1 16,2-2 11-16,0 1 1 0,0-2 9 16,1 0-2-16,4 0-2 0,0 0 0 0,0 0-2 15,-6 0-14-15,-7-13-2 0,4 2 25 0,3 0-4 16,-2-3-10-16,3 5 12 0,-2-6 7 15,4 4-18-15,-4-3 6 0,3 2-2 0,2 1-1 16,0 1 2-16,-1 3-4 0,1 1 2 0,1 2-22 16,0 0 1-16,-2 0 27 0,1 1-11 15,1-1-11-15,1 1 23 0,-2 1-25 0,2 0 20 16,0 1-13-16,0 1-3 0,0 0 14 0,0 0-16 16,0 7-1-16,2-5 1 0,-2 4-4 15,2-2 3-15,-2 0 17 0,4 2 0 0,-4 1-23 16,0-2 0-16,1 3 18 0,-1-2 9 15,0 4-1-15,0 3-1 0,0 0-7 0,-11 20 11 16,5-15-10-16,0-5 2 0,-2 3-1 0,-4-1-15 16,-3-3 1-16,2 1 1 0,0-4-4 0,-3 1-10 15,4-1 6-15,-1-5-41 0,3-1-13 16,3-3-55-16,-1 0-55 0,8 0-46 0,0 0 17 16,-8 0-259-16,8 0 45 0,0 0 21 15,-8-13 27-15,9 10-15 0,3 1 25 0,2 0 68 16,-1 1 31-16</inkml:trace>
  <inkml:trace contextRef="#ctx0" brushRef="#br1" timeOffset="173663.2">12990 18102 816 0,'1'2'292'16,"1"1"-63"-16,0 0-28 0,0 1-13 15,-1 1-11-15,1-1-33 0,1-2-1 0,0 1-28 16,-2 1-4-16,1-1-11 0,2 1-6 0,-1-1-15 16,-1-1-24-16,1 2-52 0,-2-2-70 0,2-2-45 15,-2 0 11-15,-1-1-289 0,0 1 12 16,0-3 21-16,-1 1 68 0,-4 0 6 16,1-2 4-16</inkml:trace>
  <inkml:trace contextRef="#ctx0" brushRef="#br1" timeOffset="174007.2">12501 17664 439 0,'0'-4'260'0,"0"-1"-26"15,0 3-36-15,2-3-24 0,-1 1-16 16,5 3-16-16,9-3-22 0,-8 2-11 0,3 1-16 16,-4 4-6-16,1-3 2 0,11 11-2 0,-11-6-13 15,0 0-13-15,4 6 15 0,-2 1-11 0,-1 2 4 16,-4-1-16-16,0-4 22 0,-4-9-1 16,0 10-7-16,0 0-17 0,0 4 17 0,0 3-37 15,-15 19 17-15,9-20-9 0,-3 1-19 0,0-2 19 16,0 4-8-16,-3-5-17 0,1 2 3 15,-3-4-38-15,-1 4-56 0,-1-5-35 0,4-2 10 16,-4 1-246-16,0-3 27 0,2 0 23 0,3-5-28 16,2-1 4-16,0-1 40 0,9 0 14 15</inkml:trace>
  <inkml:trace contextRef="#ctx0" brushRef="#br1" timeOffset="174367.17">12315 17843 539 0,'-4'-8'267'0,"0"1"-33"0,2 0-12 15,-2 2-15-15,0-1 6 0,0 2-23 16,-2-12-29-16,-2 7-7 0,4 2-17 0,-2 1 2 16,1 2-35-16,0 1 14 0,2-1-26 15,-1 3-6-15,-1-3-22 0,1 4 5 0,4 0-3 16,0 0-9-16,-6 0-12 0,6 0 29 0,-18 23-17 15,9-6-9-15,6 0 0 0,-1 1 4 0,2 2-28 16,2-10 11-16,0 4 7 0,0 1-12 0,0 1 5 16,14 9-7-16,-6-12 14 0,-1-4 6 15,6-1-7-15,-2-4-15 0,-1-4 21 16,-10 0 2-16,8 0-27 0,13-12-2 0,-10 5-3 16,-4-4 15-16,1-2-12 0,-2 6 23 0,-2-2-51 15,-1-1 7-15,-3 2-20 0,0 8-46 0,0-8-36 16,-12-11-33-16,2 8-35 0,0 0 15 15,-3-1-273-15,0 6 8 0,-2-1 23 0,-1 0 37 16,1 2 44-16,1-1 10 0,1 0 17 0,4 5 12 16</inkml:trace>
  <inkml:trace contextRef="#ctx0" brushRef="#br1" timeOffset="175437.11">12040 17465 770 0,'0'-1'205'15,"-1"-1"0"-15,1 1-40 0,-1 0-15 0,1 1-24 16,0 0 29-16,1 1-23 0,0-1-12 0,-1 3 1 16,3 1 1-16,-1-1-20 0,0 3 7 15,0-3-15-15,1 3 10 0,-2-1-15 0,4 1-22 16,-4-1 4-16,3 2 5 0,-2 1 8 15,4 7-23-15,-3-1-10 0,0-1 22 0,-3-13-16 16,0 11-21-16,0 2 11 0,0 4-4 0,-14 18 3 16,5-16-2-16,-5 2-14 0,1 0 9 0,-4-1-13 15,-5 0-12-15,4 0 3 0,-8 0 4 16,-2 2 13-16,0-6-9 0,3 5-16 0,-5-3-9 16,2 0 20-16,5-2 34 0,-4 1-27 15,0-3-4-15,4 1 17 0,-1-3-28 0,5 0-3 16,-4 0 17-16,1-3 18 0,4-3-6 0,0-1 18 15,7-1-9-15,-1-1 25 0,5-2-19 0,-1 1 15 16,3-2-36-16,-3 1-4 0,8-1 8 0,0 0 7 16,0 0-17-16,-6 0 3 0,-3-12-7 15,6 9-10-15,2-3 9 0,0 2-4 0,1-2 2 16,0 1 11-16,-2 1-15 0,2 0 3 0,0-1-31 16,2 3 37-16,-2-2-23 0,0 4 6 15,0 0-3-15,0 0-5 0,0 0-10 0,0-7 22 16,0 7-19-16,0 0 14 0,0 0-7 0,-3-9-16 15,3 12 17-15,-3-2 1 0,1 4 12 16,0-1 1-16,-2 0-9 0,0 1-5 0,-5 7 2 16,0 2 6-16,-4-3-21 0,0 0 23 0,1 1-10 15,4-4-7-15,-5 1 19 0,-1 0-4 0,5-4-12 16,-5 1 4-16,4-4-5 0,0-1 18 16,2 1-17-16,-1-2 15 0,9 0 0 15,-6 0-12-15,-12-11-10 0,9 4 5 0,1 2 8 16,4-1 5-16,-1 1-6 0,0-1 9 0,3 0-35 15,0 2 44-15,-2 1-20 0,3-1-23 16,-2 1 28-16,2 1 1 0,-1 0-5 0,-1 1 4 16,3 1-9-16,0 0 0 0,0 0-10 15,0 0 19-15,-15 18-13 0,7-10 0 0,-2 3 14 16,-3 3 0-16,-1 0 3 0,-1 0 6 0,1 3-37 16,-4-4 26-16,0 4-3 0,-4-3 16 0,2 0-20 15,-1-3 12-15,2-1-4 0,0-5-5 16,2-1-7-16,3-1 22 0,3 0-4 0,11-3 0 15,-9 0-12-15,-4 0 12 0,-9-12 1 16,11 2-25-16,2-3 11 0,2 4 0 0,2-6 19 16,1-2-40-16,4 10 2 0,0-4-73 0,0-3-27 15,0-5-54-15,12-13-56 0,-7 13 21 0,1 5-275 16,2 5 39-16,-3 1 34 0,2 3 30 0,-2 2 19 16,4 3 24-16,-9 0 24 0,0 0 27 15,8 0-32-15</inkml:trace>
  <inkml:trace contextRef="#ctx0" brushRef="#br1" timeOffset="175648.08">11232 18189 796 0,'4'1'334'0,"1"3"-51"16,-1-3-23-16,3 1-49 0,-1 2-11 0,0-3-18 15,-2 2-33-15,1-1-11 0,2-1-30 16,-2 3-3-16,0-2 5 0,0 1 6 0,0-2-19 15,0 2-19-15,-1 0-9 0,1 0-22 16,0-2-22-16,0 1-51 0,-3-1-77 0,0-1-49 16,-2 0 14-16,0 0-303 0,0 0 75 0,0 0 25 15,0 0 21-15,0 0-24 0,8 0 59 0,-8 0 34 16</inkml:trace>
  <inkml:trace contextRef="#ctx0" brushRef="#br1" timeOffset="175854.08">11818 18172 823 0,'6'0'323'0,"1"0"-41"16,-1 0-16-16,-1 0-59 0,0 0-22 0,0 0-25 15,0 2-3-15,-1-4-25 0,0 4-80 0,-4-2-69 16,0 0 3-16,0 0-224 0,0 0-139 15,9 0 25-15,-9 0 50 0,6 3 21 0,-7-3 14 16,-3 1-18-16</inkml:trace>
  <inkml:trace contextRef="#ctx0" brushRef="#br1" timeOffset="176674.03">10415 17945 226 0,'0'-16'348'15,"0"16"-51"-15,0 0-21 0,0 0-18 0,0 0-39 16,0 0-6-16,0 0-37 0,0 0 8 0,0 0-44 16,0 0 26-16,0 0-14 0,14 0-21 15,-14 0 2-15,30 2 2 0,-20 10-19 0,-2 2 19 16,-1 2-51-16,6-1-8 0,0 0 0 0,4 1-8 15,-5 0-5-15,1 0-16 0,0-3 3 16,0 4-16-16,-2-3-6 0,2 0 13 0,0 2-29 16,-3-4-32-16,-4-5-19 0,0-2-58 0,0-1-24 15,-5 0-59-15,-1 0 15 0,0-4-169 0,0 0-79 16,0 0 30-16,0 0 25 0,-15 5 27 16,11-6 20-16,-2-1 13 0,-12-1 20 0</inkml:trace>
  <inkml:trace contextRef="#ctx0" brushRef="#br1" timeOffset="177025.01">10270 18003 747 0,'-8'-15'308'16,"4"5"-43"-16,3 1-13 0,0 1-17 0,1 3-24 16,1 0-6-16,-1 5-16 0,0 0-55 0,0 0 9 15,0-8-30-15,0 8 15 0,11-14-26 0,-6 14-7 16,-2 0 13-16,1 2-12 0,1-1-19 15,-1 2 6-15,11 5-26 0,-6 2 14 0,3 3-16 16,-1-1 13-16,-2 2-23 0,-1 0-5 16,-3 4-4-16,2-2-9 0,-1 1 9 0,-3 0 11 15,-3 0-6-15,0-7 6 0,0 4-3 0,0 6-23 16,-12 22 3-16,5-20 8 0,-3-1-4 0,2 1 13 16,-3-1-6-16,-1-6-3 0,2 2-2 15,-4 1-35-15,0-1 16 0,-4-5-15 16,4 0-8-16,-1-2-51 0,1-4-44 0,1-2-40 15,1 0-24-15,1-2-6 0,-1-2 17 0,2 0-153 16,-1 0-113-16,-15-16 17 0,16 11 51 16,0-6-16-16,2 1 24 0,6 0 24 15,1 0 38-15,-4-6-24 0</inkml:trace>
  <inkml:trace contextRef="#ctx0" brushRef="#br1" timeOffset="177201">10092 18135 389 0,'4'-7'318'0,"-4"2"-42"0,0-3-62 0,0 6-11 15,4-2 6-15,-4 1-15 0,5 0-39 16,0 3-18-16,0-1-5 0,2 2-7 0,1-1-11 16,8 6-40-16,-1-1 18 0,0 2-21 15,-3-3-37-15,2 5-31 0,-1-4-39 0,-3 4-79 16,0 0 11-16,0 0-76 0,-5-3-116 0,1 1 22 16,-6 2 20-16,1-2-45 0,-1-7 15 15,0 0 13-15</inkml:trace>
  <inkml:trace contextRef="#ctx0" brushRef="#br1" timeOffset="177939.04">10009 18356 675 0,'-7'-2'288'0,"-5"-4"-24"0,-1-4-28 0,1 0-1 15,0 0-37-15,-4 1 1 0,5-4-41 16,-1 1-17-16,2-3 8 0,-4 4-12 0,4-5 3 15,-4 1-20-15,2 0-13 0,6-2 10 16,-4 5-16-16,1-5 3 0,-2 0-32 0,5-1 2 16,-4 1-2-16,5 2-17 0,2 0-17 0,0 2 10 15,3 13-6-15,0-11-3 0,0 1 27 0,0 2-36 16,0-1 26-16,21-9-32 0,-15 12 12 16,1 0-20-16,0 5-18 0,0-2 12 0,-7 3 3 15,7 0-15-15,4 0 24 0,13 11-10 16,-14-7 6-16,-2 2-5 0,3 4-9 0,-2-3 11 15,-2 1-12-15,0-3 8 0,-2 2-1 0,3 4-1 16,0-1-24-16,-8-2 21 16,1-1 5-16,-1 2-1 0,0-9 27 0,0 7-4 0,-11 12-39 15,1-5 1-15,-2-3 19 0,0-1-22 16,-2-1-15-16,1 0 35 0,2-2-14 0,-3-5 8 16,4 2-2-16,0-3-23 0,2-1 30 0,-1 0-19 15,9 0 6-15,0 0 4 0,-9 0-6 16,-1 0 1-16,3 0 1 0,7 0 16 0,-9 0-15 15,9 0 9-15,-7 0-10 0,7 0 24 16,-18-11-24-16,15 11 21 0,1 0-19 0,2 0-24 16,0 0 31-16,0 0-5 0,0 0-15 0,0 0 6 15,-16 12 17-15,14-6-16 0,0-2-5 16,-1 2 18-16,1-1-10 0,-5 9-9 0,-2-3 6 16,2-1 1-16,2-2-1 0,-1 8 14 0,-2-10-1 15,3 0 0-15,-1-2 3 0,-1-1-1 0,-7 2-2 16,3-2 9-16,3-1 3 0,0-2-1 15,8 0-3-15,-8 0 1 0,-3 0-2 0,1 0-2 16,-10-11 0-16,8 2 11 0,-2 0-6 0,1-1-6 16,2 0 17-16,-1 1-22 0,3 0-2 15,-4-4 0-15,2 5 16 0,4 1-3 0,-5-2-2 16,1-2-10-16,0 5-5 0,1-3 23 0,1 4-3 16,-3-2-1-16,-2-1-4 0,5 2-12 15,2 0 5-15,-1 1 27 0,0-7 6 0,1 6-2 16,3-2 12-16,-1 2-5 0,2 1-4 0,-1-3-6 15,2 3-20-15,0-2 19 0,2 7-3 16,0 0-8-16,0-14-12 0,17-18-7 0,-8 17 10 16,4-2 6-16,0 0-36 0,2 5 0 15,-1-2-105-15,0-1-49 0,1-1-50 0,-2 4-46 16,1-2 23-16,-1 5-254 0,-2 4 30 0,2 0 56 16,-2-1-9-16,-3 4 70 0,-3 1 5 15,1 1 18-15,-6 0 52 0,0 0-17 0</inkml:trace>
  <inkml:trace contextRef="#ctx0" brushRef="#br1" timeOffset="178135.3">9646 17903 855 0,'2'0'305'0,"1"1"-47"0,2-1-44 16,-1 0-19-16,-3 1-17 0,2 1-25 0,-3 1-18 15,0 1 5-15,-2 0-39 0,0 2 13 0,0-1-22 16,-8 9 3-16,5 0-32 0,-6 0-28 15,-1-1-43-15,2-2-25 0,0 1-42 16,-4 0-47-16,5 0 12 0,-2-3-164 0,-1 2-99 16,0 1 39-16,-2-4-12 0,5 3 42 0,-2 3 14 15,3-4 2-15</inkml:trace>
  <inkml:trace contextRef="#ctx0" brushRef="#br1" timeOffset="178454.96">9436 18216 274 0,'-4'15'333'0,"-3"-5"-39"0,3-2-24 0,-5 4-9 16,-1-2-34-16,1 3 10 0,-2-2-33 0,2-1 32 16,4-2-40-16,0-1-21 0,0-2 34 15,-1 1-8-15,2-1-18 0,-3 0-16 0,4-1-13 16,-1-1 17-16,1 0-2 0,-1 0 13 16,0 1 3-16,1-3-8 0,-2 0-19 0,2 1-11 15,3-2-12-15,0 0-5 0,0 0-1 0,-9 0-20 16,-4-13-3-16,2 2-1 0,1-2-29 0,-1 1 4 15,0-3-20-15,4-5 7 0,-4 5-19 16,1-1-11-16,-1-1 7 0,2 0-10 0,1 1-13 16,-1 2-8-16,2-1-27 0,-1 3-32 15,-2 0-59-15,7 5-19 0,-1 1 10 16,-2 1-123-16,3 0-54 0,3 4 26 0,-3-2-186 16,-1 1-75-16,2 2 36 0,-6 0 43 15,8 0 32-15,0 0 32 0,-8 0 52 0,-12 11 2 16,8-6 10-16,-4 2 28 0,4-3 15 0</inkml:trace>
  <inkml:trace contextRef="#ctx0" brushRef="#br1" timeOffset="179049.93">8839 18085 669 0,'-9'-11'282'0,"1"5"-30"16,6-1 1-16,-2 3-42 0,1-2-38 0,1 3-16 15,1 0-17-15,-2 1-1 0,2 1-31 16,-1-1-10-16,2 1 7 0,0 2-37 16,0 1-4-16,0 1-2 0,3 2 18 0,0 0-10 0,-1 0-1 15,-1 1-4-15,12 7 27 0,-5 1 8 0,0 0-41 16,1 0 5-16,1 2-21 0,1-3 19 16,3 2-9-16,-6-3 3 0,5 5-5 15,-7-9-9-15,4 6-6 0,-5-3-2 0,3-4 1 16,-5 0 15-16,-1 1-5 0,1-1 0 0,-1-2 4 15,-2 3-23-15,3-3-3 0,-3-5 31 16,0 7 2-16,0 6-6 0,0 2-1 0,-17 14-4 16,10-13-5-16,-3-1 4 0,0-2 16 15,-2 1-28-15,-1 0 5 0,1-2-3 0,-1 1 3 16,0-4-21-16,1 0 33 0,-2 1-1 0,4-4-14 16,-1-4 16-16,1 1-2 0,3-1 7 15,-1-1 5-15,-1-1-38 0,9 0 26 0,-12 0-7 16,-2 0-17-16,-15-14 10 0,15 6 1 0,1-3-10 15,0 0-1-15,4 5 3 0,2-6-2 16,-1-1-4-16,1 3-12 0,4 0 6 0,0-1-2 16,3 2 10-16,0-2-14 0,0 2-4 0,17-15-10 15,-11 9 7-15,7 6 10 0,-1 0-16 0,0 2 3 16,1 3-1-16,-3 2 10 0,-10 2-7 16,9 0 0-16,-1 0 5 0,12 18-10 0,-8-9 10 15,-2 4-9-15,-5 2-5 0,-1-2 14 16,-3-2 0-16,-1 11 4 0,0-13-20 0,0 4 10 15,0 2 11-15,-12 17-27 0,4-18-57 0,0 4 6 16,2-3-99-16,-6-2-67 0,0 2-58 0,0-4 29 16,-2-2-244-16,0-1 25 0,-4 2 26 15,1-2 61-15,-2 0 30 0,-4 1 23 16,1-1 18-16,-4 2 30 0,-2-3-6 0,-3-3 29 16</inkml:trace>
  <inkml:trace contextRef="#ctx0" brushRef="#br1" timeOffset="179187.93">8210 18591 898 0,'4'-1'243'0,"-2"-2"-83"0,1 0-96 16,-2 1-8-16,4 1-5 0,-5 1-414 0,2 0 16 15,-1-1 79-15,0 0 18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07:39:39.59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28281 1668 329 0,'0'0'165'0,"0"0"6"0,0 0-30 16,0 0-22-16,14 0-16 0,-14 0 24 0,0 0-7 15,0-16 8-15,0 16-18 0,0 0-26 16,0 0 5-16,0 0-9 0,0 0 14 0,0 0-10 16,0 0-13-16,18-25 11 0,-18 24-11 15,0-1 6-15,0 1-3 0,0 2 1 0,0-2-10 16,-1 1 3-16,1 0-6 0,0-1-8 0,-2 1 10 16,1-2-5-16,0 2-11 0,-2-1 3 0,2-1-18 15,-4 1-4-15,2 0-3 0,-1-1 21 16,0 0-24-16,-2 2 1 0,1-1-3 0,1 0 4 15,-1 0-2-15,0-1 4 0,0 1-6 16,-4 1-3-16,4-1 16 0,0 1 5 0,-3 0-25 16,2-2 8-16,-1 0-3 0,1 2 5 0,-2 0-23 15,-2 0 9-15,2 0 5 0,1 0 21 16,-4 0-10-16,-1 0-20 0,0 0 4 0,-3 0 6 16,-2 0-5-16,1 0 9 0,0 0-10 0,-2 0-2 15,4 0 11-15,-1 0-1 0,3 0-14 16,-9 16 11-16,3-13-13 0,1 1 2 0,2-1 3 15,-4 2 11-15,1 1 3 0,2-2-11 16,-1 0-4-16,4-4 12 0,-6 3 9 0,6-1-34 16,-1-2 22-16,5 0-12 0,-3 0 17 0,-4 0-6 15,-2 0 3-15,-23 9-15 0,23-5 15 0,-3-4-21 16,1 5 16-16,1-3-6 0,-2-1 4 0,1 1 2 16,2 0 9-16,3 0-15 0,-1 0 7 15,-4-1-17-15,6 0-7 0,1 0 18 0,1 1 1 16,5-2 24-16,-9 0-37 0,5 0 7 15,-4 0 8-15,-2 0-21 0,-1 0 16 0,3 0 5 16,-3 0-4-16,-21 17 13 0,19-16-24 0,1-1 7 16,0 1 5-16,0 1 12 0,-7-2-19 15,3 4 10-15,0-1 6 0,0 0-32 0,-3-2 43 16,7 2-29-16,-3-2 33 0,2 2-32 16,2 1 5-16,2-1-10 0,-1 0-2 0,-1-1-6 15,2 4-6-15,1-4 20 0,2-1 0 0,-3 3-2 16,2-1 16-16,-5 0-13 0,2-2 6 0,-1 3 10 15,-1-1-12-15,1-1 1 0,-4 0-2 16,-1 4 25-16,3-5-33 0,-3 0 12 0,0 0-28 16,-3 3 38-16,-1-2-23 0,0-2 5 15,-1 0 10-15,0 2-7 0,1-1-9 0,2-1 9 16,1 0-8-16,12 0 5 0,-6 0 22 0,0 0-23 16,-2 0 1-16,-3 0-12 0,2 0-7 0,-2 0 14 15,2 0-5-15,3 0 20 0,-24-12 2 16,27 10-16-16,0 2 14 0,-3-1-13 15,4-2 33-15,-8 3-37 0,1-2 3 0,0 1 7 16,1 0-6-16,-1 1-10 0,12 0 6 0,-9 0 5 16,1 0 3-16,1 0 17 0,-2 0-11 0,4 0-16 15,0 0 8-15,3 0-18 0,-1 0 44 16,3 0-21-16,2 0-14 0,0 0 1 0,-1 0 14 16,1 0-17-16,-1 0 9 0,2 0 13 15,-1 0 13-15,0 0-34 0,-2 0 7 0,1 0-2 16,-4 0-15-16,-1 0 42 0,1 0-14 0,-2 0-7 15,5 0-7-15,-1 0 9 0,1 0-13 16,1 0 9-16,-1 0 16 0,3 0-14 0,-2 0-23 16,0 0 20-16,1 0 0 0,0 0 10 15,7 0-13-15,-10 0 12 0,2 0 5 0,2 0-21 16,6 0 45-16,-8 0-42 0,8 0-2 0,-8 0 3 16,8 0-10-16,-8 0 14 0,8 0 4 0,-8 0 3 15,8 0 2-15,0 0-21 0,-6 0-38 16,6 0-25-16,0 0-54 0,-8 0 11 0,8 0-209 15,0 0-139-15,0 0 49 0,-9-11 29 16,9 8 32-16,0 1 52 0,0 1 21 0,1-3-75 16,-1 0 2-16</inkml:trace>
  <inkml:trace contextRef="#ctx0" brushRef="#br1" timeOffset="11419.3">28346 1675 212 0,'0'0'207'0,"0"0"-75"16,14 0 27-16,-14 0-14 0,0-15-24 15,0 15-14-15,0 0-24 0,0 0 34 0,0 0-15 16,0 0 20-16,13 0-3 0,2-25-9 0,-12 24-23 15,-3 1 18-15,1-1 5 0,0 1 0 16,1-2 12-16,-2 2-25 0,0-2 6 0,0 4 11 16,1-4 2-16,0 2 5 0,-1 0-18 15,0-1 25-15,0 0-6 0,0 0 6 0,0 3-18 16,2-3-11-16,-2 1 22 0,-2-3-2 0,0 3-14 16,0 0 3-16,0 2-4 0,-5-2-13 0,1 0 5 15,0 1-3-15,-2 0 1 0,-8-3-4 16,6 2 1-16,-4 0-5 0,0 0-9 0,0 0 8 15,-2 0 4-15,0 0-22 0,0 0 12 16,-4 0-4-16,1 0-10 0,3 0-7 0,-1 0 6 16,-1 0-10-16,3 0 13 0,-4 0-1 0,4 0-13 15,0 0 6-15,1 0 2 0,1 0-14 16,-2 0 2-16,-3 0 10 0,3 0-11 0,-4 0-1 16,1 0-13-16,-1 0 22 0,-3 0-6 15,1 0-3-15,0 0-9 0,-1 0-10 0,3 0-3 16,-3 0 5-16,-21-13-2 0,21 11-10 0,-1 2 7 15,10 0-1-15,-5 0-5 0,-2 0 3 0,-2 0-12 16,-2 0 9-16,2 0 22 0,-23 15-30 0,22-10 26 16,1-1-11-16,-1 5 9 0,5-3 3 15,-2-3-33-15,1 1 30 0,0 1-25 0,0-3 9 16,1 7-2-16,-3-7 0 0,3 3 14 0,-2-3 0 16,2 3-5-16,-1-4-21 0,9-1 25 15,-5 0-19-15,-2 0-4 0,-1 0 15 0,-2 0-7 16,0 0-3-16,-1 0 30 0,5 0-6 15,0 0-40-15,0 0 1 0,3 0 0 0,0 0 15 16,3 0-14-16,1 0-2 0,-1 0 1 0,2 0 0 16,1 0 7-16,-1 0 1 0,-5 0 15 0,-2 7 4 15,0-7 2-15,0 0-4 0,4 0 0 0,-1 0-21 16,-16 15 2-16,17-13 1 0,-1 1 22 16,2-3-6-16,1 2-5 0,-9 1-2 0,5 0 3 15,1-2-5-15,4-1 0 0,-4 0-1 0,0 0 12 16,1 0-10-16,1 0-24 0,-1 0 14 15,-5 0 13-15,1 0 0 0,-18 14 0 0,15-9-4 16,0-4-2-16,-1-1-1 0,1 2 3 0,-1 0-9 16,1 1 13-16,0 0-20 0,2-1 12 15,1-1 5-15,2 5-5 0,-1-3 12 16,3-2 3-16,1 1-8 0,2-2-6 0,0 1-4 16,2-1-10-16,-16 2 6 0,11-1 7 15,-1-1 3-15,3 1-2 0,-1-1-14 0,0 0 14 16,0 0 1-16,-1 0-7 0,-7 0-5 0,2 0 18 15,-3 0-15-15,0 0 18 0,3 0-8 16,-2 0 2-16,0 0 6 0,0 0-6 0,4 0-8 16,-5 0 17-16,6 0-10 0,1 0 13 0,1 0-18 15,2 0 16-15,-1 0-16 0,2 0 6 16,1 0-3-16,-2 0-2 0,1 0-9 0,-6 0 4 16,-2 0-4-16,-1 0 2 0,-5 0 1 15,2 0 11-15,-1 0-3 0,-2 0-13 0,4 0 2 16,0 0 19-16,1 0-9 0,4 0-3 0,0 0 3 15,2 0-6-15,2 0-5 0,1 0 13 16,0 0-8-16,0 0 7 0,0 0-10 0,-3 0 14 16,-2 0 0-16,1 0-2 0,-3 0-4 0,1 0-7 15,-3 0 3-15,0 0-4 0,-3 0 20 16,0 0-16-16,-2 0-4 0,1 0 14 0,1 0-3 16,-4 0-4-16,6 0-7 0,0 0 5 15,6 0 6-15,-1 0-2 0,3 0-4 0,2 0 7 16,-2 0-6-16,2 0 7 0,3 0-6 0,-8 0-9 15,0 0-4-15,2 7 20 0,1-7-5 16,3 0 3-16,0 0-14 0,1 0 9 0,1 0-2 16,6 0-1-16,-8 0 3 0,1 0-3 0,7 0 8 15,-7 0-1-15,7 0-4 0,-9 0-1 0,9 0 3 16,-8 0-8-16,8 0 4 0,-6 0-9 16,6 0 19-16,-8 0-7 0,8 0-2 15,0 0-4-15,-6 0-16 0,6 0-4 0,0 0-21 16,-8 0 5-16,8 0-110 0,0 0-31 15,-6 0-82-15,6 0 26 0,0 0-139 0,0 0-87 16,-8 10 39-16,12-10 38 0,1-1 33 0,1-1-241 16,16-1 53-16,-10 3-3 0,22-10 41 15,-15 4 36-15,5-2 73 0,2 1 27 0,1-2 23 16,-1-1 46-16,-1 1 26 0,-1 3 10 0</inkml:trace>
  <inkml:trace contextRef="#ctx0" brushRef="#br1" timeOffset="12890.21">27096 250 740 0,'1'-2'286'15,"-4"2"-29"-15,6 0-22 0,-7 3-20 16,5-3 9-16,-1-3-30 0,2 3 1 0,-1 2-17 16,2-4-29-16,-3 4-14 0,0-2-8 15,-4-2-19-15,5 2 6 0,-1 0-22 0,0 0 12 16,0 0-22-16,0 0 2 0,0 0 9 0,8 29-21 15,-4-18-7-15,-3 0 37 0,-1-11-36 0,0 13 12 16,4 14-8-16,-3-16-21 0,0 0 18 16,2 0 18-16,0 7-6 0,-1-4-26 0,0-2 7 15,1-1-6-15,-3-2 2 0,3 0-15 0,-3 0 5 16,1-2-13-16,0 0 2 0,0 1 0 16,-1 1 11-16,0-3-21 0,0 1 7 0,0 0-5 15,0 1-3-15,0-3-17 0,0 2 22 0,0-1 3 16,2-2-14-16,-2 0 23 0,0-4-5 0,0 0 15 15,0 0-14-15,0 8 8 0,0-8 20 16,0 0 4-16,0 7-4 0,0-7-7 16,0 0 0-16,1 8-9 0,-1-10-7 0,0-1 1 15,0 0-1-15,0-1-10 0,3-2-15 0,-3-1 15 16,6-8-12-16,1-4 4 0,2-8 3 0,2 4-11 16,1-1-6-16,-3 3 1 0,3-1 0 15,-1 4 0-15,2 2-17 0,-1 2 14 0,-2-2-1 16,2 4 3-16,-2 1-14 0,3 4 10 15,-11-2-5-15,6 1 1 0,-1 2 5 0,-2 2-11 16,1 3 6-16,-5-1-5 0,-1 2-8 0,0 0 7 16,0 0-9-16,8 15 10 0,-7-6-10 0,-1 3 14 15,3-2 0-15,-3-10 1 0,0 11 5 16,0 0-7-16,0-1 3 0,0 0 3 0,0-1-14 16,8 8 6-16,-6-8 4 0,-2-1-3 15,1-1 3-15,0 0 1 0,0 1-10 0,-1-8 9 16,0 7-14-16,0 0 15 0,0 0-8 0,0 0 7 15,0-7-11-15,0 8 1 0,0 1 18 16,0-9-7-16,0 8 1 0,0 0-11 0,0-8 6 16,0 6 8-16,0-6 2 0,0 0-5 0,0 8 22 15,0-8-1-15,0 0-10 0,9 10 14 16,-9-10-19-16,0-2 13 0,3-1-14 0,1-2-1 16,-1 0 8-16,7-8-15 0,2-9 6 0,5-1-3 15,-4-1 1-15,1 0 2 0,0 2-11 0,0 3 0 16,3 0 8-16,-4 1-7 0,-2 3 6 15,0 4 1-15,-2 1 1 0,2-1 1 0,-4 5-2 16,0-1-3-16,-3 3 3 0,0 1 12 0,2 2-23 16,-5 1 11-16,2-3 4 0,-3 2-5 15,2-4 1-15,-2 5-8 0,0 0 5 16,7 0-3-16,8 15-8 0,-9-4 22 0,3-3-14 16,-1-2-3-16,2 4-2 0,-2 1 10 0,-2 0 2 15,2 3-12-15,-1-5 5 0,-1 2-1 0,-4 0-2 16,2-1 7-16,-1 0 5 0,0-2-9 15,4 8 0-15,-4-4 2 0,-3-1 0 0,2 2 15 16,-1-3-20-16,-1-2 2 0,0 0 3 16,4 8 7-16,-4-1 4 0,0-15-7 0,0 8 0 15,0 1 0-15,0 0-10 0,0-4 13 0,0-5-1 16,0 10 2-16,0-3-5 0,0-7-3 0,0 9 8 16,0-9 4-16,0 8-18 0,0-8-4 15,0 8-1-15,0-8-30 0,0 0-28 0,0 0-66 16,0 9 11-16,0-9-123 0,0 0-85 0,0 7 30 15,0-7-283-15,0 0 57 0,0 0 44 16,0 0 37-16,0 0 33 0,-10 8 40 0,9-11 26 16,-2 0-35-16,-2 2 21 0,4 0 16 0,-3-2-6 15</inkml:trace>
  <inkml:trace contextRef="#ctx0" brushRef="#br1" timeOffset="15232.07">22208 1610 244 0,'0'0'310'0,"0"0"-30"0,0 0-31 0,13 0-14 15,-13 0-27-15,0 0-6 0,0 0-1 0,0 0-12 16,0 0 10-16,23-26-33 0,-22 26 9 15,-2 0-31-15,1-3-3 0,-3 2-30 0,2-2 12 16,1 2-17-16,-1-2-15 0,-2 3-2 0,1-3-6 16,-2 2 7-16,-1-1-23 0,1 1-5 0,-1-1 9 15,0 0-8-15,-2 0 9 0,0 1 10 16,-11 0-22-16,2 1-9 0,-5-2-2 0,9 2-2 16,-3 0-3-16,-6 0 2 0,2 0-4 0,-4 0 0 15,0 0-3-15,-2 0 4 0,-1 0-1 16,-4 0 13-16,2 0-25 0,-1 0 24 0,0 7-25 15,0-7-9-15,-28 15 7 0,44-15 1 16,-11 0 0-16,-2 0-5 0,0 0 17 0,-3 0 1 16,1 0-20-16,-1 0-15 0,3 9 25 0,-28 2-7 15,29-5-13-15,-1-4 8 0,1 2-4 16,-2 1 1-16,4 3 15 0,0-5 7 0,0 2-6 16,-3-2-3-16,6 3-4 0,-2-4 16 0,12-2-21 15,-8 0 12-15,-1 0-5 0,0 0 2 16,-3 0-8-16,3 0 4 0,-3 0-4 0,-21 18 4 15,21-16-1-15,-1 0-11 0,-1 2 4 0,-2-3-15 16,3 0 14-16,0 0-11 0,-4 5 2 16,0-6 8-16,-2 0-2 0,2 3-19 0,2 1 8 15,-1 2 7-15,2-4 1 0,-3 3-6 16,4-4 10-16,-1 4-15 0,0 0 0 0,-1-1 5 16,-1-1 2-16,1 2-7 0,-3-2-8 0,-2 0 17 15,1-1 0-15,-4 0-2 0,-1-2 4 16,-2 3-3-16,3-1-3 0,0-2-4 0,15 0-5 15,-7 0-1-15,-6 0 11 0,-1 0-4 16,-3 0-5-16,2 0 7 0,1 0 5 0,0 0-16 0,2 0 13 16,-1 0-7-16,0 0-3 0,1 0 10 15,1 0-5-15,3 0 0 0,-1 0-7 16,-2 0-5-16,3 0-28 0,-3 0-33 0,5 0 7 16,-3 0-118-16,1 0-50 0,-1 0-82 0,2 0 27 15,-26-11-259-15,33 3 53 0,4 1 30 16,10 3 32-16,4-2 31 0,3-2 45 0,6-4 18 15,5-1 25-15,1-3 13 0,3 1 55 0</inkml:trace>
  <inkml:trace contextRef="#ctx0" brushRef="#br1" timeOffset="16221.02">21239 319 613 0,'0'-4'159'0,"-5"1"-17"0,4 3 7 0,1-1 6 0,1 0-18 15,-1 1 15-15,2 0-35 0,-5 0 16 16,6-2-6-16,0 1 5 0,-8 1-9 0,5 0 14 16,0 0-19-16,0 0-3 0,0 0 22 15,0 0-8-15,0 0-13 0,0 0 13 0,0 0-7 16,0 0-5-16,0 0-8 0,0 0-13 0,0 0-9 15,0 0-10-15,0 0 39 0,0 0-17 16,0 0-8-16,0 0-18 0,0 0-2 0,0 0 25 16,0 0-1-16,19 27 4 0,-12-20 0 0,-1 2-3 15,-1-1-22-15,0 1-21 0,3 5 11 16,2 1 6-16,1 1-9 0,-3-2 4 16,1 0-11-16,3 1-4 0,-2-1-13 0,-1 2-3 15,2-1 11-15,0-2-16 0,-2-1 5 0,2-1-26 16,-7-3 13-16,1 1 1 0,4 3-17 15,1-5 13-15,-6-1 18 0,1-2 10 0,-1-1 16 16,-2-3 3-16,1 0 3 0,-3 0 2 0,0 0 2 16,0 0 5-16,0 0-14 0,0 0 5 0,0 0-11 15,13-16-1-15,-12 9 3 0,4-8 1 16,-2-6-8-16,-2 0-10 0,3-9 10 0,5-2-22 16,-3 0 24-16,-2 1-24 0,1 1-8 0,0 3 41 15,-3 3-8-15,1 4-5 0,0 3-17 16,1 2-3-16,-4 1 28 0,1 4-14 0,-1 3 7 15,1-3 9-15,-1 8-9 0,0 2-24 0,0 0 14 16,0 0 3-16,0 0-5 0,0 0-5 16,-2-7-46-16,2 7-3 0,0 4-10 0,-3-1-32 15,2 1-20-15,1 0-43 0,-3 2-29 0,1 0-29 16,2 4 19-16,6-3-120 0,3 0-26 0,0 0-72 16,-1-1 33-16,4 1-245 0,-3 0 58 15,-2 3 40-15,-2-7-2 0,4 3 35 0,-3-1 71 16,1 6 33-16,-3-5 27 0,3 4 24 0,1-2 15 15,-3-1 15-15</inkml:trace>
  <inkml:trace contextRef="#ctx0" brushRef="#br1" timeOffset="16578.99">21835 447 809 0,'1'-3'328'0,"0"1"-8"0,2-1-27 15,0 0-38-15,-1 0 24 0,-1 1-34 0,1-2-29 16,-1 3 15-16,-1-2-14 0,1 2-15 0,2 0-5 16,-1 1-34-16,-2-3 1 0,1 1-38 0,-1 2-22 15,3 2 31-15,-3 0 8 0,3 0-10 16,-1 2 1-16,1 2-9 0,-2 1-8 0,5 7-5 16,2 4-9-16,-3-3-1 0,-1 2-8 15,0-1-4-15,-2-3-1 0,2 5-24 0,-1 1 14 16,-2 0-18-16,-1-6-10 0,4 4-2 0,-4-4-8 15,4-2 0-15,-4-2-13 0,0 1 6 16,0-5-12-16,1 1-17 0,-1-1-16 0,0-1-41 16,0-1-26-16,0-3-36 0,0 0 9 0,0 0-158 15,-6 9-64-15,2-10 31 0,1-2 25 16,2 0 29-16,-3-1-281 0,4 1 47 0,0-3 36 16,0-1 30-16,4-8 9 0,-4 8 15 15,6-19 66-15,-6 7-9 0,7-1 73 0,-5-1-9 16</inkml:trace>
  <inkml:trace contextRef="#ctx0" brushRef="#br1" timeOffset="17061.96">21941 173 563 0,'1'-4'331'0,"2"1"-19"16,-1 2-37-16,-2-2-24 0,0-1-43 0,0 4 25 15,-1 0-22-15,0 0-47 0,3 1-19 0,-2-3 23 16,0 2-40-16,0 0-23 0,0 0 1 16,1 0-1-16,2 5 4 0,1-3-1 0,-5 0-14 15,2 1-9-15,1-2 1 0,1 4-15 16,0-3-6-16,1 1-17 0,-2 0-1 0,-1 0-5 16,2 1-4-16,1-1-2 0,-4-1-4 15,0-5 17-15,2 3 4 0,-2 3-3 0,-2-3-4 16,2 3-18-16,-4-1 15 0,3-1-10 0,-2-1 11 15,1 0 7-15,-1 3 10 0,2-4 3 0,1 1-5 16,-2 0 11-16,1-2-8 0,1 2-16 16,-3-3 12-16,2-1-14 0,2 2-11 0,-1 0 16 15,0-1-10-15,0 0-14 0,3 3 10 16,-2-1-3-16,-1 1-23 0,0-1 8 0,2 2-2 16,-1 3-9-16,2-1 7 0,-1 4 3 15,-1-3-2-15,2 3-19 0,2-1 16 0,-4-2 0 16,0 4-7-16,2-1-12 0,-3-7 24 15,0 0-8-15,0 7-14 0,0-7 3 0,0 8 10 16,0-8-21-16,0 0-3 0,0 0-45 16,0 7 4-16,0 2-101 0,-4-16-61 0,2 1-84 15,0 1 29-15,4-1-247 0,-9-1 34 0,6 0 36 16,-3-1 32-16,0 2 48 0,3-1 7 16,1 7 23-16,0 0 22 0,0-8 47 0,0-2-38 15</inkml:trace>
  <inkml:trace contextRef="#ctx0" brushRef="#br1" timeOffset="22882.61">27319 4897 317 0,'0'0'182'16,"17"0"-30"-16,-17 0 1 0,0 0-47 0,28-22 22 16,-21 21 16-16,-5-2-40 0,2 0 23 0,0 1-18 15,-2 1 1-15,4 0 1 0,-3 0 9 16,0-1 0-16,1 0-8 0,-3 1-5 15,2 0-7-15,-1-1-9 0,1 2-2 0,-3 0-17 16,4-1-13-16,-4 0 23 0,1 0-6 0,0-1-8 16,-1 2-4-16,-1-2-1 0,0 2 20 0,-2 0-12 15,2 0-5-15,-4 0 14 0,1 0-2 16,-3-1 13-16,2 1-19 0,-1 0-19 0,-1 0 15 16,1 0 1-16,-4 0-7 0,3-1-8 0,-15 1 13 15,9 0-7-15,-5 0-9 0,0 0 11 16,-3 0-7-16,0 0 13 0,1 0-5 0,-3 0 4 15,2 0-21-15,1 0 2 0,-2 0-1 0,0 0-4 16,0 0-4-16,-1 0 9 0,0 0-11 16,1 0 6-16,0 0-5 0,0 0 3 0,-1 0 1 15,1 0-3-15,0 0-15 0,0 0 2 16,-23 8-1-16,24-8 27 0,11 0-14 0,-8 0-7 16,-1 0 16-16,-1 0 5 0,-1 0-9 0,0 0-5 15,1 0-10-15,-2 0 17 0,0 0-2 0,0 0 8 16,-2 0 0-16,1 0-14 0,0 0 5 15,1 0 7-15,-1 0-3 0,-1 0 0 0,1 0 4 16,1 7-3-16,-1-7-6 0,2 0 1 16,0 0 11-16,-2 0-4 0,-20 18-9 0,21-16 13 15,-2-1-17-15,-1-1-7 0,3 4 27 16,-2-2-24-16,12-2-1 0,-9 0-10 0,-1 0 12 16,-2 0-15-16,-5 0 10 0,-1 0 3 0,2 0-8 15,-2 0 1-15,0 0-6 0,2 0-16 0,1 0 6 16,0 0 9-16,2 0-6 0,-1 0-16 0,3 0 21 15,-1 0 0-15,2 0-19 0,2 0 18 16,-2 0-20-16,4 0 0 0,1 0 21 0,2 0-14 16,-2 0-2-16,2 0 10 0,-2 0-8 15,-2 0 9-15,0 0 0 0,1 0-11 0,-1 0 9 16,-4 0-12-16,0 6 7 0,0-6 13 0,0 0-13 16,-27 13-7-16,26-10 17 0,-2-2-21 0,2 0 4 15,1 3-2-15,0-4 18 0,1 1-3 0,4 0-5 16,3-1-12-16,1 0 7 0,4 1 4 15,-2 1-11-15,-2 0-3 0,-1 0 3 16,5 0-4-16,-3-1 0 0,13-1 10 0,-9 0-2 16,0 0-3-16,-5 0 9 0,0 0-6 0,-4 0 1 15,2 0 10-15,-14 13-14 0,16-11 6 0,5 0-1 16,2-2-6-16,1 1 20 0,6-1-12 16,0 0-8-16,0 0-16 0,-9 0-16 0,9 0-28 15,0 0-55-15,-10 0 12 0,12-3-132 16,4 0-98-16,0 1-33 0,12-6 32 0,0 1-241 15,-2 0 36-15,2-5 86 0,0 4 1 0,0-3 22 16,2 1 71-16,-2 0 16 0,2-3 7 0,0-2 54 16,-6 0-41-16,3 0 71 0</inkml:trace>
  <inkml:trace contextRef="#ctx0" brushRef="#br1" timeOffset="24018.54">25761 3862 234 0,'0'-1'292'0,"0"-1"-42"16,0 0-24-16,2 1-29 0,-2-1-9 0,2 0-19 16,-2 1-8-16,1-2-24 0,-1 1-6 15,0-1 3-15,0 1 0 0,0 0-16 0,1-3 17 16,-1 1-16-16,-1 2-28 0,2-1 1 15,-1-1-24-15,-1 2 36 0,0-2-34 0,1-1-7 16,-2 1-8-16,2 4 10 0,0 0-2 0,0-7-11 16,-8-7 10-16,6 10 0 0,0-2-23 15,-1 3-14-15,-2-3-2 0,-4-4 25 0,-2 0 5 16,3 2-14-16,2 1 30 0,0 4-30 16,0-2-5-16,1 2 5 0,-3 2 1 0,3-3-1 15,-10-1-3-15,5 1 2 0,1 0-4 0,-1 2-3 16,3 0-3-16,-1-1-4 0,2 3-2 15,-2-2 5-15,2 2-15 0,0-1 10 0,-1 1-1 16,-1 0-7-16,8 0 5 0,-14 0-2 0,-1 0 24 16,-21 17-18-16,21-9 11 0,5 2-5 15,-3 1 6-15,3 4-17 0,1 1 10 0,-1 2 4 16,4 0-7-16,4 2 9 0,1 1-14 16,1-11 7-16,0 7-13 0,11 20-9 0,-1-16 12 15,1 2 4-15,0-5 4 0,4-1-5 0,1 0-11 16,0 1 9-16,3-4-5 0,-2 0-5 0,1-1 13 15,0-2-13-15,0-2-13 0,-3-1 9 0,3-1 1 16,-2-2 15-16,0-1-17 0,-3-4-6 16,3 4-3-16,-16-4 18 0,11 0-5 0,0 0-2 15,14-13-4-15,-12 4 13 0,2 1-13 16,0-3 0-16,-2-1-5 0,2 0 7 0,-5 1 2 16,2-2-1-16,-5 0-1 0,4 2 5 0,-7 0-11 15,2-1 12-15,1 1-3 0,-4 3-21 16,1 0 16-16,-3 1 6 0,0 1-16 0,-1 6 6 15,0 0 0-15,0-10 0 0,0 4 8 16,0 6-13-16,0-9 24 0,0 0-8 0,-10-3-11 16,4 6 3-16,3 2-16 0,0-1 2 0,-6-4 16 15,1 3-10-15,-1-1 22 0,3 2-6 0,-1 2-7 16,1-2-5-16,-2 3-12 0,2 0 20 16,-2 0 5-16,2 2-5 0,-1 0-10 0,-3 0 13 15,-2 0 9-15,-16 13-22 0,13-4 4 16,5-7 31-16,1 1-13 0,-4 5 3 0,-1 2-19 15,5-3 7-15,-2 3 9 0,4-4-1 0,-6 4-8 16,3-2 6-16,6-2 8 0,-1 1-10 16,1-2 11-16,2 1-12 0,-1-2-4 0,1 1 5 15,-1 0-19-15,2-2 21 0,-3 2-1 16,3-2-7-16,-2 3 15 0,2-4-19 0,-3 3-9 16,3-1 9-16,-2-1 14 0,2-1-7 15,0 1 2-15,-1 0-24 0,1 0 2 0,1-2 15 16,-3 2-33-16,3-2 2 0,-1 1-96 0,0 1-72 15,1-2-56-15,0 0 26 0,-3-1-317 16,3 1 37-16,-1-1 69 0,1 0 33 0,0 0 17 16,0 0 51-16,0-6 28 0,1 4 35 0,2-1 4 15,1 1 11-15</inkml:trace>
  <inkml:trace contextRef="#ctx0" brushRef="#br1" timeOffset="28456.27">30788 6067 691 0,'0'0'221'0,"0"0"-31"16,0 0 4-16,0 0-21 0,0 0-18 0,0 0-15 15,0 0 1-15,0 0-7 0,0 0-10 0,0 0-12 16,0 0 8-16,0 0-32 0,0 0-4 0,0 0 7 15,0 0-2-15,0 0-9 0,0 0-11 16,0 0 21-16,-29-15 5 0,25 18 5 0,-1-3-26 16,1 1-27-16,-1 1 17 0,0-2 11 0,-1 0-5 15,6 0-3-15,-25 4-6 0,8 1-1 16,3-5 4-16,-7 3-10 0,4 0-5 0,-4-2-11 16,0-1-3-16,1 2 31 0,-1-1-14 15,0-1 13-15,-1 3 0 0,1-1-30 0,11-2-3 16,-7 0 2-16,-3 0 9 0,0 0 4 0,-24 8-9 15,20-5 16-15,-2-2-18 0,-4 0 8 16,-2 2 19-16,-1 1-19 0,-4-2-2 0,5 2 3 16,0-1 0-16,2-2-11 0,-1 3-4 0,-4 0 18 15,3 1-12-15,0 0-9 0,3 1 3 0,0-2-5 16,16-4 14-16,-6 0 4 0,-3 0-15 16,-1 0 3-16,-22 12 3 0,25-10-6 0,-1 2-9 15,0 3 3-15,-1-6 0 0,0 0 0 0,0 2-10 16,-5 2 12-16,17-5-14 0,-9 0 10 0,-3 0-9 15,-6 0 14-15,1 0-8 0,-1 0 1 16,0 0-6-16,-29 11-2 0,28-10 1 16,17-1-1-16,-10 0 6 0,-2 0-1 0,-1 0-2 15,1 0-9-15,0 0 5 0,2 0-21 0,0 0 11 16,4 0-4-16,3 0 3 0,0 0 13 16,3 0-4-16,-1 0 3 0,4 0 1 0,0 0-22 15,-5 0 5-15,0 0 3 0,0 0 0 0,4 0-4 16,-7 0 4-16,-13 8-5 0,18-8 13 0,12 0-12 15,-9 0 1-15,0 0 21 0,3 0-17 16,6 0 1-16,-8 0-1 0,8 0 13 0,-6 0-12 16,6 0-27-16,-8 0-2 0,8 0-28 15,0 0 4-15,-7 0-103 0,7 0-36 0,-8 5-54 16,7-7-44-16,2 1 31 0,4-1-238 16,-1 0 43-16,2-2 22 0,-2 1 33 0,11-8 23 15,-1-2 36-15,-2 0 24 0,2-3 24 0,-1 2 4 16,-3 0 29-16</inkml:trace>
  <inkml:trace contextRef="#ctx0" brushRef="#br1" timeOffset="29972.18">30132 6537 489 0,'0'0'235'0,"0"0"-42"0,0 0 15 15,-14 15-17-15,14-15-9 0,0 0-7 16,-22 26-25-16,20-22-5 0,-1-2 10 16,1 4-33-16,-1-3 8 0,-1 0-26 15,4 1 16-15,-2 0-28 0,0-1-3 0,2 1-2 0,-2-2 31 16,-2 0-21-16,4 1-20 0,-1-2 13 15,-2 0 3-15,3 1-18 0,-2 0-2 0,2 0-8 16,0-1 9-16,-2 1 3 0,2-2-9 16,-1 1 26-16,1 1-1 0,-1-2-8 0,1 0 7 15,0 1 17-15,-1-1-10 0,1 0 19 16,0 0-2-16,0 0-9 0,0 0 1 0,0 0 2 0,-2-6-24 16,4 3 10-16,-1-1-11 0,0-1-10 15,2 1 11-15,1-2-17 0,2-9 14 0,0-2-11 16,-1-1-4-16,1 0 12 0,1-1-15 0,3 0-21 15,-1 0 2-15,-1 0 15 0,-3 2-14 16,3-2-2-16,-3 0-9 0,1 3 8 0,-4 2-10 16,3-3-5-16,-1 3-3 0,-2 4 22 15,2 1-14-15,-2 0 7 0,0 1-15 0,0 3-4 16,0-1 23-16,-1 1-11 0,0 0-10 0,0 3 9 16,-1-1-10-16,2-1 20 0,-2 2-39 0,1 1 0 15,0-2 3-15,-1 1 1 0,0 2 13 16,0 0-4-16,0 2-26 0,-1 1 13 0,0-2 7 15,1 2-10-15,-2 3 1 0,2-4 19 16,-2 3-29-16,1-1 8 0,-1 1 6 0,2 1-19 16,-2 1 19-16,0 0 13 0,2 0-16 0,-2 14-3 15,1-6-7-15,-2-3 27 0,3-1-2 16,0-1-23-16,0 0-10 0,0-2 35 0,0-8-23 16,0 9 22-16,0-2-26 0,0-7 11 0,0 9 0 15,0-2-6-15,0 0-4 0,0-7-8 16,12 18 28-16,-9-12-21 0,1-4 17 0,-2 2 0 15,1-2-30-15,5 0 21 0,-3-1-6 0,0-2 11 16,2 1-15-16,-7 0 5 0,9 0-4 16,16-16 10-16,-12 6-7 0,-5 4 4 0,2-6-5 15,0 3-4-15,-4-2 12 0,1-3-14 16,-1 4 30-16,1-3-37 0,-3 1 38 0,1 2-27 16,-2-1-6-16,5-3 30 0,-5 2-25 15,-1 0 2-15,1 3-5 0,-3 2-4 0,2 1 12 0,-2 2 0 16,2 0 15-16,-2-2 8 0,1 4-28 15,-1-2 1-15,1-1 16 0,-1 4 4 0,2-2 1 16,-2 2-27-16,0-2 4 0,2 0 16 16,-2 2-6-16,0 1-15 0,0 0 0 0,0 0 24 15,0 0-1-15,0 0-19 0,0-6-2 0,0 7 13 16,0 3-12-16,0-2 12 0,0 2-10 0,1 2 8 16,-1-2 4-16,0 3-8 0,1 0 8 15,-1 3 15-15,0-1-6 0,0 4-17 16,8 19 5-16,-3-17 1 0,-2-1-13 0,-2-1 4 15,3-2 6-15,-1-3 3 0,3 7 6 16,-2-2-11-16,-2-2-1 0,0 0-2 0,1-4 12 16,-3-1-9-16,4 2-12 0,-2-2-12 0,0-4-5 15,0 3-31-15,0-2-19 0,-1-3-29 0,1 5-28 16,-2-2 15-16,3-1-91 0,-3-2-45 16,2 1-56-16,1 1 29 0,0 0-240 0,-2-2-7 15,4 0 56-15,-1 0 43 0,-1 1 26 0,-3-1-3 16,0 0 43-16,0 0 46 0,8 0 21 15,-8 0 18-15,8 0 13 0</inkml:trace>
  <inkml:trace contextRef="#ctx0" brushRef="#br1" timeOffset="30956.12">30561 6333 314 0,'1'-9'385'0,"1"2"-84"16,2 1 11-16,-1 0-45 0,-2 0-7 0,1 1-17 16,0-2-5-16,0 3-29 0,0-2 35 0,0 2-26 15,-1 0-20-15,1 1 7 0,0-1-19 0,-2 1-23 16,0-1 7-16,3 1-28 0,-3 0-13 0,1 0-14 16,-1 1-18-16,1 2 2 0,-1 0-8 15,0 2 2-15,0 1 5 0,0 0-10 0,0 2-3 16,2-2-14-16,-1 5 6 0,0-5-17 0,2 6-4 15,-2-2 6-15,3 11 1 0,-2-4-8 16,1 2 4-16,0-1-7 0,-2-3-1 0,1-2-13 16,0-1 1-16,-1 0 1 0,0-1-12 0,-1-1-5 15,0 0 0-15,3 0-2 0,-3 1 2 16,2 12-6-16,0-6-2 0,-2-14-8 0,0 9 14 16,0 0-9-16,0-2-3 0,0-1 10 0,0 1-7 15,0-7-14-15,0 10 4 0,0-10 4 16,-12 17 6-16,11-14-2 0,0 1-5 0,-2-1 6 15,3-1-4-15,-1 1 12 0,-1 0-10 16,2 0-6-16,-2-3 9 0,1 2-17 0,1-1 10 16,-3-2 7-16,2 1-13 0,-2-2 3 0,2 0 5 15,1 1 2-15,-1-2-7 0,-1 0-11 16,2 1 14-16,0-2 6 0,2-1-4 0,0 0-3 16,2 1-3-16,-1-4 5 0,-2 5-7 0,7-12-5 15,-1 2 6-15,0 2-6 0,2-3 12 0,0 0-8 16,-2 0 4-16,3-3-1 0,-1 6 1 0,3-1 0 15,1 3-6-15,-6 2 5 0,5-4-3 16,1-4 2-16,-8 6 4 0,2 4 9 0,2 1-17 16,5-3 13-16,-3-1-7 0,0 2 9 15,1-2-24-15,-3 5 12 0,-2-3 1 0,3 4 10 16,-4-3-6-16,1 3 2 0,-1-1-12 0,-2-2 2 16,2 3-5-16,-3-1 2 0,0 2 11 15,0-1-3-15,0 1-11 0,0 1 14 0,0-2-5 16,-3 1 10-16,4 1-12 0,-2 0 14 15,0-1-6-15,0 0 4 0,-2 1 7 0,0 0 5 16,0 0-16-16,0 0 1 0,0 0-10 0,0 0 19 16,0 0-2-16,0 0-12 0,6-6 7 15,-7 6-5-15,0 0 11 0,-3 1-12 0,0 0 22 16,-1-1 1-16,-2 2-21 0,2 1 22 0,-1-2-9 16,-11 3 7-16,3 3 11 0,2-1-24 0,-3-1 10 15,6 1 2-15,1-3-4 0,-1 2 4 16,3-2 5-16,0 1-7 0,2 0 21 15,-1-1-27-15,1 1 5 0,2-1-2 0,0 2-3 16,0-2 14-16,2 3-4 0,0-2-3 0,0-4-2 16,0 0-2-16,0 9 9 0,13 10 6 0,-3-11-1 15,1 2-7-15,3 0-3 0,1-3 21 0,0 1-3 16,2-1-26-16,0 0-19 0,-1 0 2 16,-4-3 18-16,4 0-9 0,-1 3 12 0,-5-4-11 15,-1-2-2-15,1 2 25 0,-2 1-3 16,-1-2-22-16,-3-1 0 0,-1 1-2 0,3-1-12 15,-2-1 5-15,-1 1 3 0,1 1-1 0,-2-2-6 16,1 1 18-16,0-1-41 0,0 0-11 0,0 0-39 16,0 1-31-16,-3-1-33 0,0 0 14 0,0 0-120 15,0 0-54-15,0 0-87 0,0 0 36 16,0 0-227-16,0 0 47 0,8 0 38 16,-9 0 22-16,0 0 57 0,0 0 38 0,-4 2 49 15,1 0 26-15,-1-2-2 0,-3 1 15 0,-11-6 22 16,8 5-43-16</inkml:trace>
  <inkml:trace contextRef="#ctx0" brushRef="#br1" timeOffset="35047.87">18031 6125 631 0,'0'0'245'0,"0"0"-15"0,0 0-16 0,0 0-20 15,0 0-14-15,0 0-2 0,0-13-32 16,0 13-10-16,0 0-13 0,0 0-6 0,0 0-5 16,0 0 35-16,0 0-24 0,0 0-8 0,0 0-16 15,0 0 17-15,0 0-11 0,0 0 35 0,4-17-14 16,-13 18-14-16,3 1 6 0,-3-2-32 16,-6 0 0-16,0 0-4 0,-2 0 26 0,0 0-17 15,-4 0-6-15,0 0 15 0,-1 0-9 16,-1 0-23-16,-4 0-3 0,0 0 21 0,-2 0-3 15,-2 0-14-15,-1 0 5 0,-1 0-7 0,-2 0 0 16,1 0-1-16,-3 0-17 0,3 0-2 16,0 0 14-16,0 0-11 0,0 0-20 0,1 0 5 15,0 0-7-15,-3 0 12 0,3 0-10 0,-39-4-10 16,34 1-4-16,1 0 8 0,-3 2-2 16,-1 1-12-16,2-2 10 0,2 2 2 0,1 0-7 15,17 0-15-15,-8 0 11 0,-4 0-1 16,-2 0-16-16,2 0 15 0,0 0 3 0,5 0-11 15,-1 0-32-15,4 0-2 0,1 0-35 0,3 0-3 16,5 0 5-16,2 0-138 0,-1 0-53 16,4 0 25-16,3 0-297 0,6 0 19 0,-9 0 48 15,9 0 25-15,0 0 25 0,-7 3 50 0,9-4-1 16,2 1 20-16,1 1 76 0,0 2-8 16,7 6-12-16</inkml:trace>
  <inkml:trace contextRef="#ctx0" brushRef="#br1" timeOffset="35740.83">16803 6693 306 0,'0'1'369'0,"-2"2"-12"0,-1 1-35 15,3-3-21-15,0 3-21 0,-3-4-14 0,3 1-32 16,0-1 31-16,0 0-24 0,1-1-25 16,1-1-21-16,-1-1-27 0,3-1 15 0,-2 1-25 15,1-2 4-15,-1 0-29 0,2-1 5 0,4-8-4 16,0-2-9-16,2 1-6 0,-3 1-21 0,1-4-6 15,5 1-5-15,-3 0 5 0,2-3-21 16,-2-1 6-16,-1 4-21 0,1-1 12 0,3 2-9 16,-3-4-9-16,3 2-13 0,-8 2 6 15,5 0 6-15,0 1-13 0,-1 2 2 0,0 2-11 16,0 0 7-16,-2-1-11 0,0 6-5 0,-3 2-13 16,-1 1 16-16,2 0-21 0,-3 3 4 0,-2 0 5 15,0 0 3-15,0 0-8 0,0 0-1 16,22 20 5-16,-16-9 1 0,-2-1-15 0,-1-1 14 15,3 5-3-15,3 3-2 0,-2-3 10 16,0 1-3-16,0-1-3 0,3 0-4 0,-4 1 4 16,2-1-2-16,0 0-11 0,2-1 5 0,-4 0-1 15,-1-3 7-15,2-2-6 0,-5 0-1 0,3 0 7 16,-2-3-5-16,1 0-8 0,-4-1 1 16,4-2 4-16,-3 1 8 0,0 1-6 0,2-2 5 15,-3 2 10-15,1-1-8 0,-1-2 16 16,0-1-1-16,0 0-8 0,0 0 6 0,-10 8-5 15,3-6 3-15,-9 2 2 0,2-1-8 0,-4-1 6 16,-4 3 4-16,3-1-19 0,-4-4 11 16,0 0-4-16,-1 3-4 0,-3-1 2 0,4 1-8 15,0-2 6-15,-1 3-12 0,7-4-31 0,-2 1-5 16,6-1-18-16,13 0-44 0,-10 0 10 0,2 0-84 16,8 0-57-16,-8 0-50 0,0-9 25 15,11 7-193-15,1 0-69 0,1 1 44 0,15-3 19 16,-1 3 51-16,1-4 38 0,3 0 25 15,0-4 23-15,8 1 24 0,-4 2 14 0,-1-3 13 16</inkml:trace>
  <inkml:trace contextRef="#ctx0" brushRef="#br1" timeOffset="36093.81">17567 6351 832 0,'4'-4'318'0,"0"1"-12"16,0-1-42-16,-2-1 2 0,1 3-17 15,1-2-18-15,-2 1-26 0,1 1 4 0,-3 1-29 16,2-3-20-16,0 1-22 0,-1 3-21 0,-1 1 24 16,0 1-5-16,0 1-5 0,-1-1 8 0,-2 4-9 15,1-2-7-15,-6 12-16 0,-1-1-3 16,-1 1 2-16,-1 1-2 0,0 2-11 0,-2 0-2 15,0 2 5-15,-3-2-30 0,0 2 1 16,0 0-3-16,2-3-1 0,-2 2-24 0,0-2 9 16,2-3-33-16,1-2-14 0,4 0-35 0,1-6-34 15,2 0 0-15,3-2 6 0,-1 1-70 16,3-2-9-16,-3-1-32 0,3-2-24 16,0 1-30-16,-1-1-20 0,2-1 23 0,0 0-190 15,0 0 32-15,3-1 30 0,-2-1-30 0,1-1 45 16,-1 0 0-16,-1-1 17 0,0-1 50 0,1 1-10 15,0-1 6-15</inkml:trace>
  <inkml:trace contextRef="#ctx0" brushRef="#br1" timeOffset="36356.79">17373 6501 239 0,'0'-20'381'0,"1"6"-20"0,0 1-43 16,-1 13-13-16,0-10-39 0,0 0 45 0,0 2-14 16,0-1-11-16,0 9-13 0,0-9-38 0,0 2-9 15,0 7-40-15,0-7-5 0,0 7-18 16,0-7-18-16,0 7-24 0,0 0-3 0,0 0-7 15,7-8-19-15,-2 9-8 0,-3 2-2 0,4 1-17 16,4 6 4-16,4 1-10 0,-4 0 5 16,4 3 0-16,1-2-23 0,0 0 1 0,0 1 1 15,-2 2-9-15,2-2 2 0,-2-3-19 0,-2 1-1 16,1-1-44-16,-1-3-30 0,3 0 4 16,-2 0-69-16,-4-2-44 0,2-2-58 0,-3 0-75 15,3-1 30-15,6 2-227 0,-3-4 16 16,1 0 58-16,-14 0-6 0,11 0 52 0,6 0 43 15,-4 0 25-15,6 0 19 0,-6 0-33 0,3 0 80 16</inkml:trace>
  <inkml:trace contextRef="#ctx0" brushRef="#br1" timeOffset="36665.76">18039 6463 256 0,'5'-2'391'0,"-1"-2"-41"0,1 1-21 0,-2 1-8 16,1 1-9-16,0-2-39 0,-1 2 26 0,0-2-9 15,-1 2-12-15,1-2-29 0,-2 2 2 16,0-1-25-16,-1 1-14 0,-1-1-5 16,0 2-30-16,-3-1-2 0,0-2-25 0,-2 3-26 15,-8-4 7-15,1 3-24 0,0 1-7 0,1-2-26 16,2 2-25-16,-2 0-23 0,-1 0-34 0,0 0-43 15,3 0 4-15,-1 0 4 0,3 0-100 0,0 0-27 16,8 0-29-16,-8 0-62 0,-3 13 28 16,10-10-169-16,1-3-71 0,1 1 23 15,-1 3 57-15,2-4 29 0,2 3 25 0,0 0 28 16,0-1 0-16,1 1-5 0,0 0-15 0</inkml:trace>
  <inkml:trace contextRef="#ctx0" brushRef="#br1" timeOffset="36893.76">18038 6567 789 0,'1'2'420'0,"-1"0"-65"0,0-1 49 15,1 1-10-15,0-2-29 0,-1 2-53 0,2 0-17 16,-2-1-30-16,1 0-25 0,-4-1-12 16,1 2-27-16,-1-2-1 0,2 1-31 0,-6 2-8 15,1-3-13-15,0 3-32 0,-2-2-24 0,-10 2-32 16,0 0-54-16,-2 3-53 0,1-3 6 15,3 3-150-15,-1-3-67 0,2-2 23 0,3-1-312 16,12 0 65-16,0 0 50 0,-9 0 4 0,9 0 35 16,-7 0 47-16,7 0 46 0,-11-11-25 15,11 8 45-15,-5-1 52 0</inkml:trace>
  <inkml:trace contextRef="#ctx0" brushRef="#br1" timeOffset="37714.71">18365 6430 775 0,'3'-4'315'0,"-2"-1"-22"0,-1 1 20 0,0 1-56 16,1-2-13-16,2 2-6 0,-2 0-24 16,0-2-23-16,-1 1 44 0,0 1-48 0,3-1 7 15,-2 0-28-15,2 0-30 0,-1 0-17 0,2 1 12 16,8-7-11-16,-1 1-28 0,2 1-18 15,-2 4 14-15,-1-2-5 0,0 4-22 0,0 1 5 16,-3-1-19-16,1 2 1 0,-8 0-10 0,8 0-11 16,3 0 2-16,7 14 4 0,-11-7-14 15,-1-1 20-15,-2-1-11 0,-3 2-7 0,-2 0 11 16,1 0-16-16,0 1-1 0,-16 17-5 16,9-12 17-16,-2 3-10 0,-1 0 22 0,-1-2-2 15,2 1 1-15,-1-1-20 0,1 0 6 0,0-3 4 16,4-2-13-16,-1 0 9 0,-2-1-18 15,4-1 16-15,-1-1-4 0,3 0 7 0,-1 0-20 16,0 0 10-16,2 1-16 0,0-3 7 0,-1 1 7 16,2 2-20-16,-1-1 12 0,1-1 0 15,0-5-6-15,0 0-14 0,0 10-47 0,12 16 6 16,-7-17-78-16,-1-1-55 0,-3-2-42 0,9 6 22 16,-5-6-243-16,0-1-55 0,-2 0 76 0,2 0 9 15,-1-2 25-15,-1 2 40 0,-2 0 20 16,3 0-18-16,-2 0 85 0,-2 3-5 15</inkml:trace>
  <inkml:trace contextRef="#ctx0" brushRef="#br1" timeOffset="37875.69">18460 6841 840 0,'-2'5'320'0,"1"1"-56"0,1-4 6 16,-1 2-26-16,0-1-47 0,1 1 1 15,0-1-27-15,2-1 3 0,-3 0-37 0,1 2-2 16,0-1-36-16,1-3-58 0,-1 0-68 0,3-2-81 15,-2 2 11-15,3-3-278 0,-2 0-1 0,1 0-15 16,-2-2 53-16,4 0 44 0,3-7 15 16,0 1 11-16</inkml:trace>
  <inkml:trace contextRef="#ctx0" brushRef="#br1" timeOffset="38347.67">18756 6499 926 0,'0'-8'357'0,"0"2"-19"0,4-12-23 16,0 1-40-16,0 4-2 0,1-2 1 16,-1 2-22-16,-1 2-7 0,1 3-18 0,0 1-31 15,0 0-10-15,-1 1-25 0,-1 1-13 0,8-7-10 16,-2 10-15-16,-3 1-33 0,0-2 4 15,0 3 2-15,4 0-20 0,-9 0-10 0,0 0-1 16,7 0 0-16,-1 0-13 0,13 15 1 0,-10-7-6 16,-2-1-9-16,-1-1 3 0,-2 2-5 15,0-1-4-15,5 6-8 0,-4 1 9 0,-1-3-13 16,-2-3-6-16,-2 2 18 0,3-3 2 0,-3-7-5 16,0 7-5-16,0 0 2 0,0-1 4 15,0-6-4-15,0 10 3 0,-12 15-11 0,7-11 16 16,-3 0 2-16,-2-2-2 0,1 0-11 0,-2 0 16 15,2-5 0-15,-3 4-3 0,6-4-2 16,2 1-2-16,-5-3 3 0,5 1-12 0,-1-3 2 16,3 2-17-16,-2 0 15 0,1 0 6 0,3-2-12 15,-1 0-32-15,1 2-22 0,0 0-27 0,0-5-47 16,0 0 10-16,0 7-83 0,0-7-59 16,11 14-35-16,3-2 23 0,-10-5-207 15,4 2-49-15,-3-2 47 0,-4-1 33 0,3 0 10 16,0 0 43-16,0 1 24 0,-4-3 17 0,0-4-6 15,0 0 62-15,0 10 7 0</inkml:trace>
  <inkml:trace contextRef="#ctx0" brushRef="#br1" timeOffset="38502.66">18865 6910 620 0,'0'0'339'15,"0"7"-48"-15,0-7-19 0,0 8-58 0,0-8 10 16,0 8-72-16,0-8 14 0,0 0-72 15,0 0-66-15,0 0-82 0,2 13 7 0,0-14-302 16,0-1-9-16,3-1 31 0,-1 0 57 16,-3 1-10-16,2 0-26 0</inkml:trace>
  <inkml:trace contextRef="#ctx0" brushRef="#br1" timeOffset="41966.45">25457 7315 234 0,'0'0'233'0,"0"0"-62"0,0 0-13 15,0 0 5-15,0 0-19 0,0 0-6 0,0 0 13 16,0 0-24-16,0 0 24 0,0 0-30 0,0 0 17 15,0 0-17-15,0 0 20 0,0 0-28 0,0 0-5 16,0 0-9-16,0 0 7 0,0 0 12 0,0 0-37 16,0 0 8-16,0 0-8 0,0 0-9 15,0 0 3-15,0 0-12 0,0 15 42 0,-4-15-35 16,-1 0 29-16,1 1-33 0,-1 0-1 16,0-1 1-16,-1 0 8 0,6 0-18 0,0 0-5 15,-10 0-6-15,4 0-5 0,6 0-4 0,-10 0-4 16,2 0 23-16,-2 0-3 0,3 0 16 15,1 0 3-15,-3 0-35 0,2 0 29 16,0 0-9-16,-21 11-21 0,14-11 27 0,0 1-20 16,4-1-7-16,-2 2 4 0,2-2 4 0,1 2 2 15,9-2-7-15,-12 0 7 0,-3 0 6 16,2 0-20-16,1 0 10 0,0 0-9 0,3 0-7 16,-1 0 0-16,1 0 2 0,2 0-9 0,0 0 11 15,-2 0 6-15,2 0 1 0,1 0-7 16,-3 0 0-16,1 0 10 0,1 0-9 0,-7 0-7 15,-4 0 6-15,3 0 7 0,0 0-19 16,-1 0-1-16,-1 0 12 0,2 0-5 0,2 0 2 16,1 0 5-16,0 0-21 0,1 0 8 15,-4 0 1-15,1 0-2 0,0 0 0 0,1 0-5 16,3 0 6-16,0 0-1 0,1 0 3 16,0 0-6-16,1 0 4 0,1 0-15 0,-1 0 9 15,1 0 1-15,1 0 9 0,-3 0-13 0,3 0 9 16,-3 0 2-16,2 0-7 0,-9 4 3 15,9-3-5-15,-10 0-5 0,0 4 9 0,2-5-2 16,8 0-1-16,-2 0-8 0,-2 0 9 0,-2 0 1 16,-1 0-11-16,1 0 9 0,0 0-4 15,2 0 1-15,1 0 7 0,0 0-10 0,2 0 8 16,-1 0-2-16,2 0-5 0,1 0 0 16,-4 7-3-16,-3-7 9 0,-19 11-1 0,13-10 6 15,5 0-3-15,0-1-9 0,-4 2-3 0,1 1 10 16,2-2-8-16,2-1-5 0,3 0 8 0,1 1-6 15,-1-1 7-15,2 0-4 0,1 0-10 16,7 0 19-16,0 0-8 0,-9 0 2 0,1 0 10 16,0 0 1-16,2 0-1 0,-1 0-8 15,-2 0-6-15,3 0 21 0,-1 0-17 0,0 0 19 16,-1 0-7-16,2 0-6 0,-3 0-11 0,1 0 0 16,-6 0 5-16,0 0 9 0,0 0-10 0,1 0 10 15,3 0-11-15,-3 0 4 0,2 0-7 16,-3 0 0-16,1 0 1 0,1 0 7 0,1 0 7 15,0 0-4-15,1 0-13 0,1 0 4 16,2 0-8-16,-2 0 6 0,1 0 18 0,-5 0-10 16,-2 0-3-16,-2 0-1 0,6 0-6 0,-3 0-4 15,5 0 20-15,-2 0-21 0,1 0-1 16,1 0 5-16,2 0 1 0,-3 0 3 0,2 0-2 16,-5 0 15-16,-1 0-12 0,4 0-9 15,-2-8 6-15,3 8 5 0,2 0-10 0,-1 0 18 16,8 0-10-16,-9 0 19 0,3 0-19 0,6 0-10 15,-9 0 16-15,0 0 6 0,1 0-1 0,8 0-15 16,-9 0 9-16,1 0-14 0,1 0 2 0,-3 0 9 16,-2 0-1-16,-2 0-6 0,0 0-4 15,1 0 12-15,-4 0-14 0,3 0-3 0,-1 0 6 16,3 0 18-16,0 0 1 0,1 0-13 16,1 0-5-16,-5 0 18 0,2 0-22 0,0 0-8 15,2 0 14-15,1 0 6 0,1 0 0 16,2 0 0-16,7 0-8 0,-7 0 1 0,7 0 7 15,-9 0-12-15,9 0 0 0,-9 0 19 0,9 0 4 16,-8 0-13-16,8 0 1 0,0 0 7 16,-6 0-2-16,6 0-19 0,0 0 4 0,-8 0-3 15,8 0 13-15,0 0-13 0,0 0 2 0,0 0 19 16,-8 0-24-16,8 0 0 0,0 0 10 16,0 0-6-16,0 0 5 0,0 0-10 0,-10 0 11 15,10 0-14-15,0 0 3 0,-1 0 13 0,2 0 8 16,-1 0-3-16,1 0 1 0,2 0-2 15,1 0-16-15,-2 0 13 0,5 0-5 0,-4-1 2 16,4 1-4-16,-1-2 6 0,1 2-9 0,2-1-7 16,0 1 1-16,2 0 14 0,4 0-6 15,3 0 3-15,2 0 8 0,-5 0-1 0,3 0-8 16,2 0-3-16,-1 0-5 0,4 0 16 0,-1 0-6 16,-3 0 6-16,3 0 1 0,-2 0-9 15,1 0-3-15,-1 0 16 0,2 0-10 0,-3 0 12 16,2 0-18-16,0 0 4 0,-2 0-7 0,1 0 17 15,-2 0-12-15,0 0-1 0,2 0 6 16,-2 0-2-16,3 0 9 0,-2 0 8 0,-1 0-15 16,1 0 16-16,-4 0-9 0,3 0 0 0,1 0-1 15,-1 0-15-15,1 0 6 0,-1 0-7 0,3 0 8 16,18 0-2-16,-18 0 6 0,-1 1-8 16,-4-1 13-16,-3 0-4 0,-4 0-11 0,3 0 16 15,2 0-9-15,-2 0 7 0,5 0-4 0,0 0 6 16,0 0-2-16,-3 0-2 0,0 0 0 15,0 0-3-15,1 0-9 0,-1 0 16 0,0 0 0 16,-2 0-13-16,-2 0 16 0,5 0-10 0,1 0 8 16,-1 0-12-16,-1 0 5 0,-1 0 9 15,-4 0-10-15,0 0-14 0,0 0 17 0,-2 0-8 16,0 0-7-16,-7 0 1 0,9 0 16 16,-9 0 5-16,6 0 7 0,-6 0-10 0,9 0 1 15,-9 0-13-15,8 0 8 0,-8 0 16 0,0 0-13 16,6 0-7-16,-6 0-9 0,0 0 11 15,7 0-1-15,-7 0 26 0,0 0-2 0,0 0-9 16,0 0 4-16,7 0-10 0,-7 0-4 0,0 0 25 16,0 0-10-16,0 0-2 0,0 0-6 0,12-4-12 15,-13 4 18-15,-1-1-7 0,0-1-5 16,-2 2 14-16,0-1-30 0,-1 1 13 0,0-4 1 16,-2 4-10-16,1-2 22 0,1 1-1 15,-3 0-7-15,2-1-9 0,-2 2-12 0,-11-3 12 16,2 2 4-16,5 0-2 0,1 1-10 0,1 0 24 15,0-2-6-15,2 1-25 0,2 1 20 0,-2-1-11 16,2-1 28-16,-2 0-5 0,2 1-20 0,-1 1-1 16,-9-1 10-16,3 0 1 0,1-2-9 15,0 3 15-15,3 0-15 0,9 0-14 0,-9 0 9 16,1 0 25-16,2 0-3 0,-3 0-9 16,2 0 18-16,-5 0-14 0,-1 0-10 0,0 0 1 15,3 0 18-15,1 0-22 0,-1 0-6 0,3 0 1 16,1 0 2-16,6 0-10 0,-8 0 33 15,8 0-4-15,-11 0-19 0,4 0-4 0,7 0 22 16,-9 0-20-16,3 0 18 0,-3 0-7 0,3 0 18 16,6 0-20-16,-8 0-9 0,-1 0-4 15,1 0 16-15,1 0-17 0,0 0 5 0,-7 0 25 16,3 0-18-16,-1 0 15 0,1 0-34 0,-10 3 12 16,11-3 6-16,2 1-11 0,1 0 26 15,0-1-18-15,0 1-9 0,0 1 23 0,1 0-2 16,-9 2-11-16,3-3 10 0,2 0 12 0,1 2-15 15,2-3-17-15,0 2 9 0,3-1 17 16,-3-1 10-16,1 0-31 0,1 1 1 0,-1 1 16 16,-1-1-8-16,1 1-6 0,-12 0 3 15,6 1 1-15,0-2-11 0,3 2 2 0,0-3 12 16,-3 2-8-16,4-1 33 0,-8 2-36 0,1 0 10 16,3-2 0-16,-6 2 5 0,5-2 8 15,1 4-4-15,3-4-13 0,0 0 15 0,-2-1-16 16,-3 6-11-16,3-5 15 0,1 1 0 0,-1-1 6 15,2-1-17-15,-2 0 37 0,3 1-13 16,-1-1-1-16,0 0-26 0,-7 3 11 0,-1-1 5 16,6-1 17-16,0-1-21 0,0 1-1 0,2-1 2 15,0 1 16-15,0-1-10 0,-6 6 9 16,1-4-12-16,2-2-19 0,3 0 26 0,-4 0-12 16,4 1 2-16,0-1 12 0,-1 0-12 15,-6 1-4-15,0-1 12 0,7 0-1 0,2 1-6 16,7-1-3-16,-9 0 15 0,-1 0-1 0,3 0-11 15,-1 0-2-15,8 0-2 0,-8 0 7 16,0 0 3-16,8 0-11 0,-8 0 9 0,8 0-17 16,-8 0 12-16,8 0-19 0,-7 0 2 15,7 0-15-15,0 0-39 0,-8 0-48 0,8 0-57 16,0 0 17-16,-8 0-162 0,8 0 29 0,-6-1-322 16,6 2 66-16,3-1 17 0,-1 0 40 15,-1-1 38-15,3 0 18 0,-2-2 85 0,-2 0 13 16,0 0 56-16,-3 2 15 0,0-1-68 15,3-2 81-15</inkml:trace>
  <inkml:trace contextRef="#ctx0" brushRef="#br1" timeOffset="43354.37">23442 7821 571 0,'0'0'268'15,"0"-13"-46"-15,0 13 5 0,0 0-37 0,0 0 6 16,-13 0 6-16,13 0-1 0,0 0-33 16,0 0-10-16,0 0 19 0,0-15-13 0,0 15-10 15,0 0-11-15,0 0-30 0,-24-18 22 0,24 17-47 16,-2 1 20-16,4-1-25 0,-2 1-8 15,2 0-7-15,-2 1-6 0,4 0-7 16,0 3-5-16,0-1 40 0,7 7-9 0,3 0-18 16,-2 1 1-16,-1 6 18 0,4-3-35 15,-4 3 2-15,2-1-4 0,-1-1-7 16,1-1-4-16,-1 1 12 0,1 2-7 0,-1-3-14 0,0 1 7 16,-2-2-29-16,0-1 30 0,0-1-8 15,0-2-9-15,-5-3-25 0,-1 0 29 16,-1-1 0-16,4 0-1 0,-6-2-19 0,1-1 34 15,0 1 13-15,0-1-2 0,0-2 23 0,-1 1 10 16,1 1-3-16,0-2-28 0,-2 0 13 0,0 0-10 16,0 0-7-16,0 0-2 0,9-13-6 15,-8 8 3-15,0-1-5 0,-1-1-6 0,0-1 1 16,0 1-6-16,0-3 5 0,0-3 0 16,0-3-15-16,0-1 21 0,0 4-4 0,0 1-1 15,0 2 16-15,0 2-8 0,0 0 2 16,0 8 2-16,0-9 6 0,0 9-18 0,0-8 12 15,0 8-11-15,0-7-7 0,0 7-10 0,0-7-6 16,0 7 11-16,0 0-10 0,0-7 0 0,0 7 7 16,0 0-10-16,0 0 7 0,0 0-2 15,0-8-21-15,0 8 7 0,0 0-9 0,0 0-28 16,0-7-15-16,0 7-33 0,0 0-38 0,0 0 12 16,0-7-117-16,0 7-70 0,0 0 29 15,0 0-246-15,0-7-14 0,0 7 53 0,0 0 46 16,0 0-4-16,0-7 48 0,0 7 25 0,0 0 24 15,13-10 33-15,-10 10 27 0,2 0 2 16</inkml:trace>
  <inkml:trace contextRef="#ctx0" brushRef="#br1" timeOffset="44019.34">24067 7716 419 0,'0'-1'235'0,"2"-1"-29"15,0 0 7-15,-2 1-14 0,1 1-5 16,0-1-19-16,-1-1-2 0,2 2-23 0,-2-2-4 16,0 0-11-16,0 1-1 0,0 1-20 0,0-3 8 15,-3 2-8-15,2-2 3 0,-3 0 19 16,0 0 8-16,2 1-13 0,-3-1-31 0,1 1 1 15,0 1-10-15,0-3-10 0,0 1-8 16,-1 2-8-16,0-1-6 0,1 0-8 0,0 0 19 16,2-1-11-16,-3 3-6 0,1-1-5 0,-3 1 9 15,4 0-21-15,3 0 14 0,0 0-3 0,-9 0 1 16,-12 11-4-16,11-3 5 0,0 1-3 16,-3 2-3-16,5 0-2 0,0 3 16 15,2-2-9-15,0 5 1 0,5 2 0 0,-1-4 16 16,2-8-12-16,0 6-15 0,0 4 9 0,15 23-16 15,-7-21 21-15,-1 1-12 0,-2 1 7 0,4 0-22 16,-3-2-3-16,2-1 9 0,0 0-11 16,-6-1 7-16,3-1-4 0,1 2 0 0,-2-6-5 15,-1 0-8-15,-1 0 8 0,0-6-3 16,-2 4-3-16,1-2 4 0,-1-8 2 0,0 0-21 16,0 10-6-16,0-3-20 0,0-7-20 0,0 10-22 15,0-3 7-15,0-7-69 0,0 7-4 0,0-7-37 16,0 9-24-16,0-9-77 0,0 0 24 15,0 0-198-15,0 0-44 0,0 0 70 0,-1 11 49 16,1-13 26-16,0 2 23 0,0-2-5 0,0 0 38 16,-2-1 7-16,2 1 38 0</inkml:trace>
  <inkml:trace contextRef="#ctx0" brushRef="#br1" timeOffset="44255.33">24135 7974 776 0,'0'-2'326'0,"0"0"-61"0,0-1 9 16,-2 1-43-16,0-1-31 0,0 1 24 0,-2 1-48 16,1-2 20-16,-1 2-59 0,0 0 10 15,-1 1-43-15,-1-2 5 0,-3 0-32 0,-8 1 4 16,-2-2-34-16,4 2-23 0,-4-2-61 0,-2 2-33 15,3-1-88-15,4 2 15 0,4 0-214 16,0-1-31-16,0-2 25 0,6 0 4 0,-3 3 67 16,2 0 2-16,1-1 13 0</inkml:trace>
  <inkml:trace contextRef="#ctx0" brushRef="#br1" timeOffset="44870.28">23699 7875 512 0,'-4'-1'247'16,"4"1"-10"-16,-1 0-23 0,-1-1-19 0,2 0-20 15,-1 1-3-15,0-2 3 0,0 2-24 16,1 0-23-16,0 0 8 0,-2 2-30 0,1-2-2 16,-2 0-3-16,3-2 0 0,-1 2 12 15,1 0-15-15,-1 0 4 0,1 0 5 0,-1-2-33 16,1 6 7-16,0-4 4 0,0-2 6 16,-2 0-9-16,1 4 12 0,2-2 7 0,-1 0 8 15,-1-2-8-15,1 1-22 0,0 0-23 0,-1-1 14 16,-1 0 12-16,2 1-33 0,0-1 31 0,-1-1-10 15,1 0-15-15,0-1 25 0,-1 1-19 16,1-1 2-16,-1 1-3 0,1-2 0 0,0 1-3 16,0-2 12-16,0 1-8 0,0 5 2 15,0 0-4-15,0-9-13 0,0 2 14 0,0 7 1 16,0-10-5-16,0 2 11 0,0 8-19 0,0-8 2 16,0 8 8-16,0-8-18 0,0 8 12 15,0-6-10-15,0 6-17 0,0 0 10 0,0-8-4 16,0 8-16-16,0 0 0 0,10-14 7 0,-10 11-7 15,0 3-2-15,0 0 10 0,-1 0-11 16,1 0-3-16,0 1-9 0,-2 2 15 0,1 1-8 16,1-1 0-16,-1 3-1 0,-1-3 5 0,2 5-6 15,-2 0 1-15,1-2 2 0,-3 12-8 16,1 0 1-16,2-6-25 0,-1-1-27 0,-2-1-58 16,0-2-2-16,2 10 11 0,2-5-98 0,-3-3-26 15,1 1-43-15,1-3-53 0,-2-2 31 16,3-6 27-16,0 0 23 0,0 8-233 0,0-8 27 15,0 8 29-15,13 3 60 0,-7-6 24 0,-3-1 24 16,7 5-16-16,1-4 17 0,3 3 39 16</inkml:trace>
  <inkml:trace contextRef="#ctx0" brushRef="#br1" timeOffset="45505.24">24711 7864 676 0,'5'0'307'0,"-2"-1"-32"0,1 0-5 0,-3 1-31 15,2-1-8-15,-1 1-11 0,1 0-2 0,-3 0-26 16,1-2-21-16,0 2 33 0,1 0-15 0,-1-2-15 15,-1 1-30-15,-1 1 24 0,1-1-28 16,-3 1-4-16,1-2-30 0,-2-1 23 0,0 3-17 16,0-1-9-16,-2 1-6 0,-1-1-15 0,-7-5-2 15,-1 5-10-15,2 1-6 0,5 0-7 16,-4 0 1-16,0 0-23 0,-1 0 7 0,2 0-14 16,2 0-16-16,-3 0-3 0,0 0-13 0,-1 0-44 15,-10-7 16-15,19 7 4 0,4 0-99 16,0 0-41-16,-9 0-26 0,9 0-33 0,-6 0 22 15,6 0-223-15,0 0-46 0,0 0 50 16,-7 0 18-16,2 10 18 0,6-6 26 0,2-2 48 16,1 4 43-16,0-3-14 0</inkml:trace>
  <inkml:trace contextRef="#ctx0" brushRef="#br1" timeOffset="45781.22">24768 8018 874 0,'-3'0'274'0,"2"0"-35"15,-2 1-12-15,2-1-13 0,-2-1-12 0,-1 1-9 16,1 0 1-16,-4 0-29 0,5 0 6 16,-5 0-19-16,2-2-16 0,-1 0 2 0,1 4-25 15,5-2-13-15,-9 0-10 0,0 0-9 0,-4 0 21 16,-2 0 8-16,3 0-13 0,1 0-37 15,2 0-31-15,-2 0-32 0,3 0-17 16,-1 0-42-16,1 0-67 0,1 0 12 0,-1 0-203 16,8 0-136-16,-9 0 45 0,2 0 28 0,7 0 32 15,0 0 25-15,0 0 30 0,-6 0-32 16,6 0 65-16</inkml:trace>
  <inkml:trace contextRef="#ctx0" brushRef="#br1" timeOffset="46711.16">25271 7833 756 0,'2'-2'284'0,"-1"-1"-47"0,-1 2-13 16,1-2-15-16,-1 1 20 0,0 1-45 0,0-1 4 15,-1-1-9-15,0 0-6 0,-1 1 3 16,1 1-7-16,1-1-27 0,-2-3-15 0,0 4 29 16,1-3-20-16,0 3-12 0,-2-3-3 0,2 3 8 15,1 0-15-15,-3-2-2 0,2 0-3 0,-2 3-8 16,2-1-13-16,-1-3-2 0,-1 1-20 15,0 3 7-15,1-2-3 0,-1 2-14 0,-2-1 12 16,3 0-6-16,-2 1-14 0,0 0-14 16,-1-2 15-16,5 2-12 0,0 0 2 0,-7 0-6 15,7 0-16-15,-10 0 5 0,4 0-4 16,-6 11 6-16,-2-5 2 0,7 1-5 0,0-2 5 16,2 4 2-16,-1-5-13 0,2 4 5 15,1-2 1-15,1 1 11 0,2 1-17 0,0-8 7 16,0 7-3-16,0 8 0 0,16 15-3 15,-9-10-5-15,2-3 3 0,5-2 3 0,-3-1-17 16,5-4 3-16,-4 0 11 0,3-2-7 0,0-1 6 16,0-6-9-16,2 4-3 0,2-3 5 0,-5 0-9 15,-1-1 20-15,6-1-7 0,-12 0-7 16,3 0 8-16,-3 0 2 0,1 0-3 0,1 0 5 16,6-11 0-16,-8 7 18 0,-2 1-15 15,0 0 10-15,6-6 5 0,-3 0-1 16,-7 1 4-16,6-1 5 0,-5 4 0 0,1-1 20 15,-1-1 5-15,1-1-6 0,-3 5 32 0,0-4-8 16,0 2-10-16,1-1-8 0,-1-1 17 0,0 2 1 16,1-1 5-16,-1 6-12 0,0 0 1 0,0-8-20 15,0 8 16-15,0-10-16 0,0 2 5 16,0 8-14-16,-12-17 3 0,8 13-17 0,-5-7 12 16,-1-1-4-16,1 3-5 0,1 5-13 0,0-3 15 15,-6-1-21-15,8 1 4 0,-3 2 6 16,3 0-4-16,-2 2-1 0,0 2-12 0,4-2-7 15,-2 2-17-15,1-1 8 0,0 0-32 16,0 1 4-16,2 1-74 0,-1 0-45 0,1 0-34 16,0-1-51-16,3 1 22 0,0 0-126 0,0 0-37 15,-8 0 34-15,8 0-285 0,0 0 62 16,0 0 44-16,-7 0 46 0,-2 11 8 0,7-8 57 16,0 1 38-16,-1-1 22 0,-1 1 55 15,-6 8-27-15,0-6 41 0,-5-2-1 0</inkml:trace>
  <inkml:trace contextRef="#ctx0" brushRef="#br1" timeOffset="47934.09">23576 8614 502 0,'-5'-5'171'0,"2"3"-6"0,0-1-32 15,-1 0 26-15,2 0 7 0,0-1-24 16,1 0-10-16,-3 1 7 0,1 0-3 0,2-1-9 16,0 2 19-16,1-3-15 0,-2 2 25 0,0-1-11 15,1 0-12-15,1 3-8 0,-2-4 0 0,1 3-14 16,1 0 29-16,0 1-24 0,0-1-12 16,0 2 15-16,0 0-12 0,0 0-10 15,0 0-10-15,0 0-8 0,0 0-9 0,0 0-9 16,0 0 3-16,0-9-8 0,1 12 8 0,-1-2 2 15,3 4 9-15,1-3-2 0,-4 5 14 0,1-3 2 16,1 3-10-16,2 13-21 0,-1-4-6 16,-2-2-14-16,0 0 17 0,-1-3-4 0,3-1-3 15,-2 10 1-15,1 4 0 0,-1-8-26 0,-1-3 10 16,0-2 3-16,1 0-1 0,-1 0-1 16,1-3-17-16,-1 0-9 0,0-1 21 0,0-7-4 15,0 8-13-15,0 0-5 0,0 0 16 16,0-2-12-16,0 1 8 0,0 2-13 0,-11 13 15 15,10-9-26-15,-1-5 19 0,0-1-7 0,0 0-8 16,0-1 7-16,1-3-2 0,1 2 18 16,-2-2-25-16,0-1 17 0,1 1-18 0,-1 0 22 15,2-2-2-15,0-1-3 0,-1 0-9 16,1-1-2-16,1-2 10 0,-1-1-3 0,2 0-19 16,3-3 6-16,4-9 7 0,-2 4 2 0,0 0 8 15,3-4-8-15,-1-1 9 0,2-2-8 0,-1 1 3 16,3 1-1-16,-4-1-14 0,7 6 9 15,-3-5-1-15,-1 3 0 0,2-1-3 0,4 3-4 16,-5-4 14-16,4 7-5 0,-3-4-15 0,1 3 6 16,-1-1 7-16,0 1-2 0,-2 2 0 0,1 1 0 15,-3 2 2-15,-7 3-7 0,3-2 6 16,-4 1 4-16,2 1-4 0,-1 0-5 0,-2-1-8 16,0 2 1-16,0-1 15 0,-1 2 2 15,0 0-16-15,3-1 12 0,-3 2 0 0,0-1 6 16,-3 2-25-16,2-2 14 0,0 2 15 15,-3 2 5-15,0-3-15 0,-1 3 7 0,-9 3 0 16,1 1 8-16,0 1-27 0,-1 0 17 0,1-2 2 16,3 2-7-16,1 1-1 0,-3-2 8 0,1-2-9 15,1 3-7-15,2-1 15 0,2-1-16 16,-2 7 18-16,2-6 1 0,0-1-10 0,0 9 4 16,1-6-5-16,0-3 13 0,5-1-7 15,-1 1 7-15,1 0-5 0,0-7-4 0,0 0 0 16,0 13 7-16,15 11-10 0,-8-16 2 15,3 2-31-15,0-3-12 0,0-3-15 16,6 3-10-16,-3-3-36 0,6 4 9 0,-4-2-54 16,2-2-26-16,1-2-12 0,-4-2-51 0,-2 3-25 15,-12-3 24-15,9 0-285 0,3 0 51 0,-3 0 30 16,0 0 51-16,0 0 38 0,-2 0 10 16,0 0 22-16,1 0 59 0,4 0-22 0,0 0 42 15</inkml:trace>
  <inkml:trace contextRef="#ctx0" brushRef="#br1" timeOffset="48461.06">24327 8650 762 0,'1'-5'302'0,"0"3"-8"0,-1-4-11 0,0 3-28 0,0-1-32 15,0 0-21-15,0 0 11 0,-1 0-17 16,1 1-21-16,0 0 18 0,-3-2-6 0,3 5-8 16,-2-5-23-16,2 3 18 0,-3-1-18 15,2 2-17-15,-2-1-12 0,-2-1-12 0,3 2-13 16,-3 0 5-16,1-1 2 0,-1 2-10 15,-1 0-25-15,-1 0 7 0,7 0-11 16,0 0-5-16,-10 0-8 0,3 0-12 0,1 0 12 16,6 0 4-16,-19 11-6 0,13-8-5 0,1 0-11 15,-6 7 4-15,5-2 5 0,-2-3-15 16,4 2 1-16,-1 1-12 0,0-2-7 0,-2 7 11 16,1 0-7-16,0 2 12 0,2-3-24 0,2 1 10 15,0-3 1-15,2-1 3 0,0 0-7 16,-2 0-12-16,0 12 16 0,2-4-4 0,0-6 2 15,0 2-8-15,0 4-13 0,0 1 14 0,0 0-12 16,14 19 18-16,-13-17-2 0,2-7-10 16,-2-1 4-16,1-1-16 0,-1 2-24 0,0-3-11 15,0-3-39-15,-1 1-35 0,2-1 11 16,-1 0-108-16,-1-1-52 0,0-6-25 0,0 0 26 16,0 8-238-16,0-8 12 0,0 8 8 0,0-8 51 15,0 8 52-15,0-8 28 0,0 0 1 16,0 8 79-16,0-8-36 0,0 0-14 0</inkml:trace>
  <inkml:trace contextRef="#ctx0" brushRef="#br1" timeOffset="48694.04">24325 8930 853 0,'2'-4'379'15,"-1"-1"-19"-15,-2 2-47 0,-1-3 19 0,2 2-42 16,-1 0-29-16,0 0-27 0,-1 1-63 0,0 0-5 16,-4 1-20-16,3-3-32 0,-9-1-13 0,-1 1-94 15,-4 1-48-15,-2 0-63 0,-1 0 11 16,-1 2-271-16,14 2-66 0,-2 0 0 0,-1 0 59 16,4 0 39-16,6 0 2 0,-9 0 5 15,9 0 9-15,0 0 35 0</inkml:trace>
  <inkml:trace contextRef="#ctx0" brushRef="#br1" timeOffset="49374">24919 8733 209 0,'1'0'345'16,"1"2"-44"-16,0-4-29 0,-1 2-18 0,-1 0-11 15,1 2-2-15,2-2-23 0,-3 0 4 16,0 0-30-16,0 0 2 0,0 1-42 0,0-1-28 16,-1 0-5-16,-2 0 24 0,3 0-40 0,0 0 3 15,0 0-19-15,-23 1-13 0,15 0-8 16,-1-1-7-16,-6 0-21 0,1 0 23 0,-2 0-10 16,2 0-5-16,3 0-5 0,-2 0-45 0,4 0-26 15,0 0-12-15,0 0-33 0,2 0-46 16,0 0-64-16,7 0 16 0,-10 0-139 0,2 0-110 15,8 0 33-15,-7 0 19 0,7 0 30 0,0 8 49 16,-12 1-13-16,12-4 22 0,1-3 4 16</inkml:trace>
  <inkml:trace contextRef="#ctx0" brushRef="#br1" timeOffset="49633.01">24875 8918 252 0,'0'3'399'0,"0"-2"-24"0,-3 3-40 16,3-2-38-16,0 0-30 0,0 0-14 0,0-1-46 15,-1 2-15-15,0-2-21 0,-3 1-7 16,3-2-9-16,-2 1-41 0,1-1-10 0,-3 0-29 16,-1 0 11-16,1 0 11 0,-14 3-7 0,19-3-51 15,-10 0 6-15,-3 0 7 0,3 0-40 0,1 0-38 16,-1 0-33-16,-3 0-34 0,0 0-30 15,0 0-28-15,6 0 14 0,-1 0-240 0,-1 0 28 16,9 0 28-16,0 0-42 0,-6 0 19 16,6 0 23-16,-7-2 62 0,10 4-22 0</inkml:trace>
  <inkml:trace contextRef="#ctx0" brushRef="#br1" timeOffset="50603.93">25438 8765 720 0,'0'-3'273'0,"1"-1"-37"0,-1 1-9 16,-1-1 2-16,1 1-6 0,0 1-25 15,-3-1-39-15,3-2 6 0,-3 3-20 0,2 2-2 16,-3-3 25-16,3-1-13 0,-3 1-11 15,2 2-16-15,-2-4 24 0,0 3-43 0,0-1-1 16,-1-1 4-16,1 2-13 0,-1 1-5 16,-1-2 4-16,1 0-8 0,1 2-17 0,-1 0-6 15,-1 1-4-15,0-2-6 0,0 2-2 0,6 0-7 16,0 0-12-16,-9 0 11 0,1 0-6 0,2 0 4 16,6 0-7-16,-13 0-1 0,0 0-19 15,-7 17 5-15,8-7 24 0,3-5-41 0,3 3 19 16,-1 0-12-16,2-1 14 0,4-2-3 15,-2 2 5-15,1 0-25 0,-3 10 6 0,2-5 4 16,2 0-6-16,1-5 3 0,0 3-5 16,0-1 11-16,0 0-10 0,14 13 2 0,-10-15 13 15,5 6-25-15,-1-3-5 0,0-5-2 0,4 3 14 16,2 0-3-16,-4-4-10 0,4 1 22 0,-2-2-17 16,-2 3 12-16,-2-5 3 0,1-1-6 15,-2 1 1-15,1-1 4 0,-8 0-10 0,14 0 3 16,-2 0 12-16,-1 0 4 0,0 0 5 15,0 0 4-15,8-11 2 0,-13 9 14 0,10-3-1 16,-1 0-7-16,-3 0 25 0,-1 2 1 0,-2-6-2 16,1 3 1-16,-2 0 1 0,0 0 28 0,-2-1-13 15,-2 3-9-15,0-2 27 0,0 2-6 16,-1 0-15-16,1 1 18 0,-1-2-9 0,0 1 19 16,-1-2-9-16,0 1 7 0,1-1-5 15,-3-1 4-15,3 0-26 0,-1 1 12 0,-1 1-5 16,-1 1-4-16,0-3 1 0,2 0-8 0,-2 3-3 15,0 4-24-15,0 0 8 0,0-10 9 0,0 2-14 16,0-1-2-16,-12-10-5 0,4 7-22 16,0 3 14-16,1 1-11 0,2 1-2 15,-4 3 11-15,3-2-2 0,-6-4-6 0,-1 6 1 16,-1-1-3-16,4-1-6 0,1 3 1 0,-2 1 7 16,3-2-14-16,4 3 1 0,-1 0 17 0,0 0-3 15,0-1 1-15,1 1-2 0,1 1-5 16,2-2 2-16,-3 1-4 0,3-1-7 0,1 2-3 15,0 0-11-15,0 0 6 0,0 0 12 16,0 0-6-16,-9 0-4 0,9 0 12 0,0 0-7 16,-8 0-6-16,8 0-26 0,-6 0-22 0,6 0 4 15,0 0-53-15,-9 0-44 0,9 0-44 16,-6 0-40-16,6 0 23 0,0 0-149 0,-17 9-75 16,14-8 37-16,1 2-254 0,2 0 42 0,-1-3 65 15,1 1 9-15,1-1 77 0,0 0 28 16,2-1 61-16,-2 0 21 0,2-4 7 0,0 4-15 15,0 0 62-15,-2-2 21 0,-1 0-59 0</inkml:trace>
  <inkml:trace contextRef="#ctx0" brushRef="#br1" timeOffset="62617.22">392 5945 320 0,'0'0'203'0,"0"0"-8"0,0 0-1 0,0 0-33 16,0 0-36-16,-14 0-30 0,14 0 2 0,0 0 33 15,0 0-45-15,0 0 6 0,0 0 7 16,0 0-39-16,0 0-7 0,0 0 18 0,0 0 0 15,0 0-30-15,0 0 22 0,0 0-18 16,0 0 8-16,0 0-10 0,0 0 12 0,0 0-12 16,0 0 19-16,10 20-6 0,-5-20-12 0,4 7 13 15,-2-6-17-15,-1 2 24 0,4-5-17 0,3 5 3 16,1 1-30-16,-5 2 22 0,0-5-14 16,2 2 19-16,-4-2-17 0,6 1-1 0,-2 0-1 15,3-2 12-15,-3 4-4 0,5-2 2 16,2 2-12-16,-9-4 1 0,4 0 11 0,2 0 5 15,3 0-19-15,20-11 19 0,-22 11-23 16,1-1 10-16,0-1-11 0,-2 2 18 0,-7 0-29 16,4 0 8-16,0 0-1 0,1 0-1 0,1 0 13 15,-1 0-34-15,15 10-2 0,-16-7 16 16,2 1 13-16,-3-3-12 0,-3-1-1 0,2 0-14 16,2 0 31-16,2 0-34 0,0 0 34 15,2 0-29-15,1 0 9 0,1 0 18 0,0 0-20 16,0 0-19-16,1 0 36 0,0 0-34 0,2 0-5 15,-5 0 28-15,2 0 11 0,-5 0-24 16,0 0 14-16,-2 0-11 0,-2 0 22 0,1 0-3 16,-2 0-34-16,0 0 8 0,4 8 10 0,15 1-15 15,-15-7 17-15,3-1-12 0,-2 0 19 16,2 4 9-16,-1-3-30 0,7 1 15 0,-1-2-11 16,-4-1 3-16,-4 0 27 0,0 2-34 15,-1-2 16-15,-11 0-21 0,13 0 2 0,4 0 10 16,0 0-3-16,-1 0-6 0,-1 0 8 0,3 0 14 15,-5 0-10-15,0 0 25 0,1 0-9 0,0 0-6 16,-1 0-16-16,-2 0 16 0,2 0-3 16,1 0-18-16,1 0 7 0,3 0 9 0,-1 0-2 15,-3 0-11-15,1 0 6 0,-3 0-5 16,1 0 30-16,1 0 0 0,2 0-36 0,-3 0 4 16,-1 0 5-16,0 0 11 0,-3 0 1 0,0 7 0 15,0-7-18-15,-2 0 29 0,17 15-5 16,-10-14-22-16,3 4 13 0,-1-3-19 0,0 1 6 15,2-2 2-15,-2-1 8 0,2 0 8 0,-1 0 11 16,-4 0-39-16,7 0 25 0,-11 0-7 16,7 0 2-16,0 0-8 0,2 0-4 0,2 0 9 15,-4 0 13-15,-1 0-26 0,-2 0 1 16,-3 0 33-16,1 0-12 0,4 0-7 0,-2 0 12 16,0 0-13-16,-1 0 29 0,1 0-18 15,1 0-1-15,0 0 0 0,0 0-14 0,0 0-7 16,1 0 0-16,2 0 26 0,3 0-26 0,-2 0 6 15,-2 0 4-15,0 0-5 0,0 0 17 16,-2 0-19-16,-2 0 23 0,4 0 5 16,-1 0 3-16,18 6-37 0,-17-6 8 0,-7 0 21 15,2 0-10-15,4 0-3 0,1 0 24 0,-3 0-31 16,2 0 2-16,1 0-10 0,4 0 10 0,-4 0-1 16,3 0 4-16,-1 0-2 0,0 0 15 15,1 0 17-15,1 0-36 0,-1 0-5 0,-1 0 13 16,1 0 11-16,-1 0-15 0,-4 0 5 0,2 0-8 15,-1 0 16-15,0 0-19 0,-2 0 10 16,2 0-14-16,3 0 7 0,-5 0 18 0,5 0 9 16,-1 0 9-16,0 0-24 0,1 0-12 0,-1 0 16 15,2 0-17-15,0 0-4 0,1 0 7 16,2 0 28-16,0 0-6 0,-4 0-27 0,18-10 17 16,-17 10-15-16,-1-2 2 0,-6 2 18 0,-12 0-18 15,12 0-2-15,1 0 0 0,-3 0 16 16,5 0-18-16,-1 0 23 0,-1 0-25 0,0 0 11 15,0 0 17-15,2 0-8 0,2 0 11 16,-1 0-2-16,-2 0-25 0,0 0-4 0,-2 0 1 16,1 0-7-16,-3 0 4 0,4 0 40 0,4 0-36 15,-4 0 14-15,0 0-18 0,-1 0 18 16,2 0 18-16,-1 0-47 0,-1 0 29 0,0 0-27 16,-4 0 17-16,1 0-2 0,3 0 24 0,2 0-4 15,-2 0-29-15,1 0 1 0,1 0 42 0,-2 0-15 16,4 0-20-16,-2 0-4 0,0 0 7 15,2 0 19-15,1 0-22 0,-2 0-6 16,1 0 0-16,4 0 24 0,-6 0-18 0,4 0-1 16,-2 0 34-16,-1 0-33 0,-1 0 38 0,-3 0-38 15,0 0 14-15,-1 0 1 0,-2 0 19 16,4 0-32-16,1 0 22 0,19-2-5 0,-16 2-7 16,-2-1-13-16,3 1-9 0,-9 0 6 15,3 0-5-15,0 0 23 0,1 0-2 0,-3 0-8 16,2 0 6-16,2 0-5 0,1 0 9 0,1 0-5 15,-1 0-11-15,-4 0 3 0,1 0-1 16,-2 0 18-16,3 0-19 0,2 0 8 0,-2 0 28 16,-3 0-26-16,2 0 16 0,-1 7-14 15,3-7-12-15,-2 0 27 0,-2 0-17 0,0 0-6 16,-1 0-1-16,-1 0-12 0,-2 0 30 0,2 0-20 16,-2 0 24-16,1 0-21 0,-1 0 22 0,4 0 3 15,-3 0-20-15,-1 0-2 0,3 0 6 16,5 0 22-16,0 0-17 0,4 0 0 0,-4 0-11 15,2 0-15-15,0 0 10 0,5 0 19 16,0 0-21-16,-1 0 30 0,1 0-2 0,1 0-23 16,-3 0-12-16,3 0 37 0,-3 0-29 0,-5 0 20 15,4 0-16-15,-2 0 2 0,-3 0 13 16,0 0-12-16,-1 0 17 0,-2 0 4 0,-1 0-25 16,0 0 10-16,0 0 34 0,-3 0-31 0,2 0 12 15,-2 0-7-15,3 0-12 0,3-9 14 16,13-2-24-16,-13 11 8 0,-2 0-14 0,-1-1 10 15,-3 1 33-15,2 0-21 0,-3-1 4 0,-1-1-22 16,-4 2 35-16,0 0-7 0,10 0-22 16,-1 0 14-16,6 0 12 0,0 0-41 0,19 11 13 15,-15-8 15-15,2-2-8 0,-3 1 2 0,2-2 6 16,-13 0-10-16,3 0-10 0,0 0-2 16,2 0 12-16,-5 0-14 0,3 0 32 0,4 0-11 15,-2 0 9-15,-1 0-14 0,-2 0 11 0,-1 0 8 16,0 0-6-16,-8 0-8 0,7 0 7 0,-7 0 0 15,8 0-8-15,-8 0 9 0,8 0-9 16,-8 0 28-16,6 0-26 0,-6 0 10 0,10 0 13 16,-4 0-16-16,-6 0 12 0,9 0-10 15,-9 0-21-15,8 0 27 0,-3 0-15 0,-5 0 36 16,8 0-28-16,-8 0-16 0,8 0 36 0,-8 0-57 16,6 0-14-16,-6 0-5 0,0 0-17 15,0 0-11-15,7 0-11 0,-7 0-30 16,0 0-44-16,0 0 14 0,11 9-257 0,-12-7-41 15,1-2 58-15,-3 2-14 0,3-1 89 16,-1-1-30-16,0-1 80 0,-2-1-18 0</inkml:trace>
  <inkml:trace contextRef="#ctx0" brushRef="#br1" timeOffset="82061.02">5170 6102 451 0,'0'0'120'15,"0"0"41"-15,0 0-35 0,0 0-31 0,0 0 37 16,0 0-22-16,0 0-2 0,0 0-31 0,0 0-9 16,0 0 20-16,0 0-1 0,0 0-30 15,0 0 13-15,0 0-5 0,0 0-12 0,0 0 13 16,0 0-20-16,0 0 4 0,0 0-29 0,0 0 24 16,0 0-18-16,13 0 16 0,-13 0-8 15,0 0 1-15,0 0 2 0,0 0 7 16,0 0-9-16,0 0-12 0,0 0 0 0,0 0-4 15,0-15 9-15,13 15-1 0,-13 0 0 16,0 0-19-16,19-20-4 0,-18 19 5 0,0 0 19 16,0-1-22-16,3-1 19 0,-3 2-10 0,1 1-9 15,-1-1 4-15,1-1 19 0,0 1-17 0,0-2-5 16,1 2 11-16,-2-1 4 0,3 0-5 16,-3 0-8-16,3-2-9 0,0 1 16 0,1 1-2 15,-2-2-3-15,2 1-8 0,-1 0 9 0,-1-2-2 16,1 3-2-16,0-3 7 0,0 3-3 0,7-8-5 15,-4 3-2-15,-2 3 1 0,1-2 3 16,-1 4 3-16,0-3-8 0,-1 3 13 0,0-1-10 16,0-2 0-16,0 2-6 0,0-2 10 0,1 1 7 15,-1 0-16-15,5-6 9 0,0 2-4 16,2-3-8-16,-5 4 5 0,0-1-11 0,4-2 16 16,-3 3 1-16,2-4-3 0,2 1-13 0,-4 1 17 15,2 2-14-15,2-3 14 0,-4 1-2 16,2 2-18-16,-3 2 0 0,6-5 19 0,-1 0 0 15,1 0-5-15,-6 1 5 0,6-4-11 16,-1 2-5-16,1 2 10 0,1-5 7 0,0 1-6 16,-2-1 6-16,3 2-14 0,-2-1-9 0,3-1 9 15,-3 2-3-15,-2-2 23 0,2 2-9 0,1 2-5 16,-1 0 3-16,-2-1-8 0,-2 2 2 16,0 1-7-16,-2 1 11 0,0 2 2 0,4-4 1 15,0 1 1-15,-3 1 7 0,-1 0 8 16,0 1-33-16,-1 1 31 0,7-6-26 0,-1-2 10 15,1 0-8-15,-1-2 18 0,0 2-25 0,6-3 11 16,-4 2-5-16,-1-4 3 0,2 3 9 0,-1 2 1 16,-1 0-18-16,1 0 3 0,-3-1 18 15,0 3-15-15,2 0 11 0,-1 0-14 0,-1 0 4 16,0-2 13-16,1 2-14 0,0-1-4 0,-1-2-8 16,2 1 23-16,-3 3 0 0,4-4-7 15,-1-1-13-15,-1 0 5 0,5 4 6 0,-2-6 6 16,4 2 1-16,-2 0-6 0,0-2 4 15,0 0-8-15,-1 2 11 0,3 1 0 0,-6 0-5 16,1 0-1-16,1 1-1 0,-3-2-9 0,4 6 6 16,-5-5-3-16,2 1-6 0,4 2 16 15,-4-4-14-15,0 3-7 0,1-4 10 0,-1 4-2 16,2-2 12-16,-4 0-10 0,3-2-5 16,0 2 4-16,0 1 3 0,-1-1 7 0,4-1-2 15,-4 1 8-15,3 0-3 0,-3-3-8 0,2 5 11 16,-1-2-3-16,-4 1-9 0,3-1-1 15,-2 2 13-15,1 1 3 0,-3-2-17 0,0 2 8 16,6-1-1-16,-1 1 4 0,-2-2-12 0,-2 2 8 16,4 0 7-16,-3-3-3 0,0 3 18 15,2 0-24-15,-2-2 3 0,3-3 15 16,2 1-18-16,3 0 14 0,-4 0-10 0,3-1 16 16,-2 2-31-16,0-2 18 0,1 4 8 0,-4-2-20 15,4 0 23-15,-6 1-23 0,2 1 1 0,-1-1 6 16,1-1 0-16,-1 0 9 0,0 1-1 15,0 0 5-15,0-1-2 0,1 1-6 0,1 0-18 16,2-2 2-16,2 1 7 0,-2-2-6 0,0 0-3 16,3 0 9-16,4 0-10 0,-3-1 30 0,0 2-24 15,4-3 3-15,-5 2 12 0,3 0 7 16,-2 0 0-16,0 2-22 0,-3 0 3 16,-1 1 2-16,-2-1-2 0,2-1 12 0,-5 2-3 15,3-1-4-15,-3 3 10 0,-1 0-11 16,2 1-4-16,-3-1 21 0,5-5 5 0,1 3-31 15,-1 1 0-15,-1-1 30 0,3-1-19 16,1 1-4-16,0 0 1 0,-3-2 15 0,3 2-3 16,2 0-21-16,-4 1 4 0,1-1 6 0,-2 4 42 15,-1-3-29-15,0 2-7 0,1-1 4 16,0 0 13-16,0 2 9 0,-2-2-12 0,-2 2 8 16,3 0-28-16,-5 0 33 0,1 3-43 15,2-7 33-15,-1 1-12 0,6 0-25 0,-2-2 15 16,3 0 3-16,-1-1-8 0,4 2 19 0,-2-2-16 15,1 3 2-15,-3-1 7 0,2 0-13 16,-3 4-7-16,-3-6 24 0,2 3-26 0,0 1 38 16,-2 2-20-16,1 0 30 0,-3 2-22 0,-3 3 17 15,1-2-42-15,-1 1 46 0,-1-1-31 0,3 4 6 16,3-8-1-16,1-3-9 0,2 3-14 16,0-2 11-16,1-2 3 0,-1 3 32 0,0-1-31 15,2-1 2-15,0 2-3 0,-2-1 9 0,2 1-11 16,-1-2 8-16,0 2-11 0,-2 0 34 15,0 1-18-15,-4 3-8 0,-3 0-4 0,1 2 7 16,-3-1-8-16,2 2 4 0,-4-1 16 0,2 2-14 16,0 0-8-16,0-2 10 0,0 4-10 0,0-3 2 15,0 0 3-15,0 1-15 0,9-5 15 16,-5 1-12-16,3-2 22 0,-3 2-26 16,1 2 22-16,-4-2-16 0,4 1 9 0,3 0 13 15,-2-1-7-15,-1 2 3 0,0 1-3 0,-5 0-7 16,1 0-8-16,-3 2 11 0,1 1 12 15,2 0-9-15,-4-2 14 0,3 1-9 0,-3 1 28 16,3 0-29-16,-2-1 38 0,1 1-37 0,-1-1-5 16,0 1 10-16,1 0 15 0,-1 1-21 15,2-2 9-15,0 1-2 0,0 0 8 0,-2-1-14 16,3 1 0-16,-1-1-3 0,0 1 23 0,0 0-12 16,-1-1-1-16,2 2-2 0,-2 0-11 15,1-1 14-15,0-2-6 0,0 2-7 0,0 1 10 16,-2-3-5-16,2 2-4 0,0 1 2 0,-3-4-2 15,3 3 22-15,-3-1-1 0,2 2-10 0,-2-2-2 16,2 1 0-16,-1 1-8 0,-2-2 12 16,3 1-1-16,-2-1-80 0,-1 1-27 0,0 1-72 15,0 0 14-15,0 0-341 0,-10-6 27 16,5 5 38-16,-13-4 15 0,0-3 65 0,3-3 14 16,-3-5 16-16,0-1-17 0,-2 5 21 0,3-2 56 15</inkml:trace>
  <inkml:trace contextRef="#ctx0" brushRef="#br1" timeOffset="84204.89">8270 3157 239 0,'-14'0'137'0,"14"0"-23"0,0 0-15 0,0 0-4 16,0 0-3-16,0 0 3 0,0 0 9 0,0 0-2 16,0 0-39-16,0 0-2 0,0 0 22 15,0 0-10-15,0 0-8 0,0 0 6 0,0 0-2 16,0 0-7-16,0 0-9 0,0 0 18 0,0-14-37 15,-1-2 12-15,3 11-27 0,2 1 4 16,-1 1 8-16,-1 1 8 0,3-2-4 16,0-1-19-16,8-4 9 0,-1-1 10 0,-1 0-13 15,2 0 5-15,1 2 2 0,-1 0-39 0,1-2 23 16,-1 2 3-16,-2-1-11 0,3 4 14 16,0-5-17-16,-5 5-23 0,-1 2 4 0,-2-2-75 15,-3 2-120-15,0 1-141 0,-2-1 12 16,-1 2 41-16,0 1 9 0</inkml:trace>
  <inkml:trace contextRef="#ctx0" brushRef="#br1" timeOffset="99363.22">8282 3029 529 0,'-16'0'146'0,"16"0"-32"16,0 0 4-16,0 0 2 0,0 0-5 15,0 0-17-15,0 0-6 0,-13 0 3 0,13 0 5 16,0 0-32-16,0 0 23 0,0 0-1 0,-19 6-15 16,18-5 2-16,0-1-28 0,1 2 26 0,0-2-17 15,0 1 15-15,1 0-1 0,0 1 1 16,1 0-14-16,1-2 4 0,0 0 4 0,-1 1 1 15,4-1-9-15,-3-1 17 0,1 1-27 16,3-2 9-16,9-4-1 0,-2 2-11 0,4-3 0 16,-4-1-2-16,4 1 11 0,-4 0-8 0,0 2-7 15,0-4 14-15,-1 2-24 0,0 1-5 0,-5 1-2 16,2-1-9-16,-1 2 12 0,2-3-4 16,2 3 31-16,-3-1-28 0,6-5 20 0,-6 4 4 15,3-1-12-15,-2 2-28 0,-1-1 1 0,-2 2-5 16,0 0 19-16,3-3 7 0,3 0-26 15,0 0 14-15,-2 3 13 0,-1-4-19 0,2-2-5 16,-2 2 13-16,4-1 15 0,-2 1-26 0,1-1 25 16,0 1-17-16,-2 1 39 0,3-1-27 0,-8 1-28 15,2 3 18-15,-3 0 3 0,3-2 6 16,-5 3-24-16,3 0 12 0,0 1 10 0,2-7-3 16,-1 1-2-16,-2 3 7 0,5 1 1 15,-6 0-13-15,5-5 2 0,-1 4-2 0,-3 1-1 16,1 0-5-16,-1 1-4 0,1-1-5 15,-1 1 10-15,-1-1-15 0,0 2 3 0,-1-2 15 16,0 1-3-16,1 0-11 0,-2 1 5 0,1 1 11 16,2-2-2-16,-5 1-7 0,1 0 0 15,2 0 0-15,-1 1 8 0,-2-2-2 0,0 2-18 16,2 1 2-16,-2-1 21 0,2-2-1 0,-2 3-47 16,1-3-37-16,1 2-7 0,-2 1-33 15,1 0-13-15,-1-1-31 0,-1-1-28 0,0 2 17 16,0 0-98-16,0 0-63 0,0 0-116 15,0 0 30-15,0 0 3 0,0 0 24 0,0 0 89 16,14-9 13-16,-10 7-77 0</inkml:trace>
  <inkml:trace contextRef="#ctx0" brushRef="#br1" timeOffset="100802.14">9033 2636 256 0,'0'-1'260'16,"3"1"-26"-16,-3 1-33 0,1-2-50 0,2 3 7 15,-3-2-19-15,0 0-18 0,1 1 0 0,0 1 2 16,0 0-8-16,-1-1-19 0,0 2 16 0,3-2-10 16,-3 2-19-16,1 0 5 0,-1 1-9 15,2-1-9-15,-2-1 12 0,2 2-16 16,-1 1 8-16,-1-1-20 0,2 1-4 0,0 1-2 15,0-1 2-15,-2 1-10 0,0 1 17 0,2 11-18 16,-2-5 0-16,0-4 21 0,0 1-4 0,0 1-8 16,0-2 9-16,0 0-31 0,0 0 23 0,1-1-12 15,-1 13-9-15,0-6 19 0,3 3 4 16,-3-9-28-16,0 2 23 0,0 1-19 0,0 0-14 16,0-3 20-16,0 2-16 0,0-2 32 15,0 0-14-15,0 0-27 0,0-1 4 0,8 20 15 16,-6-11 5-16,-1-5-33 0,-1-12 6 15,0 11-16-15,0 0 32 0,0 1-21 0,0 1-10 16,0 3 24-16,0-3-7 0,0 4 10 0,0-2-14 16,-12 15 0-16,10-21 0 0,1 2 25 15,1-1-17-15,-5 7-23 0,4-3 14 0,-1-3-3 16,2-1 6-16,0-2 19 0,0-2-16 16,0 3-11-16,0-3 1 0,0 1 18 0,0-3 24 15,0 1-23-15,0 1-6 0,0-1 8 16,0 3 6-16,-1-1-13 0,1 2-4 0,0 2 3 15,0 0 9-15,0 0-7 0,0 0-2 16,-9 7 9-16,4-1-15 0,1-1-23 0,1-4 21 0,0-2 12 16,0-1-3-16,2-2 2 0,-2 3-8 15,3-3 4-15,-1 2-26 0,0-2-3 0,0-1 22 16,1 0-14-16,0 4 19 0,0 1-2 0,0 0 26 16,0 0 12-16,0 2-13 0,0-1 2 15,-7 21-21-15,6-16 17 0,-1 4-3 0,0-2-2 16,-2 1-3-16,2-1 2 0,1 1 11 15,-2-1-17-15,2-1-3 0,-1-3-12 16,1 7 22-16,-2-9-6 0,2 1-10 0,0-3 11 16,-2 0 12-16,-1 9-8 0,3-2 21 0,-4-3-19 15,4 1 10-15,-2-3-5 0,3 8-4 0,-3-3 0 16,0-4 0-16,0 4 3 0,0 1-11 16,-3 0-5-16,1-1 11 0,0 1-3 0,-2-1 1 15,1 2-13-15,1 1-5 0,-3-2-2 16,2-1 14-16,1 2-6 0,0-3 11 0,-1 4 2 15,3-7-19-15,0 1-4 0,-1-3 2 0,4 6-13 16,-3 5 5-16,-1-5 13 0,4-5 12 0,-1 1-14 16,0-3 22-16,1 2-23 0,0-5 6 0,0 8 7 15,0-2 4-15,0 3 18 0,0 1-24 16,-10 23 9-16,8-22 4 0,-1 5 5 0,3 1 24 16,0-10 0-16,0 5-12 0,0 6-10 15,0-1 11-15,0 0-4 0,0 1 2 0,0 0-10 16,0-3-6-16,0 2 5 0,9 22 7 0,-5-24-15 15,-1-2 20-15,-1 0-13 0,4-1 13 16,-3-1-24-16,-2-1-4 0,3 0 3 0,-4-10-1 16,0 1 9-16,0 1 3 0,0 0-12 0,0-1-4 15,0 0-4-15,0-1-4 0,0 0-1 0,0 11 2 16,0-3 15-16,0 4-5 0,0-5 12 16,0 0-4-16,0-3-19 0,0-1 10 0,0 0 11 15,0-4-19-15,0 1 19 0,0-1-27 16,0 0 21-16,0 0-28 0,0-7 19 0,0 10 4 15,0-3-19-15,0-7 4 0,0 8-6 0,0 0 5 16,0-8-5-16,0 9-1 0,0-3 15 16,0 3-8-16,0-9 5 0,0 9 6 0,0-2-21 15,0 1 4-15,0-8 15 0,0 8-16 0,-14 8 22 16,14-10 3-16,-1-3-4 0,1-3-23 16,0 0 6-16,0 8-6 0,0 0 11 0,0-8-10 15,0 9 2-15,0-2 1 0,0 0-2 0,0-7 1 16,0 10 17-16,0-2 1 0,0-2-6 15,0 3-5-15,0-3-6 0,0 2 15 0,-9 19-15 16,6-9 3-16,-2-2-22 0,4-3 34 16,0 0-23-16,-1 7 0 0,0-2 4 0,2-9-5 15,0 6-4-15,0 4 11 0,0 0 2 16,0 1-4-16,0-2 7 0,11 13-4 0,-11-20 2 16,3-1 2-16,-3-2 6 0,1 0 0 0,-1-1-9 15,0-3 0-15,2 2-4 0,-1-2 2 16,-1 2 26-16,0-1-31 0,1 0 21 0,-1 0 3 15,2-1-1-15,-2 0-17 0,0 1-9 0,0-5 3 16,0 0 0-16,0 0 13 0,0 6-12 0,0-6 4 16,0 7 14-16,0-7 5 0,0 7-24 15,0-7 17-15,0 7-23 0,0-7 1 0,0 9 4 16,0-9 23-16,0 8-16 0,0-8 3 16,0 7-9-16,0-7 18 0,0 7-23 0,0-7 22 15,0 0-20-15,0 7-2 0,0-7 10 0,0 0-8 16,0 0 10-16,0 8-5 0,0-8-2 0,0 0 2 15,0 0-16-15,0 7-23 0,0-7-8 16,0 0-35-16,0 0 9 0,0 7-117 0,0-7-68 16,0 0-67-16,-10 8 29 0,10-9-278 15,-1 1 76-15,0-1 36 0,-3 1 35 0,1 0 58 16,0-2 8-16,2 0 10 0,-3 1 9 0,1 0 52 16,1 1 30-16,-4-1 4 0</inkml:trace>
  <inkml:trace contextRef="#ctx0" brushRef="#br1" timeOffset="103810.95">9125 2684 522 0,'0'0'158'16,"0"0"-19"-16,-12 0-5 0,12 0-35 0,0-14 20 16,0 14-28-16,0 0 30 0,0 0-14 0,-27-26 0 15,25 25-10-15,-1 0 0 0,3-1-4 0,-2 0-10 16,0 1-16-16,0-1 6 0,1 0-5 16,-1 1 3-16,2 0-18 0,-3-1 0 0,2 2-3 15,0-1-4-15,-1 1-19 0,2 0 3 0,-1-2 14 16,0 4 0-16,-1-1 9 0,1 1 15 15,1-1-20-15,-1 0 6 0,0 1 22 0,1 0-18 16,0 3 12-16,0-1-17 0,-2 0 1 16,1 1-5-16,1 0-1 0,0 0 0 0,0 2-17 15,-3 0 10-15,3-7 13 0,0 12-11 16,0 1-2-16,0 1 16 0,0 1-18 0,0 4 25 16,0-3-23-16,0 2 24 0,0-1-32 0,0 1 30 15,0 1-23-15,0 1-5 0,0-1-20 16,0 2 15-16,0-3-12 0,0 0 0 0,0 0-3 15,0 2 25-15,0-3-4 0,0-1-18 0,0-3 12 16,0 0-19-16,0 4 13 0,0 0-11 16,0 1-7-16,-7 15 0 0,5-19 1 0,1 4 9 15,0 0 7-15,-4 0-8 0,2 3 0 16,0-3-1-16,1 0-2 0,1-5 2 0,-2-1-1 16,2-2 7-16,-2 7 5 0,0 1-10 0,-1 0-4 15,4-11-1-15,0 5-9 0,0 3 0 16,-13 16 3-16,11-15 0 0,-1-5 11 0,0 0 1 15,1 9-3-15,-1-5 0 0,-5 0-2 0,7-1-12 16,-2-5 0-16,3 1 18 0,-2-2-1 16,1 1-35-16,-2-1 15 0,1-3 2 15,1 2 27-15,-1 1-11 0,1-1-2 0,0 0-28 16,-1-1 1-16,-1 11 40 0,0-5-17 0,0 0-10 16,2-2-5-16,-3-2 20 0,4 0-1 0,0-8-34 15,0 7 2-15,0-7 2 0,0 10 1 16,0-2 2-16,0 0 35 0,0-2-10 15,0 3 4-15,0-3 3 0,-14 18-14 0,10-14 8 16,1 5 20-16,-3-1 0 0,0 3-3 16,1-2 2-16,1 3-13 0,0-1 33 0,0 1-19 15,1-2 17-15,0 1-15 0,0-3-14 16,2 0 3-16,-2 4 5 0,3-4 13 0,0-8-17 16,0 6 12-16,0 3-2 0,0-1-1 0,0 1-8 15,0-1-2-15,0-1 12 0,0 2-10 16,0 3-3-16,0 0 9 0,0 0 8 0,0 2-3 15,-12 18 4-15,9-19 1 0,-1-3-8 0,2 1 8 16,-1 2-10-16,-1-9 4 0,1 1-7 16,2 1-18-16,-2-7 16 0,0 3 1 0,0 9-1 15,3-6-7-15,0-11 22 0,0 10 0 0,0-1-10 16,0 0 5-16,0-1 5 0,0-1-14 0,0 0-5 16,15 14-5-16,-9-7 6 0,-5-1 0 15,-1-2 8-15,3 0-7 0,-2-3-6 0,1 2 5 16,0 8 0-16,0-4-10 0,-2-3 4 15,1 1 4-15,-1-2-11 0,0-10 7 0,0 10-13 16,0 4-3-16,0-2 8 0,0-1-10 0,0-1 13 16,0 1-10-16,-12 6 1 0,11-9 6 0,0-2-9 15,-1 2 6-15,2-8 4 0,0 7-2 16,0 0-3-16,0 0 21 0,0 1-12 0,0 1-3 16,0-2 4-16,0-1-13 0,0 1 18 15,0 2-11-15,0-1-2 0,0 8 19 0,0-3-21 16,0 1 0-16,0-1 8 0,0-2-18 0,0 0 34 15,0 4-24-15,0 2 5 0,-14 12-12 0,13-16 17 16,-1-1 1-16,2-1-16 0,0-2 19 16,0 0-18-16,0 0 22 0,0 0-29 0,0 4 8 15,0 1 20-15,0-3-22 0,0 0-1 16,0 0 9-16,0 0 27 0,0 4-16 0,0 2-18 16,0 1 8-16,0 3 19 0,0-1-12 0,0-1-7 15,0 2-14-15,0-2 10 0,-12 19 12 16,8-19-18-16,0-3 4 0,2 0 11 0,1-1-20 0,-2 2 31 15,2 2-19-15,-1-4-5 0,1-4 4 16,1-4 24-16,0 0-16 0,0-1-17 16,0-6 5-16,0 0 11 0,0 10 7 0,0-2-10 15,0 1-5-15,0-1 15 0,0-1-8 0,0 7-3 16,0-1-1-16,0 2-4 0,0-2 25 16,0-1-41-16,0 3 16 0,0-1 0 0,0 1-7 15,0 0-7-15,0-4 16 0,0 5 2 0,0 1-14 16,0-3 31-16,0 1-5 0,0-4-16 15,0 0 28-15,0-2-45 0,0-2 14 0,0-7 1 16,0 9-1-16,0-1 21 0,0-8-23 16,0 9 2-16,0-2 17 0,0-7-1 0,0 7-35 15,0 0 18-15,0-7 0 0,0 8 22 16,0-8-24-16,0 9 0 0,0-9 0 0,0 9 33 16,0 0-33-16,0-3-11 0,0-6 12 0,0 10 26 15,0-3-25-15,-5 9 7 0,2-9 0 16,3 1-5-16,-1 0-14 0,0-1 9 0,-3 10 26 15,1 2-41-15,2-6 40 0,1-5-37 16,-2 0-2-16,0 1 17 0,2-4 12 0,0 2-21 16,0-1 8-16,-1-1 8 0,0 3-9 0,1-2 36 15,0 1-26-15,-1 0 0 0,-1 2-8 16,2 0 14-16,0-4-29 0,-1 15 14 0,0-5-3 16,-1 0 10-16,2-6 27 0,0 12-19 0,-1-6-35 15,1-15 38-15,0 11-3 0,0 0-11 0,0-1-12 16,0 0 14-16,0 5-9 0,0 3 5 0,0-1 8 15,0-3-12-15,0 1-2 0,0-3-3 16,0-1-3-16,0 2-7 0,0-3 0 16,0 0 37-16,0-1-26 0,0 0 18 0,0-1-12 15,0 1 33-15,0-2-32 0,0-1 13 0,0 1-13 16,0-7 1-16,0 9 17 0,0-2-10 0,0-7 5 16,0 6-16-16,0-6 15 0,0 7-9 0,0-7-7 15,0 9-4-15,0-9-6 0,0 7 18 16,0-7-20-16,0 0-33 0,0 5 11 0,0-5-38 15,0 0-30-15,0 0-48 0,0 8-14 16,0-8 16-16,0 0-106 0,0 0-23 0,0 0-29 16,-11 15 28-16,9-15-200 0,2-2-70 0,0 1 40 15,0-2 77-15,2 0 10 0,0-1 67 16,-1 0 25-16,2 0 23 0,3-10 9 0,-2 0 25 16,-1 1 16-16</inkml:trace>
  <inkml:trace contextRef="#ctx0" brushRef="#br1" timeOffset="105263.87">8725 6253 599 0,'-14'-13'177'0,"-13"-4"-16"16,20 14-34-16,-4 2 15 0,2-2-11 0,2 3-27 15,-1-3-4-15,1 2 9 0,-1 1-24 0,1-3 19 16,-9 0-10-16,0 1-16 0,2 0 22 16,4-2-12-16,-2 1-12 0,-3 1-8 0,4-2 13 15,-7 1-13-15,5 3-1 0,0-2-13 0,4 0 13 16,-4-4-21-16,-7 0 0 0,1 5 4 16,0-2-18-16,-3-1 6 0,5 1-2 0,-2-2-6 15,-1-2 10-15,0 2-21 0,4 1 8 0,-1 2-5 16,-1-3 11-16,4-1-4 0,-2 3-2 15,4 0-4-15,-6-4-7 0,7 7 4 16,-6-6-7-16,4 4 32 0,1 0-21 0,-4-2 6 16,-2 0-22-16,4 3 0 0,-2-4 8 0,9 5-5 15,-7 0 16-15,-2 0-11 0,-1 0 4 0,-1 0-5 16,0 0-4-16,-15-11-11 0,19 11 9 16,14 0 14-16,-13 0-27 0,3 0-4 15,1 0 23-15,-1 0-18 0,2 0 15 0,-5 0-5 16,-1 0-3-16,1 0 10 0,3 0-10 0,-1 0-5 15,2 0 26-15,0 0-29 0,-1-7 17 16,2 7 7-16,-18-14-8 0,10 12-17 16,-1 0 5-16,-2 1-3 0,2-2 16 0,-3 3-15 15,-1-1 23-15,1-1 5 0,0 1-43 0,7-1 8 16,0 2-6-16,3-1 20 0,-11 1-9 16,11 0 2-16,0-1-8 0,0 1 14 0,2 0 0 15,0-2 6-15,2 2 19 0,-3 0-13 0,4-1-30 16,-3 1 15-16,2 0-6 0,-1 0-1 15,-2-1 18-15,2 1-23 0,-1 0 7 0,1 0-1 16,-1 0-4-16,-10-2 5 0,1 2 30 0,4 0-31 16,2-2 15-16,2 2-17 0,0-1 3 15,1 1 24-15,-2 0-17 0,-7-2-17 0,3 2 9 16,14 0-5-16,-10 0-1 0,1 0 37 16,0 0-19-16,2 0-17 0,0 0 29 0,1 0-5 15,-2 0-28-15,8 0 10 0,-9 0-5 0,3 0 18 16,-2 0-5-16,3 0-14 0,-9 0 4 0,1 0 18 15,-1 0-31-15,0 0 10 0,1 0 6 0,-3 0-1 16,-2 0 12-16,1 0 2 0,-1 0-14 16,3 0 10-16,1 0 7 0,1 0-34 15,-1 0 17-15,-12-15 1 0,17 14-6 0,-2 0 3 16,2-1 19-16,0 2-9 0,0 0-14 0,9 0 9 16,-13 0-6-16,0 0 9 0,2 0-6 0,-3 0 16 15,4 0-15-15,1 0-10 0,-1 0 19 16,1 0-6-16,1 0-13 0,-1 0-25 0,3 0-7 15,-2 0-31-15,1 0-61 0,7 0-34 16,-7 0 15-16,-2 0-239 0,9 0 8 0,-7 0 37 16,7 0-25-16,0 0 83 0,0 0 13 15,-12-8 10-15</inkml:trace>
  <inkml:trace contextRef="#ctx0" brushRef="#br1" timeOffset="107280.74">8771 6224 629 0,'1'-1'256'16,"-1"-3"178"-16,0 4-248 0,0 0-19 15,0 0-24-15,0 0 3 0,0 0-18 0,0 0-9 16,0 0 17-16,-13-17-34 0,13 15 4 16,-4 0 1-16,0 1 38 0,1 1-31 0,-1-2-28 15,0 2 13-15,-1-1-6 0,-1 1 6 0,1 0-18 16,-1-3-9-16,-1 1 34 0,-1 1-5 0,1 1 0 16,-10-1 5-16,-5 1 20 0,7 0-27 15,-4-1-11-15,0 1 2 0,-1 0 1 16,1 0-3-16,-1 0 9 0,-1 0-21 0,2-2-6 15,-2 2-9-15,1-1 18 0,-3 1-20 16,3 0 4-16,-2-1 3 0,2 1 3 16,9 0-3-16,-4 0-14 0,-2 0 7 0,-2 0 0 15,3 0-12-15,-2 0 9 0,0 0 13 0,1 0-10 16,1 0 3-16,-2 0-4 0,1 0-5 16,3 0-4-16,0 0-3 0,2 0-10 0,-3 0 6 15,-1 0-2-15,-5 0-1 0,3 0 16 0,-21-20-19 16,19 18-14-16,-4 2-2 0,1-1 1 0,0 0 4 15,0 1 3-15,1-2 2 0,1 1-4 16,-1 0 12-16,3-1-26 0,2 1 0 0,4 1 4 16,13 0-4-16,-15 0 8 0,1 0 5 0,0 0 22 15,1 0-31-15,-1 0 10 0,-1 0-13 16,-1 0 32-16,4 0-18 0,0 0-2 0,-3 0 3 16,2 0 25-16,0 0-22 0,-5 0-13 0,4 0 3 15,-1 0-2-15,-3 0 6 0,0-7-14 16,-22-3 8-16,20 9-1 0,3-1-2 0,4 1 4 15,6 1-12-15,-6 0-7 0,4 0 6 0,-1 0 16 16,1 0-11-16,0 0-1 0,3 0 15 16,6 0-2-16,-10 0-3 0,3 0 16 0,1 0-9 15,-9-7-1-15,8 6-1 0,-1 1-5 0,2 0-3 16,-2 0 0-16,-10-3-7 0,0-2 12 16,-3 3 6-16,-2-1-30 0,11 3 0 0,-7 0 10 15,-4 0-4-15,1 0 24 0,-4 0-20 16,2 0-13-16,0 0 16 0,2 0-13 0,0 0 0 15,3 0 1-15,4 0-4 0,1 0 21 0,0 0-10 16,-1 0-9-16,2 0 0 0,0 0 0 16,4 0-2-16,-1 0 24 0,-5 0-11 0,0 0-7 15,1 0-9-15,3 0 9 0,0 0-2 0,-1 0 1 16,3 0 1-16,0 0-3 0,-8 0-2 0,-1 0-13 16,-2 0 0-16,0 0 16 0,0 0-8 15,4 0 7-15,3 0 16 0,1 0-1 16,2 0-3-16,1 0-11 0,0 0 8 0,3 0-11 15,-1 0 3-15,7 0-1 0,-9 0-1 0,2 0 0 16,7 0 23-16,-9 0-11 0,1 0-14 0,2 0 6 16,-3 0 8-16,-3 0-1 0,-3 0 1 0,-2 0 1 15,-15 10-1-15,13-10-31 0,4 0 11 16,6 0 1-16,-8 0 2 0,2 0 6 0,-2 0-3 16,3 0-4-16,2 0 4 0,-1 0 4 15,3 0 14-15,1 0 3 0,0 0-25 0,-5 0 1 16,-1 0 2-16,0 0-2 0,-2 0 8 0,2 0-11 15,1 0 7-15,0 0 1 0,4 0 2 0,-7 0-1 16,-1 0-12-16,-1 0 11 0,2 0 19 16,-2 0-18-16,3 0-1 0,-2 0 0 0,1 0 3 15,2 0-11-15,1 0 1 0,0 0 16 0,3 0-4 16,1 0 0-16,4 0-1 0,6 0-3 0,-8 0 4 16,8 0-5-16,-9 0-1 0,9 0 14 15,-9 0 5-15,9 0-28 0,-9 0 11 0,3 0 8 16,6 0-1-16,-8 0 0 0,-1 0-1 15,2 0 0-15,0 0-1 0,1 0-1 0,-20-7-6 16,7 4-5-16,4 2 5 0,2 1-2 16,-2-4 9-16,1 2-13 0,7 2 7 0,0 0 0 15,0 0 0-15,1 0 7 0,-2 0-17 0,8 0 15 16,-9 0 0-16,1 0-24 0,0 0 1 16,8 0 22-16,-9 0 0 0,0 0-1 0,2 0 1 15,-7 0 5-15,3 0 9 0,-5 0-29 0,2 0 12 16,0 0-2-16,-8 10-3 0,12-9 8 0,3 0 2 15,0-1-3-15,1 2-1 0,1-2 1 0,0 2-2 16,1-2 13-16,-1 1-2 0,2-1 0 16,-2 0-18-16,0 0 8 0,2 0 0 0,-3 0 0 15,2 1 4-15,4-1-10 0,0 0 3 16,-8 0 1-16,8 0-7 0,-7 0 18 0,-1 0 7 16,0 0-21-16,1 0-2 0,-4 0-8 0,-3 0 10 15,5 0 8-15,-1 0-3 0,0 0-2 16,1 0-3-16,0 0-1 0,0 0 3 0,1 0 1 15,3 0-1-15,5 0 1 0,-9 0 5 0,1 0 1 16,1 0 0-16,1-8-4 0,-1 8 2 0,-16-11-10 16,12 8 0-16,2 1-2 0,2 1 12 15,1 0-1-15,0-2 18 0,6 3-3 0,0 0-1 16,-10 0-12-16,3 0 5 0,7 0-9 16,-9 0 2-16,1 0-1 0,0 0 1 0,8 0-12 15,-9 0 14-15,2 0 0 0,7 0 1 0,-9 0-7 16,2 0-11-16,7 0 2 0,-9 0 2 15,3 0 1-15,6 0 18 0,-9 0-16 0,1 0 3 16,1 0 15-16,-1 0-12 0,2 0-3 16,-8 0 15-16,1 0-13 0,-1 0 0 0,4 0-4 15,0 0 9-15,2 0-3 0,0 0-2 0,8 0-2 16,-6 0 0-16,6 0-1 0,0 0 14 0,-8 0-14 16,8 0-1-16,-9 0-20 0,9 0-37 15,0 0-19-15,0 0-21 0,-6 0-32 0,6 0-24 16,0 0-39-16,0 0 21 0,-6 0-78 15,6 0-37-15,0 0-34 0,0 0 28 0,0 0-194 16,-11-7-50-16,11 6 60 0,1 2-7 0,1-1 64 16,-1 0 40-16,0 0 22 0,2-1 35 15,0 1-26-15,-2-1 73 0,1-1-1 0,2 0 51 16</inkml:trace>
  <inkml:trace contextRef="#ctx0" brushRef="#br1" timeOffset="107493.73">5368 6119 357 0,'20'3'99'15,"2"-1"-12"-15,-10-2 15 0,29 10-13 0,-11-8-75 16,2-1-86-16,-14-1-115 0,9 0-88 0</inkml:trace>
  <inkml:trace contextRef="#ctx0" brushRef="#br1" timeOffset="117217.87">4583 6509 448 0,'0'0'254'0,"0"0"1"0,0 0-35 0,0 0-23 16,0 0-3-16,14 0-9 0,-14 0-20 0,0 0 15 16,0 0-32-16,0 0-18 0,0 0 23 0,0 0-46 15,0 0-9-15,0 0-5 0,22-5 20 16,-24 5-31-16,1 0-4 0,0 0-19 0,-2 0-7 15,-1-1-14-15,3 1 29 0,-4 0-21 0,1-2-13 16,2 2-3-16,-3-2 19 0,-1 2-37 16,3-1 17-16,0 1-11 0,-2-2 2 0,0 2 0 15,0-4 6-15,1 3 30 0,0 1-12 16,-1-2-17-16,1-1 37 0,1-2-27 0,0 4-13 16,0-3-13-16,2 0 39 0,1 0-30 0,-1-1 23 15,2 1-26-15,-1-1-4 0,1 2 0 16,-1 3-13-16,0 0 5 0,0 0 5 0,9-15 0 15,-5 12 7-15,-2-1-4 0,2 1-9 0,0 3 10 16,1-1 3-16,-1-1-19 0,1 2 2 16,-1 0-2-16,0 2-14 0,0-2 47 0,-4 0-4 15,0 0 0-15,6 0-25 0,-6 0 7 0,15 11-17 16,-11-10 31-16,0 5 3 0,-3-4-37 0,2 4 14 16,-2-3-13-16,2 1 2 0,-2 1 0 15,0-1 11-15,-1 1 1 0,2-1-26 0,-2 1 39 16,0-5 9-16,0 0-4 0,0 8 6 15,0-8 32-15,-11 18-7 0,6-16 6 0,-5 11 5 16,-1-3-19-16,-1 1 5 0,-2-4-3 16,0-1 11-16,0-2-15 0,-2 3-4 0,1-1-14 15,2-5-8-15,-3 4 4 0,3-4 6 0,-5 3-6 16,5-2 11-16,0-1-2 0,3 1-12 16,0-1-4-16,1-1 2 0,9 0-13 0,-10 0-3 15,2 0 16-15,2 0-12 0,-2 0-12 0,-1 0 27 16,3 0-8-16,6 0-17 0,-18-14 21 15,13 11-15-15,0-1 5 0,1 2 4 0,0-2-8 0,0 1-23 16,0-2 6-16,3 2 25 0,-3-2-3 16,3 2-13-16,1-3 7 0,0 2 10 15,0 4-32-15,0 0 19 0,0 0-9 0,0 0 23 16,13-15-7-16,-9 12-5 0,1 1-8 0,0 2 13 16,2 0 0-16,-3 0-5 0,4 1-4 15,-3 2-12-15,3-3-1 0,12 11 23 0,-8-4 2 16,-5-2-9-16,1 9 9 0,-3-2-6 15,-2-3-2-15,-1 9 3 0,-2-11 16 0,0 5-29 16,-11 17 13-16,-1-15 7 0,1 3 0 16,-2 0 3-16,-2-1-14 0,-1-3-1 0,1 0 6 0,-3 1 13 15,0-5-18-15,-1 4-42 0,4-3 4 16,-6-2-77-16,3 0-25 0,2-1-60 0,-2-1-36 16,6-5 21-16,3 1-247 0,-3 0 13 0,12-2 30 15,-11 0-10-15,2 0 81 0,3 0 19 16,6 0 46-16,-10 0-14 0,2 0 4 15,-1-12 9-15</inkml:trace>
  <inkml:trace contextRef="#ctx0" brushRef="#br1" timeOffset="118052.82">3973 6773 502 0,'-4'-2'451'0,"3"1"-82"0,-3-1-50 16,4-1-41-16,-4-1 46 0,3 1-40 0,0-2-27 15,-2 0-21-15,2 0-54 0,2-1-2 0,-1-1-10 16,0-1-19-16,0-5-44 0,13-18-11 16,-9 13 17-16,0-2-9 0,2 0-22 0,-1 1-12 15,4 0-13-15,-3 0 11 0,1 3-6 0,1 1-11 16,-1 1-30-16,2-1 28 0,0 3-10 16,0 2-16-16,-4 4-15 0,2 1 31 15,0 2-17-15,-3-1-5 0,1 4-7 0,0 0 18 16,-5 0-7-16,0 0-14 0,8 0 15 0,-8 0-31 15,14 12 19-15,-8-7-9 0,1 6 5 0,-3-3 4 16,-1 2-28-16,1-1 31 0,-2-4-6 16,-2 2-3-16,0-7 17 0,0 0-17 0,0 8 3 15,0 1-12-15,-12 2 16 0,-2 2-12 0,1-2 0 16,-3-2 10-16,0-3-10 0,-2 2-19 16,4-2 13-16,-5-3-4 0,4 1 15 0,-1-3-14 15,16-1 9-15,-10 0-1 0,-5 0-3 16,-13-11-11-16,14 4 3 0,3-1 7 0,5 1-15 15,-8-1-8-15,8 2 3 0,-2-8-14 0,2 8 17 16,0 1-32-16,4 1 6 0,-1 1 32 16,2 0-24-16,0 3-4 0,-1-1 37 0,1-1-14 15,1 2-20-15,0 0 34 0,0 0-18 16,-1 2 5-16,1 0 4 0,0 0 6 0,0-1-20 16,-1 3-4-16,-2-2 12 0,2 1-4 0,-2-1 30 15,0 1-1-15,-1-2-13 0,-2 4 19 16,3-3-23-16,-4 2-3 0,-8 2 26 0,5-3 5 15,-3-1-3-15,1-1-1 0,2 0 2 0,2-1-1 16,-4 0-10-16,-2 0-5 0,-16-13 14 0,14 4 1 16,4 0 0-16,3 3-8 0,-5-3 0 15,4-2 0-15,0 4 20 0,2 0-3 0,4-1 18 16,0 3-22-16,2-4 17 0,0 3-2 16,2 6-37-16,0 0 4 0,0 0 0 0,0-8 24 15,0 8-1-15,11-12-18 0,-6 9-8 16,-1 3-6-16,1 0-2 0,0 0 1 0,0 3 23 15,9 4-1-15,-6-2-16 0,-2 3 0 16,-2-2 2-16,0 1-8 0,-2-2 4 0,1 4-5 16,-3-1 1-16,1-1 41 0,1 2 2 0,-2 0-5 15,0 5 16-15,-12 18-5 0,4-14 10 16,2 2-4-16,-3-2 18 0,0 0-8 0,-3 1-25 16,1-2 22-16,5 0-12 0,-2-2-5 0,3-1 5 15,-3 0 5-15,8 1-6 0,-1-3 6 16,0-2-9-16,1-2-14 0,0-8 8 0,0 8 5 15,0-1-11-15,0-7-25 0,16 24-1 16,-4-13-91-16,2-4-43 0,-4-3-30 0,2-1-29 16,-1-3-59-16,-11 0 25 0,13 0-283 0,1 0 92 15,0 0-31-15,14-19 85 0,-15 9 7 0,1-2 53 16,-4 2-35-16,4-4 68 0,-5 1 16 16,4-7-28-16</inkml:trace>
  <inkml:trace contextRef="#ctx0" brushRef="#br1" timeOffset="118260.81">3830 6423 474 0,'-1'-12'381'15,"-1"2"-48"-15,4 2-43 0,-5 2-35 16,3-1-17-16,-1 3-18 0,2 0-24 0,-1 4-16 16,0 0-37-16,0 0 5 0,0 0-12 0,0-7-33 15,14-1-1-15,-10 6-14 0,-2 4-7 16,2-2-24-16,0 0-56 0,-3 1-38 0,2 0-25 15,0 1-85-15,-2 0 13 0,-1 1-175 16,0 0-74-16,0 0-2 0,-1-2 33 0,-1 2 23 16,1-2 38-16,-3 1 17 0,-1 0-55 0</inkml:trace>
  <inkml:trace contextRef="#ctx0" brushRef="#br1" timeOffset="118559.79">3467 6394 440 0,'-8'-3'319'15,"3"2"-30"-15,0-2-34 0,1 2 29 0,0 0-38 16,2-1-23-16,-1 0 4 0,-2 2-24 16,2-1-41-16,1 1-19 0,-2 0-6 0,4 0-2 15,0 5-37-15,-1-3 17 0,-1 1-8 16,4 1-29-16,-1 1-8 0,0 4-8 0,1-1 15 15,1 10-24-15,0 0-5 0,-2 0-5 16,3 1 9-16,0-3 8 0,-3-2-59 0,2-3-3 16,-2-3-63-16,2 1-34 0,-3-2-41 0,0-1-19 15,0-6-31-15,0 0 18 0,0 8-219 0,0-8 1 16,0 8 53-16,0-8 22 0,-12 14-1 16,11-11-12-16,-3-3 59 0,1 1 4 15</inkml:trace>
  <inkml:trace contextRef="#ctx0" brushRef="#br1" timeOffset="118884.77">3293 6419 336 0,'-4'-8'340'0,"1"1"-43"0,1 1-38 16,1 1-27-16,-3-1 2 0,3 0-21 0,-1 5-58 16,0-2 0-16,1 1-30 0,1 0-5 0,0 2-6 15,0 0-9-15,1 4-22 0,-1-1 13 16,1 0-34-16,0 4 23 0,-1 1-19 15,2-1 12-15,4 13-24 0,-1-1-12 0,-1-1-1 16,4 0-9-16,-5 0 4 0,0-2-5 16,2-3 18-16,-4 0-14 0,1-1-13 0,-2-3 7 15,0-9-1-15,0 8-1 0,0 6-4 0,-20 16-9 16,13-18 9-16,-3 0-13 0,-3-2-2 16,0-2 32-16,-1-2 9 0,-2 1-10 0,1-2-22 15,6-2-12-15,-1 0-26 0,10-3-25 16,-10 0-24-16,1 0-14 0,-1 0-25 0,-12-17-21 15,13 11-30-15,-1-2 14 0,1-2-185 0,4 4-24 16,-3-10-34-16,3 2 81 0,5 3 0 16,-3 0 1-16,3 11-2 0,0-11 27 0</inkml:trace>
  <inkml:trace contextRef="#ctx0" brushRef="#br1" timeOffset="119042.76">3104 6522 504 0,'1'-3'259'0,"0"0"-25"0,2 1-3 0,-3-2 10 15,2 3-33-15,1 1-3 0,1 1-36 16,-2 1-1-16,2 1-3 0,11 3-31 0,-6 0-6 15,-3 1-1-15,1-1-23 0,-2-1-22 16,0 1-19-16,7 4-16 0,-2 1-22 0,-2-5-31 16,-3 0-17-16,0 0-67 0,-1-2-33 0,1 2 9 15,-3-4-139-15,0 4-85 0,-1-3 10 0,0 0 9 16,-1-3 25-16,0 0 17 0,0 0 13 16</inkml:trace>
  <inkml:trace contextRef="#ctx0" brushRef="#br1" timeOffset="119731.34">3008 6642 975 0,'-4'-4'321'0,"-2"3"-28"16,2-3 17-16,0 3-52 0,1-2-31 0,-1-2-25 16,2 0-24-16,2-1-18 0,-1 0-19 0,-1-3-25 15,1 2-10-15,1 7 6 0,0-8-12 16,0 1-11-16,0-4-20 0,17-16-7 0,-9 12 21 15,-1 6-13-15,-2 0-6 0,-1 2-2 16,4 0-7-16,-6 5-5 0,1-4 15 0,-1 3-6 16,3 2-7-16,-5-2-5 0,3 2-5 15,-3-1-3-15,1 2-44 0,-1 0 0 0,0 0 14 16,3 2 20-16,-4 2 4 0,-2-2 15 16,-1 2 0-16,-2 0-3 0,-3 4-5 0,-4 0 2 15,0-4-2-15,-1 3-13 0,-2-1-2 0,3-1-12 16,-2 2-2-16,-2-3 28 0,5-1-6 15,0 0-6-15,12-3-5 0,-9 0-10 0,-1 0 25 16,0 0-35-16,3 0 16 0,-2 0-3 0,-3 0-5 16,-11-14-12-16,13 10 14 0,2 0 0 15,2 0-21-15,1 1 20 0,-1 0-5 0,0 0-13 16,1 2 3-16,1-2 5 0,2 2 7 0,-2-2-11 16,1 3 6-16,0-2 6 0,1 2 8 15,0-1-4-15,-1 0-6 0,1 1 12 0,2 0-9 16,0 0-23-16,0 0 19 0,-9 0-10 0,2 0 15 15,7 0-1-15,-10 0 10 0,-3 11-18 16,-2-3-10-16,4-3 21 0,0-1-9 0,-3 1-8 16,0 1 5-16,1-2-5 0,1 3 2 0,-1-3 0 15,3-1 5-15,2-2 5 0,1 4 8 0,1-4-11 16,0 0-13-16,1-1 11 0,1 1 4 16,4-1 12-16,0 0-3 0,-8 0-1 0,8 0 2 15,-6 0 6-15,6 0-6 0,-8 0-4 16,8 0 29-16,-11-14-8 0,8 9 5 0,0-1-1 15,-4-6-7-15,0-4-6 0,2 0 9 16,0 2-2-16,-1-3-2 0,0-1-7 0,0 3-5 0,2 2 15 16,1 4 5-16,1-1-11 0,0 2-6 15,-1 1-2-15,2 0 1 0,0 1-5 0,-1 2-6 16,0 0 0-16,2-1-46 0,-2 0-40 16,0 3 7-16,2-3-160 0,0 3-43 0,0-1 24 15,-1 0-237-15,1 0-44 0,0 3 33 16,0 0 69-16,0 0 24 0,0 0 50 0,10-17 13 15,-6 13 28-15,7-5-38 0,-3 3 80 0,0-1 16 16</inkml:trace>
  <inkml:trace contextRef="#ctx0" brushRef="#br1" timeOffset="119911.31">2562 6242 847 0,'2'-1'300'0,"1"1"-15"15,-1 0 13-15,2 0-73 0,0 0-28 0,0-1 19 16,0 1-41-16,1 0-23 0,0 0-11 15,1 1-23-15,1-1 2 0,-2 0-9 0,-5 0-45 16,6 0 8-16,1 0-43 0,-7 0-68 0,10 0-73 16,-4 0 9-16,-6 0-210 0,7 0-86 15,0 10-1-15,-5-9 58 0,-4 0 24 0,0 1 22 16,-2 2-18-16,0-3 18 0</inkml:trace>
  <inkml:trace contextRef="#ctx0" brushRef="#br1" timeOffset="120323.28">2091 6343 524 0,'-3'-2'321'16,"3"0"-14"-16,-2 0-69 0,1 0-26 0,1 1-23 15,0-1-16-15,1 2-26 0,1-2-12 16,2 2 10-16,0-1 1 0,3 1-38 0,-2 1 9 15,4 1-3-15,7 1-32 0,-7-3 10 0,16 10-20 16,-9-3 13-16,2-1-15 0,-3 2 16 16,-4-1-28-16,3 3-12 0,1-2 1 0,2 2 13 15,-3 0-4-15,-3 2-25 0,-4-2 15 16,0-4-15-16,-3 0 18 0,-1 3-12 0,-3-2 26 16,0-7-6-16,0 0 0 0,0 9-4 0,0 0-8 15,-9 15 31-15,-2-13-22 0,3 1 2 0,-1-1 13 16,-2-1-21-16,3-2 1 0,1-3-6 0,1 0-11 15,0-2 19-15,0 1-20 0,2-2 2 16,-1 0-11-16,1 0-16 0,-1 0-2 16,1 0 22-16,1-1-4 0,-1 0-20 0,1-1 1 15,0 2-74-15,-1-1-42 0,2 1-33 0,0-2-57 16,0 2 21-16,1-2-242 0,-1 2 1 0,2-2 8 16,0 0 30-16,1 0 17 0,-1 0 40 15,1 0 4-15,2-2 37 0,-2 0 47 0,2 0-51 16</inkml:trace>
  <inkml:trace contextRef="#ctx0" brushRef="#br1" timeOffset="122532.15">314 6309 650 0,'0'0'207'0,"0"0"-16"0,0 0 5 0,0 0-30 16,0-14-12-16,0 14 23 0,5-24-31 0,-5 19-11 16,-4 1-2-16,3 0-11 0,-3-1-34 0,2 3 2 15,2-1-27-15,-3-4 17 0,0 6-4 16,0-6-21-16,1 4-1 0,1 1 23 0,0-3 0 16,1 4-34-16,-4-5 0 0,3-1-4 0,-2 3 27 15,2 1-26-15,1 1-10 0,0-1 32 16,-1 0-39-16,-2-3 20 0,3 5-16 0,0 0 5 15,-1-1 39-15,-2 5-47 0,3-8-1 0,0-1 14 16,3 6 8-16,-3 2-17 0,1-3 0 0,-1 1-20 16,0 1 24-16,0 1-9 0,1-4-14 15,-2 2-3-15,1 0 3 0,0 2-5 0,0-4-10 16,1 4 17-16,1 0 30 0,-2-2-52 0,-3 0 31 16,6 2-3-16,-3 0-18 0,1 1 34 15,-1 3 1-15,3 1 2 0,0 3-1 0,1-2 22 16,2 6-4-16,0 1-7 0,-4 4 10 0,1-4-11 15,-2 0 35-15,2 0-32 0,2 1 31 16,-2 2-17-16,0 0-11 0,1 0 4 16,-3 2 4-16,3-6-11 0,-4 8-13 0,1-7-3 15,2 4 11-15,-3-2-6 0,0-9 0 0,0 3-6 16,0 1-27-16,0 0 34 0,0 0-24 0,0-2 15 16,0 3-10-16,0-1 11 0,0 1-3 15,0-4-15-15,0 5 6 0,0-3 13 16,0-1-18-16,0-3 2 0,0 0-10 0,-13 7 17 15,13-11-34-15,-1 5 26 0,1-6-7 0,0-2-7 16,-3 1 24-16,3-2-17 0,3 1 8 0,-2-2 18 16,0-1-26-16,1-1-2 0,-1 1 20 15,3-2-17-15,-2-5 11 0,2 2 6 16,1-5 0-16,0 3-37 0,2-2 18 0,-1 2-2 16,-1-5 18-16,2 1-10 0,-1 0-7 0,2-3-9 15,-2 5 2-15,3 0 16 0,0-3-7 0,1 5-3 16,-3 0-20-16,-1-2 7 0,5 3 19 15,-3 2-11-15,-4 0-11 0,8-1 26 0,-5 2 2 16,-3 2-19-16,0 0 1 0,1-1 14 16,0 4 2-16,-1 1-26 0,0-1 12 0,-1 2-2 15,4 0 7-15,-2 3 4 0,0 0-18 0,2-3 14 16,-5 6-15-16,6-1 24 0,-4-1-10 16,2 2-3-16,-1 0-4 0,0 0-4 0,-1 3 6 15,1-2 7-15,0 0 7 0,4 2-13 16,-2 1 26-16,-3-1-4 0,-2 2 9 0,3-1 6 15,-1-1-5-15,-1 0-9 0,-6-4 0 0,3-6-1 16,0 11 11-16,0-2 1 0,12 13-2 0,-10-17 2 16,1 4-4-16,-2 0 8 0,3-2-6 15,-4 1 13-15,2-3-15 0,0 7 1 0,-1-9-5 16,0 2 0-16,-1-1-10 0,3-4-12 0,-2 4 5 16,0-1 20-16,-1-1-17 0,0-2 3 0,0 0-15 15,0 0 18-15,0 0-17 0,0 0 3 16,-2 5-24-16,3-5-24 0,-2-1-31 0,3 1 8 15,-2-2-180-15,2-2-72 0,0 1 28 16,7 3-277-16,1-2 33 0,2-5 36 0,-2-2 74 16,5-3 21-16,0 2 40 0,-2-1-25 0,3 0 23 15,-1 3 26-15,-1 1 13 0,3 1 32 0</inkml:trace>
  <inkml:trace contextRef="#ctx0" brushRef="#br1" timeOffset="123556.09">857 6593 646 0,'0'0'199'0,"0"-15"-42"15,0 15 17-15,0 0-23 0,-14-31 0 0,14 25 10 16,3 3 2-16,-6 1-17 0,6-2-8 16,-1-1-6-16,-2 4-13 0,-5-4 7 0,4 3 7 15,1 2-22-15,0 0 37 0,0 0 7 0,0 0-14 16,0 0-7-16,0 0-15 0,0-9 7 15,-13-2 22-15,13 11-37 0,0 0 7 0,2 4-20 16,-1-9-17-16,0 6 1 0,-5 4 4 0,8 0-8 16,-3 4 14-16,2-2-19 0,0 4 23 15,0 0-5-15,0 5-3 0,2-5-11 0,0-1 9 16,0 0-3-16,-1 3-5 0,0 0-24 0,1 0 3 16,0-1 2-16,-1-1-6 0,-2-1-21 15,2 0 8-15,0 1-19 0,0 3 18 0,-1-3-5 16,-1-1-18-16,-2 0-8 0,1-2-13 15,-1-8-42-15,0 0-13 0,0 8 5 0,0 1-93 16,0-9-9-16,0 8-34 0,-14 3-33 0,10-9-61 16,3-2 27-16,-3 2-225 0,-1 0 29 15,4-5 31-15,-3-3 23 0,3-1 45 0,0-2 34 16,-1-1 4-16,1-2 26 0,-2-3 18 0,2 3 7 16</inkml:trace>
  <inkml:trace contextRef="#ctx0" brushRef="#br1" timeOffset="123797.07">815 6357 780 0,'0'-2'383'16,"-1"0"-50"-16,0 1-34 0,-1 1-5 0,-3-1-37 15,9 0-32-15,-4 1-23 0,0-2-10 0,3 4-32 16,-2-9 13-16,0 9-19 0,-2 0-67 15,1-1-12-15,1 1-9 0,-1-2 28 0,4 0 2 16,-3-5-34-16,4 7-6 0,-1 1-103 0,-1-3-85 16,2 2-43-16,-1-2 16 0,-3 1-295 15,-1 3 74-15,3 0 24 0,-3-3-38 0,-2 2 25 16,-1 1 86-16,5 0 12 0,-1 3 15 0,4 0 8 16</inkml:trace>
  <inkml:trace contextRef="#ctx0" brushRef="#br1" timeOffset="124488.03">1393 6591 307 0,'0'-1'354'0,"1"1"-66"0,-1 0-19 16,0 0-26-16,2 0-27 0,-4-1-15 0,2-1-9 0,0 2-19 16,0-1-16-16,0 1 53 0,-1-2-31 15,-1 2-20-15,0-1 14 0,-2 1-7 0,1 0-32 16,0-1 18-16,0-1-6 0,-1 1-5 0,0 0-9 15,-2-1 0-15,3 0-21 0,-3 2-8 16,1-1-31-16,0 0 6 0,-2-2 0 0,0 2 6 16,1 0-22-16,-1-1-14 0,-1 2-17 0,-7-7 1 15,2 4 16-15,3 3-12 0,-8-3-12 16,1 1 9-16,6-1-19 0,-3 1-21 0,4 1-11 16,10 1 1-16,-9 0-107 0,0 0-15 0,1 0-62 15,2 0-52-15,-4 11 21 0,4-4-184 16,3-4-37-16,2 1 45 0,-1 1 34 0,5-1 21 15,-2-2 18-15,2 1 15 0,3-2 42 16,-1 2 13-16,0 1-14 0</inkml:trace>
  <inkml:trace contextRef="#ctx0" brushRef="#br1" timeOffset="124785.01">1318 6728 906 0,'2'2'321'0,"-1"-2"18"16,-1 2-66-16,3-2-38 0,-3 1-26 16,0 1-24-16,0-2-21 0,-1 0 62 0,-1 1-19 15,1-2-10-15,-1-1-39 0,0 2 5 16,-2 0-26-16,-2 0-21 0,2 0 0 0,0-1-12 15,-1 1-1-15,-1 0-23 0,-1 0-30 0,1 3-3 16,6-3-122-16,-13 0-38 0,-2 0-105 0,1 0 20 16,0 0-241-16,-7 9-34 0,21-9 67 0,-6 0 26 15,6 0 64-15,-9 0 2 0,0 0-5 16,9 0 8-16,-8 0 66 0</inkml:trace>
  <inkml:trace contextRef="#ctx0" brushRef="#br1" timeOffset="125952.36">1654 6660 614 0,'0'0'255'0,"0"0"-45"0,0-15-8 0,0 15-16 16,0 0 0-16,0 0-17 0,0 0-2 15,0 0 3-15,-21-31-26 0,20 28-2 0,1 0 11 16,0-1-10-16,-2 1-19 0,0 0 9 0,2-1-18 15,-1 3 8-15,-2-3-15 0,2-2-2 0,-1 3-11 16,0 1 10-16,1-2-11 0,-3 2-10 16,3-2 27-16,-2 1-35 0,0 0 22 0,1 1-16 15,-2-2-20-15,2 4 2 0,-1-1 6 0,-2 1-40 16,3 0 14-16,2 0-1 0,0 0-10 16,-26 12-12-16,17-5 11 0,2 1 9 0,0-3-5 15,3 2 10-15,0 0-13 0,3 1 5 16,-2-1-13-16,2 1 27 0,-4 11-13 0,5-19-8 15,0 12-4-15,0-2-15 0,0 0 13 16,14 8 11-16,-6-2-21 0,-2-6 6 0,1-1 5 16,-1-4-17-16,-1 1 1 0,0-2-6 0,1-1-1 15,0-2-5-15,0 0 12 0,1 0-3 0,-2 1-6 16,-5-2-22-16,6 0 19 0,1 0 4 16,4 0-21-16,13-15 7 0,-11 4 6 15,-3 3 19-15,0 0-21 0,-3 0 19 0,-2 0-8 16,0-1-4-16,-3 3 1 0,-1 0 7 0,0 0-16 15,0 0 19-15,-1 1-11 0,0 5-9 16,0 0 20-16,0-8-3 0,0 8 8 0,0-9-9 16,0 9-14-16,-11-16-25 0,8 13 12 15,-2-1 1-15,1 3-98 0,-2-2-53 0,1 1-45 16,1 1 22-16,-2-2-260 0,0 2-37 0,0-1 54 16,-2 2 57-16,5-1 1 0,-5 1 43 0,-2 0 22 15,-4 0 21-15,-2 0 21 0,-3 0-1 16,0 0 10-16</inkml:trace>
  <inkml:trace contextRef="#ctx0" brushRef="#br1" timeOffset="126897.78">282 7191 394 0,'0'-6'286'0,"0"1"-31"16,3 1-25-16,-6-4-9 0,6 5-2 0,-7 2-38 16,5 1-21-16,0-2-8 0,-1-4 22 15,-1 8-7-15,1-2-48 0,4 0-7 0,-4 3-12 16,0-3 21-16,-1 3-25 0,-2 0-40 16,3-1 17-16,0 3-32 0,0 0 6 0,-1 2-9 15,1 2 16-15,0 0 32 0,-3 4-54 0,3 3 11 16,0-1-23-16,-1 3 21 0,0 1-14 0,-2-1 13 15,6-1 9-15,-2 2-13 0,2-2 25 16,2-2-7-16,1-1-27 0,2-2 12 0,2 3-20 16,-4-3 10-16,4-2 1 0,-2-1-3 15,2 0 18-15,-2-1-35 0,2-4-5 0,1 2 39 16,-5-5-37-16,4 0-3 0,-1 1 2 16,0-2-10-16,0 0 18 0,1-2 0 0,-1-2-29 15,-2 6-3-15,1-11 35 0,0 2 7 16,-1-4-23-16,0 2-1 0,-4-2-11 0,7-4 32 15,-5 3-21-15,3-3-9 0,-3 2 13 0,2-2-14 16,-9-2 6-16,6 3 4 0,-3-1-2 0,4 1 2 16,-2 1-4-16,-2 0 4 0,-1 2 0 15,-1-6 11-15,1 17-5 0,0-8-8 0,0-1 0 16,0 1-1-16,-13-4 42 0,12 7-3 16,0 1-45-16,-2 0 12 0,3 2 13 0,0 0-18 15,0 3-8-15,0-2 31 0,-1 1-39 0,1-1 44 16,-3 1-34-16,3 0-18 0,-2 2 13 0,-5 3 29 15,2-1-24-15,1 3-3 0,3 1 22 16,-7 2-38-16,7 1 22 0,-2-2-13 0,2 2 24 16,0-3 13-16,0 7-3 0,-2-4-14 15,3 3 13-15,1 1 14 0,2-3-41 0,-3 3 24 16,0 1 15-16,5-2-3 0,-1 3-2 16,2-6-6-16,-2 2-19 0,1-1 15 0,-2-2-20 15,3-2-1-15,1 0 22 0,0-2-11 0,1-1 1 16,0 4 0-16,-2-5-2 0,4 0 1 0,-1-1-48 15,-1 3-24-15,0-11-58 0,-1 2-74 16,-7 3 18-16,10 0-207 0,9-5-68 0,-11-1 76 16,0 2-22-16,-2 1 53 0,2 2 41 15,-2 0 35-15,7-2-43 0,-4 0 48 0</inkml:trace>
  <inkml:trace contextRef="#ctx0" brushRef="#br1" timeOffset="127224.76">764 7313 707 0,'-4'-3'338'0,"3"-1"-32"16,-2 0-40-16,5 1-1 0,-4 0-41 16,0 2-29-16,2 1-21 0,2 0-25 0,-4-2-27 15,2 4 3-15,2-1-11 0,3 5 11 0,-3-5-35 16,0 6 15-16,1 1-11 0,-2 5 10 15,3-1-13-15,-3 2-7 0,1 1-9 0,0-1 10 16,-1-3 3-16,3 4-3 0,1-3-9 16,-5 0-40-16,4 2-4 0,-4 0 35 0,0-14-7 0,0 8-7 15,0 1-37-15,0-2 17 0,0 1-3 0,0-1-59 16,0 2-24-16,0-9-17 0,0 7-33 16,0-7-7-16,0 9-34 0,0-9-66 15,0 7 19-15,0-7-117 0,0 0-78 0,0 0-8 16,0 0 36-16,-9 8 16 0,12-6 37 15,-1-6 32-15,-2-1-42 0,0 1 70 0</inkml:trace>
  <inkml:trace contextRef="#ctx0" brushRef="#br1" timeOffset="127454.75">808 7189 720 0,'-4'-11'287'15,"2"2"-29"-15,-1 2-27 0,4 2-18 16,0-5 38-16,0 3-37 0,-1 7-44 0,0-2 0 16,0 2-49-16,0 0-16 0,-1-9 36 15,2 11-51-15,2 1 11 0,-2 2-38 0,-1 1-12 16,3-2-30-16,-3-3-51 0,1 5-72 0,2-4-30 16,-2 2 13-16,4-1-300 0,-3-3 60 15,1 2 25-15,2-5 25 0,2 1 20 0,-2 4 44 16,-3 2-14-16</inkml:trace>
  <inkml:trace contextRef="#ctx0" brushRef="#br1" timeOffset="127989.71">1288 7367 654 0,'1'-1'304'0,"-1"1"-17"0,-1 0-40 15,1-3-18-15,0 3-23 0,-1-2-22 0,0 2-2 16,-2-1 44-16,0 1-40 0,0 0-20 16,-1 0-17-16,0 0-16 0,-1-1-14 15,-13-1 44-15,9 2-42 0,-4 0 18 0,-15-4-24 16,12 4-18-16,1-4-12 0,0 4 4 0,7 0-18 16,-1 0-8-16,-2 0-65 0,0 0-35 0,-14 11-28 15,12-5-46-15,13-6-86 0,-9 0 19 16,-1 0-173-16,5 0-70 0,5 0 46 0,-15 11-27 15,12-11 44-15,7 1 53 0,-4-1 45 16,-1 0-48-16,5 7-8 0</inkml:trace>
  <inkml:trace contextRef="#ctx0" brushRef="#br1" timeOffset="128261.7">1195 7506 764 0,'-3'1'318'0,"2"4"-61"0,-2-1-24 16,-3-3-4-16,2-1-37 0,0 1-5 16,1-2-23-16,-4 2-11 0,2 0 5 0,-1 3-45 15,-1 0-7-15,7-4-18 0,-7 0 25 0,7 0-18 16,-8 0-16-16,-3 0-23 0,2 0 5 15,-13 13-76-15,22-13-44 0,-12 0-55 0,5 0 11 16,-2 0-331-16,1 0 32 0,0 0-2 0,8 0 85 16,0 0-15-16,-9 0 13 0,12 1 70 15</inkml:trace>
  <inkml:trace contextRef="#ctx0" brushRef="#br1" timeOffset="129527.8">1623 7385 702 0,'0'-3'219'0,"0"2"-10"15,-1-2-27-15,0 2-4 0,-1-2-44 0,1 1 7 0,-3 0-13 16,3 0-7-16,1 1-13 0,0-3-16 16,-3 2-17-16,3 1-16 0,0 1 23 15,-1-3-19-15,1 0 11 0,-2 3-7 0,0-1-16 16,0 0 6-16,0 1 13 0,-1-2 3 0,0 2 17 15,0 0-9-15,0-2-15 0,-1 0-3 0,1 0 25 16,0 2 7-16,-1-1-19 0,1 1 3 16,3-2-15-16,-3 2 4 0,0 0-7 15,1 0 7-15,-2-2-19 0,3 2-5 0,-1 0-1 16,-2 0-3-16,4 0-5 0,0 0 5 0,0 0-1 16,0 0-2-16,-8 0-5 0,8 0-2 0,-7 0 22 15,7 0 0-15,-7 0-23 0,7 0 13 0,-16 11-19 16,13-7-2-16,0 1 25 0,0-3-4 15,-1 3-14-15,1-1 11 0,0 1-9 0,0-1-18 16,0 3 27-16,2-3-28 0,-2 3 13 16,3-1 8-16,-1-1 3 0,-1 2 3 0,2-7-15 15,0 0 6-15,0 9-22 0,0-1 10 0,0-1-17 16,0-7 31-16,19 28-7 0,-10-17-11 16,2-1 25-16,-1-3-44 0,-2-2 37 0,1 1-28 15,5 1-12-15,-5-3 10 0,0-2 9 16,0 3-9-16,-1-4 7 0,-2 3 4 0,0-1-28 15,0-1 26-15,0-1 6 0,-1-1-18 0,0 1 9 16,0 1-4-16,0-2 2 0,2 0 1 16,-1 0 6-16,-6 0-29 0,0 0 21 0,8 0 9 15,-2 0-15-15,-6 0 26 0,10 0-1 0,-5 0 8 16,8-13-1-16,-9 11 12 0,0-4 0 0,2 3 11 16,-2-2-4-16,0 2 2 0,0-3 27 15,0 2-15-15,4-10 2 0,-2 6 16 0,-4 2-16 16,2-1 13-16,-1 3-11 0,-1-1-10 15,0 2 1-15,-1-3 33 0,0 2-19 0,-1 0-17 16,1 1 6-16,-1-1 3 0,0 0 9 0,0 4-8 16,0 0-1-16,0 0-16 0,0-7-4 0,0 7-5 15,0-7-1-15,0 7-16 0,-12-14 20 0,8 12-19 16,-1-3-14-16,0 4 19 0,1-1-11 16,-1 0 6-16,-1-1-1 0,1 1-1 15,-1 1-2-15,0 0-2 0,0-4 1 0,1 5-4 16,0-2-1-16,-2 0 11 0,2 2-8 0,-1 0 9 15,1-1-6-15,0 0 0 0,0-1-3 0,0 1 17 16,-1-1-14-16,0 2-1 0,3 0-3 16,-1-1 9-16,-1 1-14 0,5 0 2 0,0 0 2 15,-8 0-16-15,8 0 22 0,-8 0-10 16,8 0 5-16,-7 0-6 0,7 0-2 0,-7 0 9 16,7 0-1-16,-9 0-25 0,9 0 1 0,-6 0-5 15,6 0 0-15,0 0-135 0,-8 0-37 16,8 0 17-16,-6 0-195 0,6 0 34 0,0 0-309 15,0 0 36-15,-8 0 38 0,8 0 53 0,-9 0 4 16,2 0 90-16,7 0 33 0,-29 14 26 0,15-10-13 16,-4 4 67-16,1-2 49 0,-4 1-63 15,-5 4 87-15</inkml:trace>
  <inkml:trace contextRef="#ctx0" brushRef="#br1" timeOffset="132977.76">356 8100 722 0,'0'0'248'0,"0"-17"0"0,0 17-13 0,0 0-8 15,0 0-46-15,0 0 19 0,0 0-4 0,0 0-45 16,0 0 35-16,0 0-29 0,0 0 16 0,0 0-45 16,0 0-14-16,0 0-12 0,0 0-11 15,0 0-10-15,0 0-7 0,0 0 52 0,0 0-16 16,0 0-10-16,0 0-11 0,0 0-9 0,-14 0-2 15,14 0-22-15,0 0 16 0,0 0-22 0,0 0-10 16,0 0-1-16,0 0 5 0,-14 8 24 16,14 3-15-16,-1 1 4 0,1 3 0 15,-5-1-3-15,2 1-3 0,2 0-17 0,-4 3-16 16,2 0 23-16,-2-1-14 0,0 4 13 0,-3 1-3 16,5-2-17-16,-4 2 6 0,3-6 6 15,-1 7-8-15,1-4-4 0,-1-1-14 0,0 0 20 16,0 3-34-16,2-8 23 0,3-2 15 15,-2-3-3-15,2 0-13 0,-1 2-10 0,-2-3-12 16,2 0-6-16,1 0 10 0,-2-1-1 0,1-5 18 16,-1 0-24-16,0 9 24 0,2-10 4 15,0 3-6-15,0-3-15 0,0 0 15 0,-1-2-9 16,1 1-13-16,-1 0 19 0,1-5 17 16,0 1-12-16,-3-2-10 0,4-1-4 0,1-1-1 15,0-2 4-15,2 0 22 0,3-3-18 0,-1 3-12 16,3-2-2-16,0-1 15 0,4-4-1 15,-2 1 0-15,3 2 8 0,0-1-16 0,-2-1-21 16,-1 0 9-16,2 0 12 0,-3 6-2 16,3-8 12-16,1 8 5 0,-4-3-14 0,0 0 2 15,2 6 4-15,-3-7-4 0,-1 10 0 0,3-3 9 16,-7 3-21-16,0 2-8 0,0 1 26 0,-6 2-21 16,4-2 25-16,-1 0-30 0,-2-1 28 0,2 2-8 15,2 1 0-15,-6 2-7 0,6 0-25 16,-3-2 49-16,-3 1-22 0,3 2-18 0,-1-7 38 15,-2 6-29-15,-2 2 16 0,1-2 9 0,-1-1-23 16,2 4 16-16,-4-3 1 0,-1 4-12 16,2-1 15-16,-7 4 9 0,4-1-14 0,-1-4-9 15,-2 5-4-15,1 2-10 0,2-1 25 0,0-2 0 16,0 0-3-16,1 4-8 0,3-4 5 16,0 0-12-16,-2 0 17 0,4-1 0 0,0 3 7 15,1-6-3-15,-1 6-3 0,3 1-4 0,-2 3 7 16,3-4-24-16,0 0 21 0,3 6 3 15,-1-6-4-15,-1 1 8 0,7-1-12 0,-4-2 8 16,4 1-8-16,0-2-6 0,0-1-19 16,0 1 31-16,1-1-1 0,2-3-7 0,-1-1 0 15,2 0-4-15,-2-2-1 0,1 0-16 0,1 0-29 16,-3 4 13-16,4-6 4 0,-4 2-65 0,-1-1-40 16,0-2-59-16,0-1-17 0,-4 6-49 15,4-4 23-15,-7 1-187 0,-2 1-7 0,0 0 18 16,6 0 38-16,-6 0-6 0,9 0 69 15,-9 0 13-15,6 0-36 0,-6 0 55 0,16-14-40 16</inkml:trace>
  <inkml:trace contextRef="#ctx0" brushRef="#br1" timeOffset="133292.75">661 8271 550 0,'2'0'312'0,"-1"-2"0"16,2 4-54-16,-2-3 9 0,-2-1-18 0,1 2-61 16,0 2 9-16,1 3-23 0,-1-5 9 0,3 8-11 15,-6 2-27-15,6-1-9 0,-6 1-15 16,3 0 23-16,0-10-16 0,0 15-45 0,0 1-10 16,0-1-6-16,0-2 33 0,0 0-9 0,0 2-10 15,5 15-11-15,-3-17 8 0,0 1-18 16,-2-1-16-16,4-1-1 0,-1-4-27 15,-1 2 7-15,2 0 10 0,-3-2-3 0,-1-2-70 16,0-6-50-16,0 0-22 0,0 0-62 0,5 7-26 16,-10-11 18-16,4 4-293 0,0-3 46 0,1 2 19 15,1-4 85-15,0 1-57 0,-2-4 98 16,1 0-20-16,-3-2 45 0,3 10 7 16</inkml:trace>
  <inkml:trace contextRef="#ctx0" brushRef="#br1" timeOffset="133551.74">716 8087 631 0,'-3'-3'371'0,"0"-3"10"0,1 4-58 0,-1-1-19 15,3 0-37-15,-1 3-33 0,0 2-26 0,-1-5-10 16,2 4-23-16,-5 1-37 0,6-2-13 15,2 5-14-15,-2-2-13 0,-1-2-10 16,3 2-8-16,-2 3-18 0,3-4-20 0,0-2-51 16,0 3-26-16,-2 0-38 0,-2-1-65 0,4 3-9 15,5 1 15-15,-5-1-218 0,1 1-84 0,0-3 45 16,3 2 70-16,-2 2-7 0,3 1 60 16,-2-2-12-16,-1-5 25 0</inkml:trace>
  <inkml:trace contextRef="#ctx0" brushRef="#br1" timeOffset="133958.73">1200 8317 634 0,'0'-4'323'0,"1"2"-33"15,-1-1-24-15,4 0 26 0,-4 0-32 0,0 0-63 16,0 1-2-16,-1-1-25 0,-4-4-31 0,-2 0 19 15,0 3-17-15,-1 1-21 0,-4 1 5 16,-1 1-20-16,-2 1-7 0,-1 0-22 0,-1-1-8 16,-1 0-8-16,2-1 33 0,5 2-8 15,-3 0-42-15,-1 0-4 0,-12 11-4 0,13-8-56 16,1-2-31-16,13-1-37 0,-10 0-52 0,2 0-27 16,8 0 16-16,-6 0-264 0,6 0-13 0,-5-5 54 15,7 2 31-15,5 3 24 0,-1 0 19 16,4 0-3-16,1 2 47 0</inkml:trace>
  <inkml:trace contextRef="#ctx0" brushRef="#br1" timeOffset="134187.7">1188 8446 643 0,'0'-1'333'16,"-7"2"-6"-16,0-1-66 0,1-2-25 0,0-1-25 16,-8 2-33-16,7 1-33 0,-12-6-1 15,11 6-8-15,-1 0-59 0,-5 0-62 0,2 0-70 16,0 0 7-16,-3 0-310 0,-1 0 26 0,-14 12 2 16,14-10 23-16,3-2-16 0,2 2 40 15,11-2 50-15</inkml:trace>
  <inkml:trace contextRef="#ctx0" brushRef="#br1" timeOffset="135109.64">1500 8056 296 0,'0'0'264'0,"0"0"-12"16,2-40-41-16,2 30-22 0,-1 2-23 0,3 2-7 16,-5 2 6-16,0 0-7 0,0 0-13 15,2 0 4-15,-2 0-37 0,2 2-4 0,-1 0-12 16,-2 1-10-16,1 0-6 0,-1 1 19 15,2 0 1-15,-2 0-20 0,0 1 32 0,1 0-7 16,-1 3-33-16,0 1 16 0,0-1 0 0,0 3-16 16,-1 0-9-16,1 12 9 0,0-10-28 0,0 2-3 15,0 4 0-15,0-1 15 0,-12 18-15 0,12-22 25 16,0 4-25-16,0 1 2 0,0-1-30 16,0 0 20-16,0-3-54 0,0-1-21 15,0 0-39-15,0-2-20 0,0-2-34 0,0-6-35 16,0 9 17-16,0-2-235 0,0-7-32 0,0 7 44 15,0-7 33-15,9 17-22 0,-8-16 49 0,6 3 16 16,-3-1 28-16</inkml:trace>
  <inkml:trace contextRef="#ctx0" brushRef="#br1" timeOffset="135398.62">1679 8297 981 0,'2'-2'367'16,"-2"2"-59"-16,2-1-52 0,-2 1-7 0,-1 0-4 16,0-1-29-16,-3 1-13 0,0-2 2 0,0 0-40 15,-2 2-13-15,-1-2-2 0,1 2-22 16,-12-3 9-16,-1 3 6 0,4-3-28 0,-2 3-8 16,-1-4-9-16,-4 3-35 0,3 0 15 15,1-3-10-15,-1 2-17 0,1-1-8 0,0 0-30 16,-1 2-2-16,0-1 1 0,6 2-39 0,2-1-67 15,0 1-21-15,11 0-31 0,-8 0-33 0,0 0-55 16,8 0 20-16,-8 0-114 0,8 0-131 0,-8 0 67 16,8 0-12-16,-10 14 82 0,10-10 22 15,0 2-14-15,3-2 58 0,1 2 5 0</inkml:trace>
  <inkml:trace contextRef="#ctx0" brushRef="#br1" timeOffset="135955.59">1416 8440 734 0,'0'1'298'0,"0"2"-73"0,0-2-10 15,-1 0-21-15,1 1 4 0,-2-2-55 0,2 0-1 16,0 2-8-16,-1-2 25 0,1 0-44 0,0 1 16 15,0-1-28-15,0-1-22 0,0 1 27 16,1-4-36-16,2 3-9 0,0-3-8 0,1 3-14 16,12-6 0-16,-3 1 3 0,1 0 33 15,0 0-51-15,-2 3 0 0,0 0-1 0,-1 0-5 16,-1 2 14-16,-3 1-4 0,-7 0-1 0,8 0-14 16,-1 0-7-16,-7 0-13 0,10 0 18 15,-4 0 28-15,4 11 3 0,-4-5-6 0,-4-1-15 16,-1 0 40-16,1 0-8 0,-2 1-5 0,-2 1 3 15,2 1-11-15,0 0 3 0,-11 14-4 16,3-6 29-16,2-1-1 0,-7-4-15 0,4-1 21 16,-4 1-6-16,7 0-25 0,-4-1 9 15,0-3-9-15,3 0-21 0,1-3 16 0,0 2-5 0,1-4 8 16,3 2-13-16,-2-1-6 0,0 0 11 16,2 0 0-16,0 0-18 0,2-1 22 0,0-2-40 15,0 0 14-15,0 0 3 0,0 0 9 0,0 0-4 16,14 14-18-16,-9-11 7 0,1-2 8 15,0-1-7-15,1 3-4 0,0-2 10 0,8 4-9 16,-2-3-24-16,1 6 22 0,-2-6-4 16,-2-1-3-16,-1-1-28 0,-1 0 3 0,0 0-82 15,-8 0-45-15,0 0-40 0,9 0-43 16,-2 0 22-16,-1 0-258 0,2 0 2 0,14-13 40 16,-10 10 41-16,-1-1 48 0,4-2 29 0,-9 2-6 15,5 1 7-15,3-4 35 0,-4 5 30 0</inkml:trace>
  <inkml:trace contextRef="#ctx0" brushRef="#br1" timeOffset="136702.54">1901 8386 527 0,'-4'-5'342'0,"0"0"-34"0,1 2 12 15,0-1-36-15,0 1-40 0,0-1-2 16,1 0-34-16,-1 3-20 0,2-3-15 0,0 1-24 16,-1 1-12-16,1-2-16 0,-1 1 14 15,2 2-19-15,0 0-15 0,0 1-9 0,1 0 10 16,0 0 13-16,0 0 0 0,-1 2 6 0,4-1-44 16,-1 4 40-16,-1-1-17 0,2 2 1 0,-1-2-18 15,6 12-29-15,-5-5 32 0,-2 2-22 16,1 2 6-16,-1 1-24 0,-2-7 10 15,0-9 0-15,0 11-9 0,0-1-7 0,0-2 12 16,0 1-29-16,0-1-7 0,0-1 25 0,-11 6-3 16,11-8-3-16,0-1-17 0,-2 2-3 0,0-5-8 15,1 2 12-15,-1-2 0 0,2 0-7 16,0-2-14-16,3 0 14 0,1-2 3 16,-2-4-3-16,6-5-16 0,1-1 0 0,1-2 17 15,2-2-23-15,-5 3 28 0,6-1-19 0,-4 1 10 16,3 2-2-16,-2-2 7 0,-1 5-7 0,2 1-11 15,-2 3 10-15,-2 2-7 0,-1 0 15 16,-1 2-29-16,0 1 13 0,0 0-7 0,-5 0 3 16,0 0 14-16,0 0-15 0,0 0-4 15,16 14 2-15,-15-12-4 0,2 4 16 16,-1-2 11-16,-1 2-22 0,1-4 14 0,-1 4 4 16,0-3-21-16,1 1 14 0,0 0-24 0,-1-1 25 15,-1-1 11-15,3 2-11 0,-1-4-16 0,-2 0 20 16,0 0-4-16,0 0 0 0,0 0-10 15,0 0 6-15,11-15 0 0,-2 3 4 0,3-1-9 16,-5 1-2-16,3 1 17 0,-3 1-32 0,3 1 25 16,-5 0-25-16,0 3 29 0,-1 2-11 15,0 1-9-15,-2 1 0 0,1 0-3 0,-3 2 15 16,0 0-11-16,0 0-1 0,0 0 8 16,9 16-8-16,-9-14 4 0,2 6-5 15,-1-2-7-15,1 0 17 0,-2 2-5 0,4 9-5 16,-2-5 10-16,1 6 13 0,-3-3-10 0,2-4 1 15,0-2-17-15,-1 1-10 0,0-2 20 16,-1-8 7-16,0 7 7 0,0 0-17 0,0 0 24 16,0-7-38-16,0 7 7 0,0-7-51 0,0 9 6 15,0-9-54-15,0 8-47 0,0-8-35 16,0 0-29-16,0 8 22 0,0-8-162 0,-10 10-90 16,10-10 11-16,0 0 66 0,0 0 28 0,1 1 14 15,2-1 34-15,-3 0-5 0,2-1-18 16,0-2 65-16</inkml:trace>
  <inkml:trace contextRef="#ctx0" brushRef="#br1" timeOffset="137157.51">2328 8293 831 0,'1'-6'317'0,"3"2"-50"0,-2-2-31 16,0 2 23-16,-1 1-70 0,1-1-13 0,0 3-32 15,0-2 8-15,0 1 24 0,0 1-21 0,-1 2 16 16,1 2-19-16,2 0-60 0,-2 1-10 16,0 1 42-16,0 0-16 0,0 2-1 0,-2 0 13 15,4 12-23-15,-1 2 8 0,1-3-3 0,0 2-7 16,-1-2 0-16,-1 3 4 0,0-4-6 16,3-1-30-16,-1 2 23 0,2-3-9 0,0 0 1 15,-1-3 2-15,-1-4-7 0,1-2-11 16,2 9-1-16,-2-10-11 0,1 0 7 0,-1-4-27 15,2 0 9-15,-7-1-7 0,0 0-4 0,8 0-14 16,15-13-2-16,-10 7 9 0,-3-5-4 16,3 0 3-16,0-5-10 0,-3 5 5 0,1-7 2 15,-2 0-16-15,-2 0-5 0,0 1 22 0,0 4 3 16,-3-5-16-16,-3 1 5 0,1 0 4 0,0 6-10 16,-2 4 3-16,0-1-4 0,0 8-13 15,0 0 4-15,0-10 8 0,0 3 4 0,0 7-30 16,0-9-15-16,0 9-43 0,0-6 10 0,0 6-106 15,0 0-73-15,0-8-44 0,0 8 27 16,0 0-243-16,0 0 46 0,0 0 41 16,5-6 30-16,-1 7 28 0,3 2 39 0,6 4 12 15,-1-3 25-15,3 5 19 0,-2-1-14 0,-1 2 22 16</inkml:trace>
  <inkml:trace contextRef="#ctx0" brushRef="#br1" timeOffset="137466.5">2806 8401 445 0,'0'-2'471'0,"-1"2"-86"15,-1 2 46-15,1-2-26 0,0-2-42 0,1 2-27 16,-2-1-60-16,1 1-30 0,0 1-37 0,1-1 9 16,0 2-16-16,0 0-21 0,-2 1 13 15,2 2-18-15,0-1-11 0,0 3-5 0,0 1-26 16,0 1 11-16,0-2-25 0,0 4-12 0,0 1-9 15,0 6-9-15,0-1 5 0,0-1-17 0,0 1-14 16,0-2 16-16,-13 16-37 0,10-20 1 16,2-1-6-16,-3-5-14 0,3 2-33 0,-2 0-32 15,2-3-31-15,-3 2-50 0,4-2 12 0,-3 1-100 16,2-3-60-16,0 1-24 0,1 0 27 16,-2 0-235-16,1-3-27 0,2 0 91 0,-1 0-6 15,2-3 76-15,-1-2-8 0,2 2 51 0,-2-3 16 16,3 2 10-16,1-13 29 0,-4 2 12 15</inkml:trace>
  <inkml:trace contextRef="#ctx0" brushRef="#br1" timeOffset="137650.49">2829 8311 683 0,'1'-5'330'16,"0"0"-25"-16,-1 1-15 0,2 0-64 0,0-2 14 15,-1 3-43-15,-1-1-21 0,2 1-8 16,-2 1-45-16,4 2-9 0,-4-2-9 0,2 2-7 15,1-2 4-15,0 2-70 0,-1-1-41 16,-1 1-42-16,2-2-72 0,0 2 9 0,-1 0-214 16,3-2-77-16,-4 1 50 0,2-2 19 15,2 1 38-15,-4 0 17 0,4-1 8 0</inkml:trace>
  <inkml:trace contextRef="#ctx0" brushRef="#br1" timeOffset="138210.45">2999 8085 879 0,'0'-5'325'0,"0"-1"-36"16,3 1-29-16,-1-3-32 0,0 2 20 15,0 0-53-15,-1-1-15 0,3 2-4 0,-2-1-37 16,7-2-19-16,-2 1 0 0,0-1-13 0,0 5-10 15,-2-1-12-15,-1 4-7 0,1-2-3 16,4 1-14-16,-4 1 13 0,-5 0-15 0,0 0-17 16,6 0 18-16,-6 0-13 0,9 0-29 15,-1 0 10-15,3 14 18 0,-7-10-40 0,-1 1 9 16,6 8 23-16,-4-5-6 0,-1 2 0 0,-3-2-5 16,-1 1 30-16,1-1 10 0,-1-1 10 0,0-7-14 15,0 0 10-15,0 8 1 0,0 6 5 16,-12 11 8-16,5-11 6 0,1 0 2 0,-2-3-1 15,3 1-9-15,-1-5-5 0,1 0 5 16,1 2-16-16,0-3-22 0,1-2 11 0,1 0-1 16,-2 1-23-16,2 0 6 0,-1 0-1 0,2-2-11 15,-1 1 7-15,1 2-4 0,1-6 1 0,0 0-2 16,0 0-13-16,0 6 5 0,14 6-18 16,-2-1 13-16,-1-7-12 0,0-1 11 0,-1-2 1 15,0 2-11-15,-1-2-5 0,7 5 12 16,-4-6-1-16,-1 0-6 0,0 0 7 0,-11 0-3 15,7 0-2-15,1 0 0 0,-3 0-2 0,-5 0 1 16,9 0-6-16,0 0-2 0,-4 0 9 0,-5 0-7 16,9 0-4-16,-9 0-14 0,8 0-25 15,-8 0-47-15,6 0 9 0,-6 0-150 0,0 0-83 16,0 0 28-16,0 0-291 0,13-5 91 16,-15 5 38-16,-1 0 33 0,-1 2-2 0,-1-2 50 15,-16 7 21-15,11-7 21 0,-24 7 24 0,3-1 28 16,6 3 40-16,-11 8-1 0</inkml:trace>
  <inkml:trace contextRef="#ctx0" brushRef="#br1" timeOffset="145262.03">8376 2040 584 0,'0'0'196'0,"0"0"10"15,0 0-39-15,0 0 1 0,0 0 1 16,0 0-21-16,0 0-13 0,0 0-15 0,0 0 8 16,0 0-14-16,-13 20 1 0,13-15-7 0,-3-3 12 15,1 1-5-15,1 2-13 0,0 0-14 16,-2-2 19-16,2 0-26 0,0 1-12 0,-1-1 16 16,0 1 11-16,-1-1-10 0,-1-1-17 0,2 2 3 15,0 1 1-15,0-3 3 0,-3 3-7 0,2-1 32 16,-2 0-11-16,-4 6-9 0,-2 2-18 0,-2 0 10 15,-1 0-13-15,0-2 9 0,-2 2-9 16,2 0-1-16,-1 1 9 0,-3 0-28 16,0 1 22-16,0-2-22 0,4-4 20 0,-5 3-3 15,1 2-6-15,7-2-3 0,-7 2 7 16,1-2-9-16,-1 1-12 0,3-1 0 0,-3 2 8 16,1 2-7-16,0-2 0 0,-3-1-4 15,1-1 7-15,0 2-23 0,2-2 12 0,-2 2-12 16,-1 0 9-16,2-4-12 0,0 2-14 0,1 1 21 15,1-1-7-15,0 0 3 0,1 0 13 16,0 2-11-16,-1-3-8 0,2 4 2 0,-1-2-17 16,0-2 9-16,-2 1 16 0,2 1-2 15,-2 1 3-15,-1 0-1 0,0 0-2 0,-1 4 4 16,4-4-2-16,-6-1-6 0,5 2 2 0,-2 0 2 16,2 0-1-16,1-4-3 0,1 1 10 15,-1 0-12-15,2 1-8 0,0-4 12 0,4 0-1 16,4-3-4-16,-2 2-3 0,3-4 9 15,0 0-3-15,1 1 1 0,1-3-1 0,-1 2-14 16,0-2 21-16,2 2-10 0,0-3 4 0,-2 3 2 16,2-3-16-16,0 1 6 0,1-1-2 0,-3 2-3 15,3-1 0-15,0-1 10 0,0 0-16 16,0 0 16-16,4 0-6 0,-1-1 0 0,-1-1-2 16,2 0-4-16,1-1-1 0,9-4 9 0,0-1-1 15,4-4-8-15,-1 0 6 0,1 0-4 16,-3-1 6-16,4 0-12 0,-3 1 0 0,0-1 13 15,-3 5 0-15,2-4-14 0,-2 2 21 16,0-4-16-16,-3 4 2 0,-2 2-3 0,-1 1 6 16,0 1-6-16,-3 4 9 0,-2-3 2 0,2 1-8 15,-1 2-1-15,-1-3-1 0,1 3-6 16,-2-2 17-16,3 3-9 0,-2-1 2 0,0 0-3 16,0 1 2-16,-2 0-6 0,3-1 1 0,-2 0-16 15,-1 1-22-15,1 0-26 0,-1 0-36 16,0 1 11-16,-1 0-73 0,1 0-63 0,-1 1 22 15,-2-1-378-15,2 0 51 0,-2-1 54 16,2 1 37-16,0-2 31 0,1 2 20 0,-4 0 51 16,4-2 12-16,-1 1 1 0,2 2 34 0,0 1 34 15</inkml:trace>
  <inkml:trace contextRef="#ctx0" brushRef="#br1" timeOffset="146667.94">4768 5593 374 0,'0'0'128'16,"-14"0"1"-16,14 0 7 0,0 0-37 16,0 0 35-16,0 0-30 0,0 0 24 0,0 0-8 15,0 0-6-15,0 0-8 0,0 0 4 16,0 0-10-16,0 0-11 0,0 0-7 0,0 0 4 15,0 0-9-15,0 0-10 0,0 0-2 0,0 0 8 16,0 0-16-16,0 0 3 0,0 0-7 0,0 0 7 16,0 0-22-16,0 0-4 0,0 0 7 15,0 0-13-15,0 0 6 0,0 0-5 0,0 0 12 16,5-5-22-16,-1 0 19 0,6-7-7 0,2-1 11 16,-1-2-18-16,-2 4 0 0,0-3-2 0,1 1 12 15,3-2-19-15,-1 2 21 0,2-4-17 16,1 2 2-16,2-2-13 0,-3 1 16 15,2-2-13-15,0-1-11 0,0 3 5 0,-3 0-6 16,6-1 5-16,-2-1 9 0,1-2-11 0,-2 0 16 16,1 1-8-16,-2 3 9 0,4-2 2 15,-6 0-19-15,2 3-2 0,0-3 0 0,0 4 7 16,-2-1 8-16,-1 0-2 0,0-1-15 0,2 3 25 16,-2-2-27-16,2-1 4 0,0 1 10 15,1 1-15-15,-2-2 7 0,-1 4 3 0,0-4-10 16,3 4 31-16,-4-2-23 0,3 2 8 15,-6-2-3-15,6 0 5 0,-3 1 11 0,2 2-2 16,-1-1-6-16,1 1-25 0,-1 0 6 0,-2 0 9 16,3-1-6-16,-1 0-5 0,-3 2 31 0,2 2-40 15,-1-2 13-15,2 2-4 0,-5-2 23 16,1 3-9-16,-1 4-10 0,-2-1 3 0,-1-2 10 16,0 5-5-16,0-5-9 0,2 5-5 0,-4-2 2 15,2-1 19-15,-1 1-26 0,0-1 9 16,0 1 24-16,0 1-8 0,-1-3-14 15,2 1-1-15,0 2 3 0,-4-3-16 0,2 1 1 16,0 0-17-16,1 0-14 0,0-3-19 0,0 3-33 16,-1-2 0-16,1 2-18 0,1 0 10 15,-2 0-72-15,2-2-52 0,2-6-68 0,-3 5-95 16,1 0 44-16,-2 4 40 0,0-3 18 0,0 4-41 16</inkml:trace>
  <inkml:trace contextRef="#ctx0" brushRef="#br1" timeOffset="147369.9">5914 4329 668 0,'1'0'220'0,"0"-2"-13"0,1-1-8 0,-2 1-7 16,0 2-15-16,0-1-15 0,0 1 0 15,0 0-18-15,0 1-16 0,0-1-15 0,-2 1 29 16,2 3-34-16,-2-2 19 0,0 1-23 0,0-1-16 16,-1 3 13-16,1 0 5 0,-3-1-35 15,-9 6 9-15,3 2-9 0,-1 3 15 0,-2-4-17 16,0 2-5-16,-1 0-6 0,1 1-7 16,-1-1 20-16,1-1-5 0,-1 3-18 0,0-2 2 15,-1 3 2-15,0 0-28 0,-3-3-3 0,2 3-1 16,1-2 19-16,-3 1-3 0,4 3-27 15,-7 0 18-15,2-1-3 0,-1-2-2 0,1 4 3 16,1-1-3-16,0 0-1 0,0-1-16 0,4-1 1 16,-2-1-4-16,3-1 10 0,0 1 4 0,0-1-1 15,-2 0-1-15,5-2-2 0,2 1-1 16,-3 1-1-16,5-2-1 0,-4-2-18 0,1 1 0 16,4 0 10-16,0-4-29 0,-1-1 17 0,2 1-45 15,-1-3-38-15,2 0-16 0,-1-1-29 16,1-1-43-16,0 3-24 0,1-4 18 0,0 2-254 15,-2-1 21-15,1 2 61 0,0-3 9 0,0 1 35 16,1 0-12-16,0 0 47 0,-1-1 12 16</inkml:trace>
  <inkml:trace contextRef="#ctx0" brushRef="#br1" timeOffset="151432.72">6176 4144 635 0,'0'0'295'0,"0"0"-11"15,0 0-24-15,0 0-24 0,0 0-10 16,0 0-22-16,0 14 19 0,0-14-39 15,0 0-9-15,0 0-10 0,0 0-17 0,0 0 26 16,0 0-5-16,0 0-15 0,0 0-2 0,0 0-23 16,0 0 8-16,0 0 8 0,0 0-16 15,0 0-5-15,0 0 20 0,0 0-4 0,0 0-15 16,0 0 19-16,0 0-11 0,0 0-17 16,0 0-1-16,0 0-3 0,0 0-20 0,0 0-2 15,0 0 2-15,0 0 7 0,-12-1-22 16,11-7-12-16,0 3-8 0,1-5 16 0,0-4-21 15,-7-15-9-15,4 10 16 0,-1-1-27 0,-3 2-7 16,4 0 23-16,-1 0-12 0,0 1-3 16,1 3 4-16,1 2-4 0,0 2-8 0,0 1-13 15,2-1 17-15,-3 2-10 0,2-1 9 0,0 2 12 16,-4-10 11-16,3 2-25 0,1 2 4 16,-1 2-11-16,2 3 5 0,0 0-5 0,0 1 5 15,0 1-14-15,-2-5 12 0,2 7-10 16,0 4 17-16,0 0-32 0,0 0 8 15,0 0-5-15,0-9 11 0,0 9-6 0,0 0-21 16,0 0 24-16,0-6-24 0,0 6 12 0,10-8 26 16,-8 8-27-16,3 0 16 0,-3 1 0 0,4-1-6 15,-1-1-10-15,-1 1 0 0,4 0 0 16,-1 1 0-16,-7-1 0 0,9 0 2 16,2 0-5-16,5 0 12 0,0 0-6 0,3 0 14 15,-1 0-24-15,-2 0 7 0,-2 0-9 0,0 7-2 16,-5-7 22-16,20 11 21 0,-12-11-26 15,0 3 0-15,-4-2-14 0,0-1 11 0,-1 0 3 16,-12 0 27-16,9 0-38 0,0 0 10 0,-1 0 2 16,-2 0-10-16,1 0 10 0,-7 0 8 15,7 0-20-15,1 0 9 0,-8 0-7 0,8 0 38 16,-8 0-47-16,7 0 45 0,-7 0-32 0,6 0 0 16,-6 0 0-16,0 0 4 0,7 0 14 0,-7 0-19 15,0 0 3-15,0 0-13 0,0 0 19 0,11-1-2 16,-12 2-5-16,1 3-8 0,-4-1 29 15,0 0-21-15,2 2 2 0,-10 8-11 0,0 0 15 16,6-2 12-16,-7 2-19 0,-3 3 12 16,2-2 2-16,2-2-16 0,-3 4 11 0,1-4-7 15,0 5-18-15,1-5 22 0,3 0-1 0,-3 0 6 16,0 0-9-16,0-1 15 0,1-1-18 16,-1 0-13-16,3-1 18 0,-1-2 0 0,4-1 0 15,-2 5-11-15,0-4 11 0,-3 2-2 0,5-4-7 16,-2-1 3-16,3 1-28 0,0-1-11 0,-1-2-18 15,1 1-34-15,1-2-21 0,-1 1-56 16,1 1 17-16,-2-3-106 0,2 0-62 16,5 0 30-16,0 0-313 0,-7 0 32 0,7 0 50 15,-9-16 82-15,9 9 18 0,5-11 60 0,1 0 21 16,3-1 24-16,3-1 24 0,0-1 0 0,4 1-28 16,-1-2 37-16</inkml:trace>
  <inkml:trace contextRef="#ctx0" brushRef="#br1" timeOffset="151872.63">6629 3266 219 0,'1'-5'420'0,"1"1"-54"16,0 0-32-16,-2 0-39 0,1 3-43 16,-1-3 3-16,4 3-20 0,-4 0-28 15,-4 0-3-15,4-1 1 0,0 2-33 0,-1 0 27 16,1 3-23-16,-2-2-23 0,1 4 11 0,0-1-6 16,1 1-6-16,-5 9 3 0,2-1 2 0,2-1-10 15,1 0-1-15,-2 6-11 0,0 6-15 16,-1 3-2-16,1-2-16 0,0-2-3 0,0 4-1 15,-2-2-15-15,0 1-9 0,4-1-10 16,-6 0-6-16,5-2-8 0,-1-6-7 0,1 6-6 16,-1-4-6-16,2-3 5 0,0-5 0 0,-2 0-12 15,2-2-4-15,-1 0-29 0,1-2-26 0,0-2-4 16,0 1-22-16,0-2-47 0,0 0 13 16,0 0-71-16,0-1-35 0,-3 0-36 0,1-2-37 15,0 1 24-15,0-2-143 0,2 0-83 16,-4 0-1-16,4 0 20 0,0 0 64 0,0 0 20 15,0 0 23-15,-7 0-23 0,-4-11 17 0,7 7 93 16,2-1-22-16</inkml:trace>
  <inkml:trace contextRef="#ctx0" brushRef="#br1" timeOffset="152314.6">6428 3514 483 0,'-2'-7'355'0,"-6"-4"-55"0,2 2-24 0,4 0 1 16,-1 1 6-16,1 2-39 0,0 2-44 0,0 2-6 16,1-3-9-16,-1 2-13 0,2 2-16 0,-2-2-17 15,2-1 4-15,0 4-15 0,0 0-4 16,0-1-11-16,0 1 16 0,0 0-10 0,6 1 7 16,-2-1 5-16,1 1 10 0,3 2-4 15,8 0-6-15,-7-3 5 0,8 0-8 0,24 3-8 16,-31-3-3-16,11 0-5 0,2 0-12 0,1 0-15 15,3 0-9-15,-3 0 3 0,2 0-20 16,-2 0-2-16,0 0 1 0,-2 0 3 0,1 0-22 16,-4 0 0-16,0 0-3 0,-2 0-2 15,-3 0-7-15,-1 0-4 0,-6 0 6 0,1 0-1 16,0 0 1-16,-2 0-10 0,-6 0 6 0,7 0 3 16,-7 0 8-16,6 0-1 0,-6 0-13 0,8 0 4 15,-8 0 3-15,0 0-1 0,6 0-6 16,-6 0-9-16,0 0 11 0,8 0-25 0,-8 0 0 15,0 0-8-15,0 0 0 0,5 0-29 0,-5 0-26 16,0 0-33-16,0 0-28 0,0 0 12 16,0 0-104-16,11 6-60 0,-11-8-49 0,-2 0 28 15,2 2-278-15,-4 2 46 0,1-2 55 0,-4 0 37 16,1 3 32-16,-10 1 46 0,-2 2-18 16,-2-5 57-16,7 0 20 0,-4 6-5 0,1 2 43 15</inkml:trace>
  <inkml:trace contextRef="#ctx0" brushRef="#br1" timeOffset="155529.4">3645 3542 371 0,'-17'14'116'0,"-15"14"-17"0,19-13-10 0,3-5-13 16,-3-1-18-16,2 0-9 0,3-2 32 0,1-4-9 16,4 1-10-16,-4 0-5 0,5-3-7 15,-1 2-13-15,2-3-2 0,0 3-4 0,-2-3-4 16,3 1 17-16,0 1-22 0,0-1-5 0,0-1 1 16,0 0 19-16,0 0-3 0,0 0-1 15,0 0-15-15,0 0-5 0,9 1 61 0,-5-2-30 16,0 0 20-16,-1 1 0 0,0-2-44 0,3 0 25 15,0-3 20-15,5-3-15 0,3-1-12 16,-1 0 36-16,4-2-11 0,-1-3-19 0,3-1 22 16,2-1-7-16,-2-1 8 0,3 0-7 0,-1-1-5 15,2-5-3-15,3 3 12 0,1-1-20 16,0 1-1-16,2-2-2 0,-2 1-3 0,4-4 7 16,1 1-1-16,0 1 10 0,2-2-23 0,2-2 4 15,0-1 6-15,-2 2-14 0,2-3 1 16,1 1-16-16,4-4 31 0,1 1-9 15,0-1-2-15,1-1 7 0,0 0-25 0,1 0-1 16,3 0 11-16,-4-1-12 0,-1-1 11 0,2 0 3 16,0-1-15-16,1-1-4 0,-1-1-6 0,-1 2 18 15,2-1-21-15,1-2 6 0,2 1-9 16,1-2 32-16,-1-2-26 0,-1 5 18 16,-4-1-32-16,3 0 26 0,-5 1-13 0,0-2-1 15,0 4 16-15,-2 1-11 0,-1-1-9 16,-3 0 14-16,3 0-24 0,3 0 10 0,-3-1 3 15,2-1-6-15,-1 1 4 0,0 1 5 0,-1-1-1 16,1 0-3-16,-3 1 6 0,1-1-6 0,1 7 32 16,-1-3-8-16,-3 5-19 0,-1-1 21 15,-1 3-8-15,-2-1 2 0,-3 1-9 16,-2 3 25-16,1 1-32 0,-3 0 20 0,0 0-9 16,-1 2 2-16,1 4 16 0,-2-5-17 0,0 1-6 15,2-1-3-15,-4 1 21 0,1-2-8 0,2 3-14 16,2-3 5-16,-3 0 4 0,-2 1 7 15,5-2-3-15,-1 3-4 0,-3 0 16 0,0 2-33 16,0-1 34-16,0 1-18 0,0-2-28 0,-6 2 30 16,4 2-9-16,0 1 13 0,-1 0-24 15,-2 1 7-15,-1 0 3 0,0-2 12 0,-3 1 8 16,4-2-29-16,-1 1 35 0,-2-4-19 0,5 3 6 16,0-2-36-16,2 0 14 0,0 0 12 15,-1 1-10-15,0 0 16 0,0 2-16 0,0-3 22 16,-4 7-39-16,1-1 13 0,-6 1-3 0,-1 5 19 15,0-1-14-15,-2 2 8 0,-1 0-3 16,-5 1 6-16,2 0 13 0,1 2 16 0,0-2-42 16,-3 1 12-16,1 1 9 0,1 0-21 15,2-2 13-15,-4 3-1 0,3-1 6 0,-2 0-2 16,1-3-11-16,0 3 22 0,0-1-1 0,1 0-16 16,-3-1-2-16,1 1 5 0,2-1 23 15,-2 1-40-15,2 2 3 0,-2-4 36 0,2 3-35 16,-3-1 15-16,1 2-1 0,0-2-7 15,0 0-23-15,2 2 40 0,-3 0-3 0,1-1-34 16,-1 2 0-16,0 0 22 0,0 0 2 0,0 0 7 16,0 0-28-16,0 0 26 0,0 0-23 15,0 0-16-15,0 0 10 0,0 0-7 0,0 0 19 16,-6-8-20-16,3 7 8 0,-1 2-25 0,-2 0 2 16,-11 2 18-16,8-3-19 0,-24 9-4 15,9-3 16-15,-2 1-8 0,-1 0 7 0,4-1 19 16,3-4-2-16,2 3-2 0,1-1 3 0,6-2-13 15,2 4 15-15,3-5 7 0,0 1 29 16,1-2-10-16,1 1 20 0,2 1-16 0,2-2-2 16,0 0 5-16,0 0 11 0,0 0-11 0,0 0 2 15,-8 0-12-15,8 0 4 0,0 0 9 16,0 0-9-16,0 0 14 0,-6 0-37 0,9-2 26 16,-1-1 3-16,2 2 39 0,12-6-48 15,-3 2 29-15,4-7-19 0,2 6 9 0,-1-3-9 16,1 1 21-16,2 1 0 0,-1 0-4 0,3 0-4 15,-1 0-3-15,-2-1 33 0,2 1-19 16,1 1-6-16,-5 1-15 0,4-1 11 0,-6 1-8 16,-3 3-4-16,5-2 16 0,-4 2-4 0,-5 1-3 15,1 1-21-15,-4 0 9 0,1 0-16 0,-2 0 17 16,-1-1 5-16,0 1-29 0,-4 0 16 0,0 0-7 16,0 0 11-16,18 24-2 0,-17-9-1 15,0 4-19-15,-1-9 29 0,0 4-13 16,0 7 3-16,-11 20-15 0,7-17-1 0,-2 0 10 15,0-2 13-15,0 3-3 0,2-3-2 0,-2-3-25 16,2 1 24-16,-4-2-10 0,3-2-8 16,1-5 13-16,-2 0-6 0,3-5-9 0,-1 1 36 15,1-1 17-15,-1-2-1 0,0-1 8 16,-1 0-3-16,1-2 8 0,-1 2-3 0,-3-3-31 16,8 0 6-16,-7 0 7 0,-5 0-6 0,-19-16-17 15,14 12 1-15,0-4-7 0,-4 0-9 16,-3-3-7-16,1 2-11 0,5 0-32 0,0 0 4 15,2 1-103-15,-2-1-41 0,1 3-67 16,11-3 26-16,-1 4-301 0,5-1 25 0,2 1 71 16,0-2 31-16,0 7 30 0,0 0-24 0,0-9 26 15,0 1 69-15,10-3 22 0,-7 4 21 16</inkml:trace>
  <inkml:trace contextRef="#ctx0" brushRef="#br1" timeOffset="156290.35">5677 624 512 0,'0'-6'292'0,"0"2"-25"15,0-2-11-15,-1 1-31 0,1 1-10 16,0 1-38-16,0-2-3 0,1 3-46 0,-2 2 8 16,2-1-4-16,1 2-23 0,0 1-23 0,1 3-4 15,8 5-4-15,-4-2-4 0,-1 2 9 16,4-1-12-16,2 9 4 0,1-5-1 0,1 1-29 15,0 0-3-15,0 2-19 0,-1-5 3 16,0 5 11-16,-2-5-19 0,0-2-57 0,-1-1-25 16,-4-3-57-16,-3 1-22 0,-1-4 13 0,-1 3-226 15,0-1-38-15,-1-4 43 0,0 0 15 16,0 0 21-16,0 0 18 0,0 0 9 0</inkml:trace>
  <inkml:trace contextRef="#ctx0" brushRef="#br1" timeOffset="156776.32">5664 765 779 0,'-5'0'264'16,"0"1"-24"-16,-2 3-31 0,2-2 4 0,-10 7-48 16,0-1-4-16,0 0 12 0,-1 3-42 0,2 0-20 15,2 0-1-15,-1-1-8 0,5-2-2 16,4 1-26-16,-2-2-1 0,2 0 14 0,1-3-14 15,2 2-13-15,1-2-17 0,0-4 2 16,0 0 15-16,0 0-43 0,22 21-5 0,-14-16 13 16,8 1 20-16,-6-3-17 0,-1 1-14 15,5 3-4-15,-3-3 21 0,-2 0-28 0,-1 0 4 16,-2 0 11-16,-3 1-5 0,3-3 8 0,-2 2-13 16,-2 2-3-16,1 0 16 0,-3-2-31 15,0-4 21-15,0 0-14 0,0 13 25 0,-18 17-5 16,10-14 4-16,-2 0-16 0,0-2 23 0,0 0 20 15,-3-3-9-15,1-2-4 0,1 0-3 0,-1 0 30 16,4-2-5-16,-7-1-7 0,6-2 68 16,-1-3-7-16,1 1-4 0,1-2-6 15,0 0 2-15,8 0 5 0,0 0-26 0,-9 0 13 16,-3 0-5-16,-15-18-17 0,12 10-19 0,-2-6 1 16,0 1-4-16,-6-1 5 0,4-3-30 0,2 1 6 15,-2-2-18-15,-5 4-8 0,5-4-21 16,-2 1-25-16,2 2 5 0,0 0-89 0,-3-1-37 15,2 1-51-15,5 2-53 0,-5 2 27 16,9 6-254-16,1-1 20 0,7-2 24 0,-1 2 33 16,4 6 25-16,0 0 48 0,0 0 2 0,14-18 33 15,-1 7 35-15,2 0 5 0</inkml:trace>
  <inkml:trace contextRef="#ctx0" brushRef="#br1" timeOffset="156957.32">5320 651 449 0,'-3'-4'303'16,"-4"3"-29"-16,4-1-44 0,-4 2-5 0,1 0-18 15,-2 2-41-15,-7 2-2 0,-6 1-45 16,6 4-1-16,-2-2-22 0,2 4-24 0,3 0-43 16,2 3-48-16,1 0-68 0,3 0 9 0,-2-1-287 15,7 7 7-15,1-10 61 0,0 5 1 0,15 26 5 16,-10-17 4-16</inkml:trace>
  <inkml:trace contextRef="#ctx0" brushRef="#br1" timeOffset="157137.29">5424 1400 509 0,'4'10'304'0,"-1"-3"-40"0,-3-3-36 16,1 2-11-16,0-3-34 0,0-1-22 0,-1 0-26 15,3 0-15-15,-2 2-30 0,0-4-51 0,1 1-64 16,-2-1 3-16,0 0-233 0,0 0-88 0,-2-1-2 16,0-1 51-16,-2 0 11 0,2 0 6 15</inkml:trace>
  <inkml:trace contextRef="#ctx0" brushRef="#br1" timeOffset="157502.28">5034 1224 374 0,'-10'-14'364'0,"-2"0"-24"0,0 6-74 0,4-1-19 15,-1 4-24-15,1 1-26 0,-1 1-4 16,3 0-44-16,0 3-20 0,6 0-4 0,0 0-1 16,-22 14-18-16,12-1-8 0,-2 0-23 15,7 3 14-15,-3 2-33 0,7-4 14 0,1 0-24 16,0-5-5-16,0 2 14 0,14 19-10 0,-4-16-17 15,2-2 2-15,2 0 16 0,1-3-24 16,3-3 28-16,-1-1-35 0,-1-2 18 0,-3-2-26 16,-13-1 5-16,13 0 12 0,-1 0 2 15,12-13-9-15,-14 7-19 0,0-3 30 0,-1 2 10 16,-4-1 0-16,-1 1-54 0,-4-2 19 0,0 0-4 16,0 9 1-16,0-9-4 0,-18-17-9 15,8 12-15-15,-2 1-8 0,-3-1-24 0,1 4-22 16,-5-1-60-16,2 4 12 0,-2 0-172 0,0 0-119 15,2 4 31-15,-3 2 11 0,7 1 44 16,3 0 21-16,-4 0 18 0,1 0-36 0</inkml:trace>
  <inkml:trace contextRef="#ctx0" brushRef="#br1" timeOffset="157724.26">4616 1224 967 0,'-4'-1'374'0,"2"-1"-95"0,-2 2-10 16,0 2-74-16,2 0 5 0,0 3-29 0,1 0-37 16,0 2-4-16,1 0-12 0,0 14 14 15,0-14-37-15,0 6-4 0,11 17-11 0,-4-11 5 16,2 0-25-16,0-3 15 0,-1 0-42 16,0-1-33-16,0-6-55 0,-6 1-26 0,4-2-39 15,-2 8 12-15,-4-8-223 0,0-2-71 0,0-6 41 16,0 0 19-16,0 8-2 0,-15 3 47 15,7-10 6-15,-4 9-38 0</inkml:trace>
  <inkml:trace contextRef="#ctx0" brushRef="#br1" timeOffset="158231.24">4423 1423 430 0,'-5'-3'292'0,"1"1"-33"0,0-2-31 0,3 3-39 16,-3 1 5-16,4 0-6 0,-1 0-33 15,1 1 10-15,0 1-15 0,0 0-38 0,1 0 16 16,-1 2-19-16,4-1 11 0,-3 2-7 0,3-1-34 16,2 12-17-16,1-8 15 0,-2 6-3 15,-1-3-26-15,-3 0 19 0,-1 0 5 0,0-11-29 16,0 16 10-16,0 1 13 0,-19 19-14 16,11-18-34-16,-1-3-9 0,0 3 7 0,-1-5 21 15,5-5-14-15,1 1 20 0,0-2-36 16,2 0 20-16,-1-1-24 0,3-1 2 0,0 0-1 15,0-5 0-15,0 0-6 0,26 8 4 16,-8-6 0-16,-2 0 19 0,-2 0-25 0,0-2-1 16,-2 0-4-16,-2 1 10 0,-1-1 16 0,0 0 10 15,-4 1-4-15,3-1-12 0,-3 2-30 16,1-1 25-16,-2 1 6 0,-1 0-13 0,1 3 21 16,-3-1-9-16,0 1 13 0,-1 1 27 15,0-6-4-15,0 0-5 0,0 14 20 0,0-1-4 16,-15 15-8-16,10-15-5 0,2-2-4 0,1-3-4 15,-1 9-20-15,-1-3-3 0,3-3 25 16,-4 6-18-16,2-3-2 0,2-2 7 0,1-12-5 16,0 11 7-16,0 2-11 0,0 1-17 0,0 1 3 15,0-3 3-15,0 4 12 0,0-3-3 16,-14 13-1-16,9-10-10 0,-2 0 0 0,2-5-49 16,-5 0-25-16,0 1-38 0,-2 0-34 15,-2-1-57-15,0-4 18 0,-4 3-311 0,4 1 48 16,-4-3 3-16,3-3 34 0,-4 1 49 0,1-2 27 15,1-1 42-15,2-3-10 0,-4 1 9 16</inkml:trace>
  <inkml:trace contextRef="#ctx0" brushRef="#br1" timeOffset="158744.21">4049 1848 325 0,'0'-12'479'0,"-3"1"-126"0,3 2-17 0,-1 1-50 15,-1 2-37-15,1 1 32 0,1 5-43 16,0 0-28-16,0 0-39 0,-5-14-18 0,5 11-17 16,0 4-19-16,1 2-31 0,1 0-9 0,0 2 42 15,-1 2-14-15,7 11-10 0,0 1-11 16,1-1-40-16,2 2 2 0,1 1-5 16,-2-1-4-16,1 2-4 0,-3-1 8 0,1-1-5 15,0 2-4-15,1-6 1 0,-6 4-5 0,-3-2-1 16,2-6-1-16,-2 0 18 0,-1-2-32 15,1 2 23-15,1-6 11 0,-2 0 20 0,0 0-24 16,0-6-6-16,0 0 35 0,0 0-1 0,0 8-9 16,0-8-15-16,0 7 8 0,0-7 18 15,-12 7-15-15,8-7-6 0,-2-1-6 16,2-1-1-16,-10-5-3 0,-1-1-7 0,-1-1-1 0,0-2 5 16,-1 0-7-16,-3 2-8 0,1-1-2 15,-2 3 18-15,2-3-15 0,1 6 0 0,-4 0-2 16,3 4-1-16,13 0-12 0,-7 0 4 0,-2 0 11 15,-17 22-8-15,16-8-1 0,3-4-5 16,3 3-12-16,-1 1 2 0,3-1 13 0,3 0-10 16,2-2 6-16,2-4-12 0,1 2-3 15,0-9 17-15,0 0 0 0,12 17-2 0,-7-13-13 16,10 0 11-16,-2-2 6 0,7-1-19 16,-12-1-34-16,6 0-39 0,15-19-18 0,-11 10 9 15,-2-2-110-15,-5-4-49 0,3-1-76 16,-4 3 31-16,1-1-229 0,-9 0 43 0,2-1 36 15,-4-1 62-15,0 8 26 0,0-5 25 0,0-3-24 16,-11-19 74-16,3 17 12 0,-1-2-19 0</inkml:trace>
  <inkml:trace contextRef="#ctx0" brushRef="#br1" timeOffset="158931.2">3909 1820 1011 0,'4'-17'374'0,"2"-1"-38"16,0 0-44-16,6-4 28 0,-1 3-47 0,1-4-25 15,2 0-6-15,3-2-13 0,1-2-39 0,2 3-35 16,-3-2 8-16,2 3-39 0,-1-1-39 0,0 2-7 16,-3 0-131-16,1-2-63 0,-2-1-108 15,-5 4 20-15,1 0-241 0,0-1 37 16,-5 1 29-16,0 6 28 0,-2 2 24 0,-3 13 22 16,0-8 18-16,0-2 16 0,0 4 8 0</inkml:trace>
  <inkml:trace contextRef="#ctx0" brushRef="#br1" timeOffset="161326.04">5222 6226 314 0,'14'0'203'0,"-14"0"-56"16,0 0 5-16,0 0-9 0,0-13-9 15,0 13 20-15,13 0-20 0,-13 0 16 0,0 0-16 16,0 0-7-16,0 0-25 0,0 0-3 0,0 0 15 16,0 0-15-16,0 0-1 0,0 0 8 0,0 0-29 15,0 0 19-15,0-15-21 0,0 15 7 16,0 0 9-16,9-20 2 0,-10 19 3 0,-2 0 19 15,-1-2-19-15,3 0 6 0,-3 0 5 16,2 1-11-16,0-3-11 0,1 3-7 0,-2-4 32 16,2 2 1-16,-1 0-2 0,0 0-20 0,1-3-4 15,0 1-7-15,-1 1 17 0,1 1 1 16,0-2-2-16,0 0-16 0,-1 2-4 0,0-3-6 16,-2 3-13-16,2-3 15 0,-5-4-21 0,2-2 20 15,-7 4-12-15,1-2-10 0,5 2 10 16,0 2-6-16,1 1 5 0,-1-2 11 0,1 3-3 15,1 1-6-15,0-1-1 0,0 3 2 16,2-1-5-16,-1-1-5 0,1 2 1 0,-2 0-11 16,1 2 5-16,1-5-7 0,-2 4 3 0,4 1 3 15,0 0-17-15,-7 0-4 0,7 0 2 16,-9 0-18-16,9 0 18 0,-10 0-2 0,4 0-13 16,6 0 8-16,-17 13 9 0,5-2-14 15,3-2-2-15,-2 4 17 0,2-4-12 0,0 4-4 16,3 2 6-16,0 2 3 0,-1 0 13 0,3-5-11 15,4 0 4-15,0-1-4 0,0-11 6 16,0 8-13-16,0-3 1 0,0 2 13 0,17 14-17 0,-8-7 2 16,4-4 17-16,0-4-32 0,-3-1 32 15,5 1-29-15,-2-4 7 0,-2 1 13 0,-11-3-16 16,9 0 0-16,0 0-1 0,7 0 0 16,12-12 1-16,-15 6 5 0,-2 3 4 0,-3-1-13 15,-2-1 9-15,-1-1 0 0,-1-1-21 16,0 1 12-16,-3-2-7 0,1 1 12 0,-2 0-5 15,0-1 24-15,0-5-38 0,0 1 24 0,0-2-14 16,-12-14-5-16,9 21 7 0,2-4-2 0,-2 4 11 16,1-1-8-16,-1 1 13 0,2 3-12 15,-3-2 16-15,1 4-7 0,0-3 15 0,-1 2 4 16,-1 2-17-16,-2 2 4 0,7-1-9 16,0 0-6-16,-10 0 1 0,-2 0 15 0,0 0-23 15,-15 16 22-15,12-6 5 0,1-5-2 16,1 5-3-16,2-2-9 0,0 3 7 0,1 2 1 15,4-2-1-15,-5 1-1 0,9 1 20 0,1-1-4 16,1 1-17-16,0-13-7 0,0 8-4 0,11 17 6 16,-1-13-15-16,3 0 15 0,0-1-2 15,2-3 1-15,1 0-17 0,0-2 1 0,1 1 20 16,-1-4 0-16,-1-1 0 0,-2-1-3 0,-13-1-21 16,13 0 19-16,1 0-5 0,-1 0 0 15,15-17 9-15,-13 11 0 0,-4 5-21 0,-1-10 0 16,-3 5 41-16,-4-2-2 0,2-2-22 15,-3 4 1-15,-2-1-9 0,0 7 1 0,0-11 13 16,-16-13-1-16,7 9-15 0,-2 2-1 0,-1-1-1 16,0 3 12-16,-4-2-1 0,5 2-6 15,-2 4-3-15,2 0-1 0,3 3-12 0,0 0 7 16,2 3 2-16,-1-1 31 0,2 1-3 16,0 1-32-16,5 0 1 0,0 0 2 0,-9 0 0 15,-4 11 1-15,7 0 6 0,0 0-9 0,-1 7 2 16,5-4 0-16,-2 2 3 0,1-3 11 15,3 0 0-15,-1-3 22 0,1-2-3 0,0 1-27 16,15 17 1-16,-7-12-19 0,0-2 25 0,-1-2 1 16,1-8-3-16,-3 5 2 0,8 0-1 0,-3-1-2 15,0-3-16-15,-1-2-1 0,-9-1 17 16,8 0-7-16,0 0 0 0,-2 0 14 0,1 0 16 16,5-10-3-16,-5 7-21 0,-4-2 0 0,8-6 0 15,-3 4-4-15,-5-3-1 0,4 1-3 16,-7-1 8-16,0 0-12 0,0 2 2 0,0 8 1 15,0 0 13-15,0-9-8 0,-16-9-1 0,3 9-1 16,0 2 2-16,0 7 9 0,4 0-4 16,-7 0 1-16,2 0 0 0,-16 11 25 0,14-3-2 15,6-2-2-15,1 0-3 0,2-4-1 0,0 3-2 16,4 1-3-16,1-1-1 0,-1 0-1 0,3-3-1 16,0-2-34-16,0 0-7 0,0 11 22 15,15 12 1-15,-5-11 2 0,2 1 9 0,0-2 2 16,1-2-14-16,-2-7 2 0,-2 4 12 0,7 1-8 15,-4-3-1-15,1-1-3 0,-3 0-19 16,-10-3 20-16,8 0 2 0,2 0-2 0,-3 0 2 16,-1 0 0-16,-6 0-2 0,9 0-12 0,5-13 1 15,-6 2 40-15,-2 1-16 0,0 3 3 16,-3-1-1-16,-2 3-22 0,-1-1 12 0,0 6-9 16,0-9-8-16,0-2 7 0,-18-15 15 0,8 10-1 15,-2-1 14-15,0 5-10 0,-2 0 0 0,-1 2-29 16,0-1 2-16,5 6 28 0,-3 3 1 15,7 1-3-15,-3 1 11 0,9 0-2 16,-6 0-23-16,-8 13-4 0,-2-3 9 0,9-1-24 16,4 0 21-16,-1 0 6 0,-5 9-3 0,8-5-8 15,1-2 7-15,0-11 1 0,0 9-13 0,11 15-1 16,-3-9 19-16,-4-4-2 0,6 3-18 0,3-5 26 16,0-1-5-16,1-1-7 0,0 0 2 15,-1-5-1-15,-2 0-13 0,10-1 1 0,-9-1 31 16,-12 0 12-16,10 0-2 0,3 0-25 15,16-11-8-15,-18 7-10 0,-4 0 1 0,0 0 2 16,-2-2 2-16,-1 1 38 0,-3 0-15 16,2 0-3-16,-4-2-1 0,1 7 0 0,0-11-4 15,-11-10 1-15,1 10-13 0,-1-2-1 0,-2 4 1 16,1 0 1-16,5 1 1 0,-1 5-3 0,1-1 15 16,1 4 1-16,1 0-1 0,5 0-2 15,0 0 1-15,-6 0-2 0,6 0 1 0,-14 13-4 16,13-10 0-16,-2 3 0 0,3-1 2 0,-1 3-11 15,2-1 1-15,2-2 1 0,-3 3-1 16,8 15-12-16,-3-15-4 0,3 3-13 0,0-1-26 16,2 1-18-16,-4-4-39 0,2-3-56 0,-1 2 17 15,-1-4-139-15,-2 1-98 0,-2-1 34 16,1 0-235-16,-1-2 37 0,0 0 28 0,-1 0 55 16,-1 0 65-16,0 0-8 0,0 0 35 0,0 0 14 15,-3-5 83-15,3 2 29 0,-2-14-61 0,-1 7 32 16</inkml:trace>
  <inkml:trace contextRef="#ctx0" brushRef="#br1" timeOffset="163927.89">9103 2519 554 0,'0'0'304'15,"0"0"-32"-15,-13 0 24 0,13 0-45 16,0 0-34-16,0 0 24 0,0 0-41 0,0 0 17 15,0 0-20-15,0 0-21 0,0 0-4 0,0 0 12 16,0 0-17-16,0 0-10 0,0 0-11 16,0 0 3-16,0 0-30 0,0 0 5 0,0 0-10 15,0 0-9-15,0 0 13 0,0 0-8 16,-15 0 11-16,15-1-10 0,0-3-6 0,0 1-8 16,-1 0-18-16,-1-1-4 0,-1 1 8 0,2 0-5 15,-2-1-5-15,2 1-6 0,-2 1-12 16,2-1 6-16,-1 0 3 0,-1 0-3 0,2 1-5 15,-2 0-21-15,1-1 4 0,-1 2-13 16,0 0 7-16,0 1-11 0,0-2 3 0,-1 2 2 16,1 2 3-16,0 0-12 0,3-2-3 0,-10 17-1 15,0-13-7-15,3 7 7 0,-1 2 1 16,-1 6-1-16,4-1-2 0,2-1 11 0,-3 0-11 16,6-2-13-16,-1-2 2 0,1-1 0 0,0-12 8 15,0 15 0-15,0 1-5 0,11 10 0 0,-3-13 23 16,-1-4-5-16,3 4-11 0,3-5 30 15,-3-4-14-15,0 2-9 0,2-6 20 0,-3 0-14 16,-9 0 0-16,14 0 0 0,1 0 6 16,18-15-7-16,-15 6 1 0,-4 2 29 0,1-1-33 15,-6 2 6-15,-1-5 22 0,2-1-28 0,-2-2 23 16,-2 0 1-16,-2-3-23 0,-2 4-18 0,-2-2-1 16,0 6 44-16,0-5-6 0,0-1-43 0,-15-12 9 15,10 12 14-15,-2-2-15 0,-1 6-8 16,2 1 8-16,0 2 10 0,3 1-3 0,-4 2-29 15,2-3 20-15,0 6-1 0,0-1 25 0,0 0-5 16,0 2-27-16,0-2-1 0,-2 3 23 16,7 0-34-16,0 0 15 0,-9 0-1 0,-15 12 0 15,10-2 11-15,0 0-5 0,1 0 0 16,0 2 21-16,4 2-2 0,4 3-30 0,0 0 21 16,1-1-27-16,4-7 26 0,0 0 1 0,0 2-29 15,0 4 12-15,0 2 3 0,16 14 7 0,-9-16-1 16,5-3 13-16,1-5-1 0,-2 5-20 0,4-6-14 15,0 2 1-15,2-3 1 0,-1-3 20 16,-5-2-12-16,-2 0 8 0,5 0 3 0,2 0 12 16,10-13-14-16,-14 9 3 0,3-2 1 0,-6 0 10 15,-1 1 0-15,-1-1-11 0,-1 0-1 16,-4-1 6-16,5-7-1 0,-3-1-11 0,-3-1 0 16,0 4 1-16,-1 2-8 0,0-2 14 0,-13-17 1 15,5 15 1-15,0 1-1 0,0 2-10 0,-2-2-10 16,3 11-6-16,-3-5 12 0,2 4-6 15,2 0 14-15,-2 3-17 0,8 0 25 16,-10 0-5-16,-1 0-3 0,-18 13-11 0,17-5 19 16,-5 2 0-16,8-4-1 0,-4 9-21 0,7-1 10 15,-2 1 8-15,1 0-2 0,2 1-1 0,3-3 1 16,1 0-1-16,1-4 1 0,0 1 7 16,11 14-6-16,-4-11-19 0,2-3 25 0,0-2-8 15,0-3 0-15,4 3 9 0,-1-4 0 0,0-2-2 16,6-1 0-16,-9-1 0 0,2 0-2 15,17-11-23-15,-17 10 15 0,-1-5-2 0,-3 3-5 16,-1-2 0-16,-1 2 2 0,0-4-1 0,-3 3 3 16,-1-1-1-16,-1-2 8 0,0 1 6 15,0-3-2-15,0-3 2 0,-10-12-16 0,1 13-9 16,2 0 22-16,-9 3 3 0,7 1-6 0,0 3 0 16,-1 1-15-16,1 1 7 0,2 2 8 15,-2 0 5-15,-3 0-19 0,-11 16 6 0,14-10-9 16,2-4 9-16,1 3 21 0,1 1-20 0,2 0 8 15,-1-1-23-15,2 4 24 0,1-5-17 16,1 2 16-16,-1 0-6 0,1-6-2 0,0 11 1 16,14 11 0-16,-8-15 9 0,-1-1-3 0,1-2 15 15,1-1-2-15,-1 0 9 0,11-1-2 16,-4-2-44-16,-2 0 30 0,-11 0-4 0,10 0-7 16,3 0 13-16,2 0-8 0,8-11-2 0,-16 6 2 15,-2 2-7-15,2-2-1 0,-2 0 1 16,-1 0 1-16,-3 1 26 0,0 0-2 0,-1-1-40 15,-1 0-3-15,1 5 16 0,0 0 5 0,-10-13-12 16,-3 8-6-16,0-2 2 0,0 6 2 16,13 1 23-16,-9 0-8 0,0 0-2 0,-14 12-13 15,13-11 27-15,0 5-13 0,4-1-1 0,0 0 10 16,3 1 0-16,-1 0-6 0,1-5-10 0,1 4 0 16,-1 1 2-16,3-3 11 0,-1 3-9 15,1-6 8-15,0 0 7 0,0 7-11 0,0-7 7 16,0 7-10-16,13 4 9 0,-8-10 6 0,1-1-30 15,-1 2 26-15,3-4-11 0,0 1-15 0,-2 1 31 16,6 0-15-16,13-11-4 0,-10 1-6 16,-2 2-1-16,1-2 35 0,-3 0-4 0,-6 3-26 15,1-1-15-15,-2-2 15 0,0 4 21 16,-3-5-28-16,0 4 21 0,-1 7-29 0,0-7 9 16,0 7 1-16,0-11 12 0,0 3 10 0,-15-3-25 15,-2 2 9-15,5 7-7 0,0 1-6 16,12 1-1-16,-13 0 10 0,-10 12 2 0,9-3 6 15,3-3 1-15,4 0 2 0,-3 6-2 0,4-4-5 16,0 0 14-16,5 0-9 0,-1 2-8 16,2-10 6-16,0 7-1 0,0 0-9 0,11 15 18 15,-3-8 5-15,3-5-16 0,0 1 22 0,-1-4-10 16,3 1-14-16,1-2 12 0,0-3-23 0,-3-1 19 16,2-1 5-16,-1 0 9 0,-3 0-12 15,4 0-7-15,2 0 3 0,14-12-5 0,-20 9 8 16,-1-1 2-16,-3 0 19 0,1 0 2 15,-3 0-17-15,-3-2 1 0,1 3 1 0,-1-2 9 16,-1 0-21-16,1 5-15 0,0 0 5 0,-11-23 28 16,-1 10-4-16,1 3-5 0,4 5 10 15,0-2-4-15,-5-1 1 0,9 2-8 0,-3-1 30 16,2 4-27-16,4 3 16 0,0 0-29 0,0 0 6 16,0 0-6-16,0 0 3 0,0 0-12 0,0 0 10 15,-7 0 2-15,7 0-3 0,0 0 1 16,-7-8 11-16,8 11-9 0,-1-2 0 0,1 2 8 15,-1-2-30-15,0 0-10 0,0 3-9 0,3-3-40 16,-3 1-64-16,2 0-39 0,0-2 20 16,-2 3-163-16,0-2 30 0,0 3-315 0,0-1 51 15,0-1 57-15,-2-1 36 0,0 2 10 0,-1-3 28 16,2 1 89-16,0-2-46 0,-2 1 48 16,2-2 86-16,-2 1-41 0,0 0 60 0</inkml:trace>
  <inkml:trace contextRef="#ctx0" brushRef="#br1" timeOffset="171926.41">25136 7330 454 0,'0'14'121'16,"0"-14"-12"-16,0 16-14 0,0-16 8 15,-23 21 20-15,23-16-7 0,0-2-13 0,0-2 17 16,0 4-23-16,0-6 4 0,0 2-23 0,0-1 3 16,1-3-18-16,3 0 16 0,-3 0-16 0,2-2 13 15,-1-1 2-15,6-8-11 0,-4 3-11 16,5-3 13-16,-2-1 4 0,0-2 2 0,-1 1 2 15,2-1 0-15,1-1-10 0,-4-2-8 16,1 0 21-16,3 0-24 0,-1-2-4 0,-4 0 3 16,1-2 0-16,0-2 14 0,0 1-15 0,-1 0 15 15,2 3-32-15,-1-1 4 0,1-2 6 0,0-1-10 16,-1-1 6-16,2 2 3 0,-2 0-28 16,1 1 21-16,-2-2-10 0,1 1-17 15,-4 0-9-15,2 2 32 0,-1-5-39 0,-2 4 17 16,0-1-8-16,0-1-6 0,0 13 29 0,0-6-21 15,-10-26 8-15,5 21 6 0,-1 1-28 16,-2 1 9-16,3 1-2 0,-2 1 23 0,4 4-18 16,0-1 3-16,-2 4 27 0,2 4-23 15,1-1 30-15,-1 0-17 0,2 2 10 0,0 0-4 16,-2 2-27-16,2-1-4 0,1 0 17 0,-3 2-28 16,2-1 13-16,-4-11-4 0,1 8-3 15,0 0 26-15,3 2-21 0,-4 1-16 0,2 0 28 16,0-1-3-16,0 2-10 0,0-1-13 15,1 0 8-15,-5-6-4 0,1-4 12 0,1 5 30 16,0 0-13-16,-2-1-13 0,1 0-26 0,-2-1 18 16,-3 2 5-16,-1 1 2 0,-2-1 1 15,-4 7 4-15,-2-7-5 0,-3 4-26 0,4 1 27 16,-3 2 4-16,-2 4 11 0,3-4-26 0,1 1-3 16,-1 0 5-16,1 3-2 0,-3 0 5 15,4-4-6-15,-4 2 18 0,12 2 3 0,-5 0-26 16,-5 0 8-16,0 0-1 0,-5 0-12 0,2 0 27 15,-4 0-14-15,-3 0 14 0,-1 0-6 16,1 0-10-16,-3 0-1 0,-2 0 2 0,0 0-1 16,2 0-6-16,-2 0 11 0,3 0 2 15,2 0 7-15,2 0-16 0,-30 9 15 0,36-3-12 16,-1-1-10-16,2 2 19 0,1 0-20 0,0 1 19 16,1-2-15-16,2 1 10 0,-1 0 0 0,0-3 6 15,-1 1 6-15,2 4-10 0,0-5 23 16,-3 3-15-16,2-1-22 0,-3-4 7 0,2 4 28 15,-1-2-28-15,-1-1 10 0,0 0-22 16,3-1 42-16,-4 0-31 0,1 0 12 0,3 1-13 16,0 0 2-16,-1-3 14 0,5 0-14 0,-4 5 6 15,12-5 25-15,-3 0-30 0,-1 0-13 0,0 0 25 16,-1 0-14-16,-4 0 5 0,0 0 13 16,-19 7-30-16,19-2 14 0,-4-3 13 0,2 2-3 15,1 2-3-15,2-5-6 0,-4 5 27 16,2 1-10-16,1-3-24 0,4 2 16 0,-4-2 13 15,4 2-11-15,2-4-10 0,1 1 3 0,4 1-7 16,-3-2 17-16,2 0-19 0,0-2 0 0,1 2 14 16,-1 1 15-16,1-1-18 0,1 0-2 15,0-1 0-15,-2 2 8 0,3 0 8 0,-3-1-27 16,0 3 10-16,1-3 16 0,-7 7-40 16,3-2 0-16,0-2 2 0,2 2 36 0,0-4-12 15,2 3-24-15,3-2 13 0,-2 1 13 0,1 0-7 16,-1 0 6-16,0 0-8 0,1 1-2 15,-5 7-6-15,2 2 11 0,1-4 12 0,-1 4-12 16,0-3 16-16,2-2-11 0,3-1-3 0,-1 0 12 16,-4 7-6-16,2-3-14 0,2 0 21 15,-3 3-2-15,-3-1-7 0,2 0-13 0,3-4-7 16,-1 1 44-16,3 6-30 0,0-6-4 0,0 0 12 16,-2 5 9-16,0-3 4 0,2 0-27 15,1-1 2-15,-4 5 17 0,2 1-15 0,1 1 2 16,-1-1 7-16,1-3-11 0,0 8 19 0,1-8-14 15,-2 4 35-15,-3-2-27 0,3 5-5 16,0-4-5-16,1 1 36 0,0 2-24 0,0-3-12 16,1-9 1-16,0 3 41 0,0 4-8 0,0-3-20 15,0 3 10-15,0 1-25 0,0-1 6 16,14 18 4-16,-14-27 6 0,0 5 3 0,0 1-3 16,10 16-1-16,-8-14 13 0,-2-5-28 0,3 0 17 15,0 7-6-15,-3-5-8 0,1 0 4 16,0-3 11-16,0-3-6 0,-1-1 8 15,0 0-13-15,2 1 0 0,-2-3-1 0,0 1-8 16,0-1 15-16,1 1-2 0,-1-2 7 0,1 3-18 16,-1-4 21-16,0 4-25 0,2-2 1 15,-2 0 3-15,0-1 1 0,1 1 0 0,-1 2 27 16,1-2-28-16,0 0 22 0,-1 0-12 0,0 1 5 16,0-3-9-16,0 1 11 0,0 3-2 15,0-5 1-15,0 2 1 0,0 1-6 0,2-3-1 16,-2 1 61-16,0 0-6 0,0 0-3 0,0-2-17 15,0 0 34-15,0 0-14 0,0 0-12 16,0 0-12-16,0 0 2 0,0 0 3 0,0 0-5 16,0 0-10-16,0 0 0 0,10 8-23 15,-9-9 26-15,-1 2-9 0,1-1-8 0,-1 0-14 16,2 0 24-16,-2 2-5 0,0-2-4 0,0 1 6 16,1-1-6-16,-2 0-12 0,1 2 1 0,1-2-8 15,-1 0 20-15,1-2-12 0,0 2-5 16,-1 0 27-16,0 0-18 0,0 0 5 0,0 0-2 15,0 0 10-15,0 0-13 0,0 2 1 16,0-2-9-16,0 0-10 0,0 0 17 0,0-2 1 16,0 2 0-16,0 0 3 0,0 0-3 0,0 0 1 15,2 0-13-15,-1 0 7 0,0 0-11 16,5-3 10-16,-3 2 2 0,3-1-12 0,1 1 20 16,1 0 1-16,9 0-2 0,-4-4 0 15,-1 4 7-15,-1 1-7 0,-2 0-15 0,0-2 5 16,1 2 7-16,-3-1-2 0,-1 1 11 0,3 0-12 15,-3-1-12-15,2-1 5 0,0 2 16 0,0 0 7 16,4 0-11-16,1 0 13 0,8 0-2 16,-2 0-5-16,4 0 4 0,0 0 0 15,2 0-1-15,-1 0-3 0,0 0-5 0,0 0-2 16,0 0-5-16,-2 0 5 0,-1 0-3 0,-4 0 10 16,12 4-7-16,-19-2-1 0,-1 0 4 0,0 2-14 15,-5-3 9-15,2 0-5 0,-2 0-1 16,0 1 7-16,0-1-1 0,-1 1-11 0,4-1 1 15,-5 1-7-15,2-1 21 0,1 0-6 16,-1 0 6-16,1 3-3 0,0-3-6 0,2 0 20 16,-4 0 0-16,4-1 4 0,-2 2 0 0,-1-1 1 15,1 1-8-15,1-1 14 0,-2 1-7 16,0-2 0-16,0 1 3 0,-2-1-6 0,4 0-8 16,-5 0 3-16,1 1 7 0,3-1-21 0,-3 0 14 15,-2 0 0-15,0 0 2 0,0 0-5 16,0 0-3-16,0 0-6 0,0 0 5 0,0 0-5 15,6 0-1-15,-6 0-17 0,0 0 3 0,0 0-29 16,8 3-49-16,-9-3 8 0,-3-2-152 16,-1 2-64-16,-3 0 25 0,2 2-283 0,-14-4 35 15,9 2 53-15,-6 0 34 0,-19-14 25 16,13 2 0-16,-1 1 41 0,2 0 90 0,3 0 14 16,-5 1-1-16,-2-4-50 0</inkml:trace>
  <inkml:trace contextRef="#ctx0" brushRef="#br1" timeOffset="179597.94">9306 2030 789 0,'0'0'283'0,"-15"0"-50"16,15-14-10-16,0 14-27 0,0 0-17 16,0 0-19-16,0 0 3 0,0 0-16 0,0 0 7 15,0 0-12-15,0 0-1 0,0 0-17 0,0 0-2 16,0 0-8-16,0 0 8 0,6 3-21 0,7 7-16 15,0-2 8-15,3 2-24 0,-1 1-8 16,1-2 32-16,3 1-22 0,-5-4 17 0,2 4-23 16,0-1-13-16,2 1-2 0,-2-2 2 15,1-2-4-15,1-1 11 0,-2 0-14 0,0-1-1 16,2 0-4-16,-4-2 11 0,-3 0-8 16,0-1-28-16,-1-1 37 0,-1 0-21 0,-2 0 3 15,-7 0-3-15,0 0 13 0,10 0-8 0,-2 0 13 16,-8 0 1-16,8 0 18 0,-2 0-2 0,-6 0 10 15,8 0 8-15,-8 0-3 0,0 0-11 16,8 0-2-16,-1-13-3 0,-5 8-17 0,-2 2 15 16,0-3-17-16,0-1 15 0,-7-8 0 15,3-1 2-15,2 2-6 0,-5-5-18 0,0 4 7 16,-1-1 5-16,0 3-20 0,0-1-6 0,0-3 15 16,3 7 11-16,-2 2-24 0,1-1 7 0,1 3 10 15,0 1-15-15,0-2 23 0,1 3-17 16,2-2-8-16,0 3-9 0,-2-3 20 0,1 2-8 15,1-3-17-15,-2 1 13 0,2 2-9 0,-2-3 9 16,2 3-4-16,1-2-18 0,-1 4-10 16,0-3-12-16,0 1-33 0,0 3-19 0,0-3-22 15,0 1-38-15,1 0-21 0,0 0 14 0,0 2-97 16,-1 0-14-16,2-2-36 0,0 3-2 16,0 0 24-16,0 0-140 0,0 0-75 0,12-7 36 15,-7 4-50-15,0 0 42 0,3 0 25 16,-4 1 100-16,10-3 15 0,2-4-2 0,-4 5-9 15,-2 2 39-15</inkml:trace>
  <inkml:trace contextRef="#ctx0" brushRef="#br1" timeOffset="180067.92">9862 1660 489 0,'4'-7'291'0,"-2"2"-26"15,2-1-32-15,-2 4-6 0,0-3-17 0,0 3 8 16,0-3-16-16,-1 3 21 0,0-2-31 16,0 1 7-16,-2 0-33 0,1 0-18 0,-1-1-15 15,1 1-16-15,0 3 35 0,0 0-21 16,0 0-10-16,-9-12-11 0,5 9 10 0,0 1-27 16,2 1 1-16,-3-1-9 0,3 0-8 0,0 0-22 15,-3 1 13-15,1 0-2 0,1 1-24 0,-2 1 8 16,-1 0-11-16,6-1-4 0,0 0 1 15,-12 10-4-15,2 4-17 0,1-5 18 0,3 4-4 16,2-4-11-16,-1-2-1 0,1 1 13 0,0 0-15 16,2 1 5-16,2-1-7 0,0 1-20 15,0 0 28-15,0 4-7 0,12 17 13 0,-1-13-13 16,-4 0 29-16,5 1-9 0,-1-7-9 16,0 5-5-16,4 0 9 0,-4 0-2 0,5 0-1 15,-2 2-9-15,0-1-4 0,-1-4-2 16,-1 4-7-16,-1-2 10 0,-2-1-2 0,0 0 3 15,1 2-7-15,-5-7 3 0,1 5-18 0,1-7 5 16,-1 1-4-16,-4-4-18 0,2 1-6 16,-1-3-26-16,-2 1 5 0,2 0-72 0,-1 0-38 15,0-3-13-15,-2 1-45 0,2-1 24 16,-2 0-228-16,0 0-90 0,0-6 88 0,0 4-12 16,-2-1 19-16,2-1 28 0,-3 2 25 0,0-2 56 15,2 0 14-15,-3 0 5 0</inkml:trace>
  <inkml:trace contextRef="#ctx0" brushRef="#br1" timeOffset="180320.9">10025 1821 419 0,'-3'-5'337'0,"0"2"-26"15,1 0-44-15,-2-1 3 0,1 3-52 16,0-2 20-16,1 0-50 0,-3 1 11 0,2-1-25 15,2 1-7-15,-4 4-7 0,2-2-39 0,0 1-11 16,-4 1 3-16,2-1-26 0,5-1-2 16,0 0-15-16,-28 15-16 0,16-8 30 0,-4 3-49 15,3-1-3-15,-2 1-45 0,7-3-27 0,-5 2-38 16,4-4-40-16,3-2-34 0,1 3 14 0,5-6-213 16,0 0-77-16,0 0 30 0,0 0-23 0,0 0 25 15,-12 0 20-15,14-2 4 0</inkml:trace>
  <inkml:trace contextRef="#ctx0" brushRef="#br1" timeOffset="180666.88">10261 1556 398 0,'0'-1'256'0,"0"-1"7"0,2 1-28 0,0 0-1 15,-1-1-33-15,0 2-14 0,0-1 3 0,-1 1-13 16,0 1-23-16,0-1 10 0,-1 2-11 16,-1-1-27-16,-1 0-25 0,-1 2-1 0,-1 0 1 15,0 1 3-15,-12 4-36 0,6 1 5 0,-1 0-20 16,-1 1 19-16,6-1-21 0,-5 0 20 15,3-3-36-15,-4 2-28 0,11-2-19 0,-6-2-24 16,5 1-17-16,-1 0-13 0,1-3-16 16,0 1-22-16,2 1-46 0,-1-2 28 0,0 0 12 15,2 3-136-15,-2-3-97 0,2 0-57 16,-2 2 47-16,2-4 25 0,0 0 16 0,0 0-19 16</inkml:trace>
  <inkml:trace contextRef="#ctx0" brushRef="#br1" timeOffset="180928.86">10341 1674 700 0,'-1'3'281'16,"1"-3"-26"-16,-1 2-9 0,-1 0-44 16,0-1-2-16,-3 3 9 0,2-3-26 0,-1 2 21 15,0-1-40-15,1 3 9 0,-3-1-31 0,3-2-6 16,-10 5-8-16,0-2-35 0,0 3-10 15,1 2-13-15,0 0-5 0,-3-4 3 0,6 0-13 16,1-4-24-16,0 3-15 0,3-1-45 0,0-1-5 16,1 0-39-16,0-2-16 0,1 1-21 15,-1 2-63-15,1-4 16 0,0 1-173 0,1-1-54 16,1 1 3-16,1-1 24 0,0 0 23 0,0 0 32 16,0 0 12-16,-4-2 3 0</inkml:trace>
  <inkml:trace contextRef="#ctx0" brushRef="#br1" timeOffset="181769.81">10573 1270 520 0,'-2'-4'282'0,"2"1"-20"0,0-3-35 15,0 4-12-15,-1-1-21 0,0-1-9 0,0 0-14 16,-1 2 10-16,1-1-38 0,0 1-16 15,-1 0 34-15,0-1-43 0,-1 1 25 0,1 0-28 16,-1 1-31-16,-3-1 0 0,2 4 11 0,0-2-29 16,-1 1 9-16,0 2-7 0,-4 7 24 15,-3-5-35-15,2 1-4 0,-3 3-19 0,6 1 34 16,3 0-32-16,-3 6 1 0,4-3-1 0,0 4-28 16,0-3-9-16,3-2 28 0,0-12-7 15,0 12 1-15,0 0-25 0,18 14 16 0,-6-13-7 16,-1-4-6-16,2 0 11 0,3-2-19 0,-1-3 28 15,1-1 22-15,-1-3-41 0,-10 0-11 16,5 0 23-16,3 0 13 0,15-17-31 16,-13 9 8-16,-6 1 5 0,4 0-4 0,-3-4 33 15,-4 3-9-15,0-1-5 0,-2 0 44 0,-4 2-27 16,0 7 5-16,0-9 11 0,0-5-22 0,-12-16 3 16,7 13 32-16,-4 1-8 0,-1 2 1 15,-1 1 14-15,1-1-28 0,0 4-4 16,1 3-7-16,-1-2 9 0,1 4-40 0,0 1-46 15,2 4 5-15,-1 0-145 0,8 0-50 0,0 0 25 16,-9 0-311-16,-13 16 38 0,13-10-8 16,0 1 34-16,-1 4 79 0,3-2 23 0,2 0-25 15,-5 5 17-15,1 3 5 0</inkml:trace>
  <inkml:trace contextRef="#ctx0" brushRef="#br1" timeOffset="183394.72">9804 2432 340 0,'0'0'189'0,"-13"0"-4"15,13 0 13-15,0-16-8 0,0 16-16 0,0 0 2 16,-15 0-24-16,15 0 18 0,-17-22 2 15,16 21-34-15,-1-1-6 0,-1 1 6 0,2 0 14 16,-2-1-17-16,2 4-34 0,1-5 46 0,0 2-26 16,0-1-5-16,-2 2-19 0,0-2-28 15,1 2 15-15,1-1 25 0,0 0-26 0,1 1 1 16,3 0-2-16,-3 0-20 0,2 2-7 0,-1 0 18 16,1 0-4-16,1 2-7 0,1-2-8 15,9 8 10-15,-5 1-16 0,1 0-4 0,3 0-8 16,-2 0 27-16,0 2-33 0,1 1 8 0,-1 3-6 15,0-3 15-15,1 2-12 0,-1-4-5 16,2 0-7-16,-2 0-4 0,0 1-1 16,-1-2 3-16,-1-4 5 0,0 7-16 0,-1-3 4 15,-1 3-2-15,0-4-8 0,-2-2 29 0,-1-1-25 16,-2-2 2-16,1 0 6 0,-1 0-9 16,2 0 5-16,-4-2 0 0,1 1-21 0,0-1 36 15,-1 1-11-15,2 0-6 0,-2-2-4 0,2 1 10 16,-2-2-19-16,2 2 16 0,-2-3-2 15,0 0-6-15,0 0 10 0,0 0 0 0,1 2-11 16,-2-4-10-16,-1 2 22 0,1-1-20 16,0-2 10-16,-1 1-12 0,2-1 8 0,-2-2-13 15,2 1 29-15,-1 0-8 0,-2-3-13 0,1 0-6 16,2 0 5-16,-2 0 13 0,0-12 5 0,1-7-7 16,-1 6-24-16,2-2 26 0,0 12-9 15,0-4 14-15,0-3-16 0,0-1 5 0,0 2 7 16,13-14-15-16,-13 20 1 0,2 2-14 15,-2 3 27-15,2-2-10 0,0 1 0 0,-2 1-5 16,3-1 7-16,-3 2-2 0,1-2-19 0,0 2 6 16,1 0 18-16,-1-1 0 0,2 1-2 15,-2-1-16-15,0 1 21 0,2 1-8 0,1-1-9 16,-1 0 13-16,0 0-4 0,-1-1 9 16,1 1 0-16,1 1-20 0,-4 1 31 0,2-1-20 15,0 0 4-15,0-1 11 0,1 3 0 0,-3-2 3 16,1 1 18-16,0 2-16 0,-1-1-7 0,0 0 1 15,0 1-2-15,0-2 7 0,0 2-4 0,-1 2-22 16,0-2 19-16,1 4 4 0,-1-1-9 16,-2-1 14-16,2 1 4 0,-3 1-38 0,3-1 30 15,-2 3-3-15,2 0-10 0,-6 7-6 16,1-3-1-16,0 7 32 0,2-2-23 0,0 0 18 16,-5-1-8-16,5-2-13 0,2-1 4 0,-1-1-4 15,2-1 9-15,1-1 7 0,0 2-20 16,0-5 18-16,0-5-6 0,0 8-6 0,0-2-8 15,0-6 32-15,0 10-17 0,18 12 3 16,-7-9 13-16,2-5-4 0,2-2 10 0,2-2-9 16,-2 1-4-16,2-1 1 0,-4 0-5 0,4-1 1 15,-6-1-1-15,-1-1-11 0,-1-1-1 0,0 1 8 16,-4 1 0-16,2 0-5 0,-4-2 0 16,-3 0 2-16,0 0-15 0,0 0 4 0,8 0-11 15,-8 0-19-15,8 0-7 0,-8 0-14 16,6 0-34-16,-6 0 9 0,8 0-95 0,-8 0-14 15,9 0-33-15,-9 0-69 0,6 0 30 0,-6 0-164 16,0 0-55-16,13-9 14 0,-11 7 64 16,0-2 35-16,-1 4 11 0,1-2 18 0,0 0 30 15,-1 2 15-15,-4-2 8 0</inkml:trace>
  <inkml:trace contextRef="#ctx0" brushRef="#br1" timeOffset="184088.68">10409 2200 571 0,'0'-5'274'0,"-1"3"-24"16,1-1-42-16,-2 0 1 0,1 2-10 15,0-3-17-15,1 1-10 0,-2 0-41 0,0 3 4 16,-1-3-11-16,2 0 3 0,0 1-1 0,-4 0-25 16,4 2 8-16,-2-2 14 0,0 2-22 15,1-2-1-15,-1 2-8 0,1 0-19 0,-2-2 11 16,3 2 6-16,-2 0-18 0,0 0 7 0,-2-1-39 15,3 1 19-15,-1 0-8 0,3 0-12 0,0 0-5 16,0 0-3-16,0 0 9 0,-14 11-18 16,12-8-3-16,-1 3-2 0,-2-2-2 0,2 0 34 15,1 0-15-15,-1 2 21 0,1-1-11 16,0-1 2-16,0 2 9 0,-1-2-22 0,1 2 0 16,0-2 26-16,1 2-6 0,0-2-13 15,1 0 21-15,0 2 10 0,0-1-41 0,0-1 21 16,0-4-2-16,0 0-2 0,0 9-3 0,0-3-5 15,0 1-13-15,11 17 10 0,-4-13-3 0,-3-2-5 16,2 0 5-16,3 4 0 0,-6-4-6 16,0 0 4-16,3-2-7 0,5 4 16 0,-2 0-19 15,0-2 8-15,2 3-5 0,-2-2 11 0,2-1-20 16,-4 0 11-16,3 2-9 0,-3 1 7 16,-1 2-2-16,1-4-13 0,-1-2 11 0,-2 1 7 15,1-3-11-15,-1 1-7 0,-2-1-1 0,6 8 6 16,-2-5-4-16,-3 0 1 0,0-1-1 15,-2-2-10-15,3-1 15 0,-3 1-8 0,3-3-14 16,-2 1 7-16,1-1-5 0,0-1-3 0,-2 0 10 16,0 1-4-16,0 2-19 0,2-4-29 15,-3 1-30-15,0 1-16 0,0-1 9 0,1 0-108 16,0 0-32-16,-1-2-17 0,0 1 22 16,0-1-169-16,-2 0-74 0,-1-1-16 0,1 1 58 15,2-2 26-15,0 0 13 0,-1 2 62 0,1-2 7 16,-2-1 16-16,4 0-4 0,-2-2 29 15</inkml:trace>
  <inkml:trace contextRef="#ctx0" brushRef="#br1" timeOffset="184360.65">10552 2421 272 0,'0'-6'337'0,"1"0"-29"0,1 4-1 0,-1-6-27 15,-1 6-31-15,1-4-15 0,2 4 6 16,-3-2-7-16,0-1-44 0,0 1-27 0,0 0-18 16,0 2-15-16,0 0-13 0,0 2 36 0,0 0-16 15,0 0-41-15,0 0-7 0,-14-6-16 0,10 6-6 16,-1 1-7-16,0-1-7 0,-2 2-18 16,1 1-27-16,-2-2-30 0,8-1-37 0,0 0-35 15,-29 6-58-15,22-2 14 0,-2-4-214 16,0 2-80-16,3 0 13 0,2 0 52 0,2 0 23 15,-1 0 33-15,2-1-4 0,0 0 32 16,-1 2-3-16</inkml:trace>
  <inkml:trace contextRef="#ctx0" brushRef="#br1" timeOffset="185155.61">10919 1980 343 0,'1'-3'242'0,"2"3"-31"16,-2-4-1-16,-1 4-34 0,0 0 14 0,0 0-10 15,0 0-32-15,0 0 13 0,0 0-29 0,0 0 6 16,0 0-4-16,0 0 11 0,0 0-30 15,0 0 14-15,0 0-17 0,0 0 1 0,0 0-5 16,0 0 6-16,0 0-4 0,0 0-11 0,0 0-18 16,0 0-3-16,0 0 16 0,0 0-21 0,-13 5 2 15,7 0-7-15,-7 3-1 0,-2 1-30 16,3-1 12-16,-2-2-6 0,4 3-5 0,1-3-4 16,0-2-4-16,3 1-1 0,2-2-9 15,-1-2 12-15,0 4-4 0,2-3-1 0,0 2-41 16,-1-1-8-16,0 0-7 0,-1 2-30 15,1-3 0-15,0 2-2 0,0 1-12 0,0-3-16 16,-2 1-32-16,2 0-27 0,1 0-29 0,1-1 16 16,-1 3-116-16,2-4-66 0,-3 0-55 15,3 1 55-15,1-2-6 0,-1 1 20 0,1-1 25 16,0 0-9-16</inkml:trace>
  <inkml:trace contextRef="#ctx0" brushRef="#br1" timeOffset="185451.59">10885 2120 712 0,'6'0'290'16,"-2"0"-22"-16,0 0-23 0,-1 2 6 16,1-2-40-16,-1 0-13 0,-2 0-15 0,2 1 16 15,-2-1-17-15,0 1-27 0,1 1-30 16,-2 0 11-16,-2 0-15 0,1-1 9 0,-3 2-4 15,2 2-21-15,-4-3-17 0,3 3-9 0,-11 4-8 16,1 4-6-16,0-4 11 0,-1 1-26 16,0-3 2-16,-3 3-6 0,4-2-11 0,1-1-2 15,1 0-45-15,2-1-46 0,1-2-27 0,0 0-49 16,4-3-67-16,-1 2 19 0,0-1-217 16,5-2 31-16,-4 1 28 0,4-1-49 0,0 0 54 15,1-3 24-15,3 2 21 0,-3-2 22 0,2 0 11 16</inkml:trace>
  <inkml:trace contextRef="#ctx0" brushRef="#br1" timeOffset="186161.55">11203 1748 607 0,'0'0'275'16,"0"-14"-15"-16,0 14-1 0,0 0-48 0,0 0-18 16,0 0-12-16,0 0-13 0,0 0-13 0,10-32 6 15,-12 32 11-15,-1 0-29 0,-1-1-10 16,0-1-16-16,-2 2 16 0,2 0-22 0,-1-1 0 16,1 4-10-16,0-3-31 0,-1 1 12 15,5-1-10-15,0 0-5 0,-6 0-1 0,-7 8-7 16,9-6 6-16,-1 2-7 0,1 0-15 0,2 2-5 15,-6 9-4-15,3-1-7 0,1 1-5 16,3-1-1-16,1-1-2 0,0-13 11 0,0 13 7 16,15 16-2-16,-6-14-22 0,0-6-1 15,4-2 11-15,0 3-2 0,-1-3-2 0,2-4-3 16,6-1-21-16,-5-2-1 0,-6 0 2 0,6 0 0 16,17-15 38-16,-14 8-26 0,4-2 9 0,-2-3 13 15,-3 2-4-15,-2-1-3 0,1 2 14 16,-2-2-11-16,-3 0 33 0,-3-3-8 0,1 0-5 15,-3-1-3-15,-3-5-22 0,-2 7 41 16,-1 13-18-16,0-11 3 0,0 2-19 0,-16-13 6 16,6 9 2-16,0 2 5 0,1-2 6 0,3 8-13 15,-2-1 5-15,2 2-7 0,1 0-2 0,-3 3 1 16,3-4-8-16,0 3-2 0,0 0 2 16,1 0-9-16,-1 2 11 0,5 0-25 0,0 0-6 15,-8 0-10-15,8 0 4 0,-9 0-39 0,1 0-15 16,3 0 7-16,-3 0-66 0,1 0-5 0,-3 0-20 15,-17 12-27-15,9-7-3 0,8 0-28 16,-4 2-22-16,1-3 22 0,0-2-167 0,3 0-88 16,-5 1 33-16,2 5 32 0,-1-8 18 15,2 1 67-15,12-1 3 0,-9 0-24 0,2 0 73 16</inkml:trace>
  <inkml:trace contextRef="#ctx0" brushRef="#br1" timeOffset="187529.46">9315 3082 651 0,'0'0'207'0,"0"0"-30"0,0 0-7 0,0 0-41 15,0 0 5-15,0 0-25 0,0 0-9 0,0 0-7 16,0 0-20-16,0 0-14 0,0 0 17 15,0 0-3-15,0 0-33 0,0 0 10 0,0 0-28 16,0 0 2-16,0 0 1 0,0 0 6 0,0 0-40 16,0 0-62-16,0 0 7 0,0 0-279 15,0 0 21-15,0-15 26 0,0 15-38 0,0 0 5 16</inkml:trace>
  <inkml:trace contextRef="#ctx0" brushRef="#br1" timeOffset="188267.42">9398 3113 395 0,'0'0'316'0,"0"0"-41"0,0 0-43 16,0 0-19-16,0 0 10 0,0 0-38 16,0 0 11-16,0 0-36 0,0 0-22 0,0 0 1 15,0 0-14-15,0 0 7 0,0 0-41 0,0 0 14 16,0 0-30-16,0 15 20 0,0-15-2 16,0 0 9-16,0 0-22 0,0 0-17 0,0 0 11 15,-14 0-14-15,14 0 9 0,0 0-2 16,0 0-22-16,0 0-5 0,0 0 9 0,0 0-20 15,-18 18-2-15,18-18-4 0,-2 0 3 0,2 2-1 16,0-2-3-16,-1 1 2 0,1 0-4 16,-1 0-2-16,1 1-2 0,-1 0-2 0,1-1-1 15,-2 0-1-15,2 1 48 0,0-1 2 0,0 0 0 16,0 2-10-16,0-1-18 0,0 0 31 16,2 3 0-16,-2-3 7 0,0 5-29 0,2-3 23 15,-1 3-18-15,-1 2 13 0,0 0 9 0,0 2 1 16,0 5-14-16,6 2-13 0,4 20-9 15,-9-19 18-15,-1-6 0 0,0-13-4 0,0 19-21 16,0 3 12-16,0 1-3 0,0 1 3 16,0 0-21-16,-11 20 9 0,9-23 7 0,1 3-5 15,1-15 0-15,0 8 9 0,0 3-12 0,0 0 4 16,0-2-5-16,-10 27 9 0,10-24-22 16,-5 4 9-16,1-4-1 0,1 1 5 0,1-1-11 15,-1 1 2-15,-1-4-17 0,-1-1 7 0,4-2-3 16,1-4 9-16,-1-1-6 0,1-10 0 15,0 8 6-15,0-1 0 0,0-7 1 0,0 7-8 16,0-7 3-16,0 9 6 0,0-9-7 0,0 8 1 16,0-8-12-16,0 7 15 0,0-7-1 15,0 0 2-15,0 8 7 0,0-8-10 0,0 0-2 16,0 6 2-16,0-6 2 0,0 0-11 16,0 0-3-16,0 0 7 0,0 7-5 0,0-7 0 15,0 0-16-15,0 0-17 0,0 0-19 0,0 6-41 16,0-6-23-16,0 0 9 0,0 0-123 15,0 9-62-15,-9 0 26 0,4-5-255 0,3 0-9 16,-1-2 63-16,-1 3 31 0,2-3 10 0,-2 3 70 16,2-1 25-16,1-2 22 0,1 1-13 0,-2 3 50 15,1-1 12-15</inkml:trace>
  <inkml:trace contextRef="#ctx0" brushRef="#br1" timeOffset="189977.31">9005 6287 651 0,'0'0'245'0,"0"0"-9"0,0 0-1 0,0 0-15 15,0 0-23-15,0 0-14 0,0 0-25 16,0 0 28-16,0 0-38 0,0 0 4 0,0 0-14 16,0 0-13-16,0 0 8 0,0 0 2 15,0 0 1-15,0 0-15 0,0 0 14 0,0 0 33 16,0 0-10-16,0 0-18 0,0 0 22 0,0 0-40 16,0 0 10-16,0 0-11 0,0 0-16 15,0 0 11-15,0 0-8 0,10-18-4 0,-8 15-8 16,-1-1-10-16,0 0 1 0,0-2 2 0,1 0-12 15,-1 0-21-15,0 0 22 0,5-12-4 16,-4 0-8-16,1 0 13 0,-1 5-23 0,3-7 19 16,-2 4-15-16,1-3-3 0,-1 1-3 15,0 1 0-15,1-2 9 0,0 8 4 0,1-7 11 16,0-1-26-16,-3 1 9 0,2 6 7 0,-4-3-7 16,2-5 4-16,-1 7-8 0,0 0 6 0,-1 0-4 15,4-5-6-15,-3 3-5 0,-1 3-6 0,0 1 9 16,0-2-24-16,0-3-6 0,0-2 13 15,0-1-1-15,0 1-4 0,11-19-19 16,-11 23 24-16,3 1-13 0,-3 0 12 0,0 4-5 16,1-1 2-16,-1 2-4 0,3-10 9 0,-2 5-10 15,1 4-4-15,-2 9 6 0,0-11-3 0,0 4-18 16,0-1-6-16,0 8 19 0,0-9-7 0,0 0 14 16,0 9-16-16,0-8-5 0,0 8 12 15,0-10-26-15,0 10 25 0,0-8 5 0,0 8-16 16,0-9 7-16,0 9-10 0,0-8 4 0,0 8 4 15,0-7 7-15,0 7-16 0,0 0 6 16,0-7 2-16,0 7-5 0,0 0 13 0,0-7-10 16,0 7-21-16,0 0 2 0,0 0 21 15,0 0 2-15,0 0-33 0,0 0 26 0,0 0 0 16,0-7-4-16,0 7-5 0,0 0 2 0,0 0 7 16,0 0 6-16,0 0-6 0,0 0-4 15,0-7-1-15,0 7-5 0,0 0 4 0,0 0-9 16,0-8 26-16,0 8-3 0,0 0-13 0,0-7-7 15,0 7 22-15,0 0-1 0,0 0-2 16,0-7 3-16,0 7-10 0,0 0 3 0,0 0-17 16,0 0 24-16,0 0-5 0,0 0 9 0,0-8-15 15,0 8 7-15,0 0-11 0,0 0-2 0,0 0-3 16,0 0 4-16,0 0 5 0,0-6-2 16,0 6 8-16,4-8-22 0,-3 8 13 0,-1 0 2 15,0 2-15-15,0-1 22 0,1 0 0 16,-1 2-2-16,0 1 6 0,1 1-8 0,-1-1 15 15,2 2-10-15,-4 0 14 0,4 2-1 0,-1-1-18 16,-1 2 11-16,0 3-8 0,0 5 15 0,9 13-11 16,-9-14 0-16,0-4 5 0,0-1 1 15,0 4-20-15,0 4 20 0,0 0-9 0,0-1-4 16,0-1 2-16,0 1 5 0,0 0-2 0,0-3-4 16,0-2-3-16,0-1 11 0,0 5 5 15,0 0 0-15,-10 18-14 0,7-17 17 0,1 1-16 16,0-1-1-16,0-2 2 0,-1-3 23 0,-1 7-17 15,1-8-13-15,1 2 0 0,-2-3 0 16,4-1 0-16,-3 9 0 0,-1 0 0 0,2-3 0 16,0-4 0-16,1 1 0 0,1-13 0 15,0 5 0-15,0 2 0 0,0-7 0 0,0 10 0 16,0-3 0-16,0-7 0 0,0 10 0 0,0-10 0 16,0 8 0-16,0-8 0 0,-9 17 0 15,9-14 0-15,-3-2 0 0,2 0 0 0,1-1 0 16,0 0 0-16,0 0 0 0,0 0 0 0,0 7 0 15,0-7 0-15,0 0 0 0,0 0 0 0,0 9 0 16,0-9 0-16,0 0 0 0,0 0-63 16,0 0-17-16,0 0-80 0,0 0-54 15,0 0-80-15,-7 11 28 0,6-13-140 0,0 1-56 16,0-1 41-16,-1-2-220 0,1 2 49 0,-2-2 60 16,0-1 52-16,-4-7 27 0,-3-2 20 15,5 4 55-15,-3-8 23 0,-1-1-17 0,0-2 33 16,4-4 65-16,1-2 10 0,0-3-48 0</inkml:trace>
  <inkml:trace contextRef="#ctx0" brushRef="#br1" timeOffset="193375.11">9207 4436 272 0,'0'0'171'0,"0"0"14"0,0 0-71 0,0-14-3 16,0 14 19-16,-23-24 14 0,22 20-11 0,0-2 8 15,1 1-23-15,0-1 2 0,0 2-6 0,0 4 7 16,0 0-6-16,0-11-18 0,0 4 1 15,0 7-3-15,0-10-14 0,0 2-8 16,0 8 9-16,0-10-13 0,0 2 20 0,0 8-22 16,0-8-5-16,0 0-1 0,0 8 9 15,0-8 11-15,0 8-38 0,0-7 33 0,0 7-31 16,0 0-2-16,0-7-13 0,0 7 18 0,0 0 2 16,0-6-21-16,0 6 22 0,0 0-11 15,0 0 1-15,0-9 3 0,0 9 27 16,0 0-15-16,10-7 25 0,-8 9-26 0,-2-1 10 15,0 2-11-15,0-2-6 0,0 5 43 0,-2-3-37 16,2 2 36-16,-1 1-10 0,1 1 7 0,-3 14-16 16,3-12 18-16,0 3-16 0,-6 21 17 15,3-14-33-15,0-1 24 0,3 3-17 0,-1 0 7 16,-1-1-2-16,2 2-15 0,-3 0-3 16,0-1 11-16,3 0-7 0,-3-1-11 0,0 3-1 15,3-3 7-15,-2 2-1 0,-1 1-14 0,-1-1-4 16,2-1 4-16,-1 0 2 0,-1-2-7 15,2 1-9-15,2-2 8 0,-4 0-8 0,2-7 1 16,0 2-6-16,1-2 4 0,1-1-2 16,0-3-5-16,-3-2-7 0,3-5 10 0,0 0-6 15,0 8 1-15,0-8 3 0,0 9-5 0,0-9 6 16,0 8-9-16,0-8 9 0,0 8-18 0,0-8 13 16,0 6-6-16,0-6-7 0,0 0 11 15,0 7 3-15,0-7-11 0,0 0 0 0,0 0 9 16,0 8-5-16,0-8 2 0,0 0-5 15,0 0 11-15,0 0 7 0,0 0 2 0,-11 10-2 16,11-10-3-16,1-2-14 0,0 1 10 16,1-3 14-16,-2 1-15 0,2 2 11 0,1-5-22 15,-2 2 9-15,8-8 1 0,-3 1 0 0,1 4-13 16,-3 0 16-16,6-6-6 0,-3 3 2 16,-2 4-12-16,5-6 13 0,0 0-5 0,-1 1 6 15,-6 1 14-15,6-1-7 0,2 4-1 0,-6-2-10 16,1 4-2-16,-1-2 18 0,0 3-19 15,-1 1-2-15,1-1 10 0,-4 1 0 0,5 0-4 16,-5 0 1-16,0 1 2 0,2 0 1 0,1-2-5 16,-3 1-5-16,2 2 2 0,0 0 15 15,0-2 10-15,1 0-16 0,-1 1 19 0,0 1-13 16,0 0-3-16,-1 0 30 0,-1-3-21 0,2 2-13 16,0 1-5-16,-2-1 24 0,2-1-27 15,-2 3 10-15,1-1-8 0,0-1 11 0,-2 2 30 16,3-1-21-16,-1 0-3 0,1 1 1 0,1-1-16 15,-1-3 14-15,-1 3-3 0,2 0 36 16,0-1-13-16,-3 1-14 0,6 0 5 0,-3-2-3 16,-2 3-3-16,1-2-3 0,1 1-7 0,-2 0 11 15,1 1-6-15,-2-2 0 0,0 2-10 16,1 0 9-16,-2 0-16 0,0 0-2 0,0 0 0 16,0 0 6-16,0 0-6 0,7 11 8 0,-4-8 14 15,-3 2-13-15,0-3 7 0,-3 4-6 0,3-2 10 16,0 2-10-16,3-3-4 0,-3 3 1 0,2-2-18 15,-2-4 4-15,0 0 20 0,0 9 8 16,0-9-10-16,0 9-2 0,0 0 4 16,7 6-19-16,-3 0 6 0,-2-3 10 0,-2-3 1 15,0-9-2-15,0 7-4 0,0 0 6 0,0 0-10 16,0-7-13-16,0 10 20 0,0-2-15 16,0-8 22-16,0 9-14 0,0-2 13 0,0-7-18 15,0 6 11-15,0-6 6 0,0 10-5 0,0-3 4 16,0-7 0-16,0 8-3 0,0-8-3 15,0 9 8-15,0-9 2 0,0 8-20 0,0-8 13 16,0 7-5-16,0-7-9 0,0 9 22 0,0-9-7 16,0 6-2-16,0-6-17 0,0 7 4 15,0-7 0-15,0 0 13 0,0 9 0 0,0-9-12 16,0 0 3-16,0 0-18 0,0 5 27 16,0-5-4-16,0 0-11 0,0 7 18 0,0-7-14 15,0 0 15-15,0 0-8 0,0 13-5 0,3-11 17 16,-3-2-16-16,0 3 0 0,0-3 3 0,-3 0-7 15,3 0 17-15,-1 0-21 0,1 0 9 16,-1 1 6-16,1 1-2 0,1-2-16 0,-1 0 15 16,1 3-3-16,-2-3-16 0,2 0 22 0,-1 1 1 15,0-1-11-15,0 0-1 0,0 1-4 16,1-1 2-16,-2 0-30 0,1 2 4 0,1-4-70 16,-1 4-64-16,-1-4-61 0,2 2 23 0,-2-1-197 15,1 1-59-15,-1 0 39 0,0-1-235 16,1 1 71-16,0 0 62 0,-4-2 46 0,2 1 23 15,-1 1 38-15,-1 3 45 0,-1-3-32 16,1 1 82-16,0 0 24 0,0 4 19 0,-7 3 29 16,0-3-29-16</inkml:trace>
  <inkml:trace contextRef="#ctx0" brushRef="#br1" timeOffset="197689.85">10323 3267 779 0,'0'0'253'0,"0"-14"-27"15,-13 14-25-15,13 0-1 0,0 0-17 0,0 0 6 16,0 0-22-16,0 0-8 0,0 0-1 16,0 0-2-16,0 0-34 0,0 0-25 0,0 0 18 15,0 0 2-15,0 0-2 0,0 0-11 16,0 0-12-16,0 0-10 0,0 0 35 0,0 0-5 15,0 0-15-15,0 0-8 0,-11 4 8 16,24 9-10-16,-3 2-10 0,3-3 2 0,-3-1-6 16,3 4-2-16,1-3-14 0,-1-1 5 0,-1 3-14 15,0-2-6-15,1-2 8 0,-1-5 1 16,-3-3-23-16,-2 3 21 0,3-1-40 0,-4-2 8 16,1 3 11-16,-2-5 8 0,0 2-9 15,3-2-4-15,-3 1-8 0,-5-1-21 0,0 0 10 16,9 0-6-16,14-10 26 0,-14 4 3 15,0-1 1-15,1-2-15 0,-1-1-3 0,-1 3-2 16,-3-2-6-16,1 1 10 0,-1 2-11 0,-1 0 3 16,-3 0-25-16,2 1 25 0,-2-1-1 15,0 0 2-15,1 1-1 0,-2-2 14 0,0 1-2 16,0 0-11-16,0 6 4 0,0 0-27 0,0-10 7 16,0-4 17-16,-13-12-11 0,6 10-10 15,3 3 20-15,-3 0 0 0,2 0 5 0,0 4-6 16,1 0 7-16,3 0-7 0,-2 4 2 0,0-2-4 15,0 3-18-15,0 0 21 0,2-2-1 16,-2 2-8-16,2 1-6 0,-1 0 22 0,-1-1-15 16,2 3-3-16,-1-2 8 0,1 0 1 15,0 2-3-15,1 0-24 0,-1-1 27 0,-1 2-20 16,2 0 33-16,0 0-35 0,0 0 22 0,0 0-4 16,0 0-13-16,0 0 22 0,0 0-10 0,-4 0-2 15,6 0 8-15,-1 2-8 0,-1-1 7 16,0 0-5-16,3 1-9 0,-3 1 27 15,2-1-19-15,1 1 11 0,-2 1-21 0,3-1 28 16,0 1-14-16,-3 0 5 0,12 9 4 0,-3 0-7 16,-1-4 5-16,2 2-25 0,1 0 19 0,-2 2 1 15,5 1 9-15,-3-5-2 0,1 1 4 16,-3-4-15-16,3 2 25 0,-3-4-3 16,-1 1-11-16,5 3 11 0,-5-4 12 0,0-1-17 15,-3 0 1-15,1-1-6 0,-2 1 15 0,-1-2 0 16,-2 1 0-16,2 0-9 0,-1-1-4 15,-1-1 11-15,2 1-1 0,-4-1-20 0,0 0-2 16,0 0 12-16,0 0-20 0,0 0-26 0,0 0-11 16,0 0 5-16,0 0-82 0,0 0-38 15,11-6-80-15,-12 5-56 0,1 1 31 0,-2-1-206 16,2-1-33-16,-3 4 88 0,2-4 32 0,1 2-37 16,0-2 62-16,0 0 27 0,1-1 31 15,2 3 24-15,-3-2-34 0</inkml:trace>
  <inkml:trace contextRef="#ctx0" brushRef="#br1" timeOffset="198229.81">10965 2991 578 0,'0'-6'323'0,"0"3"5"0,0 1-42 16,-1-3-36-16,0 2-30 0,1 0-1 15,-3-1 0-15,2 2-60 0,-1 0 1 0,0-1-6 16,0 2-18-16,0-2-13 0,-2 1-14 0,2-1 29 16,-2 1 6-16,0 0-36 0,3 0-1 0,-3 2-10 15,0 0-8-15,0-2-9 0,0 2-11 16,1 0-30-16,3 0-4 0,0 0 21 0,-8 0-19 15,8 0 6-15,-8 0-15 0,8 0-7 0,-16 12 20 16,10-11-14-16,3 3-18 0,-1 1 13 16,1-3 2-16,1 2-2 0,-1 1-20 0,2-1-2 15,-1 0 40-15,2 3 3 0,2-3 2 0,-2-4-14 16,9 22 27-16,-3-9-13 0,4-1 1 16,-2 3-2-16,1-3 4 0,1 2-9 0,3-2 2 15,-1 4-14-15,-1-1 12 0,-2 3-31 16,4-3 23-16,-1-1-9 0,0 3-11 0,5-1 17 15,-3 1-5-15,1 0-10 0,-1-3 5 0,-1 1-24 16,1-3 26-16,-4-1-9 0,4 2-3 16,-6-4-12-16,4 0 22 0,-5-4-13 0,1 1 7 15,-3-2-16-15,-3 1 16 0,1-5-6 0,0 2-16 16,-2 0-19-16,2-2 2 0,-2 1-96 16,-1 1-44-16,0-2-34 0,0 0-78 0,-1-5 28 15,1 4-254-15,0 0 28 0,0-1 15 16,0-2 41-16,0 1 55 0,1-1-13 15,0-1 70-15,3 1 33 0,-3-2-4 0,-1 0-29 16</inkml:trace>
  <inkml:trace contextRef="#ctx0" brushRef="#br1" timeOffset="198496.8">11216 3118 577 0,'-3'-4'352'0,"2"3"-42"0,-2-3-21 16,2 2-6-16,0 1-26 0,-2-2-32 15,2 3-5-15,-2-1-35 0,-3 1-22 0,2 0-16 16,-1 1-11-16,-1 0-14 0,-1 2 3 0,-9 3-13 16,0 1-26-16,-9 0-8 0,8-2-8 0,3 2 3 15,-1-1-47-15,2 0-48 0,0-2-63 16,-4 0-48-16,2 1-40 0,4 0 14 0,-7 0-200 15,5-2-68-15,4-1 20 0,2 1 28 16,4 0 24-16,-4-2 45 0,6-1 43 0,1 0 9 16</inkml:trace>
  <inkml:trace contextRef="#ctx0" brushRef="#br1" timeOffset="198833.78">11429 2801 669 0,'0'-2'292'0,"3"0"-24"0,-2-1-38 15,0 2 10-15,1-2-43 0,0 2-1 16,-2-2-15-16,0 3 29 0,0 0-48 0,0 0-6 15,-2 2-28-15,-2-1 13 0,0-1-6 0,-9 8-16 16,2-4-12-16,4 2-26 0,-7 1 12 0,4 1-8 16,2-4-11-16,-1 2-20 0,3-3-7 15,-2 1-21-15,3 0-16 0,0-2-24 0,1 1-46 16,0 1-27-16,-1-3-32 0,2 4-21 0,1-2 12 16,-2 0-97-16,3-2-111 0,0 2-78 15,1-1 53-15,0-2 6 0,0 0 20 0,0 0 19 16,0 0 7-16,16 9 2 0</inkml:trace>
  <inkml:trace contextRef="#ctx0" brushRef="#br1" timeOffset="199061.76">11496 2903 436 0,'-3'3'370'15,"2"-2"-21"-15,0 1-64 0,-3 0-28 0,0 1-14 16,0 0-14-16,-4-1-41 0,3 1-3 15,0 0-18-15,-10 4 15 0,2-1-49 0,1 1-6 16,2-2-16-16,0-1-24 0,1-1-9 0,-1 9-8 16,-3-6-20-16,4 1-23 0,-4 2-34 15,3-4-45-15,-1-2-36 0,-3 5-50 0,7-2 14 16,-3-2-223-16,5-1 29 0,-1-1 23 16,3 1-58-16,2-1 15 0,-1-2 19 0,2 0 36 15,4-2-4-15</inkml:trace>
  <inkml:trace contextRef="#ctx0" brushRef="#br1" timeOffset="200017.71">11602 2678 672 0,'-2'-3'343'0,"1"-6"-13"0,0 5-54 16,1-1 32-16,-4 1-51 0,4 1-17 15,0 0-57-15,-1-1 2 0,1-2-39 0,1 4 1 16,-1 0-13-16,4 1-15 0,-4 1-12 0,1 0-11 16,-1 1 41-16,4 1-13 0,0 1 3 15,0 1 6-15,7 5-43 0,1 1 9 0,-1-1 4 16,-2-4-27-16,3 6 0 0,-2 2-3 0,0-4 1 15,-2 0-6-15,-3-1-16 0,4 3-3 16,-4-3 3-16,1-2-3 0,-2-1-24 16,1 0-1-16,-2-1 15 0,-2 0-4 0,3-1-11 15,-3 0 0-15,3-1 6 0,-3 0 22 0,1-2-5 16,0 1-3-16,0 1 9 0,-2-2 5 16,0 0-14-16,0 0-15 0,0 0-4 0,7-13 13 15,-7 8-11-15,3-1-7 0,-5-1 9 0,2 0 0 16,0-4-10-16,0-4 1 0,0-2-7 15,0-3 1-15,0 2 2 0,0 3 5 0,0 3-11 16,0-1 6-16,0 4 0 0,0-2 5 0,0 5-15 16,0 6 9-16,0-10-5 0,0 2 6 0,0 8-8 15,0-9-16-15,0 9 10 0,0-9-4 16,0 9 5-16,0-7-7 0,0 7 8 0,0 0 3 16,0 0-6-16,0-8-7 0,7 0 9 0,-5 8 3 15,2 2-3-15,0 1-11 0,1-1 12 16,0-1 0-16,2 3-2 0,4 2-13 0,3 3 14 15,-5-2 3-15,-1-2-13 0,-2-1 9 0,-1-1-6 16,2 0-2-16,-5 0 10 0,2-1 0 16,-1 0-6-16,-1 2 10 0,-2-1-7 0,4-2 7 15,-2-1-10-15,0 1 12 0,-2-1-5 0,0 0 4 16,0 0-7-16,0 0-1 0,0 0-9 16,0 0 14-16,11-11-2 0,-8 6-10 0,-3-1 9 15,-1-1-4-15,5-8 1 0,-4 6-8 0,0-7 11 16,6-17-10-16,-5 18-7 0,2-5 13 15,-2 5 1-15,2 4-12 0,-1-7 10 16,3 2 3-16,-2 4 1 0,-2 2-4 0,-1 3 2 16,1 1-4-16,-1 6 3 0,0 0-1 0,0 0-4 15,0-8 0-15,0 8 6 0,0 0-1 0,0-8-7 16,0 8-3-16,0 0 11 0,0 0-16 16,0 0 10-16,9-11 11 0,-6 12-6 0,1 0 3 15,1 4 3-15,1-3-4 0,-1 3-1 0,8 6-10 16,1-1 9-16,-1-2 7 0,-3 3-7 0,4-1 9 15,-5-1-7-15,4 2 6 0,-3-1-16 16,-1-2 15-16,1-1-1 0,-2 1-7 0,-3-3-7 16,0 1 9-16,1-2 9 0,0 1 1 15,-4-2-15-15,2 0 11 0,0 1 3 0,0-1-2 16,-3 0-3-16,2-1-11 0,-1-2 12 16,1 3 0-16,-2-1-1 0,2 0 7 0,-2-2-13 15,0 2-5-15,3-1-23 0,-3-1-23 0,-1 0-22 16,0 0 7-16,0 0-130 0,0 0-42 15,0 0-73-15,0 0 28 0,0 0-188 0,11-12-35 16,-10 10 61-16,1 2 21 0,-2-3 29 0,2 1 22 16,0-2-3-16,0 2 43 0,0-1 38 15,8-9-6-15,-5 1-25 0</inkml:trace>
  <inkml:trace contextRef="#ctx0" brushRef="#br1" timeOffset="200702.66">12250 2198 339 0,'-3'-4'369'0,"3"-4"-45"0,-2 2-15 15,0-1-13-15,-1 2-9 0,0-1-37 16,2 2-30-16,-3-2 18 0,-2-6 8 0,0 2-14 16,0 2-46-16,-1 1 16 0,-1-4-28 0,0 5-19 15,2 1-28-15,-1 2-6 0,1 0-7 0,2 2-13 16,-1 1 0-16,2-2-12 0,3 2-6 15,0 0-7-15,0 0-9 0,-9 0-11 16,-2 14-13-16,8-10-8 0,2 3 12 0,0 0-18 16,1 0 0-16,0 1 20 0,0 2-40 0,0 3 25 15,0 2-8-15,18 17 0 0,-11-18-2 16,2 0-1-16,0-3-8 0,0-3 9 16,0-3-16-16,4 4-14 0,-4-3 7 0,-3-4 0 15,2 2 1-15,-3-3 6 0,1-1-7 0,-6 0-12 16,0 0-5-16,8 0 22 0,-8 0-13 0,7 0 8 15,3-13-16-15,-6 10 10 0,-1-3-4 16,1 3 2-16,-4-4-13 0,3 1 24 0,-2-2-12 16,-1 1-8-16,0-2 6 0,0 0 1 15,0-8 13-15,0 0 0 0,0 1 1 0,0 1-10 16,0 0-11-16,-11-7 28 0,8 13-11 0,2 0 9 16,1 3-24-16,-3 1 34 0,3-1-13 0,-2 3-8 15,2-3-10-15,-1 3 25 0,1-1-2 16,0 4-5-16,0 0 8 0,0 0-23 0,0 0-3 15,1-4 11-15,1 6-5 0,1 2 0 16,0-1 16-16,1 1-2 0,9 6 13 0,3 2-9 16,0-1-2-16,-1-3-6 0,2 2 11 0,-3 3 6 15,2 2-17-15,1-3-4 0,0 2 2 16,-2-2-4-16,1 4 8 0,-1-4 2 0,-6 5-6 16,3-2-6-16,0 5 4 0,-1-5 9 15,-2 1 4-15,-1 0-3 0,0 1 12 0,-3-2-3 16,1 0 17-16,-4-1-19 0,-1-1 1 0,2-2 11 15,-2-1 14-15,2-1-13 0,-3-1 10 16,0 1-6-16,0-2-2 0,0-2 6 0,0 1-16 16,0-6-2-16,0 0-22 0,0 0-45 15,0 7-24-15,0-7 8 0,-16 13-156 0,12-14-62 16,1 1 23-16,-1 0-311 0,1-2 50 0,3 0 73 16,-1-1 33-16,2-1 30 0,0-3 29 15,7-8 7-15,-1-3-15 0,0 0 71 0,3-3 48 16,-1-3-30-16</inkml:trace>
  <inkml:trace contextRef="#ctx0" brushRef="#br1" timeOffset="201619.61">12346 1680 613 0,'-4'-3'349'0,"0"-1"-55"0,-1 1-6 15,1-3-15-15,2 4-26 0,0 0-5 0,-3-1-19 16,4 1-24-16,-2-1 32 0,2 2 4 15,-3-4-10-15,4 3-14 0,-2 0-9 0,0 1-23 16,0 0-7-16,1-1-27 0,1 1 1 16,0-1-16-16,-3 1-10 0,2 1-25 0,5 0 1 15,-4 1-7-15,1 4 8 0,1-3-11 0,2 2 5 16,8 6-1-16,4 3-1 0,-1-5-14 16,2 5 7-16,1 3-10 0,7-2 3 0,-5 0-4 15,-1 1-2-15,3 0-24 0,-2 4-7 0,-2-1 16 16,0-2-25-16,3 0 0 0,-6-4-8 0,2 5 5 15,-2-3-6-15,0 2 8 0,-4-5-9 16,1 4 2-16,2-3 6 0,-3 3-7 0,1-4-10 16,-7-5 1-16,2 1 2 0,-2-3-9 15,0 1-4-15,-1 0 9 0,-3-5 12 0,4 1 10 16,-3 0 11-16,0 3 2 0,-1-4 2 0,2 2-11 16,-2-2 0-16,-1 0 2 0,0 0 2 15,0 0-3-15,0 0-4 0,5-13-3 0,-3 8-3 16,-1-1 5-16,2 0-6 0,-3-1-2 15,2-11-15-15,-1 3 11 0,2-4-1 0,-2-3-2 16,-1 7-8-16,3-5 15 0,-2 5-3 0,2-3-1 16,-3-2-3-16,1 9 21 0,-1-1-9 0,1-9-7 15,-1 14 4-15,0-2 2 0,0-3-8 16,0 2-10-16,0 1 11 0,0 0-8 0,0 1-1 16,0 8-2-16,0-10 17 0,0 4-31 15,10-9 0-15,-7 12 0 0,0-3 9 0,0 2-6 16,4 1 4-16,-2-1 4 0,8-3-1 15,1 1-6-15,0-1 16 0,-3 5-1 0,-11 2-1 16,10 0-9-16,-1 0-5 0,1 0 0 0,12 15-1 16,-8-7-4-16,-3-2 11 0,0 4-9 15,2 0 4-15,-5-2-3 0,3 1 24 0,1 1-26 16,-3 2 2-16,4 1 2 0,-3-2 0 0,-3-4-15 16,0 1-3-16,-1-1 1 0,-1 0 19 15,0-2 17-15,-1 1 12 0,-1 0-32 0,1-2 17 16,-1 2-15-16,0-4 17 0,0 2-1 0,0 1 5 15,1-3-11-15,-1 0 14 0,-3 2 0 16,2-1-12-16,0-2-1 0,0 2 6 0,1 0-3 16,-3-1 0-16,1 0 1 0,0-1-14 0,1 2 17 15,-2-2-4-15,0-1-13 0,1 2-1 0,0-1-4 16,-1 0-28-16,0-1 4 0,0 0-69 16,0 0-60-16,-1 4-64 0,0-4 23 0,-1 1-213 15,1 0 35-15,0 0-288 0,-3 1 29 16,3 1 84-16,-3-2 69 0,1-1 41 0,-2-3 24 15,1 3 23-15,-1-1 32 0,0-3-4 0,-7-3 50 16,-12 4 21-16,5-4 16 0,-3-4 50 0</inkml:trace>
  <inkml:trace contextRef="#ctx0" brushRef="#br1" timeOffset="204006.47">13238 1471 764 0,'0'0'241'0,"0"0"-12"0,0 0-9 0,0 0-14 16,0 0-27-16,0 0-13 0,0 0-5 0,0 0-22 16,0 0 15-16,0 0-29 0,0-13-1 15,0 13-22-15,0 0-8 0,0 0 15 0,0 0 22 16,0 0-35-16,0 0-4 0,0 0-5 0,0 0-12 15,0 0-6-15,0 0-2 0,-27-26 14 0,26 26-16 16,-3-1-10-16,0-2-6 0,3 3-4 16,-4-1-5-16,1-2-4 0,0 3-4 0,1-1 26 15,-1 1-10-15,-1-2 9 0,1 2-20 0,1-1-3 16,-1-1-5-16,1 2-3 0,0 0-1 16,0 0-4-16,3 0-1 0,0 0 12 0,0 0-4 15,-7 0 3-15,-5 13-26 0,7-9 10 0,-6 7-5 16,4-3 6-16,2 1 1 0,-1-2-13 15,-2 5 1-15,4-5 1 0,2 3 1 0,2-3-2 16,0-7 16-16,0 7 2 0,0 0 5 0,0 0-4 16,13 15 24-16,-3-5 7 0,1-3-1 15,3 0 3-15,0 0-20 0,0 0-8 0,2-7 4 16,1 5-19-16,-2 4 21 0,4-3-15 0,-5-2 6 16,1-1-6-16,-1 1 3 0,2-3 5 15,-6 2-24-15,1-2 18 0,1 2 10 0,-4-2-10 16,-3 0 2-16,0-5-2 0,-1 3-22 15,0-2 13-15,0-1-10 0,-2 2 9 0,2 0-1 16,-2-2 12-16,2-1-21 0,-1 1 15 0,-2 1-4 16,2 1-7-16,-2-4 11 0,1 2 0 15,0-2-20-15,-1 2 15 0,3 0 0 0,-2-2-3 16,1 2-2-16,-3-2 7 0,2 2 4 0,0-2-14 16,0 1 13-16,1-2-36 0,-3 1 1 15,1-1-37-15,2 1 8 0,-3-1-99 0,0 0-45 16,0 0-65-16,1-2-38 0,-2-1 29 15,-1 3-256-15,1-3 41 0,0 2 55 0,-4-1 19 16,3 1 28-16,-3-2 24 0,-1 0 25 0,2 2 21 16,0-3 14-16,-1 1 5 0</inkml:trace>
  <inkml:trace contextRef="#ctx0" brushRef="#br1" timeOffset="204244.45">13390 1581 283 0,'-1'-4'401'0,"1"0"-63"15,0 1-46-15,-1 0-25 0,1 2 9 0,-4-3-44 16,-1 2-52-16,2 1 6 0,-2 1-21 0,0 0-23 16,-1 0 1-16,2 1-26 0,-2-1 1 15,-1 2-20-15,-1-2-28 0,-16 9-13 0,9-3-40 16,3-3-58-16,-7 1-91 0,3-1 11 15,-1 4-311-15,-2-4 31 0,0 4-6 0,2-2 25 16,0 1 51-16,3-4 56 0,2-2-20 0</inkml:trace>
  <inkml:trace contextRef="#ctx0" brushRef="#br1" timeOffset="-214440.93">13769 230 368 0,'0'0'105'0,"0"-15"-15"16,0 15-22-16,0 0-7 0,0 0-6 16,0 0 14-16,0 0-23 0,0 0-5 0,0 0-4 15,0 0 14-15,0 0-7 0,-14 9-3 0,11 3-32 16,-1-1 0-16,2 4 35 0,2-5-2 0,0 4-21 16,0 1-11-16,0 3-3 0,0 2 1 0,0 0-2 15,14 26 32-15,-8-20-14 0,1 0-4 16,-2 0 13-16,5 2-13 0,-5 3 3 15,0-2-5-15,0 6-1 0,-3-1-3 0,3-2-11 16,-4 2 11-16,0 1 15 0,-1 0-28 16,0-17 14-16,0 10 3 0,0 7-2 0,0 2-3 15,-11 43-19-15,7-40 12 0,3 1 0 16,-1-3 10-16,0 0-6 0,2-19-2 0,0 9-1 16,0 6-6-16,11 35-8 0,-4-33 42 0,0-4-26 15,1 3-26-15,1-1 15 0,-1 1 19 16,4-1-2-16,-4-1-1 0,0 3 2 0,-2-3-22 15,-1 2 33-15,-2-3-19 0,-2 2-8 0,0 4 9 16,-1-20-12-16,0 9 26 0,-11 31-21 16,6-27 4-16,-3-3 2 0,2 2-1 0,-1-2-2 15,0-3 0-15,2-2 16 0,-2 0-18 16,1-4-2-16,2 1-35 0,1-1 4 16,-2-3 39-16,3-4-7 0,1-1-13 0,-3 1 27 0,4-1-22 15,-2-2 12-15,1 0-21 0,0-1 16 16,-4 11-15-16,1-2 3 0,0 1 32 0,-6 4-4 15,5-2-49-15,-2-1 4 0,-1 0 12 0,-2 3 3 16,-1-2 0-16,-1 0 39 0,2 0-2 16,0 2 1-16,2 0-7 0,2-3-1 0,-2-1-2 15,2 2-42-15,2-1 26 0,1-1 6 16,-1-1 2-16,-1-4 1 0,-2 6-2 0,4-5-4 16,-3 1-8-16,2 3 23 0,-3 4-28 15,2 0-16-15,-5-1 35 0,3 1 14 0,-1 4 3 16,-7-2-45-16,2 0 20 0,-1-1-14 0,-2 2 18 15,0 3 5-15,-2 3-24 0,1 0 31 0,-3 1 22 16,-3 2-30-16,0-4-26 0,-4 0 31 16,3 1-20-16,0-3 21 0,-2 2 6 0,0-4-17 15,-3 1-9-15,1-3-3 0,0 0 59 0,1-4-26 16,-3 3 5-16,4-2-22 0,0-2 27 16,-2-1-17-16,0 1-16 0,1 1 18 0,1-2-3 15,-5 0-1-15,3 1-3 0,0-1-10 16,-2-1 8-16,0 3-2 0,-2-2 7 0,2 0-17 15,-2 0-1-15,0 0-7 0,-2 0-6 0,2-3-6 16,0 0 5-16,3 2 18 0,-3-5-2 16,-3 4-12-16,6-4 27 0,-2 2-15 0,-1-4-11 0,0 1-26 15,3-1 22-15,-2-1 21 0,-1 1-8 16,0 0-4-16,2 0 12 0,0-2 0 16,-2 2-5-16,3-2 6 0,-2 2-8 0,-1 0 2 15,-2-2 2-15,-1 5-5 0,3-1 1 0,-3-2 7 16,1 1-21-16,0 0 9 0,2-2-12 15,-1 2 32-15,3 1 7 0,0-1-56 16,0 1 10-16,1-1 36 0,2-2-20 0,0 2 13 16,-1 0 2-16,-2-1 4 0,2-2-25 0,0 3 24 15,0-2-10-15,1-2 1 0,-5 2-19 16,3 1 16-16,-2 1 1 0,2 1-47 16,-3-1 4-16,-4 2 50 0,3-3 8 0,-2 5-44 15,3-2 33-15,-1-2-21 0,6 2 14 16,-7-1 15-16,3 1 5 0,2-2-2 0,3 0 16 15,-1 2-36-15,2-4-27 0,-1 2 54 0,-1 0-4 16,4-1-12-16,-1 0-29 0,1-2 26 0,4 2 4 16,-3-2 5-16,2 1 10 0,2-2-13 15,-2-1-15-15,1 3 18 0,3-4-1 0,-3 1 11 16,2-1-16-16,-2-1 0 0,1 3-18 16,4 3 34-16,-1-4-20 0,3 0 22 0,-2 0-24 15,1-1-12-15,5-5-14 0,1 2 16 16,-2 1 32-16,5-1 3 0,-2-1-59 0,2 2 50 15,-1-2-11-15,1 2-8 0,0-3-10 0,-2 1 4 16,3 1 10-16,-2 0-3 0,1 1-14 16,-1-1 4-16,1-2 8 0,-1 2-1 0,0 1 8 15,0 2-5-15,1-4-5 0,0 1 21 0,-1 4-32 16,-6 4 15-16,3-3-4 0,3-2 6 16,-3 1-11-16,-3 4 10 0,4-2 0 0,2 2-34 15,0-2 2-15,1-3 53 0,1 2-12 16,-2-1-18-16,3-2 15 0,1 2 0 0,-2-1-1 15,3 2 17-15,-3 0-30 0,-2 9 0 0,4-4-20 16,-2 0 12-16,3-1 3 0,-2 1 0 16,1 7-19-16,-2-1 3 0,3 2 3 15,-3 1 4-15,2-3 55 0,-1-2-12 0,0 4 0 16,2-1-2-16,0-2-3 0,0 5-40 0,0-5 27 16,0-8-31-16,0 4 11 0,0 1 22 15,0 1 4-15,0-2-10 0,0 0 2 0,0-1 34 16,0-2-6-16,0-1-2 0,0 1-34 0,0 2 8 15,0 5-8-15,0 0 2 0,-7 18 37 16,0-17-2-16,-3-1-4 0,2-3-21 0,2 3 23 16,-2 1 0-16,2-3-4 0,-3-1-2 0,1 2-59 15,1-4 4-15,-1-2 51 0,-2 1-15 16,5-1 9-16,-2-5 3 0,3 4-10 0,-1-5 0 16,-4 10 0-16,6-3-8 0,-4-5-1 15,2 1 0-15,0 0 22 0,1-1 15 0,-4 5-34 16,-1 1 34-16,0-1-15 0,4 0-23 0,0 0 2 15,-1-4-29-15,-3 8 16 0,-1-1-3 0,0-1 3 16,6 3 56-16,-4 1-18 0,-5 4 2 16,3-1-6-16,1 2 13 0,0-2-29 0,-2 0-1 15,3 2 2-15,1 1 0 0,1 1-16 16,-3-2-12-16,1-4 5 0,5 2 49 0,-3 0-3 16,4-3-15-16,-3-4 11 0,2-1-2 0,1-2-17 15,1 0 35-15,-2 0 12 0,2-2-31 0,-1-1-1 16,0 11-34-16,-1 5 56 0,2-5-54 15,-3 0 41-15,1 1 2 0,0 1 10 0,-1-1-39 16,3-1 5-16,-2-2-12 0,-1 3 21 16,3 0 13-16,-2-1-29 0,1 2 21 0,2-20 12 15,0 11-16-15,0 1-27 0,0 0 26 16,0-4 33-16,0 0-24 0,0 0 19 0,0-1-23 16,-9 9-25-16,6 3 37 0,0-5 11 0,-1 4-25 15,0 0-23-15,4-4 24 0,-4 4 8 0,-1-1-38 16,2-5 17-16,1 5 16 0,-2-5 26 15,1 1-27-15,0-2-16 0,0-2 36 0,2 0-20 16,-2-1-35-16,2-2 34 0,-4 11-8 0,1-6-6 16,3-3 13-16,-2 2-1 0,2-3-25 0,-1 3 26 15,1-3-12-15,0-2 0 0,1 2-5 16,0 1 4-16,-5 11 4 0,1-1 5 16,0-2 2-16,2 5 1 0,-2-3 10 0,-1 2-37 15,1-2 23-15,0 0 7 0,-2 1-6 16,-1-1-10-16,2 2 33 0,2 0-24 0,-2-4-2 15,0 1 1-15,2-3-14 0,1-2-9 0,0 0 22 16,-1 5 2-16,2 1-2 0,-2-5 4 16,2-2-13-16,0 1 12 0,-1 6-34 0,0 3 38 15,-1-2 5-15,-1 3-21 0,2 1-6 16,-3-2 25-16,0 4-5 0,3-2-7 0,-1 3 20 16,-1 2-13-16,1 0-29 0,-1-2 17 0,2 2 0 15,-1 0 15-15,2-1 2 0,1 2 8 0,-1 4 17 16,-2 1-8-16,3 1-3 0,-1-2-10 15,1-1 10-15,0-15-12 0,0 8 0 0,0 3-10 16,0 2 12-16,0 1-7 0,0 1 7 16,0 0-20-16,0 2 2 0,0 1-10 0,0-2 22 15,0 2-3-15,0 0 4 0,0-1-5 0,0-3 7 16,0 4-10-16,9-3-10 0,2 30 4 16,-8-32 6-16,1-3-10 0,-2 3 11 0,2-2-26 15,0-2 29-15,1 0-7 0,0-1-6 0,0 3 3 16,0 1 5-16,4 2-13 0,-5 0 11 15,1 2-6-15,-2-3 8 0,3 4 2 0,-3-1-3 16,-1 2 1-16,2 0-4 0,0 1 4 0,-2-1-18 16,2 0 13-16,0-1 2 0,-1 3-7 15,-1-2 1-15,2 0 12 0,1-6-5 0,-1 3-6 16,0 2 11-16,-4 3-11 0,4-1 15 16,1-4-3-16,-1 1-17 0,-2 0 13 0,2 0-5 15,-1 0-15-15,-1 1 13 0,0 0 2 0,1 0 7 16,-2 2-25-16,-1 3 17 0,0-3 4 0,0-19-1 15,0 9-5-15,0 6 5 0,0 1 9 16,0 1-16-16,0 0-15 0,0 1 19 16,0 1 3-16,0-2-1 0,0-1-2 0,0-2 2 15,0-1-13-15,6 28 0 0,-1-31 11 0,-1-1 3 16,-2-1 1-16,2 1-14 0,3-2-4 0,-3 0 25 16,0 2-13-16,-1-2-1 0,0 4 10 15,4-1-12-15,0 3-2 0,-7 0 7 0,2 7 0 16,1-1 2-16,-3-1-20 0,0-19 9 15,0 10 0-15,0 5 3 0,0 1-2 0,0 3 8 16,0-2-29-16,0 0 29 0,0 0-30 0,0-4 34 16,0 0-3-16,0 0 15 0,0-1-34 0,0-2 19 15,0-3-3-15,6 26-6 0,-2-28 7 16,-2 7-11-16,1 0 16 0,-3-1-7 0,3 4-8 16,-2 4 19-16,2-2-33 0,-3-15 29 15,0 10-6-15,0 2 0 0,0 5 4 0,0-2-5 16,0 0-10-16,0-2 27 0,0-1-20 0,0-1 7 15,0-1 7-15,11 27-23 0,-11-27 9 16,6 0 3-16,-1 2 16 0,2 0-3 0,-3-2-27 16,0 1 16-16,2-1 4 0,3-2-10 15,-8 8 7-15,2-7-10 0,2 1 12 0,-1 1-13 16,2 0 11-16,-4 0 7 0,0 2-25 0,-2-1 15 16,4-1-10-16,-4-14-9 0,0 6 30 0,-13 29-28 15,10-23 17-15,1 1 2 0,-1 0-11 16,1 2 2-16,-1-3-7 0,2 1-12 0,1-14 29 15,0 6-5-15,0 4 3 0,0 1 8 0,0-1-6 16,0 2-26-16,0-1 39 0,0 1 0 16,0 0-10-16,0-1 12 0,0 1-36 0,0-2 33 15,0-1-34-15,0 0 13 0,0-2 22 0,0-1-30 16,0 19 2-16,2-24 25 0,0 4 1 16,3 0-6-16,-3 2 11 0,6 1-12 0,-4-2 7 15,1 2-4-15,-4-1 9 0,1 2-35 0,-1 1 9 16,1-2 35-16,-2-10-27 0,0 5-21 15,0 4 46-15,0 4-13 0,0 0-3 0,0 2-33 16,0 0 16-16,0 1 13 0,0 1 1 16,0 1 1-16,-15 28 12 0,11-30-5 0,-1-2-6 15,0 2-17-15,2-1 15 0,1-3 7 0,-3 0-9 16,-2 1 5-16,2-1-30 0,4 1 31 0,0 0-1 16,-3-3-18-16,-1 3 9 0,2 0 6 15,2 0-7-15,-4 3-21 0,1 1 29 0,-1-4 1 16,0 4 4-16,2 1-30 0,-1-1 17 15,-1 0 11-15,3-1 3 0,-4 1 0 0,4-3-6 16,2 2 10-16,-4 1-8 0,0-3 7 0,2 0-5 16,-3 1-21-16,1-1 3 0,3 1 9 0,-2 0-5 15,-2 1 1-15,2-1 9 0,-4 2-1 16,5-1 20-16,0 3-30 0,-2-2 7 0,1 2-20 16,0 0 25-16,0 2-17 0,3-4 20 15,-4 2-35-15,1 0 38 0,-1 0 5 0,2-1-3 16,2 0-37-16,-1 0 20 0,1-1 14 0,0 2 1 15,0-17-12-15,0 6 9 0,0 7-2 0,0-1 0 16,0 1 20-16,0-1-36 0,0 2 17 16,0-3-20-16,0 1 17 0,15 23 12 0,-12-24-1 15,-3-3-33-15,2 2 22 0,0 2 8 16,3-1 0-16,-4 1-8 0,0-6-8 0,-1-9-6 16,0 6 12-16,0 4-1 0,0-1 4 0,0 3-25 15,0-1 30-15,0 1-12 0,9-1 6 16,-9 1-18-16,0-1 16 0,12 26-21 0,-12-25 35 15,2 1-22-15,4 0 4 0,-6 0-17 16,1-3 12-16,-1 3 8 0,0 3 20 0,0 1-23 16,0-16 2-16,0 7-13 0,0 2 4 15,0 2 16-15,0-1-8 0,0 1 1 0,0 1 6 16,0 0 8-16,0 1-15 0,0 1-19 16,0 0 23-16,0 1 5 0,0-2-17 0,-7 3-1 15,7-1 16-15,0 1-14 0,-11 28 4 0,8-27 5 16,0 0 4-16,1 2-21 0,-2-2 5 0,2 1-3 15,1 1 22-15,-3-3-20 0,1 1 13 16,-1-1-18-16,2 1 25 0,0 0-1 0,-3-1-16 16,3 3-3-16,2-18 22 0,0 7-24 15,0 4 14-15,0 1-16 0,0 1 25 0,-10 27-10 16,6-27-1-16,2 2-6 0,2 1 15 0,-2-3-25 16,2 4 14-16,-3 3 14 0,1-3-4 0,-1 3-30 15,2-3 14-15,1 5-3 0,-4-6 20 16,2 0-27-16,-4 2 8 0,3 1 29 0,-1 0-14 15,1 0 3-15,2 0-29 0,-4-2 27 16,1 2 0-16,0-2-2 0,0 1-3 0,-1 0 15 16,3 1-32-16,-2 0 25 0,-1 1 1 0,1-2-19 15,1 4 17-15,-2-3-19 0,1 0 5 0,1 1 3 16,-1-1 11-16,0 0-8 0,0 4 3 16,1 0-6-16,1-3 26 0,-2 1-22 0,0-1-17 15,0 3 2-15,1-2 21 0,-3-1-9 16,4 2-11-16,-3-3 28 0,3 1-23 0,0 0 9 15,-4 1-3-15,2-2-1 0,1 2 5 0,1 3-24 16,-2-1 13-16,-1 3 6 0,2-3-3 16,0 3-4-16,-1 0 25 0,0 0-27 0,0 2 2 15,0 0 15-15,1-3-8 0,-1 1 2 0,-2 1-3 16,1 2 10-16,1-4-3 0,0-2-29 0,-1 1 8 16,0-2-5-16,2-1 44 0,0 1-12 15,-1-1-25-15,0 0 17 0,0-3 8 16,-2-1 9-16,1 3-46 0,0 0 24 0,-1 2 16 15,4 2 5-15,-4-5-37 0,2 1 8 0,-1 4 30 16,1-1-5-16,-5 23 9 0,0-11-26 0,1 2 13 16,2-5-40-16,2-4 38 0,-1-1-29 0,-1-6-2 15,2 2 10-15,1-4-4 0,-1 3-16 16,0-7-10-16,2 0 4 0,-6-9-165 0,3 2-116 16,3-4-32-16,-4-4 15 0,-3-3 10 15</inkml:trace>
  <inkml:trace contextRef="#ctx0" brushRef="#br1" timeOffset="-207379.24">10896 7785 676 0,'0'0'231'16,"0"0"-30"-16,0 0-16 0,0 0 3 15,0 0-14-15,0 0-24 0,0 0-3 0,0 0-27 16,0 0-6-16,0 0 0 0,-14 0 3 0,14 0-33 16,0 0-5-16,0 0 4 0,0 0-31 15,0 0 11-15,0 0-15 0,0 0 10 0,0 0-19 16,0 0 24-16,0 0-14 0,0 0 1 0,0 0-3 16,0 0 16-16,0 0-2 0,-19 0-20 15,19 6 26-15,-2 0-32 0,1 0 5 0,1 4-5 16,0 4 0-16,0 4 7 0,0 1-33 15,0 2 16-15,0 0 6 0,0 0-13 0,0 0 1 16,0-1 18-16,0 2 9 0,12 19-2 0,-8-22-14 16,-4-2 8-16,1-4-15 0,7 5 19 0,-1-4-15 15,0-1-14-15,-5-1-11 0,5-4 17 16,-4-1-11-16,3-1 3 0,-1 0-2 0,-3-4-11 16,2 3 24-16,1-1-18 0,-1-1 39 15,1-1-57-15,-1 1 10 0,2-1 8 0,-1 0 1 16,1 2-1-16,-3-2 3 0,0 0-2 0,1 1-8 15,0-2 14-15,3 1-18 0,-3-2 7 0,0 3 14 16,0-3-16-16,-2 0 10 0,2 2-14 16,0-2-1-16,-4 0 0 0,0 0 4 0,0 0 17 15,9 0-1-15,-9 0 2 0,27-18-5 0,-14 6 14 16,-2 1-22-16,0-2-27 0,1-1 18 16,-3 1 11-16,2 4-13 0,-1-2 20 0,-4-3-11 15,-1 3-20-15,3 4 12 0,-6 1 21 0,2-2-18 16,-1 1-11-16,-3 0 23 0,3 1-7 15,0 1-2-15,0-2 20 0,-2 1-24 0,3 3 17 16,-3-2-6-16,4 0 28 0,-4 0-53 16,2 0 17-16,-2-1-17 0,2 2 18 0,-2 0-2 15,0 0-6-15,1 1-4 0,0-1 44 0,-2-1-19 16,3 3-3-16,-3 1 14 0,1-1-31 16,0 1 4-16,1-1 10 0,0 1-28 0,-2-2 31 15,0 2-21-15,0 0 11 0,0-3 23 0,1 4-28 16,-1-1 5-16,0 1 14 0,0 0-25 0,0 0 1 15,0 0 2-15,0 0 1 0,0 0 54 16,0 0-12-16,0 0 11 0,0 0 7 0,0 0-11 16,0 0-2-16,0 0-2 0,0-8-31 15,0 8 0-15,3-9 29 0,-3 9-7 0,0 0-8 16,0 0-7-16,0 0 34 0,0 0-36 0,0 0 0 16,0 0-3-16,0 0 14 0,0 0-25 0,0-1 8 15,0 2 22-15,-1-1-8 0,-1 0-29 16,4-1 21-16,-4 1-22 0,2 0 6 0,0 1 8 15,0-1 2-15,-1 0 10 0,1 0 4 16,0 0-6-16,0 0-8 0,0 2 4 0,0-2-25 16,0 1 13-16,0 2 48 0,0-3-35 0,0 1 19 15,0 1-11-15,0 1-2 0,-1-1-5 0,0 2-12 16,1-2 3-16,0 1 21 0,0 2-9 16,0-2-21-16,0 2 39 0,1-1-18 15,-1 2-6-15,1 1-9 0,-1-7 17 0,0 0 4 16,0 9-20-16,0-2 4 0,0 1 11 0,0 4-15 15,10 14 16-15,-7-14-16 0,-2-2 4 16,2-2 5-16,-2 0-3 0,0-1-2 0,2 2-2 16,2 6-10-16,-4-4 18 0,3-2-21 15,1-2 8-15,-1 1 20 0,-2-3 1 0,2 3-6 16,0-5-19-16,0 1 13 0,0 1 0 16,1 1-1-16,1-4 13 0,7 7-21 0,-1-1 16 15,-2-4-7-15,-2 0-7 0,-2 0 5 0,2-2 0 16,-1 0 3-16,-3 0-3 0,3-1 3 15,-5 1-7-15,3 0-5 0,0-2-1 16,0 2 21-16,-5-2-29 0,0 0 13 0,8 0 5 16,4 0-24-16,11-13 23 0,-10 6-5 0,2-5 5 15,-1 5-19-15,0-4 35 0,-1 0-15 0,1 1 13 16,-1-2-31-16,-2 0 32 0,2 0-5 16,-4 0-8-16,3-1-7 0,-3 0 8 0,1 2-11 15,-3 0 6-15,1 1 5 0,-3 2-18 0,-3-1-5 16,2 3 33-16,-2-1-4 0,0 0-22 15,1 1 29-15,-2-1-6 0,4-8-12 0,-1 1 5 16,2-2-12-16,-2-1 15 0,-3 4 11 16,2 2 24-16,-2 1-14 0,-1 2 7 15,3 1 14-15,-2 2-2 0,0-1-5 0,-1 1 7 16,2 0-4-16,-2 1-11 0,0 4 15 0,0 0-16 16,0 0 8-16,0-8 4 0,0 8-13 0,0-7-13 15,0 7 15-15,0-9-1 0,0 9-21 16,0 0 13-16,0-8-6 0,0 8-8 0,0 0 4 15,0 0 1-15,0-7-9 0,0 7 18 16,0 0-15-16,0-7-8 0,0 7 8 0,0 0-12 16,0 0 14-16,0 0-2 0,0-7-11 0,0 7 13 15,0 0-6-15,0 0-2 0,0 0-8 0,0 0 4 16,0 0 0-16,0 0 0 0,0 0-13 16,0 0-4-16,0-7-34 0,0 7-41 0,0 0 8 15,0 0-144-15,0 0-42 0,-7-8 25 0,5 10-293 16,0-1-9-16,0 1 61 0,1 1 39 15,-2-3 44-15,-1 5-4 0,3-2 90 0,-3-3 27 16,4 5 0-16,-1-1-3 0,5-3 39 0</inkml:trace>
  <inkml:trace contextRef="#ctx0" brushRef="#br1" timeOffset="-204900.39">12125 7921 494 0,'0'0'254'16,"0"0"-34"-16,0 0-13 0,0-15-22 0,0 15-4 15,0 0 10-15,0 0-30 0,20-26-6 16,-20 23 13-16,-1 0-10 0,1-3-45 0,-3 4-11 16,1-3-3-16,0 1 3 0,-1 2-25 0,-1-3 11 15,0 3-9-15,-1-1 2 0,0 0-15 16,-2 0-26-16,2 2 9 0,-1-3 10 0,-8 0-10 16,-2-2-6-16,7 1-14 0,-2 2-8 15,3 3 19-15,2-1-23 0,-1-1 14 0,1 2-26 16,0 0 44-16,6 0-46 0,0 0 32 0,-8 0-13 15,8 0 12-15,-9 0-17 0,-13 14-5 0,6-7 13 16,8 0 16-16,-1 2 17 0,-2 5-25 16,7-3 3-16,-5 2-4 0,5 2 28 0,-1 2 0 15,-3 2-1-15,6-6-17 0,-1 7 11 0,1 3-6 16,-1-2-5-16,-1 1-16 0,4 0-3 16,-1 2-2-16,-2-3-2 0,-1 4 32 0,3 0-9 15,-3 2 14-15,3 0-37 0,-3-1 14 16,-1-1-10-16,1 1 10 0,3-1-10 0,-3 1-6 15,0-5 5-15,3 1-14 0,-3-1 10 16,2-1-6-16,0-7-15 0,-3 5-1 0,0-2 11 16,5-5 2-16,-1-2 10 0,1 1-17 0,-1-3-12 15,-2 0 20-15,0-1-10 0,2 1 7 16,1-2-1-16,0-2-88 0,-1 2-27 0,1 0-49 16,-3-3-41-16,3 4 19 0,-2-5-206 15,-1 2-61-15,2 0 12 0,-3-3 45 0,3 2 11 16,1-2 25-16,0 0 53 0,1 0 12 0,-1-2 1 15,5 0-24-15</inkml:trace>
  <inkml:trace contextRef="#ctx0" brushRef="#br1" timeOffset="-204650.4">12039 8287 797 0,'1'-4'288'0,"-1"1"4"0,0-2-43 0,0 1-26 16,0 1-29-16,-2 0-17 0,0-2 22 0,-3 2-56 15,-1 1 11-15,-8-5-11 0,-3 3-12 0,2-5-45 16,-4 5-9-16,-2 2-3 0,1 0-16 16,-2-1-32-16,3-1-50 0,-3 0-49 0,6 0-68 15,-1-1 11-15,4 3-259 0,3-1 0 16,5 2 29-16,2 1 31 0,3-2 5 0,0 2 15 15,5 2 50-15</inkml:trace>
  <inkml:trace contextRef="#ctx0" brushRef="#br1" timeOffset="-204213.39">13057 8281 716 0,'0'0'363'16,"2"-1"-18"-16,0 1-11 0,-2-1-53 0,0-1-36 16,1 1 32-16,0 0-43 0,-1 1-13 15,-2-2-27-15,2 0-11 0,-2 0 4 0,0-1-36 16,-3 2-2-16,1-1-22 0,-12-3-7 0,0 0-21 16,-5 0-5-16,1 1-2 0,-2 0-17 0,-4 1 7 15,0 3-10-15,-1-2-26 0,0 0 7 0,0-1-4 16,4 2-31-16,1-1 11 0,5 1-28 15,5-1-1-15,12 2-115 0,-10 0-59 16,1 0-22-16,9 0-53 0,-8 0 8 0,8 0 21 16,0 0-273-16,-10 11 76 0,12-8 24 0,1 3 47 15,9 3 12-15,-5-3 21 0,5 5 3 0,-2 0 53 16,-1 1-23-16</inkml:trace>
  <inkml:trace contextRef="#ctx0" brushRef="#br1" timeOffset="-203960.45">12988 8451 760 0,'0'1'386'0,"2"2"-61"0,-2-3 28 0,-1 2-42 16,0-2-14-16,-1 0-31 0,0 0-16 16,-4 0-6-16,2 0-23 0,-2 0-4 0,0-2-17 15,0 1-26-15,-4 1-24 0,-3 0-31 0,-24-10-5 16,16 6 3-16,0 3-28 0,0-4-13 0,-1 4-15 15,1-2-10-15,2-1-40 0,11 4-2 16,-6 0-195-16,-3 0-100 0,2 0 30 16,-2 0-241-16,4 0 42 0,2 0 56 0,1 0 17 15,2 0 33-15,8 0-24 0,-7 0 69 0,7 0 51 16,0 0 18-16,-7-4-27 0</inkml:trace>
  <inkml:trace contextRef="#ctx0" brushRef="#br1" timeOffset="-202859.52">13504 8416 642 0,'3'0'263'0,"-3"0"-14"0,0 0-16 0,0-1-13 0,0 1 2 16,0 0-17-16,0 0 0 0,0 0-13 15,1 0 18-15,0 0-24 0,-1 0 36 0,0-1-19 16,0 1-3-16,1-2-32 0,1-1-4 15,0-2-19-15,-2 5-19 0,13-18-15 0,-3 4-17 16,1 0 2-16,-2-3 7 0,5-1-6 0,-3 0-19 16,1-1 11-16,-2-1-22 0,1 1-7 15,1-2-3-15,2 1 6 0,-1-1-20 0,-2 5-13 16,-1-2 19-16,1 1 16 0,-1 2-18 16,-4 5-11-16,-1 2 13 0,1-1-14 0,-4 2 3 15,2 2-10-15,0-1 11 0,0 2-9 0,-2 1 2 16,1-3-4-16,-1 5-10 0,1-3-10 15,-1 2 10-15,0-2 4 0,0 2-13 0,1-2-14 16,-2 4 10-16,0-3 6 0,1 1-7 16,1 0 13-16,0 2-8 0,-1 0-2 0,-2 0-7 15,0 0 12-15,0 0-4 0,7 0-17 0,6 11 18 16,-8-7-5-16,5 9 2 0,2 0-15 0,0-1 22 16,0 1-3-16,0 2-11 0,0 1-4 15,0-2-4-15,3 3 7 0,-3 0 8 0,0-3 1 16,-2 2-4-16,3 3 8 0,1-3-17 0,-2 0-3 15,-2-2 13-15,2 2 6 0,-2-3-20 16,-1 1 20-16,1-1-3 0,-4-5-1 0,0 1-4 16,-1-1-2-16,-1-3 5 0,-3 0 4 0,4-1-13 15,-3 0 3-15,0 0 3 0,-1-1 5 16,0 0 7-16,1-2 2 0,-1 2 11 0,-1 1 3 16,0-4 8-16,0 1 10 0,0-1-19 0,0 0 8 15,0 0-10-15,0 0-11 0,-14 6 6 16,5-4 0-16,2-2 10 0,-14 0-14 0,9 0-7 15,-6 0 0-15,-2 0-1 0,-6 0 13 16,-1 0-8-16,1 0 2 0,-1 0 1 0,-23-12-5 16,24 9 5-16,3 1-13 0,0 2 0 0,0-3-8 15,9 1 6-15,-5 0-3 0,5 0 10 16,4 2-11-16,-4 0 4 0,14 0-3 0,-9 0-35 16,0 0-40-16,-1 0-67 0,2 0 14 15,0 0-135-15,2 0-67 0,6 0 30 0,-10 0-261 16,2 0 56-16,8 0 41 0,0 0 18 0,-9-1 25 15,9 1 15-15,5 0 53 0,12-4 26 16,1 0 14-16,3-2 23 0,2-3 33 0</inkml:trace>
  <inkml:trace contextRef="#ctx0" brushRef="#br1" timeOffset="-201957.57">14309 8006 687 0,'0'-4'313'0,"0"-2"-8"0,0 4-30 0,0-2-33 16,0 1 18-16,0-1-44 0,0-1-8 15,0 4-42-15,0-2-17 0,-1-1-1 0,1 1-25 16,0 3 12-16,-1 0-14 0,3 1 7 0,-2 4 5 15,0 0-6-15,2 1 17 0,-2 0-13 16,1 13-10-16,-1-12-30 0,0 8 14 0,7 21 2 16,-4-13 0-16,0-2 0 0,1 2-11 0,0 1-2 15,1 0-24-15,1 1 20 0,-5 1-11 16,2-1-2-16,1 4-1 0,-3-4-12 0,0 2-16 16,1-1 30-16,-2-3 5 0,1 1-13 0,0-2-13 15,-1-1 0-15,3-2-13 0,-3-12-5 0,0 4-4 16,0 1 6-16,0-2-14 0,0-2 5 15,0-2-9-15,0-6 8 0,0 8 0 0,0-8 3 16,0 7-23-16,0-7 12 0,0 0-8 0,0 0-6 16,-8 11-3-16,6-13 6 0,-1 1 1 15,2 0-12-15,-1-4 10 0,1 1-1 0,0-1-4 16,-1-1-6-16,0-1 3 0,2-1 4 0,0 1 2 16,0-3-7-16,0-3-3 0,0-6 10 15,17-19-4-15,-7 15 0 0,0 4-2 0,3-1-10 16,1 2 9-16,0-3-7 0,5 2 1 15,-2 0 10-15,2 1-5 0,1-1-2 0,-2 2-1 16,3 1 15-16,-2-1-3 0,0 3-14 0,0-1-5 16,-1 1 8-16,0 0 2 0,0 3 5 0,-1-1 2 15,-2 1 6-15,2 3-9 0,-5 0-6 16,-1 3 5-16,-5-1 7 0,0 2-12 0,-2 2-4 16,0-2 2-16,0 3-9 0,-2-2 22 15,1 2-19-15,-2 1 7 0,2-2-11 0,-3 2 10 16,0 0 4-16,0 0 10 0,0 0-7 0,0 0 4 15,1 5-4-15,-1-4-7 0,-2 2-4 16,-1 1 6-16,2-3-6 0,-3 3 7 16,-2-1 14-16,-7 7 0 0,-1-1-14 0,-3 3-2 15,1-2 9-15,0-1 0 0,-3 1 1 0,5 0-5 16,-4-4-3-16,5 3-1 0,-2 1 2 0,2 0-8 16,-1-1 9-16,4 1-1 0,-1 0-8 15,4 2 1-15,-1-2 18 0,3-2-2 16,4-1 18-16,-1 2 3 0,0-1-12 0,2-8 2 15,0 11-3-15,15 17 13 0,-3-13-19 0,-5 2 1 16,9-2 17-16,-3-1-16 0,3-2 14 0,0 4-10 16,1-4-8-16,0 2 6 0,2-3 12 15,-3 0-16-15,1 2 31 0,3-1-17 0,-1-2-4 16,0 0-4-16,-1 0 8 0,-2-2-20 16,0-1-6-16,-1-2 17 0,-6 1-17 0,0-1 32 15,0-2-38-15,-3 0 3 0,0 0 14 0,-1-1 8 16,-1-1 2-16,-1 0-50 0,1 0-29 0,-1-1-59 15,-1 0-61-15,-2 0 17 0,0 0-213 16,-1-1 31-16,0 0-292 0,-2 0 84 0,3-1 57 16,0 0 41-16,0 2 3 0,0-1 49 15,4-2 19-15,0 2 40 0,1-1-12 0,0 0 85 16,10-8-20-16,0 3-8 0</inkml:trace>
  <inkml:trace contextRef="#ctx0" brushRef="#br1" timeOffset="-201260.61">16386 8568 541 0,'1'1'286'0,"0"-2"-32"0,-1 1-23 15,2-2-24-15,-1 2-6 0,-1 0-37 0,1-1-6 16,1-1 11-16,-2 2-15 0,0 0-3 0,0-1 1 16,0 1-21-16,-2-1 7 0,2 1-43 15,-1-1 10-15,0 1 14 0,-1-2-15 0,0 2-1 16,-2-2-19-16,1 2-6 0,0-1 8 0,-3-2-22 16,0 3 0-16,-2 0-4 0,1 0-9 15,-2 0-6-15,-6 0 4 0,-5 0 18 0,-1 0-2 16,-1 0-17-16,-4 0 6 0,2 0 11 15,0 0-8-15,-5 0-9 0,0 0 16 0,1 0-10 16,1 0-18-16,0 0 7 0,2 0-21 0,-1 0 2 16,4 0 8-16,-1 0-6 0,3 0-13 0,3 0 3 15,-11 9 3-15,28-9-4 0,-8 0 1 16,8 0-13-16,-10 0 10 0,10 0-2 0,-6 0-3 16,6 0-111-16,0 0-15 0,-6 0-48 0,6 0-50 15,0 0 20-15,-6-1-238 0,8-1-24 16,0-2 23-16,1 2 56 0,-1 1 19 0,2-1 1 15,1-3 16-15,-1 4 84 0,2-2-24 16,-2-1 18-16</inkml:trace>
  <inkml:trace contextRef="#ctx0" brushRef="#br1" timeOffset="-200904.63">16065 8401 830 0,'2'-4'316'0,"1"0"-49"0,-2 1 10 0,1 0-61 16,1 0-27-16,-3 0 11 0,3 1-31 16,-2 0-57-16,2 1 0 0,-3 1-11 15,0 1 21-15,3 1 37 0,-2 0-18 0,1 3 3 16,2-1-7-16,-1 1-11 0,3 9 24 0,0-1 2 16,1 5-13-16,-1-3-6 0,3 2-13 0,-1 1-20 15,0 0-27-15,0 0 35 0,0 1-1 16,0 5-12-16,0-6-14 0,2 3-19 0,-4-6-1 15,0 4-6-15,1-1-2 0,-2-4-5 16,0 3-7-16,0-1 0 0,-1 1-3 0,0-5-20 16,-3-4 16-16,0-1-28 0,1 0 18 15,-1-1-4-15,0-2-24 0,-1 1-54 0,0-3 6 16,3 3-104-16,-3-3-26 0,0 0-36 0,0 2-37 16,2-1 26-16,-2 0-201 0,0 2-54 0,0-2 53 15,2 4 17-15,-1-1 50 0,1-1 8 16,0 3 43-16,0-3 18 0,1 1 30 0,6 5 10 15</inkml:trace>
  <inkml:trace contextRef="#ctx0" brushRef="#br1" timeOffset="-200113.68">16844 8687 634 0,'2'0'343'0,"-1"0"-60"16,1 0-17-16,-2-1-10 0,1 2-47 0,0-2 9 16,1 1 9-16,-1 0-18 0,0-2-24 0,2 2 22 15,-3-1-2-15,1 1 12 0,-1-1-13 16,1 1 7-16,2 1-13 0,-3-2-19 0,1-1-17 15,1 1-17-15,0-2-20 0,0 0-8 0,2-1-12 16,-2 0-11-16,0 0-5 0,1-3-14 0,6-7-5 16,-2-1-20-16,0-1 9 0,-1 1-9 15,-3-3-13-15,6-2-7 0,2 2 12 0,1-1-6 16,-5-2-5-16,2 0 1 0,0 2-3 0,-2-2 11 16,3 0 4-16,-3 4-17 0,0-3-3 15,-5 7 15-15,4-3 0 0,-1 5 15 0,0 1-10 16,-2 1-15-16,-1 4 8 0,0 1-16 0,0-1-4 15,0 1-4-15,0 1 4 0,-1 2 5 16,1-3-3-16,0 3-11 0,0 1 8 0,2 0-10 16,-4 0 5-16,0 0 13 0,0 0-21 15,0 0 5-15,8 0 14 0,6 12-2 0,-9-8-6 16,0-1-15-16,-1 1 18 0,2 0-20 0,6 6 13 16,-2-1-19-16,3 0 3 0,-4 2 8 0,0-4-5 15,5 4-3-15,-5 3 5 0,2-1 1 16,1-2-1-16,-1 2 7 0,2 0-4 0,0 1 16 15,1 0-14-15,-1 2 5 0,-1-4-4 16,0 1 8-16,1 0-22 0,-1-2 7 0,-1 0-2 16,0 0 4-16,1 1-2 0,-5-6 6 0,0 0-8 15,-3 1 8-15,2-3-4 0,-2 2 13 16,-2-3-23-16,1 1 8 0,-2-1 6 0,2-2-1 16,-2 3 1-16,2-2 4 0,-2 0 24 0,0 0-13 15,0 0 8-15,-1-2 17 0,0 0-9 16,0 0 1-16,0 0-10 0,-11 12 4 0,6-10-5 15,1 0 0-15,-2-2 30 0,-1 2-29 16,1-2 0-16,-3 0-20 0,-12 0 16 0,0 4 15 16,1-2-42-16,8-2 13 0,-2 0-1 0,-6 0 28 15,0 0-13-15,1 0-22 0,-3 0-15 16,2 0 7-16,-1 0 18 0,1 0 14 0,2 0-31 0,4 0-13 16,0 0-37-16,5 0-19 0,-7 0-38 15,1 0-64-15,-9-15 18 0,12 12-154 0,3 0-67 16,4 0 33-16,0 1-271 0,1 0 77 15,3 0 58-15,2 0 31 0,2-1 5 0,-3 1 71 16,4 2 41-16,1-2 5 0,-1 1 0 16,1-1 5-16,-1 1 58 0,3 1-21 0</inkml:trace>
  <inkml:trace contextRef="#ctx0" brushRef="#br1" timeOffset="-199062.74">17644 8388 546 0,'0'-4'332'0,"-3"-3"-24"0,-1 3-45 16,2-1 12-16,1-1-27 0,-3 2-8 0,4-1-29 15,-3 0 11-15,1 1-2 0,1 0-23 16,1 1-15-16,-2-1-20 0,2 4 19 0,0 0-25 15,0 0-8-15,0 0-9 0,0 0-28 16,0 0 9-16,0-7-19 0,0 7 2 0,0 0-6 16,-9-13-14-16,8 13 18 0,2 2-15 0,-1 0-12 15,1 1 4-15,-2-1-4 0,1 3 5 0,1-1-18 16,1 2 13-16,6 7-15 0,-7-2 5 0,4 0-20 16,0 4 5-16,1 1-8 0,1 0 8 15,0-2-24-15,1 1 10 0,2 3-4 16,-1-4-3-16,3 0-6 0,-3-3-5 0,1 3 11 15,-1-1-13-15,2-2-7 0,0 0 16 0,-2-4-8 16,-2 0-4-16,0-3-5 0,4 4 12 16,-2-1-10-16,-1-3 6 0,-3 2-16 0,3-2 14 0,-3 0-18 15,4-2 11-15,-3-1 9 0,-1 0-10 16,2 1 5-16,1-2-6 0,-1 0 0 0,-7 0 5 16,6 0-10-16,6 0-11 0,4 0 7 15,11-11 11-15,-11 5-1 0,-5 1-3 0,2-4 6 16,-4 5-13-16,0-3 5 0,1-2 1 0,-4 0-2 15,1 1 1-15,-1 2 2 0,-2 1 1 0,0-2 3 16,0 1-6-16,-3 1-11 0,4-2 19 16,-4 4-3-16,2-4-3 0,0 1 16 0,-2 1-11 15,1-2 16-15,2 1-2 0,-4-1 5 0,1 0 16 16,1 0-5-16,-1-11-5 0,0 5-10 16,-1-2 19-16,0 4-31 0,0 11 4 0,0-9 13 15,0-1 7-15,0-4 19 0,0 0-22 16,0 3-7-16,0 1-13 0,0 0 24 0,-11-5-22 15,10 11 15-15,1-1 0 0,-3 0 14 16,3 1-7-16,0 1-20 0,0 1-2 0,-3-1-2 0,2 2 7 16,1-3-1-16,-2 4 13 0,-1-1-19 15,3 1-2-15,-1 0 2 0,-1 1 9 16,1-1-21-16,1 2-3 0,-1 0 9 0,1-1 0 16,-2 0 12-16,2 3-2 0,0-1 27 0,0 1 4 15,0 1-6-15,3-1-40 0,-2 1 3 0,1 1-6 16,5 6 3-16,-4 1 0 0,1-2 0 15,1-2 0-15,-4 1 31 0,2-3-4 0,-2 2-2 16,3-2-9-16,3 8 3 0,0-1 6 16,0-1-8-16,-1-2 0 0,-4-2-13 0,3 0-2 15,3 4 11-15,-2-4-1 0,-1-1-12 0,-1-1 0 16,0-3 9-16,-1 1-4 0,1-3-3 16,-2 1 0-16,2-1 2 0,0 2-2 0,-2-2 25 15,3 1-27-15,-1 0-1 0,1-2 7 16,1 1-4-16,0-1 6 0,1 0-9 0,0 2 0 15,-2-3-50-15,4 2-4 0,-1-2-40 0,-2 0-21 16,2 0-33-16,-8 0-52 0,5 0 20 16,-5 0-197-16,9 0 35 0,-9 0-310 0,9 0 63 15,-9 0 49-15,0 0 68 0,6-10 37 0,-10 4 32 16,0 2 15-16,-11-5 51 0,-5-6 16 16,-3 4-14-16,-2-1 14 0,-9-2 11 0</inkml:trace>
  <inkml:trace contextRef="#ctx0" brushRef="#br1" timeOffset="-190700.12">9795 8753 462 0,'0'0'172'0,"0"0"-19"0,-14 0-29 0,14-16 16 15,0 16-66-15,-29-18-16 0,23 17 6 0,-1 1 8 16,2-3 0-16,0 0-4 0,-2 0-36 15,-10 1 23-15,6-4 5 0,-1 5-4 0,3-1-21 16,-2 0 2-16,-10 0 5 0,8-1 14 16,-5 1-18-16,-1-1 7 0,3-3-52 0,-5 5 26 15,-2-4-6-15,1 4 26 0,-1 1-35 0,0-1 10 16,2 0 19-16,9 1-37 0,-5 0-13 16,-3 0 25-16,-1 0-5 0,-3 0-21 0,-1 0 33 15,0 0-25-15,1 0 6 0,-2 0 32 0,1 0-15 16,-2 0 1-16,-3 0-39 0,-1 0 38 15,2 0-31-15,-3 0 32 0,0 0-12 0,0 0-4 16,0 0 6-16,-1 0 18 0,1 0-17 0,-1 0-26 16,1 0 30-16,1 0-5 0,-1 0 11 15,3 0 9-15,0 0-37 0,0-7 21 0,4 7-11 16,-28-11-20-16,30 9 33 0,0-2-2 16,1 0 1-16,1 3-4 0,2-4-11 0,-2 1 12 15,-4-3-34-15,0 3 27 0,0 0 11 16,3-2 9-16,-4 2-7 0,-2 0 6 0,0-2-16 15,1 2 2-15,1 1-1 0,-1-1-3 0,5-3 13 16,-5 3-36-16,0 0 30 0,0 2-4 16,2-2 17-16,-1 0 0 0,3 2 3 0,-1-4-19 15,2 3 12-15,-1 1-36 0,4-3 26 0,-5 2 24 16,2 2-40-16,-1-3 7 0,1 1 21 16,-1 2-13-16,-1-4 8 0,-2 4-2 0,-3-2 14 15,-3 2-32-15,0 1-11 0,-5 0-3 0,2 0 32 16,16 0 6-16,-6 0-28 0,-5 0 21 15,-3 0-4-15,-1 0-2 0,-1 0 1 0,2 0 6 16,-2 0-3-16,1 0-21 0,-1 0 24 16,1 0-5-16,-1 0-10 0,-2 0 2 0,3 0-26 15,0 0 34-15,0 0 2 0,1 0-2 0,-2 0-21 16,0 0 10-16,1 0 4 0,2 0 3 16,0 0 19-16,-2 0-26 0,-2 0 12 0,1 0-3 15,1 0-3-15,1 0 5 0,-1 0-34 0,2 0 38 16,2 0-37-16,0 0 24 0,3 0 16 0,2 0-19 15,2 0 11-15,1 0-27 0,3 0 10 16,1 0 27-16,1 0 3 0,-12-4-32 0,10 4 38 16,0 0-7-16,-3-2-43 0,2 2 29 0,11 0 3 15,-8 0-23-15,-6 0 44 0,-3 0-19 16,-30 16-12-16,25-12 25 0,1 0-25 0,2 0 1 16,1 1-35-16,-5-4 24 0,2 0-5 0,5 4 2 15,-5-3-37-15,5 1 39 0,-1-2-2 16,2-1-37-16,0 4 67 0,6-1-52 0,-5-2 50 15,1 1 0-15,3-1-28 0,-2 0 0 16,-3 1 6-16,3-2 8 0,-1 2-18 0,-3-1 34 16,2 0-6-16,-5 2-3 0,4 0-12 0,-4-2 2 15,2 1-21-15,-5 0 31 0,3 3-3 0,-2-4-14 16,-4 0 34-16,5 1-25 0,-3-2 4 16,1 0 19-16,-1 1-29 0,0 0-14 0,0 1 20 15,-3-1 2-15,4-1 13 0,4 2-37 16,-5-2 27-16,-2 0-17 0,0 0-7 0,18 0 47 15,-10 0-40-15,-1 0-2 0,-5 0 1 0,2 0 27 16,-1 0 5-16,-1 0-9 0,-1 0-10 16,1 0 39-16,1 0-26 0,-1 0-41 0,0 0 41 15,2 0-26-15,-1 0 53 0,0 0-30 0,-1 0 14 16,2 0 6-16,-1-7-25 0,-32-4-13 0,34 11 10 16,1-2-3-16,-3 2 2 0,0-1 23 15,3-1-21-15,15 2-15 0,-7 0 25 0,-4 0 13 16,-3 0-19-16,0 0-37 0,-1 0 13 15,1 0 53-15,-1 0-32 0,1 0 4 0,0 0 18 16,0 0-21-16,4 0 3 0,-2 0-5 0,-1 0 22 16,-26 12-11-16,25-12-49 0,13 0 14 15,-8 0 49-15,-2 0-18 0,1 0-14 0,-4 0-16 16,1 0-4-16,1 0 0 0,-2 0 38 16,-1 0-14-16,1 0 3 0,0 0 15 15,0 0-14-15,0 0-3 0,1 0 15 0,0 0 2 16,-2 0-5-16,0 0-30 0,2 0 30 0,2 0 16 15,-4 0-21-15,1 0-20 0,-1 0 23 16,0 0-44-16,0 0 44 0,0 0-21 0,1 0 10 16,1 0 16-16,-2 0-2 0,1 0-4 0,-1 0-38 15,2 0 41-15,0 0-2 0,-1 0 0 16,0 0-44-16,-1 0 50 0,3 6-6 0,-4-6-22 16,1 0 26-16,2 7-3 0,-25 2-37 0,28-8 37 15,-2 3-2-15,-1-1 8 0,-2 0-3 0,4-2-1 16,1 2 8-16,-1-2-9 0,3-1 1 15,-5 2-33-15,3-1 27 0,-1 0 4 16,0 1-7-16,10-2-4 0,-4 0 19 0,-5 0 9 16,-2 0-19-16,1 0-40 0,-2 0 30 0,0 0-35 15,0 0 8-15,1 0 47 0,-4 0 0 0,3 0-13 16,1 0-42-16,-28 11 46 0,26-11-38 16,-1 2 47-16,-2 0-39 0,2-1 52 0,-1 4 8 15,1-4-22-15,-4 2-8 0,4 0-43 0,-2-2 72 16,2 2-31-16,-3-2-40 0,-1-1 31 0,5 0 14 15,12 0-13-15,-9 0 8 0,-3 0 11 16,-2 0-14-16,-3 0 11 0,0 0-12 0,0 0 16 16,-31-12-11-16,31 11-26 0,0-5-12 15,-1 5 48-15,0-2 0 0,1-3-12 0,-14 4-8 16,1-3 29-16,1 2-13 0,2 1-18 0,1 0-7 16,0-3-2-16,1-1 28 0,0 5-16 15,21 1 8-15,-11 0-25 0,-3 0 40 0,-36-11-17 16,32 6 12-16,1 3-54 0,0-1 57 0,-2 0 14 15,2-1-18-15,0 1-54 0,2 0 14 16,-1 0 32-16,-1 2-1 0,1-1 17 0,-2-4-4 16,2 3 9-16,-2 2-11 0,1-1-18 0,-2 2-5 15,-3-1-10-15,0-1 31 0,-2 2-19 0,2-1-27 16,1 0 55-16,-2 1-37 0,4-1 20 16,-2 1-25-16</inkml:trace>
  <inkml:trace contextRef="#ctx0" brushRef="#br1" timeOffset="-182087.95">5746 5734 530 0,'-15'0'177'0,"15"-14"-32"0,0 14 21 0,0 0-25 16,0 0-10-16,-13 0-8 0,13 0 3 16,-19-31-11-16,16 30 16 0,3 0 8 0,-1-2-29 15,-1 0 5-15,2 2 2 0,-2-2-3 0,0 0 20 16,2 2-9-16,-2-2-17 0,1 2 4 16,0-2 13-16,0 1-35 0,-2 0-3 0,2 2 21 15,0-3-11-15,1 3-11 0,-2-2-6 16,1 0-3-16,1 2 0 0,-1-2-2 0,1 2-3 15,0 0-13-15,1 0-13 0,-1 0-3 0,0-1 40 16,0 1-4-16,1 0 11 0,1 0-14 0,-2 0 15 16,0 0-26-16,1 1 19 0,3-2-4 15,-4 2-18-15,2-1 17 0,1 2 5 0,1 0-3 16,-2 0-15-16,1-1 10 0,1 2 2 0,-1 0-12 16,1 0 10-16,10 5-11 0,-6-4-3 15,0 2 6-15,-1 0 0 0,0 0 8 16,6 3-18-16,-6-1-7 0,2-1-2 0,-3-3 4 15,0 3 6-15,0-4 10 0,7 8 13 0,-4-6-7 16,1 4-8-16,0-2-9 0,-1-3 1 16,-2 3 12-16,5 1-32 0,-3-3 9 0,2 8-3 15,-1-9-14-15,-1 2-4 0,-3-2 35 0,-1 2-9 16,0-2-4-16,2 1-11 0,-2-2-3 0,-1 3-4 16,-1-1-16-16,5 8 16 0,-3-3-4 0,-1-2-3 15,-1 3-19-15,0-4-1 0,-1 1 0 16,0-1-1-16,1 14 39 0,-1-10-3 15,0-1 7-15,-1-2-25 0,2 1 28 0,-2-3-15 16,0 0-4-16,-1 0-19 0,1-2 10 0,1 0-6 16,-2 0 11-16,0 0 9 0,0 0-19 0,0-1-9 15,0 2 2-15,0-5-21 0,0 0 29 0,0 0-1 16,0 0-2-16,0 0-5 0,0 5-13 16,0-5-3-16,0 0 20 0,0 7 0 0,0-7 7 15,0 0-40-15,0 0 2 0,0 0-78 16,0 0-36-16,0 0-42 0,0 11-56 0,-2-10 20 15,1-1-90-15,0 0-55 0,0 0-44 0,1 0 37 16,0-1-223-16,0 0 65 0,0-1 48 16,0 1 6-16,2-4 49 0,1 3 40 0,2-1 6 15,-1-1 42-15,-1 0 14 0,10-9 21 0,-1 2 13 16,1 0 20-16</inkml:trace>
  <inkml:trace contextRef="#ctx0" brushRef="#br1" timeOffset="-181055.99">6442 5604 720 0,'1'-6'231'0,"2"1"-12"0,-3-1-37 16,0 0 1-16,1 2-3 0,0 0-15 0,-1-2 16 15,3 2-12-15,-3-1-31 0,0 0-16 16,0 1 13-16,0 4-3 0,0 0 8 0,0 0-39 16,0-8 9-16,0 1 17 0,0 7-13 15,0-9 9-15,0 9-14 0,0-8-11 0,0 8-2 16,0-10 24-16,-10-3-19 0,7 7 12 15,-1 2-6-15,0-1-11 0,-7-3-6 0,4 0-4 16,-2 3-7-16,4 0-2 0,-1 0 5 16,-4-5-18-16,1 6 0 0,1-2 3 0,2 5-10 15,1-2-8-15,0 2 13 0,-1-1-21 16,0 1 10-16,1 1-13 0,0 0-1 16,-2-2 3-16,7 2 6 0,-6 0-23 0,-1 0 14 15,-5 0-13-15,-11 13 4 0,10-8-10 0,0 2 14 16,4 0-10-16,-1-1 14 0,0 4-13 15,2-2 5-15,-3 3-1 0,7-2 0 0,-3-2 2 16,2 4-1-16,1-3 0 0,-3 6-6 16,3-5 4-16,3 6-3 0,-3 4 8 0,4-4-10 15,0-3 0-15,-1 0 5 0,-1 1-9 0,2-3 4 16,0 6-5-16,0 0-2 0,11 23-2 0,-5-22-6 16,0 0 11-16,1-1-16 0,2-1 19 15,1 1-13-15,-1-1-3 0,-2-4 6 0,4 0 8 16,3-1-16-16,-1 0 9 0,-2-4-5 15,2 1 9-15,3-1-9 0,-4-1-6 0,7-4-6 16,-6 1 10-16,-13-2-10 0,12 0 7 0,-1 0-2 16,-2 0-12-16,0 0 10 0,0 0-10 0,14-13 13 15,-8 6 5-15,-5 2-10 0,4-1 2 0,-3-3-8 16,-1 2 0-16,-1 2 15 0,0-6-6 16,-3 2-9-16,1 1 12 0,-2 1-3 0,0 1 2 15,-3-2-13-15,3-6 15 0,-1 6 1 0,-1-2-2 16,-1 2-15-16,0-2 4 0,0 3 12 15,1 0-7-15,-1 2 4 0,0-2-6 0,-1 1 1 16,-1 1 8-16,0-2 2 0,1 1-14 16,0 1 15-16,-1-2-7 0,0 1-4 0,0 1 8 15,0 5-2-15,0 0 3 0,0-10-6 0,0 3 1 16,0 7 9-16,-14-18-22 0,12 15-1 0,-1-1 18 16,-1 0 9-16,1 3-8 0,0-3-5 15,0 3 10-15,-3 0 7 0,2-1-10 0,-1 2 8 16,-1 0-17-16,6 0 14 0,0 0-6 15,-7 0 3-15,1 0 0 0,6 0 13 0,-28 13 6 16,14-6-14-16,5 0 20 0,0-2-15 0,-5 6 2 16,2 1 19-16,-2-3-10 0,3 2-11 0,0 0 19 15,-1 5-13-15,3-6-2 0,-2 2-2 16,3-5 7-16,3 0-13 0,1 0 12 0,0-3 0 16,0 2-14-16,1-4 26 0,1 2-21 15,-2-1 17-15,3 0-32 0,-2-2 11 0,2 1 1 16,0 1 0-16,-2-2 26 0,2 0-20 0,1 1-12 15,-1 0 27-15,-1 0-33 0,2 0-12 0,-1-1-17 16,0-1-24-16,1 0-38 0,-2 0-60 16,2 0 12-16,0 0-214 0,0 0 30 0,0 0-325 15,0 0 88-15,0 0 46 0,-11-11 57 16,-3 2 12-16,0 2 32 0,0-1 48 0,-3 4 11 16,-6 0 48-16,9 4 0 0,-10 0-10 15,-6 0 54-15</inkml:trace>
  <inkml:trace contextRef="#ctx0" brushRef="#br1" timeOffset="-175908.3">469 9511 452 0,'15'0'188'0,"-15"0"-45"0,0 0 37 15,0-15-43-15,0 15 13 0,0 0 4 0,0 0-21 16,0 0-4-16,0 0 9 0,0 0-13 0,13 0-6 16,-13 0-2-16,0 0 3 0,0 0-19 15,0 0-1-15,0 0 1 0,0 0-7 0,0 0 17 16,-3 15-21-16,-6-10 5 0,-2 0-7 0,-2-1-4 15,-2 0-6-15,3 1-20 0,1 2 34 16,-2-2-4-16,1 2-23 0,1-3 12 0,-2 2-23 16,3-2-6-16,1-2-1 0,0 0-4 0,1-1 11 15,3 4-14-15,-1-4 11 0,1 0-19 16,0 3-2-16,3-2-22 0,1 0 15 0,-2 0 14 16,2-3-21-16,1 5 18 0,0 0-11 15,0 1-20-15,4 1-1 0,-4 1 1 0,5 0-12 16,-2-5 27-16,3 3-3 0,3 2-2 0,-1 0 10 15,2 7-11-15,0-7-2 0,7-1-1 0,-4-2-1 16,-2 1-21-16,2 5 1 0,-3-7 2 0,4 5-1 16,-5-5 3-16,4 1 31 0,-3-1-19 15,3 1 1-15,-3 4-1 0,-1-4 15 0,-1-2-17 16,-1 5-1-16,0-1 0 0,-3 7 9 16,-2-6-22-16,3 2 31 0,-1 2-14 0,-8-2-1 15,5 2 0-15,-9 0 12 0,1 2-10 0,-4-2-2 16,3 2 2-16,-2-4-1 0,-2 0 29 15,-3-1-17-15,1 0-6 0,0 0 9 0,0-5 13 16,-4 2 7-16,5-2-36 0,-1-5 35 0,0 1-7 16,0 1-13-16,1-6-1 0,-2-2-16 15,-2-2-8-15,7-1-1 0,-3 1-27 0,3 1-23 16,5-1-31-16,0 0-45 0,-3 2-41 0,7 0-44 16,-2-1 20-16,7 5-299 0,4-3 78 15,-2 5 4-15,1 1 81 0,-1-3 3 0,4 3-37 16,-2-2 44-16,2 3 11 0,3-3 58 0</inkml:trace>
  <inkml:trace contextRef="#ctx0" brushRef="#br1" timeOffset="-175595.32">705 9635 606 0,'-2'-1'377'0,"3"3"-98"0,0-2 11 0,2-1-72 16,-3 7-28-16,0-2-6 0,-2 3 26 0,5 3-21 15,0 2 6-15,-2 1-17 0,-1-6-19 16,4 16-1-16,-3-6 6 0,3-2 7 0,-3 0-37 16,4 3 2-16,-5-9-13 0,0 0-7 15,0 6-47-15,0-4 18 0,0 0-22 0,0-2 12 16,0 2-2-16,0-2-41 0,0-2-14 0,0 1-1 15,0-8-66-15,0 7-70 0,-10 3-49 16,6-7-41-16,4-2 18 0,-5-1-217 0,1-4-36 16,3-2 37-16,0-2 5 0,-3 1 55 15,4-2 24-15,1-3 23 0,-1 12 15 0,0-14 26 16</inkml:trace>
  <inkml:trace contextRef="#ctx0" brushRef="#br1" timeOffset="-175372.34">731 9467 934 0,'0'-10'313'0,"0"2"-8"15,0 0 1-15,1 2-39 0,-2 2-32 0,-1 3-21 16,1-4-22-16,1 4-22 0,-1-2-18 16,1 1-23-16,4 2-2 0,-7 0-44 0,4 0 1 15,1 6-25-15,0-3-38 0,1 1-25 16,-2 0-66-16,2-1-61 0,3 1 13 0,-2 1-337 15,0 0 28-15,5 3 51 0,2 2 43 0,-2-6 3 16,1 6 9-16,2 1 27 0,-3-2 43 16</inkml:trace>
  <inkml:trace contextRef="#ctx0" brushRef="#br1" timeOffset="-174822.84">944 9687 645 0,'0'0'418'0,"0"1"-63"0,4-5-35 16,-7 4-41-16,5 4-35 0,-4-3-27 16,1 1 17-16,1 3-48 0,-1-1-19 0,0 2-20 15,-1 3 17-15,2 1-8 0,-2-1-34 0,2-9 22 16,0 10-30-16,0-1 8 0,0 0-19 16,0 2 12-16,0-2-8 0,0 0 0 0,0 2-31 15,0 2 23-15,0-2-7 0,11 7-8 0,-11-18-22 16,0 11 3-16,0-2 0 0,0 1-7 15,0-2-10-15,0 1-8 0,0-1-8 0,0-8 8 16,0 0-15-16,0 9 1 0,0-9 1 16,0 6 7-16,0-6-1 0,-2 7 9 0,-1-8-7 15,7-5 1-15,-4-7 1 0,5 3-20 0,4-1-5 16,1-2-4-16,1-4 10 0,-1-4-3 0,3 1 0 16,-1 3 5-16,1-2-3 0,0 2-8 0,-3-3-7 15,4 8-10-15,-2 1 4 0,-6-2 14 16,4 2-7-16,-1 6 1 0,-1-1-11 0,-3 1-9 15,-1 2 19-15,2 3-21 0,-3 0 1 16,-3 0 18-16,6 0 5 0,-6 0-3 0,16 15-9 16,-10-6 6-16,-1-5 1 0,0 4 4 15,0-1-12-15,2 0 7 0,-1-2 13 0,-2 3-10 16,0-2-8-16,-2 0 0 0,2 1 4 16,3 8 9-16,-2-4-8 0,1-1 6 0,-2-1-4 15,-1-3 3-15,-1 1 6 0,-1 0-8 0,1-2-20 16,-1 1 0-16,-1-6-18 0,0 0-23 0,0 10 6 15,0-3-61-15,0 1-39 0,0-1-10 16,0-7-36-16,0 6-48 0,0 1-38 0,-12 4 28 16,12-11-225-16,0 0 51 0,0 0-32 15,13 14 96-15,-8-13-10 0,3-2 38 0,1 1 36 16,9-6 17-16,1 0-9 0,0 0 41 16</inkml:trace>
  <inkml:trace contextRef="#ctx0" brushRef="#br1" timeOffset="-174094.93">1630 9739 787 0,'9'-12'292'0,"-3"0"-52"0,0 2 1 16,-1 3-43-16,4-4 8 0,-3 1-19 0,-3 2 4 15,0-1-8-15,1 1-3 0,-3 3-1 16,0 0-18-16,-1 2 2 0,0-2-29 0,0 5-15 15,0 0 20-15,0 0-13 0,0-9-13 16,-14-2-3-16,10 8-11 0,-1 2 21 0,-4-9-15 16,-5 3-12-16,7 4 14 0,-2 0-26 15,2 1-3-15,1-1 6 0,-1 0-4 0,4 2-13 16,-4 0 6-16,0 1-16 0,2-2-2 0,-2 2-16 16,7 0-9-16,-8 0 8 0,-3 0 7 0,-2 0-24 15,-14 15-1-15,13-5 4 0,1-5-2 16,-1 1-1-16,0 6-15 0,4-1 3 0,2-3 6 15,3 1-2-15,-7 5-9 0,2 2 8 16,1 1 10-16,-1 1-12 0,8 1-25 0,-3 1 11 16,1 2 25-16,3-1-10 0,-1 1 11 0,1-2-15 15,1-8-8-15,0 4 13 0,0 2-7 0,14 22-4 16,-10-21-2-16,3 0 12 0,2 0-1 16,1-7-10-16,2 3-13 0,2-5 24 0,-1 0-8 15,1-2-18-15,-1-2-22 0,0-2 15 16,-3-2-16-16,-1-2 10 0,-9 0-16 0,11 0 3 15,1 0 13-15,16-11 10 0,-11 3 0 0,-6 0-20 16,2-1 36-16,-3-3-8 0,0 2 4 16,-4 2-21-16,0-2 35 0,-1 3-34 0,-3 2 19 15,1-3-7-15,-2 0 8 0,-1 3 4 0,2-1 2 16,-2-1 8-16,0 2-10 0,0-2 30 16,0 7-26-16,0 0 22 0,0-10 0 0,-12-15-14 15,10 14 14-15,-3-3-2 0,-1 3 3 16,3 0-14-16,-1 4 7 0,0 0 5 0,0 3-5 15,-1-2 12-15,1 4-2 0,0-2-11 16,0 0-14-16,1 3 1 0,-1-1 13 0,-1 2-5 16,-2 0-8-16,7 0-1 0,0 0 8 0,-7 0 2 15,7 0-5-15,-9 0 0 0,3 0-3 16,-5 11 4-16,6-9-7 0,-1 1 0 0,0 0 2 16,2 1 3-16,1 0-11 0,-4 0 12 0,-5 8-13 15,4-6-9-15,0 3 0 0,3-4-4 16,0 1-36-16,1-1 5 0,0-3-79 0,3 3-44 15,-3-2-40-15,2 0-69 0,-2-1 28 0,4 2-261 16,-1-3 65-16,1 0 8 0,0 0 31 16,0-1 50-16,0 0-36 0,0 0 56 0,8 5 22 15,-4-5 16-15,0 1-3 0</inkml:trace>
  <inkml:trace contextRef="#ctx0" brushRef="#br1" timeOffset="-173612.87">2306 9928 222 0,'4'-1'331'0,"0"0"-33"0,-2-1-43 0,1 1-30 15,-1-1-13-15,0 1-29 0,1 0-20 16,-5 1-11-16,4 0-16 0,-4-2-1 0,1 2 5 15,-1-1-16-15,0 1 7 0,-1-2 47 0,-1 1-19 16,0 1-8-16,-1-1 3 0,1 1-34 16,-3 0 20-16,0 0 0 0,0-2-17 0,-1 2 5 15,-12-1-13-15,5 1-9 0,-4-3-29 0,0-4 15 16,3 6-27-16,-4-4 11 0,4 3 7 0,4-1-56 16,-2-4 27-16,2 4-4 0,1 0-41 15,6 2-1-15,-1 0 0 0,-1 1 0 0,2 0-133 16,-1-2-38-16,1 2-35 0,5 0-23 0,0 0 18 15,0 0-278-15,-8 0 39 0,8 0 44 16,-11 13 42-16,11-9 30 0,0-1 26 0,0 1-5 16,0 2-31-16,1-4 11 0,1 4 49 15</inkml:trace>
  <inkml:trace contextRef="#ctx0" brushRef="#br1" timeOffset="-173355.09">2250 10074 509 0,'4'2'374'15,"-4"-2"-21"-15,1 0-24 0,-1 1-39 0,-1-1-36 16,-1 0 31-16,0 1-36 0,-2-1-49 16,-1 1-16-16,-1-1-6 0,-2 2-3 0,-10 2-31 15,-3-2-1-15,0-1-24 0,-1 2 3 0,3-2-20 16,12-1-21-16,-4 0-10 0,1 0-118 15,-2 0-77-15,-3 0-81 0,-1 0 20 0,-2 0-268 16,-12-11 33-16,19 7-8 0,2 3 43 16,1-5 49-16,1 2 8 0,2-3 54 0,0 4-24 15,-3-9 70-15</inkml:trace>
  <inkml:trace contextRef="#ctx0" brushRef="#br1" timeOffset="-171235.18">2767 9474 424 0,'0'-17'240'0,"0"17"-8"16,0 0-1-16,0 0-18 0,0-14-20 16,0 14-6-16,0-22-6 0,0 20-30 0,0 0 31 15,2-2-22-15,-2 3-26 0,0-3 29 0,0 2-48 16,0-2 9-16,0 2-10 0,1-1 6 0,-2 2-22 15,2-2 8-15,-2 2-14 0,1 1-22 16,0 0 12-16,0 0-6 0,0 0-16 0,0 0-21 16,4-7 18-16,-4 7-10 0,1 0-2 0,-1 3-5 15,0-2-10-15,0 2 16 0,1 0-5 16,0 2 32-16,1-1-4 0,-2 2-18 16,0 1 23-16,2 0-12 0,0 0 8 0,-1 14-4 15,1-2 25-15,1 4-18 0,-1-4 4 0,1 6-28 16,-1-11 19-16,-2 1 7 0,0-3-8 15,0-2-17-15,0 6 5 0,0 2-10 0,0 1 5 16,0 2-8-16,0-4-10 0,-12 19 0 0,11-18 5 16,-1-6-4-16,2-1-6 0,-1-1 6 0,1 0-1 15,0-1-11-15,0 0-9 0,0-2-11 0,0 1 7 16,0 1 8-16,-1-1-6 0,1 0 0 16,0-1 0-16,0 1 5 0,0-2-5 15,0 1-5-15,0-2 3 0,0-5-7 0,0 0 11 16,0 7-6-16,0-7 10 0,0 0-14 0,0 0 11 15,5 13 0-15,-4-15-15 0,3-2 0 16,0 2 19-16,-2-3-13 0,1 0 4 0,1-1-14 16,-2 2 17-16,7-10-1 0,0 2-2 0,-1-3-15 15,-3 5 6-15,1-2-3 0,0 1 17 16,0 2-7-16,-2 1 2 0,3-4-1 0,0 1-14 16,-2 3 16-16,4-7-9 0,-2-2 6 0,0 9-4 15,1 1-6-15,-2 1-8 0,-1 2 7 16,1 1 9-16,0 0-16 0,-3-1 19 0,3 3-16 15,-2 1 13-15,2-1-4 0,-3-1-4 16,3 2-4-16,-1 0 13 0,-5 0-2 0,0 0 3 16,6 0-8-16,-6 0 0 0,9 0 12 15,-9 0-1-15,17 14 5 0,-6-4-2 0,-3-2 6 16,-3 0 2-16,0 1 3 0,3 4 3 0,-2-3-3 16,-3 2 2-16,-1-5-10 0,1 4 7 15,-1-5 9-15,0 4-5 0,-1-3 14 0,-1 1-5 16,0 0 5-16,0 1-13 0,1 0-2 0,1-1-6 15,-2-2-13-15,0 0 6 0,1 3 17 0,-1-4-12 16,0 1-22-16,0 1 26 0,1-2-8 16,-1-1-3-16,0 2-7 0,0-6 25 0,0 0-13 15,0 0-8-15,0 7 4 0,0-7-4 0,0 7 27 16,0-7-16-16,0 0-7 0,0 8 21 16,0-8-39-16,0 0 19 0,0 0-23 0,0 7-25 15,0-7-38-15,0 0-41 0,0 0 14 0,0 0-144 16,0 0-29-16,1 10-93 0,1-10 33 15,-2-1-221-15,0 1 34 0,2 0 29 16,1-5 35-16,0 4 33 0,-1 0 65 0,3-1 33 16,-1-1-5-16,-2 3 36 0,2-4 13 0,-1 6-16 15</inkml:trace>
  <inkml:trace contextRef="#ctx0" brushRef="#br1" timeOffset="-170526.23">3413 10113 612 0,'0'0'303'0,"0"0"-30"0,0 0-21 15,0 0 18-15,0 0 2 0,0 0-52 0,0 0-44 16,0 0 20-16,0 0-6 0,0 0-20 16,0 0 12-16,0 0-41 0,0 0 31 0,0 0-2 15,0 0-21-15,0 0-13 0,0-1-3 16,-5-1 9-16,1 4-17 0,-6-4-8 0,3 2-4 16,-4 0 4-16,-4 0-16 0,-2 0-12 0,-1 0-13 15,-2 0 13-15,0 0-5 0,-1 0-2 0,-1 0-9 16,1 0 5-16,0 0-12 0,0 0 2 15,-18-14 15-15,18 13-3 0,2 0-17 0,0-1 22 16,0 1-10-16,1-3-24 0,-1 4 9 0,-1-2-11 16,0 0-11-16,0 0 17 0,2-1-16 0,-1 2 2 15,-1 0 12-15,4 1 3 0,2 0-31 16,-4-2 11-16,-1 1-18 0,2-3 9 0,0 2 23 16,-2 2-34-16,4 0 23 0,2-1-17 15,0 1 1-15,-2-3-18 0,7 3 2 0,-2 0-1 16,0 0-1-16,-2 0 6 0,3 0 15 0,0 0-13 15,2 0-6-15,-2 0 3 0,9 0-24 0,-9 0 12 16,2 0-10-16,7 0-1 0,-7 0-11 0,7 0-22 16,-10 0-37-16,10 0-31 0,-8 0-39 15,8 0 16-15,-7 0-101 0,7 0-26 0,0 0-28 16,0 0 26-16,0 0-181 0,-10 4-73 16,13 1 56-16,-2-1-19 0,0 3 68 0,-1-1 39 15,-1 1 12-15,1 4 36 0,0 5 23 0,0 3 20 16,0 2 18-16,0-3-55 0</inkml:trace>
  <inkml:trace contextRef="#ctx0" brushRef="#br1" timeOffset="-169811.27">2525 10619 392 0,'-2'3'295'0,"2"-2"-2"15,0 2-27-15,-1-2-29 0,1 1 19 16,0-1-18-16,0 2-32 0,1-2 14 0,-1-1-20 16,0 2-23-16,2-1 18 0,-4 0 15 0,4 1 0 15,-2-2-19-15,0 0-14 0,1-2-15 0,0 0-17 16,2-2-24-16,-1-1-20 0,1 0 5 15,6-8 0-15,0-2-13 0,-2 1-2 0,0-1 2 16,3-2-11-16,-1 2-10 0,-1-6-10 0,-1 6 1 16,3-1 1-16,-3-1-6 0,-1 8 2 15,-1 2 5-15,2 0-5 0,-5 1-13 0,1 3 12 16,-1-2-23-16,0 2 7 0,0 1-17 0,1-1 8 16,-2 1-10-16,2 0 10 0,1-3-5 15,-1 4-8-15,2-2 2 0,-1 2-2 0,1 0 0 16,-1-2-10-16,1 1 0 0,1 1-12 0,0 0 9 15,-1-1-2-15,-5 2-10 0,0 0 25 16,8 0-5-16,-1 0-8 0,-7 0 12 0,25 14-10 16,-15-2 6-16,0 0 4 0,-2-4-10 15,-2-4 7-15,4 6-12 0,-2-1 8 0,-3-1 13 16,0 0-15-16,3 4 3 0,-2-2-14 0,3 3 2 16,-1-3 19-16,-4-5-4 0,0 3 5 0,1-1-11 15,1-4-2-15,-3 3 5 0,-1-4-11 0,1 4 9 16,-1-5 5-16,1 4-5 0,-1-1-5 15,0-2-1-15,2 2-7 0,-3-2 4 0,2 2 9 16,-2-2 4-16,2 1-4 0,-1-2 11 0,-2 0 3 16,1 0-3-16,0 1 12 0,1 0-26 15,-2 0 13-15,1-2 32 0,-1 0-21 0,0 0 25 16,0 0-5-16,0 0-21 0,-14 11 4 0,1-4 8 16,1-4-19-16,-2 0-6 0,3-3-1 15,-8 4-2-15,1-3-2 0,-1 2-1 0,1-3 3 16,0 0-10-16,8 0-7 0,-3 0 18 0,-1 0-19 15,-4 0-26-15,0 0 1 0,-13-11-41 0,16 8-13 16,-5 1-52-16,9 0-20 0,11 2 14 16,-10 0-108-16,0 0-59 0,2 0-56 0,-1 0 32 15,9 0-233-15,-9 0 22 0,9 0 64 16,-11-11 47-16,10 11-10 0,2-2 28 0,1 0 22 16,2-1 82-16,8-5 13 0,2 0-32 0,-3 2 7 15</inkml:trace>
  <inkml:trace contextRef="#ctx0" brushRef="#br1" timeOffset="-169392.29">3307 10426 480 0,'0'-4'420'0,"0"-1"-63"0,0 3-24 0,-1 2-27 15,2-5-39-15,-1 3 23 0,0-1-21 0,0-1-28 16,-3 2-34-16,3 1 13 0,0 0-53 16,0-1-5-16,0 1-15 0,0-2-11 0,0 3-16 15,-2 2-1-15,1 0-35 0,-3 2 11 16,0 1-25-16,-5 7 3 0,-5-1-11 0,2 5-2 15,-3 0 3-15,1-1-3 0,0 2-8 0,-4 1-6 16,3-1 10-16,1 1-17 0,-2-1-13 16,3-2-3-16,1 1-5 0,-1-1 21 0,4-3-53 15,0-1 0-15,1 0-8 0,5-4-25 16,-1-1-2-16,1 0 6 0,2-3-82 0,0 2-15 16,-2-4-24-16,2 2-21 0,1-2-22 15,-2 0-37-15,2 1 21 0,0-2-112 0,0 0-101 16,0 0 27-16,0 0 39 0,0 0 11 0,3 0 43 15,-3 0-22-15,0-3 59 0,1 2-42 16</inkml:trace>
  <inkml:trace contextRef="#ctx0" brushRef="#br1" timeOffset="-169070.32">3077 10455 298 0,'0'-7'351'0,"-3"0"-12"0,2 3-67 0,1-1-6 15,-1 0 22-15,1 2-60 0,0 0-9 0,0-1-16 16,-2 3-54-16,1-2 13 0,1 0-49 0,-1 1 8 16,1 2-12-16,0 0-16 0,1 1 33 0,0 0-13 15,1 2 28-15,2 1 6 0,3 11-9 16,1-7 5-16,2 4-26 0,2 0 22 0,-1 3-20 16,2-2 11-16,2 1-19 0,3-1 2 15,0 1-28-15,-1-2 0 0,2 4-4 0,-1-5-5 16,1 0-17-16,-1-2 9 0,1 1-4 0,-1-2-14 15,-1 1-15-15,2-3-1 0,-5-1-42 16,2-1-17-16,-4-1-18 0,1 0 6 0,-3-2-87 16,-4 1-69-16,-6-2-72 0,8 0 23 15,-8 0-304-15,8 0 44 0,-2 0 64 0,-6 0 34 16,0 0 27-16,8 0 28 0,2-11 28 0,-5 9 24 16,-2 1 17-16,0-2 14 0</inkml:trace>
  <inkml:trace contextRef="#ctx0" brushRef="#br1" timeOffset="-168409.35">4303 10113 610 0,'0'0'321'0,"-1"-1"-51"0,1-1-28 0,-2 1-11 16,0 1-23-16,-2 0-19 0,3-3 27 15,1 2-25-15,-3 1-49 0,2 0 31 0,-2-2-11 16,1 1-20-16,-2 1-17 0,1-1 25 0,-2 1-7 16,0-1-9-16,-1-3-14 0,-2 4 29 0,0-1-27 15,-12 0-26-15,-3-2-9 0,1 3 14 0,-5-3 3 16,-2 3-18-16,-3 0 2 0,0 0-18 15,15 0 11-15,-6 0-33 0,-2 0 26 0,-2 0-19 16,0 0-1-16,3 0-23 0,0 0 17 16,3 0-14-16,-1 0-35 0,2 0 2 0,3 0-28 15,-2 0 2-15,4 0-72 0,-10 13-27 0,19-13-18 16,-3 0-32-16,9 0-3 0,0 0-73 16,-6 0 11-16,6 0 21 0,0 0-106 0,-8 0-58 15,8 0-27-15,-9 4-13 0,10-4 29 0,1 1 24 16,0 2 77-16,1 0 34 0,1-3-53 15</inkml:trace>
  <inkml:trace contextRef="#ctx0" brushRef="#br1" timeOffset="-168085.37">4148 10248 209 0,'0'-1'382'16,"0"1"-77"-16,0 0-32 0,-1-2 10 0,-2 1-28 16,2 1-51-16,-4-2-24 0,1 2-5 0,-1 0 12 15,-1 2 5-15,-1-2-42 0,-3 0 11 16,1 0-17-16,-6 0-17 0,-3 0-12 0,-26 9 33 16,19-3-29-16,-2-3 11 0,13-3-28 15,-5 0-1-15,-4 0-9 0,-3 0-8 0,1 0 5 16,0 0-29-16,2 0-10 0,3 0-13 0,-1 0-5 15,6 0-2-15,3 0-121 0,1 0-35 0,5 0-17 16,6 0-50-16,-13-9-5 0,14 8 17 16,-1-2-172-16,4 2-48 0,0-3 31 15,1 1 26-15,10-5 29 0,-1 0 1 0,3 0 6 16,-3 0-12-16,4 3 12 0</inkml:trace>
  <inkml:trace contextRef="#ctx0" brushRef="#br1" timeOffset="-167574.41">4192 10010 244 0,'0'-2'366'0,"-3"-3"-74"16,1 4 4-16,0-2-61 0,1-1-1 15,0 1-5-15,-2 2-16 0,2 0-12 0,1-3-28 16,-2 2 25-16,1 2-23 0,0-3-24 0,-3 2-16 16,3 1-15-16,1-2-12 0,0 2-13 15,4 0-7-15,-2 2-4 0,2-1-9 0,0 1 20 16,1-1-11-16,2 0-9 0,9 6 2 16,-2 0-2-16,0-3-6 0,2 5 4 0,0-2-5 15,-2 0-12-15,0 1-20 0,-2 2-6 0,-3-5 35 16,2 4 1-16,-2 2 9 0,0-3-8 0,-2 0-3 15,-2-1-10-15,0-3 0 0,2 10-6 16,-3-5 9-16,0-1-2 0,0-1 7 0,1 1-13 16,-4-1 8-16,3 0-9 0,-4-3 14 15,1 3-6-15,-1-1 6 0,2-1-2 0,-2-5 0 16,0 7-12-16,0 1 21 0,0 4-16 0,-18 16-15 16,8-13 13-16,-1-3-24 0,-1 3 6 15,0-3-2-15,-2-1-8 0,4-1 2 0,-2-1 9 16,2-2-8-16,5-1-9 0,-1-2-1 0,2-1-19 15,0 0-17-15,-1-2-34 0,1 0-17 0,4-1-67 16,0 0 14-16,0 0-159 0,0 0-41 16,-9 0 28-16,9 0-239 0,0 0 32 15,-5 0 41-15,5 0 36 0,0 0 30 0,0 0 55 16,-8 0 2-16,8 0 12 0,-9 0 31 0,-1-15-11 16,6 14 9-16</inkml:trace>
  <inkml:trace contextRef="#ctx0" brushRef="#br1" timeOffset="-163631.64">4750 9821 610 0,'0'0'200'15,"0"0"-8"-15,0-13-5 0,0 13-21 0,-11-26-14 16,12 24 3-16,-1-4-18 0,0 2-3 0,0 0 3 16,0 0-8-16,0 0-8 0,0 1-5 0,0 3-9 15,0 0 20-15,0 0-21 0,0 0 35 16,0-9-23-16,0 9-10 0,0-8-15 16,0 8-17-16,0-7 32 0,0 7-34 0,0-8-9 15,0 8-5-15,0-8 3 0,0 8-5 0,0-9-6 16,0 9 11-16,0-8-7 0,0 8 28 0,0-9-10 15,0 9-7-15,0 0-9 0,0-8-7 16,0 8 15-16,0-7-8 0,0 7-10 0,0 0 2 16,0-7-5-16,0 7-20 0,0 0 14 15,0 0-15-15,0-8-12 0,0 8 12 0,0 0-11 16,0 0 20-16,1-10 9 0,-1 10 6 16,0 2-5-16,0-1 15 0,0 3 5 0,0-1 9 15,0 1-10-15,0 2-12 0,0 0 2 16,0 0 16-16,0 2-3 0,0 5 12 0,0 2-12 15,0 3-1-15,0 3-9 0,0 1 3 0,0 0-5 16,0 2 15-16,0-2-20 0,0 2 0 16,0-3-7-16,-9 26 18 0,9-37-16 0,0 6-4 15,0 4 15-15,0-2-30 0,0 3 26 16,0-2-13-16,0-1-1 0,0 0 21 0,0-1-43 16,0-3 20-16,0-2-10 0,0-1 18 0,0 6-18 15,0 0-11-15,0-3 3 0,0 0-2 16,0-3 6-16,0-2 11 0,0 1-14 0,0-1-10 15,0-2 11-15,0 0-3 0,0-7-15 0,0 8 3 16,0-1-14-16,0-7 14 0,-7 7 13 16,7-7-14-16,-8 12 7 0,8-7-6 0,-1-3-8 15,1-2 7-15,0 0 6 0,0 0-2 0,0 0 12 16,0 0 13-16,0 0-27 0,0 0 3 0,0 7-18 16,0-7 3-16,0 0 24 0,1 7-16 15,-1-8 5-15,0 1 22 0,1-3-22 16,-1 2 21-16,2-3-16 0,-1-1-1 0,0 1-12 15,1 0 18-15,-1-1-10 0,2 0-22 0,0-2 9 16,6-4 1-16,-2-3 4 0,0 1 3 0,2 1 7 16,-4 1-5-16,3-2-15 0,1 1 8 15,-2 0 15-15,0 2-17 0,-1-3 2 0,2 3 1 16,3 1 2-16,1-2-8 0,-6 2 17 16,1 4-13-16,-1-1 10 0,-1 1 14 0,-1 1-15 15,0-1 9-15,-1 3-11 0,0-1 10 16,-1-1-22-16,0 1 7 0,4 0-4 0,-3-1 10 0,1 3 13 15,-1-1-2-15,0 0-24 0,0-2 4 16,0 2-2-16,-1-1-1 0,1 2 3 0,-1-2 3 16,2 3 8-16,-2-2-3 0,1 2-22 15,-2-1 27-15,-1 0-17 0,3 0 4 0,-2-3 2 16,0 4-11-16,-1 0 41 0,3-1-35 0,-3 1 22 16,3-1-29-16,-2 1 32 0,0 0-1 0,-1 0-26 15,0 0 6-15,0 0-2 0,0 0 11 16,0 0 18-16,8 0-18 0,-8 0-3 0,15 11-6 15,-11-5 16-15,-1-5-5 0,0 5-14 0,-3-2 12 16,3 1-7-16,0 1-8 0,0 1 11 16,2 8-12-16,-1-3 44 0,0-1-11 0,1 4-11 15,-1-6-3-15,-3 2-16 0,2-4 27 16,-2 3-7-16,3-2-7 0,-1-1 16 0,0 8-9 16,1-5 5-16,0 7 2 0,0-5-7 0,-4-12-6 15,0 10 9-15,0 0 6 0,0-2-3 16,0 0-1-16,0 1-2 0,0-1 37 0,14 17-4 15,-10-7-6-15,-2-9-3 0,1-1-5 16,0-3-2-16,-3 2-3 0,2 1-4 0,-1-5-1 16,-1 2-12-16,2-4 1 0,-1 4-1 0,-1-1 1 15,0 0-4-15,1-3 1 0,1 3-1 0,-1 0-71 16,0-2-28-16,-1 1-42 0,0-3-78 0,0 2 19 16,1-3-167-16,2 1 32 0,-3 0-297 15,2 0 51-15,1-3 48 0,-2 0 6 0,0-1 61 16,-1 0 12-16,-2 0 68 0,-1-2 22 15,1 0 26-15,-10-10 22 0,-2-1 68 0,-5-1-1 16,-6 11-3-16</inkml:trace>
  <inkml:trace contextRef="#ctx0" brushRef="#br1" timeOffset="-162733.7">2415 10141 703 0,'0'0'261'16,"0"0"-43"-16,0 0 10 0,0 0-22 0,0 0-33 15,0 0 11-15,0 0-44 0,0-12 2 0,0 12 9 16,0 0-9-16,0 0 10 0,0 0-7 15,0 0-20-15,0 0 3 0,0 0-32 0,0 2 6 16,-13 7-5-16,-6 0 7 0,-1 1-12 0,-1 2-9 16,-2 1-9-16,1-2-8 0,-1 0-22 0,-1 3 7 15,-6 1-10-15,0 1 10 0,0 2-24 16,-2-6-2-16,2 5-4 0,1 0 6 0,3-5-2 16,-1 2 11-16,4 3-1 0,-2-4-15 0,2 3-1 15,-1-2-2-15,4 1-29 0,0-5-14 16,6-2-39-16,-1-2-36 0,3-1-11 15,5-4-35-15,-1 4-27 0,3-2 15 0,0-1-179 16,1 1-95-16,1-1 38 0,2 0-4 0,-1-2 54 16,0 3 65-16,0-3 1 0,-1 3 0 0,3-2 3 15</inkml:trace>
  <inkml:trace contextRef="#ctx0" brushRef="#br1" timeOffset="-162334.72">1793 10244 309 0,'-1'-4'301'16,"0"-2"-50"-16,1 3-13 0,-2-1-42 15,1 1-25-15,0-1-3 0,1 1-26 0,-1 0-6 16,1 3-13-16,0-1-7 0,1 1-5 0,0 1 3 15,0 1 4-15,2-1 10 0,0 2-32 16,0 0 40-16,10 7-34 0,0-3 5 0,2 2-28 16,1 1-6-16,4 1-3 0,-2 0 4 15,2 2-36-15,5-1 8 0,-5-2-2 16,-1 4 18-16,2-2 5 0,2-1-38 0,-3 5 33 16,-1-4-13-16,-1 1-54 0,-1 1 14 0,-1-5 9 15,-1 2-10-15,0-5 39 0,-2 5-55 0,-2-1 31 16,1-2-34-16,-3 1 25 0,-3-5 7 15,1 1-37-15,-1-1 32 0,2-2-15 0,-5 2-12 16,1-3-37-16,-1 1-9 0,-1-2-59 0,1 5 11 16,0-3-272-16,-3-2-60 0,0 0 34 15,0 0 46-15,0 0 23 0,0 0-31 0,-13 7 23 16,-6-9 7-16,7 2 66 0</inkml:trace>
  <inkml:trace contextRef="#ctx0" brushRef="#br1" timeOffset="-161066.8">5808 10199 509 0,'0'0'301'0,"0"-14"-32"16,0 14 2-16,0 0-29 0,0 0-30 0,0 0-17 16,0 0-26-16,0 0 14 0,0 0 4 15,0 0-15-15,0 0-4 0,0-15-8 0,0 15-12 16,0 0-15-16,0 0-15 0,-10-17 31 0,4 17-38 16,0 0 2-16,-2 0-3 0,-2 0-26 15,-4 0-7-15,-3 0 15 0,2 0-13 0,-3 0-17 16,0 0-8-16,2 0-8 0,1 0 3 0,2 0 16 15,2 0-20-15,2 0 0 0,-1 0-23 0,1 0-4 16,-6 12-1-16,10-11-56 0,0-1-43 16,5 0-20-16,0 0-35 0,-7 0-18 0,7 0-32 15,-6 0-48-15,6 0 22 0,0 0-271 0,0 0 58 16,-9 0 55-16,2-3 14 0,7 5 15 16,3-2 0-16,0 1 59 0,-1 2 14 0</inkml:trace>
  <inkml:trace contextRef="#ctx0" brushRef="#br1" timeOffset="-160818.83">5736 10337 650 0,'1'3'297'0,"2"-3"-22"16,-2 1-29-16,-1-1-12 0,0 0-17 15,-2 0-19-15,0 0-25 0,-1-1 18 0,0 2-38 16,0-1 32-16,-2-1-54 0,-3 1-33 0,2 0 18 15,-1 0-18-15,0 0-4 0,-2 0-7 16,-7 0-25-16,0 0 27 0,-3 0-27 0,0 0-50 16,4 0-20-16,-1 0-24 0,3 0-47 0,4 0-61 15,1 0 14-15,0 0-224 0,8 0-78 16,-7 0 53-16,7 0 39 0,0 0-5 0,0 0 10 16,-7-3 52-16,9 3 16 0</inkml:trace>
  <inkml:trace contextRef="#ctx0" brushRef="#br1" timeOffset="-159748.89">6173 10072 574 0,'0'0'211'0,"0"0"-40"0,0 0 15 0,0 0-31 16,0 0 11-16,0-16-25 0,0 16 15 0,0 0-4 16,0 0-18-16,0 0-13 0,0 0 15 0,0 0-12 15,0 0 5-15,0 0 13 0,0 0-16 16,0 0-7-16,0 0-27 0,0 0-17 0,-18-15 17 15,2 22 5-15,2-3-28 0,-4 2 9 16,4-1 14-16,-1-1-36 0,2 2 9 0,4-3-15 16,0 0 3-16,4 2 10 0,0-2-47 0,1 1 29 15,0 0-13-15,4-3-6 0,0 5 6 16,0-2 11-16,0-4-24 0,0 0-21 0,11 23 28 16,0-14-4-16,0 1-1 0,2 1-2 0,0 0-2 15,-1 3-6-15,4-4 7 0,-5 1-13 16,0-2-2-16,1 4 1 0,-3-2 0 0,-1-2 13 15,-2-1-3-15,1-3-30 0,-5 2 29 0,-1 1-17 16,1-3-3-16,-2 2 12 0,0-7-2 16,0 0 21-16,-15 26-26 0,2-9-13 0,-4-7 4 15,0 0 9-15,-2-1-4 0,0-6-4 16,-3 4 13-16,3-3 1 0,0 2 23 0,8-6-28 16,-2 0 6-16,-4 0-2 0,2 0 0 0,-12-11-7 15,17 5-12-15,3-1-47 0,-2-6-31 16,4 2-65-16,3 2-35 0,2 9 16 0,0-10-257 15,10-14 3-15,-2 16 43 0,4-2 31 0,-1 0 37 16,3 3 32-16,-2 3-49 0,0-3 10 0,5 0 73 16</inkml:trace>
  <inkml:trace contextRef="#ctx0" brushRef="#br1" timeOffset="-159475.9">6322 10205 536 0,'5'0'374'0,"0"-1"-13"0,-3 1-45 16,0-2-45-16,1 2-32 0,1 0-21 16,-2 0-41-16,0 2-18 0,1-1-14 0,-2 0 19 15,2 4-53-15,-1-2 15 0,6 14-12 0,-3-6-5 16,-3-1-12-16,2-2-10 0,-1 2-9 16,-1 0 24-16,4 5-16 0,0-1-10 0,-2-1-6 15,0-2-1-15,-3-3-28 0,3 1-5 16,-2-4-6-16,1 2-17 0,-2-5-42 0,0 4-10 15,1-1-29-15,-2-3-51 0,0 1-47 0,0-1 16 16,0-3-175-16,-2 2 29 0,0-2 23 16,2 0-150-16,-4-2 21 0,3-1 24 0,-1-1 27 15,0-1 53-15,1-1 15 0</inkml:trace>
  <inkml:trace contextRef="#ctx0" brushRef="#br1" timeOffset="-159282.91">6435 10032 696 0,'0'-4'383'0,"0"-4"-65"0,0 4 1 16,0-2-30-16,0-1-26 0,2 3-40 15,-2-1-13-15,0 2-25 0,1-2-19 0,0 3-56 16,1 1-15-16,-1-1-31 0,1 2-61 0,1 2-27 16,-2-2-47-16,2 2-17 0,0 1-59 0,1 1 14 15,-1-1-213-15,1 3-63 0,0-2 63 16,5 8 18-16,6-1 6 0,-9-5 30 0,1-1 21 15</inkml:trace>
  <inkml:trace contextRef="#ctx0" brushRef="#br1" timeOffset="-158754.95">6607 10121 708 0,'2'6'273'0,"1"-2"9"16,-1 3-52-16,0-3 3 0,-1 3-34 0,4 10-13 0,-1-3 21 15,0 2-24-15,-4-1-20 0,1-4 5 16,0 0-20-16,-1 0 9 0,0-2-17 0,2 0-24 15,-2-9-13-15,0 8 41 0,0-1-23 16,0 2-4-16,0-4-22 0,0 2-1 16,0 1 1-16,0-8-14 0,0 9-16 0,0-2 8 15,0-7 0-15,0 8-1 0,0-3-3 0,0-5-16 16,0 9 10-16,10 0 16 0,-9-7-16 16,2 0 9-16,-1-2-12 0,1-2-7 0,2-1-3 15,8-5-13-15,-2-3-14 0,3-6 20 16,-1 0-9-16,0 4 2 0,5-6-15 0,-4 3 9 15,0 0-9-15,-3 1 5 0,5 0 0 16,-5 3 2-16,1 2-11 0,0-2-10 0,-4 4 0 16,-3 3-6-16,-2 0 12 0,4 1-2 0,-4 2 1 15,1 0-9-15,0 0 4 0,0 2 3 0,-4 0-3 16,0 0-4-16,0 0 9 0,7 0 1 16,2 0-19-16,0 13 6 0,-5-10-4 0,0 3 12 15,7 5-10-15,-3 1 21 0,0 4-5 16,-3-6 19-16,0 1-6 0,0 5 17 0,0-5-10 15,-1 7 9-15,-2-8 5 0,0-1-10 0,-2 1 19 16,0-1-21-16,0-1 7 0,1-2-18 16,-1-1 16-16,0-1-7 0,0 0-16 0,0 2 11 15,0-6-15-15,0 0-1 0,0 0 4 0,0 9-20 16,0-9-31-16,0 7-14 0,0-7-54 16,0 0 12-16,0 6-128 0,0-6-52 0,0 0-59 15,0 0 29-15,0 7-250 0,0-7 69 0,0 0 7 16,13 11 45-16,-8-12 36 0,-1 1 13 15,2-1 36-15,-2-1-20 0,0 0 30 0,1 0 99 16,-1 0-16-16</inkml:trace>
  <inkml:trace contextRef="#ctx0" brushRef="#br1" timeOffset="-157788">7256 10474 838 0,'-1'0'290'0,"-2"2"-20"0,3-2-20 16,0 0 20-16,-1 1-53 0,1 1 28 0,-1-2-29 15,1 0-22-15,0 0-24 0,0 0-17 0,1-3-17 16,0 1-19-16,-1 0-11 0,3-1 18 0,-2-2-16 15,-1 2 13-15,4-3-1 0,-3-1-5 16,3 3-16-16,1-13-13 0,2 2 9 0,-2-2 7 16,1 1-11-16,-1-1-8 0,-1-1 5 15,4 0-2-15,-3-2-7 0,1 2-5 0,1 1-19 16,-1-2 8-16,3 0-7 0,-4 0-6 0,4 3-9 16,-4-2-3-16,3 4 5 0,-3 3 1 15,-1 3-9-15,0-1 13 0,-2 2-9 0,2 0 3 16,-1 3-7-16,-1 0-7 0,-2 1 1 0,1 0 0 15,1 0-14-15,-1 1-2 0,0 0 4 16,1 2-2-16,0 0-5 0,-2 0-3 0,0 0 11 16,0 0-7-16,0 0-2 0,7 0 4 15,3 13-5-15,-6-9 2 0,-2 0-3 0,2 2-9 16,5 5 5-16,1 0-10 0,-1 3 12 0,0-2-1 16,1 3-2-16,-2-2 2 0,0 3 1 15,-1 0 6-15,2-1-5 0,-2 2 0 0,-2-1 1 16,2-3 2-16,1 3-3 0,1-4 8 15,-1 0-1-15,2 0 0 0,-1-3-18 0,-4 0 20 0,-1-3-6 16,0 0-1-16,-3 0 3 0,3-2 3 16,-4 0-2-16,2-1-2 0,1 0 12 0,1 2-23 15,-2-2 8-15,-2 0 11 0,4 1 6 16,-4-3 10-16,3 4-6 0,-3-3 18 0,0 1 9 16,0-3-21-16,0 0-11 0,0 0 4 15,-21 17-4-15,10-15-1 0,-6 4-10 0,0-2 10 16,0 1-2-16,1-3-10 0,-2 3 16 0,8-3 4 15,-6 1-4-15,0-2-14 0,2 1 20 0,5-2-13 16,-3 0-13-16,-3 0 12 0,0 0-17 16,-3 0-21-16,-18-14-16 0,16 6-48 0,0 2-77 15,5 4 17-15,0 0-124 0,-2-3-37 16,7 1 28-16,3 3-285 0,0-1 4 0,7-2 63 16,-1 4 18-16,1 0 19 0,1 2 59 15,3-4 44-15,3 1 13 0,0 1 2 0,1-1 48 16,12-3 13-16,2-1 7 0</inkml:trace>
  <inkml:trace contextRef="#ctx0" brushRef="#br1" timeOffset="-157404.02">8118 10088 339 0,'2'-3'441'0,"2"-1"-55"0,-1 0-60 0,-2 3 31 15,0-2-48-15,1 0-37 0,-1 0-22 16,-2 3-61-16,-1 0 22 0,0 2-19 0,-2 1-11 16,1-1-31-16,-9 8-16 0,0 1 13 0,1 3-22 15,-2 0 25-15,1 5-17 0,-3 1 11 16,2 1-5-16,-1 0-3 0,4 0-14 15,-7 3-8-15,2-2-10 0,1 2-3 0,-3-1-8 16,3 3-19-16,-4-7-18 0,3 4-2 0,0 0-11 16,-2-4-11-16,3 4-33 0,-5-4-10 0,7-1-44 15,3-4 7-15,-2 0-103 0,3-4-37 16,4-2-18-16,2-4-20 0,-1 1 21 0,3-4-193 16,0-1-77-16,0-1 16 0,1-2 16 15,1-3 62-15,-1 2 47 0,3 0 20 0,2-12-43 16,-2 0 77-16,0 3 1 0,0-5 23 0</inkml:trace>
  <inkml:trace contextRef="#ctx0" brushRef="#br1" timeOffset="-157101.04">7839 10196 241 0,'0'-8'458'0,"-2"1"-80"16,-1 0-15-16,3 2-48 0,-1-1-15 0,1 1 8 15,0 0-21-15,-1 1-32 0,1 0-27 0,0 4-22 16,0 0-32-16,0 0-2 0,0 0-5 15,0 0 9-15,1-14-15 0,0 17 0 0,4 0-10 16,-1 1 5-16,1-3-17 0,9 9 10 16,0 4-23-16,2-4-7 0,0 2 6 0,1 1-17 15,2 2-6-15,-1 0-14 0,-4 1 8 0,1-4-21 16,2 4 4-16,-3-2-24 0,0 2 9 16,-2-3-8-16,0 3-11 0,0-3-6 0,-3-1 0 15,2 0-25-15,-4-4-27 0,-2 0-44 0,0-2-23 16,-1-1-56-16,1 2 13 0,-3-4-156 15,2-1-92-15,-1 3 33 0,1-3-245 0,-3 2 82 16,0 1 40-16,-1-5 58 0,0 0-2 16,0 0 43-16,0 9 25 0,0 0 51 0,0-1-8 15,0 8 22-15,0 1 12 0</inkml:trace>
  <inkml:trace contextRef="#ctx0" brushRef="#br1" timeOffset="-154404.17">8380 10855 1074 0,'0'3'374'0,"1"0"18"16,-1 0 5-16,0-1-19 0,0 0-30 15,2 1-24-15,-1-3-8 0,-1 1-33 0,1-1-7 16,-1 0-8-16,0-1-13 0,4-2-36 16,-4-1-37-16,0 1 14 0,1-1-22 0,-1-2-18 15,-1 1 20-15,2-2-12 0,-1-1-35 0,4 0-2 16,-4-2-10-16,8-19-10 0,-4 9-13 0,-1-2-7 16,-3 0-17-16,4-1 0 0,3 0-8 0,-1-3-5 15,-2 0-5-15,-2-2-5 0,1-1-7 16,1 1 10-16,0-7-5 0,-2 3-6 0,3 5 10 15,-3 0-11-15,1-2 7 0,0 1 10 16,-3 13 0-16,0-6 0 0,0-3-16 0,0 0 5 16,0-3-12-16,0 1 2 0,0-2-22 0,0-1 19 15,0-2-4-15,0 2-6 0,0-2-2 0,-8 1-10 16,-6-31 6-16,14 30 1 0,-4 0-5 16,4 1-3-16,-2-1 5 0,-1 2-6 0,2 1 4 15,-4 0-9-15,-3 4-8 0,6-3 14 16,-2 6-2-16,-1-1-7 0,1 1-1 0,0 0 4 15,-1 2 4-15,0 0-4 0,-2 3-3 0,0 3 5 16,4 1 6-16,-6-1-7 0,4 2-22 16,-4-1 16-16,3 2 9 0,-3-1 5 0,1 2-16 15,-1-3 4-15,0 1 5 0,-3 0-12 0,3 5 16 16,-2-5-25-16,-3 0 22 0,1 0-4 0,-2 2 3 16,1-1-14-16,-1 0 12 0,-1 2 2 15,0-3-6-15,-1 2-10 0,-2 1 10 0,0-4-1 16,-2 3-4-16,-2-1 8 0,-1 2-4 0,1 1 8 15,1-1-10-15,-1 2-2 0,0-2 2 16,0 2-19-16,1-1 27 0,1 1-12 0,-1-1-17 16,-1 1 21-16,1 3-5 0,-1-4 14 0,3-3-3 15,-6 3 1-15,3 0-22 0,2 1 8 16,-5 1 7-16,0-1-24 0,5 3 23 0,-2-2-9 16,1 0 11-16,0 2-24 0,-2-4 18 0,-3 3 0 15,2 0-4-15,-5 1 3 0,2-1-10 16,0 1-1-16,-4 0-4 0,4-1 2 0,-3 1 1 15,-2 0-11-15,1-2 8 0,0 2 2 0,3 0 3 16,-1 2-7-16,3-4 10 0,3 4-15 16,0 0 13-16,1 0 2 0,-3-2 1 15,3 2 0-15,-1-3 2 0,1 4 10 0,-1-1-20 16,2 0 3-16,-1 1 38 0,1 0-1 0,-4-3-30 16,5 1 1-16,8 2 1 0,-5 0 24 0,-3 0-2 15,-1 0-37-15,-3 0 18 0,1 0-20 0,-23-9-4 16,34 9-5-16,-8 0 15 0,-2 0-16 15,3 0 14-15,-4 0-6 0,-1 0 16 0,-28-10-4 16,29 9-12-16,-1-6 8 0,2 7 2 16,1-2 22-16,2 2-7 0,-1 0-9 0,0-1-4 15,3 1-1-15,0-1 12 0,9 1 7 0,-4 0-16 16,2 0 6-16,-2 0 19 0,1 0-24 0,-3 0 21 16,-2 0-17-16,2 0 15 0,-3 0-2 15,3 0-23-15,-1 0 12 0,0 0-11 16,-1 0 12-16,2 0-8 0,-1 0 1 0,4 0-2 15,-2 0-2-15,-2 0 6 0,-2 0-4 0,-1 0 1 16,3 0 3-16,-3 0 2 0,0-7-4 0,0 7 7 16,-2 0-9-16,-18-15 11 0,18 11 17 15,3 2-8-15,-3 1-9 0,1-3-5 0,1 3-2 16,-1 0 12-16,1-2 1 0,1 1 3 16,3 0-2-16,2 0-3 0,-4-4-2 0,0 3-4 15,2 3 2-15,-2-3 9 0,-1-1-7 0,2 2 3 16,5 2-1-16,-1 0-9 0,2 0 0 0,-5 0 17 15,-1 0-10-15,-3 0 11 0,3 0 3 16,-1 0-13-16,4 0 4 0,-3 0-4 0,3 0 1 16,0 0-4-16,4 0 13 0,0 0-16 15,1 0 11-15,0 0 9 0,1 0-7 0,7 0-8 16,-10 0 4-16,1 0-3 0,1 0 7 16,-1 0-8-16,-5 0 11 0,-1 0 0 0,-5 0-17 15,2 0 11-15,-5 7-5 0,-26 4-6 0,22-5 5 16,-1-4-15-16,0 1 15 0,1 3-8 15,2-3 6-15,2 3 0 0,2-3 11 0,2 2-19 16,1-5 8-16,6 1 3 0,-4 1-11 0,3 1 8 16,1-1 2-16,4 0-11 0,1-1 16 15,1-1-6-15,1 1 6 0,-1-1-17 0,2 2 12 16,0-1 2-16,0 2-3 0,-1-2 7 0,0 2-11 16,-1-2 15-16,0 4 2 0,1-3-8 15,0 0 2-15,-2 1 7 0,2 1-10 0,-9 3 2 16,5-5 2-16,0 4 0 0,1-2-4 15,2-4 1-15,1 5-9 0,0-1 19 0,0-3-8 16,1 2-1-16,0 1 2 0,-2-1-2 0,-4 6 0 16,-1-2 7-16,4-2-5 0,-1 0 4 0,-2 3-1 15,-3 3-9-15,3-1 7 0,0 2 4 16,-3-1-5-16,1 1 1 0,-1-2 3 0,1 1-16 16,3 0 19-16,-4 0-6 0,4-1-4 15,1-2 10-15,2-1-17 0,1 0 8 0,-1-3 6 16,2 2-9-16,0-3-8 0,0 2 16 0,0-1 0 15,2 0-4-15,-7 8-9 0,2-2 13 16,1-3-3-16,-3 6 0 0,-1-2 6 0,1-4-13 16,0 7 8-16,-4-2 8 0,7-3-20 15,-5 2 5-15,2 3 14 0,-1-6-1 0,3-2-7 16,0 1 1-16,-4 2-5 0,-1 2-5 16,8-3 6-16,-1 0 8 0,0 2-6 0,0-3 5 15,0 8-6-15,0-4 5 0,2 0-16 0,-1-1 11 16,2-2 7-16,-2 9 4 0,0-3-11 15,-2 4 9-15,2-1-10 0,0-1 2 0,-1-6 8 16,2 3-17-16,2-2 10 0,-3 7 2 0,3-5 3 16,0 0-4-16,-1-3-2 0,2-2 1 15,0 2-4-15,-3-2 6 0,3 1-15 0,0-1 17 16,0-8 3-16,0 13-19 0,0 0 17 0,0 0-5 16,0-1 8-16,0 4-6 0,0 1-6 15,10 19-11-15,-9-23 23 0,-1 3-9 0,4 2-11 16,-3 1 0-16,-1-2 6 0,4 1-5 0,-1-6 0 15,-2 3-8-15,0-4 5 0,-1 0 2 0,2-3-16 16,0 10-3-16,1-6 18 0,-1-1-4 0,-1-1 10 16,1 0 3-16,0-3-10 0,1 0 1 15,-3 1-6-15,5 9-4 0,-4-5 16 0,2-1-4 16,-2 2 6-16,-1-2-3 0,4 7-22 16,-3 2 16-16,-1-12-8 0,0 3 14 0,0 0-8 15,0 1 8-15,0-1-10 0,0-2 27 0,0 0-19 16,0-1 11-16,0 1 3 0,0-3-11 15,0 2-3-15,0 0-6 0,0 4 12 0,0 2 5 16,0-3-6-16,10 10-2 0,-6-15 4 0,-3 2 12 16,2-4-16-16,-2 3 14 0,2-3-3 15,-2 3-5-15,6 7 16 0,-2-4-7 0,1 5-15 16,-2-5 2-16,0-2 1 0,-2 0 13 16,1-2-17-16,-1-2 15 0,1 2-22 0,1-2 11 15,-2 0 11-15,3 0 1 0,-1 0-5 0,0 0 5 16,9 6-8-16,1 0 5 0,-2-2-1 15,-2-1-10-15,-3 0-6 0,6 2 14 0,2 0-2 16,-3 4 2-16,0-4 8 0,2 3-24 0,-3-2 19 16,2-3-8-16,-2 4-6 0,2-4 11 15,2 4-6-15,1-1 4 0,2-3 0 0,-3 2 13 16,7-1-15-16,-4 0 18 0,5-2-3 0,4 1-19 16,-2-1 6-16,-1-1 1 0,2 2-16 15,-1-1 19-15,6-2 6 0,-8 5-26 0,3-7 8 16,2 2 15-16,0 1-16 0,2-3 2 15,1 1 20-15,0-2-12 0,-3 4 2 0,6-2 2 16,-1-3 4-16,1 2-16 0,0 1 9 0,1-2 0 16,2-1-20-16,-3 2 14 0,1-2-4 0,0 1-3 15,1-1 11-15,0 1-20 0,-2 1 22 0,0-2-11 16,-2 1-19-16,2 2 1 0,-4-1 19 16,4 0 7-16,-4 0-28 0,2-1 18 15,4 2-8-15,-4-2-7 0,3 0-25 0,1-1-13 16,2 0 29-16,-2 2-11 0,-6-1 6 0,2 3-21 15,0 1-1-15,1-3-13 0,-1 2 16 0,0-1-5 16,-2 3 18-16,-2-1 4 0,-5 3 14 16,1-3-17-16,2 2 7 0,-5 0-10 0,4 0 16 15,-3-3 14-15,2 2 0 0,-2-2-5 16,2-2 0-16,-1 0 3 0,-9-2 5 16,4 0 2-16,5 0 24 0,2 0-40 0,2 0 18 15,1 0 3-15,-1 0 17 0,-2 0-13 0,-2 0 8 16,-3 0-14-16,-1 0 1 0,0 0-19 0,-1 0 11 15,-1 0 13-15,1 0-9 0,-5 0 15 16,2 0-5-16,2 0 0 0,0 0 1 0,-1 0 19 16,2 0-11-16,2 0-36 0,25-10-18 15,-20 9 13-15,1-2-25 0,1 0 16 0,-1 3-4 16,-13 0-4-16,9 0 10 0,-1 0-5 16,2 0 11-16,0 0-11 0,-4 0 24 0,3 0-6 15,-2 0-4-15,-2 0 27 0,1 0-17 16,-2 0 2-16,5 0 23 0,-2 0-29 0,-1 0 7 15,27-16-11-15,-37 16 38 0,12 0-9 0,0 0-10 16,4 0-1-16,-1 0 30 0,3 0-19 0,-3 0 12 16,0 0-26-16,-2 0 21 0,1 0-31 15,0 0 14-15,-4 0 21 0,2 0-1 0,-1 0-10 16,-3 0-10-16,2 0-6 0,0 0 11 16,-1 0-6-16,1 0 15 0,2 0 2 0,-1 0 5 15,3 0-20-15,1 0 5 0,1 0 7 0,0 0-18 16,28-6 8-16,-28 4 2 0,-1 2 4 15,0 0 22-15,-1 0-18 0,-12 0 2 0,3 0-5 16,3 0 15-16,-2 0-23 0,-2 0 6 16,-2 0-13-16,-2 0 15 0,0 0 7 0,0 0-1 15,-1 0-3-15,-2 0 25 0,3 0-32 16,3 0-9-16,1 0-11 0,16-16-21 0,-15 10-23 16,1-2-12-16,1 4-50 0,0-2 11 0,-7 1-170 15,5-1-139-15,0-2 68 0,-1 4 8 16,-5 0 53-16,-3-1 11 0,0 0-42 0,-1 0 108 15</inkml:trace>
  <inkml:trace contextRef="#ctx0" brushRef="#br1" timeOffset="-152203.3">10037 11415 325 0,'-15'0'255'0,"15"0"-40"15,0 0-15-15,-32-16-20 0,28 14-20 0,-3 1-14 16,0 0-5-16,3-4 2 0,-4 3-27 0,-6-2-10 16,-4-1 7-16,3-1-2 0,0 4-23 15,-3-2 11-15,-3-1-19 0,0 3-15 0,-3 1-2 16,0-3-15-16,-3 3 5 0,0 0-16 16,-1-1 1-16,0 0-4 0,-1 2 7 0,0-5 1 15,1 4-15-15,-2-2 7 0,3 3-5 0,-2-1-17 16,2 1 9-16,-1-1-19 0,0-4 18 15,1 3-15-15,-3-3 11 0,0 3-3 0,2-1-5 16,-4 0-8-16,0-1 2 0,-2 3 4 0,16 1 6 16,-10 0 0-16,-3 0-10 0,-2 0 1 15,-4 0 12-15,3 0-13 0,-1 0-2 0,-1 0-4 16,2 0 9-16,-1 0-8 0,2 0 1 0,1 0 2 16,1 0 11-16,2 0 0 0,1 0-12 15,-26-15 8-15,30 12 6 0,1 1-20 0,1-1-3 16,0 0 14-16,0 2 0 0,11 1 2 0,-8 0 1 15,-3 0-7-15,-2 0-7 0,-3 0 21 16,-1 0-18-16,0 0-1 0,-3 0-7 0,3 0 5 16,1 0 1-16,-1 0 14 0,4 0-5 15,0 0 3-15,2 0 1 0,0 0-4 0,0 0 7 16,2 0 5-16,-24-8-26 0,16 5 5 16,0 2-4-16,-5-1-1 0,15 2 15 15,-6 0 8-15,-7 0-8 0,-2 0-3 0,-3 0 8 16,0 0-4-16,-5 0 9 0,-42 14-14 15,41-7-1-15,-3-3 18 0,3 3-9 0,-4-2-17 16,5 1 8-16,-6-1 1 0,1 0 5 16,1 1-10-16,2-4 1 0,-1 4 4 0,1-2 9 15,3-1-10-15,-1 1-5 0,-1-1-2 0,5-1 3 16,-2 3 10-16,4-4-1 0,-1 4 13 0,-2-3-13 16,6-1 1-16,-5 1 3 0,2 4 2 15,-2-4-15-15,4 7 16 0,1-7-9 0,0 3 11 16,-4-3 4-16,3 2-12 0,5 2-7 15,2-5-9-15,0 1-3 0,3-1 21 0,0 1-7 16,3-2 11-16,9 0-1 0,-2 0-26 0,-5 0 16 16,0 0 3-16,-1 0-7 0,0 0 8 15,-20-13 0-15,19 12-3 0,0 1 8 0,7 0-16 16,-5 0 4-16,-5 0 1 0,-4 0-8 16,-1 0 27-16,-2 0-19 0,1 0-7 0,-31 8-4 15,29-7 20-15,0 4 9 0,1-4-21 0,-5 0-10 16,-1 1-11-16,1-1-5 0,1 2 10 15,-3-2-4-15,-2 2-3 0,0-2 1 0,-3 4 9 16,-1-3 0-16,-3 0 4 0,0 2 4 0,2-1 4 16,-2-1-11-16,0 3 15 0,-2-1-21 15,-4-2 17-15,1 3-8 0,-1-2 16 0,0-2-10 16,0 2 4-16,2-2-9 0,26-1 21 0,-16 0-3 16,-1 0-3-16,-6 0-5 0,0 0-4 15,-2 0 12-15,2 0 0 0,-3 0-7 0,5-7 6 16,-48-2-14-16,48 7 8 0,2 1 4 15,-2-4 11-15,4 3-14 0,0-1 3 0,-1-1-8 16,1 2 12-16,3 0-23 0,-2-3 20 0,3 1-6 16,0 1 1-16,1-3 3 0,-1 0-5 15,1-2-9-15,-2 4 21 0,2-6-21 0,-1 0 10 16,0 2-6-16,1 0 14 0,-2-2-4 0,1 1-3 16,-3 0 4-16,2-1 2 0,-3 0-11 0,0 2 4 15,0 0-2-15,-5-1 4 0,3 1 1 16,-3-1-2-16,2 2-2 0,-2 1-6 0,0-1 10 15,-1-2-2-15,2 2 2 0,-2-2-2 16,-2 3 1-16,1-1-6 0,-1 0 13 0,2 1-15 16,-1 1 6-16,2-2-4 0,0-1 6 0,3 2 10 15,1-2-7-15,0 1 14 0,2 0-8 0,1-3 5 16,-1 3-7-16,1-3 11 0,3 2-4 0,-1 3 14 16,1-4-32-16,3 1 26 0,-4-2-17 15,3 1 10-15,-1 0-9 0,-1 0 3 0,-2-1 1 16,2 1 0-16,-2 0 8 0,1-1-2 15,0 0-19-15,2 2 8 0,-3-2-7 0,0 2 20 16,-3 1-10-16,2-2-5 0,-3 1-4 0,1 1 10 16,1 0-11-16,-5 0 4 0,-2 5-7 15,1-5 0-15,-1 2 25 0,-30 1-2 0,4 2-25 16,4-3 24-16,2 3-4 0,36 2-6 0,-15 0-8 16,-5 0 4-16,-2 0 1 0,-2 0 11 0,-51 12 0 15,53-6 4-15,0-1-15 0,6-3 9 16,-3 3-2-16,0 2-25 0,8-1 23 0,-8-1-11 15,5 0 19-15,2-3-5 0,10 4-1 16,-3-5-9-16,0 3-7 0,4 1 2 0,16-5-9 16,-9 0-4-16,-3 0 5 0,-4 0 8 0,1 0-15 15,1 0-8-15,-1 0-37 0,-1 0-39 0,-1 0-10 16,1 0 10-16,0 0-242 0,-2 0-25 16</inkml:trace>
  <inkml:trace contextRef="#ctx0" brushRef="#br1" timeOffset="-146260.66">1953 11601 627 0,'0'0'252'0,"0"0"-43"0,0 0-11 0,0 0-6 15,0 0-21-15,0 0 10 0,0 0-12 16,0 0-29-16,0 0 6 0,0 0 1 0,0 0-42 15,0 0-8-15,0 0 13 0,0 0 22 16,0 0-46-16,0 0 15 0,0 0 8 0,-6 2-15 16,7 5-18-16,-1-1 9 0,1 1-13 0,-1-2 28 15,0 6-46-15,0 4 17 0,0 1-30 16,0 2 10-16,10 16-23 0,-7-17 19 0,-1-2-39 16,5 2 37-16,-1-2-32 0,1-1-2 15,0 0 17-15,-2-1-5 0,-1-8-4 0,1 3-1 16,1-2-3-16,-1-2-5 0,2 1 10 0,-3-2-32 15,3-1 20-15,-4 1-20 0,5-3 18 16,-2 0 11-16,-6 0-34 0,7 0 16 0,4 0 22 16,14-17-21-16,-14 9-1 0,1-2-5 0,-1-1 15 15,-2-2-17-15,-1 4 0 0,1-5 2 0,-3 1 32 16,-1 1-30-16,2 1 3 0,-2-7-6 16,-1 8-21-16,-2-1 42 0,-1 1-25 0,1 1 22 15,-2 2-5-15,1-2 0 0,0 1-1 16,1 1-10-16,-2-2-21 0,0 4 36 0,1-2-18 15,-1 0-7-15,0 2 2 0,0 0 36 0,0 0-17 16,0 1 1-16,1 1 4 0,-1 3-22 0,0 0 12 16,0 0 3-16,0-8 12 0,0 8-14 15,0-8 26-15,0 8-31 0,0 0 0 0,0 0 3 16,0 0 8-16,1-12-14 0,-2 13 18 16,2 1-13-16,-1-1 6 0,-1-1-19 0,1 5-2 15,0-2 21-15,0 2 2 0,3 0 11 0,-3 4 12 16,0-1-26-16,0 2-1 0,0 2-1 0,0 6 1 15,0 1 1-15,0 1-8 0,0 1 22 16,0-2-1-16,8 19-17 0,-5-23-14 0,0-4 4 16,-1-1 18-16,1-2 9 0,1-2-2 0,-2 1-1 15,0-1-1-15,0-4-2 0,1-1 14 16,1 3 20-16,2-3 12 0,0-1-45 0,-6 0 3 16,0 0-10-16,13 0-1 0,16-16 0 0,-16 5 19 15,3 2-2-15,-2-1-33 0,0-7 0 16,-3 3 36-16,-3 2 22 0,1-6-23 0,1 2-20 15,0 1 33-15,-6-1-27 0,-4 0 19 0,3 0-18 16,-1 2-4-16,-2 1 40 0,1 4-12 16,-1 2-2-16,2-2 1 0,-2 9 0 0,0 0 6 15,0-8-7-15,0 8-6 0,0-9-26 16,0 9 29-16,0-8-10 0,0 8-14 0,0-7-24 16,0 7 3-16,0 0-60 0,0-7-58 0,0 7-44 15,0 0-46-15,0 0 22 0,-3-9-294 0,2 9 39 16,1 1 25-16,1-1 56 0,-1 1 25 15,1-1-54-15,1 2 24 0,2-1 117 0,-2 3-23 16,3-2-2-16</inkml:trace>
  <inkml:trace contextRef="#ctx0" brushRef="#br1" timeOffset="-145754.7">2793 11693 523 0,'0'-2'333'0,"0"-1"-23"0,0-2-54 0,-3 3-20 15,1-4-14-15,-1 2-20 0,1 0-24 0,-1 1 30 16,1-1-35-16,-2 0-20 0,0 1-17 15,1-1-14-15,0 1 63 0,-1-1 6 0,-1 0-37 16,1 0-2-16,-4-6-32 0,0 4-6 16,2 2-2-16,0 0 3 0,1 4-25 0,1-3-15 15,4 3-7-15,0 0-5 0,-8 0 10 0,8 0-21 16,-8 0-12-16,1 0 4 0,-15 16 0 0,14-11-8 16,-2 6-4-16,-2 2-7 0,1-1 6 15,5 6 4-15,-2-2 0 0,2 0-9 0,-1 6 13 16,3-2-13-16,-2-1 22 0,1 2-12 0,2 1 3 15,-1 0-4-15,-4 1-1 0,8-2-6 16,0-10 3-16,0 5 5 0,0 3-3 0,0-3 6 16,0 4-13-16,0 0-17 0,0-3 21 0,0 3-7 15,0 0 0-15,0 0-11 0,0-2-13 16,0 0 9-16,0-1 0 0,0-2-33 0,0-1-37 16,0-3 12-16,0 2 3 0,0-4-56 0,0 1-73 15,0-3-54-15,0 0-48 0,0 2 27 16,-2 2-281-16,0-4 39 0,1-2 57 0,-1-1 30 15,2-2 29-15,-1-1 50 0,1-1 1 16,1-1 2-16,2-1 62 0,-2 1-57 0</inkml:trace>
  <inkml:trace contextRef="#ctx0" brushRef="#br1" timeOffset="-145556.71">2790 12035 607 0,'0'0'344'0,"-2"0"-48"0,-3 2-58 16,0-1 10-16,0 2-43 0,-11 4-48 0,0-1-15 15,-3-3-9-15,-1 1-21 0,-3 0-55 16,-2-3-33-16,-2-1-85 0,13 0 6 0,-8 0-332 16,-2 0 37-16,-4 0 23 0,3 0 23 0,-23-17 44 15,26 7-16-15</inkml:trace>
  <inkml:trace contextRef="#ctx0" brushRef="#br1" timeOffset="-144292.77">1493 11556 664 0,'13'-9'312'0,"-4"3"-16"0,-3 1-29 15,1 1-42-15,0-2-23 0,-2 3 11 0,0-3-17 16,0 4-40-16,7-8 5 0,3-2-14 0,2-4-31 16,-2 4 24-16,4 0-13 0,-2 2-13 0,0-3 10 15,0-2-15-15,-3 4-10 0,3 3 14 16,-2-2-22-16,-2 1-9 0,0 0-14 0,-4 1-19 15,-3 3 13-15,1 1 2 0,-3 3-7 0,-1-1-20 16,1 0-4-16,-2 2-3 0,0-4 17 16,-2 4-16-16,1 0-19 0,-1 0 12 0,0 0 11 15,-3 1-12-15,0 2-12 0,-3 0 20 16,-8 7-6-16,-3 0-9 0,-1 3 6 0,-5 0-22 16,-1-1 9-16,-2 0 14 0,1 1-9 0,0-2-10 15,1 0 0-15,2 2-1 0,-1-2 3 16,2-1-7-16,4-2 11 0,0-1 4 0,7-3-4 15,0-3-11-15,2 1 1 0,8-2-17 16,0 0 29-16,-8 0-10 0,8 0 0 16,-9 0 2-16,-1-11 15 0,7 8-33 0,1-1 11 15,1 0-21-15,-2-1 41 0,2 1-5 0,0 0-2 16,-1 0-2-16,1-2-10 0,0 2-12 16,-2 0-1-16,2 0-1 0,-3 1-4 0,-1 0 16 15,1 0 2-15,1 2-2 0,-3 0-14 0,0-2 11 16,6 3-2-16,-10 0 3 0,1 0 0 15,0 0 2-15,0 0 0 0,0 0-2 0,9 0-2 16,-9 0-6-16,3-7-9 0,6 7 1 0,-7 0 30 16,7 0 0-16,-13-15-1 0,13 13 0 15,-1-2-3-15,2 0 2 0,-1 0-42 0,3 1 14 16,0-1 15-16,1 1-8 0,0-1-1 0,2 0 8 16,-3 1-2-16,4 0 10 0,-3 2 0 0,1 0-1 15,1-1-7-15,-1 0-21 0,-5 2 27 16,0 0-12-16,9 0 2 0,-4 0 0 0,-5 0 2 15,9 0 1-15,2 13-10 0,-9-9 7 16,2 2 6-16,-3-2-1 0,1 3 2 0,0-1-11 16,-1-2 11-16,-1 1 20 0,0 3-1 0,0-8 24 15,0 11-3-15,-11 16-4 0,3-14-17 16,-2-2-4-16,-2 2-3 0,2-3 0 0,-1 0 7 16,4-1 10-16,-2-6-17 0,1 3 9 15,2-3 17-15,0 0-12 0,-1 0 14 0,1-3-31 16,0 0 3-16,6 0 22 0,-13 0 10 15,-16-13 2-15,16 5-35 0,-6-6 2 0,7 0 16 16,-5 0-3-16,6 6-10 0,-4-2-2 16,4-4 15-16,0 1-2 0,-1 2-11 0,7 3 18 15,-3 4-4-15,-2-3-8 0,8 1-8 16,-2 2 4-16,4 4 10 0,0 0-11 0,0 0 0 16,0 0-3-16,-9-8-13 0,9 8 2 0,1 1-2 15,-2-3 12-15,7 4 1 0,1-2-4 0,-1 10-6 16,2 1-20-16,1 4 32 0,-1-5-7 0,0 0-8 15,4 4-4-15,-3-4 1 0,-2-2 21 16,5 4-9-16,-7-2-8 0,0 0 2 0,5 2 19 16,-4 4-14-16,-3-4-2 0,6 2-8 0,-5 3 0 15,1-5 18-15,-5-1-20 0,0 2 13 16,0-13-7-16,0 10-14 0,0 2 35 0,-9 29-35 16,0-19 26-16,0-9-3 0,-3 4-9 0,1 0-13 15,-4-8 27-15,4 1 6 0,-2-4 1 16,0-2 10-16,-4-1 10 0,6-3-9 0,11 0-11 15,-12 0 0-15,-12-24-1 0,14 11 8 0,-4-2-31 16,2-1-34-16,3-2 3 0,-2-3-93 16,1-1-68-16,2 1-75 0,2 0 27 0,4 9 23 15,0-6 21-15,2 9-312 0,0-4 62 16,0 2-1-16,11-15 50 0,-3 19 23 0,1-1 46 16,6-2 31-16,-5 0 41 0,6-4-11 0</inkml:trace>
  <inkml:trace contextRef="#ctx0" brushRef="#br1" timeOffset="-144030.8">1312 11232 789 0,'0'-6'381'0,"0"-4"-59"16,3 2 26-16,-2 2 0 0,-1-2-27 0,2 0-19 15,0 0-21-15,2-6-30 0,1 0-22 16,-1 4-22-16,5-1-13 0,-3 3-19 0,3 2-9 15,-2 0-28-15,1 1-7 0,5-2-14 0,0 3-20 16,-3 4-7-16,2 0-10 0,-3-1-18 16,-9 1-40-16,9 0 16 0,-2 0-34 15,0 0-16-15,-1 0 1 0,7 0-74 0,8 11-41 16,-11-5-50-16,-4-4-11 0,-3 2-48 0,1 1 22 16,-2-3-254-16,-2 4 35 0,-1-1 34 0,0 1 29 15,1 1 27-15,-19 11-1 0,7-6 20 16,-4-1 22-16,-1 2 16 0,-4 1 20 15</inkml:trace>
  <inkml:trace contextRef="#ctx0" brushRef="#br1" timeOffset="-143838.81">1058 11268 707 0,'-4'-3'393'0,"7"3"-57"0,-3-1-20 16,1-1-36-16,-5 0-35 0,4 2-9 15,2 1-27-15,0 2-42 0,-1 0-56 0,4-2 24 16,1 9-102-16,-3-6-26 0,-3-4-42 16,3 5-77-16,-6 1 10 0,3 1-294 0,-1 0-23 15,1-7 70-15,0 13 11 0,-8 9 24 0,2-14 17 16,1 4 13-16</inkml:trace>
  <inkml:trace contextRef="#ctx0" brushRef="#br1" timeOffset="-143237.85">864 11572 874 0,'-3'0'344'0,"2"-2"-21"0,-2-1-27 0,1-4-54 16,-1 6-12-16,-7-4-1 0,10-2-53 0,-5 9-17 15,-1-5-15-15,0 2-18 0,4-1-14 16,-3 1-11-16,0 0-11 0,5 1-11 0,-11-6-3 15,11 6-26-15,0 0-5 0,0 0-6 0,-14-12-2 16,14 10-5-16,2-6-5 0,-2 0 26 16,2 0-12-16,2-1 3 0,0 2-26 0,2-2 11 15,2 5-3-15,-2 0-3 0,1 1-14 16,-1 1 14-16,-1 2-22 0,-5 0 0 0,0 0 22 16,10 0-39-16,-3 0 16 0,-7 0 13 0,10 9-11 15,-5-6-21-15,-2 3 23 0,-2-4 8 0,-1 1-1 16,3 5-1-16,-6-1-1 0,3 3-1 15,-9 0 4-15,5 1 0 0,-1 4-32 0,-5 1 37 16,0-4-18-16,-3 4-1 0,-9-3 31 16,8 0-30-16,-9-2 14 0,5 3 13 15,1 0-46-15,1-2 40 0,-1-4 2 0,2 0-50 16,2-5 14-16,0 3 23 0,-1-4 1 0,5-2 0 16,9 0-1-16,0 0-1 0,-15-16 24 0,14 12-2 15,2-7-4-15,0 0 3 0,3 1-4 16,0 3-2-16,5 2-14 0,-1-3 14 0,-2 3-2 15,2 0-2-15,2 1-2 0,0-1-2 0,-10 5-1 16,8 0-1-16,-2 0-2 0,4 0-2 16,3 11 1-16,-6-3-2 0,-1 1-18 0,-1 2 10 15,-1 3 2-15,-4 0 7 0,0-7-2 16,0 4 1-16,0 3-4 0,0 3 1 0,0-4 0 16,0 4-10-16,-13 13 0 0,8-15 1 0,-1-3 12 15,-2-4 0-15,0 5 0 0,-1-3-57 16,0-4-15-16,-1 3-76 0,-3-8-40 0,-1 4-66 15,-5-4 22-15,6-1-245 0,-6-4-1 16,6 0 51-16,1-4 31 0,-1-4 25 0,1-2 49 16,2-4 15-16,5 0 45 0,1-2-14 0</inkml:trace>
  <inkml:trace contextRef="#ctx0" brushRef="#br1" timeOffset="-143040.86">677 11395 857 0,'0'0'354'16,"4"0"-28"-16,-3-2-56 0,-5 5-27 16,4-2-29-16,-5 2-25 0,1 1 21 0,-2 0-42 15,-3 2-27-15,4 1-44 0,-3 3-44 16,-6-2-46-16,5 5-54 0,-2-6-37 0,-4 5 7 16,3-5-191-16,-2 5-151 0,0 3 84 0,2-5-6 15,-6 3 30-15,7-6 7 0,6 4 27 16,-7-5 14-16</inkml:trace>
  <inkml:trace contextRef="#ctx0" brushRef="#br1" timeOffset="-142693.89">420 11592 212 0,'-3'-2'405'0,"0"1"-24"16,-5 1-50-16,7 0-46 0,-2 1-9 0,2-3-31 16,-3 6-50-16,2-1-6 0,-1-6-19 0,-1 4-31 15,-2 6-17-15,2 6-5 0,-1-1-13 16,1 8-5-16,0-2-14 0,2 2-7 0,0 0-13 15,6-1-2-15,-4 3-10 0,4-6 13 0,1 4-20 16,-1-4-11-16,6-2 7 0,-1-7-13 16,3 7 21-16,-4-5-29 0,5-3-4 0,0-2 14 15,0-2-11-15,0-4 9 0,-2-2-25 0,-2-3 8 16,-1-1-2-16,-3-2 0 0,5 0-6 16,-6-2-16-16,-4-1 27 0,1 2-16 0,-3-4 11 15,-1 4-5-15,-2-2 12 0,0 4-7 16,-4 2-8-16,6-2 13 0,-12 0 5 0,6 0-5 15,-4 1-22-15,-2 1 4 0,3-7 15 0,-3 10-16 16,5 0-6-16,-2 1-11 0,1-1-40 16,-2 1-59-16,-1 6-81 0,5-2 18 0,-1 5-303 15,2-2 77-15,3 1 48 0,3 2-9 0,4 3 30 16,7 1 2-16,1 2 55 0,-2 2 31 16,3-3-73-16</inkml:trace>
  <inkml:trace contextRef="#ctx0" brushRef="#br1" timeOffset="-142050.92">1560 11840 382 0,'-1'-3'320'16,"-1"-2"-29"-16,2 1-24 0,-4-2-6 16,1 4-37-16,2-1-25 0,0-1-18 0,0 2 1 15,1-2-20-15,-2 1 0 0,1 2-52 0,1 1 2 16,0 1 11-16,0 2-17 0,1 0-31 15,1 0 4-15,0 2 24 0,2-1-32 0,5 9-10 16,-2 0-16-16,3 2 37 0,1-1-40 0,-2-3-21 16,1 3 45-16,2-2-24 0,-5 0-50 15,-2-3-28-15,4 2-7 0,-2-5-30 0,-2 1-51 16,-3-4-62-16,2-1 16 0,-2 1-214 16,-1 0-13-16,-1-3 29 0,0 0-13 0,0 0 87 15,0 0 2-15,0 7-13 0,-12 2 49 0</inkml:trace>
  <inkml:trace contextRef="#ctx0" brushRef="#br1" timeOffset="-141765.95">1495 11919 520 0,'-5'-5'324'0,"4"1"-51"0,-2 0-14 15,2 1 12-15,0 0-76 0,1 1-10 0,1 0-23 16,-3 2 16-16,0-1-50 0,1 2 11 0,0-1-26 15,-1 2-25-15,2 0-8 0,-1 2 26 0,1 0-18 16,0 1-5-16,-2 2 24 0,3-3-43 16,0 4-27-16,-1 2 13 0,0 4-1 0,0 2 5 15,-11 21-23-15,4-19 21 0,3 0-25 0,-1 0-7 16,0 0 23-16,-3-1-27 0,1 1 34 16,1-3-62-16,-4-3-27 0,1 0-14 0,-4-1-15 15,4-6-38-15,-2 4-35 0,-1 2 13 16,3-10-155-16,0 1-120 0,0 0 27 0,2 0 30 15,2-2-30-15,5 0 83 0,0 0 28 0,-8 0-7 16</inkml:trace>
  <inkml:trace contextRef="#ctx0" brushRef="#br1" timeOffset="-141567.95">1333 11946 706 0,'1'-4'307'0,"1"3"-36"0,-1-2 7 0,0 3-71 15,3 0 26-15,-3 1-43 0,0 1-6 0,3-1-51 16,-1 3-1-16,1 0-42 0,6 8-15 0,0-1 3 16,0 0-49-16,-2-3-9 0,3 2-25 15,0 0-44-15,-3-5-73 0,4 8 10 0,-5-8-147 16,-1 2-97-16,-2 0 6 0,-3 0 22 0,0 2-3 16,-1-1 57-16,0-2 7 0</inkml:trace>
  <inkml:trace contextRef="#ctx0" brushRef="#br1" timeOffset="-140810.99">1302 12291 291 0,'-5'0'327'0,"0"-2"-24"0,0 1-41 0,-2 1-11 15,4-3-20-15,-4 1-26 0,4 0 22 0,-3-1-30 16,-3-8-5-16,1 4 1 0,0-6-27 15,-5-3-19-15,0-1 20 0,9 1 0 0,-2 2-12 16,1-1-15-16,-2-1-9 0,0 2-9 16,0-2 2-16,2 11-11 0,4-10-4 0,-2 3-24 15,1 0-6-15,-1 3-29 0,3 9-3 0,0-7 22 16,0-1-17-16,0-1 2 0,0 9-13 0,0-7-6 16,13-2-23-16,-8 7 18 0,2 1-13 0,-1 5-4 15,-1-1-6-15,-1-2 3 0,0 3-26 16,-2 0-10-16,2 1 31 0,6 7 1 0,-4 2-5 15,0-1-4-15,-2 3 27 0,-3-5-23 16,3-1 24-16,-4-2-19 0,1 2-9 0,-1 0 14 16,0-10-7-16,0 7-4 0,0-7 9 0,0 11-24 15,0 2-12-15,-19 16 26 0,6-19 5 0,4 5 3 16,-2-4 4-16,-1 3-35 0,2-6 34 16,1-2 3-16,-4-1-1 0,4-5-34 0,9 0 50 15,-9 0-18-15,-1 0-17 0,-4-11 30 16,6 7-48-16,8 4 45 0,0 0-18 0,-14-10-21 15,9 3-3-15,1 3 14 0,2 1 22 0,-1 3-47 16,6-2 38-16,-6 2-3 0,3 1-41 16,0 6 3-16,0-4-3 0,-1-1 4 0,1 3 18 15,0 3 2-15,-3-7 3 0,1 16 0 16,-1-18-13-16,2 16-5 0,-1-6 19 0,-1 6 2 16,0-13 0-16,0 9 0 0,-1-2-16 0,1-1 5 15,-1 2-8-15,-1-6-7 0,2 1 14 16,0 0 13-16,-2-1-6 0,1-2 0 0,-3 2-3 15,1-4 2-15,6 0-2 0,0 0 7 16,-10 0 14-16,2 0-1 0,-5-15 1 0,5 13-28 16,8 2 4-16,-8 0 24 0,-8-14-17 0,6 10 1 15,1 1 1-15,2-5 1 0,-5-2 1 0,4-5 25 16,3 1-26-16,-4 0 18 0,2-2 4 16,-2-2-15-16,1 0 2 0,0-5-1 0,2 5 0 15,0 1 64-15,2 0 9 0,-4 5-31 0,7 5 12 16,1 7 10-16,0-12-6 0,0 1-6 15,0 2-31-15,0-1 22 0,10-8-24 0,-2 11 23 16,1-2-7-16,-3 1-10 0,4 0-23 0,4 1 2 16,0-3-74-16,2 1-40 0,-2-5-63 15,-1 0-97-15,-2 3 23 0,3 7 24 0,-5-2 19 16,-1-2-248-16,-2 6 34 0,2-3 29 0,-8 5 61 16,6 0 23-16,-6 0-63 0,14 16 17 0,-14-10 91 15</inkml:trace>
  <inkml:trace contextRef="#ctx0" brushRef="#br1" timeOffset="-140586">1034 12109 883 0,'2'-2'346'16,"-2"0"-53"-16,2-1 0 0,-1 0-35 0,1 2-25 16,-2-1-6-16,-1 2-44 0,1 0-8 15,-2 2-17-15,-2-6 4 0,0 6 9 0,-1 1-44 16,1-1-16-16,-2 0-14 0,-1 4 12 0,2 3-12 15,-4-2-95-15,0 3-26 0,0-3-9 16,-2 0-25-16,-2 3-49 0,4 0-34 0,-4-2-23 16,7 2 15-16,-1-5-164 0,-3 12-109 15,8-10 47-15,-2-3 24 0,4 1 22 0,-3-1 24 16,3 0 24-16,0-4-15 0</inkml:trace>
  <inkml:trace contextRef="#ctx0" brushRef="#br1" timeOffset="-140246.03">841 12389 779 0,'1'2'300'0,"-1"1"0"0,-5-2-34 0,5-1-66 16,-3 0 7-16,2 3-11 0,1-1-11 0,-1 3-10 15,0-2-32-15,-2-2-12 0,0-1 21 0,-3-1-8 16,5-3-15-16,-3 5-9 0,0-1 0 0,4 1 39 15,-4-2-13-15,0 0-4 0,2-1 7 16,-1-2-31-16,-2-3 10 0,1 2-1 16,-1-4-16-16,0 0-14 0,-1 0 3 0,-1-4-1 15,-4-2-23-15,4 0-7 0,1-2-8 0,0 5 2 16,-1-2-16-16,2 0 11 0,-4 2-27 0,4-1-8 16,1 3-31-16,-1 2-10 0,1-1-35 0,-1 3 5 15,1-3-122-15,-1 9-43 0,-1-4-37 16,3-1 24-16,-2 5-279 0,5 0 25 0,0 0 0 15,0 0 51-15,-16 15 63 0,12-7 25 16,-4-3 24-16,-2 4 23 0,-2-2 23 0,2 1 17 16</inkml:trace>
  <inkml:trace contextRef="#ctx0" brushRef="#br1" timeOffset="-139661.06">429 12259 823 0,'-3'-6'324'16,"2"1"-39"-16,1 0-44 0,-4 2 11 0,3 6-34 15,1-3-69-15,0-1 12 0,-1-3-39 0,-1 6-12 16,4 5-22-16,-6 1-10 0,3-1 4 16,2 1-14-16,4 3-4 0,-4 2-11 15,7-1 54-15,0-1-11 0,1 2-39 0,2-3 17 16,-3 8-38-16,0-6-9 0,4 4 36 0,1-5-41 15,0 2 12-15,-3 0 23 0,-1-1-12 16,-5 1-35-16,6-3 9 0,-1 2 6 0,0 2 41 16,0-3-71-16,-4-1 50 0,0 0-56 0,-1 3 31 15,0 0-7-15,-3-2-3 0,2-1 44 0,-3-10-37 16,0 14 19-16,0 0-4 0,-16 14 29 16,11-13-20-16,-5 0-3 0,-3 0-7 15,-1 2-7-15,0-3 24 0,-1 0-6 0,1 0-4 16,1-3 2-16,-4-1 0 0,3-2 4 0,2 2-2 15,0-7 5-15,3-2 23 0,-1-1-9 0,-3-3-5 16,3-3-12-16,-2 3-13 0,3-8 18 16,-2-4-8-16,3 1-17 0,-1-3-11 15,3-3 21-15,1-2-2 0,2 4-16 0,3 3-1 16,0 1 9-16,5-3-26 0,-1 3-18 0,4 3 16 16,-2 0-21-16,3 0 10 0,1 2 5 0,3 5 13 15,-4 0-6-15,4 2-36 0,-5 1 40 0,3 5-25 16,-1 3 18-16,1-3-6 0,-4 1-17 15,1 3 5-15,-2 3 17 0,1-1-14 0,-4 2 20 16,0 1-37-16,6-1 21 0,-8 5 11 16,-6 0 26-16,4 1-32 0,-3-3-19 0,0 3 38 15,-5 1-14-15,3-3 9 0,-2 0 0 0,-1 0-65 16,-2-3-12-16,2-3-89 0,-5-4-75 16,-2 2 22-16,5-4-305 0,-2 2 91 0,4-7 21 15,-2 1 30-15,0 0 45 0,1-5-19 0,4 3 50 16,1-4 25-16,-2 5-19 0,5-7 11 0</inkml:trace>
  <inkml:trace contextRef="#ctx0" brushRef="#br1" timeOffset="-138682.12">3610 11863 804 0,'0'0'256'0,"0"0"-19"0,0 0-11 16,0 0-25-16,0 0 2 0,14 0 10 0,-14 0-25 15,0 0-14-15,0 0 25 0,0 0-24 0,0 0 22 16,0 0-11-16,0 0 17 0,0 0-16 15,0 0-1-15,0 0 6 0,0 0-11 0,0 0-5 16,0 0-15-16,0 0-8 0,0 0-15 16,0 0-24-16,0 0 3 0,0 0-17 0,-8 5 1 15,2-3 11-15,-2-2-17 0,-1 0 0 0,-6 0-8 16,1 0-8-16,-4 0-11 0,0 0 11 0,2 0-26 16,1 0-13-16,1 0 2 0,-1 0 8 0,0 0 11 15,2 0-18-15,-1 0-3 0,5 0-22 16,-1 0 6-16,-6 0-8 0,5 0-3 0,-1 0-3 15,2 0-8-15,2 0-20 0,1 0-12 16,7 0-25-16,-9 0-27 0,1 0-18 0,8 0-18 16,-6 0-16-16,6 0 13 0,0 0-112 0,-8 0-45 15,8 0-62-15,-9 0 29 0,9 0-225 16,-6-7 36-16,7 6 48 0,0-1 34 0,2 0 30 16,1 4 17-16,0-2 30 0,1 0 31 15,-3 3 11-15,2-2 53 0</inkml:trace>
  <inkml:trace contextRef="#ctx0" brushRef="#br1" timeOffset="-138298.15">3620 12043 672 0,'3'2'365'0,"-2"1"-65"15,1-2-13-15,1 2-8 0,0-1-2 0,-2-2-34 16,-1 0-28-16,0 0 22 0,-1 1-25 16,-2 0 6-16,0 0-8 0,0 1-3 0,-2-1 2 15,-2 0 3-15,1 1-2 0,-1 0-12 16,-9 1-30-16,2 2 10 0,0-2-31 0,1-1-3 16,-10 4 3-16,7-1-23 0,0-5 15 0,3 0-21 15,0 0-30-15,4 0-1 0,-2 0-24 16,-4 0 10-16,2 0-15 0,-2 0 10 0,3 0-4 15,3 0-12-15,0 0-11 0,9 0-19 16,-9 0 4-16,9 0-22 0,-9 0-8 0,9 0-12 16,0 0-36-16,-6 0-29 0,6 0-37 15,0 0 10-15,0 0-169 0,-9 0-93 0,9 0 33 16,0 0-240-16,-7-12 54 0,7 9 38 0,0 1 63 16,-1 2 10-16,0 0 36 0,-3-2 21 0,4 2-8 15,0 0 46-15,-9 0 42 0,-8 0-39 16</inkml:trace>
  <inkml:trace contextRef="#ctx0" brushRef="#br1" timeOffset="-126949.83">4208 11641 544 0,'0'0'167'15,"0"0"-29"-15,0 0-28 0,0 0 5 0,0 0-30 16,0 0-5-16,0 0 21 0,0 0 2 16,0 0 0-16,0 0-27 0,0 0 1 0,0 0 1 15,-14-11-26-15,14 10 19 0,0 0-11 16,0 1 15-16,0-1-13 0,0 1-19 0,-2 1 9 16,0-1-5-16,1 0-8 0,1 0 6 0,-1-1-15 15,0-1 11-15,1 2-18 0,-2 0 10 0,2 0 2 16,-1 2-13-16,1-2 15 0,0 0-8 15,0 0 10-15,0 1-4 0,0-1-7 0,0-1 18 16,0 1-2-16,-1 0-5 0,1 1 0 0,0-1-7 16,0-1 8-16,0 1 3 0,1 0 4 15,-2 0 8-15,1 0-11 0,0 0 15 0,0 1-1 16,0-1-7-16,0 1 31 0,-3-2-31 0,3 1 5 16,-1 0 12-16,-2-1 8 0,3-1 11 15,-1 2-27-15,0-1-7 0,-3 1-4 0,1-3 11 16,1 1-15-16,-1 2-23 0,-1-1-2 0,2 0-2 15,-1 1 10-15,-2-1 11 0,0 1-10 16,0 0-4-16,1-3 6 0,-1 1-4 0,1 1 16 16,0 1 15-16,2-1-19 0,-2 1-11 0,1-2 14 15,-2 2-2-15,3-1-24 0,-2 0 39 16,0 1-17-16,3-4-26 0,-2 4 11 0,-1-1-13 16,2 0 14-16,-1 0-1 0,-3-1-9 0,2 2-11 15,2 0-4-15,-2-3 25 0,0 3-9 0,-1 0 6 16,2-1-18-16,-1-1 9 0,-2 2-1 15,2 0-5-15,2 0 5 0,-1-1 11 0,-1 1-5 16,2 0-14-16,0 0 10 0,-3-1 14 0,4 1-12 16,1 0-3-16,0 0 12 0,0 0-12 15,0 0 0-15,0 0-8 0,0 0 10 0,0 0-16 16,0 0 14-16,-8 0 14 0,8 0-13 0,0 0-7 16,0 0 14-16,-6 0-8 0,6 0-4 15,0 0-1-15,-8 0 3 0,8 0-24 0,0 0 23 16,0 0-8-16,0 0-10 0,-6 0 14 15,6 0 1-15,0 0-1 0,0 0-5 0,-8 0-15 16,8 0 20-16,0 0-1 0,0 0 1 0,0 0-20 16,-8 0 22-16,8 0-9 0,-10 15 13 15,9-11-25-15,0-1 30 0,-1 0-6 0,1 1 1 16,0 0-1-16,-2 0 6 0,2 0-4 16,-4 2 3-16,4-3-9 0,-2 2-1 0,2-1 11 0,-2 3-5 15,3-2 9-15,-1 0-31 0,0 1 12 16,-2-2 14-16,3 2-28 0,-1-3 18 0,-1 5 16 15,2-8-6-15,0 0-11 0,0 8 12 16,0-1-12-16,0-7 15 0,0 8-4 0,0-1-11 16,0 1 16-16,0-1-15 0,-10 6 14 15,10-8-17-15,-2-1 14 0,2 2 4 0,-1 0-8 16,1-6-4-16,0 0-15 0,0 6 14 16,0-6 16-16,0 9 7 0,0-1-13 0,0-8 6 15,0 10 4-15,0-2-5 0,0-1 13 0,0-7-12 16,0 10 5-16,0-3 3 0,0 0-2 15,0 0-6-15,0-7 1 0,0 9-1 0,0 0-7 16,0-2 0-16,0-7-2 0,0 10-8 0,0-2 7 16,0-1-2-16,0-7 10 0,0 10-8 0,0-3-3 15,0 1 5-15,0-1-5 0,0 0 6 16,0-1-7-16,0 2 1 0,0-1 8 0,0 0-13 16,0 1-3-16,0 4-7 0,0 1 21 0,0 2-5 15,-7-3-11-15,7-3 13 0,0 1-3 16,0-1-15-16,0-2 8 0,0 0-1 0,0-7 8 15,0 10-18-15,0-1 8 0,0 3-9 0,0 2 23 16,0-3-10-16,0-3 7 0,0 1 7 0,0-2-16 16,0 0-7-16,0 1 7 0,0-1 3 15,0 0-4-15,0-1 3 0,0 2-11 0,0-1 17 16,0 0-6-16,0-1-3 0,0 2-3 16,0-8 13-16,0 8-12 0,0 0-1 0,0-1-12 15,0-7 0-15,0 9 18 0,0-4-1 0,0-5-24 16,-9 19-37-16,1-6-22 0,2-5-37 15,1-2 12-15,1 1-115 0,-7 6-43 0,-2 0-50 16,5 1 27-16,-2-1-147 0,3-6-64 0,-3 10 30 16,5-8 46-16,3 1 35 0,-1-3 21 15,3-3 28-15,0-4 28 0,0 0-29 0,3 1 57 16,-1-1-5-16</inkml:trace>
  <inkml:trace contextRef="#ctx0" brushRef="#br1" timeOffset="-126400.87">4033 12072 333 0,'13'-9'328'0,"-3"2"-49"0,-5 1-44 16,2 1-7-16,-5 2-39 0,3-1-12 0,-2 1-16 15,2 2-43-15,-5-1 1 0,1 1 4 0,-1 0-42 16,1 1-8-16,1 0-1 0,-5 0-2 0,3 1 14 16,-2-1 4-16,-2 0 28 0,1 1-34 15,0-1 22-15,1 0-3 0,0 0 21 0,-1 2-14 16,1-2 16-16,0 0 24 0,0 0-30 16,0 0 6-16,1-2 17 0,-2 2-22 0,2-1 7 15,0 1 15-15,-3-1-10 0,3 1-10 16,0-3-19-16,-2 3-7 0,3 0 3 0,-2-1-20 15,-1-1 1-15,2 1-9 0,-2 1-4 0,-1-3-3 16,0 3-18-16,4 0 1 0,0 0-13 16,-8 0 2-16,-4 0-2 0,-1 0 4 0,-1 0-19 15,-5 14 0-15,10-13 3 0,3-1-11 0,-1 2-35 16,-1-2-32-16,2 2-41 0,1-2 11 0,0 2-190 16,1 0 24-16,0 0-260 0,2-2 2 15,-1 1 55-15,-2 2 14 0,5-2 4 0,-1 1 22 16,1 0 65-16,1-1 47 0,-1 0 32 15,0 2-40-15,2-2 70 0</inkml:trace>
  <inkml:trace contextRef="#ctx0" brushRef="#br1" timeOffset="-124869.96">4158 12163 607 0,'-1'-2'255'15,"1"0"-27"-15,0-1-31 0,-1 2-30 0,1-1 18 16,0 1-9-16,-1 1 0 0,1-2-23 0,-2 0-1 16,2 3-27-16,0-3 0 0,0 0 5 0,0 2-8 15,0-2-6-15,0 2 7 0,0-1-1 16,0 1-28-16,0-1-8 0,0 2 2 0,0-2-25 15,2 1-6-15,-4 0 43 0,4 0-12 0,-1-3-9 16,-1 3 6-16,1 0 5 0,-1 0-1 16,0 4-22-16,3-4 35 0,-2 1-28 0,-1-1-23 15,0 2 6-15,1 0-7 0,-1-2 36 16,2 3-17-16,-1 0 5 0,0 0 2 0,-1 2-5 16,0-1-22-16,0 1-1 0,0-1 11 0,0 2-4 15,-1-3-6-15,2 3-2 0,-1-6-1 16,0 0-19-16,0 10 14 0,0-3-13 0,0 1 4 15,0 5-8-15,0 1-11 0,0 1 8 16,-14 20-12-16,10-21 16 0,0 3-7 0,3-5-3 16,-4-2-7-16,2-1 2 0,2 0 9 15,-1-2-28-15,-1 1 20 0,2-3 5 0,-2 0-6 16,2 0 7-16,1-2-21 0,-3 2 8 0,2 0 1 16,1-1 11-16,-3-1-14 0,2 0 1 0,-1-1 10 15,0 1-14-15,2-1 6 0,0 0 1 16,-2 0-7-16,1 0 15 0,-2 0-11 0,2-1-9 15,0 1 10-15,1-1-2 0,-3 2 1 0,2-3-8 16,-2 1 7-16,3 1-5 0,-1-1 5 16,-2-1 1-16,3 1-11 0,0-1 12 0,0 0 0 15,0 0-14-15,0 0 0 0,-2-2 7 0,4 0 3 16,-2-3-13-16,1 3 16 0,1-1 4 16,-1-1-15-16,-1 2 16 0,3-3-8 0,-2 1-3 15,0 0 7-15,2 0 11 0,-1-1-11 0,7-8-8 16,0 2 4-16,0-6-8 0,1 6 15 15,-1-6-6-15,3 9-12 0,-1-3 9 0,2-2 8 16,0-2-7-16,0 4-8 0,1 0 12 0,0 1 0 16,-1 0 10-16,-1 2-13 0,-3 1 6 15,0 2 0-15,-4 0 7 0,3 1-10 0,-3 2-6 16,-1-2 12-16,0 3-22 0,-2-2 19 0,2 1-7 16,-1 2 2-16,1-3 4 0,-1 1-10 15,0 0-2-15,-1 2 3 0,1-2 15 0,-3 1-9 16,3-1 11-16,-1 0 1 0,1 0-18 0,-2 0 7 15,2 2-1-15,-1 0-2 0,1-2 3 0,-2 1 4 16,0-1-4-16,1 1 1 0,1 0 1 16,-3 1-8-16,3-2 3 0,-2 2 6 0,-1-1 0 15,1 1 0-15,-1 0 1 0,0 0-1 0,0 0 4 16,0 0-5-16,0 0-10 0,0 0 9 16,0 0-1-16,0 0 9 0,0 0-10 0,0 0 3 15,0 0 5-15,0 0-22 0,0 0 10 0,0 0 6 16,0 0 1-16,0 0 3 0,0 0-3 15,0 0 7-15,0 0 5 0,0 0-5 0,11-3-2 16,-11 4 3-16,0-1 4 0,-2 0-9 16,1 0-12-16,0 2 20 0,0-2-20 0,-1 1 14 15,1 3 0-15,-3-2 5 0,3-2-4 0,-2 3-1 16,-3-2-2-16,2 2-12 0,2-1-3 0,-3 1 10 16,-1-1 6-16,2 0 6 0,-9 4-1 15,4-1-13-15,1-1 11 0,-1 1 1 0,5-2 0 16,-2-2-7-16,1 2 27 0,-1-1-27 15,3 2 25-15,-1-4-3 0,0 2-17 0,0 1 15 0,0-2-11 16,2 1-5-16,-1-1-3 0,-1-1 17 16,4 3-24-16,-4-2 19 0,2 2-4 0,-1-1-13 15,1-1 7-15,-1-1 2 0,2 3 25 0,0-2-15 16,0 2 6-16,-1-2 0 0,2 1-9 16,0 0-1-16,0 1 8 0,-1 0-2 0,1-3 7 15,0 0-4-15,0 0 5 0,0 0-1 16,0 7 14-16,0-7-27 0,0 7 2 0,0-7 1 15,14 13 11-15,-13-11-20 0,4 4 15 0,-2-3-27 16,-1 0 31-16,1 1-24 0,2-2 0 16,-1 1-15-16,2 1 11 0,5 6 7 0,0-3 0 15,1-4 1-15,-5 2 33 0,2-1-4 16,-1 0-34-16,-1 0 9 0,6 2 3 0,-2-1-9 16,-1-4 1-16,-4 1 0 0,1 0-2 0,-2 0 10 15,1-1-4-15,-1 0 1 0,-1-1-3 16,0 2-10-16,-2-1-11 0,1 0 20 0,0 0 2 15,-1-1-1-15,-2 0 23 0,0 0-21 16,0 0 0-16,0 0-3 0,0 0 0 0,0 0-1 16,0 0-2-16,8 0 1 0,-8 0-2 0,0 0 0 15,0 0-1-15,0 0-1 0,11 9 1 0,-11-9 4 16,0-3-4-16,3 4-1 0,-3 1 0 0,1-2-1 16,0 0-52-16,-1 0-59 0,-1 0-67 15,0-2 18-15,0 2 13 0,-3-2-567 0,0 2 80 16,-3 0 6-16,0 0 123 0,-16 5 1 15,-3 2 67-15,-1-2 12 0,-2 1 51 0,0 4 47 16,-5 3-10-16,2 5 70 0,2 1-10 0,-1 8-17 16,3 0 13-16</inkml:trace>
  <inkml:trace contextRef="#ctx0" brushRef="#br1" timeOffset="-117982.37">4938 12285 657 0,'0'0'203'0,"0"-14"6"0,0 14-25 0,0 0-17 15,0 0-7-15,0 0-22 0,0 0 6 0,0 0-27 16,-13 0 11-16,13 0-13 0,0 0-11 0,0 0 20 15,0 0-3-15,0 0-15 0,0 0 22 16,-22-5-20-16,22 5 0 0,-2 1-2 0,2-1-4 16,0 0 13-16,0 0-9 0,0 0-10 15,0-1 9-15,0 1 5 0,0 0-17 0,-1 0 26 16,1 0-7-16,0 0-4 0,0 1 11 0,0-2-3 16,0 0-22-16,0-1 2 0,1 1-6 15,1-3 3-15,-1 2 1 0,0-1-29 0,0-1 1 16,7-10-6-16,-2 1 7 0,5-2-17 0,-2 0 3 15,-2 0-3-15,3-1 6 0,1 3 0 16,-1-4 4-16,-4 5-3 0,3-2 5 0,0 0-1 16,-1 7-11-16,-3-1 12 0,0 0-20 15,0 0-1-15,-1 2 9 0,1-7-9 0,3 3 3 16,-6 2 5-16,4 2-19 0,-3 1 5 0,0-1 19 16,1 2-20-16,-2-1-9 0,1 2-7 0,-1-1 24 15,2-1-24-15,-3 1-1 0,2 1 7 0,-2 2-10 16,1-3 13-16,0 3-4 0,-1-1-1 15,2 2-2-15,-2 0-25 0,2 0 20 0,0-2-12 16,-2 2 8-16,-1 0 5 0,0 0-20 16,0 0 12-16,0 0-16 0,0 0 12 0,7 0 5 15,-7 0-12-15,8 0 1 0,-8 0 8 0,0 0 2 16,15 13-12-16,-11-10 11 0,1 1 2 16,3 7-17-16,-2-2-2 0,-2-2-3 0,1 2 17 15,-1-2 21-15,1 0-13 0,-2 0-12 16,-1 0 1-16,6 7 20 0,-4-2-9 0,-1-1-2 15,2 5-11-15,-3-3 17 0,1-4-12 0,0-1 1 16,0 0-8-16,-2-1 1 0,3-1 9 0,0 14-7 16,-1-9 0-16,1-2-2 0,-1 0 21 15,1-2-7-15,-1 1-15 0,-1-3-7 0,-1 1 27 16,2 0-11-16,-2-1-10 0,2 0-3 16,-2-1 4-16,0 0 0 0,1 0 15 0,-1 0-5 15,0-1-22-15,1 1 22 0,-1 1 16 0,0-5-11 16,-1 2 3-16,2 1 33 0,-2 1-46 0,1-4 14 15,0 1 2-15,-1 2 12 0,1-2 7 16,-1-1-5-16,0 0-3 0,0 0-1 0,0 0-5 16,0 0 10-16,0 0-2 0,0 0-3 15,0 0-22-15,0 0-2 0,0 0 19 0,-13 9 15 16,12-9-24-16,-3-3 13 0,2 3-1 0,-2 0-3 16,3-1-2-16,-6 1-3 0,4-1-2 15,-4 1 0-15,2-4-24 0,-2 3 15 0,1 1-1 16,-1-3-1-16,-14 3-5 0,3-2 1 0,4 2 3 15,-5-5-4-15,1 5 0 0,5 0 0 16,4 0-5-16,-6 0 1 0,-2 0 0 0,1 0 2 16,2 0-15-16,1 0 2 0,1 0 30 0,-3 0-10 15,2 0-1-15,-1 0-2 0,-8-8 8 16,16 8-2-16,-4-3 1 0,3 3-3 0,7 0-5 16,0 0 3-16,-9 0 2 0,3 0-16 0,6 0 2 15,-8 0-43-15,8 0-60 0,-9 0-56 0,9 0 17 16,-16-11-260-16,12 8 37 0,1 2-277 15,6-3 17-15,-2 3 83 0,2-3 37 0,1 1 62 16,-1 1 30-16,3 2 33 0,0-3 6 16,0 3-7-16,2 0 25 0,-2 0 21 0,2-1 125 15,1 1-24-15</inkml:trace>
  <inkml:trace contextRef="#ctx0" brushRef="#br1" timeOffset="-117384.41">5668 12027 668 0,'2'-3'274'0,"1"0"-13"16,0 1-37-16,0-2-22 0,-2 3 10 0,0-1-21 16,2-1-4-16,-2 2-8 0,0-3-15 15,2 3-16-15,-1 0 15 0,0 0-2 0,-2-1-18 16,0 0 16-16,1 2-1 0,-1-1-17 0,1 0 6 15,-1 1 1-15,0 0-35 0,1-1 7 0,-1-1 8 16,0 4-3-16,0-2-10 0,-1 1 1 0,-1 0-22 16,0 0 3-16,0 4-7 0,-1-1-14 15,1 0 1-15,-9 12-7 0,4-7-3 16,-2 1-5-16,-1 2-6 0,1 1 22 0,0-2-13 16,-1-1 5-16,1 5 0 0,0-2-27 0,-1 6 0 15,0-9 4-15,1 7 7 0,-1-2-22 16,0-3 6-16,0 3 4 0,-1 2 0 0,3-3-5 15,-4 0-13-15,4-1-1 0,-2-1 0 0,5-1 4 16,-1-5-9-16,3 2-3 0,-1-3 9 16,2 0-22-16,-1-2 16 0,0 0-13 0,0 1 7 15,2-2-10-15,1 1 7 0,0-1-17 0,-2-1-9 16,1 2-23-16,1-2-11 0,-3 2-37 0,3-3-45 16,0 1 14-16,-1 1-133 0,1-2-31 15,-1 1-53-15,0 0 30 0,1 1-226 0,0-2 38 16,0 0 49-16,0 0 48 0,0 0 7 0,0 0 32 15,0 0 31-15,0 0-31 0,0 0 78 16,-7 0-36-16,7 0 60 0</inkml:trace>
  <inkml:trace contextRef="#ctx0" brushRef="#br1" timeOffset="-116775.45">5406 12052 314 0,'-3'-3'377'0,"1"-1"-50"0,-2 1-26 0,3 0 1 16,-2 1-7-16,2 0-46 0,-1-1-30 15,2 1 40-15,-2-1-33 0,1 2-10 0,-2-1-17 16,3 1 8-16,-1-1-28 0,-1 1-10 0,2-2-31 15,-2 1 18-15,2 2-17 0,-1-1-11 0,1 1-3 16,0 0 23-16,0 0-2 0,0 0-14 16,1 1 6-16,-1-1-9 0,2 4 6 0,-2-3-22 15,2 2 12-15,-1 0-24 0,5 2 5 0,-4-2 14 16,2 1-13-16,0 0-10 0,9 8 1 16,-4-3-10-16,1 1 25 0,1 0-18 0,0-2-9 15,2 7-5-15,2-8-25 0,-2 4 10 0,0-1-3 16,2 4 7-16,1-3-6 0,-3-1-16 0,0-1-8 15,0 2 2-15,0-1-16 0,2 2 16 16,-4-1-13-16,2 1 7 0,-3-1-7 0,2-1-5 16,-1 0 0-16,-2-4 1 0,-2 1 0 15,-2-1-2-15,0-5-4 0,-1 5-3 0,-1-3 12 16,1-3-4-16,-2 1 2 0,1 2 21 0,0-2 10 16,0 2-9-16,-2-1 18 0,2-2 16 15,-3 2 11-15,3-2-7 0,0 0 6 0,-3 1-12 16,2 3-68-16,2-3-12 0,-3-1 0 0,1 0 0 15,-1 1 0-15,-1-1 0 0,0 0 0 0,0 0 0 16,0 0 0-16,0 0 0 0,0 0 0 0,0 0 0 16,0 0 0-16,0 0 0 0,6 0 0 15,-6 0 0-15,0 0 0 0,0 0 0 0,0 0 0 16,8 0 0-16,-8 0 0 0,0 0-404 16,8-4-124-16,-7 4-220 0,-2-2 62 0,-1 1 14 15,-2 1 94-15,-4 0 7 0,1 0 105 0,-17 6 25 16,-4 4 9-16,0-2 52 0,-5 0 42 15,1 11 15-15,-13 1 51 0</inkml:trace>
  <inkml:trace contextRef="#ctx0" brushRef="#br1" timeOffset="-87973.19">3652 11623 353 0,'0'0'238'0,"0"0"-55"0,0 0 2 16,0 0-2-16,0 0-10 0,0-14-7 16,13 14-9-16,-13 0-14 0,0 0 14 15,0 0-9-15,0 0-29 0,0 0 3 0,0 0-1 16,0 0 0-16,0 0 14 0,0-16-46 0,18 2 27 15,-17 14-1-15,-1 0 18 0,-1-1-5 0,1 1-50 16,0-1-4-16,1 1 22 0,0-2-24 16,-2 1 15-16,1 1-9 0,0-2 8 0,0 2-10 15,0 0-7-15,-1 0 17 0,1 0 0 16,-2 0-5-16,2-1-19 0,-2 1 19 0,1 0-30 16,0-1 15-16,-2 1-11 0,2 0 17 15,-2-2-20-15,-1 2 15 0,2-1-27 0,-4 1 15 16,1-2 6-16,-1 2 1 0,1-1-1 15,-1 1 11-15,6 0-11 0,-7 0 16 0,-1 0-1 16,-3 0-5-16,-2 0-3 0,-1 0-11 0,-8-11 6 16,11 10 4-16,-7-1-9 0,7-1-16 0,-1 1 24 15,3 2-18-15,9 0 0 0,-10 0-17 16,3 0 0-16,7 0-11 0,-9 0-1 0,2 0 6 16,-2 0-2-16,4 0 7 0,-3 0-8 15,8 0-4-15,-9 0-12 0,1 0 6 0,2 0 15 16,6 0-15-16,-10 0 4 0,2 0-14 0,1 0 6 15,0 0 7-15,7 0-11 0,-9 0-5 0,3 0 3 16,6 0 15-16,-9 0 1 0,9 0-2 0,-8 0 18 16,8 0 14-16,-5 0-23 0,5 0 7 15,0 0 16-15,-8 0-2 0,8 0-39 0,0 0 11 16,0 0 2-16,0 0 2 0,-7-3-18 0,8 3 31 16,0 0-21-16,3-3 4 0,1 3 2 15,-2 0-7-15,1-2-6 0,-2 1 31 0,5 1-17 16,-2 0-20-16,1 0-1 0,-1 0 1 15,1 0 4-15,-6 0 16 0,0 0-23 0,10 0-7 16,-3 0 27-16,1 0 4 0,-1 0-25 0,0 0-10 16,-1 0 9-16,2 0 3 0,0 0-6 0,-2 0 5 15,0 0 0-15,-6 0 5 0,11 0-1 16,-5 0-4-16,6 11 2 0,-9-11 9 0,5 3 11 16,-4-3-16-16,0 0-5 0,-2 2 24 15,-2-2-11-15,0 0-3 0,0 0 32 0,0 0 14 16,8 0-4-16,-8 0 3 0,0 0-8 0,5 0 17 15,-5 0-11-15,0 0 21 0,0 0-3 16,0 0 15-16,9 0-11 0,-9 0-10 0,0 0 5 16,0 0-18-16,0 0 5 0,0 0 6 15,0 0 2-15,0 0-19 0,0 0 0 0,9-3-2 16,-10 1-7-16,-1 1-11 0,1 0-6 0,-4-1 3 16,2 1 1-16,-4 1-2 0,3-1-2 0,0 1-16 15,-2-4-3-15,-1 4 0 0,0-1 0 16,-1 1 0-16,0 0 0 0,1-1 0 15,-11 0 0-15,5-1 0 0,-1 2 0 0,4-1 0 16,-8-5 0-16,5 6 0 0,-1-1 0 0,5 1 0 16,3-1 0-16,-2-1 0 0,3 2 0 0,-4-3 0 15,0 3 0-15,9 0 0 0,-7 0 0 0,1 0 0 16,6 0 0-16,-10 0 0 0,3 0 0 16,7 0 0-16,-9 0 0 0,9 0 0 15,-8 0 0-15,8 0 0 0,-8 0 0 0,8 0 0 16,-5 0 0-16,5 0 0 0,0 0 0 15,-8 0 0-15,8 0 0 0,0 0 0 0,0 0 0 16,0 0 0-16,-10-10 0 0,14 9 0 0,-3 1 0 16,4 0 0-16,-1 0 0 0,0 0 0 15,1 0 0-15,1-1 0 0,2 2 0 0,1-1 0 16,4 0 0-16,2 0 0 0,-2 0 0 16,2 0 0-16,-3 0 0 0,-2 0 0 0,5 0 0 15,3 0 0-15,-3 0 0 0,-2 0 0 0,0 0 0 16,-1 0 0-16,-5 0 0 0,2 0 0 15,-9 0 0-15,8 0 0 0,0 0 0 0,-8 0 0 16,7 0 0-16,-7 0 0 0,9 0 0 0,1 3 0 16,-7-3 0-16,1 1 0 0,-2 1 0 15,1-2 0-15,-2 0 0 0,2 0 0 0,-3 0 0 16,0 0 0-16,-3 0 0 0,2 0 0 16,-4 1 0-16,2 0 0 0,-2-1 0 0,1 0 0 15,-1 0 0-15,0 0 0 0,-3 0 0 0,2-1 0 16,1 0 0-16,5 1 0 0,-7 0 0 15,1 0 0-15,-7 0 0 0,3 0 0 0,-3 0 0 16,3 0 0-16,1 0 0 0,1 0 0 0,0 0 0 16,1 0 0-16,7 0 0 0,-9 0 0 15,-1 0 0-15,4 0 0 0,6 0 0 0,-9 0 0 16,2 0 0-16,7 0 0 0,-10 0 0 16,10 0 0-16,-6 0 0 0,6 0 0 0,-8 0 0 15,8 0 0-15,0 0 0 0,0 0 0 0,0 0 0 16,-7 0 0-16,1-5 0 0,9 5 0 15,-1 2 0-15,2-1 0 0,1 1 0 0,0-1 0 16,3 0 0-16,-1-1 0 0,3 0 0 0,-1 0 0 16,12 3 0-16,-21-3 0 0,13 0 0 0,1 0 0 15,-1 0 0-15,10 13 0 0,-15-13 0 16,-8 0 0-16,6 0 0 0,-6 0 0 0,10 0 0 16,-3 0 0-16,-7 0 0 0,6 0 0 0,-6 0 0 15,6 0 0-15,-6 0 0 0,0 0 0 16,8 0 0-16,-8 0 0 0,0 0 0 0,8 8 0 15,-11-10 0-15,3 1 0 0,-3 2 0 0,1-2 0 16,-1 1 0-16,2 1 0 0,-4-1 0 0,3 0 0 16,-1 0 0-16,-1 0 0 0,2 2 0 15,-1-2 0-15,-1 0 0 0,2 2 0 0,-2-2 0 16,0 0 0-16,1 1 0 0,1-2 0 0,2 1 0 16,0 0 0-16,0 0 0 0,0 0 0 0,-7 0 0 15,7 0-135-15,0 0-419 0,-7 0 52 16,7 0-220-16,0 0 37 0,0 0 76 15,-13 11 47-15,10-9 60 0,3-2 51 0,-2 5-20 16,1-3 68-16,-2 1-12 0,-7 7 42 0,-5-5 21 16,-2 8 27-16,-6 0 16 0,-3-2 8 0</inkml:trace>
  <inkml:trace contextRef="#ctx0" brushRef="#br1" timeOffset="-79362.72">3577 11928 486 0,'0'0'226'0,"0"0"-17"15,0 0-19-15,0 0-17 0,0 0-12 16,0 0-7-16,0 0-19 0,0 0-7 0,14 0-7 16,-14 0 9-16,0 0-11 0,0 0-16 15,0 0 0-15,0 0 20 0,0 0-36 0,0 0 3 16,0 0 7-16,0 0 22 0,0 0-24 15,0 0-8-15,22 4 21 0,-22-4-16 0,0 0 19 16,0 0-12-16,0 0 8 0,1 0-18 0,-2 0 40 16,2-1-26-16,-1 1-3 0,0 0-14 0,0 1-23 15,-1-2 29-15,1 1 1 0,0 0 1 16,0 0-16-16,-2-1 7 0,1 2-16 0,0-2 9 16,-1 2-11-16,0-1-7 0,-2-1 22 15,0 3-2-15,2 0-12 0,-2-2-2 0,-3 1-1 16,1-1-24-16,1 2 7 0,-3-1 10 0,8-1-4 15,-23 4 1-15,9 0-4 0,0-2 10 0,2-1-1 16,2 0-1-16,1 1 3 0,0-2-21 16,3 1 0-16,-2 2 9 0,2-2-8 0,1 1 15 15,-3-2 7-15,3 1-6 0,-4 1-8 16,3-2-4-16,-1 1 18 0,-9 3-25 0,3-1 1 16,3-3-3-16,-2 2-3 0,3-2 16 0,1 1-14 15,-8 6-13-15,4-7-2 0,12 0-14 0,-11 0 10 16,2 0 0-16,1 0-4 0,1 0-5 15,-2 0 11-15,2 0 4 0,7 0-11 0,-9 0-7 16,3 0 1-16,6 0 9 0,-10 0-7 0,10 0-5 16,-9 0-1-16,9 0 44 0,-8 0-4 15,8 0-46-15,-6 0 20 0,6 0-10 0,0 0 5 16,-9 0-2-16,9 0-1 0,0 0-1 0,0 0 0 16,-7 0-49-16,7 0-34 0,0 0-45 0,0 0-54 15,-7 8 16-15,8-11-89 0,2 2-53 16,-2 0-19-16,3-2-12 0,1 1 27 0,0 1-259 15,-1-1 60-15,-1 2 42 0,1 0 38 16,1-1 27-16,1 2 17 0,-2 1 50 0,1-1 20 16,-5-1 13-16,0 0-26 0,15 8 51 15</inkml:trace>
  <inkml:trace contextRef="#ctx0" brushRef="#br1" timeOffset="-78424.77">3546 12127 589 0,'3'0'337'16,"-2"2"-66"-16,2-2 23 0,-1 1-68 0,-1 0 32 15,3 0-36-15,-3-1-19 0,2 2 10 16,-3-1-24-16,1 1 24 0,2-2-1 0,-2 1-12 15,-1 3 3-15,3-4-9 0,-2 1-5 16,0-1-16-16,0 2-5 0,2-2-15 0,-3 2 5 16,0-1-19-16,1 0 11 0,1 0-5 0,-1 1-24 15,-1-4 27-15,0 4-33 0,0-2 23 16,0 0-27-16,1 1 2 0,0 1-17 0,-2-2 20 16,0 1-16-16,0-1-10 0,-3 2 12 0,0-1 3 15,0 0 9-15,-1-1-12 0,1 0-7 0,-2 1-16 16,-8 8-3-16,1-6 8 0,0-2-11 15,3-1-18-15,0 0-2 0,-2 0 0 0,1 0 1 16,-2 0-6-16,3 0 10 0,-1 0-12 0,-4 0 1 16,1 0 6-16,0 0 1 0,1 0-6 15,3 0-8-15,1 0-8 0,0 0 25 0,1 0-5 16,1 0 2-16,0 0-12 0,7 0-14 0,-9 0 8 16,3 0 0-16,-3 0-17 0,9 0 9 15,-8 0 10-15,8 0-11 0,-9 0 9 0,3 0-16 16,6 0-20-16,0 0 0 0,-9 0 0 0,9 0 0 15,0 0 0-15,0 0 0 0,-6 0 0 16,6 0 0-16,0 0 0 0,-9-3 0 0,10 2 0 16,3 1 0-16,0 0 0 0,1 0 0 0,0 0 0 15,2 0 0-15,1 0 0 0,1 0 0 16,6 0 0-16,0 0 0 0,1 0 0 0,1 0 0 16,1 0 0-16,0 0 0 0,2 0 0 0,2 0 0 15,-3 0 0-15,1 0 0 0,1 0 0 16,-4 0 0-16,2 0 0 0,0 7 0 0,-1-7 0 15,-2 0 0-15,-2 0 0 0,-1 0 0 0,-1 0 0 16,-3 0 0-16,1 0 0 0,-5 0 0 16,-5 0 0-16,9 0 0 0,-3 0 0 0,-6 0 0 15,8 0 0-15,-8 0 0 0,9 0 0 16,-9 0 0-16,9 11 0 0,-13-10 0 0,3 2 0 16,-4-1 0-16,-9 5 0 0,1-6 0 0,-5 2 0 15,2-3 0-15,0 2 0 0,-2 2 0 16,-2-3 0-16,1 1 0 0,-1 1 0 0,1-3 0 15,-1 2 0-15,3-1 0 0,-3 1 0 0,11-2 0 16,-8 0 0-16,2 0 0 0,-3 0 0 16,1 0 0-16,1 0 0 0,1 0 0 0,3 0 0 0,0 0 0 15,2 0 0-15,1 0 0 0,3 0 0 16,6 0 0-16,-9 0 0 0,1 0 0 0,8 0 0 16,-8 0 0-16,8 0 0 0,-7 0 0 15,7 0 0-15,-8 0 0 0,8 0 0 0,0 0 0 16,0 0 0-16,0 0 0 0,-7 0 0 15,7 0 0-15,0 0 0 0,0 0 0 0,-10-2 0 0,13 2 0 16,1 0 0-16,1-1 0 0,-1-2-16 16,2 0-298-16,1 1-129 0,5-8-39 0,-2 4 47 15,5 0-239-15,-4 1 41 0,-5 1 49 16,1-2 19-16,-2 3 87 0,0-2 49 0,-3 4 9 16,1-1 7-16,0 0 34 0,-1 0 5 15,1-1 68-15,-1 2 52 0,1-2-43 0,1 0 85 16</inkml:trace>
  <inkml:trace contextRef="#ctx0" brushRef="#br1" timeOffset="-77443.83">3519 12024 616 0,'3'-1'397'0,"-2"-1"-11"0,0 2-55 0,2-1-43 16,-2-2 20-16,-1 1-10 0,3 2-31 16,-3 0 11-16,1-1-23 0,-1 0-13 0,0 0-15 15,1 1-23-15,-2-2 12 0,3 2-29 0,-2-2-1 16,2 2-14-16,-2 0-11 0,0-2 0 16,0 0 16-16,1 2-31 0,-1-1-17 0,1 0-12 15,-1 1 27-15,2-1-16 0,-2-1 14 0,0 0-26 16,0 0 6-16,0 1 2 0,0-1-14 15,0 1 12-15,0 0-11 0,0-1 1 0,0 0-5 16,-2 1-13-16,1-3-5 0,0 3-10 0,-1 1 13 16,0-5-24-16,-3 4-9 0,0 0-7 15,0-2 10-15,0 1-4 0,-10-2-4 0,3 0 6 16,3 1-16-16,-4 1 3 0,5-1-1 16,1 1-5-16,-15 1 6 0,6-3-5 0,-1 1 2 15,4 2-18-15,0-1-26 0,-2-2 0 16,1 3 0-16,2-2 0 0,3 2 0 0,-7-3 0 15,1 2 0-15,4 0 0 0,1 1 0 0,2-1 0 16,-1 2 0-16,3-3 0 0,1 3 0 0,1 0 0 16,-3-2 0-16,7 2 0 0,0 0 0 0,-7 0 0 15,7 0 0-15,-9 0 0 0,9 0 0 16,-8 0 0-16,8 0 0 0,-6 0 0 0,6 0 0 16,0 0 0-16,0 0 0 0,-8 0 0 15,8 0 0-15,0 0 0 0,0 0 0 0,-8 0 0 16,8 0 0-16,-6-3 0 0,6 3 0 0,3-1 0 15,0 1 0-15,3-1 0 0,0 0 0 0,2 1 0 16,-2 0 0-16,3-2 0 0,0 2 0 16,23-3 0-16,-10 3 0 0,-2-1 0 0,-1-3 0 0,3 2 0 15,1-2 0-15,0 0 0 0,0 2 0 16,-1 0 0-16,1-2 0 0,-3 2 0 16,-3 1 0-16,2-1 0 0,-13 2 0 0,3 0 0 15,3 0 0-15,-2 0 0 0,-1 0 0 0,-1 0 0 16,-2 0 0-16,-6 0 0 0,8 0 0 15,-8 0 0-15,18 11 0 0,-16-11 0 0,2 0 0 16,-1 2 0-16,-1-2 0 0,-1 2 0 0,-1-1 0 16,-1 3 0-16,0-3 0 0,-3 2 0 0,0 0 0 15,-1-2 0-15,-1 2 0 0,-8 2 0 16,-3 0 0-16,-1 0 0 0,-1-2 0 0,2 3 0 16,-2-2 0-16,-1 3 0 0,2-4 0 15,-3-1 0-15,5 1 0 0,-7-2 0 0,4 1 0 16,6-1 0-16,0 2 0 0,-6-3 0 0,1 1 0 15,-1 2 0-15,-2-1 0 0,11-2 0 0,-4 0 0 16,0 0 0-16,0 0 0 0,2 0 0 16,2 0 0-16,0 0 0 0,1 0 0 0,0 0 0 15,1 0 0-15,8 0 0 0,-10 0 0 16,4 0 0-16,6 0 0 0,-8 0 0 0,8 0 0 16,-9 0 0-16,9 0 0 0,0 0 0 0,-8-9 0 15,11 8 0-15,1-1 0 0,2 2 0 16,2-1 0-16,7-2 0 0,-1 1 0 0,-1 2 0 15,-1 0 0-15,-1 0-88 0,-2 0-255 0,0 0 33 16,2 0-145-16,17 11 47 0,-17-7-237 16,-2 0 9-16,5 5 64 0,-9-3 45 0,0 0 41 15,1 7 22-15,0-2 20 0,0 4 64 0,0-1 26 16,1 1 20-16,3 0 24 0,-3 2 39 16,4-3-8-16,-2 0 19 0</inkml:trace>
  <inkml:trace contextRef="#ctx0" brushRef="#br1" timeOffset="-76816.87">3591 12199 754 0,'4'0'339'0,"-2"0"-28"0,2 0-14 15,0 0-29-15,-3-1-7 0,2 1-25 16,-2 1-26-16,-2-1 33 0,1 2-5 0,-3-2-19 15,2-2 32-15,0 1-13 0,-2-1-10 0,2 1 10 16,-2 0-23-16,-1 1-24 0,0-2 19 16,-1 2-29-16,0 0 2 0,0-3 7 0,0 2-21 15,0 0 14-15,-3-2-22 0,-5 0 0 16,-3-1-12-16,3 1-28 0,3 3 20 0,-2-1-13 16,3-2-7-16,-7-1-9 0,3 3-4 0,0 1-10 15,3-2-7-15,-2 2 17 0,5 0-15 16,-6 0-15-16,8 0-17 0,-3 0 16 0,2 0-13 15,-3-2-17-15,3 2 10 0,6 0-19 0,-8 0-10 16,3 0 4-16,5 0 8 0,-9 0-13 0,0 0 0 16,9 0-6-16,-7 0 1 0,7 0-13 15,-7 0-2-15,7 0 2 0,0 0 1 0,-8 0-6 16,8 0 3-16,0 0-9 0,-6 6 5 0,10-4-1 16,1 0 13-16,1-2-9 0,9 6-3 15,2-2-1-15,-2-1 9 0,6 2-15 0,-3-2 5 16,0-1-1-16,1 0-10 0,-1 3 1 15,0 1 19-15,1-2-12 0,-4-1-2 0,2 3-1 0,-7-4 3 16,4 3-20-16,-1-2 18 0,-3-2 4 16,-2 1-7-16,-2 0-6 0,-1-2 18 0,-1 3-1 15,0-3-19-15,-2 2 17 0,1-2 4 16,0 1-7-16,-2 0 6 0,-1 0-10 0,0-1 10 16,0 0-6-16,-10 5 2 0,3-2 8 0,-9 1-12 15,-5-1-5-15,1 4 14 0,3-6 2 16,0 4-11-16,1 0 5 0,6-1-1 0,-2-1-14 15,2-2-20-15,2-1-55 0,2 0 9 0,-2 0-148 16,3 0 21-16,5 0-210 0,0 0-92 16,-8 0 45-16,8 0-182 0,-7 0 38 0,7 0 49 15,-8 0 52-15,8 0 56 0,-10 0 52 0,-3-13 8 16,6 12-25-16,-12 1 91 0,13 0 8 16,-9 0 32-16,-6 0 25 0,-3 0 15 0</inkml:trace>
  <inkml:trace contextRef="#ctx0" brushRef="#br1" timeOffset="-74640">3514 11596 703 0,'0'0'226'0,"0"0"-33"0,0 0-14 16,0 0-18-16,0 0-6 0,0 0-25 0,0 0 1 15,0 0 4-15,0-14-37 0,0 14 9 0,0 0-14 16,0 0-10-16,0 0 13 0,0 0-23 0,0 0 19 16,0 0-15-16,0 0 18 0,0 0-23 15,0 0 49-15,0 0-38 0,0 0 21 0,0 0-1 16,0 0-21-16,0 0 0 0,0 0 11 15,0 0-9-15,0 0 26 0,0 0 25 0,0 0-6 0,0 0-11 16,0 0 12-16,0 0-1 0,0 0 10 16,-25-15-5-16,19 15-14 0,0 0-3 15,1 1 2-15,-3-1-15 0,8 0-18 0,-6 0 3 16,-1 0-13-16,1 0-1 0,-2 0 1 0,2 0 8 16,6 0-28-16,-10 0-5 0,2 0 14 15,-1 0-24-15,3 0 9 0,-2 0-9 0,8 0-11 16,-9 0 6-16,3 0 8 0,6 0-10 15,-9 0-10-15,9 0-13 0,-9 0 2 0,9 0 1 0,-8 0 1 16,8 0 3-16,-6 0-4 0,6 0 8 16,0 0-5-16,-9 0-1 0,9 0 0 0,0 0-20 15,0 0 4-15,0 0-2 0,-10-3 21 0,11 6-10 16,1-3 0-16,2 2 2 0,1-1-16 16,2 0 1-16,-1 1-1 0,1 1 3 0,7 2 18 15,-2 0-21-15,3 0 2 0,-4 1 13 0,3-3-12 16,-5 3 1-16,0-4 14 0,-1 2-22 15,-8-4 1-15,0 0 9 0,7 0-2 0,-7 0-7 16,8 0 0-16,-8 0 15 0,8 0-14 0,-8 0 20 16,0 0-16-16,6 0 3 0,-6 0-2 0,0 0 6 15,0 0 4-15,8 0-13 0,-8 0 8 16,0 6-8-16,0-6 13 0,0 0-5 0,5 0-9 16,-5 0-55-16,0 0 7 0,9 6-285 15,-12-6 30-15,-1 0-293 0,1 0 1 0,-4-2 89 16,-7-2 33-16,-6 2 61 0,8 2 18 0,-6 0 61 15,-29 17 27-15,15-5-13 0,-5 2 22 0,-8 2-43 16</inkml:trace>
  <inkml:trace contextRef="#ctx0" brushRef="#br1" timeOffset="-67753.57">24323 11656 212 0,'0'0'162'0,"0"0"-33"0,0 0-9 0,0 0 11 16,0-14-7-16,0 14-62 0,-19-25-7 0,19 22-5 15,0-1 51-15,0 1-15 0,0 2-37 16,0-4 17-16,0 4-28 0,0 0 41 0,0 0-23 16,0-4-22-16,0 4 9 0,0-1-35 15,1 1 52-15,-1 1-55 0,0 0 48 0,0 0-2 16,0 0-24-16,0 0 7 0,0 0-46 0,0 0 16 16,0 0 17-16,0 0-18 0,0 0-11 15,0-8-1-15,0 8 26 0,0 0-23 0,0 0-2 16,0 0 1-16,0 0-3 0,0 0 47 0,0 0-26 15,5-7-30-15,-4 8 42 0,1 1-9 16,1-1-15-16,0 0 23 0,-1-1-6 0,0 2-7 16,-1-1-5-16,3 2 8 0,-3 0-10 0,2-2-15 15,-1 2-7-15,1 3 37 0,-2-4 1 16,2 3-41-16,-1-1 53 0,1 0-27 0,-2 1-19 16,0 0-5-16,2-1 3 0,-1 1-3 15,-2 1 22-15,2-1-4 0,0-2 5 0,1 3-1 16,-2-2 5-16,2 1-28 0,-1-1 2 0,1 1 2 15,1-3 2-15,2 0-237 0,-1-1-41 16,3-1 10-16,-2 0-21 0,1 0 33 0</inkml:trace>
  <inkml:trace contextRef="#ctx0" brushRef="#br1" timeOffset="-63019.88">30943 9100 683 0,'0'0'257'0,"0"0"-25"16,-16 0-44-16,16 0-7 0,0-14-3 0,0 14-6 15,0 0-27-15,0 0-7 0,-15-27-14 16,14 27 19-16,1-1-46 0,0-1 1 0,-2-2-1 16,2 3 23-16,-1 2 25 0,2 3-25 15,1-3-25-15,-2 3 5 0,1 0-3 0,-1 1-24 16,3 3-3-16,-3-1 5 0,2 11 6 0,2 1-19 15,0-1 4-15,-2 2-4 0,4-4-7 0,0 2-15 16,-2-2-9-16,-2-2-19 0,1-3 24 16,1 0-10-16,0 4-1 0,-1-5 26 0,6 1-6 15,-2-3-21-15,-4-1-1 0,3-4-4 0,0 3-4 16,2-5-8-16,-5 0-2 0,4-1-1 16,1 0 8-16,-1 0-7 0,6 0 1 0,18-18 8 15,-16 10-2-15,3-2 0 0,-1-1-2 16,-3 0-20-16,-5-3 2 0,0 2 46 0,1-1-30 15,-5 2 12-15,4 0-2 0,-7 1-3 0,2 4-4 16,0 0 5-16,-2-1 6 0,0 3-4 16,0-1-8-16,0 3 0 0,-2-3-1 15,1 4 5-15,-1-3-1 0,0 1-24 0,1 1 23 16,-1 1 2-16,0 1-9 0,0 0-2 0,-1 0-1 16,0 1-1-16,1 1 6 0,-2 1-7 0,1 1-15 15,1-1 12-15,-1 2 14 0,1 2 0 0,-2-1-2 16,2 1-14-16,0-2-4 0,3 1 26 15,-3-6-32-15,0 12 12 0,12 9 8 16,-6-8 16-16,4-1-6 0,1-1-2 0,-2-4-25 16,-2-3 11-16,1 0 2 0,-2-2 15 15,2-1-31-15,-2 1 12 0,1-2 23 0,-7 0-10 16,0 0 26-16,6 0-25 0,2 0 11 16,2-11 5-16,-5 5-13 0,4-5-7 0,-1-4 16 15,-4 0-10-15,1-5 3 0,1 1-1 0,-1-4-22 16,-1 1 19-16,1 2 7 0,-2-3-4 15,-1 1-11-15,0 3 11 0,-2 4-5 0,1 0 0 16,0 4 8-16,-1 3-36 0,0 8 29 0,0-7 2 16,0 0-17-16,0 7 8 0,0-8 14 15,0 8-26-15,0-9 6 0,0 9-7 0,0-8-31 16,0 8 6-16,0-7-58 0,0 7-15 0,0 0-30 16,0 0-41-16,0 0-39 0,-6-7 21 15,4 11-222-15,1-4-19 0,0 3-11 0,0 0 70 16,1-1 26-16,0 1-10 0,0-2 87 15,-2 4-64-15,4-3 46 0,-2 3-29 0</inkml:trace>
  <inkml:trace contextRef="#ctx0" brushRef="#br1" timeOffset="-62411.91">31655 9115 301 0,'0'-1'198'0,"0"1"-84"0,0 0 47 15,0-2-9-15,0 2-4 0,1-1-35 0,-1 2-3 16,1-2-24-16,-2-1-2 0,1 2 26 16,0 0-15-16,0-2-33 0,0 2 5 0,0 0 2 15,0-2-10-15,1 4 4 0,-1-2-22 0,0 0 17 16,0 0-32-16,2 0-2 0,-2 0-36 16,0 0-17-16,0 0-13 0,0 0-7 0,0 0 4 15,0 0-97-15,0 0-111 0,0 0-76 16,0 0 46-16,0 0 11 0,0 0 0 0</inkml:trace>
  <inkml:trace contextRef="#ctx0" brushRef="#br1" timeOffset="-61212.99">31558 9164 234 0,'0'0'208'16,"0"-14"-19"-16,14 14-1 0,-14 0-11 0,0 0-19 16,0 0-19-16,0-16-29 0,27 0 16 0,-26 14 7 15,3 1-5-15,-3 0-4 0,2-1-4 16,-2 1 5-16,0-1-9 0,3 0 13 0,-4 0-33 15,1 2 12-15,2-2-20 0,-3-1-4 0,0 0-17 16,2-1 3-16,-2 1-5 0,-1 2 3 16,0-3-25-16,1 4 30 0,0 0-26 0,0 0-11 15,0 0 10-15,0 0-3 0,0-7 19 0,-10-2-19 16,7 8 10-16,2 0-37 0,-2-1 31 16,-1 2-30-16,2 0 27 0,-3 0-15 0,-2 2 23 15,2-1-18-15,1 0 17 0,0 2-31 16,1 1-5-16,-13 3 42 0,6 4-39 0,4-4 10 15,-3 7-8-15,1 0 9 0,2 1 5 0,-1 2 12 16,3-2-6-16,2 5 1 0,-3-1 17 16,5-9-11-16,0 5-5 0,0 1-5 0,0 0-7 15,0 4-15-15,0-2 0 0,0 0 6 16,0 2-9-16,0-4 6 0,10 20-5 0,-10-23-1 16,0-3-1-16,0 1 6 0,0-1 1 0,0 0 11 15,0 0-20-15,-12 7-2 0,6-3 8 16,0-4-1-16,-3 3-30 0,5-4-44 0,0-4-10 15,3 1-24-15,-3-3-25 0,0-1-47 0,2 0-40 16,2-1 18-16,0-1-241 0,0 0 1 16,5 0-2-16,-2-1 61 0,1-1 37 0,0 1 19 15,1 0 22-15,-1-1 44 0,1-1-30 0</inkml:trace>
  <inkml:trace contextRef="#ctx0" brushRef="#br1" timeOffset="-60985">31596 9377 628 0,'1'-4'353'15,"1"2"-74"-15,-2-2-6 0,0-1-51 0,2 3-7 16,1-1-10-16,-6 2-39 0,3-2-8 16,-1 0-8-16,0 1-6 0,-2 0-42 0,-2 0-3 15,1 2 1-15,-3-1-2 0,-1 0-41 0,0 1 25 16,-11 0-45-16,5-3-30 0,-1 2-40 15,-5-1-37-15,0 1-51 0,13 1 11 0,-4 0-184 16,2 0-80-16,1 0-27 0,8 0 19 0,-7 0 61 16,7 0 27-16,0 0-5 0,0 0 32 15</inkml:trace>
  <inkml:trace contextRef="#ctx0" brushRef="#br1" timeOffset="-60703.02">31898 9267 532 0,'-2'-3'320'16,"1"0"-40"-16,-2 2-27 0,0-2-51 0,-1 0-18 15,-1 2-3-15,0-1-4 0,-3 1-35 16,-9-3-17-16,3 2-8 0,-6 2-18 0,0-1-5 15,0 0 10-15,5 1-18 0,1 0-13 16,14 0-8-16,-9 0-19 0,-1 0-33 0,2 0-37 16,0 0-36-16,8 0-30 0,-7 0 9 0,7 0-120 15,0 0-120-15,0 0-40 0,-9 9 19 0,13-6 51 16,1-1-51-16,1 0 66 0,-2 0-3 16</inkml:trace>
  <inkml:trace contextRef="#ctx0" brushRef="#br1" timeOffset="-60507.03">31863 9339 291 0,'0'4'308'0,"0"-3"-28"15,0 1-42-15,-1 0-16 0,1 0-15 0,-4-1-3 16,2 1-22-16,-5 1-15 0,3-2-34 16,-1 1 12-16,0 0-44 0,-10 1-6 0,2 1 10 15,-1-2-35-15,0 1-8 0,1-1-19 16,3 0-47-16,10-2-46 0,-9 0-67 0,1 0 11 15,1 0-310-15,7 0 61 0,0 0 33 16,-8 0-25-16,3-2 63 0,5 0 39 0</inkml:trace>
  <inkml:trace contextRef="#ctx0" brushRef="#br1" timeOffset="-59994.06">32332 9019 557 0,'0'-5'249'15,"-1"-2"-29"-15,0 3-28 0,-3-3-20 0,1 1 3 16,-7-3-10-16,1-3-8 0,3 2 16 15,-4 5-36-15,-1-3 8 0,2 2-17 0,2-1 14 16,-2 3-3-16,1 1-24 0,2-1-23 0,-2 1-21 16,2 2 13-16,-1 0 16 0,7 1-28 15,-6 0-18-15,-2 0-7 0,1 0 4 0,0 0-3 16,-12 12-6-16,6-4 8 0,4 0-7 16,-1 2-16-16,0 3 47 0,5-5-17 0,-2 8-8 15,2-1-4-15,3 5-10 0,-2-2 8 16,0 2-5-16,4-4-5 0,0 0-1 0,-1 3-5 15,1 4-2-15,0-13 15 0,0 5-3 0,0 5-12 16,0-1-3-16,11 21-2 0,-10-21-1 16,2 1-2-16,-2 0 18 0,-1-4-5 0,5 2-22 15,-5-10 0-15,0 8 18 0,0-3-16 16,0 2 2-16,0-1 0 0,0-4-2 0,0-1 7 16,0 0-2-16,0-2-46 0,0 0 20 0,0-7-39 15,0 10-11-15,0-4-14 0,0-6-24 0,0 8-12 16,0-8-8-16,0 7-64 0,0-7 18 15,0 0-160-15,0 7-104 0,0-7 48 0,0 0 7 16,-7 10 14-16,7-12-2 0,1 0 97 16,2 0-30-16,-1-1 39 0</inkml:trace>
  <inkml:trace contextRef="#ctx0" brushRef="#br1" timeOffset="-59764.08">32219 9351 683 0,'0'-5'292'0,"-2"2"-38"0,5-2-16 16,-3 2-14-16,-1 0-9 0,2-1-41 15,-4 2-17-15,3 0 17 0,-2-2-31 0,1 1-4 0,-2 0-24 16,-2-1-21-16,-2 2-33 0,1 0 4 16,-9-2 2-16,-4 2-20 0,3 0-38 0,-4 0-17 15,2-1-49-15,5 2-18 0,13 1-73 16,-10 0 14-16,1 0-168 0,9 0-87 15,-8 0 1-15,8 0 77 0,0 0 22 0,-6 14 32 16,7-13-23-16</inkml:trace>
  <inkml:trace contextRef="#ctx0" brushRef="#br1" timeOffset="-58926.13">32371 9331 219 0,'0'-3'401'0,"0"-1"-70"0,0 0-60 15,2-1-5-15,1 0-19 0,-2 2-42 0,-1 0-12 16,2 2-18-16,-1-2-24 0,-1 0 14 16,1 2-49-16,0 0 4 0,2-2-30 0,-2 1 0 15,-1 2 41-15,0 0-40 0,1 0-4 16,1 2 0-16,-1-1-8 0,-1 1 3 15,1 0-7-15,-1 1-9 0,1 1 8 0,1 0-8 16,-1 2-4-16,-1-2-17 0,0 3-15 0,1 0 10 16,-1-1-11-16,0 2 5 0,0 0-5 15,0-1-1-15,0 2-4 0,2-4 17 0,-2 4-2 16,1-1-5-16,-1-1-4 0,0-7-2 0,0 8-4 16,0-1-3-16,0 0-1 0,0-7-3 15,0 10-32-15,0-2 10 0,0-8 0 0,0 7 10 16,0-7 0-16,0 8-9 0,0-8 0 0,0 7 25 15,0-7-18-15,0 0-1 0,0 0 1 0,0 7-1 16,0-7-8-16,-3 7 1 0,6-8-14 16,-3-2 2-16,2-1 31 0,1 1 10 15,0-1-21-15,-1-1 2 0,1 0-2 0,9-6 10 16,-3-2-3-16,-1 2 0 0,5-1-9 0,-5 6 0 16,9-9 0-16,-4 3 0 0,4-2-1 15,-4 4 1-15,-3 6 0 0,0-5 3 0,0 1 6 16,-2 1-8-16,2 4 1 0,-6-2-9 15,5 1-1-15,-5 2-7 0,2 1 0 0,-3 0 26 16,2-1-2-16,-3 0-4 0,1 1-1 0,-3 1 0 16,0 0-7-16,0 0-1 0,0 0-9 0,5-4 2 15,-2 7 0-15,-5-4 7 0,2-1 1 16,0 2 6-16,0 0 8 0,-1 2 2 0,-3-1-2 16,3-2-1-16,0 1 0 0,-6-2-37 15,7 5 0-15,-6-1 20 0,1 0 2 0,-2 0 8 16,1 3 24-16,-3-1-15 0,1-1-3 0,2 1 13 15,1-1 0-15,-5 1-2 0,5 2-24 16,-1-4-6-16,1 3 1 0,1-1 20 0,-1 0 0 16,1-1-4-16,1 2-18 0,-1 1 8 15,-2 7 16-15,-1-2 10 0,3-2-31 0,0 0 33 16,3 1-1-16,-3-4-9 0,4 2-3 0,0-8-15 16,0 0 32-16,0 9-11 0,0-2-9 0,21 21 15 15,-9-15-1-15,0 0-20 0,0-2 22 16,0-4-1-16,0 2-21 0,-2-4 7 0,0-2-3 15,-2 1-21-15,-4-1 28 0,2 0-15 16,-2-3 5-16,1 4-8 0,-5-4 0 0,0 0 1 16,0 0 2-16,0 0-74 0,0 0-10 15,7-11-45-15,-10 8-38 0,0-1-47 0,5 0 20 16,-5 2-267-16,-1 0-4 0,2-3 51 16,-2 5 55-16,4 5-10 0,-5-5 44 0,4-2 5 15,-2 1 6-15,-2 3 71 0,5-2-77 0</inkml:trace>
  <inkml:trace contextRef="#ctx0" brushRef="#br1" timeOffset="-57007.67">32901 9550 443 0,'0'0'195'0,"0"0"9"0,0 0-28 16,0 0-34-16,0 0 19 0,0 15-14 0,0-15-16 15,0 0 14-15,0 0-20 0,0 0-19 16,0 0 10-16,0 0-8 0,0 0 14 0,0 0-29 16,0 0 27-16,0 0-12 0,0 0-8 0,0 0 25 15,0 0 0-15,0 0-16 0,0 0 32 0,0 0-26 16,0 0-12-16,0 0 7 0,0 0-10 16,0 0-34-16,0 0-5 0,-1 0 27 0,1-6 8 15,1-3-6-15,-1 2-29 0,0 7-1 16,0-14-21-16,16-18-7 0,-14 16 6 0,5-2 3 15,-1-1 19-15,-2 0-50 0,2-3 25 16,-1 3-13-16,0-1 14 0,-2 2-13 0,0 2-1 0,1 3 6 16,-2 2 12-16,3 1-5 0,-5 3 5 15,1 3-10-15,1-2 15 0,0 4-12 16,-2 0-1-16,1-4-5 0,-1 6 1 0,0 0 4 16,0 0-4-16,-1-7 4 0,2 5-22 0,2 0 9 15,-4 0-5-15,2 0-18 0,0 2 0 0,1 2 4 16,0-1 9-16,1 2-2 0,-1 4-15 15,3-2-7-15,6 3 30 0,-4-3 4 0,2 3-14 16,-1 1 2-16,5-1-13 0,-2 2 16 16,1 0-4-16,0-1 0 0,0 3 0 0,2-1-2 15,-2 0-16-15,2 0 13 0,-2-2 11 0,0 1-2 16,1-1-11-16,-9 0 19 0,5 0-25 16,-7-3 11-16,3-1-4 0,-2 4-4 0,2-4 10 15,-1 4 0-15,-3-8-12 0,-1 2 15 16,-4 0-1-16,4-3 0 0,-15 10-15 0,5-8 14 15,-5 1-1-15,-1 1-4 0,-1-4-25 16,3 4 32-16,-4-1-7 0,4 1 4 0,-4-2-6 16,3 1 14-16,-2 1-22 0,2-3 8 0,5 7 5 15,-4-6-24-15,0-2-20 0,2 0 7 16,3 2 3-16,9-2-44 0,0 0-18 0,-5 0-32 16,5 0-14-16,-10 0-35 0,10 0-50 0,-5 0-19 15,1-9 22-15,4 8-196 0,3 1-56 16,0 1 46-16,2-1 35 0,3 0 76 0,1-1-13 15,0 2 25-15,1-1 14 0,-10 0 22 16</inkml:trace>
  <inkml:trace contextRef="#ctx0" brushRef="#br1" timeOffset="-56597.68">33582 9266 764 0,'1'-5'279'16,"-1"4"-34"-16,2 1 6 0,-5-2-57 15,3 2-11-15,0 0-32 0,-2 4-24 0,4-4 7 16,-5 0-18-16,-1 4 10 0,0 2 5 0,-2 2-48 15,-2 2-2-15,-1 0 19 0,0 4-26 16,3-2 0-16,-2 0 5 0,-2-2-3 0,2 4 4 16,-1 3-27-16,-3-1 15 0,3-1 3 0,-2 1 19 15,-1-3-35-15,3 2-6 0,0 1 3 0,-3-5-31 16,3 9 13-16,2-8 23 0,-1 2-32 16,-2 0-22-16,3-5 21 0,0 2-5 0,-1 2-8 15,4 0 0-15,-1-4-29 0,1-2-16 16,-1 3-16-16,2-5-17 0,0 0-15 0,3-5-20 15,-2 2-10-15,1 0-45 0,4-4 13 16,-1-7-129-16,1 7-133 0,1-3 39 0,3-1 20 0,-5-5-6 16,6 4 62-16,-1-1 10 0,-1 1 13 15</inkml:trace>
  <inkml:trace contextRef="#ctx0" brushRef="#br1" timeOffset="-56261.71">33346 9346 736 0,'1'-7'280'0,"1"4"-13"0,-2 3-30 0,-2-1 31 16,1-3-63-16,2 1-7 0,-1 1-27 0,0 2 7 16,2-1-65-16,2 0 25 0,-3 3-53 0,0-3 33 15,3 6 17-15,1 1-6 0,3 4-27 16,-2 0-10-16,4-2-11 0,-2 5 7 0,2-4-8 15,1 8-9-15,-2-5-8 0,-1 1 28 0,5 1-21 16,0-2 17-16,1 1-11 0,-1-3-6 16,2 3 3-16,-1-2-18 0,4 4-1 0,-2 3-16 15,3-3 17-15,2 0-14 0,3-1-6 16,-3 4-29-16,2-4 5 0,-7-3-13 0,3 0 1 16,-3-1-75-16,-3-1 6 0,-4-1-29 15,-4-8-64-15,-5 0-83 0,0 0 21 0,5-2-269 16,-10 1 43-16,-2-6 77 0,-6 0-29 0,-1-3 69 15,0 1-3-15,-4-4 71 0,4-1 40 16,-5 5-30-16</inkml:trace>
  <inkml:trace contextRef="#ctx0" brushRef="#br1" timeOffset="-53624.87">26791 11670 724 0,'0'0'227'0,"0"-16"-32"0,0 16-22 0,0 0 3 16,0 0-30-16,0 0 12 0,0 0-28 15,0 0-1-15,0-15-1 0,13 15-25 0,-13 0-7 16,14-18 16-16,-12 18-30 0,-1-2 16 0,-1 1-33 15,0 0 0-15,1 0 16 0,-2-1-30 0,2-1-4 16,-1 2-5-16,-1 0 20 0,0-1-32 16,-1 1-3-16,2-2-10 0,-1 0 24 0,0 2-13 15,1 0-12-15,-2-2-3 0,1 1 14 0,0 1-6 16,0-1-2-16,-3 1-12 0,3-1-1 16,-1 0 3-16,2 0 18 0,0 1 1 0,-1 1-3 15,0-1-18-15,-1-2-10 0,1 2 36 16,-1-1-32-16,0-1-4 0,0 3 10 0,0-1-5 15,-1 0 21-15,1-1-8 0,0 1-13 16,0-1 19-16,-4 1-3 0,5 0-15 0,-2-1 1 16,1 2-8-16,-1-1 22 0,2 1-13 0,-2-1 24 15,3-1-17-15,-2 2 3 0,0-1-13 0,1 1 17 16,-1-2-17-16,0 2 7 0,0 0 1 16,2 0 11-16,0 0 7 0,0 0-23 15,0 0 2-15,-8 0-4 0,8 0 3 0,-13 14-6 16,9-11 12-16,-1 1 33 0,3 2-35 0,-3-2 5 15,2 0-19-15,1 3 11 0,-6 6 3 0,0-1 2 16,4-4 5-16,-1 8 23 0,3-5-12 16,-3 7 21-16,3-7-36 0,2-3 27 0,0 1-12 15,0 0 10-15,0 7-26 0,0-3 13 16,0 3 3-16,0 2-5 0,14 21 17 0,-10-21 6 16,1 3-23-16,-1 0-2 0,1-2-9 15,-1-1-2-15,2-2 18 0,1 0 11 16,-1-1-28-16,-2 1 19 0,1-4-2 0,1 4 6 15,0 3 4-15,-4-7-46 0,3-1 32 0,-3 0-8 16,0-2 14-16,3 12-8 0,-1-9 5 0,-2 1-11 16,0-3 0-16,-2 0 14 0,0-10-2 15,0 9-11-15,0 0-15 0,0-1 8 0,0 0-6 16,0 3 6-16,-13 18-12 0,7-13-5 16,1-5-16-16,1-1 1 0,-1-3-36 0,1-3-21 15,-4 10-43-15,1-6-12 0,-2 3-22 0,2-2-29 16,-2-4 17-16,-5 1-151 0,7 1-94 0,-1-5-17 15,0 1 51-15,4-1-13 0,-2-2 65 16,2 2 25-16,4-2 22 0,0 0-22 16,0 0 63-16</inkml:trace>
  <inkml:trace contextRef="#ctx0" brushRef="#br1" timeOffset="-53332.89">26867 12059 638 0,'3'-4'277'16,"0"3"-17"-16,-2-3-25 0,1 2-16 0,0-1-26 16,-2 1 5-16,0 1-43 0,3 0-12 15,-3-1-6-15,1 1 2 0,-2 0-39 0,0-1 8 16,-1 2-10-16,0 0 2 0,-1 0-34 0,-3 2 12 15,1-2-24-15,-2 2-6 0,-6 2 1 16,-2 1-34-16,5-4-11 0,0 2-44 0,1-1-38 16,1-1-58-16,2-1 13 0,-2 1-289 0,4 0 42 15,2 2 23-15,0-2 20 0,2-1-12 16,-1 2 66-16,2 0 27 0</inkml:trace>
  <inkml:trace contextRef="#ctx0" brushRef="#br1" timeOffset="-52477.94">27106 11974 788 0,'1'-4'265'0,"1"0"-11"0,1-2-30 16,-3 3-22-16,2-1-34 0,0 1 17 16,2-1-37-16,-3 2-22 0,-2 0-6 15,3 1 24-15,0 1-39 0,-1 1-4 0,-1-1 10 0,1 2-2 16,1 2 7-16,-1 0-12 0,2 1-4 16,-3 0-5-16,2 1-6 0,-1 1-7 15,2 10 13-15,1 3-11 0,-2-5-7 0,5 1 12 16,-4 4-19-16,-1-4 15 0,0-4-29 15,3 3 7-15,1 3-1 0,-1 0-25 0,-3-1 26 16,1-3-5-16,-1-2-34 0,0 6 17 0,0 1-15 16,2-1 13-16,-4-18-4 0,0 12 7 0,0 1-1 15,0-2-19-15,0-2-1 0,0 0 3 0,-13 6-1 16,10-11-23-16,1 3 12 0,1-4 3 16,-2 3-22-16,2-4 9 0,0 2 23 15,-1-1-7-15,2-1 8 0,-1-1-17 0,0-1 9 16,0 0-7-16,-1-1-10 0,2-1-7 0,-1-1-8 15,2-1 24-15,-1 0-15 0,2-3 23 0,4-9-8 16,-1 1 4-16,0 1-9 0,5-1 8 16,-7 2-3-16,6-4-5 0,1 1-3 0,0 3 9 15,3-5-17-15,-1 1 11 0,1 1-8 16,-2 0 27-16,2 2-6 0,-2 0-10 0,3 0-2 16,-2 5-4-16,1-4 9 0,-1 0-5 0,0 4-13 15,-1-1 1-15,-3 4 24 0,-1-2-14 16,-2 3-15-16,0 0 29 0,1 0-15 0,-3 2 2 15,1 1-7-15,-2 0-11 0,2-1 20 16,-1 1 5-16,-2 1-10 0,1 0 13 0,0 0-12 16,-1-2-10-16,2 0 9 0,-3 3-17 0,1-2 9 15,-1 2 12-15,0 0-1 0,0 0-7 16,0 0 9-16,0 0 4 0,-8 0-7 0,6 2-2 16,-4 0 12-16,3 2 2 0,-3-2-23 15,-5 10 36-15,2-6-22 0,1 1 18 0,1-1-5 16,-4 5-10-16,2 1 8 0,2-1 16 0,1 0-10 15,2-2-1-15,0 1 4 0,1-2-14 16,1-1 11-16,2-1 2 0,-2 1-5 0,2-1-1 16,0-6 5-16,0 9-12 0,0 2 1 15,12 10-3-15,-7-10 3 0,5 0-5 0,-7-3 0 16,8 1 4-16,1-3-1 0,1 2-5 16,-2-4 2-16,1 0-20 0,-1 4 5 0,-1-6-18 15,3-1-3-15,-6-1-20 0,-1 0-34 0,1 2 6 16,0-2-64-16,-3 1-23 0,0 0-23 15,-1-1-33-15,-3 0-16 0,0 0 26 0,0 0-168 16,0 0-83-16,7 0 37 0,-7 0 30 0,0 0 2 16,9 0 65-16,-9 0-45 0,0 0 18 0,0 0 46 15,6 0 15-15</inkml:trace>
  <inkml:trace contextRef="#ctx0" brushRef="#br1" timeOffset="-51963.97">28193 12087 712 0,'5'-2'286'0,"-5"2"-32"0,2-2-23 0,0 2-13 16,-1-2-20-16,-1 2 12 0,-1-2-44 0,-2 4 13 16,2-4-17-16,-4 1 3 0,0 1-18 15,1-1-15-15,0 0 30 0,-3 1-24 0,0-2 0 16,-2 1-2-16,-1 1-22 0,-3 0-31 16,-24-3 28-16,28 3-43 0,-8 0 4 0,-1 0-6 15,2 0-10-15,-1 0-6 0,3 0-12 16,4 0-3-16,2 0-33 0,2 0-32 15,6 0 1-15,-9 0-58 0,4 0-26 0,5 0-27 16,-8 0-21-16,8 0 14 0,0 0-184 16,-5-3-93-16,4 3 2 0,2 1 50 0,0-1 20 15,2 2-6-15,-1 0 52 0,2-2 55 16,0 2-25-16</inkml:trace>
  <inkml:trace contextRef="#ctx0" brushRef="#br1" timeOffset="-51674.99">28203 12220 772 0,'4'3'323'0,"-4"-1"-46"16,2-2-8-16,0 4-19 0,-1-4-18 0,-1 1-16 16,0 2-13-16,0-3 0 0,-4 0-22 0,1 1-21 15,-2 0-17-15,-1 2 7 0,-11 1-30 0,-2-3 26 16,0 3-16-16,-1-3-22 0,-3 0 15 15,2 2-28-15,1 1 11 0,-2-1-12 0,6 1-11 16,-5-2-11-16,7-2 3 0,14 0-6 16,-12 0-25-16,3 0-36 0,0 0-7 0,0 0-15 15,9 0 0-15,-7 0-157 0,-1 0-54 0,8 0 19 16,-8 0-281-16,8 0 54 0,0 0 12 16,-7 0 24-16,7 0 9 0,0 0 51 0,-11-6 68 15,8 3-34-15,1 2 2 0,1-1 45 0</inkml:trace>
  <inkml:trace contextRef="#ctx0" brushRef="#br1" timeOffset="-50018.09">28636 12446 822 0,'0'0'305'0,"0"0"-54"0,0 0-15 16,0 0-9-16,0 0-2 0,0 0-12 16,0 0-3-16,0 0-45 0,0 0-8 0,0 0-2 15,0 0-5-15,0 0-11 0,-15-5-16 0,16-1-7 16,7-10 0-16,-3 1-12 0,1-3-4 0,1-4 5 15,-2 0-21-15,2-2-8 0,1 0-21 16,1-4 33-16,-1 0-23 0,3 1-14 0,-5-4-1 16,0 3 14-16,3-1-2 0,-2-3-16 15,1 6 2-15,-3 2 21 0,1 4-10 0,-3 2-5 16,4 3 5-16,-6 2-13 0,1 4-12 0,1 2 6 16,0 0 3-16,-2 4-10 0,0 0 1 15,0-1-2-15,1 1-11 0,-1-1 4 0,-1 1-1 16,0 1-11-16,1 0-13 0,1 0 17 15,-2 0-2-15,0 2-9 0,1-2 0 0,-2 4 10 16,2 1-19-16,-2 0 6 0,-1 1 11 0,1 0-3 16,-2 3-26-16,1 11 19 0,-2-1-9 15,-1 0 14-15,2 1-20 0,-2 2 20 0,3 0 1 16,1-3 8-16,-1-6-17 0,2 1-2 16,0-2 8-16,0 4 4 0,0-2-16 0,18 13-1 15,-12-15-2-15,1-3 8 0,6 4-12 16,-3-6-7-16,0-3 5 0,8 1-20 0,-4-2 22 15,-14-1-5-15,15 0-19 0,0 0 28 0,10-11-2 16,-11 5-16-16,-1-1 28 0,-3 5-7 16,0-2 1-16,1-9-7 0,-1 3 17 0,-1 0-22 15,-2-4 11-15,-1-1-4 0,-3-3-16 16,1 0 31-16,1-1-6 0,0 1-17 0,-1-2 7 16,-3 6 14-16,-1 2 0 0,4-4-10 0,-1 3 5 15,-1 4 11-15,1 2-3 0,-2 0 6 0,2 2-11 16,-3 0-6-16,0 2 8 0,0-3 16 15,1 3-8-15,-1-1-15 0,2 2-6 0,-2 2-7 16,0 0 11-16,0 0 3 0,0-1 11 16,-2 1-25-16,1 3 20 0,1-1-7 0,0 1 10 15,0 3-17-15,-1 1 4 0,-1 0 21 0,2 0-9 16,-1 12 6-16,1-9 2 0,0 4-8 16,-5 22-4-16,5-19 0 0,0 3-23 0,0 2 17 15,-1 0 6-15,-1-7-2 0,2-4 9 0,0 6-9 16,0 2-3-16,0 1 3 0,0 1-5 15,0 0-8-15,12 23 12 0,-7-25 12 0,0 3 8 16,-1-2-13-16,1 2-5 0,1-5-10 16,1 1 15-16,-3-5-7 0,2 2 6 0,-2-4-6 15,-2-1-31-15,1-2-5 0,-2-3 2 16,2 1-52-16,-2-3-45 0,-1 0-56 0,1-2-73 16,-1-1 25-16,-1-1-258 0,4-2 59 15,-1 0-20-15,1 2 90 0,3-4 9 0,3-6 45 16,-5 3-13-16,6-3 35 0,2-1 16 15,-1 3 11-15</inkml:trace>
  <inkml:trace contextRef="#ctx0" brushRef="#br1" timeOffset="-49116.15">29354 11997 529 0,'1'-5'329'0,"-1"1"-56"0,0-1-26 15,1 2-13-15,-1-2-13 0,0 2-26 16,0 1-19-16,1-1-36 0,-1 0 25 0,2 1-14 16,-1 0-10-16,0 2-3 0,2 2 10 0,-1-2-31 15,2 2-2-15,-1 1-28 0,-1 0 8 0,2 2 0 16,3 10-7-16,-1-2-12 0,0 1-9 15,-2 4 2-15,4 1-7 0,-3-5-7 0,0 5 7 16,-1-3-19-16,2 1 5 0,-5-2-8 16,-1-1-2-16,2 7 0 0,-2-10 8 0,0 4 0 15,0 3 12-15,0 2-33 0,0-1 30 0,-12 21-11 16,11-24-7-16,1-3-25 0,0-13 27 16,0 9-8-16,0 1-7 0,0-2 1 0,0 1-24 15,0-3 12-15,0-6 15 0,0 9-22 16,0-2 23-16,0-7-16 0,0 7 19 0,0-7 9 15,0 8-22-15,0-8 19 0,0 0-22 0,0 0 10 16,-9 10-3-16,8-10-14 0,1 0-4 0,0-3 20 16,1 0-16-16,-1-1-10 0,1 1 3 15,1-3 7-15,5-5 4 0,0-1-6 0,2-5-4 16,-3 1 4-16,3 2 12 0,0-7-20 0,-1 6 8 16,1-3-4-16,2 3-13 0,-1-2 12 15,1 1-4-15,0 0-4 0,-1 1 22 0,2 2-21 16,-1-1 10-16,-1 0-15 0,1 1 2 15,0 2-3-15,-2-4 16 0,1 6-3 0,1-4 15 16,0 5-12-16,1-2-2 0,-1 1 3 0,-3 0-25 16,-2 5 24-16,-1-2-1 0,0 3-8 0,0 1 10 15,-3-2 11-15,0 1-16 0,1 1-3 0,-2 1-10 16,3-2 6-16,-3 1-3 0,2 0 6 16,0 2-4-16,-2-1 16 0,0-2-8 0,-1 2 10 15,1 1-18-15,1 0 12 0,-2 0-15 16,2-2 11-16,-2 2 14 0,0 0 8 0,-2 2-21 15,2-2 9-15,0 1 4 0,-3 0 3 0,1 1-3 16,-2-1-11-16,1 1-7 0,-1 2 15 16,-1 0 2-16,-1-1-1 0,-8 5-5 15,1 0 2-15,-2 2-22 0,2-1 14 0,0 2-6 16,1-4 23-16,1 5-6 0,-2-2-2 0,7-2-9 16,-1-1 17-16,3 1-2 0,2 0 16 15,-3-1-20-15,5 1 12 0,0 0-22 0,0-2 14 16,0 2 3-16,0 1 4 0,0 5-1 15,15 17-11-15,-6-16 0 0,-2 0 6 0,1-2 1 16,0 1 7-16,-3-3-10 0,7 2 3 16,-3 0-17-16,0-1 19 0,5-3 1 0,-5-2-9 15,2 1-2-15,3-1 5 0,-1 1-12 0,-3-3 5 16,2-1-15-16,-5-1 12 0,1-1 2 16,-3 0-14-16,2 0-15 0,-4-1-2 0,1 0-28 15,0 2 5-15,0-3-47 0,-1 0 8 0,-1 0-123 16,-1 0-51-16,-1 0 23 0,0 0-238 0,0 0-28 15,0 0 42-15,0 0 34 0,13-11-4 16,-10 8 91-16,-1 1 6 0,0-2-22 0,0 2 12 16,3 1 104-16,-1 1-37 0</inkml:trace>
  <inkml:trace contextRef="#ctx0" brushRef="#br1" timeOffset="-48180.2">29946 12426 764 0,'0'1'268'0,"1"-1"-37"0,-2 1-2 15,2-1 17-15,-1 0-27 0,-1 2-36 16,2-1 16-16,0-1 16 0,-1 2-24 0,0-2 8 16,0 0 18-16,0 0-14 0,0 0 23 15,0 0 0-15,0 0-9 0,0 0-20 0,0 0-19 16,0-2-14-16,-1-1-13 0,1-1-9 16,-1 2-18-16,-1-4 5 0,2 0-18 0,-1 0-8 15,0-3-14-15,1 0 1 0,0-4-14 0,0-3 11 16,0-4-23-16,0-2-9 0,0-2 16 15,0-2-18-15,10-28-11 0,-6 26 13 16,1 1-25-16,1 3 1 0,-1 1-3 0,-1 5-1 16,0-1-6-16,0 4 11 0,-3 3-12 0,0 2 13 15,1 2-22-15,-1 1 4 0,0 1 6 0,-1 0-12 16,0 1 15-16,0 1-4 0,0 4-11 16,0 0 17-16,0 0-27 0,0 0-7 0,0-7 10 15,0 7 9-15,0 0-7 0,0 0-9 0,0 0 12 16,0-11-17-16,0 14 3 0,1-1 3 15,1 2 9-15,0 1-8 0,-2-1 18 0,3 1-11 16,-2 0-14-16,2 1 8 0,3 10 7 16,3-2-8-16,-4 0 8 0,4-1 6 0,-2-4-4 15,-1-1-1-15,3 5 8 0,-3-2-9 16,-2-3 3-16,1 2-7 0,3 2-15 0,-2-2 3 16,1-2 8-16,-3 0 14 0,1-1 3 0,0-2-22 15,-3 1 19-15,3-1 1 0,-2-1-17 0,-1 1-7 16,2-1 9-16,0 0 0 0,-1-1 9 15,-1 1-12-15,1-1 21 0,0-2-15 0,1 3 3 16,-2-4 16-16,0 1 1 0,1 1-17 0,1-2 10 16,-2 2-2-16,-2-2 4 0,0 0 14 15,0 0-15-15,7 0 1 0,-7 0-1 0,14-12-8 16,-10 7 7-16,-1-1-13 0,5-8 22 16,-1 0-8-16,1-1-8 0,-2-3 30 0,1 0-4 15,1 0 8-15,-1-2-36 0,1 3 19 16,-3-3 9-16,2 0-16 0,-2 2-2 0,-1-1 0 15,-2 4-3-15,-1 3 26 0,1 0 19 0,-2 12-24 16,0-11 0-16,0 0-4 0,0-3 0 0,0 0 0 16,0 1-1-16,0 2-18 0,0 0 10 15,0 2-16-15,0-1-1 0,0 3 1 16,0 0 12-16,0 7 7 0,0-10-16 0,0 3 8 16,0 7 0-16,0-8-2 0,0 8-16 0,0-10 3 15,0 10-1-15,0 0-36 0,0-7 11 0,0 7-3 16,0 0-14-16,-9-7 3 0,9 7-44 15,-1 2-31-15,-1 0-51 0,4 1 16 0,-4 1-120 16,2-2-73-16,-1 0 30 0,2 4-346 16,-3-3 93-16,-1 2 46 0,5-2 28 0,-4 0 44 15,0 4 0-15,-5 4 82 0,1 2 4 0,-3-2 42 16,1-2 34-16,-5 2 21 0,-2 3 20 16</inkml:trace>
  <inkml:trace contextRef="#ctx0" brushRef="#br1" timeOffset="-43349.14">33309 14063 624 0,'0'0'231'0,"0"0"-33"0,0 0-29 0,0 0 7 16,0 0-15-16,0 0-20 0,0 0-19 15,0 0 4-15,0 0-23 0,0-15 9 0,0 15-20 16,0 0 4-16,0 0-9 0,0 0 0 16,0 0-19-16,-5-6 12 0,-4 6-16 0,1 0 19 15,-2-4-28-15,0 7 10 0,1-3-13 0,-11 0 3 16,13 0 4-16,-12 11-9 0,1-8-5 15,-1-2-17-15,-8 0 21 0,9 1-20 0,-5-2-2 16,2 2 7-16,-5 0 2 0,9 0-18 0,-10-1 15 16,1 3-20-16,3-3 30 0,12-1-28 15,-5 0 1-15,-6 0 23 0,0 0-4 0,-2 0-12 16,1 0 6-16,-3 0-11 0,2 0 8 0,-4 0-24 16,0 0 35-16,-30 8-27 0,26-6 20 15,4 0-21-15,17-2-17 0,-8 0 2 0,-2 0 7 16,-2 0 0-16,-1 0 0 0,-2 0 4 15,2 0 3-15,-27 9 15 0,25-7-27 16,-1 0-3-16,2 3 20 0,-2-4 17 0,1 3-9 16,-1 4-14-16,1-5-14 0,-5 1 34 0,-1-2-4 15,-3 2-19-15,3 1 12 0,-2-2 21 0,3 0-51 16,1 1 13-16,-7-3 14 0,5 1-1 16,-3 1-15-16,3-2 1 0,0 0-6 0,4 1 35 15,1-1-44-15,3-1 15 0,-2 2 33 0,17-2-7 16,-3 0-21-16,-1 0-30 0,1 0-21 15,3 0-27-15,0 0-3 0,2 0-33 0,7 0-22 16,-8 0-38-16,8 0 15 0,0 0-266 0,0 0 18 16,-10 11 59-16,12-11-14 0,0 0 45 15,3 0 35-15,0 1-34 0,4-1 77 0</inkml:trace>
  <inkml:trace contextRef="#ctx0" brushRef="#br1" timeOffset="-41753.12">32774 14059 585 0,'-2'-4'225'0,"2"3"-27"0,-1-1-6 0,2-1-1 16,-2 3-15-16,1 0-2 0,1-3-29 16,1 3 11-16,-2-5-12 0,-2 7-8 0,4-3 5 15,-2 7 14-15,1-6-17 0,1 1 0 16,-2-4-19-16,-3-1 3 0,5-1 1 0,-3-1-12 15,2 10-13-15,-1-11-12 0,0 0-7 0,-2-1-8 16,3-6-9-16,-1 6 26 0,1 2-13 0,-1 6 15 16,0-11-18-16,0-1-2 0,0-2-4 15,0-1 10-15,0 1-11 0,11-21-26 0,-8 19-5 16,1 0 26-16,-4-1-30 0,6 2 14 0,-3 1-8 16,2-1 4-16,-5 4 0 0,1 1 10 15,2 3-9-15,-2-3 4 0,-1 7 0 0,0 3 2 16,0 0 4-16,0-7-16 0,0 7 11 15,0 0-23-15,0-8 19 0,0 8-13 0,0 0 4 16,0 0-4-16,0 0-22 0,0 0 14 16,4-11 9-16,-2 9-13 0,-3 4-1 0,1-4 7 15,0 1-2-15,0-3-1 0,1 4-11 0,-1-1-4 16,-1 1 17-16,0-4-17 0,2 4 17 16,-3 0-14-16,-2 0 15 0,4-1-6 0,1 1 1 15,2 1-5-15,-3 1 4 0,2-4-4 0,-2 4-5 16,-1-2 12-16,0 0-19 0,1 0 10 0,1 0-9 15,-5-2 12-15,4 2-14 0,0 0-1 16,-2 4 4-16,-2-4 3 0,0 0 0 0,-5 5-7 16,5-2-2-16,-6-2 1 0,1 3 5 15,0-1-4-15,-4 1-2 0,2-2 11 0,-1 2-6 16,-3-1-4-16,2-1 3 0,-2 0 9 0,2 1 3 16,-4-1-24-16,3 1 11 0,-1 0-2 15,2-3 16-15,-2 2-10 0,2-2-7 0,0 0-1 16,3 1 1-16,2-1 9 0,-1 1-22 0,2 0 9 15,-1 1 14-15,0-2 3 0,1 0-16 16,-2 1 3-16,-7 2 11 0,10-3 2 0,-9 0-11 16,2 0 2-16,-1 0 3 0,2 0-9 15,-13 11 3-15,12-9 10 0,3 0 3 0,0 1-7 16,0-1-17-16,4-2 2 0,6 0 11 16,0 0-4-16,-10 0-6 0,2 0 18 0,8 0-4 15,-9 0-7-15,0 0-1 0,3 0 6 0,6 0 3 16,-9 0-8-16,3 0 0 0,6 0 6 15,-11 0-16-15,4 0 4 0,7 0 11 0,-17 9-4 16,11-9 6-16,2 3-5 0,-1-3-1 0,1 1 6 16,-1-1-2-16,-2 3 7 0,1-1-24 15,2-2 10-15,0 0 5 0,-1 2-6 0,1-2-13 16,-1 0 23-16,1 0-2 0,1 3-10 16,-1-1 2-16,0-2 10 0,0 1-2 0,4-1-10 15,0 0 8-15,0 0 0 0,0 0 6 0,0 0-10 16,-5 0 20-16,5 0-7 0,0 0-2 15,0 0-2-15,0 0-8 0,0 0 11 0,-8 0-17 16,8 0 20-16,0 0-3 0,0 0-1 16,0 0-1-16,-7 0-7 0,7 0 1 0,0 0 4 15,0 0-2-15,-9 0-5 0,9 0 9 0,0 0-12 16,-5 0 11-16,5 0-12 0,0 0 10 16,0 0 7-16,-7 0-6 0,7 0-7 0,0 0 10 15,-11-8-6-15,9 6 0 0,1 2-1 0,0 0-5 16,1-1-6-16,0 1 14 0,0 0 8 15,0 0-21-15,0 0 14 0,0 0 5 0,0 0-9 16,0 0-12-16,0 0 15 0,0 0-20 0,0 0 19 16,0 0-7-16,0 0 8 0,0 0-13 15,0 0 6-15,0 0-3 0,0 0-2 0,0 0 17 16,0 0-7-16,0 0 2 0,0 0 3 0,0 0-4 16,0 0-14-16,0 0 9 0,0 0-3 15,-8 0 17-15,8 0-10 0,0 0 10 0,-9 10-11 16,9-9-5-16,-1 0 2 0,1 2 6 15,0-3 8-15,-3 1-21 0,3 1 3 0,-2-1 1 16,2 1-7-16,-3-1 14 0,3 3 6 0,0-2 2 16,0 0-9-16,0 2-1 0,0 1 2 0,-1-1-2 15,1 0-1-15,0-1 2 0,0 3 4 16,0 0 8-16,-1-1-8 0,1 0-18 0,0 1 18 16,0-6 2-16,0 0-4 0,0 8 1 15,0 0-9-15,0-8 13 0,0 10 1 0,0-1-14 16,0-2 1-16,0-1 10 0,0 1-1 15,0-7 5-15,0 11-8 0,0-1 11 0,0-2-9 16,0 2-6-16,0-2 3 0,0 1-16 0,0-1 19 16,0 1-10-16,0-2 0 0,0-1 11 15,0 1-6-15,0-7-8 0,0 9 23 0,0-9-5 16,0 8-9-16,0-1-13 0,0-7-28 0,0 7-26 16,0-7-25-16,0 8 10 0,0-8-91 15,0 6-43-15,0-6-25 0,0 8-43 0,0-8 28 16,0 0-141-16,0 7-68 0,0-7-3 15,0 0 38-15,0 0 67 0,0 0 23 0,0 9 14 16,-3-3 42-16,3-7 13 0,3-2-55 0</inkml:trace>
  <inkml:trace contextRef="#ctx0" brushRef="#br1" timeOffset="-41055.16">32458 13678 537 0,'0'2'234'15,"-3"-2"-25"-15,2 2-9 0,1-1-20 0,-3 1-10 16,2 0 0-16,1-1-26 0,-1 1-2 16,-1 0-3-16,1-1 1 0,1 0-26 15,-2 1 1-15,0 0 16 0,1-2-39 0,0 2 1 0,1-1-7 16,-1 1 10-16,-1-1-2 0,1-1 2 15,1 0 0-15,-1 2-3 0,-1-1 17 16,2-1-34-16,0 0-13 0,-1 2-7 0,1-1 52 16,1-1-9-16,-2 0-3 0,1 0 2 0,-1 0-15 15,1 0 20-15,0 0 9 0,0 1-16 16,0-1 3-16,0 0 0 0,0-1 7 0,-1 1-11 16,1 0 2-16,1-3-24 0,-1 2 2 0,0-2-2 15,-3-2-7-15,5-1-2 0,-1 1-12 0,-1-4-5 16,0-11-11-16,0 9 10 0,0-6-10 15,0-3-8-15,0-5 6 0,0 0-13 0,10-31 5 16,-5 25-7-16,-4 0-12 0,5 2 15 16,-4 1-3-16,2 3-1 0,0 3-15 0,-3-1 11 15,3 5 3-15,-4 3-6 0,1 2 23 0,1 4 0 16,-1 2-9-16,-1 0 20 0,0 3 0 16,0-2-14-16,1 3 18 0,-1-2-26 0,1 0 15 15,-1 2-9-15,3-1 2 0,-3 2-22 0,1-2-5 16,-1 1 8-16,0 1 3 0,0 1-10 0,1-2 21 15,-1 0-12-15,0 2-17 0,2 0 12 16,-2-1-14-16,1 1-4 0,-1-2-22 0,0 2-17 16,0 1-51-16,0 0 10 0,0 0-151 15,0 0-83-15,0 0 30 0,0 0-271 0,0-9 38 16,0 9 0-16,13-18 50 0,-3 14 57 16,-1-2 42-16,-3-2 16 0,1 4 24 0,-5-4 25 15,1 2 46-15,-2 5-46 0</inkml:trace>
  <inkml:trace contextRef="#ctx0" brushRef="#br1" timeOffset="-40282.54">32307 12820 702 0,'0'0'246'0,"0"0"-28"0,-3 0-7 0,3 0-26 15,-1 0-13-15,1 0 0 0,0 0-10 16,-1 2 8-16,-1-2-16 0,2 0-5 15,-1 0-12-15,0 0 46 0,1 0-32 0,0 1-17 16,0-1 29-16,0-1-22 0,0 1 23 0,0-2-17 16,0 1-14-16,0 0-6 0,1-1-12 0,-1-2-12 15,1 1-21-15,1-1-4 0,-1 0-18 16,0-4 3-16,2 4 4 0,3-12 3 0,1-2-21 16,-1 0-4-16,3 3-5 0,-3 0-17 15,2-2 0-15,1 5 10 0,-3-4-8 0,0 8 6 16,-3-2 10-16,1 5-21 0,-1 0 16 0,2 0 3 15,-3 1-12-15,1 0-7 0,-2 2-6 16,2-1 5-16,-1 2-1 0,1-4-3 0,-3 4-2 16,1 0 14-16,3 1-4 0,0 0-15 0,-4 0-11 15,0 0 17-15,7 0 0 0,-7 0-10 16,7 0 2-16,13 18-5 0,-8-10 10 0,-3 1-18 16,6 6 16-16,-5-1 0 0,-2 4-3 15,0-5-6-15,-2 3-9 0,-1-2 16 0,-1 0 1 16,0-2-8-16,-2 1-1 0,1-2-7 0,1-1 3 15,-3-1 8-15,2-2-10 0,0 3 4 16,0-6 9-16,-2 2 0 0,2-2-3 0,-2-2-8 16,3-1 17-16,0-1-6 0,-4 0-3 15,0 0 16-15,6 0-5 0,-6 0 3 0,17-11 3 16,-11 2-31-16,-3 1 16 0,2-3-2 0,-1-1 2 16,-2 0-5-16,5 0 7 0,-1-4-7 15,-2 1-9-15,4 0 17 0,-6-2-19 0,4-3 10 16,1 5 4-16,-2 4 11 0,4-3-16 0,0 2 2 15,0 1-10-15,0 1 15 0,0 1 2 0,1-3-12 16,-5 7 18-16,-1-1-28 0,0 2 23 16,-4 0-4-16,2 2-7 0,0 0 11 0,-2-1-11 15,0 3-19-15,0 0-11 0,0 0-37 16,0 0 8-16,-11-12-92 0,8 10-87 0,1 8 23 16,1-11-304-16,6 8 23 0,0 1 41 0,4 0 34 15,4 6 42-15,-4 0 13 0,4 0 38 16,0 2 30-16,-2 2 19 0,-1-5 16 0,-1 7 32 15</inkml:trace>
  <inkml:trace contextRef="#ctx0" brushRef="#br1" timeOffset="-37699.71">32469 14313 351 0,'0'0'85'0,"0"0"-11"0,0 0-9 0,0-15-8 16,0 15 62-16,0 0-14 0,0 0-13 16,0 0-25-16,0 0 21 0,0 0 15 0,0 0-23 15,14-29-19-15,-14 29-1 0,0-3 5 0,0 2 7 16,0-2-26-16,0 3 3 0,-1-3 11 0,1 2-9 15,0-1-10-15,0-2 13 0,0 4 8 16,-1-1 0-16,-1 1 4 0,5-2-2 0,-3 1 7 16,-1 0 7-16,-1-1-5 0,4-1 4 15,-2 3 11-15,0-1-24 0,-2-2 4 16,2 3-11-16,0 0-2 0,0 0 1 0,0 0-3 0,0 0 15 16,0 0-17-16,0 0 4 0,0 0-3 15,0 0-11-15,0 0 4 0,0 0 4 16,3-7 0-16,-6 6 18 0,3 2-8 0,-1-2-26 15,1 1 30-15,0 0-3 0,0 1-17 0,0-1-29 16,0 0 2-16,0 0 3 0,-4 0-10 16,4 0 38-16,0 1-29 0,0 1 33 0,0 1-17 15,0 0-16-15,0-1 12 0,-1 3 8 0,1-1 14 16,0 1-32-16,-1 1 16 0,2-1-11 0,-1 2 10 16,0 0 2-16,0 1-5 0,0 3-3 15,0 2-3-15,0-2 14 0,0 0 21 0,0 5-8 16,0-1-21-16,0 0 18 0,0-2-17 0,0-1-18 15,0 0 8-15,0-2 12 0,0 2-6 16,0 3-8-16,0 0-9 0,0-1 17 16,8 12 10-16,-7-16-36 0,-1 0 30 0,1-2-3 15,-1 0 0-15,1 0-15 0,1-1 14 0,-1 0-3 16,-1-1 7-16,1 1-1 0,2 0-40 16,-3 2 25-16,3-3-21 0,0 11 9 0,0-5 7 15,-2-1 1-15,2-2 8 0,-3-3 3 0,1 1-14 16,1 1-1-16,-2 0-17 0,0-2-1 15,0-6 26-15,0 0-26 0,0 7 11 16,0-7 12-16,0 9-1 0,0-2-25 0,0 1 20 16,0-8-4-16,0 7 12 0,0-7-6 0,0 8-16 15,0-8 23-15,0 8-7 0,0-8-9 16,0 7-12-16,0-7 13 0,0 0 4 0,0 7 4 16,0-7-9-16,0 0-1 0,0 6 10 0,0-6-14 15,0 0 4-15,0 0-2 0,0 8 6 0,0-8-15 16,0 0-30-16,0 0 5 0,0 0-15 15,0 0-17-15,0 7-33 0,0-7-1 0,0 0-18 16,0 0-28-16,0 0-13 0,0 0-30 16,0 0-9-16,0 0 18 0,0 0-86 0,-3 11-51 15,3-11-32-15,0-2-66 0,0 4 63 16,0-4 22-16,0 2-26 0,0 0 81 0,0 2 6 16,1-2 5-16</inkml:trace>
  <inkml:trace contextRef="#ctx0" brushRef="#br1" timeOffset="-37178.75">32610 14745 401 0,'1'3'286'0,"-3"-4"-22"0,3 1-40 15,-1-2-11-15,1 1-6 0,-1 0-32 0,0 2-1 16,-2-2-26-16,2 3-8 0,0-3 15 0,0 1-5 15,0-1-10-15,0 2-19 0,0 0-28 16,0 1 10-16,1-1 11 0,0 2-26 0,-1 0 13 16,-2-1-22-16,2 0 33 0,3 2-47 0,0 1 2 15,-4 2-7-15,-1 1-13 0,2 4 1 16,0-12 17-16,0 0-12 0,0 9-18 0,0 1 16 16,-10 4-21-16,10 0 6 0,-5-2-10 0,4-3 12 15,-3 5-29-15,0-8-1 0,-1 1 49 16,0 1-6-16,1 0-27 0,0 0-11 0,-5-6-1 15,3 5 34-15,1-1-13 0,0 2 3 0,-1-4 19 16,-1 3-30-16,3-1 14 0,0-4 2 16,0 1 3-16,2-2-22 0,-2 0 29 0,1 1 7 15,2 0 0-15,1-2-9 0,0 0-20 16,0 0 4-16,-10 0-2 0,10 0 2 16,-8 0 1-16,8 0-8 0,-14-13 10 0,-4 8-30 15,12-2 18-15,-2-1-10 0,1 5-6 0,-4-6 18 16,2 3-37-16,-2-3 24 0,2 3-7 0,4 3 4 15,-2 1 5-15,2-1-16 0,3 2 20 16,-2-1-9-16,1 1-7 0,1-1-6 16,2 2 13-16,-3-4-62 0,2 4 6 0,0 0-89 15,-1 0-49-15,1-2-79 0,0 2 26 0,1-1-271 16,0 1 41-16,0 0 20 0,0 0 35 16,0 0 65-16,0 0 8 0,0 0 43 0,0 0 17 15,9-8 9-15,-8 6 16 0</inkml:trace>
  <inkml:trace contextRef="#ctx0" brushRef="#br1" timeOffset="-34882.54">32469 15326 616 0,'0'0'229'0,"0"0"-13"16,0 0-21-16,0 0-9 0,0 0-8 0,0 0-26 15,0 0 15-15,0 0-4 0,0-15-24 16,0 15-12-16,0 0 14 0,0 0-25 0,0 0-3 16,0 0-19-16,0 0 18 0,0 0-15 15,0 0 7-15,0 0-27 0,0 0 8 0,0 0-33 16,0 0-13-16,0 0 19 0,0 0-23 0,0 0 0 15,0 0-10-15,0 0 30 0,0 0-17 16,0 0 24-16,0 0-7 0,-13 3-6 0,13 3-13 16,3 0-4-16,-3 0-5 0,1 1-2 15,-1-7-3-15,3 12-1 0,-3-5 20 0,0 0-4 16,0 0-5-16,1 0-4 0,-1 0-1 0,1 0 1 16,-1-2-10-16,0 4-10 0,0-5-1 15,0 2 1-15,2-2-4 0,-2 0 40 0,0-1-3 16,1 1-6-16,-1-3 18 0,1 1-9 0,2-1-18 15,-3-1 13-15,2-1-8 0,2-1 1 0,-3 0 7 16,11-7-11-16,-3 2-16 0,1-5-14 16,-1-1 10-16,0-1 9 0,-1-1-6 0,1 3 16 15,-2-3-3-15,2 2-21 0,0-3 7 16,0 7 9-16,-1 2-11 0,-3-2-11 0,1 1 6 16,2 4-21-16,-3-4 26 0,-1 5 1 0,0 0-10 15,0-1-12-15,-2-1-9 0,1 4 25 16,2 0-6-16,-5 1-12 0,0 0 2 0,0 0 0 15,0 0-2-15,11 15 10 0,-12-5 17 16,1-2-15-16,4 2-4 0,-1 0-8 0,-3-10 37 16,5 19-17-16,-4-8-3 0,2 0-9 0,-1-1 25 15,-1-3-19-15,-1 3-4 0,3-3 12 0,-2 0 0 16,0-2-16-16,-1 1 21 0,3 0 5 0,-3-5-23 16,0-1-5-16,0 0 10 0,4 1 2 15,-4 0 8-15,-2 1-23 0,5-2 11 0,-2-3 8 16,-1 1-11-16,3-3 6 0,1 4-9 15,-2-3 0-15,1-6 1 0,1 3 18 0,1-1-10 16,-3-3 5-16,3 4-16 0,-2-1-3 0,1-2 4 16,1-1 0-16,-1 3 2 0,3 1-1 0,-3 0 3 15,0 3 2-15,0-1-8 0,0 1 18 16,0-2-15-16,0 5 4 0,-1-2-2 0,1 2 2 16,-3-3-1-16,1 3 19 0,-2 1-21 15,0 0 21-15,0 0-15 0,6 16 0 0,-5-9 1 16,-2 1-2-16,2 3-2 0,2 0 2 15,6 1 0-15,-8 1 0 0,3-2 0 0,-3 9 0 16,7-12-26-16,-8 6 15 0,1-3 1 0,3 0 1 16,0 0 7-16,-3-2 1 0,2-2 0 15,-2 1 21-15,4 4-1 0,-2-9-44 0,-1 3 12 16,-1-6 12-16,1 8 0 0,-2-4-40 0,1-2-8 16,0 1-14-16,-2-5-31 0,1 2-23 15,0 0-15-15,0-1-28 0,-1-2-50 0,3 3 19 16,0-4-106-16,-4 1-71 0,4 0-28 15,0 2 57-15,1-2-1 0,6-1 24 0,-4 0 19 16,2-2 10-16,-3 2 26 0</inkml:trace>
  <inkml:trace contextRef="#ctx0" brushRef="#br1" timeOffset="-34126.53">33067 15291 348 0,'0'-5'286'0,"3"-1"-38"0,-6 1-30 16,5 2-2-16,-2 0-36 0,1-3-9 0,-5 3-3 15,4-1 3-15,4-1-30 0,-4 1 17 0,-3-2-8 16,3 4-22-16,-1 1-33 0,1 1 9 0,0 0-20 16,0 0 17-16,0 0-48 0,-18-18 1 15,12 18 3-15,-2 1-1 0,2-4-16 16,-2 1 20-16,8 2-34 0,-7 0 37 0,-2 0-6 15,1 0-5-15,-7 10-41 0,8-3 18 0,0 0-7 16,-1 2 21-16,1 0 8 0,-2 0 9 16,2-5-30-16,2 5-15 0,1 1-4 0,4 3 19 15,-4-7 6-15,4-6-7 0,0 0-7 16,0 11-23-16,0-2 19 0,0-2-12 0,13 4 17 16,-9-8-16-16,2 0 8 0,-1-2-13 0,6-4 4 15,-8 2 42-15,7-2-14 0,-2-1-24 16,0-2-15-16,1-2 4 0,-2-1 6 0,5 0-9 15,-3 1 13-15,1-2 22 0,-1 0-31 0,-2-1 7 16,-1 1-15-16,4 2 9 0,-4-3 16 16,1 0-22-16,-1 1-17 0,-2 2 3 0,1 1 16 15,-1-1-5-15,-4 3 14 0,5 3 10 0,-4 0-29 16,2-1 15-16,-3-4 20 0,0 3-18 0,0 4-1 16,0 0-7-16,0 0 9 0,0 0 8 15,0 0 14-15,0 0-12 0,5 0-10 16,-6 0-27-16,1 3 37 0,-4 0-3 0,4 1-42 15,-3 0 23-15,1 0-6 0,3 3 23 0,-5 3-29 16,3-1 40-16,-2 1-21 0,0-1-8 0,0 2 13 16,3-1 2-16,-4-2 8 0,3 2 1 15,1 2-14-15,0-12-14 0,0 15 25 0,0 0-2 16,10 15 0-16,-5-16 15 0,-3 0-9 16,1-1-1-16,5 3 25 0,-3-2-12 0,3 2-3 15,-6 0 2-15,7 2 5 0,3 2 12 16,1-1-3-16,-8-5-6 0,0 3 10 0,-1-3-14 15,-3 3-9-15,0-1-3 0,-1-9 20 16,0 5-8-16,-12 16 1 0,8-16 11 0,-1-1-37 16,-3-1 22-16,0 1 1 0,1 0-1 0,0-2 19 15,-3-2-27-15,-2-1 1 0,3 1-8 0,-1-2-2 16,0-1 13-16,-3-2-9 0,3 3-1 16,-1-5 11-16,11 0-18 0,-12 0-39 15,1 0 3-15,-1 0-125 0,-2 0-39 0,-20-14-73 16,17 5 27-16,-1 6-257 0,1-3 25 0,1 2 20 15,4 3 76-15,2 1 13 0,4 0 12 0,3-2 34 16,2 0 22-16,3 1 8 0,1 1-9 16</inkml:trace>
  <inkml:trace contextRef="#ctx0" brushRef="#br1" timeOffset="-31357.22">27559 13478 544 0,'0'0'204'16,"0"0"-31"-16,0 0-9 0,-22 23-38 15,10-14 26-15,0-1-27 0,0 0-3 0,2 0-18 16,-3 0-6-16,1 0-14 0,0 1 2 0,0-2-5 16,1 4-3-16,1-2-20 0,1-2-8 15,-2 3 12-15,-3 1-22 0,1-4 11 0,6 6-3 16,-6-4-3-16,1 4 2 0,0-2-12 0,1 0 19 15,-1 3-29-15,-2-3 4 0,1 0 4 16,-1 0-6-16,1 0-6 0,-1-2 10 0,2 3-6 16,0 1-14-16,-4-3-1 0,3-1-3 0,3 1 6 15,-3-2 1-15,3 2-6 0,-2 0 10 0,-1-2 2 16,0 2-16-16,0 0 6 0,-1-3-8 16,0 1 10-16,2 2 2 0,-1-1-10 0,0-2 0 15,-3 1 9-15,5 1-3 0,-3 0-5 16,1 2 3-16,-1 0-14 0,2-2 9 0,1 0-2 15,-6 0 3-15,4 2 2 0,1-1-4 0,-1 1-2 16,1 0-6-16,-2-1 12 0,4-3-5 0,-2 4 3 16,0 1 9-16,-1-3-1 0,0 2-22 15,3-1 8-15,-2 0 2 0,-2-1-2 0,0 1 2 16,0 0 2-16,-2 2 3 0,-1 0-2 16,0-1 2-16,-2-2 5 0,0 2 15 0,1 2-4 15,0-5-6-15,2 2 13 0,-1 0-25 0,0 0 6 16,-2-1 0-16,6 0 3 0,-2-2 6 15,2 2-7-15,3-2-12 0,0-1 20 0,2-2-21 16,3 3 4-16,-1-3 2 0,-6 4 3 0,1 0-13 16,-1 2 10-16,3-2-9 0,2-2 21 15,1 1-16-15,-5 4 0 0,-1-1 10 0,0 0-16 16,0 1 23-16,1 0-9 0,-1-2-1 16,3-3 18-16,4 3-12 0,-8 0 2 0,3 0-11 15,2-1-6-15,1-3 22 0,-1 2-23 0,6-4 9 16,-4 3 9-16,3-4-12 0,-3 4 20 15,-4 4-28-15,3-2 21 0,0-2-23 0,2-1 27 16,-1 1-16-16,-2-2-3 0,-4 6-13 0,2-2 8 16,-4 2 14-16,1 3 6 0,-1-4-30 15,0 0 12-15,0 2-6 0,0-4-4 0,1 2 8 16,-1-1 22-16,1-1-22 0,3-1 24 16,-1 3-27-16,3-2 4 0,-1-3-4 0,4-1 6 15,-1 1-7-15,3 0 5 0,-2-2-4 16,0 4 7-16,-1-3-10 0,-5 6 8 0,2-3 2 15,-3 4 15-15,0-2-7 0,2 2-14 16,-2 2 1-16,3-5 25 0,-1 4-2 0,-1-1-18 16,3-3 4-16,0 0-4 0,3-1-5 0,-2-1 17 15,1 0-28-15,3 0 32 0,-1-1-27 16,1 0 6-16,-1-1 5 0,-1 0 17 0,0 2-22 16,0-2-1-16,1 1-4 0,-4 7 3 15,-2-4 12-15,3 0-8 0,1-1-4 0,0-2 20 16,1 2-18-16,0-5-2 0,-1 3-2 15,2-1-33-15,0 1-23 0,0-3-38 0,0 2-32 16,1 0 12-16,0 0-225 0,0-2-33 0,0 2-12 16,1 0 83-16,0-3 6 0,0 3-36 15,2-3 66-15</inkml:trace>
  <inkml:trace contextRef="#ctx0" brushRef="#br1" timeOffset="-29818.33">27368 13634 459 0,'0'0'202'0,"0"0"-1"0,0 0-21 0,0 0-33 16,0 0 11-16,0-15-7 0,0 15-16 15,13 0-5-15,-13 0-7 0,0 0-10 16,22-27-9-16,-20 24-5 0,2 0-16 0,0-1-4 16,1 0 12-16,10-3-16 0,-2-1-4 0,1 0 6 15,-1 3-15-15,5-4-7 0,-4 3 27 16,4-5-10-16,-3 6-23 0,2-1 9 0,-4-1-8 16,2 1 3-16,-1-2 8 0,1 4-30 15,-2-2-1-15,-1 1 4 0,-2 1 22 0,-1-1-36 16,-3 4 0-16,2-2 4 0,10-4 20 0,-5 0-22 15,-1 0 4-15,-1 3 1 0,-1 0-16 16,-4 0 20-16,0-2-29 0,0 2 25 0,-4 2-40 16,2 0-30-16,-1-2-23 0,-2 2-36 15,0-1-61-15,2 1 16 0,-3-1-223 0,0 1-9 16,0 0 15-16,0 2 42 0,0 0 24 0,-3 0 19 16,1 0 4-16,-1 1-9 0</inkml:trace>
  <inkml:trace contextRef="#ctx0" brushRef="#br1" timeOffset="-29187.07">27784 13422 657 0,'0'2'218'0,"1"-1"-5"16,1 0-31-16,1-1-6 0,0 3-15 0,-1-1-18 15,-1 2 0-15,1-3-20 0,0 3-7 0,-1 2 9 16,1-1-30-16,-1 3 3 0,0-2 13 16,1 2-25-16,1 14-9 0,-1-4 9 0,-1-2 17 15,2 2-31-15,0-1 21 0,0 2-16 16,1 4 4-16,1-5-33 0,-1 5 9 0,-2-3 9 16,0-5 11-16,3 6-29 0,-1 0 32 0,1-2-41 15,0 1 17-15,0-1-6 0,-1-1-19 16,1 2 28-16,-3 4-8 0,1-5-29 0,-2 0 12 15,2 1-24-15,6 4 20 0,-7-2-19 16,-1 5 11-16,1-1-12 0,-1-3 24 0,0 5-18 16,-1 4 12-16,0-13-17 0,0 5-1 15,0-1 11-15,0 4 9 0,0-2-25 16,0-3-3-16,0 2 3 0,0-2 19 0,0-3-7 16,0-1 0-16,0 2-1 0,0-2-9 0,8 15-2 15,-5-20 21-15,-2-4-3 0,0 3-2 16,2-4 4-16,-2 0-10 0,2 1 5 0,-3-1-9 15,2-1-1-15,3 11-2 0,-4-6 6 0,1 1 12 16,-1-3-16-16,0 0 8 0,1-1-5 16,-1 10-14-16,1-6 22 0,0-1 1 0,0-1-7 15,0 0 15-15,4 5-8 0,2-1 9 0,-3 1 4 16,2-2-14-16,1-2 10 0,-2-1-15 16,1-2 5-16,-3 5 8 0,1-6-35 15,-1 0 32-15,-2-3-15 0,1 0 4 0,-1 1 13 16,0-4-15-16,0 0-6 0,-1-2-5 0,1 3-9 15,-2-2-22-15,0-1-9 0,2 3 4 16,-2-3-72-16,0 0 11 0,0 0-46 0,0 0-7 16,0 0-2-16,0 0-18 0,-11 14-14 0,8-10-35 15,1-1 24-15,0 1 18 0,1 2-42 0,0-1-39 16,-2-2-62-16,1 2-51 0,-1 0-14 16,3 0 42-16,-1-2 45 0,-1 0 12 15,1-1 26-15</inkml:trace>
  <inkml:trace contextRef="#ctx0" brushRef="#br1" timeOffset="-28216.13">27991 14812 517 0,'-3'0'262'0,"-1"0"-34"0,2-1-19 15,-3 1-5-15,0 0-31 0,1-2-9 0,-3 2 0 16,2 0-19-16,-1 0-7 0,-4-1-2 0,10 1 9 16,-7 0-11-16,-1 0-10 0,-7 0-26 15,0 0 6-15,-2 0-15 0,3 0-2 0,1 0 3 16,-3 0-7-16,-1 0-26 0,2 0-10 16,-3 0 8-16,1 0 22 0,-2 0-25 0,4 0-7 15,-5 0-13-15,3 0-4 0,-1 0-16 0,-1 0 15 16,-2 0-2-16,2 0 7 0,-1 0-12 15,-21 1 4-15,21 5 1 0,2-2 9 0,1-1-2 16,-2 1 14-16,3 0-32 0,-3 1 6 16,3-2 14-16,3-1-28 0,-5 1 16 0,4-2 17 15,2 3-6-15,2-1-13 0,-6 1-17 0,5-1 12 16,-7-2 1-16,0 2 4 0,0 6-22 16,-1-8 27-16,4-1-15 0,-7 3 2 0,-1-2-12 15,2-1 19-15,0 2-2 0,0-2-5 16,2 2 0-16,-3-2-2 0,2 0 21 0,3 3-2 15,7-3-4-15,-3 0-9 0,2 0-7 16,-2 0-1-16,3 0-21 0,-1 0 2 0,-2 0 24 16,-2 0-3-16,-15 12 0 0,11-9-2 0,4-3 0 15,2 0 26-15,13 0-11 0,-15 0-22 16,-4 0 9-16,2 0 2 0,-2 0 0 16,0 0-3-16,5 0-5 0,-1 0 2 0,3 0-12 15,3 0 10-15,-1 0-13 0,-4 13 31 0,14-13-13 16,0 0 8-16,-9 0-21 0,0 0-4 0,3 0-1 15,6 0 6-15,-10 0 5 0,2 0-9 16,0 0 0-16,-5 0 16 0,-16 11-11 0,11-4 14 16,3-1 14-16,4-2-17 0,-5 1 2 15,4-1 7-15,-7-1 4 0,5 1-13 0,-2 1 8 16,1 3-19-16,0-6-12 0,2 1 32 16,1 0-15-16,1 0 16 0,4-2 0 0,-2 1-4 15,1-1-2-15,0-1-23 0,1 1-1 0,-1 1 20 16,-9 0-5-16,2 0-17 0,0 1 36 15,1-1-21-15,2 0 7 0,2 0-4 0,-7 1-25 16,6 0 23-16,-2-2 8 0,4 1-2 0,0 0-14 16,9-2 11-16,-9 0-6 0,-1 0 0 0,-3 0 0 15,2 0-10-15,-1 0 5 0,3 0-6 16,-11 9 3-16,11-7 15 0,-9 3-7 0,4-3 1 16,-4-1 6-16,3 4 17 0,-3 1-22 15,1-3-4-15,3-2-9 0,-1 6 21 0,-1-7 2 16,2 6-5-16,-2-2-29 0,4-1 34 0,-4 1-12 15,3-2 5-15,3 0 2 0,1 1-9 16,0-2-11-16,2 0 10 0,1 1-8 0,1-2 1 16,0 1 15-16,-1-1-2 0,3 0-27 15,-3 2 30-15,6-2-9 0,0 0 10 0,-7 0-15 16,7 0 21-16,-8 0-17 0,8 0 8 0,-7 0-7 16,7 0 11-16,-8 0-19 0,8 0 13 0,-10 0-11 15,10 0-17-15,-8 0 3 0,2 0-21 16,6 0-1-16,-7 0-60 0,7 0-4 0,-10 0-3 15,10 0-36-15,-6 0 4 0,6 0 1 16,0 0-25-16,-7 0-22 0,7 0 19 0,-11-12-101 16,8 8-65-16,3 2-40 0,-1-3 12 0,1 3 15 15,-1-3 19-15,2 0 31 0,0 1 8 16,-1 1-42-16</inkml:trace>
  <inkml:trace contextRef="#ctx0" brushRef="#br1" timeOffset="-27574.16">26018 14705 386 0,'1'2'227'0,"-1"-1"-38"15,1-1 9-15,-2 2-18 0,0 0-8 0,0 1-3 16,-2 0-11-16,0-1-17 0,2 1 6 16,-4 3-18-16,4-2-11 0,-3 1 14 15,2 0-16-15,-2-1 2 0,-3 8-14 0,-1-2-28 16,1-2 1-16,3-1-3 0,-2 0-1 0,-3 4 9 15,-3 0-31-15,3 1 0 0,-1-1 18 16,-3 1-34-16,4-1-8 0,-1-1 12 0,-3 1-1 16,3 2 6-16,-4-1-2 0,3 1-20 15,0 2 24-15,0-4-37 0,-2 2 13 0,1-4 2 0,-2 1 7 16,4 2 4-16,-2 0-16 0,-1-2-3 16,4 1-10-16,-3-2 0 0,1 1-5 0,2 0 14 15,0-3 7-15,1 0-8 0,2-2-3 16,1 0 12-16,-1-2 3 0,2-1-35 0,-3 2 39 15,3 0-30-15,-1-1 5 0,2 0 5 16,1 1-18-16,-2-1 8 0,0-2 12 0,3 1-16 16,-3 1-1-16,3 1 23 0,-2-3-7 0,1 0 12 15,-1 1-28-15,1 0 7 0,0-2-8 0,1 2 40 16,1-1-38-16,0 1-15 0,0-2 29 16,0 0-2-16,0 0-12 0,0 0 15 0,0 0 11 15,0 0-43-15,-3 5 16 0,3-5-13 0,3 0 29 16,0-1-12-16,-1 1-5 0,3 0 8 15,1 0-17-15,1 0 10 0,2 0 16 0,0 0-5 16,5 0-8-16,1 0-3 0,-2 0-11 0,0 0-13 16,6-10-66-16,-13 10-57 0,2 0 15 15,-4-1-315-15,0-1 51 0,1 1 0 0,-1-2 51 16,0 1-21-16,-1 2 76 0,0-3 20 16,2 0 16-16</inkml:trace>
  <inkml:trace contextRef="#ctx0" brushRef="#br1" timeOffset="-25749.02">26721 14063 758 0,'0'0'212'0,"0"0"0"0,13 0-18 0,-13 0-6 16,0 0-28-16,0 0 33 0,0 0-36 15,0 0 3-15,0 0-1 0,14 0-18 0,1 22-5 16,-15-22 37-16,2 0-33 0,-1 1-10 15,0-1 10-15,0 0-15 0,1 0 24 0,-2 0 9 16,1 0-11-16,-1-1-20 0,0 0-22 16,-1 0 6-16,-1-4-21 0,1 0 4 15,0 0 10-15,-2 0-5 0,3-1-20 0,-2 1-4 16,-6-12 7-16,3 1-24 0,0-1-6 0,1-1 0 16,0 0-10-16,0 0 5 0,0 2-20 0,2 4 7 15,-1 2-1-15,3 0-1 0,-2 2-3 0,2 1-14 16,-2 0 11-16,2 0 5 0,-2 2-14 15,1-1-9-15,-2 1-1 0,3-1 10 16,-1 1-2-16,-2 0-6 0,3 0-5 0,-1 0 11 16,-1 1-2-16,0 0-14 0,1 0 16 0,0 1-3 15,-1-1 7-15,2 1-9 0,-2 2-8 16,1-2-11-16,-1-1 12 0,2 1 2 0,0 1 15 16,-1-1-2-16,1 1-4 0,0 1 6 0,-1-2-10 15,1 2 6-15,0-1 6 0,-2 1-16 16,2 1 6-16,0-1-3 0,0-1 6 0,0 0-13 15,0 2-3-15,0 0 13 0,0 0 1 0,0 0-21 16,0 0 1-16,0 0 12 0,0 0 2 16,0 0-15-16,0 0 11 0,0 0 1 0,-5-5-1 15,5 5-2-15,0-1 0 0,0 1 0 16,0 0-3-16,0 0-2 0,0 0 4 0,0 0 1 16,-1-2 1-16,0 2 10 0,0 0-2 0,-1 0-6 15,2 0 6-15,0 0 7 0,-1 0 6 16,0 0 9-16,-1 0 0 0,2 0 10 0,-1 0 5 15,0 0-9-15,1-1 10 0,-1-1-4 0,-1 2-5 16,2-2 6-16,-1 1-11 0,1-1-18 16,0-1-3-16,0-1-2 0,-1 4 6 0,-1-3 1 15,1 0 7-15,0 3-9 0,-2-2-3 0,3-1-15 16,0 1 7-16,-1 1 9 0,1-2-13 0,-1 2 7 16,-1 0 11-16,2-1-11 0,0 2-3 15,-1-1 10-15,0-1-4 0,1 2-13 0,-2-2 0 16,0 2 8-16,2 0-2 0,0 0-8 15,0-2 0-15,-1 2 10 0,-2 3 8 0,-1 1-21 16,-5 9-6-16,-4-4 9 0,1 4 8 0,-2-4-1 16,-3 4-12-16,2 2 21 0,-2 2-13 15,-2 2-8-15,2-3 5 0,-3 1 7 0,2-1 0 16,-2 1-9-16,2-1-2 0,1 0 2 0,-1-4-2 16,0 4 6-16,0-8-2 0,6 6 6 0,0 1 1 15,-1-6 4-15,4-1-17 0,3-1 7 16,0-3 16-16,1 2-5 0,3-2-12 0,-2-2 5 15,2 1 2-15,0 0 7 0,1 0 0 16,1-1-12-16,-2-1-9 0,0 0 9 0,2 2-3 16,-2-3 7-16,1 1 4 0,1 0-17 0,0-1 15 15,0 0-11-15,0 0 11 0,0 0-11 0,0 0 7 16,0 0-9-16,0 0-3 0,0 0 5 16,0 0-2-16,0 0 3 0,0 0-14 15,0 6 0-15,0-6 12 0,0 0-1 0,0 8 5 16,0-8-7-16,0 8 13 0,0-8-5 0,0 8 4 15,0-2-15-15,14 18 10 0,-10-11 13 16,1 3-6-16,1 4-9 0,0-5 4 0,1 5-3 16,-1-2 6-16,-1 1-7 0,-1-1-4 15,1-7 11-15,2 7-15 0,-2-2 9 0,0-1 12 16,1 0-19-16,-2-5-10 0,-3-2 7 0,3 1-25 16,0-4-9-16,-3-1-33 0,3 0-34 0,-1-2 11 15,1-2-159-15,-2 0-87 0,-2 0 30 16,0 0-228-16,8 0 53 0,-8 0-7 0,0 0 64 15,16-11 52-15,-12 8 49 0,-4-1 10 16,3-2 38-16,-1 1 8 0,0-1 19 0,3-11 1 16</inkml:trace>
  <inkml:trace contextRef="#ctx0" brushRef="#br1" timeOffset="-25149.05">26552 13870 675 0,'-2'0'240'0,"-1"1"-12"0,1-1-39 16,0 0 16-16,0 0-4 0,1 0-20 0,-1 0 13 16,2 2-21-16,-2-2-4 0,0 1-15 15,2-1 27-15,-1 0-14 0,-1 0-17 0,0 0 36 16,1 0-14-16,1 0-2 0,-1 0-16 16,0 0-1-16,1 1-7 0,0-2 6 0,-2 1 3 15,2 0-5-15,-1 0-2 0,0-1-2 0,-2-1-1 16,2 1-29-16,0-2-2 0,-1 0-1 15,-2-3-21-15,2 3 3 0,-1-2-9 0,-8-10-8 16,-1 1-1-16,1-4 4 0,-1-3-5 16,-2 2-18-16,0-4 7 0,1 0-16 0,-2 0-3 15,2 3 10-15,-1-6 4 0,0 2-20 0,3 0-10 16,-3-1 2-16,3 2 16 0,-1-3-12 0,1 4 22 16,2 3-18-16,2 1-4 0,-3 0 25 0,2 2-6 15,3 0-6-15,0 5 16 0,1 1-1 16,-1-1-25-16,2 5-8 0,1 0 3 15,0 2-5-15,0 1-9 0,0-2-2 0,2 1-1 0,-1 1 19 16,0 0-3-16,0-1-5 0,-1 3-2 16,2-2-18-16,-1 2-1 0,1 1-64 0,0 0-11 15,0 0-27-15,0 0-28 0,0 0-37 0,0 0 16 16,0 0-107-16,-4-10-33 0,4 9-34 16,0 1-59-16,-1 0 34 0,1 1-229 0,1 0 32 15,-1 1 66-15,0 1 50 0,0-3 16 16,0 0 7-16,0 0 57 0,0 0-30 0,0 0 92 15,0 0 31-15,0 0-7 0</inkml:trace>
  <inkml:trace contextRef="#ctx0" brushRef="#br1" timeOffset="-24659.08">26184 13342 813 0,'0'0'282'0,"0"0"-45"16,0-3-28-16,0 3 11 0,-2-1-2 0,2 1-39 15,0 0 27-15,0 0-21 0,0-2-7 0,0 2-20 16,1-1-16-16,-1-1-16 0,-1 1 57 15,1-2-4-15,-2 1 11 0,1 1-17 0,1-3 5 16,-1 2-15-16,-1-3-20 0,1 1-26 0,1 0 11 16,-2-3-17-16,2-1-6 0,-2 2-23 15,0-13 8-15,2-2-10 0,-3 1-11 0,3 12-7 0,0-3-6 16,0 0-6-16,0 1-10 0,0 2 3 16,0-1 6-16,12-4-24 0,-11 7 9 0,2 2-3 15,-1-1 3-15,1 2-11 0,-1-2-6 16,3 1 1-16,-1 1 3 0,1 0-3 15,-1 2-5-15,0-2 11 0,1 2-17 0,0-1-5 16,-5 2 9-16,9 0 5 0,4 0-3 16,2 0 2-16,15 12-6 0,-16-7-6 0,2 2-9 15,-3 2-34-15,-2-6-18 0,-1 4 5 0,1 2-113 16,1-1-52-16,-3-4-55 0,-2 1 24 16,6 3-284-16,-3-3 21 0,-1 0 66 0,2-1 9 15,-3-1 37-15,-4 1 33 0,-1 0 31 0,-1 0 28 16,-2 0 9-16,0-4 35 0,0 0-30 15</inkml:trace>
  <inkml:trace contextRef="#ctx0" brushRef="#br1" timeOffset="-21765.67">26113 13167 304 0,'0'0'152'15,"0"0"-40"-15,0 0 50 0,0 0-23 16,0 0-13-16,0-15-12 0,0 15-14 0,0 0 16 16,0 0-5-16,0 0-25 0,0 0-11 0,2-24 12 15,-2 22-11-15,0 1-15 0,0 1 11 0,1-2-14 16,1 1-10-16,-4 1-13 0,2-1-6 15,2 1 18-15,-1-2-10 0,-2 1 9 0,2-1-5 16,0 2-14-16,-1 0-23 0,0 0 4 0,2-1 17 16,-2 1-7-16,0 0-24 0,0 0 31 15,1 1-4-15,0-1 18 0,-2 3-10 0,0 1 9 16,2 1-5-16,-2 0 31 0,1 0-17 0,-2 1-4 16,-3 11 7-16,5-17 17 0,-5 21-23 15,0-3-6-15,-1-6 25 0,3 1-3 0,-3 2-5 16,3-1-10-16,-2 1-4 0,1-2 6 15,0 2-23-15,2-4 6 0,-1-1-20 0,-2-2 8 16,3-1 8-16,0 0-23 0,0-1 15 0,-1-1-6 16,3-1-4-16,-1 1-2 0,1 1 24 15,0-4-10-15,-2 3-2 0,1 0-16 0,1-5-4 16,0 0 17-16,0 7 2 0,0-7-23 16,0 10 26-16,0-4-33 0,0-6-42 0,0 10-33 15,0-3-70-15,0-7 15 0,0 10-299 0,0-3 58 16,0-7 37-16,0 8-25 0,0-8 70 15,0 0 9-15,0 0-9 0</inkml:trace>
  <inkml:trace contextRef="#ctx0" brushRef="#br1" timeOffset="-20622.74">26680 14302 494 0,'0'0'236'0,"0"0"-49"0,0 0-9 16,0-15-31-16,0 15-13 0,0 0-20 0,0 0 8 15,0 0-25-15,0 0 2 0,23-27-13 16,-23 26-18-16,-1 0-12 0,2-1 5 0,-1 2-3 15,0-2-2-15,0 1-26 0,0 0 11 16,-1 2 3-16,1-2-1 0,0 1 5 0,0-1 2 16,0 1 5-16,0 0 5 0,-1 0-8 15,1 0-5-15,0 0-10 0,0 1 8 0,-2-1-8 16,2 0 7-16,0 2 10 0,-1-2 10 0,0 4-28 16,1-2 6-16,-3 1 8 0,2 3-27 0,0-4 19 15,-1 5 2-15,2 0-12 0,-5 12 30 16,-1-1-24-16,2 2 9 0,0 1-2 15,0 3-27-15,-2 1-2 0,-3 3 18 0,1 0-7 16,-1-4 11-16,0 7-2 0,-2-2-1 0,-1 0-6 16,0 9 11-16,0-6 8 0,2 2 13 0,-3 2-23 15,2 1-3-15,-1-2 43 0,-2-1-9 16,6 1-5-16,-4-2-3 0,1 2 1 0,1-1 3 16,-1-1-9-16,1-2 6 0,-2 0-14 15,-5 2-23-15,3-4 23 0,2-2-19 0,1 1 4 16,-3 0-1-16,4 0-17 0,0-2 13 0,1-1-10 15,1-3 25-15,-1-2-25 0,5 0-6 0,-2-4 0 16,2-4-1-16,-1-2-24 0,4 0 29 16,0-2-8-16,-2-2 16 0,2 2-24 15,-1-2 6-15,1-1 1 0,1 1-6 0,-1 1-20 16,0-2 40-16,-1 0-3 0,2-1-13 0,-2 2 5 16,0-3-12-16,2-3 0 0,0 0-78 0,0 9-12 15,0-9-18-15,0 8-2 0,0-8-45 16,0 7-20-16,0-7-41 0,0 7 20 0,0-7-143 15,0 0-96-15,0 8 35 0,0-8-16 0,0 7 65 16,0-7 23-16,0 7 35 0,-5-7 13 16,5 7 4-16</inkml:trace>
  <inkml:trace contextRef="#ctx0" brushRef="#br1" timeOffset="-19288.82">25950 15921 639 0,'0'0'252'0,"0"0"-32"0,0 0-17 15,0 0-12-15,0 0-8 0,0 0-13 0,0 0 14 16,-15-15-9-16,-1-4-39 0,15 18-5 16,1-1 7-16,-3-1-34 0,1 0 9 0,2 3-3 15,0-3 7-15,-1 2 4 0,0 0-34 0,2 1 30 16,-1-4-47-16,1 6-18 0,-1-2-4 0,4 2 10 16,0 0-19-16,-2 1 2 0,2 3 1 15,5 8 6-15,0-2-11 0,-1 4-7 0,-4-5 34 16,-2-3-13-16,3 7-33 0,-1-1 7 15,-3-2-13-15,2-5-15 0,-3 2 27 0,3-1-24 16,0-1 15-16,-3 0-8 0,1-3 20 0,-1 1-24 16,3-1-15-16,-3 1 25 0,0-2-10 0,3 1 1 15,-3 0-2-15,0-1 0 0,0 0 0 16,0-3 1-16,0 0 47 0,0 0-6 16,0-2 1-16,0 0-13 0,-2-1 6 0,2-1-15 15,0-1-3-15,2 0-1 0,-1 0-2 16,-1-1-2-16,1-1 2 0,-1-4 8 0,0-3-24 15,13-14 2-15,-12 18-1 0,2 1-1 0,0 1 1 16,0 1-1-16,-3 5 0 0,4-3 1 0,-4 0-1 16,0 1 7-16,1 1 16 0,1 0-2 15,-2 3-2-15,0 0-22 0,0 0 0 0,0 0 1 16,0 0-1-16,0-7 2 0,0 7 14 0,0 0-1 16,0 0-27-16,11-9-15 0,-8 9 4 15,1 1 35-15,-2 1-7 0,3 2 16 0,-2-2-2 16,1 3-3-16,-1-1-5 0,1-2-17 0,0 4 8 15,-1 0 1-15,-1-1 0 0,2 1 0 16,0 0 0-16,-3-1-1 0,2 1 7 0,-1-1-1 16,0 1-1-16,-1-1-2 0,0-1 0 15,2 2-1-15,-3-2 0 0,2 1 9 0,-2-3-15 16,0 2-2-16,3-1 1 0,-2-2 2 16,0 1-16-16,1-1 4 0,-2-1 25 0,0 0 0 15,0 0-2-15,0 0-6 0,12-12-7 0,-4-2-1 16,1-3 27-16,1 1-1 0,-1-6-3 15,-1 3-27-15,2-4 3 0,-1 3 1 0,-3 5 2 16,2-3 16-16,-1 5-12 0,0 3 0 16,-4 0 1-16,-1 4-14 0,2 1 0 0,-1 2-11 15,-2-1 3-15,0 3 1 0,-1 1 2 0,0 0 1 16,0 1 4-16,0 3 0 0,0-2 5 0,0 1 2 16,0 0 20-16,0 1-1 0,0 0-9 15,0 2-1-15,0 1 0 0,2-2-2 0,-2 2 9 16,2 1-11-16,-2 1 21 0,0 2-22 15,7 18-1-15,-2-16-6 0,-4-1 1 0,0-1 1 16,6 4-9-16,-5-4 1 0,-2 2 22 0,0-3-1 16,0-2-28-16,3-1 1 0,-3-7 33 15,0 0-2-15,0 8-42 0,0-1-34 0,0-7-18 16,0 9-39-16,0-9-38 0,0 5-25 16,0-5 17-16,0 0-196 0,0 0-51 0,0 0 5 15,6 13 42-15,-5-12 19 0,1-2 29 16,0 1 24-16,3-1 12 0,-2-1-32 0</inkml:trace>
  <inkml:trace contextRef="#ctx0" brushRef="#br1" timeOffset="-18554.86">26419 15860 623 0,'-1'-4'253'15,"-1"-2"-23"-15,0 3-31 0,2 0-14 0,-4-2-1 16,4 1-15-16,-2 0-19 0,1-2 12 16,-2 2-26-16,3 0 21 0,-1 0 12 0,0 0-20 15,-1-1-10-15,0 3-3 0,-1-1-5 0,2-2-13 16,0 3-13-16,-1 1-10 0,2-2 2 16,-1 3-10-16,-2-2 26 0,1 2-38 15,-1-1-10-15,1 1-7 0,-3 1-6 0,2 2-5 16,2 1-16-16,-2 1-2 0,-2 1 37 0,0 7-22 15,-1 2-16-15,-1-2-6 0,5-1 13 16,-1-2-4-16,3-3-31 0,0 1 1 0,0 1 28 16,0-9-2-16,0 7-2 0,0-7-1 0,0 8-18 15,0 0 3-15,0-8-2 0,0 7-1 16,13 4 7-16,-7-8-14 0,-3-1 10 0,2-1 11 16,0-1-25-16,3 0 26 0,-2-5-18 15,7-2 8-15,2 1 7 0,-6 0-18 0,-2 2-1 16,-1 0 1-16,2-2 2 0,-3 1-3 0,-1-1 3 15,-2 2 0-15,1 0 1 0,-1-1-2 0,0 0 0 16,0 1-11-16,-2-3 15 0,3 2 17 16,-2-1-33-16,0 2 3 0,2-2-2 15,-3 2 2-15,1 0 1 0,-1-2 4 0,1 2 14 16,1 0-1-16,-2 1 1 0,1-1 10 0,-1 1-11 16,0-1-15-16,1 1-1 0,-1 1 10 0,0-2 9 15,1 2-22-15,-1-1 22 0,0 2-17 16,2-2 3-16,-1 3-8 0,-1-2 19 0,0 2-2 15,0 0 0-15,0 0-17 0,0 0 1 0,0 0 0 16,0 0 2-16,0 0-11 0,12 15-2 16,-10-11 0-16,1 1 35 0,4 8-11 0,2-1 3 15,0 2-12-15,0-2 1 0,-1 4 2 16,-2-3 9-16,1 2-16 0,-1-2 3 16,2 4 3-16,-3-1 7 0,0-4-2 0,-4 5 1 15,1 3-1-15,-1-4 1 0,-1-5-3 0,0 4 1 16,0 6-4-16,-12 22-2 0,6-22 1 0,0 1 5 15,-2 0 17-15,0 0-24 0,2 0 3 16,-2-4 5-16,4 0 7 0,-2-1-8 0,-1-1-12 16,2-5 13-16,-1 4 9 0,-2-4-16 0,3-1 0 15,3-2 0-15,-1 0-138 0,-1-4-56 0,4-1 16 16,-4-1-326-16,-3 1 48 0,4-1 33 16,-1 0 2-16,-1-2 66 0,5 0 20 0,0 0-18 15,-6 0 72-15,6 0-19 0</inkml:trace>
  <inkml:trace contextRef="#ctx0" brushRef="#br1" timeOffset="-16810.97">26703 14289 500 0,'0'0'192'16,"0"-13"-27"-16,0 13-4 0,0 0-32 15,0 0 7-15,-13 0-11 0,13 0 2 0,0-14-16 16,0 14 3-16,-16-20-21 0,15 19-13 0,-1 0 1 16,2-1-6-16,0 1-3 0,0 1 6 15,0-2-13-15,0 1-5 0,-1 1-9 0,0 0-7 16,1-2 13-16,-2 1-6 0,2 1-6 15,0-1 22-15,0 1-7 0,-1-1 1 0,1-1-4 16,-1-1 12-16,1 2-1 0,-1-1-16 0,-1 1 18 16,2 0 5-16,0 1-26 0,0-2 1 15,0 1-4-15,-1 1-9 0,1-2-12 0,1 1-4 16,-2 1-5-16,1 0 6 0,0-1-5 16,0 2 22-16,-1-2-36 0,1-1 35 0,0 2-6 15,0-1 36-15,0-2-33 0,0 3 14 0,0-1-12 16,-2 1-5-16,4 0 22 0,-2 0-19 0,0 0-12 15,1-2 8-15,0 1 0 0,-1 1-14 16,0-1 17-16,0 2-5 0,0 2-11 16,3-2-16-16,-2 2-15 0,0 0 37 0,-1 1-26 15,2-1 15-15,0 1-13 0,-2 0-4 0,3-1 13 16,-1 2 5-16,2 1 8 0,4 7 4 0,-2-4-14 16,-1-1-2-16,1 1-10 0,-1-2 26 0,5 5-8 15,-3 2-2-15,1-2 23 0,1 1-9 16,-1 0 15-16,-2-2-29 0,1 3 20 0,0-4 0 15,-3-1-13-15,5 5 2 0,-3-5 0 16,-2 1 2-16,1-1 3 0,-1-2 20 0,3 1-10 16,0 4-9-16,2 1-3 0,3-2 18 15,-2 0-3-15,-1 0 10 0,1 1-12 0,2-1 2 0,1 0-1 16,-6 0-17-16,3-3-3 0,-1 3 7 16,0 1 19-16,3-1-7 0,-1 2 5 15,2 3 0-15,-1-3-11 0,0 0 14 0,0 2-13 16,-1-2 16-16,5 1-10 0,-4-1-11 15,0 1 7-15,1-2 0 0,-2 6-3 0,2-6-17 16,-1 2 25-16,-1 0-14 0,3-2-11 0,-4 1 12 16,1 4-12-16,1-3 5 0,-3 0 3 0,0 0-8 15,1 1 7-15,1-3-19 0,-1 6 8 16,-2-2-5-16,2-1 7 0,1 2-5 0,1-2-1 16,-1 1-6-16,2-3 17 0,-1 1-13 15,1-1-1-15,0 0-5 0,-1-1 2 0,2-1 0 16,-1-2 0-16,-1 0 5 0,-2-1 6 0,2 2-9 15,1-2-1-15,-1 1-8 0,1-1 11 0,-1-1-7 16,-1 1-5-16,0-1 11 0,0 0-11 16,1 2 14-16,2-1 5 0,-1 0 2 0,-2 0 15 15,6 1-8-15,-4 0 4 0,-2 1-19 0,2 0 8 16,0-2-2-16,0 0-12 0,-2 3 4 16,4 1 33-16,0 2-17 0,0 0-5 0,2-2 12 15,-3 2 0-15,1 0-22 0,4-2 5 16,-6 4 3-16,1-2 2 0,-2-1-13 0,1 3 0 15,-2-2 1-15,-1 0 15 0,4-1-26 16,-2 4 20-16,-5-4-10 0,3-1 2 0,-1-1 4 16,-5-1-11-16,4-2 12 0,-2-1-19 0,1-1 19 15,-2-1-11-15,0 0 10 0,6 3-18 0,-3-1-3 16,0-3 1-16,-4-1 9 0,1 0 6 16,-1 1 14-16,1-1-7 0,-2 0-20 0,-1-1 23 15,0 1-1-15,1 0-26 0,-1-2 18 0,0 1-8 16,-1 0-2-16,2 1 9 0,-3-2-9 15,0 3-4-15,2-2-4 0,-1-1 10 0,1 1-7 16,-2-1-13-16,0-1-34 0,0 1-49 16,0-1-66-16,0 0 14 0,0 0-175 0,0 0 28 15,-3-1-294-15,1 1 43 0,-2 0 48 0,0-3 38 16,0 2 43-16,-1-1 31 0,-1 0 32 0,-3 0 15 16,-4 0 36-16,-4 2-36 0,17 0 99 15,-8 0 11-15</inkml:trace>
  <inkml:trace contextRef="#ctx0" brushRef="#br1" timeOffset="-15182.07">25789 13055 519 0,'0'0'241'0,"0"0"-73"0,0 0 7 16,0 0-20-16,-14 0 2 0,14 0-5 0,0 0 4 15,0 0-19-15,0 0 5 0,0 0-9 0,0 0-15 16,0 0 31-16,0 0-21 0,0 0 1 16,0 0 14-16,0 0 7 0,0 0-29 0,0 0-24 15,0 0 29-15,0 0-13 0,0 0 31 16,0 0-22-16,0 0-5 0,0-15-9 0,0 15 8 16,0 0-21-16,0 0-7 0,0-16 0 15,-24-3-3-15,24 11 10 0,0 1-22 0,0-2-8 16,0-6-17-16,-5-18 14 0,5 13-14 15,-3 6-8-15,3 1 3 0,0 3 5 0,-3 0-19 16,3 2 21-16,-1 3-2 0,1-2 3 0,0 1-27 16,-1 1 6-16,0-1 3 0,1 2-11 15,0-2 9-15,-2 2-14 0,1 0 7 0,1 0-4 16,0-1-1-16,0 1-13 0,0 0 11 16,0 3-17-16,0 1 2 0,0 0 10 0,0 0 1 15,0-10 2-15,0 10-12 0,0-9 14 0,0 9-5 16,0-9 4-16,0 9-3 0,0-7-29 15,0 7 8-15,0 0-8 0,0-7 15 0,0 7 17 16,0 0-12-16,0-7-6 0,0 7-10 16,0 0 19-16,0 0-15 0,0-7 14 0,0 7-5 15,0 0-6-15,0 0 7 0,0 0-2 16,0-7 3-16,0 7 2 0,0 0 2 0,0 0-6 16,0-7-13-16,3 9 11 0,-2 0 5 0,0 1-8 15,0 3 3-15,2-4 5 0,4 15 10 0,-4-7-18 16,5 5-3-16,0-2-4 0,-2-4 7 15,-1 0 5-15,-1-1-2 0,7 3-8 0,1 2 18 16,-3-3-12-16,-3-2 0 0,3-1-3 16,3 1 17-16,-2 0-16 0,2-1 6 0,-5-4 15 15,0 0-7-15,0 1-14 0,-3-3 12 0,1 1-9 16,-1 2 4-16,1-2-2 0,-1-1 21 16,-3 0 9-16,3-1 3 0,1 0 6 0,-5 0-8 15,0 0-6-15,0 0-8 0,5 0 12 0,6-11-14 16,-8 5 15-16,5-5-1 0,0-2 6 15,-1-1-18-15,-1 0 6 0,-1-2-1 0,-4 1 7 16,-1 15-6-16,0-12-16 0,0-5 13 16,-10-19-1-16,3 22 3 0,2-3-14 0,-5 4 2 15,1-1 4-15,0 3-5 0,0 2-3 0,2 2 6 16,-4-3-4-16,2 1 2 0,0 2-16 16,6 1 10-16,-4 2-7 0,3-2 3 0,-1 2 14 15,2 2-8-15,0-2 2 0,0 2-8 0,1-1 12 16,2 2-5-16,-3-2-3 0,2 1 7 15,0 1-13-15,-2 1 2 0,3-1-2 0,-1 1 11 16,-2-1-35-16,3-1-19 0,-2 0-36 0,2 1-53 16,0 1 14-16,1 1-136 0,0 1-100 0,-1 0 33 15,1 0-242-15,2 4 69 0,-2-2 57 16,2-3 4-16,-1 6 36 0,1-3 45 16,0 2 10-16,-1 1 38 0,7 8 45 0,-4-5 15 15,5 1 11-15</inkml:trace>
  <inkml:trace contextRef="#ctx0" brushRef="#br1" timeOffset="-13690.16">27816 16119 676 0,'0'0'200'0,"0"0"-18"0,0 0-4 0,0 0-50 16,0 0 22-16,0 0-16 0,0 0-8 16,0 0-4-16,0-13 15 0,-13 13-18 0,13 0-1 15,0 0 7-15,0 0-21 0,0 0 5 16,0 0 9-16,0 0-32 0,0 0-4 0,0 0-21 16,0 0 40-16,0 0-47 0,0 0 26 0,0 0-25 15,0 0 23-15,0 0-19 0,0 0 24 16,0 0-37-16,0 0-4 0,13 11 14 0,-7-1-32 15,7 0 39-15,-9-2-30 0,5 4 4 16,-4-3-3-16,1-1 2 0,-1 1-8 0,-1-3 13 16,1 0-28-16,-2 0-11 0,-2-1 14 0,3-3-2 15,-3 0 13-15,2 2 8 0,-2-2-11 0,1 1-4 16,0-2 35-16,0 2 15 0,-1-2-25 16,1-1-6-16,-2 0-11 0,0 0 13 0,0-4-5 15,0 0-4-15,-2 0-21 0,1-2 23 16,1 1-1-16,-1-4-23 0,0 2 0 0,1 0-3 15,0-1 0-15,0-3-1 0,0-3 0 0,0 0-4 16,0 2 12-16,0 0-8 0,0 2-8 16,0 2 0-16,0 2-6 0,0 6 1 0,0-10 16 15,0 3-13-15,0 7 14 0,0-9 2 16,9-2-6-16,-7 7-10 0,1 1 0 0,1 2 6 16,-2-2 4-16,1 5 10 0,1 0-6 0,-1 0-8 15,0 2-2-15,-1 1 7 0,1-2-10 16,-2 3 11-16,2-1-18 0,7 9-1 15,-6 2 3-15,2-8 2 0,1 0 27 0,-5 1-14 16,2-4 0-16,0 1-28 0,-1-2 2 0,-1 0 17 16,1-1-1-16,-2-2-5 0,3 0 0 15,-2-1 0-15,-2 0 1 0,0 0 25 0,0 0 4 16,7 0-19-16,4-11 2 0,-7 6-4 16,4-8 0-16,-1-2 0 0,0-1 4 0,-1-1-2 15,2-1 17-15,-3 3-13 0,0 1-7 0,0 2-5 16,-2 2 2-16,-1 3-1 0,2 2 6 15,-4-1-2-15,3 2 7 0,-2 0-16 0,3 1 13 16,-4 2-4-16,2 0 12 0,0-1-21 0,-2 2 0 16,0 0 4-16,0 0 9 0,0 0-6 15,0 0 2-15,10 14-2 0,-9-10 10 0,-1 0-2 16,4 2 1-16,6 6-3 0,0 1-2 0,-3 0 1 16,3-1-5-16,-1-1-7 0,-3-1 9 0,5 2 0 15,-5-4 0-15,0 0 7 0,3 4 0 16,-2-3-1-16,-3-2-7 0,1-1-13 15,0 0 18-15,0-2-4 0,-3 0-12 0,1-1 3 16,1 0-85-16,0-2-10 0,-2 2-13 0,2-3-19 16,-1 1-38-16,0-1-19 0,-1 2 13 0,-2-2-10 15,0 0 18-15,0 0-135 0,9 0-60 16,-9 0-37-16,10-15 66 0,-6 10 25 0,1 1 22 16,4-7-5-16,-3-2 12 0</inkml:trace>
  <inkml:trace contextRef="#ctx0" brushRef="#br1" timeOffset="-13047.2">28399 15915 459 0,'2'-9'184'0,"1"2"12"0,-2 0-63 16,0 1 27-16,2 1-8 0,-3 0-31 0,0 3-5 16,0-4 2-16,-1 2-1 0,-1 0-21 0,2 4 7 15,0 0 0-15,0 0-10 0,-9-11-7 16,5 9 2-16,-1 0-3 0,1 1-11 0,-1 1-6 15,0-2-7-15,-1 4 13 0,1-1-10 0,1 1-16 16,-9 8 0-16,0-2-5 0,2 5-8 16,2-2 7-16,4 0-15 0,1-1-2 0,1 1 27 15,1-4-27-15,2 2-5 0,0-9 1 16,0 7-1-16,0 4-1 0,20 11 12 0,-13-13-8 16,0-3-4-16,0-1 11 0,7 2-15 15,-8-2-17-15,2-3 4 0,-8-2-1 0,0 0 14 16,6 0 0-16,-6 0 9 0,8 0-21 15,-8 0-8-15,0 0 5 0,14-14 9 0,-11 10 9 16,-2 1-13-16,0-2-9 0,2-2 1 0,-1-15-4 16,1 10 7-16,-1-1 17 0,1 3-28 15,-3 2 3-15,2 1 11 0,1-1 12 0,-3 2-6 16,0 0 2-16,1 0-7 0,-1 0 16 16,1 1-10-16,1 0-17 0,-2 1 17 0,0 1-7 15,0-1-11-15,0 0 5 0,0 1 9 0,0-1-9 16,0 1-3-16,1 2 6 0,0-1 8 15,-1 1 10-15,0 1 3 0,0 0-21 0,0 0-11 16,0 0 13-16,0 0 15 0,13 12-16 16,-8-6 27-16,3 5 16 0,1 1-19 0,0-1 4 15,-3-2 24-15,3 5-28 0,0-2 14 0,4 5-17 16,-3-5-8-16,2 3 12 0,2-2 2 16,0 1-1-16,0 0-16 0,0 1 36 0,1 1-21 15,-1-2 27-15,2 1-11 0,-4 1 1 0,-1-2-4 16,-1 2 18-16,0 1 1 0,-3-1 15 15,-4 1-9-15,-3-3 8 0,0-4-8 0,0 4 10 16,-15 19-20-16,4-14-1 0,-2-2-24 0,-1 0 17 16,-4-2-8-16,1-1-17 0,2-2-13 15,-2 0-1-15,8-4-84 0,-4 0-62 0,2-4-71 16,3-1-36-16,2-2 21 0,6-1-294 0,0 0 86 16,0 0 20-16,0 0 30 0,0 0 34 15,-5-6 27-15,3 4 17 0,2-1 16 0,0 2 17 16</inkml:trace>
  <inkml:trace contextRef="#ctx0" brushRef="#br1" timeOffset="-11974.26">25927 14741 549 0,'0'0'248'16,"0"0"-2"-16,0 0-23 0,0 0-5 0,0 0-32 16,0 0 7-16,0 0-27 0,0 0-3 0,0 0 17 15,0 0-4-15,0 0-8 0,0 0-7 16,0 0-18-16,0 0-15 0,0 0 37 15,0 0-1-15,0 0-13 0,-5-1-8 0,10 4-14 16,-1-2-10-16,0 2 5 0,1 1 6 0,6 4-8 16,1 4-11-16,-3-6 6 0,4 4 0 0,-3 1-4 15,-1 3-8-15,4-1 7 0,-4 0 0 16,2 4-15-16,-1-1 9 0,5-3-15 0,-5 3 6 16,-1-1 8-16,-2 0-26 0,1 1 7 0,3-2 5 15,-5 2-17-15,1-1 2 0,-3-2-5 16,-4-1-4-16,3-5 4 0,-3 3-8 15,0-10-5-15,0 10 11 0,0 2-13 0,0 1-20 16,-12 9 5-16,10-14 0 0,-2-1-11 0,1-1-8 16,2-2-4-16,0 0 0 0,-1-1 17 0,-3 0-22 15,4 1 18-15,0-3-12 0,1 2-2 16,-2-2-2-16,1 2 9 0,1-1-37 0,-1-2-21 16,0 1-8-16,-1-1-33 0,2 0-36 0,-2 0-34 15,2-1 14-15,0-1-127 0,-2 1-51 0,4-2-24 16,0-1 30-16,2 0 28 0,0 0 23 15,2-1 26-15,5-5 23 0,0 1-339 16,-1-2 73-16,2-1 48 0,-2 2 25 0,1-2 10 16,6 6 26-16,-7-6 25 0,6-4 25 0,-5-2 70 15,2 2 10-15</inkml:trace>
  <inkml:trace contextRef="#ctx0" brushRef="#br1" timeOffset="-10342.36">26882 14594 483 0,'1'0'227'0,"1"-2"-25"16,-2 2-16-16,1-2-30 0,0 0 14 0,-1 2-24 15,2-2-19-15,0 0-11 0,-2 1 11 0,2-1-27 16,-1 1 1-16,1 1 15 0,-2-1-15 16,2 1-6-16,-2-2 1 0,1 0-6 0,0 2 16 15,-1 0-19-15,0 0-22 0,3-1 20 0,-3 1-28 16,0-1-2-16,0 1 15 0,1 0 13 0,-1-1-21 16,0 1 5-16,1-2-9 0,-1 2 12 15,0 2 19-15,0-4-31 0,1 2-13 16,-1 0-5-16,0 0-3 0,0 0-7 0,3 0 32 15,-2 0-9-15,-1 0-18 0,0 2 7 0,-1-2-1 16,1 1-4-16,-1 0 49 0,-1 0-12 0,2-1 3 16,0 4-3-16,-1-3 3 0,0 2-6 15,0-2 7-15,1 1 3 0,-3 0-2 0,3 1 0 16,-1-2-10-16,0 1 0 0,-1 1 2 16,0-1 3-16,-2 1-19 0,1-2 2 0,-1 4 7 15,-1-3-7-15,3 0-1 0,-4 2 1 0,2-3-8 16,-1 3-5-16,-1 0 0 0,3-3 1 15,-3 1-11-15,2 0-1 0,-2 0 2 0,2-1-2 16,-1 2-2-16,3-2 3 0,-2 0 7 0,1-1 2 16,-1 3 3-16,1-3-22 0,-2 0 4 15,2 0-11-15,-2 0 5 0,5 0-13 0,0 0 0 16,0 0 11-16,-8 0-1 0,2 0 6 0,6 0-28 16,-10 0 6-16,2 0 2 0,8 0 4 15,-9 0 1-15,2 0 7 0,7 0-25 0,-8 0 13 16,8 0 1-16,-8 0 1 0,8 0 18 0,-7 0-1 15,7 0-13-15,0 0 6 0,-16-13 2 16,13 13-8-16,3 0 4 0,0 0 4 0,0 0 5 16,0 0-9-16,0 0 13 0,0 0-25 15,-6 0 29-15,6 0-25 0,0 0 9 0,0 0-10 16,0 0 8-16,-8 0 10 0,8 0-16 0,0 0 11 16,0 0-24-16,0 0 4 0,0 0-9 0,-9-1 31 15,9 1-13-15,-1 0 0 0,0-1-17 16,0 1 19-16,2 0 13 0,-1 0-9 0,0 0 3 15,-1 0-17-15,1 0 7 0,0 0 1 16,0 0-11-16,0-1-1 0,-2 1-6 0,2 0 15 16,0-2-6-16,0 2-7 0,0 0 14 0,0 0-9 15,0 0-1-15,-1 0 3 0,1 0 5 16,-1 0-9-16,1 2 1 0,1-2 5 0,-1 0 20 16,0 0-25-16,0 0 18 0,-1 0-13 0,2 0 1 15,-2 0-20-15,1 0 12 0,0 0 9 16,1 1-14-16,-1-1-2 0,1 1 10 0,1-1 18 15,-1 1-3-15,1-1-7 0,3 2 5 0,-2 0-4 16,1-2 6-16,0 0-20 0,0 2-5 0,1 0 10 16,0-1-6-16,2 0 14 0,0 0 0 15,-1-1 0-15,2 2-19 0,1-2 35 0,-2 0-22 16,2 0 16-16,-1 0 1 0,2 0-33 16,2 0 9-16,1 0 20 0,-1 0-26 0,-3 0 8 15,-2 0 21-15,0 0-20 0,-7 0 10 0,7 0-9 16,-7 0 0-16,6 0-6 0,-6 0-2 0,0 0 19 15,8 0 17-15,-8 0-10 0,7 0-8 16,-7 0-14-16,0 0-3 0,7 0 23 16,-7 0-9-16,0 0-8 0,6 0 4 15,-6 0-5-15,0 0-8 0,0-7 31 0,8 7-23 0,-8 0 7 16,0 0 4-16,0 0-8 0,0 0 0 16,5 0 11-16,-5 0-19 0,0 0 9 0,0 0 7 15,10-9-3-15,-10 9 1 0,0-2-2 16,0 2-4-16,2-2 10 0,-2 2-20 0,0 0 14 15,0 0-6-15,1 0-1 0,-1 0 0 0,-1 0 5 16,-1 0-16-16,4 0 7 0,-4 0 2 16,2 0 18-16,-1 4 0 0,-2-4-1 15,1 1-16-15,-2 0 7 0,2 0 22 0,-1 1-20 16,1 1 7-16,-4-2-12 0,4 2 0 0,-3-1-3 16,1 0 2-16,-2 0 21 0,2 0-21 0,-3 0-3 15,2-1 19-15,-3 0-16 0,3 1 14 16,-2 1-13-16,-9 1-9 0,2-3 22 0,1 1 0 15,-6 0-10-15,6-2 9 0,0 0-4 16,13 0 3-16,-11 0-6 0,3 0-9 0,1 0-1 16,-1 0 1-16,8 0 22 0,-9 0 1 0,2 0-6 15,7 0-18-15,-8 0 1 0,8 0-6 0,-8 0 10 16,8 0 8-16,-9 0-7 0,9 0-9 0,-5 0 33 16,5 0 5-16,0 0-29 0,-6 0 13 15,6 0-6-15,0 0-20 0,0 0 25 16,-9 0-56-16,9 0-27 0,0 0-47 0,0 0 10 15,-12-4-191-15,12 4-52 0,5 0 30 16,-1 0-273-16,-1 2 32 0,2-1 52 0,0 0 40 16,0 1 31-16,0-1 24 0,2 0 27 0,0 1 27 15,14 1 24-15,-5 3 42 0,1-1 13 16,1 2 14-16</inkml:trace>
  <inkml:trace contextRef="#ctx0" brushRef="#br1" timeOffset="-8070.5">28840 15685 520 0,'0'0'285'0,"0"0"-11"0,14 0-34 0,-14-14-28 16,0 14-15-16,0 0 0 0,0 0-40 0,16-25 15 15,-16 22-34-15,-2 2 5 0,-1 0-36 16,-1-1 9-16,-1 2-10 0,0-2-15 0,0 4 40 16,-3 0-10-16,-6 7-30 0,6-1 2 0,-4 4-12 15,0 0 7-15,2 0-29 0,-1 5 10 16,0-4-6-16,5 2-7 0,0-2-14 0,-1 7 12 15,2 0 2-15,0-1-14 0,2 1-13 0,1-2 5 16,0 1 1-16,2-9-5 0,0 3-1 0,16 13-25 16,-6-12 13-16,3-1-3 0,1-1 0 15,1-7-2-15,2 2-47 0,3-1-4 16,2-2-14-16,-5-3-10 0,7-1-25 0,-14 0-17 16,7 0-3-16,3 0-4 0,19-13-9 0,-23 6-15 15,1 1 6-15,-1-1 10 0,-3-1 11 16,-5 2 9-16,-2 2 10 0,2-2 9 0,-5 1-85 15,-1-1 28-15,-1 1-12 0,-1 1 18 16,2-2 2-16,-1-3 27 0,-1 6 7 0,0-5 23 16,0 3 6-16,0-2 70 0,1 1 27 0,-1-2 8 15,2 4-1-15,-2-2 30 0,1 1 21 16,-1 5 19-16,0 0 4 0,0-8 3 0,0 8 8 16,0-10-25-16,0 10 6 0,0-8 2 15,0 8 0-15,0-7-18 0,0 7 21 0,0-8-9 16,0 8 10-16,0-6-33 0,0 6-29 15,5-8 38-15,-6 6-9 0,-2 0-9 0,1 6 4 16,-1-4 14-16,0 2-7 0,2-1 23 0,-4 2-24 16,1 2-5-16,0 0 9 0,2 1-42 0,1-1 21 15,-1 1-8-15,1 1-1 0,1-2-23 16,0-5 15-16,0 0-1 0,0 10-3 0,0-3 10 16,0-7-8-16,14 18-17 0,-10-14 4 0,1-1-6 15,-1 1-19-15,1-2 17 0,-1-2-18 16,2 1 3-16,-2-1 24 0,1-1 5 0,-5 1-20 15,0 0 5-15,0 0-2 0,17-10-12 16,-15 5-7-16,3 0 0 0,-2-2-1 0,-2 0 11 16,2 0-5-16,1-9-14 0,-3 6 13 0,2 0 1 15,-3 5-4-15,2-3 6 0,-2 8-9 16,0-7 11-16,0 7-6 0,0-8 19 0,0 8-4 16,-12-15-15-16,7 11-1 0,0 2 6 0,2 1-28 15,-3 0 25-15,0-1-1 0,1 1-27 16,-2 1 42-16,0 0-9 0,7 0-7 0,0 0-20 15,-9 0 20-15,1 0-1 0,-1 11 0 0,7-7-45 16,-1-3-28-16,2 2-32 0,1 0-5 16,2-2-33-16,2 2-37 0,0-1-11 0,0 0 18 15,1-2-195-15,0-1-110 0,3 2 72 16,8 2 1-16,-9-3 70 0,1 0 31 0,3 0 23 16,14-12 17-16,-13 3-56 0</inkml:trace>
  <inkml:trace contextRef="#ctx0" brushRef="#br1" timeOffset="-7693.52">29310 15628 777 0,'3'-3'289'0,"-1"1"-36"16,-1-2 3-16,2 2-33 0,-2-1-25 0,1 0-36 16,-1 2 5-16,0-1-20 0,-2 1-17 15,-2 1-1-15,2 0 1 0,-3 1-11 0,2 2-7 16,-1-3-8-16,-1 3 2 0,-1 0-13 15,3-1-14-15,-1 3-25 0,1 0 38 0,-1 0-15 16,3-2-15-16,0 5-8 0,3-3-11 0,-3 2-6 16,13 15 7-16,-4-11-12 0,3-1 11 0,-1 1-22 15,1 0-17-15,-3-3 21 0,5 2-11 16,-6-4-1-16,-2-3 31 0,4 2-3 0,-6-2-31 16,2 1 5-16,-2-2-10 0,0 0-8 15,0 0 7-15,-1 1 11 0,-2-2 5 0,3 2-26 16,-4-2-2-16,0-1 25 0,0 0-15 0,0 0-3 15,-13 11 14-15,8-8-11 0,0 0-14 16,-8 5 19-16,3-4-44 0,2-1-7 0,-5 6-32 16,7-4-23-16,-1-1-40 0,1-4-32 15,5 2 15-15,1-2-170 0,0 0-108 0,0 0 11 16,0 0 68-16,-4-6 6 0,5 3 11 0,0 1 26 16,2-1 33-16,0-3 33 0</inkml:trace>
  <inkml:trace contextRef="#ctx0" brushRef="#br1" timeOffset="-7153.55">29664 15439 336 0,'10'-17'374'0,"-2"2"-79"16,-1 1-24-16,-4 3-39 0,1 1 5 0,-2-1-30 15,0 1 9-15,-2 6-44 0,1-1-4 0,1-1-30 16,-2 1-11-16,0 0 5 0,0 5-13 0,0 0 24 15,0 0-18-15,0 0-14 0,-14-12-11 16,10 12-6-16,-2 1-9 0,1 0 26 16,-12 8-27-16,4-2-5 0,-1 4 3 0,0 1-13 15,-3 4 6-15,7 0-3 0,-2 1 0 0,2 5-38 16,1 1 24-16,5-1-4 0,-2-3 5 16,6 2-23-16,0-13 2 0,0 9 9 15,13 17-40-15,-3-15 27 0,3-7-16 0,-2 1-13 16,6-3 27-16,-4-2-14 0,1-3-19 15,2 0-5-15,3-1 17 0,-4-4 5 0,2 2-16 16,-10-2-10-16,3 0 27 0,18-11-9 0,-15 3 1 16,-4 2-5-16,1-5 4 0,-1 0 1 15,1 5-23-15,-2-7 36 0,1-1-29 0,-4-1 7 16,-4 1 10-16,4 1-9 0,-5 4 9 16,2-1 0-16,-1 2-20 0,0-1 1 0,-1 4 30 15,0-1-16-15,0 6 11 0,0 0 17 0,0-8-15 16,0 8 21-16,-14-17-5 0,9 14 14 0,-9 1-1 15,3-3-10-15,2 5 8 0,9 0-20 16,-9 0 0-16,-14 11 4 0,6-4-8 0,4 6 8 16,0 1-3-16,-2-4-12 0,2 1 2 0,3 3 6 15,1-2-19-15,0-4 7 0,3 0-28 16,-2 4-36-16,3-2 6 0,4-5-107 0,-1-1-65 16,1-1-68-16,-1 0 26 0,2-2-256 15,0 1 40-15,0-2 16 0,0 0 58 0,0 0 29 16,2 0 22-16,-2 0-1 0,0-2 63 0,0 1 15 15,1 1-11-15</inkml:trace>
  <inkml:trace contextRef="#ctx0" brushRef="#br1" timeOffset="-4979.69">26626 14203 439 0,'0'0'132'15,"0"0"-16"-15,0 0-7 0,0 0-20 0,0 0-22 16,0 0-1-16,0-15 53 0,0 15-30 16,0 0 23-16,0 0 13 0,0 0 9 0,0 0-5 15,0 0 7-15,0 0-9 0,4-22 5 16,-4 22 5-16,0-1 2 0,0-3-27 0,0 6 8 15,0-4 5-15,-1 1 6 0,0 1-10 0,1-1 6 16,0 1-5-16,0-1-7 0,0-1-14 16,0 1 27-16,0 1-14 0,-2 0 25 0,2 0-15 15,0 0-9-15,0 0 7 0,-1 0 5 0,-1 0-21 16,2 0-4-16,-1 0 3 0,-1 0 5 16,0 1 1-16,-1 1 1 0,-1-4-12 0,0 4-10 15,-1-1-8-15,1 0 3 0,4-1-17 0,0 0 5 16,-10 0 2-16,-12 10-2 0,10-3-12 0,-4-1 16 15,2-1-13-15,0 3-9 0,0-2 12 16,1-1-17-16,-1 4 25 0,4-5 5 0,-3 3-41 16,-1-2 30-16,4 1 2 0,-4 1-20 15,6-3 11-15,-2-1 1 0,1 3-7 0,-4 2-4 16,2-4-10-16,-3 3-3 0,5 0-5 0,1-3-3 16,0-1 29-16,-7 5-7 0,7-2-5 0,-1 0-24 15,-6 0 3-15,4 1 14 0,-1-1 1 16,4-1-12-16,3 1 15 0,-10 2-17 0,2-2 21 15,2 2-4-15,1-1-10 0,-6-1 7 16,1 2-10-16,5-3 8 0,-3 3-10 0,1-5-6 16,3 3 12-16,0 0-10 0,2-3-7 0,0 0 14 15,1 2-23-15,-9 5 13 0,2-2 6 16,4-3 2-16,-1 1-3 0,2-2 5 0,1 0-12 16,-3 4 9-16,0-3 3 0,1 1-13 0,-4 2 16 15,-2 2 3-15,6-5-13 0,-2-1-2 0,4 0 19 16,-6 5-8-16,2-4-11 0,3 1 11 0,-1-2-7 15,-7 3 0-15,4-2-12 0,3 0 4 16,0-1-20-16,-4 4 0 0,3-2 0 0,-3 0 0 16,-1 3 0-16,-1-1 0 0,3 1 0 15,0-1 0-15,-2 3 0 0,-2-1 0 0,5-2 0 16,-2 2 0-16,2 0 0 0,-5-2 0 0,5 2 0 16,0-1 0-16,2 3 0 0,-1-7 0 0,1 0 0 15,4-2 0-15,0 2 0 0,-1-1 0 16,3 0 0-16,-2-1 0 0,0 0 0 0,-5 5 0 15,2-4 0-15,2 2 0 0,2-2 0 16,0 0 0-16,0-1 0 0,0 0 0 0,2 1 0 16,-1-2 0-16,-2 3 0 0,0-1 0 15,-7 7 0-15,6-3 0 0,0-1 0 0,-1-1 0 16,1-1 0-16,-1-2 0 0,-3 7 0 0,-5-1 0 16,5 0 0-16,-3 1 0 0,3 1 0 15,-2-1 0-15,3-5 0 0,-1 5 0 0,1-7 0 16,1 4 0-16,-3 6 0 0,4-6 0 0,-3 3 0 15,0-1 0-15,0 1 0 0,1-4 0 16,-4 3 0-16,4 0 0 0,0 0 0 0,-5-1 0 16,3 2 0-16,-5-2 0 0,7 3 0 0,0-6 0 15,-2 5 0-15,-1-1 0 0,5-2 0 16,-1-2 0-16,2 1 0 0,-1-2 0 0,3 0 0 16,0-1 0-16,2 0 0 0,-2 1 0 0,1 0 0 15,1 0 0-15,-2-1 0 0,-2-1 0 16,3 1 0-16,-1 0 0 0,1 0 0 0,0 1 0 15,-1 1 0-15,-2-3 0 0,-6 7 0 0,5-2 0 16,-1-2 0-16,3 1 0 0,1-2 0 16,-1-1 0-16,1-1 0 0,0 1 0 0,2-2 0 15,0 3 0-15,1-3 0 0,-2 0 0 16,1 0 0-16,-2-1 0 0,3 2 0 0,1-1 0 16,-3 1 0-16,2-2 0 0,0 1 0 0,1 1 0 15,0-2 0-15,0 0 0 0,-1 0 0 0,1 0 0 16,-2 0 0-16,2 0 0 0,0 0 0 0,0 0 0 15,0 0 0-15,0-5 0 0,0 4 0 16,0-2 0-16,0 2 0 0,2-4 0 0,-1 1 0 16,-1 2 0-16,2-1 0 0,1-3 0 0,-2 2 0 15,2 0 0-15,-1-3 0 0,5-9 0 16,-2 7 0-16,-1 0 0 0,-1 0 0 0,1 2 0 16,4-8 0-16,0 2 0 0,-2 1 0 0,3-1 0 15,0-5 0-15,-1 7 0 0,-2-3 0 16,3 2 0-16,-2-3 0 0,2 5 0 0,-2 0 0 15,-3 1 0-15,1 1 0 0,0 0 0 0,-1 2 0 16,-2 1 0-16,1-1 0 0,-1 2 0 16,1 1 0-16,0 0 0 0,-2 1 0 0,1-1 0 15,1 0 0-15,-2-1 0 0,2 0 0 16,-1 1 0-16,-2-1 0 0,2 1 0 0,-1 0 0 16,0 2 0-16,3-2 0 0,-3 0 0 0,1 2 0 15,-2-1 0-15,1 1 0 0,-1-1 0 0,0 2 0 16,0-2 0-16,0 2 0 0,0 0 0 15,0 2 0-15,0-1 0 0,-1-1 0 0,-1 4 0 16,1-1 0-16,-2-2 0 0,0 3 0 16,-1 1 0-16,0 1 0 0,1 0 0 0,1-2 0 15,-7 14 0-15,0-7 0 0,-1 3 0 0,2-2 0 16,3-3 0-16,-4 4 0 0,1 0 0 0,1 0 0 16,0-2 0-16,2-3 0 0,1 1 0 15,-1-3 0-15,4 0 0 0,-4 1 0 0,5 0 0 16,-3-1 0-16,2-2 0 0,-2 0 0 15,2 2 0-15,0 0 0 0,1-1 0 0,0 0 0 16,0-5 0-16,0 0 0 0,0 0 0 16,0 8 0-16,11 4 0 0,-7-10 0 0,2 1 0 15,-2-2 0-15,0 1 0 0,0 1 0 16,0-3 0-16,0 0 0 0,0 1 0 0,2-1 0 16,-5 1 0-16,3-1 0 0,-4 0 0 0,0 0-13 15,0 0-266-15,8 0-157 0,-8 0-43 16,6 0 48-16,-6 0-177 0,9 0-28 0,0 0 0 15,-9 0 95-15,6 0 46 0,10-11 0 0,-11 10 82 16,1-2 26-16,1 0 18 0,8-2 19 16,2-2 59-16,-6 7 32 0,-1-4-18 0,1 2 44 15</inkml:trace>
  <inkml:trace contextRef="#ctx0" brushRef="#br1" timeOffset="-3499.76">24812 14378 541 0,'-14'0'246'0,"14"0"-26"0,0 0-16 16,0 0-3-16,0 0 3 0,0-15-19 16,0 15 13-16,0 0-22 0,0 0 1 0,-20-23-4 15,20 23 1-15,0-4-48 0,0 3 1 16,0 0-23-16,0 0-16 0,0 1 14 0,0 0-2 15,0 1-7-15,0 0-13 0,1 2 9 16,0 0-6-16,-1 1-9 0,3 0 20 0,-2 0 8 16,0 1-10-16,2 0-19 0,1-1 17 0,-2 2 0 15,8 7-14-15,-3-4-22 0,-1 0 18 16,0-4-22-16,-3 3 12 0,1-2-16 16,-1-2-6-16,1 0-4 0,-2 2-13 0,1-2 13 15,-2-1-2-15,0-1-1 0,2 4-8 16,-2-3 5-16,0 0-6 0,2-1 7 0,-2 1 14 15,1-2 9-15,-1-1 9 0,0 0-14 0,0 0 7 16,-1 0-14-16,0 0 12 0,0-1-8 16,2-2 2-16,-2-1-24 0,0 0 1 0,2-3-6 15,-2-1 8-15,3 2 1 0,2-10-3 0,-3 1-17 16,-2 9 9-16,0-2 7 0,0-2-8 0,0 1-14 16,0 2 16-16,0 7-11 0,9-18-9 15,-6 14 9-15,-3-1-3 0,1 1-1 16,2 0 2-16,-3 1 3 0,1-1-10 0,0 2 7 15,-1-1-14-15,2 1 18 0,-1-2-13 0,3 4 0 16,-3 0 4-16,3 2 5 0,1 1-4 16,-3-1 6-16,1 1-12 0,1 0 2 0,0 1 4 15,1 1-1-15,-2 0 4 0,-2 1 5 0,5-1-6 16,-2 1-1-16,-2-2-8 0,9 5 10 0,-5 0-10 16,-2-1 3-16,1-2 12 0,-4-2-13 15,2-1 0-15,-1 1 6 0,-2-3-1 16,3 0 4-16,-3 1-3 0,1-2-2 0,2 0-10 15,-3 0 18-15,0 0-4 0,0 0-6 0,0 0 3 16,5-13-3-16,-1 8-5 0,-3-2 4 16,5-8 1-16,0-2 6 0,-1 1-6 0,-3 3 1 15,6 1-6-15,1-3 12 0,-4-3-2 0,-1 9-14 16,1 0 14-16,-2 3-3 0,-1 0-14 0,2 2 18 16,-4-1-2-16,1 3 0 0,3 1-4 15,-3-1 4-15,2-1-2 0,-1 2 0 0,1 1-6 16,-3 0 16-16,0 0-10 0,0 0-1 15,0 0-5-15,13 15 6 0,-9-11 2 0,-3 2-2 16,6 8-9-16,0-5 16 0,-3 3-8 16,-2-2-9-16,1-4 7 0,3 11-1 0,-2-6 5 15,0 0 3-15,0-3 4 0,-2-1-3 0,1 2 1 16,-3-2-19-16,4-3-27 0,-3 1-38 16,2 1-22-16,-2-2 11 0,1 2-68 0,1-3-21 15,-2 0-27-15,1 1-28 0,-1-2-42 16,-1 1 11-16,5-3 23 0,-4 3-195 0,0-2-20 15,-1-1 41-15,0 0 38 0,0 0 33 0,0 0-9 16,0 0 8-16,12-14 59 0,-9 10-7 16</inkml:trace>
  <inkml:trace contextRef="#ctx0" brushRef="#br1" timeOffset="-2914.81">25248 14219 599 0,'0'-10'277'15,"0"2"-44"-15,-1-1-3 0,1 1-21 0,0 2 20 16,0-2-19-16,0 4-36 0,0 4-10 16,0 0 3-16,0-10-42 0,0 3 6 0,0 7-24 15,0-7-4-15,0 7 23 0,-13-12-8 16,11 10-8-16,-2 1-25 0,1 1 14 0,-2 0-11 16,3 1-9-16,-1 1-8 0,-2-1-8 0,1 3 5 15,0 2-7-15,2 0 8 0,-3 7-8 0,-1-4-9 16,4 3-14-16,2-4-4 0,0 1-3 15,0-9-3-15,0 8-22 0,0-1 9 0,0-7 0 16,10 18-3-16,-1-6 2 0,-1-6-10 16,-3-1-1-16,0-1-1 0,-1-3 15 0,1-1-3 15,-1 0 18-15,-4 0-3 0,0 0-23 0,0 0-1 16,7 0-21-16,-7 0 1 0,12-16 3 16,-8 13 14-16,-4-3-12 0,2 2 0 0,0-3 1 15,-1 0 22-15,0 0-14 0,-1 0 1 16,4-10 0-16,1 1 0 0,-4 5 0 0,1 0-9 15,-1 3 13-15,-1 8 0 0,0 0 12 0,0-8-2 16,0 8-2-16,0-8 0 0,0 8-2 16,0 0-2-16,0 0 1 0,0-10-2 0,0 10 0 15,1 1-1-15,-1 2 0 0,3 0-1 0,-3 1-1 16,2 0 0-16,0 0 0 0,-1 3-2 16,2-1 2-16,-1-1 8 0,7 11 0 0,-3-1-2 15,2 2 0-15,2-1-20 0,-3 0 2 16,-2 1 23-16,4-4-2 0,-5 7-1 0,-3-1-7 15,2-1-2-15,-2-2 2 0,-1-4-12 0,0-2 10 16,0 2 2-16,0 2-1 0,-13 20 0 16,6-21-1-16,4 1 0 0,-5 0 0 0,2-1-1 15,1-3-7-15,-5-1-1 0,3 1-52 0,2-4-28 16,-2-2-49-16,2-2-78 0,0 1-30 16,0-1 22-16,1-2-237 0,4 0 12 15,0 0 56-15,0 0-14 0,0 0 24 0,-6-9 42 16,5 5 3-16,2 0 62 0</inkml:trace>
  <inkml:trace contextRef="#ctx0" brushRef="#br1" timeOffset="-2464.84">25495 14020 693 0,'0'-3'317'0,"0"-1"-51"16,0 1-7-16,0 1-34 0,0 2-8 0,0-4-27 15,0 3-4-15,-3 0 0 0,1 1 12 0,-2 1-23 16,-2 0 19-16,2 1-45 0,-2 1 8 16,0 0-16-16,1 0-3 0,1 1-12 0,-7 7-15 15,2-4-13-15,5-1-9 0,-1 3-24 16,1-4 2-16,3 1 5 0,1-1-29 0,0-5 14 15,0 0-4-15,14 23-7 0,-1-12-7 16,-3-4-7-16,2 1 4 0,-3-2-9 0,-2-2-18 16,-1 1 18-16,0 0-9 0,0-1 5 0,-3 0-10 15,1 0 8-15,-2-3-8 0,3 5-10 0,-2-3-4 16,-2 1 7-16,0 0 1 0,-1-4-2 16,0 0-5-16,0 7-3 0,0 0 11 0,0-7-4 15,-16 28 7-15,8-16-11 0,-2-1 5 16,-3-1 11-16,8-1-16 0,1-4-32 0,1 1 5 15,-1-3-63-15,2-1-54 0,1 1-47 16,-1-2-28-16,2-1 20 0,-2 0-231 0,2 0-16 16,5 0 43-16,-4 0 13 0,3-2 20 0,-1-2 38 15,1 1 22-15,2 1 22 0,-3 0 14 0,2-2 10 16</inkml:trace>
  <inkml:trace contextRef="#ctx0" brushRef="#br1" timeOffset="-2203.85">25632 14101 413 0,'0'-4'456'16,"3"2"-48"-16,-1-1-76 0,-2 0-33 0,1 0-28 15,2 1-45-15,-2 1-26 0,-1 1 16 0,3 1-23 16,-3 1-22-16,1 3-36 0,0-1-15 16,0 0-10-16,1 2-13 0,-1-1-10 0,0 1-10 15,4 10-10-15,-2-3-9 0,0-2-12 0,-2 0-12 16,0-2-4-16,1-1 23 0,1 0-6 15,-3-2-17-15,0 1-24 0,0-2-12 0,1 1-44 16,-1-1-1-16,0-1-33 0,0-4-53 16,0 0-30-16,0 0 17 0,0 0-145 0,0 0-110 15,0 0 5-15,-4 10 20 0,2-11 24 0,1 1 26 16,0-3 27-16,-2-1 1 0,0 1 60 16</inkml:trace>
  <inkml:trace contextRef="#ctx0" brushRef="#br1" timeOffset="-2029.86">25620 13932 746 0,'-1'-4'328'15,"2"0"-48"-15,-1 0-43 0,2 0-25 0,-2-1 5 16,1 4-43-16,-1-1-35 0,0-2-6 0,2 2-19 16,1-1-47-16,-2 2-45 0,2-1-80 15,0 2-38-15,-1-1 11 0,3 1-263 0,-4 3-41 16,3-3 62-16,0 2 46 0,-1 1-8 0,-1 0 42 15</inkml:trace>
  <inkml:trace contextRef="#ctx0" brushRef="#br1" timeOffset="-1504.9">25740 14003 726 0,'3'5'317'0,"-3"-1"-44"16,0-1-9-16,1 1 1 0,2 0-41 15,-2-2 17-15,1 4-44 0,0-2-17 0,2 0-34 16,0 2-6-16,-3-2-3 0,10 8 1 0,-3 0-19 16,-4-4-27-16,1 0-11 0,-2-2-6 15,0 0 32-15,-1-2-6 0,-1 0-13 0,3 1 6 16,-3 0-10-16,0-3-7 0,2 2-1 0,-3 1-10 16,1-3 13-16,1 3 0 0,-1-3-16 15,0 1 22-15,-1 0-18 0,1-1-6 0,2 0 10 16,-3-1-8-16,0 1 16 0,0-2-19 0,0 0 1 15,0 0 1-15,0 3-1 0,1-6-6 16,1 1-6-16,-2-1-19 0,1-2 11 16,0 1-16-16,0-2 2 0,2 2 6 0,-2-1-18 15,4-9-2-15,2-4 14 0,-3 8-5 0,-1 0-6 16,0 0-10-16,2 3 7 0,-3-1-3 0,1 1 5 16,-2 3-1-16,2 0-5 0,-2-2 1 15,1 2-4-15,0 0-4 0,-1 1-12 0,2 1 18 16,-2 0-6-16,1 1 1 0,0 0-1 0,-1-1-6 15,-1 2-3-15,0 0-1 0,0 0 17 16,0 0-15-16,0 0 12 0,18 14-6 0,-14-9-1 16,-1 0-7-16,1 0 15 0,-2-1-8 0,3 2 7 15,-3-1-16-15,10 8 8 0,-8-3-7 16,0 0-26-16,-2-4-10 0,1-1-27 0,0 0 8 16,-1-1-98-16,1 0-15 0,-3 1-20 0,1-3-11 15,0 1-58-15,-1 0 30 0,0-2 23 16,0 1-185-16,0-2-74 0,0 0 52 0,0 0 32 15,0 0 27-15,0 2 42 0,0-4 7 0,-1 2-31 16,2-3 49-16,-1 0-28 0</inkml:trace>
  <inkml:trace contextRef="#ctx0" brushRef="#br1" timeOffset="-980.93">26135 13813 470 0,'6'-15'281'16,"-1"1"-35"-16,0 3-9 0,-2 2-5 16,-1 3-14-16,1 1-9 0,-2 1-4 0,0 0-42 15,-1-1-7-15,0 5-24 0,0 0-6 0,0 0 5 16,0 0 14-16,-10-11-14 0,6 11-15 16,0 0-13-16,-1 0 35 0,0 0-10 0,-1 2-14 15,1-1-11-15,-2 2 7 0,-6 4-9 16,-1 3-3-16,1-2 11 0,2 2-5 0,-1 4-8 15,5 0-10-15,-5-1-4 0,3 1-9 0,4 1 11 16,-1 0-21-16,0 1 6 0,4-3-8 16,1-1-19-16,1-12 5 0,0 10 3 0,0 3-10 15,22 13-11-15,-13-14 7 0,1 1-21 16,-1-6 8-16,-1-3-5 0,-1 0 9 16,3-4-4-16,-1 5-14 0,-9-5-17 0,7 0-9 15,0 0-6-15,0 0 7 0,-1 0-3 0,2 0-24 16,15-11 8-16,-10 6 18 0,-2-1-2 15,-5 0 4-15,0 0-5 0,-1 1 3 0,-1-1-14 16,-1 1 26-16,-1 0-19 0,0-1 11 16,-2 1 11-16,0-2-22 0,0 7-8 0,0 0 36 15,0-8-10-15,0 1-1 0,0 7-3 0,0-9 19 16,0 9-3-16,-12-15-2 0,8 12-6 16,-2 2 7-16,3-2 4 0,-3 3-24 0,0 0 4 15,0 0 17-15,-2 2 7 0,8-2-21 0,-10 0-32 16,-18 11 6-16,11-3-67 0,6 2-45 0,-6-2-33 15,4 3-72-15,-6 0 23 0,7 2-284 0,2-3 59 16,-1 2 56-16,2 2 19 0,1-2 32 16,2-2 3-16,1-1 47 0,2-1-27 15,3 2 68-15</inkml:trace>
  <inkml:trace contextRef="#ctx0" brushRef="#br1" timeOffset="8327.51">26936 14936 509 0,'0'0'183'0,"0"-16"1"15,0 16-23-15,0 0-10 0,0 0 11 16,-17-30-7-16,17 26 8 0,0 2-19 0,3-2-4 15,-3 4-5-15,0-3-21 0,0 1 8 0,1-1-9 16,-1 2-10-16,0-3 21 0,1 3-17 16,-1 0-19-16,-1-2-9 0,0 0 13 0,1 3-16 15,0 0 29-15,0 0-34 0,0 0-3 0,0-6 8 16,0 6-17-16,-9-13-5 0,6 9 0 16,1-1 10-16,-1 3-14 0,-2-2-12 0,3-1 21 15,0 1 0-15,-1 1-16 0,-3 1-4 0,2-1 20 16,1 0-6-16,0 0-12 0,0 2-6 15,-3 0-2-15,1-2-5 0,-1 3 12 0,1-2 11 16,-1 2 3-16,1-1-4 0,-2 1-4 16,0 0 3-16,3 0-6 0,-3 0 12 0,7 0 0 15,-12 0 5-15,-12 13-12 0,9-7 13 16,2 3-6-16,0 0-3 0,3 4-2 0,-1-1 14 16,1 3-17-16,1 0 5 0,-5 3-8 15,7-2 17-15,0 0-21 0,1 3 12 0,1-1-6 16,-3 2 6-16,6-1-24 0,0-5 9 15,1 0-10-15,-2 4 14 0,3-11-7 0,0 3-9 16,0 5 4-16,0-1-1 0,0 1-1 0,14 10-6 16,-10-15-12-16,5 1 18 0,0 0-22 0,1-2 15 15,-2-4-4-15,0-1-2 0,0 0-8 16,0-3 3-16,1 1 8 0,-9-2-4 16,13 0-4-16,2 0-1 0,-2 0-6 0,0 0 4 15,0 0-1-15,12-11-8 0,-14 7 12 0,-3 1-2 16,-1-1-11-16,-1 0 15 0,7-4-4 0,-3 2 1 15,-3-1-2-15,-2 1-12 0,0 1 13 16,-1-1-3-16,1 1 3 0,-1-1 3 0,-2 1 1 16,1 0-8-16,-1 0 3 0,2-1 3 0,-2 1 1 15,1-2-7-15,-1 1 8 0,0 1-13 16,5-12 16-16,-4 6-7 0,-1 0-9 0,0 1 5 16,0 1 8-16,-2 1 7 0,0 2-8 15,1-2 0-15,-1 3 6 0,0-1 5 0,0 2 4 16,1-1 1-16,-1 0-6 0,0 1 1 15,0 1 9-15,0 3-14 0,0 0 4 0,0 0 2 16,0 0 9-16,0 0-11 0,0-8 0 0,-8 3-8 16,5 5-1-16,-2 1 9 0,1 0-3 15,-1 4 0-15,1-5 0 0,-3 4-8 16,-5 1 4-16,1 1 10 0,-2 2-7 0,-2 0 15 16,5-4-4-16,-3 2 11 0,-1 2-14 0,-1 1 0 15,3-1 12-15,6-4-17 0,-1 2-1 16,-1-2-1-16,4 2-5 0,-1-2 16 0,1-1-3 15,2-1-18-15,-1 1 11 0,1 0 12 16,0 1-20-16,-1-3-28 0,2 4-17 0,-1-3-60 16,2 1-47-16,0-3 12 0,0 0-194 0,0 0-68 15,0 0 33-15,0 0 33 0,13 7-297 16,-10-6 57-16,-2 1 102 0,3-2 35 0,0 2 34 16,-1-2-20-16,2 0 58 0,1 1 23 15,-1-1 39-15,0 2 49 0,12 3 14 0</inkml:trace>
  <inkml:trace contextRef="#ctx0" brushRef="#br1" timeOffset="29598.22">26570 17468 433 0,'7'-3'177'0,"-5"2"-23"0,0-2-58 0,-4 2-4 16,2-2-18-16,-5 0 25 0,-1 0-36 0,-7-2 37 15,-1-2-42-15,-1 0 7 0,0 0-8 0,3 3-32 16,3 1 23-16,2 1-17 0,1-1 4 15,3 3 6-15,1-2-19 0,-1 2-9 0,3 0-32 16,0 2 17-16,0-2 30 0,3 0 7 0,-1 1-34 16,2-1 52-16,-1 1-18 0,1 0-11 15,-2 1 23-15,3-1-5 0,-3 1 18 16,2-1 4-16,0 1 0 0,-1-1-21 0,-2 1 18 16,3 2-10-16,-1-2 7 0,-1 0-18 0,1 2 24 15,-1 0-10-15,14 7-2 0,-11-1-4 16,4 1 4-16,-5 0-1 0,1-4-14 0,0 2-4 15,-3 0-1-15,2 8 9 0,1-6-6 0,-3-3 8 16,0 2-19-16,-2-10 16 0,0 8-7 16,0 0-7-16,0 0 12 0,0-8-14 0,0 8-6 15,0-1 11-15,0-7-7 0,0 10-8 16,0-4 15-16,0 1-10 0,0-7-16 0,0 9-2 16,-10 5-18-16,7-10-58 0,-2-2-81 0,3 0 15 15,-1 1-270-15,-1-2 35 0,-1 0 39 16,1-1 0-16,-1-1-1 0,1-1 63 0,-2-3 11 15</inkml:trace>
  <inkml:trace contextRef="#ctx0" brushRef="#br1" timeOffset="30984.13">27176 17174 628 0,'0'0'180'0,"0"0"-1"0,0 0-13 0,0-16-33 15,0 16 7-15,0 0 3 0,0 0-5 16,0 0-15-16,0-14-3 0,26-6-5 0,-27 18 3 15,-1-2-16-15,1 0-11 0,-2 0 5 0,0-1-18 16,-6-5-4-16,-1 2-4 0,3 3 7 0,2 2-7 16,0-1-14-16,1 1 13 0,-1 1-29 15,1 0 0-15,2 0 4 0,-4 0-8 16,4 0 12-16,1 1-15 0,-5 1-6 0,5-2 5 16,-2 2 6-16,2 0 1 0,1 0-8 0,0 0 3 15,0 0 9-15,0 0-7 0,-9 0 30 16,0 14-31-16,6-10 19 0,-3 2 11 0,-4 5-16 15,1 1-27-15,5-2 15 0,-2 0 18 0,0 4-28 16,-4-2-11-16,7 1 10 0,-4 2 2 16,1-1-10-16,1 4 13 0,1-5-10 0,0 3 23 15,4-8-28-15,0 1-2 0,0 6-1 0,0 3 2 16,0-1-1-16,0 2-1 0,8 23 15 16,-8-18-1-16,2-3 3 0,1 1 25 15,0 0-14-15,2-5-14 0,0 4 3 0,-1-2 12 16,5 2-8-16,-6-6 14 0,4 0-2 0,-2 5 10 15,0 0-1-15,3-5-17 0,-3 4-16 0,-3-6 5 16,1-2 6-16,0-3-7 0,0 1-16 16,-3-1 6-16,2-3-15 0,0 1 27 0,0 0-30 15,-2-1 14-15,1 0 13 0,1 1-35 16,-2-1-5-16,2 0-1 0,-2 1-50 0,1-1-32 16,-1-5-43-16,0 0-33 0,0 0-36 0,0 9 19 15,0-9-214-15,0 6-56 0,0-6 27 16,0 0 19-16,0 7 33 0,0-7 46 0,0 0 19 15,11 11 7-15,-8-9 36 0,0 0-49 16</inkml:trace>
  <inkml:trace contextRef="#ctx0" brushRef="#br1" timeOffset="31248.12">27272 17629 512 0,'3'-4'306'0,"-5"0"-53"0,1 1-21 16,-1-1-47-16,0 1-8 0,0 2-22 0,1-2-11 15,-5 2-3-15,4-1-22 0,-3 2-18 0,0 0 11 16,-3 0-26-16,2 0-12 0,-3 0 14 16,-8 0-23-16,-17 13-1 0,14-9-16 0,-1 5-8 15,-5-4 13-15,4-1-16 0,2 4-25 16,-1 0-24-16,5-3-39 0,-2-1-38 0,4 6 8 15,2-9-173-15,5-1-158 0,1 3 16 0,2-2 64 16,4-1 19-16,0 0 25 0,4 0 35 16</inkml:trace>
  <inkml:trace contextRef="#ctx0" brushRef="#br1" timeOffset="32183.06">27431 17514 696 0,'0'-5'244'0,"1"2"-29"0,0-3 8 16,0 3-25-16,-1-1 7 0,0 1-22 15,3 1 2-15,-3-1-22 0,3-2-17 0,-3 4-5 16,1-1-5-16,0 0 5 0,1-1-12 0,-2 2 18 15,1-1-29-15,0 1-19 0,-1 0-9 0,1 1 6 16,1 0-23-16,-1 0-7 0,2 0-7 16,-2 2 11-16,2 1-7 0,-1-2-6 0,2 3-5 15,-2 1 27-15,1-1-1 0,4 10-38 16,-1-7 2-16,1 8 22 0,0 0-20 0,0 2 4 16,-2 1 12-16,1 0-12 0,-3 0-2 15,4 3-7-15,-3-3-3 0,1 0-1 0,-3 0-12 16,0-4 7-16,3 3-25 0,-4-2 27 0,2-4-5 15,-3-1-9-15,0-2-2 0,0-8 3 0,0 7-7 16,0 0 13-16,0-7-8 0,0 10 2 16,0-3 3-16,0-7 4 0,0 10-7 0,0-3-3 15,-11 5-5-15,10-8 13 0,0 1-4 0,1-1 1 16,-2 0 7-16,1-1-1 0,1-2-12 16,0 3 20-16,-1-1 10 0,1-2 2 0,0-1-10 15,0 0-4-15,0 0 0 0,0 0-4 0,6 2-14 16,-3-5 0-16,-2 0-6 0,3-1 11 15,0-1 2-15,5-11-2 0,-4 8-2 0,1-1-11 16,5-4 2-16,-1 0 5 0,-1-2-19 16,0 2 17-16,1-2-8 0,0 0 7 0,-1-2-8 15,2 0 13-15,0 4-16 0,-1-5-9 0,3 5 15 16,0 0 3-16,-6 5 1 0,5-4-5 16,-1-2-10-16,1 3 16 0,-3 1-9 0,4 3 2 15,-2-2-7-15,2 1 2 0,-3 0-3 16,3 0 11-16,-4 3-4 0,-3-1-13 0,2 4 6 15,-2-1 13-15,-1 1-1 0,-2-2-14 0,1 3 13 16,-2 0 2-16,1 0-9 0,1-1-14 16,-2 0 13-16,1 1 7 0,-1 0 2 0,1 0-11 0,-3 1-2 15,1-2-9-15,2 1 5 0,-3 1 7 16,0 0 12-16,0 0-3 0,0 0-8 0,-2 1-4 16,0 1 7-16,-1-1-9 0,-2 1 9 15,1 2-4-15,-1-2-2 0,0 1 14 0,-8 8-6 16,-2-1-1-16,2-2-4 0,-3 5 0 15,3-4 6-15,0 2 6 0,1-1-19 0,0 4 23 16,0-1-13-16,2 1 6 0,5-1-13 0,2-2 9 16,0 1-3-16,0-2 15 0,3-1 4 0,0-9-2 15,0 7 1-15,11 17 11 0,-3-7 2 0,1-5-6 16,4-1-3-16,-3 0-4 0,2-1 6 16,-2-3 12-16,-1-2-26 0,-3 0 11 0,3-1-6 15,-1 0 13-15,-3-4-26 0,3 2 16 0,11 1-7 16,-9 0 5-16,-2-1-17 0,-1 1-19 15,0-2-4-15,-7-1 0 0,0 0-14 0,5 0-21 16,-5 0-28-16,6 0-34 0,-6 0 11 16,7 0-124-16,-7 0-70 0,8 0 28 0,-8 0-239 15,8 0 3-15,-1 0 53 0,-7 0 0 0,9 0 18 16,1 0 92-16,-4 0 24 0,8 0 22 16,3 0-11-16,-1 0 40 0,4 0-42 0</inkml:trace>
  <inkml:trace contextRef="#ctx0" brushRef="#br1" timeOffset="32990.01">28437 17615 732 0,'0'0'286'0,"0"0"-28"0,0 0-21 16,0 0-2-16,0 0-34 0,0 0 2 0,0 0-28 16,0 0 7-16,0 0-21 0,0 0-7 15,0 0-7-15,0 0-7 0,0 0-14 0,0 0-12 16,0 0-13-16,0 0-10 0,0 0-11 15,0 0-6-15,0 0 16 0,0 0 12 0,-5-7-8 16,-3 9-19-16,0-2-11 0,1 0-4 16,-5 0-7-16,-1 0-7 0,-1 0-13 0,-11 8 10 15,13-8-7-15,3 1-12 0,-10 1 5 0,4 2-3 16,1-4-3-16,14 0-1 0,-12 0-54 16,-8 11-53-16,12-7-20 0,-1 0-7 0,4-1-12 15,1 0-37-15,3 0-20 0,1-1 17 0,0 1-154 16,0 0-69-16,1 0-29 0,2-1 31 15,1 2 3-15,-1-3 71 0,1 3 4 0,1-1-2 16,6 5-21-16</inkml:trace>
  <inkml:trace contextRef="#ctx0" brushRef="#br1" timeOffset="33220">28420 17778 400 0,'3'2'304'0,"1"-2"-32"0,-2 2-37 0,0-1-6 15,-1 1-9-15,1-2-36 0,0 1 12 16,-1 1-23-16,0-1-27 0,-1 0-7 0,0 2-11 16,-1-2 12-16,-3 1-22 0,0 0-23 15,0 0 4-15,-2-1-34 0,-1 2-4 0,-1-1 10 0,-8 2-18 16,-2 0-18-16,2 0 14 0,-1 3-31 16,3-5-55-16,1-2-41 0,2 1-75 0,11-1 13 15,-11 0-284-15,3 0 55 0,-1 0 2 0,9 0 1 16,-8 0 46-16,8 0 29 0,-9 0 18 15</inkml:trace>
  <inkml:trace contextRef="#ctx0" brushRef="#br1" timeOffset="34436.92">28758 17867 640 0,'-2'0'239'0,"2"1"-24"0,-2 0-4 0,4-1-25 16,-4 2 4-16,2-2-3 0,0 2 21 0,0-2-15 15,0 1-13-15,0-1 4 0,2-1-13 16,-3 1-18-16,2 0 34 0,-1 0 9 0,0 0-6 16,0 0-13-16,0 0-16 0,0 0-15 15,0 0-11-15,0 0-24 0,0 0 18 0,7-23-13 16,-2 8-12-16,0-3-24 0,4-1 1 0,-5-3 4 15,4-1-3-15,-1-3-27 0,1-2 7 16,-1 0-13-16,0-4 0 0,-3 4-12 0,1-2-3 16,-1-1-3-16,2 5 2 0,-5-1 0 0,2 7-20 15,-3 0 14-15,5 6-2 0,-5 4-8 0,0 2 0 16,1 2-8-16,-1 1 1 0,0 0 3 16,0 1 4-16,2 2-13 0,-1-1 6 0,-1 0-16 15,0 1 10-15,0 0 4 0,0 2 2 16,0 2 4-16,-1-2-2 0,1 1-9 0,0 0-9 15,0 3 11-15,1-1-17 0,-2 2 10 16,2 1 6-16,-1 1 2 0,0 2-2 0,0 0 8 16,0 5-1-16,10 22 2 0,-1-15-12 0,-6-4-5 15,0 5-1-15,1-6 8 0,1 7-1 0,-1-4 4 16,2-2-9-16,-4 0 9 0,3-5-14 16,-1-1 0-16,-2-2 15 0,2-2-1 0,-1-2 4 15,1 1-20-15,1-4 13 0,-1 0 5 16,2-2-23-16,-6 0 26 0,0 0-13 0,12 0 8 15,14-15-5-15,-13 4-6 0,1-2 8 0,-2-5-10 16,-2 2 11-16,4-3 3 0,-8 1-9 16,3-4-7-16,2 2 2 0,-4-2 20 0,0 2-19 15,-1 1 6-15,0 0 9 0,-2-1-7 0,0 2-3 16,-1 7 1-16,-2 0-2 0,-1 2-4 16,1 0 10-16,1 2-2 0,-2 0-4 0,1 2-12 15,0-1 12-15,-1 6-16 0,0 0-5 0,0 0 19 16,0-7-9-16,0 7 14 0,0 0-6 15,0 0 0-15,-2-10 3 0,2 13-5 0,0 1 3 16,-2 2-5-16,2 1 9 0,-1 0-13 0,2 15 18 16,-1-12-16-16,0 3 10 0,0 6-8 0,0 1 10 15,0 3-1-15,0-4-4 0,0 2 1 16,0 1 8-16,12 21 10 0,-7-22-20 0,0 0 13 16,1 0-10-16,0-6-7 0,0 5 15 15,1-4-11-15,-1-1 4 0,0 2-4 0,-1-3 8 16,0-1-11-16,-1-4-22 0,1 0-8 0,-4-1 9 15,2-1-19-15,1 0-16 0,-2-2 6 0,1 1-52 16,-2-1-22-16,1 1-5 0,0-2-13 16,-1 1-22-16,1-3-2 0,-1 1-5 0,0 0 5 15,-1 0-51-15,3 1 20 0,-3-1-79 0,0-3-38 16,0 0-125-16,0 0 46 0,0 0 49 16,9 0 21-16,1-11 5 0,2-1 66 0,-2 1 9 15</inkml:trace>
  <inkml:trace contextRef="#ctx0" brushRef="#br1" timeOffset="35215.88">29371 17482 675 0,'-1'-7'183'0,"1"-1"23"0,0 1-10 0,0 1-16 15,0-1-15-15,0 2-23 0,0-2 7 16,1 3-17-16,-1 4-25 0,0 0 1 0,0 0-5 15,0 0 16-15,0 0-18 0,8-13-4 16,-7 16 21-16,2 1-18 0,-2 2-5 0,4 9 25 16,-2 0-15-16,3 4-21 0,-1 0 8 15,0 2 9-15,-2 2-5 0,4 0-37 0,-4-1 17 16,0 0-7-16,3-2-9 0,-2 0-7 0,-4 0-3 16,3-1-10-16,-2-5-5 0,-1-14 14 0,0 13 1 15,0-2-5-15,0-3-4 0,0 2-3 16,0-2-6-16,0 0-2 0,0-1-3 0,0 0-5 15,0 0 2-15,0-7 2 0,0 8-2 16,0 0-2-16,-8 5-8 0,8-8 9 0,-2-1 0 16,2-1 2-16,-3 1-19 0,2 0 28 0,1-3 2 15,0 2-15-15,-1 0 13 0,1-2 9 16,-2 0-3-16,2-2-5 0,0 0-22 0,0-2 31 16,0-1-20-16,2 0-6 0,-1-2 0 0,9-8-7 15,-1-5 8-15,0-2-9 0,5 0-7 16,0-3 20-16,0 1-14 0,-1 2-3 0,2-2-11 15,-1 3 6-15,3-3 19 0,-3 7-10 16,1-1-15-16,-3 6 21 0,-1-3-12 0,2 3 1 16,-4 0 2-16,-4 1-3 0,2 3 3 15,-1-1 1-15,-1 3 0 0,-2 0-18 0,1 1 10 16,-2 1 0-16,-1-1-14 0,3 1 21 0,-2 0-11 16,0 1 6-16,1 2-8 0,0-3 8 15,-1 1 1-15,-1 0-8 0,0-1-9 0,0 3-10 16,1-1 28-16,-2 1-9 0,0 0-1 0,0 0-5 15,-3 0 14-15,-1 1-7 0,1 2 7 16,0-1 3-16,-2 2-1 0,1-2-6 0,0 1 10 16,-7 10-17-16,-2-6 19 0,3 4 2 0,-3-5-8 15,7 4 14-15,-5 1-9 0,-1 4 5 0,1 1-10 16,1-3-8-16,-1 4 17 0,3-1-2 16,0-3-5-16,0 3 1 0,5-2 8 15,3-2 1-15,0-12 5 0,0 10-7 0,0 0 18 16,0 4-8-16,18 16-6 0,-12-21 8 0,5 3-22 15,1-4 14-15,-2 3-11 0,2-1-9 0,2-2 21 16,-3 2 0-16,-2-4-9 0,-1-2-9 0,-2-2-9 16,3 0-9-16,-5 1-3 0,1-1-23 15,-1-2-32-15,1 2 7 0,-1 1-71 16,-3-3-24-16,-1 0-43 0,0 0-53 0,0 0 25 16,9 0-145-16,-1 0-128 0,-8 0 48 15,27-19 57-15,-12 9 22 0,-1 0-11 0,0 1 71 16,4 0 27-16,-2 1 14 0,5-1 9 0</inkml:trace>
  <inkml:trace contextRef="#ctx0" brushRef="#br1" timeOffset="35679.85">30167 17226 430 0,'-3'-4'326'0,"3"0"-45"0,-2 1-31 15,0 0-19-15,-3 1-31 0,5 0-11 0,-4 1-7 16,0 1-10-16,1 0-13 0,-3 3 4 0,-7 3-8 16,3 3-7-16,-3 0-22 0,-2 2-15 15,0 3 36-15,2 5-14 0,-2 1-40 0,-2 0-10 16,3 2 38-16,-1 0 8 0,3 6-28 16,-2-3 7-16,0 2-1 0,4 2-2 0,1 0-16 15,3 0-2-15,2 2-11 0,1 3-14 0,2 1-3 16,1-18-10-16,0 8 2 0,0 3-6 15,14 27-6-15,-7-28-9 0,1-2-18 0,0-3-6 16,2-3-10-16,0 1 0 0,1-3-46 0,0-5-92 16,1-4-69-16,6-2 21 0,-3-1-329 15,2 0 30-15,-2-4 53 0,-2 0 56 0,-13-1 30 16,11 0 7-16,7 0 24 0,3 0 22 0,25-13 28 16,-19 7 12-16</inkml:trace>
  <inkml:trace contextRef="#ctx0" brushRef="#br1" timeOffset="37013.77">30314 17467 780 0,'0'0'225'15,"0"0"-7"-15,0 0 6 0,0 0-9 16,0 0-39-16,0 0-7 0,0 0-12 0,0 0 25 16,2 11-17-16,3 1-41 0,3 4 30 0,-3-2-54 15,0 1-6-15,-2-3 11 0,1 6-1 16,0 0-34-16,2 0 19 0,-4-4-24 0,1-3 18 15,-2-1-4-15,2-3-10 0,-2 2-8 16,0-1-7-16,-1-2-4 0,2 0 16 0,-2-2-5 16,2 1-8-16,-2-5-5 0,0 0 17 0,0 0 15 15,0 7 14-15,0-7-18 0,0 0 9 0,-2 11-26 16,3-14 2-16,0 1-22 0,-1-2 5 16,0 0-4-16,3-3 8 0,-2 0-8 0,4-11-13 15,1-1 0-15,0 3-12 0,0 0-8 16,-1 2-4-16,0-3 5 0,0 5 12 0,0 2-1 15,-2 3-9-15,0 1-3 0,0 1-6 0,-1 2 5 16,2-1-15-16,-3 3 9 0,2-1 3 0,-1 0-16 16,-2 2 29-16,0 0-16 0,0 0 0 15,0 0 0-15,6 0-30 0,5 12 30 0,-8-8 2 16,1 0-13-16,-2 2 8 0,0-1 10 0,1 1-5 16,-1 1 7-16,-2-1-23 0,5 1 22 15,-1 8-8-15,-1-7 15 0,-1-1 0 0,2-3-12 16,-3 0 3-16,1-1-20 0,0 0 4 15,-2-1 17-15,2-1 6 0,-2-1-12 0,0 0-7 16,0 0 3-16,0 0 4 0,6-13-10 0,-5 8-12 16,4 0 18-16,-2-2-18 0,5-6-1 0,1-2 17 15,-6 2-17-15,5-3 0 0,-2 7 1 16,1-4 18-16,4 2-7 0,-4 6-18 0,0-3 12 16,-3 3 2-16,0 1 2 0,0 0-10 15,-2 3 4-15,2-1 2 0,-1 0 3 0,-3 2 0 16,0 0 2-16,0 0 1 0,0 0 21 0,16 12-13 15,-13-8 1-15,1 2 14 0,-2-1-25 16,10 9 14-16,-4 0-11 0,-3 4 1 0,2 0-1 16,1-4 18-16,-2 0-3 0,0-3-21 15,-3-2 2-15,3 0 21 0,-3-1-1 0,4 6-34 16,-2-3 20-16,-3 0 1 0,0-4 6 0,-1-1 0 16,0-1 0-16,2 1-17 0,-2-2-9 0,0-1-22 15,-1 0-32-15,0 1-27 0,0-1-21 16,0-1-14-16,2 0-22 0,-1-1-25 0,2 0 15 15,-1-1-125-15,-2 0-89 0,0 0-16 16,0 0 45-16,0 0 6 0,9 0 47 0,13-16-4 16,-8 8 43-16,-1-5-64 0</inkml:trace>
  <inkml:trace contextRef="#ctx0" brushRef="#br1" timeOffset="37640.73">30978 17524 307 0,'0'-5'282'0,"0"1"-57"16,0 2-7-16,0-3-32 0,0 1-9 0,-2 0-10 16,1 0-18-16,-1 1-11 0,0-1 11 0,0 0-4 15,-1-1-22-15,2 2 14 0,-3-2-33 16,1 2 3-16,1-1-2 0,-2 0 1 0,0 3-16 16,2-2-32-16,-1 0-4 0,-1 0 22 0,-1 2-24 15,1 1-7-15,4 0 7 0,0 0 12 0,-6 0-1 16,-14 11-21-16,11-4-12 0,-2 5 4 15,0 1 1-15,1 1 30 0,1 4-9 16,0 0-28-16,3 0-9 0,2 0 21 0,1 0-33 16,0-3 6-16,3-1-6 0,0-14 7 0,0 10-5 15,0-3 11-15,13 14 3 0,-4-13-26 16,-4-2 31-16,2-2-31 0,-1-1 38 0,0-2-34 16,2 1 2-16,-5-2 28 0,-3 0-11 15,0 0-21-15,9 0 6 0,-9 0-15 0,16-16-6 16,-9 5 16-16,-1 2 3 0,-3-8 16 0,3 1-19 15,-5 1 1-15,2-3-1 0,0 0-6 0,0 5 19 16,-2 2-12-16,-1 11 8 0,0 0-9 16,0-8 13-16,0 1-6 0,0 7-7 0,0 0 16 15,0-9-9-15,0 9 6 0,0 0-1 0,12-11 5 16,-9 13 18-16,0 0-29 0,1-1-15 16,2 0 13-16,-2 3-5 0,-2-1-14 0,4 0 54 15,3 9-12-15,-1 1-11 0,1 2-1 0,-3-1 0 16,3 0-3-16,-2 4 0 0,1-1 39 15,0-1-21-15,1 0-1 0,-5 3 17 0,4-1-21 16,-3 1 4-16,1-3-5 0,-3 4 14 16,3-1-8-16,-2 0-4 0,-4-6-15 0,0 2 4 15,0-5 5-15,0 1-3 0,0 4 7 0,-16 16-5 16,10-17-5-16,-5 0-5 0,-1-3-13 16,-1-2 24-16,-1 1-2 0,1-2-14 0,-1 1 1 15,2-2-3-15,2-3 3 0,3 0-13 16,-1-1 1-16,3-2-90 0,5-1-37 0,0 0-40 15,0 0-49-15,-8 0 20 0,8 0-279 16,0 0 60-16,0 0 6 0,-11-12 55 0,11 9 24 16,1 2 23-16,0-4-43 0,3 2 60 15,0-2 3-15</inkml:trace>
  <inkml:trace contextRef="#ctx0" brushRef="#br1" timeOffset="38019.71">31494 17485 748 0,'-3'-5'308'0,"-3"4"-44"0,2-1-20 0,-2 0 12 15,2 0-32-15,-1 1-23 0,1 1-19 0,-4 0-44 16,3 0 5-16,-1 1 4 0,6-1 11 0,-21 10-46 16,6 0 16-16,1 1-28 0,0 2 4 15,-2 5-7-15,1-3-8 0,0 1-2 16,3 6-10-16,1-3-12 0,-1 2-7 0,2-1 21 16,2 2-9-16,1-2-6 0,2 0-6 0,5 0-5 15,0-3-34-15,0-10 0 0,0 4-3 16,0 0-30-16,16 13-7 0,-4-14-44 15,3-3-46-15,-5-3-22 0,2-3-42 0,-1-1-32 16,5 0 18-16,3 0-207 0,-1 0-28 0,22-16 12 16,-20 6 15-16,-4 3 67 0,6-2-14 0,-4-1 60 15,-3-2-2-15</inkml:trace>
  <inkml:trace contextRef="#ctx0" brushRef="#br1" timeOffset="38648.67">31661 17579 643 0,'0'-4'337'0,"-1"1"-59"16,1-1-20-16,0 1-47 0,-1-2-21 0,1 2 9 15,-3-1-34-15,2 2-28 0,-3 1 23 16,0-1-24-16,-2 4 17 0,1-1-37 0,0 2-9 16,-8 4-9-16,0 0-23 0,0 4 18 0,2-2-1 15,-2 3 3-15,3 2-12 0,1 2-10 16,0 1-9-16,2 6-4 0,1-5-7 0,2 2 16 15,3-6 10-15,-2-1-26 0,2-2 12 16,1-11-15-16,0 14-6 0,14 11-3 0,-9-17 4 16,2-2-12-16,-2-2-13 0,1-1-1 0,-1 0-29 15,-2-2 0-15,1-1 31 0,-4 0-4 0,0 0-7 16,7 0 18-16,-7 0-16 0,0 0-2 0,17-12 11 16,-13 7-12-16,-2 2 21 0,0-1-2 15,1 0-7-15,0 2-9 0,0-4 28 0,-1 3-14 16,-1-1 9-16,3-2-3 0,-3 2 4 15,1 0 6-15,-1 1-15 0,0 0 26 0,2 1 14 16,-3-1-20-16,1 0 3 0,2 0 8 0,-3 2-19 16,1-2-3-16,0 0-4 0,1 2 4 15,-1 0 0-15,-1-2-6 0,0 0 6 0,1 3-7 16,0-3-4-16,-1 2-13 0,2-4 3 0,-2 3 6 16,0-1-12-16,0 3 7 0,0 0-4 15,0 0 11-15,0 0-7 0,0 0-10 0,0-7 10 16,0 7 10-16,0 0-18 0,0-8 4 0,0 8 3 15,0 0 5-15,0 0 0 0,0-7-9 16,0 7 4-16,0 0 7 0,0 0-9 0,0-7-3 16,0 7 0-16,0 0 0 0,0 0 3 0,0 0-13 15,0-7 14-15,0 7-12 0,0 0-11 0,0 0 18 16,0-8-11-16,0 8 4 0,0 0-17 0,0-8 16 16,0 8-17-16,0 0 15 0,0-9-9 15,0 9-4-15,0-7-17 0,-13-4 5 16,13 8-47-16,-3-1-35 0,3 0 13 0,-1 2-72 15,0-3-70-15,1 1-71 0,0-1 28 0,0 1-245 16,0 4 22-16,0 0 37 0,0 0 34 16,14-13 66-16,4 8 27 0,-3 3 21 0,4-2 36 15,2 3 26-15,-7 1-11 0</inkml:trace>
  <inkml:trace contextRef="#ctx0" brushRef="#br1" timeOffset="39410.62">31931 17431 907 0,'0'0'291'0,"0"-4"-50"15,-1 3 5-15,1 0-55 0,-2 0-21 16,2-1-14-16,0 1-23 0,-1-1-13 0,0 2 8 16,1 2-24-16,-3-2-9 0,0 1 3 0,-1 2-16 15,-3-2 5-15,2 0 2 0,-1 3-12 16,-8 2 29-16,1 7-29 0,0-6-21 0,4 0-5 16,3 1 11-16,1-2 1 0,1 2 12 15,1 1-15-15,2-2 4 0,1 2-18 0,0-1 9 16,0 4-6-16,18 14 15 0,-10-8 2 0,4-1-2 15,0-2-14-15,2-1 9 0,-1-1-6 16,-2-4-8-16,2 5-9 0,-5-3-2 16,-2-3 2-16,3-3-8 0,-5 0 0 0,-2 1-14 15,1-4 10-15,-2 3-4 0,0 0 8 0,1-1-2 16,-2-4-5-16,0 0-8 0,0 8-21 0,0-8 19 16,-13 14 2-16,3-1 11 0,1-9-18 15,1 3-7-15,-1-3 30 0,3-1-26 16,1 0-10-16,0 0-13 0,1-2 3 0,0 2 1 15,4-3-71-15,0 0-51 0,0 0-20 0,-8 0-55 16,8 0-31-16,0 0 23 0,-6-6-262 16,7 5 51-16,2 0 31 0,1-1 23 0,2 1 57 15,-2-1 1-15,2 1 19 0,18-3-23 16,-11 1 59-16</inkml:trace>
  <inkml:trace contextRef="#ctx0" brushRef="#br1" timeOffset="39965.59">32316 17491 526 0,'0'-3'321'0,"1"-3"-41"16,0 2-16-16,-1-1-22 0,0 4-24 15,-2-2-37-15,2 1-14 0,-3-1-8 0,2 0 8 16,-2 0-41-16,0-1-1 0,-4 3 20 0,2-2-46 15,-1 2 6-15,2 1-9 0,-3 1-10 16,1-1 17-16,6 0 2 0,-13 0-11 0,-2 0-2 16,-17 17-9-16,15-5-10 0,3-3 24 15,-2 2-15-15,3 5 0 0,3 1-24 0,-3 5-1 16,4-3 4-16,0 4 5 0,4 0-11 0,0-2-17 16,4 2-2-16,1-12 0 0,0 1-7 0,0 5 18 15,12 19-26-15,-5-17 11 0,-2-3 8 16,4-2-19-16,2-3-8 0,-3-4 0 0,-2-2-3 15,1 0 1-15,3-3-13 0,-5-2 16 16,0 0-4-16,-5 0-16 0,0 0 0 0,8 0 10 16,10-15 18-16,-11 8-10 0,2-4-1 0,1-2 6 15,-3 1-16-15,-2 1-4 0,-1 0 2 16,2-2 8-16,-1 0 0 0,-2 5-21 0,-1 0 18 16,-2 0-2-16,3 1 10 0,-3 0-8 15,0 1 11-15,0 6-1 0,0 0 3 0,0-7-6 16,0 7 3-16,0-8-5 0,0 8-2 0,-13-17 4 15,10 13-9-15,-1 1-4 0,0 0 11 16,0 1-1-16,-1-3-4 0,1 3-1 0,0 0-19 16,-2 1 20-16,2-1-22 0,-1 2-10 15,1 0 3-15,0-1-51 0,1 1-33 0,0 0-5 16,-2-1-11-16,1 1-31 0,0 0-34 0,0 0-36 16,3-2 21-16,-3 1-174 0,1 1-68 15,2-1 33-15,1 1 29 0,0-3 25 0,0 1 37 16,0 2 23-16,0 0 15 0,0 0 16 0</inkml:trace>
  <inkml:trace contextRef="#ctx0" brushRef="#br1" timeOffset="40611.55">32423 17111 830 0,'0'-5'286'0,"-1"4"-44"16,1-1 9-16,0 2-15 0,0-2-24 0,0 1-26 15,0 1 37-15,4 1-45 0,-2-1-6 16,1 2 1-16,-2 0-20 0,2-1-27 0,-1 3-12 15,1-2-11-15,-1 2 37 0,3 2-10 16,-2 0 16-16,6 9-16 0,0-1-4 0,4 6-11 16,-3 0-9-16,0 4-21 0,3-6 10 0,-3-5-8 15,-1 5-16-15,3 2 7 0,-2 1-17 0,2-5-9 16,-1 2-1-16,3 6 0 0,-4-2 1 16,-3 1-22-16,-1-1-9 0,0 0 10 0,-3 0-1 15,1 0 18-15,-1 4-9 0,-1 0-10 16,-2-12 21-16,0 6 3 0,0 2-15 15,0 3 21-15,0-2-1 0,0 1-10 0,-14 22-6 16,11-24-2-16,-1 0 0 0,-1 0 6 0,3-2-1 16,-5-3 7-16,4 2-9 0,0-2-4 15,-2-2 4-15,-5 5 21 0,4-7-8 0,4 1-9 16,-6 0-11-16,2-1-5 0,2-3 9 0,-1-2-13 16,1 0 7-16,-6 6 21 0,3-3-14 15,0 2-9-15,0-3-4 0,3-3 12 0,-2 1 14 16,4-2-16-16,-2 0-2 0,4 0-3 0,-4-2-2 15,1 0-4-15,2-1 4 0,1 1 5 16,-3-1-3-16,2 0-4 0,0-1 20 0,1 0-4 16,-1 2-29-16,-1-1-2 0,1-2-2 0,1 2-1 15,-1-3-7-15,-2 0-22 0,3 2-28 16,0-2-25-16,0 0-36 0,3 0-74 0,-2-2 16 16,-1 2-161-16,0-2 29 0,0 1-345 15,-5 1 55-15,3-3 52 0,-4 3 10 0,1-2 83 16,-13-3 37-16,4 4 30 0,-2-5 26 0,-6 4 31 15,8 2 24-15,-5 0 15 0,-8 0-23 16,0 0 55-16</inkml:trace>
  <inkml:trace contextRef="#ctx0" brushRef="#br1" timeOffset="43038.4">1779 14139 544 0,'0'0'198'0,"0"0"-11"0,-14 0-68 0,14 0 3 16,0 0-27-16,-32-16-25 0,24 9-40 0,5 0-5 15,0-1-103-15,-1 1-86 0,2-1-93 16,0 6 11-16,-1-3-73 0</inkml:trace>
  <inkml:trace contextRef="#ctx0" brushRef="#br1" timeOffset="43787.36">1697 14027 219 0,'-1'-4'258'0,"0"0"-23"0,-1-1-40 16,2 1-10-16,0 0 1 0,0 0-1 0,-1-1 5 15,1 3-24-15,0-1-10 0,1 1 14 0,-2 0-16 16,1-1-32-16,1 2 14 0,-1-2-35 16,-1 1 6-16,2 0 29 0,-2 0-45 0,2 2 20 15,-1 0-24-15,0 0 8 0,0 2 18 0,0 0-11 16,0 1-7-16,0 0-8 0,0 4 17 0,0 0 4 15,2 14-13-15,-2-10 25 0,0 4-23 16,0 6-4-16,0 0-12 0,0 3 7 0,0-2-28 16,0 0 3-16,0 0-7 0,0 2-4 0,0-2 2 15,0-3-7-15,11 22-16 16,-4-23-2-16,-1-4 7 0,-1-5 8 0,3 4-12 0,1-5-18 16,-3-1 23-16,2-2-4 0,0-1-12 15,-1-3-2-15,0-1 6 0,0 0-9 0,-7 0-30 16,12 0 31-16,3 0-3 0,11-12-13 15,-12 2 13-15,1-4-8 0,-1 0-12 0,-1 0 16 16,2 2 2-16,-3-5-4 0,1-1-18 0,-4 1 5 16,0 1 17-16,-1-4-7 0,-3 0-7 0,1 4 7 15,-2-2 0-15,1 1-2 0,-4 2-9 16,0 3 18-16,-1 2-16 0,2 3 2 0,-2-2-7 16,0 4-1-16,0 1 4 0,0-3 2 15,0 3 5-15,0-2-15 0,0 5-3 0,0-4 26 16,0 3-25-16,0 2-5 0,0 0 15 0,0 0 11 15,-4-3-9-15,2 4 7 0,0 3-6 16,2 1 15-16,-1-1-10 0,-1 1 0 0,0 3-9 16,0 11 8-16,1-1-15 0,-2-3 16 0,3-1 2 15,0-4-13-15,0 4 4 0,0 1 2 16,0 0 8-16,15 19-9 0,-11-19-3 0,3 2 3 16,-2-5 6-16,-1-4-2 0,4 5 12 0,1-2 5 15,0-2-12-15,-4-6 4 0,1 1-1 16,1-3-16-16,1-1 12 0,-8 0 0 0,11 0-14 15,12-16 8-15,-10 8 11 0,0-2-29 16,-4-1 32-16,2 0-11 0,0-2 18 0,-3 0-13 16,-2 3-6-16,1-8 7 0,2-1 6 0,-4 1-31 15,-3 0 32-15,0-2-11 0,-1 0-4 16,0-3-7-16,-1 14 18 0,0-5-9 0,0 1 7 16,0-2-28-16,0 3 29 0,0 3-1 0,0-1-8 15,0 1-1-15,0 9 8 0,0-8-1 16,0 1 2-16,0 7-17 0,0-7 17 0,0 7-41 15,0-8-17-15,0 8 6 0,0 0-89 16,0 0-81-16,0-7-52 0,0 7 27 0,0 0-263 16,4-10-4-16,0 9 82 0,0 1 30 0,-2 0 4 15,2 1 6-15,2 2 82 0,-2-2 10 0,3 0 11 16,-1 1-48-16</inkml:trace>
  <inkml:trace contextRef="#ctx0" brushRef="#br1" timeOffset="44309.33">2615 13922 477 0,'0'-2'254'0,"0"-2"-5"0,-2-1-18 16,2 3-10-16,-2-1 0 0,1-1 9 0,0 1-40 15,1 0-8-15,-1-1-20 0,-3 1 25 16,4-1-23-16,-3 1-17 0,1-2-21 0,0 1 2 16,1-1-20-16,-1 1 3 0,-2 2-34 15,2-2 9-15,-1 1-2 0,-1-2-25 0,0 2 0 16,-2 1-6-16,1 2-6 0,-1 0 5 0,2-3 0 16,-1 3-11-16,1 0-6 0,-3-2-3 15,7 2 30-15,0 0-22 0,-8 0-4 0,2 0-5 16,-1 0 0-16,7 0 0 0,-24 20-3 15,14-9-3-15,0 2-3 0,1-1-1 0,2 1 7 16,1-3-17-16,0-1-1 0,4 1-1 16,0 11 21-16,-2-5-2 0,1 5-3 0,-2-2-22 0,0 1 11 15,5 1 12-15,-1 1-29 0,1 2 0 16,0 1 13-16,0-4-5 0,-3 2 19 0,3-11 9 16,0 4-26-16,0 1 5 0,0 1-3 0,0 1 5 15,0 2-2-15,0-1-3 0,-11 20-17 16,8-22 6-16,1-3 14 0,0-2-12 0,0-4-10 15,0 1 27-15,1-1-34 0,-1-2 29 16,0-2 2-16,0 1-25 0,2-1 2 0,0 1-41 16,-2-1-36-16,2-1-19 0,-1 2-43 0,0-3-42 15,1 1 16-15,0-4-298 0,0 0 7 0,0 0 44 16,0 0 2-16,0 0 73 0,0 0 22 16,0 0 16-16,0 0 29 0,0 0 17 0</inkml:trace>
  <inkml:trace contextRef="#ctx0" brushRef="#br1" timeOffset="44588.31">2521 14306 903 0,'0'-7'355'0,"1"3"-49"0,-1-3-38 0,1 2-34 0,-1-1 63 15,2 0-50-15,-2 1 4 0,1-1-13 16,-1 0-27-16,0 6-42 0,0 0-29 16,0 0 13-16,0-6-34 0,-11-2-1 0,5 6 0 15,0 1-22-15,-1 1-38 0,0 0-14 0,-2 0-4 16,-3 0-140-16,-3 0-60 0,1 0 15 16,-2 0-334-16,-1 0 45 0,-17 15 9 0,23-15 40 15,11 0 32-15,-9 0 44 0,9 0-10 16,0 0 43-16,0 0 24 0,-6 6 11 0</inkml:trace>
  <inkml:trace contextRef="#ctx0" brushRef="#br1" timeOffset="45195.27">3201 14280 234 0,'0'-3'382'0,"0"0"-64"0,1 0 12 0,-1 2-24 16,0-2-65-16,0 1 6 0,0-1-47 0,1 0 20 15,-2 2-26-15,1-1 20 0,1 0-18 0,-2 1-1 16,1 0 2-16,0 1-4 0,0-1-23 16,0 1-9-16,0-3 0 0,0 2-20 15,-1-3-19-15,-2 4-13 0,2-2 0 0,-4 1-11 16,1-1-3-16,-2 1-26 0,-1-2-2 0,1 1-17 16,-13 0-11-16,2-1 27 0,-2 0-13 0,12 3-18 15,-8 0-4-15,0 0 6 0,-4 0-1 16,3 0-18-16,0 0-3 0,-2 0 6 0,2 0-5 15,0 0 13-15,1 0-32 0,-16 14 15 16,18-12-2-16,2 0 1 0,2-1-20 16,1 3-45-16,1-2-18 0,0 0 8 0,2-1-126 15,1-1-64-15,0 2 24 0,4-2-233 0,0 0-38 16,0 0 11-16,-5-1 46 0,7 0 31 16,1 3 30-16,1 0 65 0,0-2 21 0,1 3 22 15,2-2 6-15,4 9-2 0</inkml:trace>
  <inkml:trace contextRef="#ctx0" brushRef="#br1" timeOffset="45469.26">3212 14464 781 0,'-2'0'325'15,"1"-1"-32"-15,-3 0-22 0,0-1-16 16,-3 1-19-16,1 0-26 0,-2-1 17 0,-10 2-28 16,8 0-14-16,-5 0-18 0,-21-5-9 0,26 5-17 15,-5 0-15-15,-3 0-6 0,0 0-23 16,-1 0-18-16,0 0-1 0,0 0-7 0,2 0-78 16,4 0-106-16,-1 0 12 0,0 0-302 0,-2 0-14 15,0 0-24-15,1 0 34 0,-9-13 72 16,16 12 3-16,1-1 62 0,2 1 24 0,2 0-2 15</inkml:trace>
  <inkml:trace contextRef="#ctx0" brushRef="#br1" timeOffset="50039.98">32806 16827 478 0,'0'0'214'0,"-39"-22"-72"15,27 22-4-15,2-4 4 0,4 1 6 0,-2-1-32 16,-2 1 16-16,5 2-5 0,-4-4-18 15,0 4-10-15,-1 0 3 0,1-2-9 0,-3 2 0 16,1 1-8-16,5 0-8 0,-5 0-7 16,-3 0 6-16,0 0-4 0,-1 0-16 0,-3 0 7 15,3 0-10-15,-2 0 1 0,-5 0-5 0,-2 0-1 16,-3 0-13-16,0 0-8 0,-1 0 3 16,-30 13 9-16,26-10-9 0,-6-1-7 15,1-2 11-15,20 0-27 0,-9 0 20 0,-8 0-16 16,0 0 3-16,-7 0-5 0,-1 0 13 0,-41-12-18 15,38 10 16-15,2 0-10 0,-1 0-10 0,3 0 1 16,-1-1 7-16,2 1 8 0,1 2-12 16,-3-2 7-16,2 1-2 0,1-1-8 15,0 1-2-15,1-2-3 0,-3 2 8 0,1 0-6 16,20 1 2-16,-11 0-6 0,-2 0 10 0,-6 0-6 16,0 0 4-16,-1 0-4 0,-1 0-4 15,-1 0 5-15,1 0 8 0,0 0 1 0,-1 0-2 16,2 0-9-16,2 0 15 0,1 0-16 15,0 0 13-15,-2 0-18 0,-31-14 3 0,34 12 0 16,0-2 8-16,-1 1-11 0,4-2 19 16,-3 3-16-16,2-2 3 0,-1-2 9 0,-1 3 5 15,3-2-21-15,0 4 6 0,1-6 13 0,-2 3-16 16,4 1 7-16,-2-1 12 0,2 1-18 16,0 2 11-16,4-2-16 0,1 1 2 0,-1 1 15 15,0 1 10-15,4-1-19 0,-1 1 11 16,-2 0-21-16,13 0 11 0,-4 0 0 0,-3 0 5 15,-1 0 1-15,-3 0 4 0,0 0-13 0,0 0 16 16,0 0-11-16,-25 14-5 0,22-13-1 16,4-1 11-16,-4 0-13 0,14 0 15 0,-5 0-7 15,-5 0 4-15,0 0-19 0,0 0 15 0,0 0 6 16,-3 0-10-16,2 0 12 0,0 0-9 16,-29 15-10-16,21-12 18 0,3 0-1 0,-3 4-4 15,3-2 10-15,-1 0-4 0,-1 2-12 0,0-1-5 16,-1 1 11-16,0 0 4 0,2 0-11 15,-3-1 2-15,4 1 11 0,-4 0-13 0,1-2-1 16,6 0-2-16,-1 0 11 0,-2-1-14 16,-3-2 12-16,4 0-13 0,-2 3 24 0,1 2-2 15,1-3-4-15,-1-2 7 0,1 1-20 16,-4 0 3-16,3-2 11 0,-1 1-15 0,14-2 8 16,-8 0 0-16,-6 0 3 0,-1 0 5 0,-2 0-14 15,-3 0 1-15,3 0 14 0,-2 0-4 16,-2 0-18-16,1 0 8 0,1 0 3 0,-3 0 7 15,2 0-8-15,0 0-12 0,-1 0 6 16,1 0 12-16,1 0-2 0,-1 0 0 0,-34 8-9 16,36-5 8-16,2-1-8 0,1-1 18 15,4 0-10-15,5 2-2 0,1-3 14 0,5 0-14 16,2 1 8-16,4 0-9 0,0-1 8 16,3 0-6-16,-2 0-1 0,0 0 12 0,0 0-18 15,-9 4 1-15,3-3 5 0,0-1 4 16,-7 0-4-16,1 2-5 0,-1 2 18 0,2-1-5 15,1-1 8-15,2 4-14 0,-2-4-7 0,1 3-8 16,-1 0 9-16,2-1-4 0,-1 2 23 16,2-4-18-16,-1 3-2 0,0 0 5 0,0-2-1 15,-3 0 14-15,3 1-1 0,0 1-13 16,-4 0 13-16,2 0-11 0,1-2-9 16,3-1 7-16,-4 0 0 0,5 1-4 0,2-2 9 15,11-1-12-15,-10 0 21 0,1 0 0 0,0 0-13 16,4 0 13-16,5 0-3 0,-9 0-15 0,0 0 12 15,1 0 1-15,0 0 1 0,8 0-12 16,-7 0 3-16,-18-16-8 0,13 9 3 0,-4 1 2 16,0 1 10-16,3 0-13 0,5 1 19 15,-2 1-15-15,-7-1 8 0,4 2-4 0,3-4-5 16,1 2 10-16,3 3 5 0,-1-1 5 16,0 0-18-16,1 1-1 0,0 0-7 0,0 1 9 15,0-1 5-15,-2 1-3 0,-6-6 7 0,4 6-22 16,-3-4 11-16,4 3 14 0,-8-4-23 15,5 1 12-15,2 2-6 0,0 0 19 0,-5-5-14 16,4 4 2-16,0 0-4 0,4 2 27 16,-1 0-20-16,0-2 6 0,4 1 0 0,-3 1 9 15,2 1-8-15,1-1 0 0,-4 1 13 0,4-3-10 16,1 3-15-16,3 0 7 0,0 0 12 16,-10 0-20-16,3 0 6 0,-1 0 8 0,-3 11-16 15,-2-4 14-15,-1 0-14 0,5-1 2 16,-5 1 1-16,2 0 4 0,3 0 3 0,5 1 13 15,-3-1-27-15,0-2 9 0,2 1 0 0,3-1 0 16,-5 10-1-16,1-2-2 0,0 2 0 16,-1-1 1-16,-1 6 18 0,1-2-16 15,-1 4-2-15,-2 0-3 0,2 3 12 0,-2 0 6 16,1 2-24-16,-1-1 24 0,1 2-1 0,0 0-2 16,1-3 10-16,-1 3 11 0,5-1-25 15,-2 5 20-15,2-7-22 0,3 2 0 0,0 0 7 16,-2-1 6-16,3 5-10 0,0-2 27 15,0-14-19-15,0 7 12 0,0 3 8 0,0 3-20 16,0 2-9-16,12 30 2 0,-9-31-12 0,0 3 22 16,-2 1-14-16,3 2-11 0,1-1-4 0,-1-4 24 15,1 3 2-15,-1-1 12 0,4-1-7 16,1-5-28-16,-4 2 17 0,5-4-20 0,-1 2 31 16,-1-1-5-16,-2-4-2 0,3 0-10 15,0-3 29-15,-3 0-23 0,3-2-17 0,1-2-7 16,-6-3 17-16,0 1 3 0,0-2 13 0,-1-4 4 15,-1 1-17-15,1 0 16 0,3 10-2 0,0-6-9 16,-3-2-17-16,1-2 28 0,-2 1-27 0,7 3 34 16,-5 0-10-16,3-4 15 0,-4 2 7 15,1-1-27-15,0-2 2 0,3 7-20 0,0 1 19 16,9-1 16-16,-13-3-13 0,1 1-24 16,1-3 21-16,1 5-2 0,-2-3 10 0,0 0-3 15,0-3-12-15,1 1-8 0,-2-2 21 16,0 1-15-16,0-2-3 0,9 8-7 0,-5-5 0 15,2 2 12-15,4 4 7 0,-3-6-14 0,3 2 16 16,3-2-1-16,-1 2 21 0,5-3-5 0,-1 3-40 16,3 2 11-16,1-1-10 0,3 0 2 15,-11-1 1-15,7 2 19 0,-3 0-4 0,0-1-13 16,2-3-1-16,0 3 2 0,-1 1 11 16,-1-6-9-16,1 6-6 0,0-2-6 0,-4 1 1 15,1-2 0-15,1 0 23 0,1-1-1 0,1-2-13 16,5-2 0-16,-1-3 0 0,6-1 3 15,8 0-19-15,-23 0 18 0,11 0 0 0,4 0 0 16,2 0 13-16,36-11-2 0,-35 8-18 16,8 2 18-16,-3-1-7 0,3 2-3 0,0-1 6 15,4 0 2-15,0-1-2 0,2-1 2 0,0 2-29 16,1-2 3-16,-1 1 2 0,-1-2 15 0,4 2-10 16,-2-2 9-16,2-1-1 0,1 2 15 15,0-2-10-15,-1 0 0 0,-1-2 18 0,2 0-3 16,3 1-21-16,-6-2 2 0,0 1 14 15,0 0 1-15,0-2-14 0,-2 6 8 0,-4-7 1 16,-3 3-2-16,-2 0-21 0,-2 1 0 0,-4 1 3 16,-2 0 0-16,2 0 1 0,-4-3 2 0,1-1-1 15,-3 2 3-15,4 0-1 0,-3 4-10 16,0-4 22-16,2 2-3 0,0-3 2 0,0-1 0 16,-1 1-2-16,-5 1-3 0,6-2 12 0,0 2-9 15,-1 4-8-15,-1-1-10 0,-1-3 18 0,-4-2 9 16,2 3-13-16,-4 0-7 0,-1 0 23 15,-2 2-16-15,-3 4 3 0,6-6 0 0,-7 2 1 16,6 1-11-16,-4-3 3 0,-3 1-1 16,10 3-7-16,-1-2 20 0,-3 1 11 0,3-3-16 15,3 3-19-15,3-1 12 0,-2-3 15 16,-1 3-3-16,3-4 27 0,-5 6-3 0,4-2-32 16,-2 0 10-16,2 1-4 0,-11 3-12 0,3 0 11 15,5 0-28-15,-1 0 34 0,23-10-14 0,-22 6-3 16,-2 1-6-16,3 2 11 0,-2 1 17 15,1-3-1-15,-2 2-2 0,4 0-14 0,0-1 9 16,4-1-14-16,-2 1 7 0,3-1 12 0,-2 0-17 16,1 2-1-16,1 1 4 0,1 0 8 15,-15 0-18-15,7 0-3 0,3 0 17 0,3 0-2 16,1 0-3-16,2 0-17 0,-1 0 2 0,2 0 3 16,34 11 32-16,-36-6-27 0,1 1 15 0,1 4 0 15,7-6 0-15,-7 2 12 0,6 3-14 0,-3-5-4 16,5 3 11-16,-4-1-2 0,5-2 17 15,-5 2-3-15,2-4-1 0,2 3-7 16,0 1 0-16,-6-1-1 0,4-1-2 16,-2 0-32-16,0 0 24 0,2 2-5 0,-2-1 0 15,0 1 1-15,-2-1 0 0,2 1 1 0,1 1 0 16,5-1 3-16,-2 3-7 0,-2-1-5 16,2 1 6-16,1-2 5 0,-2 2-1 0,1 0 1 15,1-3 0-15,-4-3-1 0,3 5 1 0,-7-5 12 16,4 2 11-16,0-1-1 0,-1 0-20 15,-2-2-6-15,1 0-3 0,16 1 0 0,-9 0 28 16,-24-3 14-16,8 0-16 0,3 0 9 0,0 0 14 16,1 0-11-16,-3 0-16 0,-3 0-7 15,3 0 10-15,20-18 0 0,-28 13-5 0,0-4-11 16,1-1 25-16,-4-8-13 0,2 4-13 16,-5 3-18-16,2-5 37 0,-2-2-3 0,-4 2-11 15,1-2-3-15,-2 1-5 0,-3 4 19 0,-1 0-12 16,1 0-4-16,-1-2 0 0,0 0 16 15,-1 5-11-15,0-3-6 0,2 1-7 0,-1-5-3 16,0 9 25-16,2-6-13 0,3 1-12 0,-4-2-6 16,7 7-2-16,-4-6 28 0,3-1 0 0,-2 0-16 15,1-1 11-15,2 5-16 0,-2-6 20 16,5 1-6-16,-5-2-20 0,2 1 28 0,-1-4-2 16,-2 0-10-16,3-4 2 0,1 3-17 0,-3 0 4 15,4-2 8-15,3-1 10 0,-3 1 3 16,1 1-19-16,-1 0 16 0,-5 3 3 15,5-2-26-15,1-1 33 0,0 2-10 0,-5-2-14 16,-1 1-1-16,1-5-6 0,-4 8 24 0,1-3-8 16,-5 0-1-16,-1 3 7 0,-1 8-3 0,0-4 1 15,0-2-4-15,0-1-1 0,0-2 6 16,-16-20-1-16,13 22-3 0,-2-1-5 0,1 2-17 16,3-4 6-16,-1 1 25 0,-2-3-3 0,0 4 11 15,3-2-6-15,-1 0-7 0,1-1-8 16,-1 1 5-16,2 0-13 0,0 11 9 0,0-5 4 15,0-3-10-15,0 0-1 0,-8-19 13 0,1 18-8 16,1 1 10-16,0 2-29 0,-5-1 16 16,1 0 7-16,-5 1-3 0,3 2-6 0,0-2 19 15,0 4-10-15,-3 0 5 0,5-1-9 16,2 4 5-16,0 0 2 0,2 3-11 0,-2-2 1 16,0-3-14-16,5 3 3 0,0-2 15 0,-3-3-4 15,3 1-2-15,-2 2 0 0,1-5-1 0,0-5 16 16,3 9-20-16,-3-2-6 0,2 1 8 15,-4 4-1-15,5-3 0 0,-5 1-75 0,0-1-61 16,-9 1-69-16,4 2 21 0,-7 1-254 16,0 4 34-16,1-1 33 0,1-2-34 0,4 6 44 15,1 0 52-15,-1-1 1 0,12 1 21 0,-14 14 10 16,0-2 29-16</inkml:trace>
  <inkml:trace contextRef="#ctx0" brushRef="#br1" timeOffset="52199.85">3413 14479 730 0,'0'13'236'0,"0"-13"-11"0,0 0-16 0,0 0 12 15,0 0-43-15,0 0-4 0,-15 0 34 0,15 16-40 16,0-16 1-16,0 0-5 0,0 0 11 16,0 0-19-16,0 0 9 0,-13 20-5 0,13-18-9 15,1-4-6-15,0 4-20 0,-1-5 5 16,2 2-10-16,-1-3-14 0,2-1-28 0,-2-2 13 15,4-6-18-15,4-7 5 0,0-1-12 0,-1-1 11 16,-1-2-3-16,3 1-3 0,-1-2 14 16,0-2-9-16,0-1-22 0,-1 2-2 0,0-3-7 15,-3 7 2-15,1-5 1 0,-2 2-10 16,0 2-6-16,-3-4 2 0,3 8 6 0,-1 4-13 16,-3 0 2-16,0 15-3 0,0-9-3 15,0 0-1-15,0 3-14 0,0 6 1 0,0-7 4 16,0 7 2-16,0-9-8 0,0 9-9 15,0-7 17-15,0 7-7 0,0 0 2 0,0-7-15 16,0 7-4-16,-6-4 25 0,5 7-7 0,-2 1-7 16,1 1 5-16,1 1 7 0,-2 20-18 0,-3-7 10 15,3 2-7-15,2 1-10 0,0 0 14 16,-1 2-7-16,2-13 3 0,0 6 13 0,0 1-12 16,0 0 8-16,14 19-23 0,-10-24 22 15,0-4-7-15,0 0 9 0,1-5 2 0,-1 0-4 16,1-1 2-16,4-3-10 0,-9 0 17 0,13 0-23 15,1 0 10-15,18-18-13 0,-14 7 13 16,-1-2-4-16,-1 1 0 0,0-2 5 0,0-4-15 16,-1 1 2-16,-6-1 6 0,3 1 9 15,-1-1-26-15,-3-1 15 0,-3-1 3 0,-1 1-2 16,-3 3 11-16,3-2-30 0,-3 4 21 16,-1 1 4-16,0 4 1 0,0 0-1 0,0 1-11 15,0 3 1-15,1 1-3 0,-1 0 15 0,0-2-5 16,2 3-7-16,-2 1 6 0,1-4-3 15,-1 6 5-15,0 0-8 0,0 0 4 0,0-3-6 16,-1 5 20-16,-1 0-14 0,1 3 1 0,1 0-3 16,-4 2 5-16,2 11-6 0,-2 2 16 15,0 0 1-15,-1 4-14 0,0 0 5 0,0 2-23 16,-4 0 23-16,6 4 15 0,-2-2-13 16,4-4-6-16,-3 4 9 0,0-1 0 0,-1-3-20 15,2-4 13-15,1 7 14 0,1-8-5 0,-3-1-19 16,3 2 8-16,1-13 11 0,0 2-14 15,0 2 5-15,0-1 6 0,0 0-10 0,0-2 0 16,0-1 4-16,0-7-16 0,0 9-48 0,0-4 6 16,0-5-41-16,0 10-51 0,0-10-9 15,0 8-35-15,0-8-33 0,0 7-22 0,0-7 24 16,0 0-165-16,0 0-73 0,0 0 39 16,0 0 53-16,2 13 11 0,0-15 28 0,0 1 23 15,3-1 21-15,-1 0-14 0,-2-1 12 0</inkml:trace>
  <inkml:trace contextRef="#ctx0" brushRef="#br1" timeOffset="52973.8">3985 14121 291 0,'1'-4'340'0,"-1"3"-42"0,0-3-73 0,1 1-11 16,-1 1-13-16,0 0-14 0,-1 2-33 0,2 0 1 15,-1 0 21-15,0 2-4 0,3 3-15 16,-3-4-25-16,1 3 7 0,0 2-2 0,-1 2-27 16,0-1 1-16,3 14 6 0,-3-14-35 15,0 4 2-15,2 18 16 0,-2-19-10 0,0 5 5 0,0 3 0 16,0 2-17-16,-12 20-9 0,5-18-7 15,5-1-6-15,-5 0-5 0,1 0-1 0,-3-5-13 16,1 5 12-16,2-2-3 0,-5-3-21 0,4 2-5 16,1-3-12-16,0-4 1 0,0 3 17 15,1-5-16-15,1-2-4 0,-1-2-3 0,2 1 0 16,1-2 1-16,1-2 14 0,-2 0 10 16,3 0-28-16,-1-2 25 0,1 0-4 0,0 0-13 15,0-5-1-15,1 4 1 0,3-2-5 0,5-8-8 16,-2 2 9-16,1-3-12 0,1-2 17 0,1 0-18 15,3-2 1-15,-1-4-6 0,3 6-16 16,-2-1 13-16,1-3 1 0,-4 4 2 0,2 0 9 16,4 0-14-16,2-1 1 0,-1 3 3 15,2-3 16-15,-4 6-1 0,-2-3 0 0,-5 4 1 16,2-3 0-16,-2 3-1 0,-1 2 12 0,-2 1 13 16,-1-1-4-16,-1 4 1 0,-1 0-16 0,1-2-4 15,-1 3 2-15,1-1-1 0,1 0 0 16,-3-2 0-16,0 4-11 0,0-1 1 0,-1 1 15 15,0 0-3-15,0 0 10 0,0 0-11 0,0 0-8 16,0 0 19-16,-11-5 12 0,7 5-2 16,2 1-3-16,-2-1-14 0,-3 2 13 0,1-1-10 15,-2 0 4-15,1-1-16 0,-15 7 26 0,12-5-2 16,2 1 8-16,-8 5-5 0,3-1-25 16,0 1 11-16,1 2 10 0,6-2-24 0,-4-4 10 15,2 9 14-15,-1-3-2 0,3 3 20 0,-2-3 0 16,6 0-11-16,-1-2-3 0,2 0-7 0,1 1 10 15,0-1-4-15,0-8 17 0,0 11-19 16,14 14 2-16,-12-12 0 0,2-4-4 0,4 4-1 16,-3-3-1-16,5 2 5 0,-5-3-4 15,2-1-6-15,3 3-8 0,5-3-16 0,-6 2-46 16,0 1 6-16,0-4-168 0,-4-1-62 16,2-1 25-16,-1 0-254 0,0-3-1 0,-1 1 83 15,1 0 40-15,0-2 4 0,-1 1 22 0,2-2 54 16,1 1 6-16,-8-1 19 0,12 0-28 15,3 0 40-15</inkml:trace>
  <inkml:trace contextRef="#ctx0" brushRef="#br1" timeOffset="53724.76">4300 14378 573 0,'-1'-5'378'15,"-3"-1"-64"-15,3 2-9 0,1 0-22 0,-1 0-47 16,1 0-15-16,0 1-16 0,-2 0-37 0,4 2 2 16,-2-1-37-16,0 2 13 0,0 0-17 15,1 3 7-15,-1-2-8 0,1 4-5 16,3 0-12-16,-3 1-30 0,3-1 24 0,1 12-7 16,-1-6-12-16,-1 0 9 0,-1 0-32 0,-2-2 14 15,2-1-13-15,-1 0 3 0,-1 0-5 0,1-2-1 16,-1-6 0-16,0 0-17 0,0 12-5 15,0-6 9-15,0 1-2 0,0-7-12 0,0 9-3 16,0-9-9-16,0 8 15 0,0-8 8 0,-11 12-3 16,9-9-4-16,1-1-16 0,1-2 13 15,0-5-26-15,0 4 15 0,1-4 6 0,-1-1-19 16,3 0 15-16,3-9-13 0,4 0 2 0,-2-2-16 16,4 0-3-16,2 2 0 0,-3 1-9 15,2 2 2-15,1 2 2 0,-2 0 13 0,-1 3-4 16,-3 5-25-16,-2-1 21 0,1 1 2 15,-2 2 10-15,-5 0 2 0,0 0-20 0,0 0 10 16,7 0 2-16,4 16-1 0,-10-10-10 0,0-1 25 16,-1 2-15-16,0-2-14 0,0 3-1 15,-1 0 13-15,1-8 11 0,0 0-14 0,0 8 5 16,-8 7 4-16,7-9 0 0,-2-2-5 0,3 0-10 16,-1 1 14-16,1-4 12 0,-3 1-5 0,3-2-4 15,0-1-10-15,2 0 15 0,-1-4-6 16,0 1-12-16,3-1 10 0,4-6-28 0,-2-3 31 15,4 0-15-15,-1 0-1 0,-1 1 16 16,0 1-15-16,-1-2-15 0,2 4 10 0,0 2-12 16,-5 3 14-16,2-1-10 0,-3 2 19 0,0 3-20 15,0 1-10-15,-3 0 35 0,0 0-12 0,0 0 4 16,9 11 16-16,-6-8 0 0,-2 3-3 0,1 1-17 16,-1 0 9-16,1 11 5 0,3 0-4 15,-5 3 3-15,3-6 4 0,-2-2-4 0,-1-1-8 16,3 6 29-16,-1-4 0 0,-2-1 15 0,4 5 2 15,-2-4 10-15,-1 0-13 0,-1-3-23 16,0-1 13-16,0-10 5 0,0 8-6 0,0-1-17 16,0-1 10-16,0-6-11 0,0 9 3 15,0-2 13-15,0-7-35 0,0 8 15 0,0-8-34 16,0 9-44-16,0-9 8 0,-12 13-114 0,10-8-32 16,0-4-49-16,1 2-20 0,0 1 29 0,1-2-191 15,0 0-30-15,0-1 44 0,0 1-2 0,1-4 68 16,0 4 17-16,3-4 25 0,-1 2 22 15,2-1 18-15,0-1 19 0</inkml:trace>
  <inkml:trace contextRef="#ctx0" brushRef="#br1" timeOffset="54368.72">4818 14474 921 0,'3'-4'336'0,"-2"-2"-21"0,0 2-13 15,-1 0-39-15,1-1-32 0,-1-1 0 0,0 1 2 16,2-1-21-16,-2 0-7 0,-2 2-6 0,2 4-46 16,0 0 3-16,0-7-27 0,0 7-10 15,0-8-21-15,-10-2 14 0,8 8-8 16,-2 2-35-16,0-3 1 0,0 1 20 0,-1 2-31 16,0 2 9-16,-3 1-12 0,6-1-8 0,-10 7 2 15,7-4 1-15,-4 4-15 0,5-3-7 0,-1 3 4 16,3-2 15-16,0 0-15 0,2 0-17 15,0-1 16-15,0-6-3 0,0 0-8 0,0 9 6 16,15 10-24-16,-8-10 18 0,1-4-9 16,-2-1-3-16,-1-1 15 0,3-3-26 0,-2 2 7 15,-6-2-7-15,0 0-26 0,9 0 14 0,3 0-17 16,12-21 7-16,-15 8-23 0,4 3 6 0,-7 1 12 16,-1-1 12-16,1-5-3 0,-4 5-30 15,0 1 38-15,-2-1-22 0,0 0 1 0,0 3 35 16,0 7-9-16,0-7 1 0,0 0-8 0,0 7 21 15,-10-18-22-15,7 12 1 0,1 4-1 16,2-4-8-16,-1 2 20 0,-2-1-1 0,3 3 11 16,0-1-15-16,-1 2 12 0,1-4-3 15,0 4-19-15,1 2 18 0,-1-1-11 16,3 2 14-16,-2 2 0 0,1 0-14 0,1-1 17 16,3 12-1-16,1 2 8 0,-3 1-26 0,1 0 23 15,-4 2-5-15,2 0-4 0,-2 5-3 16,-1-1 4-16,0-11 9 0,0 6 1 0,0 2 2 15,-9 30 3-15,5-24-1 0,0-1-14 16,-6-4 4-16,5 3 15 0,0-1-20 0,0 0 26 16,-1-2 3-16,-3-2-8 0,4 0-9 0,-1 0 6 15,-1-2-3-15,-1 0-4 0,2-3-12 0,-1-1 20 16,2 0-23-16,-3 0 10 0,0-5 6 16,1-3-31-16,1-2 5 0,2 1 1 0,-4-3-132 15,2-1-47-15,0-1-75 0,6 0 27 16,-12 0-268-16,-16-10 34 0,14-1 74 0,6 2-13 15,3 3 52-15,0 0 16 0,2-1 39 0,2 1 18 16,1 6 6-16,0 0 18 0</inkml:trace>
  <inkml:trace contextRef="#ctx0" brushRef="#br1" timeOffset="54769.69">5263 14415 784 0,'-4'-9'311'0,"2"0"-21"0,-5 3-62 16,4 1 3-16,0 0-22 0,-4 4-22 15,4-1 3-15,-3 2-15 0,0-1-5 0,-1 2-23 16,0-1-16-16,-16 14 20 0,9-2 8 0,-3-1-11 16,3 2-2-16,0 3 2 0,1 2-8 15,2 0-12-15,0 0-13 0,1 3-14 0,3-2 11 16,-5 0-5-16,6 3-32 0,3 2-5 0,3-2 1 16,0-6-12-16,0-8 2 0,0 6-34 15,12 15 13-15,-1-19-29 0,0 3-1 16,3-5-147-16,-3-5-28 0,2-2-45 0,-3-1 21 15,4 0-250-15,4 0-65 0,-1 0 77 16,22-22 32-16,-22 14 22 0,-2-2-2 0,-2 3 64 16,2 1 24-16,0-1 7 0,-4 2-16 0</inkml:trace>
  <inkml:trace contextRef="#ctx0" brushRef="#br1" timeOffset="55179.67">5393 14557 1003 0,'3'-3'375'0,"-2"-3"-3"0,2 2-41 16,-2-2-40-16,1 2 8 0,-2-2-20 16,0 1-33-16,0 1-30 0,0 0-14 0,0-1-8 15,-4 1-17-15,2 3-14 0,2 1-8 16,-7-3-5-16,0 3-3 0,1 3-15 0,-8 5-13 16,0-1 8-16,2 0-21 0,-1 3-19 0,3-1 2 15,0 6 2-15,1-2-14 0,3 4-22 0,0 1 9 16,3-6 0-16,3-12-18 0,0 12-8 15,0-4-9-15,0 0-13 0,21 12 12 0,-8-13-11 16,-3-5-8-16,3 0-2 0,-1-1-9 16,-12-1 9-16,14 0-21 0,4 0-7 0,-3 0 19 15,20-18-9-15,-19 10 5 0,-3 1-3 0,0-2-12 16,-4 0 6-16,-2-1 17 0,2-2-10 0,-4 2 2 16,-1 3 9-16,-3 0-19 0,-1-2 12 15,0 3-5-15,0 6 5 0,0 0 12 0,0-8-18 16,-10-7-2-16,-2 6 8 0,-3-1-11 0,4 3 25 15,2 3-25-15,-1 1 0 0,2-1-25 16,0 1-42-16,3 2 9 0,0 1-113 0,1 0-21 16,0-3-76-16,0 3-24 0,0 0 32 0,2 0-221 15,2 0 24-15,0 0 54 0,2 0 45 16,0 0 17-16,1 0 30 0,0 0 13 0,1 0 24 16,1 0 13-16,-1 0 14 0</inkml:trace>
  <inkml:trace contextRef="#ctx0" brushRef="#br1" timeOffset="55604.64">5757 14418 687 0,'-2'-1'398'0,"-3"-1"-57"0,1 0-24 16,-2 1-53-16,3-2-26 0,-4 3-20 0,2-1-26 15,-2 2 18-15,0-1-27 0,-2 0 4 0,0 0-16 16,-12 14-18-16,10-6-14 0,-1-2-4 16,5 1-19-16,1 0-17 0,-1 5 12 0,1-4-15 15,2 0-12-15,2-3-29 0,0 2 22 0,2 0-32 16,0-7 18-16,0 0-19 0,0 7-10 16,17 11 20-16,-11-13-29 0,1 1 3 0,1-2-11 15,-2 2 1-15,2-4-19 0,-3 0 30 0,2 1-10 16,-2 0-21-16,1-1 1 0,-1 3 21 0,0-4-7 15,-1 1 9-15,0 2-26 0,0-2 26 16,1 1-34-16,-3-1 12 0,1 2 19 0,0 0-4 16,-2-1-5-16,-1-3-8 0,0 0-4 0,-12 24-18 15,2-13 27-15,-3 0-5 0,-1 0 5 16,0 0-14-16,0 0-22 0,3 2 4 0,-1-4-104 16,-1-1-36-16,6-4-54 0,0-1-42 15,3-2 24-15,0 1-251 0,4-2 73 0,0 0 10 16,0-2 3-16,2 1 14 0,0-2 88 0,2 1 3 15,0 0 17-15,-1-1 3 0</inkml:trace>
  <inkml:trace contextRef="#ctx0" brushRef="#br1" timeOffset="56219.6">6143 14446 992 0,'0'-5'323'0,"0"-2"4"0,2-1-42 0,-1 0-51 16,-1 3 3-16,-1-2-24 0,-1 1-25 16,0 1 11-16,2 5-14 0,0 0-32 0,0-7 1 15,-7-4-23-15,4 7-9 0,-1 2 15 16,-1 0-12-16,1 0-11 0,-3 2-16 0,0 0-3 15,0 0-29-15,-6 0 15 0,-15 14-1 0,12-7-5 16,0 3-4-16,0 1-32 0,4 3 27 0,-4 0-2 16,3 0-31-16,0 3-1 0,1-3 16 15,4 5-6-15,1-1-1 0,2 0 8 0,1 0-23 16,4-3 6-16,0-6 7 0,0 2-8 16,14 14-7-16,-5-12-3 0,0-2 4 0,2-1-15 15,-1-1-30-15,1-5 7 0,-1 0-7 0,-1-3-3 16,-2 1-8-16,1-2-12 0,0 0-7 0,-8 0 5 15,13 0-29-15,1 0-9 0,16-13 20 16,-14 6-19-16,-2-1 22 0,-2-1 13 16,-1 0-1-16,3 0 9 0,-8-2-3 0,3-1-6 15,-2 0 40-15,0 3 6 0,-3 1-1 0,0 1 2 16,-2 3-1-16,0-2 40 0,-1 1 7 0,0 0 19 16,2 0 10-16,-3 1-28 0,0-2 5 15,0 3-29-15,0-1 18 0,0 4-6 0,0 0-5 16,0 0 2-16,0-8-19 0,0 8-3 0,-12-14 16 15,8 11-17-15,-2-1 1 0,0 4-4 16,1 0 18-16,-3 0-10 0,-2 0 13 0,-17 11-17 16,2-1-3-16,6 1 11 0,3 0-20 15,0 0 20-15,0 3-21 0,2-4-31 0,3-2-22 16,4-1 5-16,2-3-110 0,0-1-60 0,1 0 22 16,2-3-265-16,2 0-20 0,2-4 42 0,2 1-2 15,1-2 66-15,9-4 31 0,-1-1 26 16,4-1 34-16,-5 1-17 0,3-1-25 0</inkml:trace>
  <inkml:trace contextRef="#ctx0" brushRef="#br1" timeOffset="56667.58">6350 13948 821 0,'0'-8'379'16,"0"3"-45"-16,0-1-44 0,0 3-35 16,0-2-13-16,0 3-36 0,0-1-25 0,2 1-20 15,0 2-16-15,0 2 41 0,1 1-8 0,2 0-22 16,4 10 5-16,-2 1-6 0,4 5-34 0,-4 3-11 15,0 0-12-15,0 1 8 0,-1 3-17 16,-2 1-23-16,0 4 12 0,-2-1 3 0,-2-1-14 16,0-12-16-16,0 7-2 0,0 5 10 15,-14 28-9-15,7-24-12 0,1-4 11 0,-2 2 1 16,-2-2 0-16,0 0 2 0,-1 3-11 0,-1 0 3 16,3 2 2-16,-5 0-3 0,2-1-6 15,-2 0 1-15,-1 0-13 0,-1 0-2 0,-1 1-5 16,-1-4-5-16,-3 1-6 0,-2-2-40 0,-2-4-47 15,2 3 8-15,-6-1-144 0,-1-2-61 0,-3-2 24 16,-2-1-304-16,-3-4 65 0,-3 0 70 16,-3-1 16-16,0-2 15 0,-5-2 58 0,-1 0 31 15,-5 0-1-15,0-3-28 0,-5 0-1 16,0-5 6-16</inkml:trace>
  <inkml:trace contextRef="#ctx0" brushRef="#br1" timeOffset="57441.53">3315 13654 419 0,'0'0'289'16,"0"0"-30"-16,0 0-17 0,0 0-31 0,0 0 15 16,0 0-21-16,0 0-33 0,0 0-5 15,-11 29 2-15,5-14-10 0,-3-2-7 0,1 3-31 16,-3 0 18-16,-2 3-30 0,2-5-21 0,-5 8 27 16,1-2-30-16,1 7 6 0,2-4 4 15,0 1-18-15,-1 10-8 0,-1 3-7 0,1 2-16 16,3 4 22-16,-4 3-8 0,2-2-7 0,2 4-5 15,0 1-20-15,2-1 1 0,3 1-3 16,2-1-2-16,1-1-3 0,2-23-1 0,0 12 2 16,20 44-20-16,-7-38-1 0,-2 0 3 0,6-3-76 15,5-3-34-15,1 0-97 0,1-4 19 16,-2-5-267-16,9-2 23 0,-3-7 51 0,5-2 19 16,-2-3-15-16,2 1 47 0,4-7 61 0,0-3-3 15,1-2 22-15</inkml:trace>
  <inkml:trace contextRef="#ctx0" brushRef="#br1" timeOffset="58377.47">4093 12807 264 0,'-1'0'280'0,"0"-2"-41"0,-1-1-37 15,1 3-12-15,1-1-8 0,-1 0-24 16,1-2 7-16,-2 1 3 0,2 0-25 0,-1 2 31 16,1-3-22-16,0 3-14 0,1-1-2 0,-2-1 35 15,1 2-22-15,0-3-33 0,-1 3-14 16,1-1 39-16,-1 0 1 0,-2-2 6 0,3 1-15 16,-1-1-3-16,1 1-6 0,0 1-11 15,-1-3-3-15,1 2-6 0,0-1-6 0,-2 3 16 16,2-3-18-16,0 0-18 0,-1 2-21 15,0 1 27-15,1-1-22 0,0 0 6 0,-1 1-32 16,-1-2 6-16,2 2-16 0,0 0 22 16,0 0-11-16,0-2 14 0,2 4-1 0,-1 0-2 15,0-1 16-15,2 1-15 0,-1 4 10 16,3-2-8-16,-2 3 6 0,3 11-3 0,2-1-7 16,0 2-2-16,-1 0-2 0,-2 3-5 15,3 3-1-15,-3 1-1 0,-1 2-4 0,2 1-3 16,-1 5 12-16,1-3-9 0,-3 0-11 0,1 0 14 15,3-1 0-15,-1 2-18 0,-1-3 4 0,0-1-6 16,2 4 11-16,-1-2 11 0,2 2-4 16,-2-2-12-16,2-4 6 0,-6 5-16 0,5-3 7 15,0 1-1-15,0 0-4 0,-6-5 0 0,3 5 12 16,0-1-24-16,-3-1 23 0,2 4-19 16,-3-5-3-16,0 0 17 0,1-7-19 0,-1-8 13 15,0 1 19-15,0 1-19 0,0-1-2 16,0-1-9-16,0-2-6 0,0-2-4 0,0-7 8 15,0 7 5-15,0-7 26 0,0 10-6 0,0-10-14 16,0 7-8-16,0-7 17 0,0 8 6 0,0-8-31 16,0 0 9-16,0 7-14 0,0-7 13 0,0 0 0 15,0 0-5-15,0 5-11 0,0-5-2 16,0 0-10-16,0 0-22 0,0 0-7 0,0 0-18 16,-1 9-31-16,-1-9-30 0,4 0 14 15,-4 0-93-15,1 0-25 0,2 0-15 0,-2-2-21 16,1 2 25-16,1-3-162 0,1 2-88 0,-1-2 8 15,2 2 68-15,-2-2 17 0,0 2 14 0,3-1 47 16,-3 0 43-16,0-1-55 0,3 0 36 16,-3 0 45-16</inkml:trace>
  <inkml:trace contextRef="#ctx0" brushRef="#br1" timeOffset="58953.44">4446 13605 774 0,'0'-2'347'0,"0"-1"-43"15,1 0-17-15,-1 2-4 0,0 1-35 0,0-1 18 16,2-1-22-16,-5 1-15 0,3-1-18 0,1 0-15 16,-1 2-26-16,0 0-8 0,-1 0-11 15,1-3-9-15,1 3 6 0,-1 1-9 0,-1 1 0 16,1-1 2-16,0 2-29 0,0 0 7 15,-1-1-8-15,0 2-16 0,-1 1 1 0,2 0 0 16,-1 0-15-16,0 2 5 0,-2-2-23 0,-1 10 15 16,-1 2-6-16,0-1-7 0,-4 1 6 0,4 0-14 15,-3-2-6-15,2 3 2 0,-3-3-3 16,0 2 13-16,1-3-6 0,-2 0 2 0,0-1-5 16,2-1-7-16,0 4-11 0,1-7 12 0,-2-4-2 15,4 1 9-15,1 0 0 0,-1-2 5 16,1 2 4-16,-2-4-10 0,-1 1-5 0,3 0 18 15,1 1-14-15,-3-3 15 0,1 1-4 0,-1-1-17 16,2 2 16-16,-1-3 14 0,0 1-17 16,5-1 14-16,0 0-13 0,-8 0-8 0,8 0-2 15,-10 0 17-15,4 0-8 0,-12-18-4 16,10 14-7-16,-2-8 11 0,-8 6-8 0,10-2 5 16,-3-2-6-16,-3 0-12 0,2-1 7 15,3 4-12-15,-5-1 0 0,3-4-1 0,-1 7 4 16,6 1-10-16,-2 0-16 0,2 1 3 0,-1 1-4 15,4 1 9-15,-1-1-10 0,1 2-6 0,1-2-3 16,-1 1-4-16,-1-1-33 0,3 1-55 16,-2-1 9-16,1 0-158 0,0 2 22 0,1 0-232 15,0-1 48-15,2 2-325 0,3-1 67 16,-1-1 30-16,0 2 109 0,3-1 12 0,-1 1 78 16,11 5-34-16,-3-2 112 0,-4 2-51 0,0 5 49 15,-1-3 46-15,-2-1 40 0,3-2-19 16,4 6 61-16</inkml:trace>
  <inkml:trace contextRef="#ctx0" brushRef="#br1" timeOffset="59776.39">5529 12377 251 0,'-15'0'219'0,"15"0"-40"0,0 0-167 15,0 0-171-15,0 0-121 0</inkml:trace>
  <inkml:trace contextRef="#ctx0" brushRef="#br1" timeOffset="61097.31">6893 14691 416 0,'-15'0'245'0,"15"0"-17"0,0 0-19 15,0 0-8-15,-13 0-10 0,-6-11 9 0,16 12-11 16,2 2-7-16,-2 0-25 0,1-1-7 0,1 0 25 15,-2 1-18-15,2-2-30 0,-2 2-6 16,2-2 27-16,1 1-17 0,-1-1-11 0,-1 0 15 16,1-1 20-16,1 2-12 0,0-2-9 0,0 0 4 15,-1 2-8-15,1-2 3 0,-3 1-8 16,3 0-8-16,0-2 7 0,3-2-13 0,-2 3-15 16,2-3-5-16,-2-1-5 0,4 0-5 0,-2 0-7 15,0-1 4-15,11-6-11 0,-3 2-18 16,-1-5 8-16,3-1-1 0,-3-1-2 0,4-2-8 15,-4 0-13-15,3-2 8 0,5 0-1 0,-5-1-11 16,1-1 9-16,-7 2-15 0,5 2 2 0,1 0-11 16,-4 1 11-16,0 5-9 0,-3 1 6 15,0 4-13-15,-1 0 6 0,-2 3-4 0,0-1 3 16,-2 3 6-16,1-1-23 0,0 2 11 16,-1-2-3-16,0 3-9 0,1-2 20 0,-1 2-18 15,-1 0 15-15,0 0-8 0,0 0 11 0,0 0-2 16,0 0-10-16,9 0-6 0,-9 0 7 0,13 11-6 15,-10-7-1-15,1-2 13 0,0 1-15 16,1 1-1-16,5 9 14 0,1-3 1 0,-1 5 9 16,-5-2-5-16,4 1 8 0,0 0-12 0,1 3-11 15,-1 0 20-15,0-1 4 0,4 1-13 16,-4-2 1-16,1 1 11 0,0-2-16 0,2 2 14 16,-2-1-10-16,1 0 0 0,-3 0 15 0,2 0-8 15,-3-3-7-15,2-5-4 0,-4 3-1 16,0-3-3-16,-1 0 4 0,-2-2-3 0,1-2 4 15,0 2 8-15,0-3-7 0,0 1 6 0,-2 1 12 16,2-1-3-16,-2 1-5 0,0-1 3 0,0-2 5 16,-1 2 5-16,0-3 4 0,0 0-15 15,0 0-1-15,0 0 33 0,0 0-28 16,-11 10-2-16,5-10-8 0,3 0-14 0,-3 0 12 16,-2 0-5-16,-1 0 27 0,0 0-8 0,-6 0-14 15,-7 0-2-15,-1 0 0 0,-27-11 16 0,22 7-1 16,2-1 8-16,-4 4-3 0,3 0-13 15,0-5-3-15,3 3 0 0,1-1 1 16,1 0-1-16,2 1 15 0,2 1-1 0,1-2-33 16,3 2-5-16,4 0-3 0,1 1-50 15,0-2-32-15,2 2-51 0,0-2-68 0,3 2 20 16,-5 1-152-16,5 0-32 0,4 0 33 0,0 0-244 16,0 0 31-16,-6 0 59 0,6 0 40 0,-9 8 13 15,11-5 64-15,0-2 40 0,0 2-30 16,3-3 45-16,2 3 48 0,-1-3 0 0,16-1-13 15</inkml:trace>
  <inkml:trace contextRef="#ctx0" brushRef="#br1" timeOffset="61551.28">7866 14471 334 0,'4'-5'459'0,"-2"1"-70"0,-2 1-41 16,2-1-25-16,-1 0-42 0,0 1-14 15,-1 0-45-15,0-1-20 0,0 3-1 0,0-2-20 16,1 1-31-16,-1 1 9 0,-1 2-12 0,0 1 12 15,-2 1-17-15,1 1 20 0,-2-2-24 16,-5 12 8-16,3 0 4 0,-3 2-22 0,0 2-4 16,-1 1-15-16,-1 5 10 0,-4-2-15 0,5-1 6 15,-4 1-21-15,1 3 13 0,-4-4-29 16,6 2-2-16,-2-1 0 0,0 4-5 0,-1-7-8 16,0 3 7-16,5-1-28 0,0 0-3 15,-2-2 9-15,2-1-15 0,1-2 13 0,-1-1-1 16,2-1-19-16,3-5-2 0,-5 6 5 0,1-2-34 15,3-6-28-15,1 0-45 0,3-1-54 16,0-1 14-16,-2 1-106 0,2-3-37 0,-2-2-31 16,3 2 26-16,0-3-137 0,-1 0-74 15,0 3 26-15,1-3 17 0,0 0 53 0,0 0 11 16,-4-12 15-16,2 6 30 0,2 1-17 0,2-2 29 16,-2 1 1-16</inkml:trace>
  <inkml:trace contextRef="#ctx0" brushRef="#br1" timeOffset="61881.26">7573 14610 394 0,'-2'-7'360'0,"2"1"-53"0,0 1 4 0,-2 0-40 16,4-1-15-16,-5 0-43 0,3 4 27 0,0-2-40 15,0-1-15-15,0 4-27 0,-1-1-2 16,2 0-17-16,3 2 14 0,-1 3-6 0,2-2-2 15,5 8-3-15,5 2-16 0,3 1 9 0,-1 2-19 16,3 2 6-16,2-2-10 0,0 2-22 16,-2 2-8-16,-1-2-12 0,2 2-19 0,-1-2-2 15,1 2 2-15,2-3-1 0,-5 3-10 0,-2 1 5 16,5 0-6-16,-6-1-12 0,2-1 15 16,-6-3-11-16,3 1-10 0,-6-5-23 0,-3-6-25 15,0 3 3-15,-1-4-181 0,0 1 19 16,-3-1-345-16,-1-3 17 0,0 0 71 0,0 0 28 15,-4 0 16-15,-1-3 32 0,1 1-16 0,0 0 91 16,-1 2 49-16,0-2-38 0,-14 4 33 16</inkml:trace>
  <inkml:trace contextRef="#ctx0" brushRef="#br1" timeOffset="64033.13">3097 13503 553 0,'0'0'287'0,"0"0"-17"0,0 0-46 0,0 0 6 15,0 0-5-15,0 0-35 0,0 0 30 0,0 0-43 16,0 0 27-16,0 0-6 0,0 0-46 0,0 0 0 16,0 0-17-16,0 0 27 0,0 0-15 15,0 0 9-15,0 0-12 0,0 0-12 0,0 0 2 16,0 0-21-16,0 0 14 0,0 0 2 0,0 0-11 15,0 0-18-15,0 0 18 0,0 0-11 16,0 0 8-16,0 0-9 0,0 0 0 0,0 0-6 16,0 0-8-16,0 0-1 0,0 0 3 0,0 0-2 15,-32 7-13-15,25-6 9 0,-9 3-8 16,2-1 5-16,3-2 3 0,2 3 7 0,-3-4-20 16,12 0-4-16,-7 0-7 0,-1 0 15 15,0 0-7-15,1 0-8 0,0 0 19 0,1 0-8 16,6 0-16-16,-9 0 2 0,0 0-25 15,3 0 24-15,6 0-7 0,-8 0 0 0,1 0-7 16,7 0-9-16,-8 0-4 0,8 0 10 16,-8 0-27-16,8 0 15 0,0 0-7 0,-7 0 9 15,7 0-18-15,0 0 1 0,-7 0 15 16,7 0 0-16,0 0 0 0,-6 0-14 0,6 0 2 0,0 0 3 16,0 0 6-16,0 0-7 0,-12 3-15 0,12-3 10 15,1 2 8-15,2-2-2 0,-1 0 6 16,1 0-13-16,1 1 10 0,1 1 2 0,-1-4-1 15,3 2-9-15,0 0 2 0,3-1-11 16,-1 1 19-16,5 0 1 0,4 0-15 0,19-11 6 16,-18 11 7-16,0-3-10 0,0 3-3 0,-7-1 0 15,-1 1-7-15,1 0-1 0,-3 0 6 16,1 0-2-16,0 0-14 0,-1 0 10 0,1 0 13 16,-3 0-15-16,-7 0 9 0,9 0-7 0,-3 0-2 15,-6 0 3-15,8 0 10 0,-8 0 5 16,8 0 2-16,-8 0 13 0,6 0-21 0,-6 0-15 15,0 0 0-15,6 0 0 0,-6 0 0 0,0 0 0 16,0 0 0-16,8 0 0 0,-8 0 0 0,0 0 0 16,0 0 0-16,0 0 0 0,9-10 0 0,-12 8 0 15,1 2 0-15,-4 0 0 0,0-1 0 16,0 1 0-16,-3-1 0 0,3 1 0 0,-3 0 0 16,9 0 0-16,-14 0 0 0,-2 0 0 0,3 0 0 15,0 0 0-15,1 0 0 0,0 0 0 16,1 0 0-16,2 0 0 0,0 0 0 0,0 0 0 15,1 0 0-15,-6 0 0 0,-2 0 0 0,-1 0 0 16,4 0 0-16,2 0 0 0,0 0 0 16,1 0 0-16,3 0 0 0,-1 0 0 0,8 0 0 0,-8 0 0 15,8 0 0-15,-9 0 0 0,9 0 0 16,-6 0 0-16,6 0 0 0,0 0 0 0,-8 0 0 16,8 0 0-16,0 0 0 0,-7 0 0 15,7 0 0-15,0 0 0 0,0 0 0 0,-9 1 0 16,13 0 0-16,-2-1 0 0,4 2 0 0,-2-1 0 15,1 1 0-15,1-2 0 0,0 1 0 0,12 5 0 16,-1-1 0-16,-1 1 0 0,-3-4 0 16,0 1 0-16,5 0 0 0,1 0 0 0,-3-1 0 15,-2 0 0-15,-1-2 0 0,8 3 0 0,-2-3 0 16,-5 0 0-16,-8 0 0 0,3 0 0 16,0 0 0-16,-1 0 0 0,0 0 0 0,0 0 0 15,-8 0 0-15,8 0 0 0,-1 0 0 16,-7 0 0-16,6 0 0 0,-6 0 0 0,7 0 0 15,-7 0 0-15,7 0 0 0,-7 0 0 0,0 0 0 16,0 0 0-16,0 0 0 0,9-3 0 0,-8 3 0 16,-3 0 0-16,-2 0 0 0,-1 2 0 15,-1-2 0-15,-2 0 0 0,3 0 0 0,-17 0 0 16,13 0 0-16,-4 0 0 0,-6 0 0 16,1 0 0-16,-1 0 0 0,-2 0 0 0,5 0 0 15,-1 0 0-15,4 0 0 0,2 0 0 0,1 0 0 16,2 0 0-16,1 0 0 0,7 0 0 0,-10 0 0 15,10 0 0-15,-7 0 0 0,7 0 0 16,-8 0 0-16,8 0 0 0,-7 0 0 0,7 0 0 16,-8 8 0-16,9-8 0 0,2 0 0 0,3 0 0 15,-1-2 0-15,4 1 0 0,9-2 0 16,-9 3 0-16,19-6 0 0,-8 5 0 16,1-6 0-16,-2 4 0 0,0 0 0 0,2-1 0 15,-5-1 0-15,3 4 0 0,-5-1 0 0,-6 1 0 16,0-1 0-16,0 1 0 0,-4 1 0 0,0-3 0 15,-1 3 0-15,1-1 0 0,-2 1 0 0,-2 0 0 16,0 0 0-16,0 1 0 0,0-1 0 16,-3 2 0-16,0-2 0 0,-2 2 0 0,-1 0 0 15,-1-2 0-15,2 1 0 0,-4 1 0 0,-1-2 0 16,-8 0 0-16,3 0 0 0,2 0 0 16,13 0 0-16,-9 0 0 0,0 0 0 0,1 0 0 15,2 0 0-15,6 0 0 0,-9 0 0 16,0 0 0-16,3 0-83 0,6 0-202 0,0 0-521 15,-7 0 71-15,7 0 65 0,-5 0 50 0,9-3 60 16,-3 0 52-16,4 0 39 0,9-4 36 16,-2 0 27-16,2 2 4 0,-1 2 69 0,-6 3 21 15,0 0 24-15,18 11-3 0,-6-8 43 0,1 4 9 16</inkml:trace>
  <inkml:trace contextRef="#ctx0" brushRef="#br1" timeOffset="67162.94">8276 15696 280 0,'0'0'313'0,"0"0"-88"0,0 0 3 15,15 0-33-15,9-17 6 0,-18 8-22 16,6-1-5-16,-2 0-33 0,-1-3-3 0,-3 5-13 16,1-2 11-16,-4 2-12 0,5-4 16 0,-3-3-23 15,0 1-9-15,-1 3-30 0,1-9 2 16,-1 3 31-16,1-2-10 0,0-2-42 0,-1-1-1 16,5-3 11-16,-4 3 4 0,0-5-42 0,2 1 23 15,1-2-9-15,-2 1-17 0,4-2-19 16,-1 3 22-16,-1-3-10 0,2 2 6 0,-2 0-19 15,-1 1 3-15,0-1-10 0,0-3-7 0,2 3 14 16,-4-2-12-16,-1 2 21 0,1-4 12 16,-5 1-23-16,0 13 4 0,0-6 14 15,0-5 8-15,0-3-21 0,0 1 5 0,0-2-18 16,0 0 10-16,0-2-12 0,0 1-6 0,0-2-6 16,0 0 22-16,-6 0 22 0,6 3-1 0,-12-34-46 15,7 35 9-15,-1-2 5 0,1-2 5 16,0 5 7-16,-2-1-8 0,1 1-16 0,-3 3 39 15,1-1-40-15,-2-1 13 0,2 0-11 16,-2 3 18-16,-1-1-10 0,-3 2 10 0,1 0-17 16,-1 0 21-16,0 0 14 0,1 3-29 0,-1-3 5 15,0 2 21-15,0-1-1 0,2 1 9 16,-2 0-32-16,1 0 5 0,4 1-18 0,-3 2 14 16,-1-3 17-16,1 3 6 0,1 0-13 15,1 1-4-15,-2-1-16 0,3 0 23 0,-4 1-8 16,3 1 7-16,0-3-21 0,-2 2 14 0,0-1-10 15,-1 1-7-15,0 0 0 0,-1-4 24 16,0 1 18-16,-4 1-29 0,4 0 5 0,-3 4-7 16,-2-3 18-16,5-2-15 0,-4 0-3 15,0 3 21-15,-1 2-11 0,4 0 7 0,-3-1-10 16,-1 0 8-16,-1 1-2 0,0 0-13 0,-3 2 12 16,4 0 18-16,-4-1-19 0,1 2-3 15,-1 3-12-15,3 0 21 0,-6 1 1 0,2 2-19 16,1-2-4-16,-3 3 23 0,2-1-7 0,0-2 0 15,-2 2-14-15,6-1 7 0,-3 3 22 0,0-3-32 16,0 1 15-16,1 0-13 0,0-2 5 16,-1 4 8-16,-1-5-11 0,2 3 32 0,-2-3-17 15,-3 2-17-15,0-2 1 0,-1 2 9 16,3 0-2-16,-1 0 21 0,-2 0-30 16,0 2 4-16,-3-1-8 0,1 2 10 0,0 1-2 15,-1 1 22-15,-2-1-7 0,0 1-14 0,-2 0 0 16,-3 1 1-16,2 2-13 0,-1 0 18 15,2-3-11-15,1 2-13 0,1-2 9 0,-4 4 24 16,5-5-14-16,0 2-1 0,0-3 14 0,0 3 11 16,1-3-24-16,-1 1 7 0,3-1-1 15,-3-1-1-15,2 3 9 0,0-1 5 0,-2 1-32 16,-2 1 10-16,1 0 14 0,2 0-5 16,-3 3-16-16,-3 0 7 0,20 0-3 0,-8 0-4 15,-5 0 17-15,-3 0-30 0,-1 0 11 0,-2 0 9 16,1 0 3-16,-37 11 0 0,36-11-12 15,2 2 24-15,-1-2 1 0,0 1-25 0,0 2-1 16,16-3 21-16,-6 0-18 0,-8 0 14 16,-1 0-8-16,0 0 15 0,-2 0-1 0,0 0-22 15,0 0 6-15,-1 0 24 0,0 0 9 0,1 0-37 16,1 0 26-16,0 0-29 0,-1 0 16 0,0 0-28 16,2 0 15-16,-1 0 11 0,4 0-1 15,-3 0-20-15,2 0 12 0,-2 0-8 0,-30-4-4 16,32 0 12-16,1-1 2 0,0 4 3 15,1-2 9-15,2-1 2 0,-2 3-17 0,7-2 16 16,-5 0-16-16,2 3 22 0,-8 0-16 16,6 0 22-16,11 0-3 0,-6 0-24 0,-5 0-1 15,-1 0-9-15,-3 0 12 0,-32 14-12 16,32-11 5-16,0 1 12 0,0 0-11 0,1 2 8 16,-2-5-11-16,2 5 1 0,-2-2-8 0,1 2 9 15,1-5-2-15,-2 1 14 0,0 0 6 0,0 1 10 16,-2-2-21-16,1 1-6 0,-2 0-3 15,5-1 11-15,2 4 7 0,-3-1-7 0,-1-3-2 16,-1 5 15-16,1-4-13 0,1 2 19 16,2-2-21-16,-2 1 16 0,-3-2-16 0,3 2 22 15,-1-1-12-15,2-1-1 0,2-1 3 0,1 1 5 16,12-1-13-16,-4 0 1 0,-6 0 5 0,1 0 6 16,-30-12-1-16,25 7 7 0,1 3 6 15,6-1-19-15,-5-1 3 0,0 2-12 0,1 1 19 16,-7-1-13-16,1 2 0 0,-1 0 19 15,17 0-15-15,-7 0-6 0,-5 0 10 0,-2 0 1 16,-37 12-4-16,33-11-4 0,0 0 9 16,-1 3-17-16,1-2 20 0,-4 2-3 0,2-3-2 15,2 1-4-15,3 1-13 0,0-2 15 16,-2-1 4-16,-2 0 7 0,3 0-3 0,15 0 0 16,-6 0-7-16,-3 0-11 0,-3 0 1 0,0 0 16 15,0 0-21-15,0 0 17 0,1 0-7 0,-2 0 15 16,1 0-11-16,0 0-1 0,-25 16-4 15,26-8 5-15,4 1-5 0,0-4 11 16,1 2-15-16,1 4 18 0,3-1-5 0,-1 0 6 16,4-1-5-16,1-2 6 0,0 3-9 15,4-3-2-15,0 4 0 0,-1-3 6 0,-1 4-7 16,1 3 2-16,1-4 4 0,2 1-5 0,-3 3-8 16,1-2 16-16,-2 1-14 0,2-3 1 15,-1 4-5-15,-3 3 3 0,-2-4 18 0,-1 6-24 16,-1-3 17-16,-2 2 1 0,-1 3 1 15,-2 0-5-15,-4 5-2 0,1-1 7 0,1 2-2 16,-3 2 1-16,-5 5-7 0,-16 21-11 16,1-7 13-16,5-1-6 0,3-1 4 0,3 1-7 15,5-5 5-15,2 1-8 0,-1-2 24 0,8 1-8 16,0-2-15-16,6 3 24 0,1 0-9 16,0-4-10-16,4 2 10 0,0 0 7 0,1 2-22 15,0 1 18-15,1-1-7 0,-1 3-3 0,0 1 8 16,-1 2 3-16,1-3-8 0,-2 2-2 15,-2-5-4-15,2 3 13 0,1 5-2 0,-3-4-8 16,6 1 4-16,-6-1-7 0,6-1-4 16,-1-1 24-16,6-4-5 0,-2 3-23 0,3-2 10 15,-1-3-4-15,6 1 10 0,-4 2-8 0,-1-4 8 16,1-2-5-16,0 0 14 0,3-1-3 16,-7-7-21-16,7 4 21 0,-2-2-14 0,2-3 9 15,-5 1-2-15,3-10-13 0,3-11 16 0,0 3-5 16,0 5-3-16,0-5-5 0,0 0 12 15,0-4 7-15,17 6-11 0,-7-12 7 0,4-1-15 16,3 0 16-16,-1 0-10 0,-4 0 9 16,4 0 3-16,4 0-15 0,5 0 8 0,3 0-2 15,2 0-2-15,0 0-3 0,5 0-5 0,34 11-1 16,-37-8 6-16,1 3 16 0,0-1-9 16,4 1 7-16,3-3-5 0,1 2-7 0,7 1-3 15,4-1 0-15,1 0 8 0,6 0 6 16,0-1-20-16,2 0 7 0,5 1-1 0,5-3 0 15,-4 2 18-15,3 2-5 0,0 0-9 16,2-2 1-16,-1 4 9 0,1-1 7 0,3 3-24 16,0 1 8-16,1 0-2 0,1 0-7 0,1 3 9 15,1-1-1-15,4 2-5 0,0 1 14 16,-2-2-17-16,2 3 12 0,3-5 3 0,-2 2 8 16,4 3-19-16,1-5 6 0,-1 1 3 15,0-2 8-15,-2 0-16 0,-1-2 6 0,5 2 1 16,-2-2 5-16,3-5 6 0,-3 7-26 15,2-4 12-15,-6 0-9 0,2 2 21 0,1 2-11 16,-3-2 9-16,-1 0 4 0,0 4-4 16,0-2-21-16,0-2 10 0,-3 4 9 0,0-2-16 15,-3-1 10-15,2 0 0 0,-7-2 10 0,0 2-19 16,1-2 6-16,-5 2-3 0,2-6 7 0,-1 4-6 16,-6 1 8-16,1-2-2 0,-3 1 0 0,-3-1 5 15,-4 1-8-15,-1-4 2 0,-1 6 8 16,-3-3-14-16,-3 1-7 0,2-1 12 0,-7 0 10 15,-2-2 0-15,5 1-20 0,-7 0 6 16,4-2 5-16,-5 0-10 0,3-1 8 0,-4-2 3 16,-2 1-16-16,1 1 19 0,0-2-6 15,0-1-2-15,-1 3 12 0,-1-1-5 0,-1 2-6 16,4-2-8-16,-5-1 5 0,0 2 10 16,-2 0-7-16,0 0 6 0,-2-1-13 0,-2 0-7 15,0 0 16-15,0-1-6 0,2 1 19 0,3-2-23 16,3 2 3-16,-1-2 12 0,-13 0-16 0,10 0 5 15,1 0 4-15,5 0 18 0,-1 0-28 16,3 0 29-16,-3 0-17 0,2 0-9 16,-1 0 2-16,1 0 4 0,36 11 20 0,-39-9-17 15,0 0-6-15,0 0 11 0,2-1 6 0,-2-1-10 16,6 0-3-16,-22 0-1 0,11 0 5 0,0 0-4 16,2 0-4-16,30-12 27 0,-29 4-22 15,-1 1 9-15,-4-5 4 0,2 4-16 0,-1-5 2 16,-2 1-4-16,-1-2 3 0,2 1 10 15,-4-2-8-15,2 1 7 0,-1-1-9 0,0 1-12 16,1 0 14-16,-1-1 6 0,2-1-11 0,-4 1 4 16,3-3-6-16,-1 2 9 0,0 0-9 0,-1 1 10 15,-3-2-2-15,0 1-7 0,0-1 25 16,-1-3-20-16,2 4 13 0,-8 0 0 0,4 3-4 16,1 0-4-16,-3 3 16 0,2-1-11 15,-1 0 16-15,3 0-27 0,-4 4 5 0,3 1 12 16,1 2-2-16,0-2-3 0,-3 5-4 0,6-1 6 15,-13 2 3-15,6 0-13 0,3 0 13 0,-2 0-12 16,-3 0-4-16,0 0-44 0,-4 0-20 16,-7 0-63-16,8 0 12 0,-8 0-311 0,6 2 31 15,-7-3 79-15,-13-6 20 0,1-3 22 0,0-2-16 16,-6-2-34-16</inkml:trace>
  <inkml:trace contextRef="#ctx0" brushRef="#br1" timeOffset="68194.88">2293 14694 539 0,'0'0'197'0,"0"0"-59"15,0 0 35-15,0 0-45 0,0 0 29 16,0 0-12-16,0 0-1 0,0 0-36 0,0 0 5 16,0 0 16-16,-15 1-21 0,15 23 17 0,0-14-17 15,0 8 1-15,0 4-17 0,0 3 10 16,0 4-8-16,0 1 11 0,0 3-33 0,0 0 24 16,0 1-34-16,-9 0 6 0,-3 40-9 15,6-34 0-15,1 2-28 0,-2 4-13 0,0 1 9 16,0 2-13-16,0-1 35 0,2 5-1 15,-7-2-13-15,4 1-31 0,-4-2 20 0,5-3-4 16,-6-4-14-16,3-4-9 0,1-1 1 0,-2-6 4 16,4 0-1-16,0 0 12 0,1-3-18 15,-1 0 8-15,2-2-26 0,2-1-38 0,-5-6-64 16,5 4 11-16,-4-6-192 0,1 0-78 16,1-4-2-16,-3 1 31 0,6 0 40 0,-6 0 4 15,-4-1 31-15,9-1 11 0</inkml:trace>
  <inkml:trace contextRef="#ctx0" brushRef="#br1" timeOffset="69311.81">1816 16538 826 0,'2'-7'288'0,"-1"0"-25"0,1-12-27 0,2 1 22 16,0-1-69-16,0-3-28 0,1 0 9 0,-3-2-15 15,1 5-14-15,0 0-44 0,-1-1 18 0,-1 5-30 16,1 2 9-16,0 2-20 0,0-7 31 15,0 7-22-15,1 0-2 0,-2 0-33 0,0 2 24 16,2 2-13-16,-3 1-8 0,2 0-12 0,0 1-3 16,-1-1 30-16,0 1-14 0,0 2-36 15,-1 0 14-15,2-1 0 0,-1 1-27 0,-1-2 2 16,1 5 47-16,-1 0-49 0,0 0 12 0,-1 6-14 16,1 0 1-16,-3 0 33 0,-2 15-39 0,-3-3 16 15,0 2-16-15,0 2-7 0,-1 3 1 16,-2-3 17-16,-2-2-28 0,0 0 5 0,2 2 39 15,2-3-42-15,-3-2 21 0,1 2 27 0,0-2-16 16,1-1-12-16,-1-4-3 0,0 1 24 16,0 0-34-16,3-4 10 0,0-5 4 0,3 1-5 15,-1 1 16-15,0-3-7 0,-12 1-19 16,11-3 12-16,7-1-6 0,0 0 19 0,-9 0-6 16,9 0 5-16,-6 0-14 0,6 0 23 0,-17-14-13 15,15 12-14-15,-2-3 14 0,0 3-20 0,-11-7 5 16,6 4 38-16,1-1-35 0,2 4 13 15,1 2-10-15,-5-2-8 0,4-1 12 0,6 3-25 16,0 0-2-16,-9 0 17 0,2 0 11 0,-1 0-6 16,8 0 7-16,-8 0 36 0,2 0-15 15,6 0-43-15,-7 0 22 0,7 0-18 0,0 0 12 16,-10 0 24-16,3-12-26 0,7 6-16 16,1 2 18-16,0-1-8 0,3-1-14 0,0 2 10 15,7-7 1-15,1-1 3 0,-2 3 25 0,0 2-18 16,-2 1 28-16,-1 2-38 0,3 2-5 0,-7 1 36 15,-3 1-15-15,0 0 0 0,8 0 0 0,-8 0 16 16,7 0-38-16,5 16 18 0,-10-9-23 16,-1-1 35-16,-1 3-24 0,0 2 3 0,0 5-7 15,0 2 21-15,-13 20 2 0,2-17-14 16,4 0-8-16,-3 2 22 0,1-3 19 0,-1-2-11 16,-2-2-7-16,0 0 0 0,-2-5 7 0,-1 0 27 15,3 1-27-15,-4-6 0 0,3 0 0 0,-3 0-3 16,3-6 52-16,13 0-23 0,-13 0 34 15,-15-15-28-15,15 7 9 0,1-9-19 0,-4 6-12 16,2-1 15-16,-1-4 4 0,-7-5-11 16,9 5-21-16,-3-1-10 0,0 6 41 0,2-2-6 15,4 4 4-15,2 6-38 0,1-2 34 0,1-1-11 16,3 3 0-16,3 3-12 0,0 0 6 16,-13 15-4-16,14-8-22 0,2 2 16 15,-2-1 16-15,4 1-8 0,4 2-7 0,-1-2-3 16,6 2-3-16,1 1 18 0,2-1-18 0,2 0-11 15,5-4 32-15,-3 3-24 0,-1 1 5 0,3 4-25 16,1-3-2-16,-2 1 35 0,1-3-3 16,0 5 4-16,2-1-34 0,-9 1 28 0,2 0-19 15,-2 4 14-15,-3-4 13 0,-2 3-32 16,-3 2 23-16,-3-1-7 0,0 2 5 0,-5-12 17 16,0 8-15-16,-13 19-30 0,7-15 42 0,-4 0-16 15,-3-1 34-15,-2-1 4 0,-2-2-18 0,-1-2 3 16,-2 0 20-16,1-3-16 0,0 3 3 15,-3-8-3-15,-1-3 5 0,5-2-14 0,-1-2-11 16,10 0-33-16,-24-13-49 0,17 3 7 16,6-1-126-16,-1-3-33 0,3-2-65 0,5-2 31 15,1 2-201-15,2 8-12 0,0-8 25 0,15-23 52 16,-8 20 11-16,-2-5 37 0,4 2 7 16,2 4 82-16,-2-1-17 0,2-5-38 0</inkml:trace>
  <inkml:trace contextRef="#ctx0" brushRef="#br1" timeOffset="69561.8">1439 16323 939 0,'-9'-21'366'16,"5"1"-21"-16,-2-1-45 0,1 3-7 0,1-5-6 15,1 6-35-15,2 2-53 0,1 1-2 0,0 14-40 16,0-14 5-16,13-21-10 0,-3 22-10 15,7-3-34-15,1 4-2 0,-3 2-26 0,7 0-5 16,-3 3 2-16,1 0-5 0,3 3-7 16,0 3-102-16,-12 1-45 0,0 0-32 0,16 14-44 15,-14-5-39-15,-2 4 19 0,-7 5-224 0,0 0-21 16,-3 3 24-16,-1 1 17 0,0-11 66 0,-14 24 9 16,4-12 44-16,-2-2-57 0,-3-1 41 15</inkml:trace>
  <inkml:trace contextRef="#ctx0" brushRef="#br1" timeOffset="69762.78">1164 16380 592 0,'-5'-9'386'0,"2"2"-58"0,0 1-13 0,9 0-47 16,-3 3-7-16,0 0-59 0,1 1 12 15,1 0-62-15,2 2 5 0,-1 0-32 0,-1 3-3 16,4-2-48-16,-9-1-47 0,0 0-58 15,14 7-27-15,0 6 4 0,-8-2-260 0,0 6-119 16,-2-5 77-16,-1 6 44 0,0 3 21 0,-3 3-22 16,0-11 45-16,0 7 7 0</inkml:trace>
  <inkml:trace contextRef="#ctx0" brushRef="#br1" timeOffset="70376.3">1054 17026 691 0,'-10'-2'240'0,"-3"6"-41"16,-1-3-16-16,0 3-21 0,1 0 4 0,3 0-18 16,1 1 11-16,-1-4 2 0,1-1-1 0,9 0-1 15,-8 0-47-15,1 0-3 0,7 0 15 0,-20-17-1 16,10 7-6-16,9-5-35 0,1 8 2 15,-4-5 30-15,4 12-40 0,0-11-3 16,0 1-2-16,15-8-45 0,-11 11 14 0,4 0-2 16,-2 3 10-16,2-1 0 0,-2 1-17 0,-6 4-10 15,9 0 12-15,-1 0-15 0,7 16 6 16,-3-14-13-16,-8 7 18 0,3 2 8 0,-3 0-29 16,-1 2 11-16,-1-1-14 0,2 4 7 0,-3 0-12 15,-1-6 37-15,0 6-14 0,0-7 19 16,0 6-17-16,0 2-3 0,-14 19-4 0,7-17 6 15,-1 2 10-15,-2-2-14 0,-2 11 11 0,2-10-13 16,-3-1-25-16,-2 2 14 0,6-5 18 0,-4-2 0 16,4-4-4-16,2 3-8 0,-2-1 8 15,0-4-13-15,2-4 1 0,2-1-1 0,-4-3 1 16,9 0-6-16,0 0 14 0,-23-11-18 16,19 1-4-16,2 2 9 0,3-3-12 0,-2 0 25 15,1 11-19-15,0-13 19 0,0 2-1 0,14-11-3 16,-9 15-6-16,3-4-1 0,-1 6-1 0,2-3-5 15,2 4 11-15,1 0-11 0,-1 3-1 16,-11 1 0-16,11 0 1 0,-1 0-16 0,13 15 14 16,-12-6-10-16,-1 4 17 0,1-1-6 15,-2 3 7-15,-2 3-7 0,-1 2 0 0,0 2-3 16,-4 6 2-16,-2-15 0 0,0 6 2 0,0 7-2 16,-16 29 2-16,11-26 10 0,-4 0-19 15,-1-5-38-15,2 0-29 0,-3-6 1 0,-4-4-64 16,4-4-50-16,-3-5 16 0,3-2-258 0,0-2 17 15,11-1 33-15,-21-17 22 0,14 5 47 16,-2 5 19-16,1-12 19 0,-3 1-11 0,-3-6-8 16</inkml:trace>
  <inkml:trace contextRef="#ctx0" brushRef="#br1" timeOffset="70593.29">764 16978 896 0,'-4'-5'344'0,"0"2"-33"16,-2 2-7-16,5 2-73 0,-3 4-14 0,-1-3-34 16,-3 1 9-16,-1 5-61 0,3 2 4 15,1 4-30-15,-1 3 27 0,1 2-60 0,1-2-55 16,2 2-34-16,-2-2-25 0,0 1-25 0,1-2-29 16,3-7-47-16,0 4 13 0,0-1-98 15,0 0-71-15,0 3-32 0,0-3 6 0,0 2 21 16,0 2-11-16,-7 15 23 0,3-14 35 15</inkml:trace>
  <inkml:trace contextRef="#ctx0" brushRef="#br1" timeOffset="70909.27">588 17458 295 0,'-6'2'394'0,"0"-2"-30"16,5 2-58-16,-7 1-12 0,3 0-23 15,0-3-17-15,0 9-61 0,0 2-22 0,1 1 16 16,1 3-58-16,-3 5 6 0,5 4-27 0,2 1-11 15,0-2-29-15,4 2 14 0,-2-3 24 0,4 0-8 16,0-5-13-16,3 1-21 0,3-7-7 16,1-4-6-16,-5-7-7 0,1 0 1 0,3 0-2 15,20-22-5-15,-17 9 34 0,-5 2-14 16,3-2 9-16,-6 1-4 0,-3-6-1 0,-1 3-8 16,-4 0-1-16,0 6-14 0,0-2 0 0,-13-13-33 15,4 15 17-15,-2-4-6 0,-5 5 15 16,3 0-10-16,-1-2-20 0,-1 5-4 0,-2 0 1 15,2 3-38-15,1-4-48 0,0 3-43 16,6 2-30-16,-5 0-28 0,2 5 17 0,-1-7-211 16,2 4-42-16,5 1 14 0,-1-1-9 0,2-2 43 15,5-3 58-15,-1 2 25 0,0-6-4 16,1-2 27-16</inkml:trace>
  <inkml:trace contextRef="#ctx0" brushRef="#br1" timeOffset="71050.26">538 17161 672 0,'-19'7'262'0,"1"2"-46"16,0 8-19-16,-4 4-48 0,2 4 11 0,-1 5-31 15,1-2-56-15,-1 3-69 0,7-3-1 16,0 0-327-16,5-8 43 0,-5 1-44 0,10-5 13 16,-3 0 37-16</inkml:trace>
  <inkml:trace contextRef="#ctx0" brushRef="#br1" timeOffset="71758.22">2155 16590 532 0,'-1'-4'313'0,"1"1"-37"0,0 3-43 16,0 0-28-16,0 0-1 0,0 0 2 0,0 0-41 15,0 0-14-15,0 0-1 0,15 19-16 0,-3-4 12 16,4 0-21-16,2-3-25 0,4 0-8 16,-4 2-1-16,6 0-12 0,2-1-16 0,-1-3 9 15,3-2-23-15,-5 3-7 0,4-4-22 0,-3-3 1 16,-3 6-55-16,-2-5-55 0,-4 1-38 15,0 3-32-15,-4-2 14 0,-5-2-166 0,-4 1-50 16,0-1-33-16,-2-5 23 0,0 0 68 16,-14 24 21-16,4-12 12 0</inkml:trace>
  <inkml:trace contextRef="#ctx0" brushRef="#br1" timeOffset="72045.2">2278 16840 669 0,'-12'-6'295'0,"2"2"-27"16,4 0-11-16,-1 1-43 0,2 0 31 15,1 1-63-15,1-2-17 0,1 2-13 0,0 1-15 16,-1-1-26-16,1 1-4 0,2 1-13 0,0 0-7 16,2 3-25-16,2-2 6 0,2 3-17 15,7 5 18-15,6 2-27 0,-7 1 20 0,1 0-8 16,3 2-15-16,-2 3-10 0,0 0 8 16,-1 1-15-16,0 2 12 0,-4-1-24 0,-1 4 35 15,-2 0-34-15,0-1 3 0,-3 2 5 0,-3-12 14 16,0 6-28-16,0 5-15 0,-12 25 38 0,5-25-7 15,-2 0-19-15,-1-2 1 0,1-3 24 16,-3 0-37-16,1 0-22 0,-2-4-23 16,1-3-55-16,-2-1-26 0,5-3 11 0,3-6-187 15,-3 0-97-15,9-1 48 0,-6 0 21 0,6 0 8 16,-22-19 18-16,15 8 0 0,0-3 24 16</inkml:trace>
  <inkml:trace contextRef="#ctx0" brushRef="#br1" timeOffset="72214.19">2199 17151 924 0,'0'-5'316'0,"0"-1"-17"0,0 1-16 0,0 0-32 16,0 1-17-16,0 0-34 0,1 0-27 0,0 0-1 16,3 1-23-16,0-2-33 0,0 4 1 0,1 0-9 15,2 0-19-15,2 1 7 0,1 0-49 16,3 0-64-16,5 0-55 0,15 13-15 16,-20-3-79-16,1 5 16 0,-3-1-88 0,-8-1-58 15,9 4-89-15,-11 2 11 0,0 3 60 0,-1 1 21 16,0 1-40-16,0-14 65 0</inkml:trace>
  <inkml:trace contextRef="#ctx0" brushRef="#br1" timeOffset="72887.15">2227 17518 726 0,'-7'4'279'0,"0"-2"-10"0,0 0-8 0,0 0-46 15,-1-2 6-15,0 1-53 0,-1-1 33 0,-5 0-24 16,-1 0-33-16,-13-18 40 0,12 7-68 0,3 2-2 15,0-2 10-15,0-1-10 0,2 1-7 16,0 0-2-16,1-2-10 0,5 5-9 0,-2 1-10 16,1 0-8-16,2 0-7 0,0 3-6 15,2 0-5-15,-1 1-6 0,0 0-5 0,0-1 14 16,3 3-5-16,-2-2-41 0,2 1 6 0,0 0-10 16,0 2 5-16,0 0-7 0,11-6 17 0,-5 6-17 15,1 0 20-15,8 4-11 0,-2-1-8 16,6 3 13-16,-4-1-17 0,2 2 14 0,-4 1 4 15,-1 2-19-15,-1 2-6 0,-2 1 8 0,-2 4 17 16,-4-6-15-16,-1-1-4 0,-2-10 15 16,0 11-11-16,0 2-4 0,-14 17 1 0,8-14-1 15,-3 0-6-15,-2-1 15 0,0-2 0 16,5-2 0-16,-3 0-3 0,-3-7 2 0,3 1 31 16,0-2-13-16,0-1 18 0,2-1-33 0,0-1 22 15,7 0-13-15,-6 0 3 0,6 0-7 16,-8 0 20-16,1 0-4 0,7 0-3 0,-8 0-13 15,8 0-9-15,-8 0-13 0,-4-12 14 0,9 12-12 16,0 0-1-16,3 0 7 0,0 0 0 0,0 0 0 16,0 0 0-16,-9 11 10 0,8-5 0 15,0-4 0-15,-1 5-2 0,0-2 0 0,1 2-1 16,-1 1-18-16,-4 10 26 0,0-5-27 16,-2 1 11-16,0-3-5 0,-1 2 21 0,2 0 4 15,2-5-2-15,-2-1-2 0,1-3-21 0,-2 0-11 16,3-1 6-16,-3 0 13 0,1-2 13 15,0 0-6-15,0-1-3 0,-11 0-20 0,10 0 19 16,-5 0-16-16,-5 0 13 0,-14-18-10 16,13 9 9-16,-3-2 24 0,1-2-15 0,1-1-10 15,0-1-11-15,1 0 38 0,4-1 9 0,4 3-4 16,-1 0-18-16,3 8 14 0,3-10 18 0,3 3-20 16,3-1-2-16,0 5-10 0,0-5-10 15,18-18 4-15,-4 14 0 0,-2-1-34 0,7 1 2 16,-2 0-131-16,1 1-45 0,-4-2-44 0,5 3 24 15,-3-2-242-15,-1 3 25 0,-5 3 38 16,-1 0-37-16,1 7 40 0,-2-2 21 0,-4 5 88 16,-1-1-4-16,-3 2-41 0,0 0 105 0</inkml:trace>
  <inkml:trace contextRef="#ctx0" brushRef="#br1" timeOffset="73087.14">1821 17390 612 0,'2'1'358'0,"-1"1"-29"15,0 1-7-15,1-2-13 0,-2 0-58 0,1 1-34 16,-1-2-27-16,1 0 11 0,-1 3-24 16,-1-1-51-16,0 2 9 0,1 0-49 0,-2 1-9 15,0 1-8-15,0-3-5 0,-3 14 7 0,0-7-18 16,-3 5-64-16,2-4-36 0,0-2-33 0,3 1-72 16,1-3 14-16,-2 0-168 0,-1 8-96 15,-2-1-16-15,3 3 87 0,1-1-44 0,-4-1 88 16,2 2 8-16,1 0 29 0</inkml:trace>
  <inkml:trace contextRef="#ctx0" brushRef="#br1" timeOffset="73375.12">1735 17782 586 0,'0'6'285'0,"-2"0"-24"0,1 0-12 16,-2 1-14-16,3 0-29 0,-4 11 12 15,-1-3-3-15,1 2-32 0,-2-3 26 0,1 4-39 16,-3-7-20-16,3 0 23 0,1-2 6 15,0-4 13-15,2 1-27 0,-1-2 21 0,-2-1-12 16,4-2-2-16,-5 0-27 0,2-1-5 0,4 0-6 16,0 0-16-16,-7 0-3 0,-13-15-17 15,7 5-22-15,-1 2 5 0,9-2-1 0,-8-1-14 16,-1-1-9-16,3-1-19 0,-2-1 1 0,0 3-21 16,1 0-18-16,2 4-54 0,5 3 5 0,-2-1-99 15,1 1-38-15,2 2-30 0,1 1-42 16,0-2 26-16,-1 1-182 0,4 2-64 15,0 0 33-15,0 0 0 0,-9 0 82 0,3 0 24 16,-16 21 24-16,6-10-37 0,3 2 29 0,-4 0 43 16</inkml:trace>
  <inkml:trace contextRef="#ctx0" brushRef="#br1" timeOffset="73811.09">1287 17885 661 0,'-8'-9'325'0,"2"2"-42"16,2 1-23-16,0 0-32 0,0 1-4 0,3 0-54 15,-2 3-15-15,1-1-20 0,1 1 1 0,-1 1-17 16,2 1-20-16,3 1-8 0,-2 1-14 16,2 1-18-16,6 8-3 0,5-2 23 0,-3 4-38 15,7-4 14-15,-2 7 5 0,1 1-10 0,1-2 4 16,2 1-27-16,-2 0-4 0,2 1 4 16,-1-2-11-16,-4 1-11 0,5 2 24 0,-4 0-33 15,0-3 27-15,-2 1-15 0,-3-1-3 0,2 0 18 16,-5-2-34-16,-1 3 40 0,-6-4-10 15,-1 0-8-15,0-12 14 0,0 9-29 0,0 3 28 16,-19 18 8-16,9-16 37 0,-4-3-17 0,0 1-11 16,-3-4-21-16,1 1 35 0,-2-1-25 0,-1-4 11 15,-1-1-18-15,9-3-4 0,-6 0 0 0,1 0-3 16,0 0 11-16,-12-14-4 0,19 10-2 16,1-2-23-16,2 3 10 0,4-2-18 15,0 0 33-15,2-1-9 0,3 0-27 0,8-7 10 16,1-2-16-16,-2 4 0 0,4 0 19 0,0 4 6 15,4 2-44-15,-5 3-12 0,-13 2 24 0,10 0-2 16,12 17 10-16,-14-3-21 0,1 1-17 16,-3 3 10-16,-5 4-31 0,-1 1-48 0,0-12-16 15,0 11 13-15,-19 27-201 0,10-23-74 16,-1 2 35-16,-7 1 13 0,2-2 14 0,-3-3 45 16,3-5 16-16,-3-1-52 0,1-4 52 15</inkml:trace>
  <inkml:trace contextRef="#ctx0" brushRef="#br1" timeOffset="86252.77">26618 11742 533 0,'0'0'125'0,"-16"0"5"0,16 0-6 16,-36-25-13-16,21 22 7 0,2 0-13 15,2 2 9-15,-5-2-21 0,4 2-36 0,-4-6 18 16,5 4-14-16,-1 0-5 0,3 1-5 0,0-1-10 15,-7-2-17-15,-2 2 13 0,-3-2 18 0,4 2-30 16,-3 1-20-16,-1-3 13 0,0 1 28 16,1 3-39-16,-5 1 17 0,1-3-31 15,-3 3 1-15,13 0 34 0,-6 0-12 0,-6 0 7 16,-30 13-12-16,27-8-18 0,2 1 25 0,-3 0-30 16,2 0 31-16,1 1 8 0,-2 0-19 0,2 2-3 15,-5-4 9-15,4 5-28 0,1-2 23 0,0 2-27 16,3-1 32-16,2 0-11 0,-3 0-12 15,3 1 13-15,4-1 15 0,0 0-15 16,-3 4 7-16,0-1-26 0,-2-1 17 0,-1 4-15 16,-1-3 21-16,6 1 5 0,-5 2 3 0,1-1-33 15,-1 1 36-15,-1 0-9 0,1 3 4 16,-2-1-9-16,2 3-8 0,-3-2 19 0,3 0-11 16,1 0-26-16,-3 1 11 0,1 1 13 15,6 2-4-15,-3-2 19 0,2-4-17 0,-2 5 7 16,6 1-2-16,-3 2 4 0,0-2-17 0,-1 2 13 15,-2 2-5-15,1-1-12 0,-3 0 21 16,2 3 6-16,2-1-18 0,-4-1 6 0,-1 1 2 16,1 0 21-16,0 2-23 0,1-3-6 15,-3 1 16-15,-2-4 3 0,3 1-12 0,-2 3-4 16,4-4 14-16,1-2 2 0,-1 0-14 0,1-2 23 16,3 3-8-16,-3 0-7 0,2-1-11 15,-3 0 20-15,2 3-16 0,0-3 16 0,-2 1-14 16,1 0-4-16,-1 2 2 0,0-1 14 15,-1-1-16-15,2 0 8 0,1 2-11 0,0 0-9 16,-1 3 12-16,3-3 8 0,-2 0 1 0,2 1-20 16,0 1 10-16,2 0 3 0,1-1 9 15,0 3-30-15,4-2 33 0,-1 4-15 0,0-1 0 16,3 4 12-16,1 1-12 0,-1 3-2 16,1 1-11-16,-2 2 9 0,1 4 7 0,2-1 5 15,1 2-5-15,-1 0 5 0,-2 0-2 0,4-2-20 16,-1 1 19-16,1 2-3 0,-2-1-6 15,2-2 6-15,-1 3-1 0,2-2 7 0,1 2 2 16,0-1-13-16,-3 1 8 0,4-1-9 0,-1 1 4 16,1 2 11-16,-1-4-21 0,1 3 15 15,1-1-16-15,0 0 8 0,1 0-9 0,1-23-1 16,0 12 18-16,0 7-16 0,0 3 13 0,0 0-9 16,0 3 13-16,0 0-1 0,0 0-11 15,0 2 13-15,0-5 14 0,0 3-8 0,12 45 1 16,-10-49-17-16,5 2 18 0,0-1-1 15,0-1-7-15,-1-2 5 0,3-2 1 0,0 0 10 16,1 0-9-16,-1-1-20 0,2-3 10 0,1 2 8 16,0-2 10-16,0 0-11 0,4-2-14 15,-1-1 12-15,2-1-8 0,-1-3 1 0,2 0 4 16,-1-2 1-16,-2-2 6 0,3 0-12 16,2-1 12-16,0-2-10 0,3-2-2 0,-4 1-6 15,-1 0 9-15,2 0-3 0,-4 0-15 0,8-1 13 16,-4 3 4-16,1-1 1 0,-3 1-8 0,3 1-9 15,0 0 15-15,-1 1-16 0,3-1 29 16,-1 3-20-16,0 0 8 0,1 1-4 0,0-2 5 16,0-2 4-16,-1 0-8 0,2-1 3 15,-5-1 4-15,4-1-16 0,1-3-4 0,2 2 22 16,-6-5-7-16,5 1 6 0,-4-1 5 0,1-2-12 16,0 3-4-16,-4-1-10 0,5-2 8 0,1 0 2 15,-5 1 5-15,-1 0 8 0,0-4-12 16,1 1-6-16,-2 0-5 0,0 0 23 0,-1 5-9 15,-1-4 2-15,2 0-8 0,-2 0 8 16,6-2 3-16,-2-1-23 0,2-2 4 0,0 0-3 16,6-3 19-16,-4 1-2 0,0 0-1 0,4 2-13 15,2-2 6-15,-2 4 2 0,1-1-2 0,-1 2-13 16,-1-1 13-16,-1 4 7 0,-2 0 0 16,-1 2-8-16,0-1-1 0,-6-3 5 0,3 3 1 15,-3-1-7-15,-1 2-5 0,-2 0-7 16,2-1 26-16,-1-3-3 0,0 0 13 0,1-2-15 15,1 1 4-15,-3 0-17 0,0-2 5 0,2 1-9 16,3-5 23-16,0 1-3 0,-8 1-9 0,5 0-3 16,-3-2 11-16,-1-2 16 0,-4 2-29 15,-1-2 13-15,-1-2 2 0,1 3-1 0,-4-3 12 16,3 3-17-16,-2 0 10 0,-1-2 1 0,2 0-10 16,-1 0 7-16,1 3-15 0,-1-2 25 15,0 1-12-15,4 0 0 0,-3 0-16 0,11 1 8 16,-4 0 1-16,0-1 4 0,0-2-18 15,-1 0 30-15,-10-1-7 0,8 0 8 0,-2 0-12 16,2 0-16-16,0 0 15 0,0 0-18 0,-3 0 34 16,3 0-14-16,-3 0 3 0,-5 0-1 0,9 0 4 15,-1 0 1-15,-8 0 1 0,6 0-16 16,1 0 18-16,-7 0-5 0,7 0 0 0,-7 0-6 16,9 0-8-16,-2 0 20 0,-7 0-16 15,6 0 18-15,-6 0-18 0,8 0 11 0,-8 0-4 16,16 13-2-16,-12-13 1 0,-1 3-1 0,2-1-12 15,0 2 26-15,-4-2-1 0,4-1 1 0,-3 2-25 16,0 0 20-16,2 0-7 0,-1-1-16 0,-1-2 31 16,-2 5-14-16,5-2 5 0,-1-1-16 15,-2 0 8-15,1 1-1 0,2-3-14 0,-2 2-18 16,2-2 12-16,0 0 4 0,-2 0-14 16,2 0 13-16,-5 0-1 0,0 0-12 0,7 0 5 15,-7 0-16-15,0 0-3 0,7 0-10 0,-7 0-27 16,8 5-7-16,-8-5 40 0,1 1-12 15,-2 0-29-15,3 1 9 0,-2-2-73 16,-1 0-119-16,0-2-45 0,2 2 17 0,-1-1-16 16,1-2-15-16</inkml:trace>
  <inkml:trace contextRef="#ctx0" brushRef="#br1" timeOffset="86763.09">26198 16987 730 0,'-1'-3'217'0,"0"-1"0"0,1 0-34 16,0 0-1-16,-2 0-14 0,2 0-16 15,2-1 3-15,-2 1-24 0,1 1 11 0,0 0-12 16,-1 1-12-16,1-1-29 0,2 1-9 15,-2 1 8-15,1 1-1 0,0 0 17 0,1 0-18 16,-1 3 22-16,2-1-27 0,-4 0 6 0,4 1-2 16,-3 1 1-16,4 0-39 0,4 9-6 15,-4-7-12-15,3 2 6 0,4 0-3 0,-2-4-19 16,-4 3 12-16,1-1-10 0,0-1 26 0,4 7-22 16,-6-6-4-16,1 0 4 0,-1 1-2 15,-1 0 32-15,-3-2-12 0,3 1-43 0,-4-6 26 16,0 0 24-16,0 8-29 0,0-1-17 0,0-7 18 15,0 10-1-15,0-3-1 0,10 6-1 16,-8-9 1-16,0 1 21 0,-2 0-1 0,2 0-4 16,-1-2-2-16,0 2-28 0,-1-1 1 15,1 1-1-15,-1-3 0 0,0 2 1 0,0 2-1 16,0-6 0-16,0 10 7 0,-9 10-3 0,-1-9 27 16,-1 4-2-16,0-2-4 0,1 3-2 15,-4-2-2-15,0-1-1 0,-1 3 0 0,1-2-16 16,0-2-28-16,-1 3-8 0,4-6-46 0,-6-2-69 15,3-3-99-15,4-1 21 0,0 0-264 16,2-3 47-16,8 0 16 0,-9 0 29 0,9 0 25 16,-7 0 72-16,0 0 29 0,7 0 31 15</inkml:trace>
  <inkml:trace contextRef="#ctx0" brushRef="#br1" timeOffset="92707.73">22727 6246 517 0,'0'0'166'0,"0"0"-32"15,0-13-60-15,0 13 48 0,0 0 1 0,0 0-26 16,0 0-14-16,14-28-1 0,-14 27 1 16,0-2-8-16,0-1-55 0,0 2 25 0,0 2 4 15,0-1-18-15,0 1-31 0,0 0 35 16,0 1-7-16,0 2 27 0,0 1-19 0,0 0-9 16,-2 2-6-16,2 1-2 0,-3 14 9 0,3-12-16 15,-6 25 6-15,-1-8-5 0,3 0-2 0,-3 4 11 16,-1-1-14-16,6 2 9 0,-5-1 0 15,5 5 14-15,-1-3-5 0,-1-2-10 0,4-11 17 16,0 6-2-16,0 4 4 0,0 1-32 0,13 34 23 16,-10-32-1-16,-3-1-4 0,1 2-20 15,-1-2 36-15,0-14-11 0,0 10 2 0,0 5 6 16,0 2-5-16,0 0-9 0,-10 34-7 16,3-29 20-16,1 2-8 0,-2 1-25 0,-1 2 6 15,0 3-5-15,-1-1 11 0,1 1-7 0,-3 1-1 16,4-4 9-16,-1-1-18 0,2 0 19 15,2-3 2-15,0-1-11 0,1-4 3 0,2-2-1 16,-1 1-7-16,3 3-11 0,-1 0 28 0,1-3 2 16,0-17-9-16,0 7 11 0,0 5-6 15,0 0-4-15,0 0 11 0,0 2-28 0,0-1 17 16,0 2 8-16,0-1-4 0,0 2 6 16,0 0-15-16,-13 34-2 0,12-36-8 0,-1-1-3 15,1 1 13-15,-1-4 3 0,-1 0-1 0,3-2-24 16,0 0 20-16,0-15 0 0,0 7-12 15,0 1 3-15,0-1 14 0,0-3 5 0,0 3-19 16,0 0 15-16,0-1-8 0,0 0 6 0,0 2-12 16,0 0 8-16,-9 17-8 0,4-16 11 15,2 1-10-15,0 2 4 0,1-3 4 0,0 2-14 16,-1 0 18-16,-2 3-4 0,0-1 5 0,3 1-1 16,0-1-5-16,-3 0-6 0,2 0 12 15,2 0-2-15,1-3-2 0,0-9-18 0,0 6 18 16,0 2-4-16,0 4-6 0,0-2-15 15,0-1 16-15,16 25 7 0,-9-20 2 0,1-3-19 16,0 1 13-16,3-3 0 0,-1 2 1 0,1 4 1 16,0-4-15-16,2 3 9 0,-2-4-2 15,6-2 9-15,-4 5-5 0,3-2 19 0,-4 0-11 16,4 1 13-16,-3 1-13 0,-2-2 16 0,1-3-5 16,-3 0-10-16,-1 1-14 0,-2 1 20 15,3-2 2-15,-4 0-12 0,-1-2 0 0,4 0 11 16,-2 0-11-16,-1-1-15 0,1-1 7 15,-5-2 3-15,3 4-6 0,-3-6 6 0,0 0 12 16,2-1-2-16,-1 1 8 0,3 5-11 0,-2 1-10 16,-1-4 4-16,2 5-4 0,-4-3 9 0,4 5 15 15,-3-2-7-15,5 0-2 0,-4 1-5 16,3-2 11-16,4 1-13 0,-6 0-6 0,1 0 14 16,-1-1-5-16,3 1-16 0,-1 1 16 15,5 1-5-15,-2-1 12 0,1 1-12 0,1 0 5 16,1 3-3-16,-2-3 2 0,1 6 3 0,1-4-3 15,0 3-22-15,3-2 8 0,-5 2 15 16,8-1-8-16,-3-2 6 0,0 2 3 0,-3-3-16 16,2-3 1-16,0 0 22 0,-4 1-14 15,-1-1-15-15,2-1 28 0,-1-3-18 0,-5-3 10 16,2 5-2-16,-1 0-2 0,3-2-12 0,-6 0 8 16,3 1 3-16,-1-2 1 0,1-4-11 0,-3 1 20 15,-1 0 0-15,5 3-14 0,-6 0 12 16,5 3-16-16,-1-3 22 0,-2-3-18 15,0 0 15-15,-1-2-14 0,1-2 10 0,0 0-14 16,-2 2-4-16,0-2 19 0,0 0-13 0,0 1-7 16,3 0 16-16,-3-7 1 0,0 0-16 15,0 9 9-15,0-1 14 0,0 0-29 0,0-2 6 16,0 7 5-16,9 16 11 0,-4-10-16 0,4-4 19 16,-1 3-2-16,-1-1-6 0,6 1 25 15,-3 0-9-15,5 1 7 0,-3 2-18 0,4 0 8 16,1-3 7-16,-3 0-16 0,2 3 7 0,-3-1-3 15,4 0 5-15,1-3 1 0,-5 1 7 0,-3 0 3 16,3-1-17-16,1-1 25 0,-5-2-12 16,3 3-31-16,-3 0 13 0,-3-5-4 15,3 5 13-15,-1-5-15 0,-2 4 0 0,-1-1 2 16,0-1 27-16,4 4-24 0,0-1 10 0,1 1 6 16,0 1-15-16,-1 2-4 0,11-2 7 15,-5 3 1-15,2-3 22 0,1 2-4 0,1-3-14 16,-1 1 12-16,2-1 7 0,0 0-25 15,1 0 12-15,-2 1-25 0,-2-1 10 16,-2-2 11-16,0-3-16 0,-7-2-3 0,-1 0 4 16,-5 0 13-16,-2-4-21 0,0-7 24 0,0 8-17 15,0 1 12-15,0 2-14 0,-10 14-7 0,10-16 2 16,0 1 6-16,13 18-9 0,-2-10 40 16,1 1-9-16,1 1-34 0,3-2 12 0,-1 2 15 15,7 1 17-15,-2-3-27 0,5 1 22 0,-3-1-8 16,2-2-10-16,-1 0 33 0,-3-1-7 15,2 1-28-15,-3-4-8 0,-6-1 16 0,-4-1-28 16,-4-3 17-16,-2-3-21 0,-3-4 19 0,0 0-29 16,0 0 14-16,-14 14-18 0,9-13 1 15,2 0-10-15,2 3-15 0,-5-3-5 0,3 0-10 16,3 1-21-16,0-2-10 0,0 0 17 0,3 3-4 16,3-3 8-16,-2 0-155 0,1 0 19 15,-1-2-194-15,3 1 24 0,-2-2 90 0,-1 0 15 16,-1 1 16-16</inkml:trace>
  <inkml:trace contextRef="#ctx0" brushRef="#br1" timeOffset="191687.11">10457 9617 661 0,'0'0'274'0,"0"0"-37"0,0-12-11 0,-14 12-18 15,14 0-14-15,-15-27 20 0,15 24-36 16,0-1 0-16,0 2-21 0,0-2-6 0,0 0-37 15,0 2-7-15,-1 2-2 0,-2 0-16 0,2 1 11 16,0 3-14-16,0 1 13 0,-2 0-18 16,3 2 12-16,-5 12-4 0,1 4-9 0,1-4-3 15,-1 4-8-15,2 0-8 0,-1 0-4 0,3 0 8 16,0-15 3-16,0 6-6 0,0 3-9 16,0-1-23-16,0-2 21 0,12 18-23 0,-8-15 28 15,2-6 4-15,-1-3-22 0,0-1-2 16,0-3 13-16,2 0-19 0,-3 0-1 15,1-3 4-15,2-1 1 0,-1 0-40 0,-6 0 33 16,0 0 1-16,12 0-12 0,14-18-9 0,-13 9 12 16,-3 0-4-16,3-2-3 0,-4-1 4 0,1 0-13 15,-4-4 13-15,1 3-3 0,-2 2-8 0,-1 1-15 16,1 2 21-16,-4-1-3 0,3 2-9 16,-4 0-5-16,2 2 22 0,1-2-14 0,-3 1 4 15,0 0-23-15,3 0 38 0,-2 3-34 16,-1-1 19-16,0 0-1 0,1-1 15 0,0 3-9 15,-1-1-10-15,2 0 6 0,-1-1-4 0,-1 3-2 16,0 1-5-16,0 0 4 0,-3 1 0 0,3 2-10 16,0 0 1-16,-1 1 3 0,1 3 5 15,-1-2 15-15,1 3-13 0,-1 12-9 0,1-20 11 16,0 14-5-16,0 3-9 0,10 13 16 16,-5-13 13-16,3-2-22 0,-2-1 28 0,2 0-35 15,-2-4 33-15,3 1-11 0,-1-2 7 0,2 1-4 16,0-3 3-16,-4-4-16 0,2 1-3 0,0-1 14 15,-1-2-11-15,-1-1 5 0,0 0 7 0,-6 0-7 16,0 0 4-16,8 0 3 0,11-14-4 16,-10 8 1-16,-1-2 23 0,-1 0-3 0,-4 0 2 15,4-5 3-15,-1-2-20 0,-4-3 17 16,1 1-6-16,-2-2 5 0,2 4-11 0,-1-8 4 16,-1 2-4-16,0 2 1 0,-1 6-13 15,3 1 0-15,-3 2 14 0,0 10-6 0,0-8-3 16,0 2 1-16,0 6-2 0,0-8-17 0,0 8-12 15,0-10-21-15,0 10-32 0,0-8 6 16,0 8-60-16,0-8-42 0,0 8-13 0,0-7-8 16,0 7-36-16,0 0 2 0,13-15-28 15,-10 15 22-15,0-1-148 0,0 0-58 0,2 2 9 16,0-1 51-16,1 1 8 0,0-1 32 0,4 0 23 16,4 0 17-16,19 12-20 0</inkml:trace>
  <inkml:trace contextRef="#ctx0" brushRef="#br1" timeOffset="192159.08">11294 9624 610 0,'2'-3'263'0,"2"-1"-25"0,-1 1-27 0,-1 0-18 16,-1-1 10-16,1 2-20 0,-1-2-11 0,-1-1 38 15,0 2-15-15,0-1-3 0,0 0-39 16,0 0 3-16,0 0-27 0,0-1 2 15,0 5-12-15,0 0-23 0,0 0 3 0,0-8-11 16,0 8 23-16,0-7-24 0,-13-4-15 0,12 7 17 16,-3 3-16-16,1-2-16 0,0-1-1 0,-1 2-5 15,0 1-3-15,0-1 0 0,-2 2-11 16,-1 0 0-16,7 0-14 0,-7 0 13 16,0 0-22-16,-4 0 18 0,-16 16 0 0,13-9-14 15,1 0 8-15,-1 3-13 0,1-1 3 0,3 3-3 16,1 3 0-16,-1 0 12 0,1 0-4 15,2 3-10-15,4 0 30 0,-5 0 11 0,8 0-12 16,-2 3 15-16,2-2-8 0,0 3-2 0,0-2-14 16,0 0 3-16,0-10-3 0,0 6 8 15,0 4 5-15,0-1-4 0,0 2-12 0,12 22 5 16,-11-21-13-16,-1-2-2 0,0 1 8 16,0-13 5-16,0 4-18 0,0 4-3 0,0 1 3 0,-15 16-12 15,13-17-39-15,-1-5 13 0,3-1-11 16,-5-2-30-16,1 1 5 0,3-2-39 0,-1-3-47 15,1 2-15-15,1-4-6 0,-1 3-21 16,1-3-12-16,-1 0-54 0,1-2 22 0,0 0-257 16,0 0 44-16,0 0 61 0,10-2 5 0,-5 1 24 15,-1-2 55-15,1-1-45 0,8-2 79 0,-2 0-22 16</inkml:trace>
  <inkml:trace contextRef="#ctx0" brushRef="#br1" timeOffset="192424.07">11282 9999 367 0,'2'-4'325'16,"0"0"-55"-16,2-1-8 0,-3 2-8 0,2-2-8 15,-1 1-41-15,-2 2-13 0,0-4 8 16,3 2-22-16,-3 1 14 0,-3 0-12 0,2 1-19 16,0-2 27-16,-2 0-13 0,-2 2-3 15,3-1-24-15,-2 0-13 0,-3 0-9 16,-4-4-11-16,-2 5-12 0,-4-5-26 0,2 5-16 15,0-2-9-15,-2 3-7 0,7-1-60 0,-3 2-44 16,4-1-28-16,9 1-54 0,-9 0-61 0,4 0 17 16,5 0-203-16,-9 0 32 0,0 0 27 15,9 0-56-15,-8 0 22 0,8 0 44 0,-15 12-45 16,15-7 33-16,-2-3 7 0,3 1-3 16</inkml:trace>
  <inkml:trace contextRef="#ctx0" brushRef="#br1" timeOffset="192935.04">12086 9899 256 0,'4'-1'354'0,"-3"-1"-41"0,1 2-25 0,0-3-31 16,1 2 1-16,-1 1 5 0,0-1-48 0,-1 1-19 15,0-1 2-15,-1-1-9 0,3 2-22 16,-3-2 29-16,1 2-34 0,-1 0-13 0,-1-2-21 16,-2 2-7-16,-1-2-16 0,-1 2-8 15,0-2-10-15,-13-5-33 0,-1 5 15 0,0-1-7 16,-4 2-27-16,0-2 25 0,2 3-19 15,-2-4-3-15,3 3-8 0,2-3-1 0,3 4-10 16,15 0-2-16,-11 0-61 0,1 0-20 0,3 0-9 16,0 0-36-16,1 0-40 0,6 0-11 0,-8 0-13 15,8 0 17-15,0 0-170 0,-9 8-115 16,8-7 41-16,1 1 5 0,1 2 56 0,4-1 3 16,-3-2 21-16,1 3 12 0,1 0 30 0</inkml:trace>
  <inkml:trace contextRef="#ctx0" brushRef="#br1" timeOffset="193156.02">12025 10012 264 0,'2'1'317'16,"1"2"-46"-16,-2-2-31 0,1 1 15 0,0-1-18 16,-1 0-35-16,-1-1-11 0,0 0-32 0,0 2-22 15,-5 1 27-15,1-3-47 0,-2 1-11 16,-2 0 6-16,1-1-6 0,-14 2-29 0,-3 0-10 15,2 2-8-15,-1-1 11 0,-1-1-36 0,5 1-28 16,-3-3-62-16,3 3-68 0,10-3 10 16,-4 0-293-16,-5 0 14 0,4 0 66 0,4 0 5 15,0 0-24-15,2 0 74 0,0 0 10 0</inkml:trace>
  <inkml:trace contextRef="#ctx0" brushRef="#br1" timeOffset="195138.9">12493 9641 742 0,'0'0'220'0,"0"0"-16"15,0-16-10-15,0 16 6 0,0 0-28 0,0 0-9 16,0 0-12-16,0 0 0 0,0 0-3 0,0 0-18 15,0 0-29-15,-14 0-13 0,14 0-9 16,0 0 4-16,0 0 13 0,0 0 8 16,0 0-14-16,0 0-22 0,-19 14 27 0,15 6-19 15,0-1-23-15,1 2 31 0,-2 1-20 0,4 2-11 16,-3 0 6-16,2-1-11 0,-1 0 17 16,-1-1-23-16,2 1-17 0,-6-1 38 0,5-1-40 15,0 0 18-15,-1-1-5 0,0-2-21 0,0 1 15 16,-1-5-1-16,0-1 4 0,1-4-12 15,0-3-2-15,0 1 15 0,0-3-2 0,4 0-4 16,-2-1-7-16,1 1-3 0,-1-1 13 16,2-2 11-16,-2 0-7 0,0-1-22 0,2 0 7 15,0 0 18-15,0 0-12 0,0 0 9 0,-1-11-9 16,2 6-21-16,7-9 5 0,-3-1 0 16,2-2 4-16,-1-1-14 0,4 2 8 15,4-1-1-15,0-1-1 0,-1 1-9 0,3 1 7 16,-1 0 6-16,1 1-17 0,0-3 3 0,-1 5-14 15,1 0 3-15,-2 1 3 0,1 2 26 16,2-1-11-16,-5 4-7 0,-3-1 12 0,0 5 1 16,-1-1-16-16,-3 0 2 0,2 1-2 0,-7 0 31 15,3 1-31-15,1 0 12 0,0 0-1 16,-2 0 1-16,-2 0-1 0,0 1 13 0,3 1-15 16,-2-1 1-16,-1 1-2 0,0 1-1 0,0-1-11 15,-4 1 16-15,2 1 19 0,-3 0-4 0,1 2-4 16,-1-2-6-16,-8 5-8 0,-1 3 17 15,3-2-10-15,2 1 11 0,-3 0-19 0,1-1-5 16,-2 3 14-16,1 0 16 0,5 1-35 16,-2 1 28-16,2-2-16 0,2-4 16 0,1 2-2 15,3 1-10-15,1 0 24 0,0-10 4 0,0 8-4 16,0 3-3-16,17 18 4 0,-7-13-1 16,-1-1-4-16,4-1-7 0,-3-3-20 15,4-1 7-15,0 1-32 0,-1-1 2 0,-1-4-62 16,3 1-43-16,-4-2-36 0,-1-1-29 0,1-3-55 15,6 4 21-15,-17-5-149 0,9 0-120 0,-1 0 88 16,1 0 10-16,-3 0 49 0,1 0 24 16,-7 0 23-16,25-17-10 0,-10 8-20 0,1 2 0 15</inkml:trace>
  <inkml:trace contextRef="#ctx0" brushRef="#br1" timeOffset="195561.91">13108 9829 222 0,'0'-3'362'15,"-2"-4"-50"-15,-1 1-36 0,2-1-35 0,-1 0-6 16,1-1-21-16,-2-9-17 0,0 5-10 16,0 2-23-16,2 0 14 0,-3 2-13 0,2-1-17 15,1 2-10-15,-1 4-3 0,-2-3-20 0,0 3-20 16,0-1-8-16,2 0 7 0,-3 0-22 0,2 3-15 15,-1 0 10-15,0 0 3 0,0 1-13 16,-3 0-11-16,7 0-4 0,0 0 18 0,-21 15-15 16,11-3 21-16,1 3-8 0,1 1-12 0,1-1 5 15,-1 6 5-15,-1 3-2 0,1-2-4 16,2 2-4-16,-1-1 15 0,3 0-18 0,-1-1-1 16,-2 0-18-16,1-1 34 0,6 1-22 0,-3 0 2 15,2-2 7-15,1-9-8 0,0 6 0 16,0-1-11-16,0 2 8 0,11 21-2 0,-9-22-8 15,4 1 10-15,-2-1-51 0,-1-5 6 16,3 5-27-16,-2-5 4 0,-2-3-63 0,-1-4-33 16,2 1-20-16,-2-1-24 0,1-2-24 0,-2 0-13 15,1 0-17-15,0-2 21 0,-1-1-192 0,1 1-32 16,2-2 32-16,-3 1 25 0,0 0 32 16,0 0 22-16,13-10 22 0,-9 6-21 0,-1 0 57 15</inkml:trace>
  <inkml:trace contextRef="#ctx0" brushRef="#br1" timeOffset="195762.87">13108 10113 214 0,'0'-4'367'0,"2"0"-51"15,0 0-30-15,-2-1-21 0,0 3-19 0,-2-1-7 16,1-1-25-16,0 1-15 0,-5 0-35 16,4 0 2-16,-3 1-15 0,-1 2-13 0,0-3-27 15,0 2-24-15,-3-1 37 0,2-1-47 0,0 3-8 16,-11 0-2-16,2-4-26 0,3 2-57 15,1 0-26-15,3 1-51 0,1-2-55 0,4 3 15 16,-2-1-311-16,3-1 48 0,0-1 13 0,0 2 4 16,3-2 81-16,0 0 6 0,0 3 29 0</inkml:trace>
  <inkml:trace contextRef="#ctx0" brushRef="#br1" timeOffset="196081.84">13603 10055 747 0,'2'-1'332'0,"1"1"7"0,-1-2-21 15,1 0-35-15,1 1-36 0,-4 1-16 16,2-1-28-16,1 1 2 0,-3 0-21 15,-1-1-29-15,-2-1-21 0,-1 1-11 0,0 1-6 16,-3-2-20-16,-15 1 23 0,-2 1-49 0,-1-2 4 16,0 1-12-16,-2 0-6 0,12 1-38 15,-2 0-52-15,-5 0 15 0,2 0-30 0,0 0-50 16,3 0-49-16,4 0 15 0,3 0-234 16,10 0-73-16,0 0 30 0,-11-7 47 0,17 4 24 15,-1 2 23-15,14-5 24 0,2 3 16 0,6-2-17 16</inkml:trace>
  <inkml:trace contextRef="#ctx0" brushRef="#br1" timeOffset="196903.79">13909 9757 661 0,'-2'-2'327'0,"-3"0"-12"16,5 1-19-16,-3 0-65 0,1-3-9 0,2 3-12 15,-2 0-35-15,0 0-10 0,2 1-25 0,-1 0-9 16,1 1-15-16,0 1-15 0,0 3-4 0,1 0 7 16,0 1-17-16,-1 2-8 0,4 12 27 15,-4-9-10-15,4 22-11 0,-4-9-8 0,0-1-9 16,1 1 18-16,-1-11 10 0,0 6-8 16,0 3-14-16,0 2 22 0,0 0-17 0,0-1 8 15,0 1-32-15,-13 21-6 0,11-26 7 0,-3 0-11 16,2-2-4-16,0-3 13 0,1 2-26 15,-3-7 8-15,4-4-7 0,-2 1-3 0,0-2 22 16,2-1 2-16,0-2-14 0,1-1 3 0,-1 0-23 16,-1-2 18-16,2-2-17 0,2 2 14 15,-1-2 0-15,1-2-20 0,5-8-2 0,2 2 7 16,1-5-22-16,0 0 18 0,3 1-8 16,-3-1-4-16,2 0 15 0,2-1-13 0,-3 5 2 15,3-4-19-15,-2 0-7 0,3-1 24 16,-1 4-19-16,3-4 22 0,-2 3-1 0,0-1-1 15,-2 3-14-15,-1 0 31 0,1 2-45 16,-3 0 27-16,-1 2-2 0,-3 4 0 0,1-1-2 16,-4 1 13-16,1 2-21 0,-1 0 16 0,-1 0-12 15,0 1 9-15,-1 2-1 0,2-2-6 16,-2 1-10-16,-1-1 7 0,2 1 7 0,-1 0 4 16,-2 2-24-16,1 0 37 0,-2-1-6 0,1 2-9 15,-1-1-4-15,0 1 9 0,-1 2-14 16,-1 0 7-16,0-1 9 0,-5 9 5 0,-3 1 0 15,1-1 7-15,0 4 8 0,-3-3-3 16,5 1 14-16,-1 4 3 0,0-4-22 0,1 2 11 16,1-1-8-16,0-1 3 0,2 2 9 15,3-3-19-15,2-2 21 0,1-1-4 0,0-10-8 16,0 10 5-16,0-2 5 0,9 14-13 16,0-10 6-16,0 3-8 0,1-6-12 0,3 2-4 15,0-1 2-15,0-2-24 0,2-1-34 16,-4-4-30-16,6 3-27 0,-2-2 11 0,2 0-66 15,0-1-41-15,-7-3-34 0,-1 0-26 0,0 0 26 16,-9 0-132-16,7 0-126 0,0 0 37 0,-7 0 33 16,18-10 18-16,-12 8 49 0,-1-2-16 15,8-2 71-15,0 0 15 0,-1-1 14 16</inkml:trace>
  <inkml:trace contextRef="#ctx0" brushRef="#br1" timeOffset="197239.78">14402 10073 1001 0,'3'-8'352'0,"0"1"-47"0,-2 1 14 0,3 2-22 15,0 0-4-15,-4-1-17 0,3 0-18 0,-2 1-14 16,0 0-2-16,3-1-12 0,-4 3-28 0,1-1-19 16,2 0-8-16,-2 0-22 0,0 1-30 15,1-1-2-15,-2 3-11 0,0 3-8 0,0-1 3 16,-2 0-26-16,1 5 7 0,1-2 1 15,0 2-19-15,0 1 11 0,-1 12-14 0,1-9 14 16,0 4-15-16,0 5-7 0,0 0 3 0,0 2-3 16,0 1-22-16,0 0 6 0,10 17 2 15,-10-25-16-15,3-3-20 0,-2-2-18 0,-1-2-18 16,0-3-12-16,1 0-33 0,0-2-26 16,-1 3 8-16,2-4-118 0,-2 0-21 0,1-2-39 15,-1 0 23-15,0-2-218 0,-3 0-47 0,3-1 41 16,-1-3 52-16,1 1 21 0,1-2 29 15,1 0 24-15,0-13 28 0,-2 11 26 0,12-20 18 16,-3 7 11-16</inkml:trace>
  <inkml:trace contextRef="#ctx0" brushRef="#br1" timeOffset="197485.76">14526 9709 849 0,'0'-6'472'0,"-3"1"-77"0,3 1-26 16,0-1-30-16,-1 3-16 0,1-1-42 0,0 0-4 16,0 0-28-16,0 3-26 0,1-1-23 15,-1 1-15-15,0 0-33 0,3 0 2 0,-3 1-30 16,2 1-6-16,-1-1-23 0,1 2-49 0,-1-2-52 16,-1 1 2-16,4-1-75 0,-3-1-90 0,0 1-109 15,-1 1 27-15,0 0-256 0,-2-2 39 0,1-1 34 16,-3 0 38-16,1-2 42 0,-2-1 24 15,1 0 31-15,2-1 11 0,-1 0 22 0,2 2 6 16</inkml:trace>
  <inkml:trace contextRef="#ctx0" brushRef="#br1" timeOffset="198434.74">15899 10176 406 0,'0'0'321'0,"14"0"7"16,-14 0-29-16,0 0-52 0,0 0-3 0,0 0-13 15,0 0-8-15,14 0-17 0,2 23-12 16,-16-24-22-16,4 1 31 0,-4 0-16 0,0 0-8 15,0 0-7-15,0 0-23 0,-1 0-1 0,-2 0-7 16,-3 0-16-16,1-2 1 0,-12 1 4 16,3 1-19-16,3 0-22 0,-6 0-3 0,-28-8-7 15,34 8 7-15,-10 0-9 0,-4 0-27 16,-3 0 2-16,0 0-2 0,-2 0-7 0,2 0-10 16,4 0 1-16,-26-10-7 0,28 10 5 15,3-1-12-15,0-2 8 0,0 0-10 0,6 2-16 16,4 1-30-16,-4 0-32 0,7-2 6 0,-1 2-88 15,1 0-18-15,2 0-24 0,-2-1-16 0,2 1-61 16,0 0 24-16,0-4-185 0,-1 4-44 16,3-2 24-16,-1 1 46 0,2 0 59 0,1-1-48 15,0-2 65-15,0 3 33 0,1-2 7 16,0 0-4-16</inkml:trace>
  <inkml:trace contextRef="#ctx0" brushRef="#br1" timeOffset="198701.71">15633 10037 368 0,'2'0'352'0,"1"-1"-39"15,-1-1-52-15,2 0-7 0,-1 2-52 0,-2 4-2 16,2-3-10-16,-1 1-18 0,0 1 10 0,-1 3-15 16,2 0-18-16,3 9-16 0,-4 4-14 15,3-1-13-15,-3 3 36 0,0 1 7 16,2 6-16-16,1 0-15 0,-2-8-18 0,2 4-1 15,-1-3-29-15,-2 3-19 0,3-2 19 0,-2-3-8 16,1 4-11-16,-2-10-5 0,1-2-63 16,-2 2-32-16,1-3-24 0,-1 0-57 0,-1-4-78 15,3 0 18-15,0-1-306 0,-2-2 72 16,2-1 33-16,-2 0 58 0,2-2 23 0,-1 2 23 16,2 0-12-16,1-2 24 0,2 0 8 15</inkml:trace>
  <inkml:trace contextRef="#ctx0" brushRef="#br1" timeOffset="200023.38">16386 10119 581 0,'0'0'279'0,"0"-17"-23"0,0 17-27 16,0 0-17-16,-19-33-16 0,18 30-4 0,1-3-5 16,0 4 0-16,0-2-14 0,0 0-9 0,0 1-25 15,0-2 0-15,0 5-3 0,0 0-37 16,0 0-17-16,0 0-2 0,-2-8 4 0,1 11-13 15,0-1-13-15,1 4 7 0,-2-1 0 16,-2 12 1-16,3-1-5 0,-4 2-7 0,5-3-11 16,-3-2-5-16,3-4 19 0,0 6-7 0,0 1 19 15,0-1-27-15,0 2 7 0,0-4-9 16,0 0-8-16,15 9-2 0,-11-15-4 0,6 7-2 16,-1-7-3-16,-4 0 3 0,1-3-2 15,2-1-4-15,-2 0-3 0,1-2-1 0,-2-1-1 16,1 0-2-16,-6 0 0 0,0 0 16 0,14 0-6 15,12-17-6-15,-13 9-23 0,0-3 16 16,2 0-12-16,-5-3 2 0,3 3 15 0,-3-7-22 16,2 0 33-16,-2 0-12 0,-1 1-9 15,0-4-12-15,-1 4 15 0,-4 3 5 0,-1-3-23 16,1 3 28-16,-4 3 1 0,0 1 3 0,1 1-29 16,-1 9 1-16,0 0 2 0,0-9 11 0,0 9-7 15,0-10 12-15,0 10-6 0,0-8-11 16,0 8 7-16,0-9 0 0,0 9 0 0,0 0-10 15,0 0 10-15,0 0 0 0,-7-7-1 16,6 12 4-16,1-1 0 0,-2 3-19 0,-1 9 22 16,-1 3-19-16,1-1 1 0,0-5 0 0,2 7 14 15,-2-2 0-15,3-3-13 0,0 5 18 16,0-11-3-16,0 4-13 0,0 2 40 16,0 2-32-16,17 12 0 0,-8-16 13 0,0-4-13 15,2 2-1-15,1-2-32 0,2-2-41 0,1-2-44 16,-3-5-12-16,0 1-50 0,-1-1-25 15,-11 0 19-15,9 0-200 0,5 0-60 0,-2 0 24 16,15-14 59-16,-10 6 15 0,-7 3 10 0,-1 1-5 16,-1-2 51-16,-1 2 55 0</inkml:trace>
  <inkml:trace contextRef="#ctx0" brushRef="#br1" timeOffset="200416.36">17079 10091 742 0,'4'-7'258'0,"-2"0"-24"0,1 3-25 0,-3-2 15 15,1 0-29-15,0 1-17 0,-1-1 15 16,-1 1-34-16,0-1-4 0,-2 3 6 0,3 3-44 16,-6-9 9-16,0 5-17 0,0 1 27 0,-5-4-51 15,2 3 11-15,-1-2 6 0,6 5-20 0,-5 1 4 16,4-1-36-16,0 1 8 0,5 0 3 0,0 0-9 15,-9 0 7-15,-13 11-5 0,12-3-7 16,5-1-4-16,-1 0 19 0,-1 7 10 16,3-2-2-16,0 5 16 0,2-3-15 0,-1 5-7 15,2 1 6-15,1 1-22 0,0-2 13 16,0 5-2-16,0-13-5 0,0 6-6 0,0 2-11 0,0 2 2 16,0-2-19-16,0 2 7 0,9 18-7 15,-9-27 10-15,0 4-8 0,0 2-1 0,0-1-36 16,0-4-23-16,0-2-13 0,0 2 7 0,0-2-62 15,0-1-28-15,0 0-6 0,0-3-16 16,0 0-52-16,0-1 19 0,0-6-131 0,0 10-150 16,0-2 31-16,0-8 61 0,0 0 29 0,0 0 23 15,16 12 22-15,-12-9 23 0,-1-2 15 16,1-1-19-16</inkml:trace>
  <inkml:trace contextRef="#ctx0" brushRef="#br1" timeOffset="200620.34">17118 10351 869 0,'-2'-6'288'0,"-11"-2"-13"16,2-2-39-16,3 5-2 0,-9-2-5 0,2 0-39 16,-2 3-39-16,1 1-6 0,3 0-3 0,-5 2-16 15,7 1-44-15,-2 0-17 0,-1 0-32 16,0 0-57-16,3 0-76 0,0 0 11 0,3 0-225 15,2 0-66-15,6 0 17 0,-7 0 24 0,7 0 19 16,-6-3 5-16,9 4 43 0</inkml:trace>
  <inkml:trace contextRef="#ctx0" brushRef="#br1" timeOffset="201110.32">17915 10309 718 0,'-1'-1'293'0,"-1"1"-44"15,1 0-3-15,-3-2-53 0,2 2-19 16,1-1-9-16,-5 1-36 0,1 0 5 0,0 0-9 16,-14 1-13-16,9-1 4 0,-8 0 3 0,0 0-23 15,-5 0-3-15,0 0-6 0,-4 0-15 16,3 0-10-16,-2 0 14 0,2 0-42 16,2 0-6-16,3 0 42 0,1 0-49 0,4 0-24 15,1 0-34-15,4 0-60 0,0 0-42 16,9 0 14-16,-7 0-321 0,7 0 78 0,-8 0-31 15,9-1 89-15,2 1-19 0,1-1 19 0,2-1 25 16</inkml:trace>
  <inkml:trace contextRef="#ctx0" brushRef="#br1" timeOffset="201751.28">18076 10158 855 0,'0'-6'272'0,"0"3"-34"0,0-1-43 16,0 1-2-16,3 2-20 0,-2 0-34 15,-1 1 31-15,0 1-23 0,0-1-25 0,1 4 7 16,-1-1 26-16,0 2-21 0,-1 1-16 15,1 1-13-15,0 0-25 0,0 0 18 0,0 1-15 16,0-8 13-16,0 16-18 0,0-1-5 0,0 4-13 16,0-4 9-16,0 1-35 0,10 13 3 0,-2-14 10 15,1-2-10-15,-2 0 14 0,5-2-5 16,-5-4 13-16,3-2-4 0,-1-3-7 0,6 4-4 16,-4-1-44-16,2-3 7 0,-4-2 15 0,0 0-4 15,5 0 0-15,14-15-2 0,-14 8-8 16,0 0-1-16,-1 0-1 0,-1-3-1 0,-2 1 3 15,0-2-9-15,-5-3-1 0,-1 5 0 16,1-8 14-16,1 6-1 0,-3 3-1 0,2-6-1 16,-1 0 21-16,-4 3-14 0,1 2 39 0,-1 0-6 15,2 1-9-15,-2 1-9 0,0 3 6 16,0-2 4-16,0 2 16 0,0 4-24 0,0 0-6 16,0 0-2-16,0-8 12 0,0 8-19 0,0-9 0 15,0 9 4-15,0 0-21 0,0-7 8 16,0 7 1-16,0 0-18 0,0 0 1 0,-4-8 9 15,2 11 4-15,1-2-6 0,0 2-7 0,0 3 9 16,-2-1 13-16,3 2-6 0,-1 14 5 16,-1-5 7-16,2-8-3 0,0 4-4 15,0 5 13-15,0 1-19 0,11 11 2 0,-6-11-7 16,0-1 9-16,-1-8-3 0,2 8 6 0,1-6-16 16,-4-4 17-16,5-3-14 0,-4 1-29 15,5-2 3-15,-4-3-112 0,0 0-37 16,-5 0-45-16,0 0 23 0,13 0-231 0,14-18-69 0,-15 9 43 15,1 0 44-15,5 1 23 0,0-1 51 16,1 3-44-16,-1-2 98 0,1-2-7 0,2 3 12 16</inkml:trace>
  <inkml:trace contextRef="#ctx0" brushRef="#br1" timeOffset="202096.27">18797 10131 1104 0,'-2'-1'348'0,"0"0"-45"0,2-1-39 0,-2-1-18 16,-1 3-29-16,3 0-12 0,0 0-19 0,0 0-20 16,-1 3 24-16,1 0-44 0,0-1 25 0,0 4-9 15,0-2-29-15,1 3-8 0,-2 2 11 16,1 2-20-16,0 4-6 0,0 3-13 0,0 0-5 15,0 3 4-15,10 18-21 0,-6-20 2 0,0 2-13 16,-2 0-22-16,2 0 16 0,-1-2 5 16,-1-2-36-16,2 0 16 0,-1-5-37 0,-2 1 5 15,2-5-21-15,-2-1-34 0,0 1 4 0,0-2-75 16,2-2-32-16,-2-1-44 0,0 0-54 16,1-3 22-16,0 0-270 0,-2-3 46 0,0 0-12 15,0-1 71-15,0-3 28 0,1 0 23 16,-2-2-14-16,1-3 32 0,0-7 51 15</inkml:trace>
  <inkml:trace contextRef="#ctx0" brushRef="#br1" timeOffset="202319.24">18825 9821 885 0,'-5'-5'396'0,"3"-1"-2"0,0 2-56 0,2 0-34 15,-2 1-13-15,0 1-33 0,1-2-40 0,1 2-4 16,-2 0-42-16,0 1 1 0,2-1-37 16,3 1-2-16,-2 1-46 0,2-1-32 0,-1 2-5 15,0-1-114-15,-1 1-75 0,0 1 14 0,-1-1-341 16,-1-1 22-16,-2 0 57 0,-2 2 5 16,3-1 34-16,-2 0 1 0,-4-1 45 0,4-2 14 15,-11-1 10-15</inkml:trace>
  <inkml:trace contextRef="#ctx0" brushRef="#br1" timeOffset="209710.8">13172 9459 631 0,'0'0'188'0,"0"0"-26"0,0-13 10 0,0 13-3 16,0 0-32-16,13 0 10 0,-13 0-26 0,0 0 4 16,0 0-5-16,0 0-8 0,0 0 1 15,0 0-11-15,0 0-1 0,0 0 14 0,0 0-14 16,0 0-26-16,0 0-2 0,-2 11 7 15,-16 4 14-15,3 1-14 0,-5 1-11 0,2-1 11 16,-3 1-20-16,1 4 1 0,-1 2-9 16,0 1 15-16,-2 2 13 0,-3 2-31 0,2 0 35 15,1 2-43-15,-5 3-7 0,-4-2 19 0,3 4-4 16,0-2 0-16,-4 1-4 0,0 1-6 16,-2-2-3-16,2 0 34 0,2-1-9 15,-1-1-4-15,1-1 9 0,5 1-21 0,0-3-4 16,1-2-5-16,6-2-10 0,0-4-9 0,3 4 22 15,-2-4-35-15,1-4 16 0,7-3 13 16,1-2 6-16,-1 3-20 0,5-6-1 0,0-4-5 16,1-3 11-16,2 5-13 0,-3-4-12 15,4 2-8-15,-2-1 4 0,3-1-55 0,0 3-2 16,-1-3-64-16,-1 1-25 0,1-1-39 0,1-2 19 16,0 0-167-16,0 0-149 0,0 0 91 0,4 5 14 15,0-7 25-15,-2-1-22 0,0 0 58 16,7-8-6-16,0-5 45 0</inkml:trace>
  <inkml:trace contextRef="#ctx0" brushRef="#br1" timeOffset="210412.76">12778 9134 708 0,'0'-1'207'0,"-1"1"-29"16,-1-1-14-16,0 1-7 0,0-1-17 16,0 1-9-16,1-2-6 0,-3 2-7 0,1 0 5 15,0 0-23-15,0 2 7 0,-1-2-18 16,0 1 6-16,-2 0-13 0,3 0 23 0,-3 3-29 15,1-2 20-15,-4 9-36 0,-1-5 14 0,-2 4 4 16,1-1-3-16,0 2-24 0,0 0-7 0,2 4 13 16,1-2-27-16,2-1 8 0,2-3-13 15,4 2 26-15,-2-1-23 0,2 0 16 0,0-2-7 16,0 3 2-16,0 0-5 0,11 11 16 16,-5-9-17-16,3 1-23 0,0-7 24 0,0 1-18 15,-1-3 11-15,-2 0 4 0,2-3-14 0,0-1-8 16,-1 0-16-16,-2-1 2 0,-5 0 12 15,8 0 15-15,4 0 14 0,14-14-32 0,-13 6 10 16,-5 3-6-16,5-5 1 0,-4-1 16 0,0-2-3 16,-3 3-2-16,-1 1-13 0,-1 1 22 0,0 0-4 15,-3 2 17-15,2 0-7 0,-1-1-3 16,-1 0-4-16,1 1-2 0,-1-1 20 0,0 0 10 16,1 2-5-16,-2-2-6 0,0 1 7 15,0 6-11-15,0 0-27 0,0-10 25 0,0 1 7 16,0 2-15-16,0 7-16 0,-18-26 2 15,11 16-12-15,2 3-1 0,0 1-61 0,0 4-66 16,-2-3-47-16,2 5-75 0,-1 0 23 0,-2 0-262 16,-8 13 9-16,3-9 83 0,0 4 26 15,-2 2 32-15,-1 3 11 0,3 2 35 0,-2 2 26 16,1 1 23-16</inkml:trace>
  <inkml:trace contextRef="#ctx0" brushRef="#br1" timeOffset="214524.04">18908 9514 631 0,'0'-14'173'0,"0"14"-15"0,0 0 16 0,0 0-20 15,0 0-9-15,0 0 15 0,0 0-17 0,0 0 16 16,0 0-26-16,0 0-12 0,-9 14-8 16,-7 1-3-16,0 3 11 0,-3 4-14 0,1-1 4 15,-1 5-8-15,-1-1-19 0,-6 8 2 0,4 0 1 16,-6 4-16-16,0 0 36 0,-1 2-34 16,-6 4-19-16,3 0-13 0,-2 1 9 0,-2 1 11 15,1 2-28-15,2-1 21 0,0-2-20 16,1 1 14-16,0 1 15 0,1-4-6 0,3-3-19 15,-1-1 20-15,-1-1-6 0,5-4-4 0,3 1-7 16,-4-1 45-16,2-4-1 0,0-1-26 16,2-3 4-16,2-3-26 0,2-1-10 0,1-2 38 15,-1-1-28-15,5 2 1 0,0-5-22 0,1 0-9 16,3-4 32-16,-1-1-5 0,6-2 4 16,-1-2-2-16,1-2-14 0,1 1-10 0,1-3 22 15,1 1-50-15,-2-3 9 0,3 2-1 16,0-2 0-16,0 0-101 0,0-2-24 0,1-1-37 15,1 1-52-15,1-3 20 0,0 0-253 0,6-6-5 16,4-2 47-16,-3-1 48 0,-1-1 5 16,5-1 36-16,0 0-32 0,3-2 47 0,-3-2 24 15</inkml:trace>
  <inkml:trace contextRef="#ctx0" brushRef="#br1" timeOffset="-214238.73">19466 9083 506 0,'2'0'232'0,"0"-2"-19"16,-1-1-17-16,-1 3-4 0,2 0-16 0,-2-2-11 16,2 2-13-16,-1-2-1 0,-2 0-26 0,-2-1-5 15,1 2-13-15,0 0 23 0,0 1-21 16,-2-2-20-16,0 1-10 0,-1 0-4 0,-3 1-3 15,3 0-8-15,-1 2 1 0,-2-2-7 16,-16 10 38-16,11-3-45 0,-2 4 11 0,-1-1-11 16,2 3 7-16,3 3-22 0,-1 2 16 0,1 3-13 15,4-2-6-15,0 4 0 0,0-1 3 16,2-1-2-16,5-2-19 0,-1-1-1 16,1-8 28-16,0 4-39 0,16 15 4 0,-5-13 36 15,0-3-53-15,2-4 13 0,-1-1 17 0,5-1-12 16,-5-4 9-16,7-1-5 0,-11-2-10 15,1 0-7-15,7 0 4 0,21-11 34 0,-19 3-47 16,-1-2 34-16,-2-1 8 0,-3-4-25 16,-1 1-21-16,-1-3 54 0,0 1-40 0,-4-4-1 15,-2 4 0-15,0 4-2 0,-4 1 11 16,0 11 9-16,0-10-18 0,0 2 9 0,-11-3-28 16,8 7 4-16,-4 1-17 0,2 1-42 0,-4 2-41 15,1 0-29-15,-1 0 14 0,-1 0-331 0,-1 0 53 16,-5 0 41-16,-14 13 20 0,23-10-14 15,-2-2 58-15,3 2 36 0,1-2-15 0</inkml:trace>
  <inkml:trace contextRef="#ctx0" brushRef="#br1" timeOffset="-209421.09">10466 11621 762 0,'0'0'251'0,"0"0"-37"0,0 0 2 15,0 0-16-15,0 0 10 0,0 0-37 0,0 0 23 16,0 0-31-16,0 0 8 0,0 0-8 0,0 0 0 16,0 0-23-16,0 0-16 0,0 0-13 15,0 0-7-15,0 0-9 0,0 0 41 0,6 15-2 16,-5-13-12-16,0-2-7 0,-1 0-19 0,1 0 19 16,-1 1 4-16,2-1 22 0,-2 2-13 15,0-4-4-15,1 5 6 0,-1-3-9 0,1 0-11 16,-2-1-7-16,0-1-22 0,-3 1-2 15,1-1-8-15,-3 1-14 0,2 1 4 0,-6-1-4 16,-6-5-20-16,0 6-2 0,2 0 12 0,-4-1-10 16,3 1-9-16,1-2 1 0,3 2-9 0,1 0 1 15,2 0 4-15,1-1 12 0,0 1-9 16,1 0-12-16,2-1-5 0,-2 1-5 0,2-2 2 16,1 2 7-16,-1 0-6 0,4 0-7 15,0 0 2-15,0 0-13 0,0 0 0 0,-6 0 5 16,6 0 10-16,0 0 0 0,0 0 3 0,-6 0 6 15,6 0-13-15,-8 8-7 0,8-5 2 16,1-1 6-16,4 0-1 0,-2 0 6 0,3-2 12 16,1 1-9-16,-1-1-14 0,3 2 5 0,6 2-7 15,2-4 12-15,-4 0-7 0,-4 1 3 0,1-1-7 16,-1 0 17-16,0 0-20 0,-4 0 5 16,3 0 3-16,-3 0-5 0,0 0 5 0,-1 0 1 15,1 0 18-15,-2 0-12 0,0 0-4 0,1 0 24 16,-1 0-16-16,-1 0 11 0,-2 0 1 15,0 0 23-15,0 0-33 0,0 0 9 0,0 0 24 16,0 0-18-16,5-4-10 0,-9 3-6 0,2-1 16 16,-3 1-6-16,-1 1 11 0,-2-2-34 0,-8 0 0 15,-3 0 21-15,1-2-8 0,6 3-16 16,-8-5 20-16,6 4-20 0,-2-1-9 0,5 1 11 16,2 1-2-16,-1-1 6 0,5 2 9 0,0-1 1 15,3 0-14-15,-1 1 15 0,-1 0 0 16,3 0-23-16,-2-2 0 0,2 2 8 0,0 0-26 15,-3 0-19-15,3 0-19 0,1 0-32 16,0 0-19-16,0 0-36 0,0 2 14 0,3-1-105 16,-1-2-74-16,-1 2-43 0,-1-1 33 15,4 0-241-15,-2 1 46 0,1-1 29 0,1 3 18 16,0-3 70-16,1 2 29 0,-1-1 53 0,12 3 19 16,-16-4 9-16,21 4 6 0,-14-1 11 15</inkml:trace>
  <inkml:trace contextRef="#ctx0" brushRef="#br1" timeOffset="-208505.75">10679 11895 755 0,'-3'4'246'0,"3"0"1"16,-3-1-31-16,3 0 5 0,-3 1-3 0,3-3-26 0,0 2 8 15,0 0 2-15,0-2-25 0,-1 0-19 16,1 1-18-16,0 0-14 0,0-1 65 0,0-4-24 15,0 3-27-15,1-4-5 0,-1 1-3 16,3-1-18-16,3-11-18 0,-1 2-13 0,-1-4-12 16,1 1 22-16,1-4-3 0,0 1-7 0,1-2-8 15,1-3 4-15,-2 3-3 0,-2-1 5 0,2 0-1 16,-2 1-20-16,0 2 10 0,0 2-1 16,-2-1 11-16,1 7-3 0,-1 1 5 0,0 2-2 15,-1 1-12-15,-1 3 11 0,1-2-9 16,1 2-11-16,-2 1 10 0,1 0-4 0,-1-1-20 15,1 1 0-15,3 1-8 0,-4-1 2 16,1 2-9-16,-1-2-17 0,0 1 3 0,0 2 0 16,-2 2 6-16,-1 1-7 0,2-1 10 0,1 1 2 15,-1 3-18-15,1-1-4 0,-3 2 20 0,4 1-19 16,-2 1 0-16,1 1 18 0,0 2-17 16,0 2-5-16,0-2 11 0,0 5-9 0,0-3-4 15,0 2 1-15,14 14 4 0,-11-19 2 16,2-4-8-16,0-2 21 0,0 1-6 0,-2-3-12 15,1-2 15-15,2 0-8 0,-1-1 14 0,1 0-32 16,-6 0 23-16,0 0-23 0,27-9 15 16,-18 2-7-16,5-1 3 0,-2-1 10 0,-6 0-18 15,4-4 6-15,-2 2 5 0,1-5-4 0,-7 5 11 16,6-4-19-16,-3-1 2 0,-1-1-3 16,1 0-4-16,-1-1 20 0,-1 7-2 0,-1 0-18 15,1 3 0-15,-2-2 5 0,0 3 2 0,3-2 7 16,-3 4-5-16,0-1 12 0,1 1-20 15,-1 1 5-15,0 1 1 0,1-1-3 0,-2 0 10 16,1 1-17-16,-1 0 10 0,0 3-12 16,0 0 8-16,0 0 5 0,0 0 0 0,0-4-11 15,0 7 8-15,0-1 10 0,-1 4-11 0,1-1 13 16,-2 2-7-16,1 0-3 0,1 14-2 16,0-12 21-16,0 7-9 0,0 4 3 0,0-1-1 15,0 5-14-15,0-2 23 0,0 3-18 0,0-2 5 16,0 3-2-16,0-2 6 0,0-1 1 0,0 1 16 15,0-2-12-15,0-1 18 0,0 0-3 16,0-1-13-16,0 0-2 0,0 1 14 0,0-3-9 16,0-2-19-16,0-2 21 0,0-3-11 15,0 0-8-15,0-1 7 0,0-2 7 0,0 0-17 16,0-8-17-16,0 9-41 0,0-3-23 16,0-6-33-16,0 8 12 0,0-8-147 0,0 7-61 15,8 5 28-15,-8-11-313 0,0 1 56 0,0-2 41 16,0 0 19-16,0 0 59 0,-13 4 33 0,5-5 31 15,-11 1 22-15,8 0 24 0,-9 0-33 16,-5 0 13-16,-5 0-4 0</inkml:trace>
  <inkml:trace contextRef="#ctx0" brushRef="#br1" timeOffset="-206246.9">11119 11731 473 0,'0'0'241'0,"0"-15"-41"16,0 15 6-16,0 0-13 0,0 0 8 16,0-14-18-16,9-3-20 0,-9 15-13 0,0 0 2 15,0-1-10-15,0 0-2 0,0 2-6 16,1-1-11-16,0 1 0 0,-1 1-16 0,4-4-20 15,-3 4-2-15,2-2 22 0,-1 2-29 0,-2-1 2 16,4 1-5-16,-3 1-3 0,2-1 7 16,-2 5 7-16,2-4-10 0,-2 4-11 0,0 2-8 15,-1 2 26-15,0 10 6 0,0-8-12 0,0 6-2 16,0 4 10-16,-14 23-28 0,9-20 8 16,0 0-24-16,3-1 5 0,-5-2 4 15,2-1-3-15,4-1 0 0,-3 2 10 0,0-5-19 16,0-2-1-16,0-3 0 0,3 0-15 15,-1-4 6-15,-1 2-1 0,0-2 6 0,2-1-11 16,-1-1 0-16,-1-1-2 0,3 2-17 0,-1-2 10 16,-1 0 11-16,1-1-3 0,1 1-15 15,0-1 28-15,0-1-7 0,-1-2-3 0,1 0 0 16,0 0-21-16,-2-4 21 0,2 2-25 16,0-1 12-16,2-1 5 0,-1-1-24 0,0 0 20 15,2-1-1-15,-2 0-9 0,2 0-10 0,2-10 26 16,3 0-20-16,0 2 9 0,0-1-10 0,1 0 0 15,1 1 10-15,2 4-1 0,-3-4-11 16,1 1-8-16,2 2 17 0,-3-2 0 0,1 7-4 16,-4-1 4-16,2 0-6 0,-3 3 15 15,0 0-11-15,0 1-9 0,0 0-2 0,-2-1 13 16,1 2 1-16,-2 0-6 0,1 1-2 0,-2-1-5 16,2-1 14-16,-2 2-5 0,2-1-2 0,-1 2-17 15,-2-1 24-15,4 0-2 0,-4 0-4 16,0 1 16-16,0 0-12 0,0 0 0 0,0 0 0 15,0 0-5-15,0 0-4 0,0 0-6 16,0 0 10-16,6-4 24 0,-8 6 14 0,-1 0-14 16,2 0 14-16,-4 1-20 0,1-2 10 0,0 4-1 15,-9 4-2-15,3-2 1 0,-3 3-11 16,6-5 11-16,-2 1-1 0,2-2-9 0,2 4 8 16,-4 2-2-16,3-2 0 0,0-1-11 15,3 2 13-15,-1-3 1 0,3 2 10 0,-1-3-15 16,2 2 7-16,0-7-9 0,0 7 9 0,0 6 5 15,0-1-2-15,17 16-8 0,-8-14 5 16,-1-2-4-16,1 1 4 0,1-1-13 0,0-1 4 16,-1-1 8-16,1-1-10 0,-1-2-6 15,-5-2 9-15,9 3-11 0,-4-3-3 0,-3 1 9 16,1-5-17-16,-2 3-23 0,1-2-14 0,-2 2-37 16,0-4 7-16,0 0-51 0,-1 2 13 0,3-2-68 15,-6 0-60-15,0 0-30 0,0 0 24 16,7 0-192-16,-7 0-107 0,8 0 73 0,-8 0 30 15,13-11 33-15,-12 9 16 0,2-2 45 16,-1 0 17-16,2 0 16 0,-3-1 13 0,2-1 8 16</inkml:trace>
  <inkml:trace contextRef="#ctx0" brushRef="#br1" timeOffset="-205467.94">11438 11885 400 0,'0'-8'359'0,"4"-1"-50"0,-3 4-14 0,-1 0-20 16,0 2-17-16,4 0 0 0,-3 0-42 15,-1 2-43-15,0-2 6 0,2 0-18 0,-2 1-27 16,0 2 17-16,1-1-17 0,-1 2 18 16,1 1 0-16,2 1-3 0,-2 1-22 0,-1-1-4 15,4 2-15-15,-3 1 0 0,2-1-14 0,-2 4 9 16,4 7-28-16,-1 1 24 0,-3-3-8 15,3-1-16-15,-3-2-6 0,1-2-16 0,-1 0 0 16,0-1-6-16,3 10 4 0,-3-8-12 0,-1 0 1 16,0-5-12-16,0 4 9 0,2-5-12 0,-2 1 6 15,1-2-15-15,-1 1 6 0,1-3 0 16,-1 1 17-16,0 1-14 0,0-2-1 0,3-1-6 16,-3 0 4-16,0 0-11 0,0 0 1 15,16-18-7-15,-9 4 3 0,0 0 0 0,3-1 9 16,1-3-15-16,-2 1 10 0,2 2-5 0,-2-3-11 15,0 2 4-15,0 5 9 0,0-2-9 0,-4 4 3 16,0 1 7-16,-2 2-9 0,-2 2-2 0,3 3 4 16,-3-1-16-16,1 2 24 0,-2 0-18 15,0 0 2-15,0 0 1 0,0 0 7 16,4 16-9-16,-1-12 6 0,-3 1 10 0,1 0-2 16,2 0-3-16,-2 1 5 0,-1-1-5 0,4 1-1 15,-4-2-6-15,3 0 2 0,-1 0 0 16,-2-2-2-16,3 2 12 0,-2-2-12 0,4-2 7 15,-1 2 4-15,-2-2-1 0,2 0-13 0,-4 0 2 16,0 0 2-16,7 0 6 0,12-16 1 16,-9 6 0-16,2-2 1 0,-1 3-11 0,1-2 5 15,-6-3-6-15,4 6-1 0,-2 2 12 0,2-4 6 16,-3 3-23-16,-1 4 23 0,-2-1-4 16,-2 3-16-16,1-2-5 0,-2 3-2 0,-1 0 7 15,3-1 11-15,-4 2-10 0,1 2-8 0,1-2 15 16,-1 5 3-16,1-4-1 0,-1 4-2 15,1 0 4-15,1-1 4 0,-1 2-8 0,0 0 13 16,-1 2 3-16,0-9 1 0,4 28 15 0,-4-22-11 16,0 6 0-16,0 1 12 0,0 3 7 15,0-1-7-15,0 0-18 0,0-2 12 16,0-3 7-16,0 1-19 0,0-2 6 0,0 0-6 16,0-2 13-16,0-7-14 0,0 9-23 0,0-1 2 15,0-8-21-15,0 11-10 0,0-5-18 16,0-6-9-16,0 8-40 0,0-8-8 0,0 8 10 15,0-8-107-15,0 0-30 0,0 0-51 16,5 11 27-16,-2-10-199 0,-1-1-32 0,3-1 40 16,-2 1 33-16,1-2 30 0,0 1 15 0,1-2 40 15,1 3 9-15,-1-3 11 0,7-5 42 16</inkml:trace>
  <inkml:trace contextRef="#ctx0" brushRef="#br1" timeOffset="-204712.98">12169 11860 768 0,'4'-3'282'16,"-1"-2"8"-16,-1 1-48 0,2-2 5 0,-1 2-8 15,-1-2-30-15,1 2-27 0,-1 0-7 16,-2-2 10-16,0 1-21 0,3 1 21 15,-3 4-34-15,0 0-22 0,0 0 20 0,0-9-20 16,0 9 7-16,-13-15-7 0,8 12-26 16,1-1 5-16,0 2-2 0,-1 0-18 0,1-1 2 15,1 0-7-15,-3 0-21 0,3 1-5 0,-2 1 16 16,5 1-17-16,0 0-16 0,-7 0 15 16,7 0-24-16,-8 0 8 0,-11 16-27 0,8-5 12 15,4-4-5-15,1 3-4 0,1-2 3 16,0 9 0-16,2-6 0 0,3-1 10 0,0 1-32 15,0-11 24-15,0 12-11 0,14 16 4 16,-5-15 4-16,2-1-14 0,1-1-14 0,1-4 19 0,1-1-20 16,1 1 10-16,1-4-19 0,-2-1 1 15,-3 0 13-15,-11-2-3 0,9 0 2 0,0 0-5 16,-1 0-25-16,-2 0 22 0,-6 0-2 16,18-13 3-16,-7 2 16 0,-8 4-17 0,3-1 1 15,-2 1-16-15,-4-2 12 0,0 1 4 0,0 8 3 16,0-8 11-16,0-7-12 0,0 2 11 15,0 1 3-15,0 1 4 0,0 2-11 0,0 1 25 16,0 1-12-16,0 7 0 0,0-7-5 0,0 7 11 16,0-9-2-16,0 9-3 0,0 0 17 15,0-8-23-15,0 8-1 0,0 0-2 0,9-8-9 16,-6 9 0-16,-2 1-12 0,2 0 27 0,-1 0-5 16,1 2 1-16,-2 0-4 0,8 11 15 15,-5-2 4-15,1 1-7 0,0 1 7 0,0 2 8 16,-2-3-7-16,-2-1 15 0,3 5-12 15,-2 1 13-15,-2-3-3 0,0-3-8 0,0-6 14 16,0 7 4-16,0 3-9 0,0 2 0 0,-10 24 8 16,5-19-6-16,0-5-1 0,-3-1-14 15,2 3 6-15,1-2 29 0,-4 1-5 0,3 0-6 16,-1-1 3-16,-2-2-3 0,4 1-11 0,-3 0 16 16,2-6 13-16,-3 4-23 0,0-1-2 0,3-1 6 15,-6-3-8-15,6-3 5 0,0 1-8 16,0-6-11-16,0 1-46 0,1-3-31 0,-3 0-74 15,2 1 13-15,6-2-130 0,-12 0-81 0,-2 0 29 16,-16-13-279-16,14 6 90 0,-2-1 15 16,0-8 24-16,1 1 54 0,-1 2 32 0,2-5 52 15,-3 6 15-15,4 1 3 0,0 1 24 0,-1 1 11 16</inkml:trace>
  <inkml:trace contextRef="#ctx0" brushRef="#br1" timeOffset="-203790.04">12625 11800 779 0,'0'0'222'0,"0"0"-7"0,12 0-7 16,-12 0-8-16,0 0-5 0,29-22-35 16,-27 20 5-16,-1 2-1 0,4 0-19 0,-3-1 1 15,-1 1-26-15,-1-1 26 0,-1 1-22 0,-1 0-25 16,-4 0 20-16,1 0-21 0,-1 1 14 0,0 0-12 16,-11 1 17-16,8-2-18 0,-20 11-1 15,6-1 6-15,5 0-3 0,-2 2-2 16,1 2 2-16,1 3-8 0,0 1-23 0,1 3 11 15,3-2-24-15,3 5 13 0,1-1-6 0,-1 0-26 16,2 0 21-16,7 1-11 0,1 1-37 0,1-14-25 16,0 4-2-16,18 17 3 0,-6-13-17 15,0 0 2-15,4-4-58 0,-1-4-44 0,2-4-32 16,-1 1-23-16,0-1-50 0,0-2 21 16,-7-5-133-16,6 0-79 0,2 0 10 0,17-14 26 15,-16 7 25-15,0-3 24 0,-4 0 42 0,1-1 5 16,-3 1 14-16</inkml:trace>
  <inkml:trace contextRef="#ctx0" brushRef="#br1" timeOffset="-203381.06">12829 11990 843 0,'3'-5'317'0,"-3"0"-23"0,1 0-2 0,-1 0-4 16,0 2-36-16,-1-2-7 0,1 0 2 15,-2 1-39-15,1 1 4 0,-3-1-23 16,3 0-1-16,-3 3-18 0,2-2-10 0,-4 2-37 15,3 1 3-15,-3 1-4 0,3 0-32 0,-4 1 5 16,4 1-11-16,-5 8-12 0,3-2 6 0,-1 1-16 16,4-3-18-16,1 0 4 0,1-7 7 15,0 9-5-15,0 0-3 0,0-2-8 0,15 15 0 16,-6-8-26-16,1-4-20 0,-1-4 8 0,-2-4 4 16,0 3-12-16,0-4-9 0,0 0 16 15,-7-1-3-15,0 0-11 0,8 0-23 0,-1 0 23 16,-7 0-24-16,17-13 35 0,-13 9-1 15,0-1-7-15,-1-1 20 0,-1 1-15 0,-1-2-4 16,-1-1-18-16,0 1 20 0,0 7 1 0,0-13 10 16,0-1 4-16,0 0 9 0,0 3-1 0,0 1-8 15,0 3 4-15,0 7-5 0,-9-18-17 0,8 14 16 16,-1 2-27-16,0 0 2 0,1 2-84 16,-2-2-21-16,2 4-24 0,-1-2-27 0,-1 2-38 15,2 0 19-15,1-2-159 0,-3 2-91 16,3 0-16-16,3 0 52 0,-1-2 43 0,3 3 20 15,-1-1 27-15,1 1 29 0,2-1 13 0,2-1-12 16</inkml:trace>
  <inkml:trace contextRef="#ctx0" brushRef="#br1" timeOffset="-203007.9">13215 11919 517 0,'0'-5'370'0,"2"2"-21"15,-4 1-13-15,0-1-35 0,-3-1-57 0,1 0-35 16,-4 2-18-16,-6-2 12 0,2 0-31 0,-3 4-16 16,5-2-19-16,10 2-13 0,-9 0-6 15,-4 0-13-15,-12 13 20 0,16-10-15 0,1 1 2 16,3 3-16-16,-3-3-11 0,-3 7 11 0,4-1-15 16,2 5-22-16,0-4 11 0,3-1 4 15,2 1-10-15,0-11 4 0,0 9-4 0,0-1-24 16,0-1 7-16,14 16-6 0,-9-12-29 15,-1 0 19-15,1-4-21 0,0 0 24 0,1-1 3 16,-2 1-40-16,-2-1 28 0,9 3 6 0,-5 1-22 16,2-3 9-16,-4-1-8 0,1-1-12 15,-3 0 2-15,0 0 5 0,0-2-15 0,-1 1-1 16,1 0-8-16,-2-2-11 0,0-2-5 0,0 0 2 16,0 0-46-16,-12 16-17 0,7-14-38 0,-2 2-29 15,-6 0-38-15,-4 0-49 0,-1-1 21 16,18-3-241-16,-13 0 36 0,6 0 30 0,0 0 56 15,7 0 25-15,-6 0 22 0,6 0-37 16,0 0 58-16,-5-4 14 0</inkml:trace>
  <inkml:trace contextRef="#ctx0" brushRef="#br1" timeOffset="-202363.94">13486 12038 618 0,'3'-6'363'0,"-3"1"-50"16,0 1 3-16,0 0-48 0,2 0-5 0,-2 2-30 15,3-2 34-15,-2-1-13 0,1 2-12 16,-1-1-4-16,-1 1-26 0,-1-1-24 0,-1-1-18 16,2 5-18-16,0 0-5 0,-9-10 2 0,5 9-31 15,-1-3-2-15,-1 1-24 0,1 0-7 16,-11 1-3-16,4 0-4 0,3 2-4 0,-2 0 1 16,11 0-14-16,-12 0-25 0,-18 12 5 15,19-7 3-15,-4 3 4 0,2 3-14 0,0 1 6 16,0 0-4-16,2 5-18 0,2 0 4 0,0 1-20 15,1-3 27-15,3 4-24 0,2-1 0 16,1-1 16-16,2-17-19 0,0 15 14 0,0 5-6 16,18 16-12-16,-9-18-5 0,1-6-5 15,1 6-15-15,1-5-20 0,-1-3 20 0,4 1-22 16,-3-3-1-16,-1-5-20 0,-4 1 11 0,5-2-15 16,-1-2 21-16,-1 0-4 0,-10 0 6 15,13 0 4-15,15-13 5 0,-12 0-10 0,-2 5 6 16,-1-2 28-16,-2 1-6 0,-2-1 3 0,-3 0-4 15,1 1 17-15,-3 0 4 0,4-6 28 16,-2 4-9-16,-3 0 3 0,-1 2 35 0,0 2 4 16,0 1-13-16,-2 1 8 0,0 5 6 15,0 0 12-15,0-6-18 0,0 6 2 16,-13-13 1-16,9 10-6 0,-4 0-12 0,1 1 1 16,1 0-3-16,-11-1-13 0,1 3-5 0,-3-1-19 15,11 1-20-15,-4 0-29 0,-2 0 7 0,-17 11-90 16,18-8-76-16,-2 2-82 0,3-2 26 15,-2 4-244-15,7 0 26 0,0-1 33 0,3-5 36 16,2 3-7-16,2 0 65 0,-2 0 28 0,2-2-13 16,0 1 86-16,0-2-11 0</inkml:trace>
  <inkml:trace contextRef="#ctx0" brushRef="#br1" timeOffset="-200881.03">13721 12318 646 0,'0'0'261'0,"0"0"-9"0,0 0-27 15,0 0-4-15,0 0-18 0,0 0 2 0,0 0 3 16,0 0-15-16,0 0-27 0,0 0 20 15,0 13-13-15,0-13-19 0,0 0 21 0,0 0 11 16,0 0 22-16,0 0-16 0,0 0 7 0,0 0 5 16,0 0-5-16,0 0-12 0,0 0-7 15,0 0-20-15,0 0-17 0,0 0-11 0,-12-5-1 16,18-10-17-16,2-2 8 0,1 0 4 0,-2-1-23 16,0 1 18-16,3-3-24 0,0-1-9 15,1-3 4-15,0 0-19 0,1 1-8 0,-2-2-6 16,2-2-7-16,-1 3-4 0,3 0-5 15,0-2 33-15,-3 3-21 0,2 1 9 0,1-3 23 16,-1 2-13-16,-3 3-4 0,1 3 5 0,0 1-6 16,-3 3 13-16,-3 3-3 0,0 3-7 0,-1 0 4 15,2 2-6-15,-5 0-3 0,2 1 5 0,-1 0-9 16,0 1-17-16,-1 1 14 0,2-1-16 16,-2 0-10-16,-1 0-9 0,1 0 16 0,0 2-26 15,1 1 12-15,-2-1-3 0,0-1-3 0,1 1-14 16,0 0-2-16,-1-3 3 0,0 4 8 15,0 0-3-15,0 0-6 0,0 0-2 0,0 0-1 16,0 0 2-16,14 16 3 0,-11-10-9 16,-1-1 11-16,1-1-5 0,-2 2 0 0,6 12 2 15,-1-1-8-15,0-1 0 0,0 0 0 0,-1 2 0 16,-1 0 0-16,2 0 0 0,-2 0 0 16,2-3 0-16,-2-1 0 0,0 4 0 0,1-2 0 15,-1 4 0-15,1-5 0 0,-5 0 0 0,1-1 0 16,-1-2 0-16,2-1 0 0,1 8 0 15,-2-5 0-15,2-2 0 0,-3-1 0 0,3-2 0 16,2 7 0-16,-4-4 0 0,2-2 0 16,-2-1 0-16,-1 1 0 0,1-4 0 0,-1 1 0 15,1-2 0-15,-1 0 0 0,0 0 0 0,0-1 0 16,0-2 0-16,0-2 0 0,0 0 0 0,0 0 0 16,0 8 0-16,0-8 0 0,0 0 0 15,0 9 0-15,0-9 0 0,0 0 0 0,0 6 0 16,0-6 0-16,0 0 0 0,0 8 0 15,0-8 0-15,0 0 0 0,0 0 0 0,0 0 0 16,0 0 0-16,0 0 0 0,-2 12 0 0,2-12 0 16,-4-3 0-16,0 1 0 0,0 1 0 15,-2-1 0-15,1-2 0 0,-1 0 0 0,-11 0 0 16,-1-2 0-16,-2-3 0 0,-2 5 0 0,-4-2 0 16,2 2 0-16,-2 0 0 0,0 1 0 15,-3 3 0-15,2-2 0 0,2 1 0 0,-1 1 0 16,3-1 0-16,12 1 0 0,-4 0 0 15,-3 0 0-15,1 0 0 0,0 0 0 0,5 0 0 16,1 0 0-16,5 0 0 0,6 0 0 0,-10 0 0 16,10 0 0-16,-13-6 0 0,13 6 0 0,1-1 0 15,2-2 0-15,1 2-6 0,1 1-573 16,5 0 52-16,7 3-214 0,-6-3 47 0,4 0 59 16,6 0 46-16,-3 0 52 0,4 0 41 15,-1 0 23-15,25 12 82 0,-23-4 3 0,0 1 26 16,4-2 24-16,-4 1 50 0,4-5 15 15,2 0 13-15</inkml:trace>
  <inkml:trace contextRef="#ctx0" brushRef="#br1" timeOffset="-200314.75">14621 11950 797 0,'3'-5'407'15,"1"1"-61"-15,-1-2 49 0,-1 3-35 0,-2-1-20 16,1 0 0-16,1 2-25 0,-1 0-13 15,2-1-22-15,-2 0 7 0,0 3-26 0,-1-1-9 16,1-2-23-16,-1 1-9 0,0 0-26 16,3 2 18-16,-3-2-25 0,-3 1-7 0,6 0-5 0,-3 1-11 15,-3 0 25-15,2 1-5 0,1 0-10 16,-4 1 3-16,2 2-19 0,-2 0 23 16,0 1-16-16,-6 7-9 0,1-1 3 0,-3 2-7 15,1 0 13-15,-3 2-77 0,1-1-88 0,-2 4 0 16,3-1 0-16,-4 1 0 0,0-1 0 15,1 1 0-15,2 2 0 0,-2-2 0 0,1 1 0 16,-2-3 0-16,3-3 0 0,1 3 0 16,-2-2 0-16,2-2 0 0,2-1 0 15,1-2 0-15,0 3 0 0,1-1 0 0,6-2 0 16,-5-3 0-16,2 1 0 0,1-1 0 16,2-2 0-16,-2 1 0 0,0-3 0 0,1 4 0 15,0-3 0-15,-1-1 0 0,1 1 0 0,1 0 0 16,1 0 0-16,-2-1 0 0,0-1 0 0,1 1 0 15,1-2 0-15,1 0 0 0,1-7-173 16,-1 5-383-16,2-5 53 0,10-3-232 0,-1-3 62 16,2 2 45-16,-1-1 39 0,-2 1 77 15,-2-1 37-15,-2 4 33 0,0-2 42 0,2-5 28 0,-4 5 21 16,-2 1 47-16,0-1-8 0,-1 2 30 16,0 2 8-16</inkml:trace>
  <inkml:trace contextRef="#ctx0" brushRef="#br1" timeOffset="-199821.78">14368 11898 781 0,'-2'-5'367'0,"1"2"-8"0,-1-1-46 15,2 2 25-15,-2-2 4 0,2 2-25 0,-3 1-16 0,2-3 6 16,0 2-8-16,1-1-1 0,-2 3-21 15,2-1 7-15,0 0-22 0,0-1-29 0,-1 1 24 16,1 1 4-16,0-3-23 0,0 1-18 16,0 2-20-16,0-1-1 0,0 0-21 0,0 1-2 15,1-1-5-15,-1 2 2 0,0-1 0 0,2 1 0 16,-2 0-5-16,1 4-16 0,2-1 23 16,-1-1-21-16,2 2-109 0,0 0-45 0,5 7 0 15,-3-4 0-15,6 5 0 0,-1 2 0 0,2-1 0 16,1 3 0-16,-1-1 0 0,2 4 0 15,-1-3 0-15,0 2 0 0,0-4 0 0,3 2 0 16,-4 1 0-16,0 0 0 0,-2-1 0 0,2-2 0 16,1 3 0-16,-3-4 0 0,2 0 0 15,-3 0 0-15,-1-3 0 0,-1-1 0 0,-3-3 0 16,0-1 0-16,0 2 0 0,-1-4 0 0,-3 1 0 16,2-2 0-16,-2 0 0 0,-1-2 0 0,1 2 0 15,2 0 0-15,-3-2 0 0,3-1 0 0,-2 2 0 16,0 0 0-16,1 0 0 0,0-2 0 15,-2 1 0-15,2 1 0 0,0-2 0 0,-2 0 0 16,0 0 0-16,0 0 0 0,0 0 0 16,0 0 0-16,0 0 0 0,4 2 0 15,-4-2 0-15,0 0 0 0,0 0 0 0,0 0 0 16,-3 0 0-16,2-1 0 0,1 1 0 0,-4 0 0 16,-1 0 0-16</inkml:trace>
  <inkml:trace contextRef="#ctx0" brushRef="#br1" timeOffset="-198348.87">15340 12173 529 0,'0'0'266'0,"0"0"-8"0,0 0 1 0,0-14-41 15,0 14 6-15,0 0-23 0,0 0 12 0,0 0-23 16,0 0 16-16,0 0-45 0,0 0-1 15,0 0-21-15,0 0 8 0,-4-27-14 16,0 26 22-16,-3 1 2 0,-11-4-23 0,0 4-4 16,-3-4-16-16,0 2-12 0,-1 1-20 0,0 0-3 15,2 1 3-15,-1 0-11 0,2-1 15 0,-4 1-25 16,14 0 3-16,-5 0-3 0,1 0-7 16,2 0-24-16,1 0 5 0,1 0 2 0,0 0-16 15,0 0 4-15,2 0-15 0,2 0-20 16,5 0-12-16,-9 0 2 0,9 0-54 0,-10 0-54 15,10 0-39-15,-8 0-39 0,8 0 18 0,0 0-157 16,0 0-148-16,-9 9 36 0,11-7 33 0,0 0 36 16,1-2 28-16,1 3 31 0,0 0 32 15,5 9 0-15,3-5 50 0</inkml:trace>
  <inkml:trace contextRef="#ctx0" brushRef="#br1" timeOffset="-198082.9">15285 12349 412 0,'0'0'398'0,"0"0"-51"0,-1 0-22 15,-2 0-35-15,-2 0-14 0,1 0-47 16,-1-3-25-16,0 3 13 0,-4-1 11 0,1 1-26 16,-2 0-18-16,-4 0-42 0,-1 0 11 15,-3 0-25-15,0 0-19 0,0 0-3 0,-1 0-22 16,0 0 18-16,-3 0-31 0,2 0-24 15,-1 0-8-15,-2 0-4 0,0 0-112 0,0 0-45 16,0 0-84-16,0 0 19 0,-19 4-317 0,27-4 64 16,15 0 16-16,-11 0 59 0,1 0-6 15,-7-22 78-15,14 10-45 0,0-9 18 0,3-2 51 16</inkml:trace>
  <inkml:trace contextRef="#ctx0" brushRef="#br1" timeOffset="-197130.95">14732 10238 318 0,'0'0'211'0,"0"0"-41"16,0 0-47-16,0 0-10 0,0 0-15 0,0 0-49 15,0 0-10-15,0 0-3 0,0 0-188 16,0 0-130-16,0 0 7 0</inkml:trace>
  <inkml:trace contextRef="#ctx0" brushRef="#br1" timeOffset="-194428.93">15735 12242 371 0,'0'0'268'0,"0"0"-36"16,13 0 1-16,-13 0-34 0,0 0-4 0,24-17-12 15,-20 19-19-15,-1-2 5 0,-1 0-30 16,2-2 25-16,-2 2-26 0,1 0-9 0,-2 0 7 16,2 0-6-16,-1 2-11 0,-2-2 4 0,2-2-14 15,-1 2 39-15,0 2 6 0,1-4-8 16,-2 2 3-16,0 0 4 0,0 0-13 0,0 0 14 15,0 0-3-15,0 0-11 0,0 0 1 0,0 0 2 16,0 0-8-16,9-5-13 0,-11 5 1 16,0-1-7-16,-1 1-24 0,-2-2-10 0,1-1 19 15,-4 3-22-15,1-1 2 0,2 2 7 0,-3-1 11 16,8 0-36-16,-13 0-9 0,-2 0 15 16,1 0 12-16,1 0-9 0,-2 0-19 0,-2 0-4 15,4 0-2-15,-1 0 6 0,4 0-10 16,-2 0-8-16,0 0 6 0,0 0-16 0,2 0 0 15,2 0 18-15,1 0-35 0,-6 9-1 0,7-8 42 16,2 0-5-16,0 1-32 0,1-2-6 0,-1 2 3 16,2-2-1-16,-2 0-2 0,1 0 12 15,0 0-2-15,0 1-2 0,2-1-1 0,-2 0 21 16,3 0 19-16,0 0-33 0,0 0 31 0,-1 0-5 16,2 0-4-16,1 0 1 0,0 0-6 0,4 0-9 15,-2 0 12-15,1 1-9 0,2-1 1 16,13 4 7-16,-12-4-11 0,21 7 1 15,-8-2 0-15,-1-3-7 0,1 1 12 0,4 0-28 16,-4 0 18-16,-1-1 1 0,4 1-8 0,-3-3 10 16,-1 0-10-16,1 2 3 0,0-1-12 0,-8 0 1 15,-13-1 23-15,12 0-6 0,-3 0 4 16,-1 0 18-16,-3 0 3 0,-5 0-5 0,7 0 12 16,-7 0-13-16,9 0 12 0,-9 0 6 15,0 0-20-15,0 0-43 0,10 0 0 0,-12-1 0 16,-1 0 0-16,-1 1 0 0,-2-3 0 0,0 0 0 15,-1 2 0-15,-7-5 0 0,-4 2 0 16,5 1 0-16,-6 0 0 0,-1 1 0 0,-1-1 0 16,0 0 0-16,-5 2 0 0,5-2 0 15,12 3 0-15,-6 0 0 0,-1 0 0 0,0 0 0 16,1 0 0-16,5 0 0 0,-1 0 0 0,3 0 0 16,1 0 0-16,7 0 0 0,-9 0 0 0,9 0 0 15,-10 0 0-15,10 0 0 0,-7 0 0 0,7 0 0 16,-7 0 0-16,7 0 0 0,0 0 0 15,0 0 0-15,-8 0 0 0,8 0 0 0,0 0 0 16,0 0 0-16,0 0 0 0,0 0 0 16,0 0 0-16,-10 1 0 0,13 1 0 0,4-1 0 15,-1 0 0-15,1-1 0 0,14 3 0 0,-1 0 0 16,2-1 0-16,-2 2 0 0,2-3 0 16,-3 3 0-16,3-1 0 0,-3-2 0 0,0 1 0 15,-6-2 0-15,0 0 0 0,-4 0 0 0,-3 2 0 16,-6-2 0-16,8 0 0 0,-8 0 0 15,6 0 0-15,-6 0 0 0,8 0 0 0,-8 0 0 16,6 0 0-16,-6 0 0 0,0 0 0 0,7 0 0 16,-7 0 0-16,0 0 0 0,0 0 0 15,0 0 0-15,11-2 0 0,-11 0 0 0,-4 2 0 16,2 0 0-16,-6 0 0 0,-8-3 0 0,-1 2 0 16,-1-2 0-16,8 3 0 0,-4 0 0 0,-4 0 0 15,1 0 0-15,3 0 0 0,3 0 0 16,0 0 0-16,0 0 0 0,-6-9 0 0,17 9 0 15,0 0 0-15,-8 0 0 0,8 0 0 16,-8 0 0-16,8 0 0 0,-7 0 0 0,7 0 0 16,0 0 0-16,-7 0 0 0,7 0 0 0,-6 0 0 15,8 1 0-15,0-2 0 0,2 1 0 0,3 0 0 16,0 0 0-16,15 5 0 0,-12-5 0 16,9 0 0-16,2 0 0 0,-1 0 0 0,22 7 0 15,-20-4 0-15,-12-3 0 0,3 0 0 0,2 0 0 16,-4 0 0-16,-2 0 0 0,-3 0 0 15,-6 0 0-15,0 0 0 0,10 8 0 0,-12-6 0 16,-6-1 0-16,2-1 0 0,-10 4 0 16,0-3 0-16,-7 4 0 0,6-3 0 15,1-2 0-15,4 2 0 0,2-1 0 0,0-1 0 16,10 0 0-16,0 0 0 0,-8 0 0 0,8 0 0 16,0 0 0-16,-8 0 0 0,8 0 0 0,0 0 0 15,-10 2 0-15,10-4 0 0,4 2 0 16,-3-1 0-16,0 1 0 0,-1 1 0 0,3-2 0 15,-2 1 0-15,1 0 0 0,-1 0 0 16,1-2-177-16,-2 4-43 0,0-4-60 0,0 2 26 16,0 0-184-16,-2-2 42 0,-1 2-289 0,-1 0 23 15,-2 2 87-15,2 3 54 0,-1-4 43 0,0 2 25 16,-10 4 35-16,-2-2 51 0,5 2 40 16,-4-7-31-16,0 3 44 0,-3 0 22 0,5 0 58 15,-4 0-83-15</inkml:trace>
  <inkml:trace contextRef="#ctx0" brushRef="#br1" timeOffset="-191947">16278 11880 234 0,'0'0'347'16,"0"0"-70"-16,0-14-29 0,0 14-35 15,0 0-21-15,0 0-20 0,0 0-11 0,0 0-9 16,-14-29-30-16,14 27-8 0,0-1-2 0,0 2-26 15,0-1 1-15,0 2-3 0,2 0 3 0,-1 2 24 16,-2-1-24-16,2 4 5 0,-1-3 3 16,0 3 23-16,-1 0-53 0,-1 1 29 15,2 1-1-15,0-1-15 0,0 4-2 0,0 5-8 16,0 3 18-16,0 1 15 0,0 1-23 0,-7 22-22 16,5-20 32-16,1-1-27 0,-1 0-7 15,-1-1 8-15,0-1-12 0,1 0-9 0,-1-1 9 16,3-3-18-16,-3-2 0 0,1-3 1 0,2 0-29 15,-1 1 20-15,-2 10-27 0,1-6 0 16,-1 3-18-16,2-5-12 0,-2-2-25 0,3-2-39 16,-1-2-42-16,0 1-46 0,1-8 17 0,0 0-183 15,0 8-78-15,0-8 2 0,13 12 43 0,-8-8-8 16,-1-1 65-16,3-1 30 0,-2-1 6 16,12 3-33-16</inkml:trace>
  <inkml:trace contextRef="#ctx0" brushRef="#br1" timeOffset="-191617.03">16491 12357 568 0,'3'0'321'16,"1"0"-35"-16,-2 0-40 0,0-2-24 0,-1 2 13 15,1-2-33-15,-2 2-39 0,1 0 19 0,-4-1-24 16,3 0-17-16,-2-1 12 0,-1 1-19 15,-1-1-6-15,-3 1 5 0,1 1-14 0,-11-4 17 16,0 1-23-16,2 3 4 0,-8-4 6 0,2 1-14 16,-1 2-21-16,0 0 6 0,9 1-19 15,-5 0 1-15,-2 0-20 0,-3 0 8 0,-15-11-9 16,19 10-8-16,6 0-3 0,2 1-8 0,2-3-3 16,9 3-31-16,-8 0-19 0,8 0 3 15,-6 0 0-15,6 0-104 0,0 0-23 0,-8 0-9 16,8 0-32-16,0 0-6 0,0 0 17 0,0 0-111 15,-12 13-107-15,13-9-27 0,0-1 27 16,-1 2 10-16,0-2 53 0,1 2 17 0,-1 0 6 16,0 1-21-16</inkml:trace>
  <inkml:trace contextRef="#ctx0" brushRef="#br1" timeOffset="-191085.06">16130 12537 616 0,'-1'0'327'0,"0"1"-64"0,1-1-28 16,0 2-6-16,0-2-18 0,-2 0-26 0,4 1 4 15,-2-1-46-15,1 0 25 0,0 0-19 16,0 0-3-16,5-1-59 0,-4 1 15 0,5-2-31 15,-2 1 10-15,3 1-4 0,-1-2 8 0,1 2-18 16,-8 0-8-16,15 0-3 0,-1 0-18 16,-1 0 5-16,0 0 8 0,-6 0-5 15,3 0 5-15,-2 0-16 0,-1 0-4 0,4 11 23 16,-5-11-36-16,0 2 23 0,-3 1 3 0,1-2-8 16,-2 1 7-16,1 2-2 0,0 0 33 0,-3-1-10 15,0 2 9-15,-1 1-11 0,-1-2 11 16,-1 2-1-16,3-6-15 0,-9 18-17 15,-3-7 21-15,1 0-12 0,2-3-2 0,3-1 9 16,-6 4-4-16,7-2-12 0,-3-3 0 0,3 0-24 16,-1 1 6-16,2-4-1 0,0 3 1 0,0-1-11 15,-5 4 18-15,5-1-30 0,-1-1 19 0,3 1-10 16,0-3 21-16,1 1-4 0,1 1 0 16,0-7-3-16,0 0-1 0,0 11-6 15,16 10 5-15,-3-13-10 0,3 5 6 16,-4-6-19-16,5-2-25 0,-4-2-30 0,7 3 4 15,-4-4-111-15,3-2-51 0,-8 0-61 0,-11 0 28 16,16 0-243-16,-5 0-18 0,4 0 72 16,11-12 5-16,-16 11 63 0,-2-2-12 0,-2 0 62 15,2 0 53-15,9-2-6 0,-8-1-5 16</inkml:trace>
  <inkml:trace contextRef="#ctx0" brushRef="#br1" timeOffset="-190198.11">16634 12235 777 0,'2'-6'323'0,"1"1"-39"0,0 1-10 0,-1 0-17 16,2 0-52-16,0-1-22 0,-3 3-21 16,2-2 6-16,-3 1-31 0,2 0 1 0,-1 0-14 15,1 3-12-15,-1 0 31 0,0 0 14 0,1 2-14 16,-2 0-6-16,0 3-2 0,1 0 8 0,0 1-19 15,-1 1-25-15,1-1 19 0,-1 3-12 16,-1-1-5-16,1 2-8 0,0 4-3 0,0 4-29 16,0-1 0-16,-10 16-7 0,7-14-10 15,-3-4-2-15,0 1 11 0,-2 2-22 0,4-7 8 16,1-1 3-16,0-3-12 0,1-2-9 0,0 1 13 16,0-2-9-16,2 1-2 0,-1-3-9 15,0 1 21-15,-1-2-15 0,2-1 0 0,0 0 5 16,0-1-4-16,3-2-5 0,-2 2 1 15,2-4-7-15,1 0 3 0,6-8 4 0,2-5 0 16,-3-1-11-16,1 5-11 0,3 0 6 0,-4 0 10 16,2 3-8-16,0 0-17 0,-1 6 23 15,-5 0-3-15,-1 0-14 0,1 2 7 0,0 0-1 16,-2 2-3-16,-3 1-3 0,0 0 2 0,0 0 2 16,0 0-3-16,6 0 11 0,3 13 0 0,-8-8-7 15,2 1-8-15,-3-1-5 0,1 1 23 16,0 0-13-16,-1 0 2 0,1 0 12 0,1-1-2 15,-2 1-5-15,1 0-6 0,-1-1-1 16,0-1 11-16,1-1-17 0,2 2 19 0,-3-5 0 16,0 0 3-16,0 0 11 0,0 8-6 0,0-8-14 15,0 0 2-15,6 8-8 0,-3-10 7 0,2 0 1 16,8-7 12-16,1 0-11 0,0-2-8 0,2-6 1 16,-3 5 2-16,4 1-3 0,-4-2 3 15,2 0-15-15,-4 2 14 0,0 1 9 0,-1-2-18 16,-4 6 14-16,-1 2 2 0,-3 0-24 15,3 0 23-15,-4 2-23 0,3 2 9 0,-4 0 18 16,0 0-2-16,0 0-11 0,0 0 9 0,2 11-2 16,-2-5 0-16,0-1 0 0,0 2 13 15,0 2-4-15,0 1-27 0,0 2 20 0,0 1 2 16,0 3-1-16,0 1 10 0,0-2 0 0,0-1-6 16,0-1 18-16,0-4-5 0,0 2-9 0,0-1-2 15,0-2 2-15,0 1-1 0,0 1 11 16,0-2-11-16,0-1-12 0,0 0-14 0,0-7-13 15,0 9-24-15,0-2-29 0,0-7-16 16,0 7 9-16,0-7-100 0,0 0-18 0,0 9-29 16,0-9-24-16,11 8 27 0,-9-9-147 0,1 1-113 15,1-3 28-15,1-1 53 0,-4 3 10 0,3-3 8 16,1 0 69-16,-1-1 19 0,-2 1-9 16,2 1 41-16</inkml:trace>
  <inkml:trace contextRef="#ctx0" brushRef="#br1" timeOffset="-189773.91">17101 12302 331 0,'2'-11'373'0,"-1"3"-54"15,1 1-29-15,-1 2-16 0,3 0 11 0,-4 1-64 16,1 0-11-16,0 2-47 0,1-2 6 16,-1 0-34-16,0 4-9 0,0-1 32 0,1 2-38 15,-2-1 10-15,2 4-15 0,0 0 19 0,-1 3-5 16,0-1-8-16,-1 1 1 0,-1 12-6 15,1-9 4-15,0 1-11 0,0 2-8 0,0 2 6 16,0 0 1-16,0 3-17 0,0-4 3 0,11 12-16 16,-9-16-7-16,0 0 5 0,1-3-6 15,-3 0-20-15,2 0 5 0,1-2 7 0,-1 1-4 16,1-2-5-16,1 0 5 0,0-1-11 0,1-2-10 16,0 1-11-16,-1-2 16 0,-4 0-12 15,0 0 6-15,9 0-1 0,11-17 2 0,-8 3-12 16,1-1 3-16,-2-3-10 0,-1 1 15 0,0-3-7 15,1-3-3-15,-4 2-6 0,4 1-7 16,-5 3 13-16,0 0 3 0,-2 0-3 0,-1 6-7 16,1 3 14-16,-3 2-15 0,0-2-10 15,0 4-14-15,-1 1-30 0,2 0-26 0,-2 3-51 16,0 0 12-16,0 0-120 0,0 0-45 0,0 0-59 16,-9-4 29-16,9 4-242 0,-3 2 22 0,3 0 72 15,1 1 31-15,-1-1-14 0,2-1 77 16,0 3 20-16,1-1 25 0,13 3-2 15,-3 4 44-15</inkml:trace>
  <inkml:trace contextRef="#ctx0" brushRef="#br1" timeOffset="-189468.93">17501 12371 1018 0,'0'0'332'0,"1"0"-17"0,-1 0-40 0,1 0-33 15,-1 2-25-15,2 0-26 0,-1 0 27 0,0 1-6 16,2-1-21-16,-2 3-23 0,0 0 23 16,0 1-17-16,-1 1 1 0,0 1-3 0,2 12-22 15,-2-12-5-15,0 6-7 0,0 3-13 16,0 2-16-16,-16 22 11 0,11-21-14 0,1 0-22 16,1 4-3-16,-1-5-9 0,0-2-13 0,-2-1 3 15,3-2-2-15,2-4-20 0,-2-2-26 0,2-3-17 16,1 1-14-16,-3-1-39 0,2-1 6 15,1-4-112-15,0 0-51 0,0 0-95 0,4 0 29 16,-4-2-217-16,0-2 35 0,0 0 17 0,1-1 13 16,1-1 76-16,1-8 4 0,0 1 24 15,2-3 22-15,-1-5 42 0,1 4-14 0</inkml:trace>
  <inkml:trace contextRef="#ctx0" brushRef="#br1" timeOffset="-189246.94">17620 12280 967 0,'2'-5'378'0,"0"-1"-29"0,-1 2-47 16,-1 1 6-16,1-3-9 0,0 5-39 0,1-2-18 15,-1 0-26-15,-1 2-31 0,2 0-13 16,-2 1-34-16,2 0-8 0,-1 0-14 0,-1 1-21 16,0 2 13-16,2-3-27 0,0 2-21 0,0 3-7 15,0-1-90-15,-2-3-49 0,1 2-43 16,0 1-64-16,2 1 18 0,-3-2-236 15,0-1-70-15,0-1 36 0,-2 2 53 0,2-3 37 16,0 1 33-16,-1-1 14 0,2 0 15 0,-1 0 28 16</inkml:trace>
  <inkml:trace contextRef="#ctx0" brushRef="#br1" timeOffset="-188585.98">17627 11781 935 0,'0'-1'345'0,"3"-1"-43"16,-4 0 11-16,2 1-43 0,-1 0-33 0,0 0-28 16,-1-1-24-16,1 1 32 0,0-1-21 15,0 1 9-15,1-1-39 0,-1 1-7 0,0-1-18 16,4-2-20-16,-3 2 1 0,4 0-14 0,-1-1-26 16,0 1 4-16,1-1-7 0,1 1-7 15,11-4-29-15,2-1 28 0,-4 5-22 0,1 1-14 16,-6 1-5-16,-10 0-8 0,13 0 9 15,2 0-3-15,11 14-5 0,-17-9-11 0,0 1-10 16,-4-2 30-16,2 2-17 0,-3-1 9 0,0 1-6 16,0 0 12-16,-4-1-10 0,2 1-3 15,-2-1 8-15,3 2 5 0,-3-7 10 0,0 11-6 16,-13 12 11-16,9-14-2 0,2 1-14 0,-7 2-5 16,1 0 6-16,-1 1 0 0,-2 0-7 15,2-5 6-15,1 2 5 0,-2 3-18 0,0-4 9 16,2 1-12-16,1-4 10 0,1 0-9 15,4 1 10-15,-2-2-20 0,1 0 19 0,2 0 1 16,-2 0-5-16,3-3-5 0,0-2 7 0,11 17 0 16,-5-10-12-16,2 0 4 0,-1-3 2 15,10 1 2-15,-4-1 4 0,-4-2-21 0,9 3 19 16,-9-4-7-16,2 0 3 0,-11-1-5 0,9 0 1 16,-1 0-1-16,-8 0-3 0,7 0-14 15,1 0 18-15,-8 0-6 0,8 0-4 0,-8 0-5 16,6 0-15-16,-6 0-33 0,0 0-27 15,8 0-40-15,-8 0 12 0,0 0-123 0,0 0-79 16,0 0 27-16,0 0-265 0,0 0 51 16,7 0 57-16,-2 4 6 0,-5-4 71 0,2 2 2 15,-2-1 17-15,1 1 27 0,-1 2-2 16,-3-1 57-16,1 1-22 0</inkml:trace>
  <inkml:trace contextRef="#ctx0" brushRef="#br1" timeOffset="-187065">18466 12620 764 0,'0'0'324'0,"0"0"-47"0,13 0-11 16,-13 0 10-16,0 0-42 0,0 0-8 0,0 0-26 16,0 0 20-16,28-29-4 0,-27 28 5 15,0 1-14-15,1-2 10 0,-1 2-16 0,2 0-8 16,-3 0-6-16,0-1-30 0,0 1 3 15,-2-3-20-15,1 2-21 0,-4-2 1 0,-2 3-24 16,-10-4 15-16,1 0-20 0,-6 0-11 0,0 2 2 16,-4-2-19-16,2 1 3 0,-6-1-3 0,2 4-13 15,12 0-7-15,-4 0 0 0,-5 0 2 0,-1 0-14 16,2 0 11-16,1 0-7 0,1 0-11 16,3 0 1-16,6 0-12 0,-2 0 13 0,6 0-8 15,1 0 12-15,-1 0-9 0,9 0-4 16,-7 0-4-16,7 0 8 0,-8 0-19 0,8 0-4 15,-9 0-14-15,9 0-17 0,-6 0-36 0,6 0-45 16,0 0 12-16,-7 0-62 0,7 0-47 0,0 0-41 16,0 0-26-16,0 0 25 0,-5 0-121 15,5 0-88-15,0 0-32 0,0 0 64 0,0 0 26 16,0 0 44-16,-14-9 20 0,15 7-24 0,-1 1 38 16,4-2 21-16,-4 1 38 0</inkml:trace>
  <inkml:trace contextRef="#ctx0" brushRef="#br1" timeOffset="-186396.9">18216 12412 497 0,'4'-3'372'0,"-1"-1"-17"0,0 3-36 15,-1-3-9-15,1 2-36 0,-2-1-35 0,3 0 14 16,-3 2 8-16,2-2-23 0,-2 1-31 15,0 2-29-15,1-2 4 0,-1 2-28 0,2 0 10 16,-1 0-12-16,-1 2 7 0,-1-1-14 16,1 1 4-16,1 1-4 0,-2 0-12 0,1 4-4 15,-1-1-3-15,3-1 10 0,0 12-32 16,1 1 9-16,-2-4-10 0,1 3-8 0,0 2 7 16,0-1-3-16,1 3 15 0,-2 0-29 0,-1 0 6 15,0-2-20-15,1 3-8 0,-1-1 47 16,1 0-11-16,1-3-11 0,-3 2-12 0,4-1-14 15,-4-2-3-15,3 1 16 0,-3-3 10 16,1-1-4-16,0 4-13 0,0-7-12 0,1 2 12 16,-1-5-10-16,2 0-5 0,0-1-16 0,-3-1-3 15,0-3 9-15,0 2-5 0,1-1-4 0,1 1 0 16,-2-3 7-16,0 1-14 0,0-3-10 0,0 0 3 16,0 0-7-16,0 0 2 0,0 0 8 15,0 7-9-15,0-7 2 0,0 0-12 16,0 0 16-16,0 7-4 0,0-7-7 0,0 0 11 15,0 0-15-15,0 0-1 0,0 0 6 0,0 7-10 16,0-7 1-16,0 0-11 0,0 0 14 0,0 0-4 16,0 7 0-16,0-7 2 0,0 0-8 15,1 8-14-15,-1-8 6 0,0 0 18 0,0 0-1 16,0 0-10-16,0 0-6 0,0 0 1 16,0 0 12-16,0-1-1 0,1 1-5 0,-1-1-3 15,2 2-10-15,-2-2-9 0,1-1-4 0,0 2-4 16,-1-1-1-16,1 1 3 0,-1-2-31 0,3 1 2 15,-3 1-1-15,0 0-16 0,0 0 2 16,0-2-14-16,3 2-8 0,-2 0-3 0,-1-1 8 16,-1 1 1-16,2-1 2 0,0 1 10 15,0 1 3-15,1-2-13 0,-1 0-17 0,0-3-7 16,3 3 9-16,1 0-149 0,-5-2-55 16,3-1 26-16,-3 2-295 0,1 0 27 0,-1-1 58 15,0-1 45-15,-1 1 34 0,-1 2 28 0,1-4 36 16,0 4 24-16,-3-2 31 0,3-1 12 0,-2 3 17 15,2-1 1-15</inkml:trace>
  <inkml:trace contextRef="#ctx0" brushRef="#br1" timeOffset="-183401.92">18784 12400 716 0,'0'0'302'0,"0"0"-37"0,0 0-6 0,0 0-31 16,0 0 3-16,0-13-53 0,0 13 25 15,0 0 8-15,0 0-34 0,0 0-11 0,0 0-25 16,0 0-16-16,0 0-14 0,0 0-8 0,0 0-12 15,0 0 15-15,0 0-6 0,0 0-9 0,0 0 0 16,0 0-5-16,0 0-11 0,0 0-16 16,-7 8 30-16,9-3 1 0,3 12-4 0,-1-1-11 15,-1-3-4-15,-1 0 0 0,-2-3 10 0,0 2-32 16,0-2 4-16,0 3 6 0,0-2-4 16,0 2 9-16,0-1-3 0,0-2-10 0,0-1-16 15,0-2 2-15,-11 7-11 0,9-8 10 0,1-1-4 16,0 1 4-16,1-4-23 0,-1 4 17 15,-1-3-3-15,2 1-10 0,-1 0 29 0,1-1 1 16,-1-1 12-16,1-2 0 0,0 0-14 0,0 0-9 16,2 0-1-16,0-2 3 0,-1-1-10 15,1-1 3-15,6-9-10 0,0 4-1 0,-4-1-11 16,8-2 9-16,1-4-4 0,1-3 3 0,-1 2-6 16,4 3 1-16,-3-4-12 0,2 3 6 15,-2 1-6-15,0-4 6 0,-1 7 5 0,-1 0-18 16,-3 5 13-16,-2 1 1 0,0 0 0 15,-1 1-16-15,-2 1 11 0,2 0 6 0,-3 2-10 16,1 0 4-16,-4 1-12 0,0 0 1 0,0 0 11 16,6 0-11-16,-6 0 14 0,14 15-2 15,-9-12-14-15,3 11 1 0,-3-6 12 0,-1 2 2 16,0-2-9-16,-3-1 11 0,3 2 4 0,-4-2-9 16,1-1-7-16,-1 1-1 0,1 0 11 15,-1 0 4-15,0-7-3 0,0 0-5 0,0 10-6 16,0-3 1-16,0-7 16 0,0 8-8 15,0-8 3-15,0 8-1 0,0-8 0 0,0 9-2 16,0-9-3-16,0 0-10 0,-1 9 14 0,4-11-11 16,-1 1 21-16,2-4-7 0,1 1-7 0,4-6 7 15,4-2 3-15,-3-3-24 0,1 1 22 16,1-3-10-16,-3 4 9 0,4 1-15 0,-4-1 12 16,1 2-19-16,2-1 15 0,-1 2 2 0,-3 2-3 15,-2 2-12-15,-2 1 17 0,1 0-6 16,-2 2-13-16,-1 1 14 0,2-1-6 0,-3 2-11 15,3-2 5-15,-4 3 11 0,0 0-8 0,0 0 1 16,0 0-2-16,0 0 14 0,14 12-4 16,-11-6 8-16,-1-1-11 0,7 8 3 0,-2 2 1 15,-2-3 0-15,1 3-6 0,-1-4 7 0,-1 4 8 16,3 1-6-16,-2-5 4 0,-3 0-10 16,2 8 13-16,0-6 0 0,-2-3-8 0,0 1 14 15,-1-3 11-15,0 0-11 0,-1 1 0 0,0-2-8 16,0-7 6-16,0 0 0 0,0 10-5 15,0-2-8-15,0-3 17 0,0-5-15 0,0 10 16 16,0-3 1-16,0-7-18 0,0 10 1 0,0-10-5 16,0 8-7-16,0-8-27 0,0 7-24 15,0-7-12-15,0 0-26 0,0 9-19 0,0-9 10 16,0 6-109-16,0-6-26 0,0 0-52 16,0 0 25-16,0 6-170 0,0-6-57 0,0 0 33 15,0 0 39-15,0 0 42 0,-6 9-18 0,8-10 43 16,0 0 7-16,0 0 63 0,3-4 26 0,1 2-51 15</inkml:trace>
  <inkml:trace contextRef="#ctx0" brushRef="#br1" timeOffset="-182610.97">19645 12440 507 0,'4'-6'274'16,"-2"2"-37"-16,1-2-19 0,-1 4-16 0,1-4 7 16,-2 3-14-16,0 0-10 0,1 1-31 0,0-1 7 15,-1-2 28-15,-1 2-35 0,3 0 6 0,-2-2-13 16,0 2-17-16,-1-2-13 0,0 1-13 16,2-2 56-16,-2 1-34 0,0 5-7 0,0-8-10 15,0 8-12-15,0-9 0 0,0 4-17 16,0 5-12-16,0-10 3 0,-12-2-10 0,7 7-8 15,1 1 5-15,-5-5-28 0,0 3 18 0,2 3-14 16,0 1-19-16,0 0 11 0,2 0 17 0,-2 2-22 16,4 0 8-16,3 0-6 0,0 0-5 15,-24 15 11-15,10-8 0 0,0 4-18 0,2 2 28 16,0 0-28-16,-1-3 16 0,4 5-23 0,-2-1 20 16,3 3 6-16,2-2 1 0,1 1-8 15,3-3-8-15,0-2 20 0,2-11-9 0,0 10-23 16,0-2 10-16,16 13 20 0,-4-10-22 15,1-1 0-15,1-3 4 0,-4-3-14 0,9-1 16 16,-6-2-5-16,-3-1-18 0,0 0 31 0,3 0-19 16,-1 0 1-16,0 0 2 0,15-17-22 0,-15 12 18 15,3-3 9-15,-7 1-9 0,0 0 5 16,-5 0 0-16,2-2-7 0,-1 3-5 16,-1-1-9-16,-1 2 3 0,-2-1 18 0,3-2 4 15,0 4 7-15,-3-1-21 0,0 0 11 16,1 0 6-16,0 1-16 0,0 0 9 0,1-1-2 15,-1 3 6-15,0-1-11 0,1 0 1 16,-2 0-10-16,1 1-1 0,1 0 5 0,-2 2-15 16,0 0 18-16,0 0-2 0,0 0 12 15,0 0 1-15,0 17-7 0,0-12-8 0,4 1 6 16,-4 2 6-16,3 12 3 0,-2-3-7 0,3 2 17 16,-2-2 0-16,3 2-25 0,-2-1 13 0,4 2 8 15,-3-1 21-15,3 2-8 0,1-1-11 16,-5 0 13-16,5 0 10 0,-2 0-3 0,0 2 3 15,-3 1-1-15,3-2-3 0,-4-2-6 16,-1 4 14-16,3-4-19 0,-4-4 13 0,0 5-5 16,0-12-5-16,0 5 17 0,-14 16 4 0,9-20-21 15,-6 6 11-15,2-4 19 0,0-3-5 16,-5 2-16-16,2-2 9 0,-3-3-36 0,3-2 4 16,2-3 7-16,-1 2-41 0,11-2-30 0,-8 0-56 15,-3 0-38-15,-10-14 15 0,11 4-160 16,1 3-100-16,4 0 34 0,1-1-218 0,2 1 52 15,1 0 38-15,1-2 46 0,-2 5 37 0,2 4 12 16,0 0 62-16,0-7 8 0,0 7 55 0,0-9-65 16,20-11 74-16,-14 9 32 0</inkml:trace>
  <inkml:trace contextRef="#ctx0" brushRef="#br1" timeOffset="-181560.03">20035 12095 691 0,'0'-7'260'15,"0"2"-17"-15,0-1-19 0,-3 1 4 0,3 0-11 16,3-1-21-16,-3 2 3 0,0-1-20 0,0 2-7 16,0-3-11-16,0 4-11 0,0 2-10 15,0 0-16-15,0 0 5 0,0 0-11 0,0 0-32 16,0 0-8-16,3-11 42 0,-3 12-7 0,3 0-20 15,0 2 8-15,-2 0 4 0,0 2 2 16,2 2 6-16,4 8-10 0,2 3 11 0,-2 1-5 16,0 0-9-16,1 1-10 0,-1 4-5 15,0-1 13-15,-2-2-9 0,2 3 3 0,-3 1-16 16,-1 0-6-16,-1-2-9 0,0 1 1 0,1-3-6 16,-1 4-7-16,-2-2-5 0,1 1 3 15,-1-14-21-15,0 7 12 0,0 1 6 0,0 1-10 16,0 0-5-16,0-1-11 0,0-2 7 0,0-4 8 15,0-2-11-15,0 0-7 0,0-2 13 16,-11 6-18-16,11-14 5 0,0 0 9 0,0 5-18 16,0-5 14-16,0 9 16 0,0-9-15 0,0 0 13 15,0 7 25-15,0-7-24 0,0 0-9 0,0 0 5 16,0 0 28-16,0 0-24 0,1 11-12 16,2-11-2-16,-2-3-2 0,2-1-11 0,0 0 4 15,0-2 2-15,1 2 1 0,5-9 14 0,-1 1-18 16,0-2-3-16,1-1 18 0,0 1-11 15,2 1-11-15,-2 3-5 0,1-3 3 0,1 0-9 16,0 1 18-16,-2-2-5 0,1 3-13 0,0 1 2 16,-2 2 17-16,-1-1-3 0,1 4 19 15,3-5-19-15,1 1 2 0,-2 3 1 0,-1 0 2 16,-2 0 2-16,3-3-4 0,-4 7-18 0,1-1-12 16,-2 3 18-16,-1 0 5 0,-4 0 13 15,0 0-21-15,0 0 11 0,13 12 6 0,-10-6-19 16,4 7 3-16,-2 0-10 0,-1 2 41 0,1 0-14 15,-2-1-3-15,1 3-1 0,-1-3-3 16,1 4 4-16,1-8 0 0,-1 1 2 0,-4-3 7 16,2 1 0-16,0-2-4 0,-2-2-8 15,1 1 0-15,0-2-2 0,0 0 1 0,2 1-1 16,-3 0 6-16,0-3-6 0,0 3 6 0,1-3-9 16,-1 0 6-16,0 2-14 0,0-1 8 15,0-2 2-15,0 0-4 0,0 2 1 0,0-1 22 16,1-1-2-16,1 1-56 0,-2-1 18 0,0 0-27 15,0 2-15-15,0-1 1 0,0-1-19 0,0 0-36 16,0-1-26-16,0 0-32 0,1 2 18 16,-1-2-118-16,1 0-71 0,-1 0 29 0,0 0-315 15,0 0 75-15,0 0 53 0,0 0 24 16,7 0 55-16,-7 0 14 0,9 0 21 0,5-11 60 16,-8 9 21-16,9-4-10 0,2 3 47 0,1-1 14 15</inkml:trace>
  <inkml:trace contextRef="#ctx0" brushRef="#br1" timeOffset="-180991.06">20969 12355 784 0,'0'-7'299'0,"1"0"-35"15,-2 1 10-15,1 1-30 0,0-2-32 0,-1 2 19 16,-3-1-54-16,3 0 8 0,-1 1-21 0,0-2-44 16,-2 4 10-16,2-3-3 0,-6-8-13 0,2 5 15 15,-2 3-14-15,-2 1 6 0,6-1-8 16,-4 3-25-16,2-1 10 0,2 3 4 0,-4-1-28 15,3 1 2-15,0 0 1 0,0 1-1 0,-2-2-8 16,7 2 4-16,0 0-1 0,-10 0-7 16,3 0 9-16,7 0-9 0,-17 14 27 0,12-11-20 15,-5 11 11-15,-2-3-5 0,5-3 4 0,-1 6-2 16,3 3-7-16,0 1-9 0,1-4 1 16,0 4 15-16,0 0 6 0,2 0-4 15,-1 3-21-15,2-7 6 0,-1 8-7 0,1 2-5 16,0-2 8-16,0 1 1 0,1 1 12 0,0-13-15 15,0 7-13-15,0 3 4 0,0 1-19 0,0-1 34 16,0 1-29-16,0 0-8 0,0 0-8 0,0-4 5 16,9 13-4-16,-8-18-15 0,0-2 30 15,-1-1-30-15,4 9-5 0,-4-19 13 16,0 11-11-16,0 2-2 0,0-5-1 0,0-1-28 16,0 2-31-16,0-9-23 0,0 7-21 0,0-7-53 15,0 7 15-15,0-7-157 0,0 0-55 0,5 0 33 16,5 11-262-16,-6-10 42 0,-1-2 44 15,1 1 54-15,2 0 24 0,-1-2 58 0,0-2-33 16,2 3 61-16,6-8 27 0,0 0-13 16,-4 3 60-16,4-2 13 0</inkml:trace>
  <inkml:trace contextRef="#ctx0" brushRef="#br1" timeOffset="-180815.08">20972 12730 244 0,'-3'-3'433'0,"1"1"-52"0,-2-4 3 16,2 3-53-16,0 0-48 0,-4-1-34 0,2 2-11 16,-10-7-28-16,-3 0-56 0,2 1-26 15,-4 3-98-15,-4-1-68 0,3-3 4 0,-1 2-375 16,-2 1 17-16,-5-1 31 0,2 0 41 16,-2-1 23-16,0 7-30 0,-1-3 75 0</inkml:trace>
  <inkml:trace contextRef="#ctx0" brushRef="#br1" timeOffset="-177403.27">10266 13515 546 0,'0'0'285'0,"0"0"-28"0,0 0-36 16,0 0 15-16,0 0-38 0,0 0-5 0,0 0-17 15,0 0-9-15,0 0-12 0,0 0 20 16,0 0-29-16,0 0-19 0,0 0 13 0,0 0-13 16,0 0-25-16,0 0 21 0,0 0-20 15,0 0-9-15,0 0-11 0,-16 0-8 0,-5 24 39 16,14-24-4-16,0 2-6 0,-4-2-9 0,-14 3-20 15,4-3-6-15,7 2 2 0,-6-2 16 16,3 0-24-16,-1 1-4 0,2-1-16 16,5 0 10-16,0 0-6 0,2 0-8 0,0 2-13 0,1-1 3 15,8-1-21-15,-8 0-29 0,-3 0 1 16,-14 10-75-16,16-6-18 0,-1-2-51 0,2 0-15 16,-1 2-56-16,5-1 22 0,0 0-140 15,0-2-108-15,1 1 71 0,3 0 31 0,1 0 21 16,4-2-4-16,-4 0 15 0,4 0 46 0,-1 0-39 15</inkml:trace>
  <inkml:trace contextRef="#ctx0" brushRef="#br1" timeOffset="-176529.34">10342 13707 647 0,'2'3'227'0,"-1"-2"8"0,-1 2-18 15,1-1-24-15,-1-1 7 0,2-1-26 0,-1 3-11 16,-1-2-10-16,1-1 15 0,0 1-15 0,-1-1 40 16,2 2-27-16,-2-2-12 0,0 0-17 15,2 0 28-15,-2 0 7 0,3-2-17 0,-2 0-11 16,2-1-8-16,0-2-2 0,1 2-17 15,-1-3 8-15,6-5-3 0,-1-1-16 0,0-4 12 16,-1 0-11-16,-1-2-2 0,2 2-17 0,-2-5-2 16,1 0-2-16,0-1-24 0,0 1 2 0,-2-2-3 15,5-1-4-15,-4 1-2 0,1 0-12 16,-1 5-12-16,-1 0 3 0,3 0 6 0,-4 2-3 16,1-4-12-16,-1 10-1 0,-2 1 11 15,1 2 5-15,-2 2 0 0,1-2-7 0,-1 4-9 16,-1 0 1-16,1-1 6 0,0 2-22 0,-1 1 15 15,3-2-10-15,-3 3-5 0,-3 1 10 16,3 2-9-16,-2-1-12 0,2 2 7 0,-4 2 8 16,0 11-1-16,-1 0 2 0,5-4-3 0,-5 7-2 15,1 0-3-15,4-7-9 0,-4 7 17 16,3-5-13-16,1-1 7 0,0-14-10 0,0 11 0 16,0 3 10-16,11 12 3 0,-7-16-8 0,3-3 5 15,-3-1-8-15,2-2 6 0,0-3-4 0,2 0 11 16,-8-1-8-16,6 0 0 0,7 0-6 15,9-12 8-15,-4 5-2 0,-4-3-1 0,-1 1 0 16,-3-4 5-16,2 2 0 0,-2-2-7 0,-4 1-7 16,0 1 6-16,1-6-1 0,-2-2 4 0,-4 1 4 15,2 2-18-15,-2-3 12 0,1 0 6 16,1-1-8-16,-2 5-10 0,2 1 14 0,-3 7-10 16,3-1 7-16,-2-1 6 0,-1 4-16 0,1-2 9 15,0 4 4-15,-1-2-8 0,0 0 6 16,2 1 4-16,-2 1-1 0,0 0-2 0,0 2 2 15,0 1-8-15,0 0 3 0,0 1 0 16,-2 1 10-16,2 1-9 0,0 0 2 0,0 2-11 16,-1-1 15-16,0 2-3 0,1 2-3 0,-1 10-1 15,1-11 2-15,0 4-12 0,0 4 11 0,0 5 14 16,0 1-5-16,0-1-2 0,0 3 10 0,0-3-20 16,0 2 5-16,-8 20 1 0,6-20 4 15,2-6 11-15,0-2-7 0,0-14-1 0,0 12 3 16,0 4 5-16,0-1-13 0,0-1-1 15,0-1 7-15,0-2-8 0,0-3-1 0,0 1 1 16,0-2 4-16,11 8-17 0,-10-8-14 0,0-2 3 16,1-1-19-16,-1 5-26 0,-1-5 1 0,1 2-29 15,1-1 9-15,0-1-101 0,-1 3 0 16,0-2-34-16,1 0-36 0,-1-1-52 0,-1 2 30 16,3-2-236-16,-2 0 50 0,0-1 55 15,3-1 27-15,-1 0 8 0,1-1 27 0,-1-1 18 16,0 2 40-16,-3-2-1 0,0 0 32 0</inkml:trace>
  <inkml:trace contextRef="#ctx0" brushRef="#br1" timeOffset="-175747.38">10904 13517 577 0,'4'-9'281'16,"-3"2"-12"-16,7-5-20 0,-5 2-11 0,1 4-9 15,-4 0 17-15,1 1-46 0,1 2-1 0,-1-3-13 16,-1 2 2-16,3 2-30 0,-3 1-10 16,0-2-14-16,1 0-13 0,0 2-15 0,-1-1-10 15,0 2 2-15,0-1-13 0,0 2 12 16,3 1-12-16,-2-1-25 0,2 5-5 0,-1-3 3 16,-2 3 6-16,1 1 9 0,3 13-23 0,-1-2 10 15,-3-1-2-15,0 5-1 0,0-12-21 16,0 5 31-16,0 3-4 0,-13 19-14 0,9-15-1 15,-2-3-1-15,-2 2 4 0,-2-6 1 0,2 0-10 16,-1 1 4-16,0-3 3 0,3-1-6 16,2-4-4-16,0 0-7 0,0-1 0 0,2-2 4 15,-1-1 5-15,2-2 8 0,0 1 6 0,1-1-2 16,0 0 8-16,-4-1-4 0,4 1-9 0,0-2-12 16,4-2 5-16,-3 1-22 0,3-1 12 15,0 2-7-15,-1-5-9 0,0 1 18 0,1 2-17 16,11-11-8-16,-2-2-3 0,5-2-19 15,-1 2 11-15,-1-1-4 0,1 1 9 0,1-2-6 16,-3 2-16-16,3 0 2 0,-3 1 9 0,2 2-5 16,-6 1 1-16,2-1 9 0,-1 2-6 15,-1 2 4-15,-2 1 10 0,-4 2-2 0,-1 1-4 16,0 0-8-16,1 3 13 0,-4-3-11 16,3 3 7-16,-1-1 1 0,-1 1-5 0,-2-1 2 15,3 0 3-15,-2 1-6 0,-1 1 3 0,1-2-7 16,2 2 2-16,-2-2-1 0,-1 2 9 0,1 0-7 15,-1 0 7-15,0 0 7 0,0 0-20 16,-1 4 15-16,-1-4 10 0,-1 1-19 0,-1 1 11 16,-1 1 3-16,0 0 0 0,-9 7 0 0,1-5 6 15,-1 4-13-15,0-1 13 0,1 0 7 16,2 3-1-16,-2-1-1 0,4 0 7 0,-1 1-7 16,3-1 6-16,1-2-2 0,1-1-8 0,1 1 11 15,-5 5 3-15,8-4 7 0,-1-2 2 16,2-7 3-16,0 7-8 0,12 13-12 0,-5-10-1 15,-2-1-1-15,2-2 6 0,2 6 3 16,3-5 5-16,-1-2-14 0,-2 0 17 0,0-5-17 16,6 7-3-16,-3-6 9 0,3 5-13 0,-4-5-19 15,1 5 5-15,0-7-19 0,-5 2 2 16,3-1-6-16,-3 0-9 0,-2 1-14 0,2-1-26 16,-4-1-9-16,0 2-37 0,2-2 12 0,-1 1-90 15,0-1-62-15,-2 0-87 0,-2 1 29 16,0-1-247-16,0 0 72 0,0 0 47 0,0 0 54 15,0 0 9-15,4-11 62 0,-4 8-26 16,1 1 58-16,1 0 14 0,-2 0 13 0,1-3 14 16</inkml:trace>
  <inkml:trace contextRef="#ctx0" brushRef="#br1" timeOffset="-174623.45">11388 13619 653 0,'0'-1'287'0,"-2"-1"-39"16,2 0-2-16,1 0-5 0,0 2-23 0,-1 0 14 15,0-1 5-15,3 0-34 0,-2-1-26 16,-1 2-1-16,0-1-25 0,1 0-26 0,-1 1 5 16,0 0-14-16,2 0 1 0,0 1 11 0,-2-1 3 15,0 0-27-15,0 0 12 0,0 0 0 16,3 21-11-16,-2-14 9 0,0 15-7 15,1-9-11-15,-2-7-13 0,0 7 8 0,0-1-2 16,0 3-8-16,0-4-16 0,0 0-1 0,0-2-1 16,0 0-7-16,0-2-3 0,0 1-11 15,0-8-2-15,0 9 8 0,0-9-25 0,0 8 14 16,0-8-1-16,0 8 2 0,0-8 1 16,0 0-2-16,-7 10-10 0,9-10-2 0,0-3-5 15,1 0-3-15,-1-1 1 0,1-1-2 0,0 0 3 16,8-8-3-16,-2 0-5 0,2-1-13 0,-3 3-5 15,2-2 13-15,-1 2 1 0,1 3 0 16,-3 3-5-16,-2-1-5 0,1 2-5 16,-2 1 12-16,1 1-4 0,0 2-14 0,-1 0 2 15,0 0 13-15,-4 0-11 0,0 0 11 0,5 0 6 16,-5 0-14-16,18 15 2 0,-14-12-5 0,5 8 19 16,-5-1-11-16,-2-1 6 0,2-1-13 0,-3 0 16 15,-1-2-10-15,0-6 6 0,0 0 3 16,0 7 1-16,0-7-5 0,0 8-3 15,0-8 9-15,0 0-1 0,0 7 2 0,0-7-1 16,0 0-8-16,5 9-7 0,-5-11-2 0,4 1 10 16,-1-2 6-16,7-7-21 0,-1-2 13 0,1-5-7 15,2 2 3-15,2-2-15 0,-3 3 16 16,-2 1-21-16,1 0 15 0,1 3-3 16,-2 1 2-16,-7 4 9 0,3 0-15 0,-2 1 7 15,-1 2-1-15,-2 2-2 0,0 0 4 16,0 0-5-16,0 0 18 0,0 0-5 0,13 11-15 15,-10-6 11-15,-2 1 0 0,2 1-5 0,0 10 17 16,1 1-16-16,0 0 0 0,-1-1 8 0,0 2-5 16,1-2 13-16,-1-3-1 0,-2-1 11 15,-1-1 0-15,0-2-7 0,1-4-18 0,-1 4 25 16,2-3-18-16,-2-1-9 0,0-1-1 0,0 1-1 16,0 0-37-16,0-6-9 0,0 0-32 15,0 0 9-15,0 0-101 0,0 6-55 0,0-6-24 16,0 0 27-16,0 7-150 0,11 0-63 0,-8-5-6 15,-1 0 30-15,2-2 17 0,-1 2 45 16,-1-4 26-16,3 4-2 0,2-4 70 0,-2 4 7 16</inkml:trace>
  <inkml:trace contextRef="#ctx0" brushRef="#br1" timeOffset="-174027.49">12027 13690 627 0,'2'-8'332'0,"0"1"5"0,-2 1-49 0,0 0 1 0,0 0-30 16,0-1-33-16,0 0 20 0,0 2-44 16,0 5 19-16,0 0-27 0,0-10-31 0,0 1-11 15,0 9-17-15,-14-19-4 0,13 15-15 16,-4 0-8-16,2 0-26 0,1 1 14 0,-3 1-23 16,-2 1-6-16,2 2-6 0,1 2-15 0,-7 6 17 15,-3 2-11-15,2-1-9 0,3 3-11 16,0 1 13-16,2 0-5 0,0-1-18 0,3 0 7 15,3-3-16-15,-1 0-3 0,0-1 29 0,2-1-24 16,0-8 21-16,0 0-14 0,0 7-16 0,0-7 14 16,14 15-1-16,-10-14-4 0,0 1-12 15,4-2 4-15,-2 0-10 0,1-3 1 16,0 3-3-16,16-8-9 0,-9-1-11 0,-4 1 31 16,1-3-16-16,1 1 7 0,-3-1-27 0,-5 1 30 15,1 2-1-15,-2-2-8 0,0 0-14 16,-1 2 9-16,-1-1 18 0,1 3-8 0,0-1 9 15,-1 1-16-15,1 0 23 0,-1 0-14 16,0 0 4-16,-1 1-5 0,3 2 7 0,-3-1-4 16,1 1 9-16,0 2-36 0,-1 1 24 0,0 0-1 15,0 0 8-15,0 0-16 0,0 0 25 16,4 15 11-16,-1-10-33 0,-1 14 1 0,2 0 7 16,0 3-2-16,1-1 13 0,-2 0 13 0,0 1 7 15,1 2-2-15,2-1 14 0,-3 2-1 0,3-2-7 16,-3 3 6-16,4-4-2 0,-4 6-8 15,-1 0 10-15,-1-2 0 0,0 3-9 0,-1-16-13 16,0 7-2-16,0-1-8 0,0 2 16 0,-15 16-1 16,7-19-6-16,-1-2-7 0,-1-3 10 0,-3-2-27 15,2-1-12-15,-4-3-35 0,0 2-20 16,0-5 7-16,5-1-128 0,10-3-51 0,-9 0 24 16,0 0-249-16,1 0-17 0,8 0-3 0,-7 0 54 15,-4-15 59-15,8 12 42 0,3-3 9 16,2 2-4-16,6-12 57 0,2-2 13 0,0 3-33 15</inkml:trace>
  <inkml:trace contextRef="#ctx0" brushRef="#br1" timeOffset="-173660.51">12472 13696 267 0,'6'-8'372'16,"-5"1"-53"-16,1 1-43 0,1 1-15 0,-2 0 4 16,-1 0-32-16,0 1-15 0,0 0-4 15,-2 0-17-15,0-1-24 0,1 4-18 16,1 1-17-16,-6-6 66 0,3 4-22 16,-2 2-21-16,2 0 19 0,-4 0-10 0,0 2-22 15,-7 5-19-15,-2 6-3 0,0-4 10 0,1 2-18 16,1 5-15-16,-3 1-7 0,7 5-3 15,-2-4-26-15,2 3 2 0,4 0 1 0,0-2-4 16,-1 0-11-16,5 1 2 0,2-5-24 0,0-1-13 16,0-6-25-16,0 4-7 0,9 7-34 15,-6-12-8-15,8 4 4 0,4-6-94 0,-5-1-48 16,1-3-58-16,9 0 25 0,-1-1-140 0,-10 0-90 16,4 0-28-16,16-13 80 0,-12 8 20 0,-2-3 40 15,2-1 6-15,-3 1 3 0,2-2 45 16,0-2 35-16,-2-1-22 0</inkml:trace>
  <inkml:trace contextRef="#ctx0" brushRef="#br1" timeOffset="-173264.53">12640 13796 356 0,'1'-3'436'0,"2"-1"-82"0,-3 0-21 16,0 0-23-16,0 1-41 0,0-1 49 0,-3 1-7 16,2-1-29-16,0 0-40 0,-1 1-28 0,1 0-22 15,-1 0-19-15,-1 2-9 0,0 0-7 16,0 1-21-16,-1 1-9 0,-2-1-31 0,0 4 3 15,-4 6 5-15,-3-1-22 0,0 6 4 0,4-3 1 16,0-1-16-16,3 6-3 0,2-6-15 16,2 0 4-16,1-2-3 0,1-9-8 0,0 8-3 15,12 13-5-15,-5-12 0 0,-2-1-14 16,1-3 2-16,8 4-20 0,2-3-1 0,-5-5 12 16,-2 1-22-16,-9-2 0 0,6 0-4 0,2 0 14 15,1 0-7-15,-3 0-1 0,-6 0-5 16,15-17-12-16,-12 12 21 0,2 0-16 0,-3-1 5 15,-2-1 20-15,1 0-15 0,-2-2 8 0,1 0-13 16,0-5 11-16,-16-17 12 0,11 13 3 16,0 6-23-16,1 3 3 0,2 1-3 0,-2 2 8 15,0 1-4-15,2 2-3 0,0 1-31 16,-2 1 1-16,2 1 2 0,1 1-91 0,1-1-55 16,0 0-32-16,0 0-25 0,-6 12 24 0,9-8-145 15,-2 0-102-15,1-1 9 0,3 2 9 16,-1-2 70-16,8 7-27 0,-3-5 68 0,2-2 5 15,5 0 25-15,-6-2 24 0</inkml:trace>
  <inkml:trace contextRef="#ctx0" brushRef="#br1" timeOffset="-172875.55">12947 13739 976 0,'-1'-5'390'0,"-1"0"-64"0,0 1-41 15,-2 0-7-15,0 0-41 0,0 3-25 16,-1-3-26-16,1 3-5 0,-3-3-17 0,1 4 5 16,1-1-17-16,0 1 0 0,5 0-12 0,0 0-17 15,-10 0 17-15,-12 11-24 0,12-4 3 16,4 1-5-16,0-2-7 0,3 1-3 0,-1 0-34 16,1-1 4-16,3 1-14 0,0 1 0 15,0-8-5-15,0 12-3 0,10 10-1 0,-3-7 4 16,2-2-21-16,-3 2-2 0,2-2 7 0,-3-2-20 15,1 1 7-15,1-5 2 0,-3 0-12 16,1 2 7-16,-3-2-5 0,0-1-16 0,0 1 7 16,-1-1-3-16,-1-2 7 0,0-4-10 15,0 0 0-15,0 9 8 0,0-2-13 0,-12 13 5 16,6-11-4-16,-2-2-6 0,2-2-9 16,0 0-55-16,1-3-12 0,0 3 9 0,-1-3-102 15,2-2-46-15,-3 0-31 0,7 0 25 16,0 0-220-16,0 0-28 0,-8 0 13 0,8 0 51 15,0 0 44-15,-13-11 11 0,13 7 16 0,2 1 72 16,-1 2-23-16,4-2-1 0</inkml:trace>
  <inkml:trace contextRef="#ctx0" brushRef="#br1" timeOffset="-172337.59">13226 13800 959 0,'2'-11'353'16,"2"2"-39"-16,-4 0-11 0,2 1-39 15,-2 2 9-15,0-1-50 0,0 2-1 0,0 5-15 16,0 0-23-16,0-7-35 0,0 7 17 0,0-9-12 16,-12-3-9-16,9 9-13 0,-1-1-20 15,-1 1 5-15,1 2-17 0,-1-1-1 0,-2 4 21 16,0-1-13-16,1-1-12 0,-13 13 0 15,1-5 11-15,2 4-10 0,1 4-9 0,0-1 14 16,0 3-20-16,2 0-4 0,0 6-7 0,0-5-7 16,3 5-15-16,3 1-5 0,0-7 1 15,4 2-10-15,3-6 7 0,0-5-7 0,0 4-14 16,17 15 0-16,-6-17-4 0,5 1-8 16,0-3-6-16,2-1-22 0,-1-1-3 0,1 0-3 15,2-5 0-15,-11-2-24 0,4 0 2 0,1 0-1 16,2 0 16-16,15-11 12 0,-15 4-19 0,-1 0 21 15,-5-1 1-15,0-3-9 0,-1 6 7 16,-4-4-4-16,-1 0 12 0,-1 1 0 0,-3 1-9 16,0 7 23-16,0-9-17 0,0 3 20 15,0 6 13-15,-14-16-1 0,9 11 16 0,-7-2-16 16,2 4 5-16,-2 1 0 0,1 2-4 16,2-1 4-16,9 1-18 0,-10 0 0 0,-2 0 12 15,-15 12 6-15,16-8-14 0,-3 2-19 0,5-1-14 16,0-1-22-16,1 2-51 0,3-1 11 15,0 0-132-15,0-3-84 0,0 1 27 0,1 3-283 16,-2-2 64-16,2-1 58 0,0-1 19 0,0 1 17 16,0 0 75-16,1 0 7 0,-4 9 48 0,-3-5-45 15,5-1 16-15,1-1 54 0</inkml:trace>
  <inkml:trace contextRef="#ctx0" brushRef="#br1" timeOffset="-171297.65">13438 14008 371 0,'-2'2'293'0,"1"0"-36"16,-1 1 0-16,2-1-32 0,0 1 22 0,-2-2-26 15,0 3 15-15,2-2-39 0,0-1 0 16,-3 1-9-16,3-2-21 0,-2 1 21 0,2-1 29 15,0 1-4-15,0 0-11 0,-2-1-12 0,4 0 1 16,-2 0-2-16,0 0-9 0,0 0-8 0,0-1-22 16,1 0-6-16,3-2-11 0,-3 0 11 15,2-1-10-15,2 0-6 0,5-7-2 0,-2-3-9 16,1 0-3-16,1 0-1 0,-1-1-10 16,2-2-12-16,2-2 19 0,-2 2-12 0,-3-1-10 15,2 0 2-15,-2-2-1 0,0 4-4 0,1-1 3 16,-4-1 1-16,1-1-8 0,1 2-21 15,-1-1 12-15,0 4-9 0,1 4-1 0,-2-3-2 16,-3 0-13-16,6 0 7 0,-1 2 13 16,-4 2-4-16,2 0-13 0,-2 2 19 0,1 1-9 15,-2 0-11-15,1 1-2 0,0 2-9 0,-2-1 3 16,0 0 0-16,0 2-13 0,1 1-7 16,0-1 4-16,-2 0-9 0,3 1 12 0,-1 1-9 15,-2 0-8-15,0 0 5 0,0 0-11 16,0 0 16-16,16 12-6 0,-13-6-8 0,5 5 8 15,0 2-2-15,-1 1-10 0,0 0-6 0,2-1 10 16,2 5 8-16,-4-2-8 0,2 2-10 0,0 0 9 16,-2 2 6-16,1-1-4 0,0-1 9 0,-3 1-2 15,0 2-4-15,2-4-11 0,-1-2 0 16,-1 2 0-16,-1 0 0 0,1-5 0 0,0-2 0 16,-3-2 0-16,1-3 0 0,-3 4 0 0,0-3 0 15,2 1 0-15,-2-5 0 0,2 2 0 16,-2 1 0-16,1-4 0 0,0 4 0 0,-1-4 0 15,0 0 0-15,2 0 0 0,-1 2 0 16,-1-3 0-16,0 0 0 0,0 0 0 0,0 0 0 16,-14 3 0-16,6-3 0 0,1 0 0 0,-18-2 0 15,14 2 0-15,-6 0 0 0,-21-9 0 0,15 6 0 16,1-3 0-16,0 6 0 0,2-1 0 0,1 0 0 16,-2-1 0-16,2 2 0 0,11 0 0 15,-3 0 0-15,-1 0 0 0,1 0 0 0,0 0 0 16,1 0 0-16,3 0 0 0,0 0 0 0,7 0 0 15,-8 0 0-15,8 0 0 0,-8 0 0 16,8 0-255-16,-7 0-34 0,9 0-139 0,-2 0-37 16,5-1 41-16,2 1-244 0,0 0 43 15,0-1 70-15,2 1 50 0,1 0 25 0,5 0 28 16,4 0 10-16,20-10 38 0,-18 4 57 16,1 4 26-16,3-5 24 0,1 3 17 0,-1-3 21 15,1 3 12-15</inkml:trace>
  <inkml:trace contextRef="#ctx0" brushRef="#br1" timeOffset="-170932.67">14191 13728 661 0,'4'-6'405'0,"-1"1"-58"15,0 0-27-15,0 0-23 0,-2 2-38 16,1-1 8-16,1 2-7 0,-3-3-36 0,0 2-10 15,4 2-9-15,-3-3-41 0,0 2-9 16,0 1-17-16,-1 1 22 0,0 1-4 0,-1 3 7 16,0-2-3-16,0 2-22 0,-2 3 0 0,2-1-2 15,-5 13 3-15,-1-1-2 0,1 1 6 0,-2 0-30 16,-2 3 0-16,1-3 15 0,0 4-41 16,-1-2-2-16,-2-1-4 0,2 3-6 15,-2-4-11-15,1 2-10 0,2-2 7 0,-5-1-5 16,5-1-10-16,-2 0-21 0,3-2-15 0,-1-1-22 15,2 2 2-15,0-10-23 0,2 4-31 0,1-5-9 16,0 3-33-16,1-3-16 0,1-1 11 16,1-1-114-16,-1 0-17 0,1-3-48 0,-2 1-41 15,3-1 28-15,0 0-198 0,-1-5 19 0,1 3 25 16,0-2 50-16,1 0-7 0,1-2 25 16,-1 1 59-16,-1-2 24 0,0 0 27 0,1 0-23 15</inkml:trace>
  <inkml:trace contextRef="#ctx0" brushRef="#br1" timeOffset="-170582.69">14017 13889 801 0,'0'-8'335'0,"0"1"-23"15,0-1 0-15,-1-1-19 0,1 1-36 0,-2 1 2 16,2-1 11-16,0 8 0 0,0-7-6 16,0 0-17-16,0 7-24 0,0-9-4 0,0 2-10 15,0 7-25-15,0-8-13 0,0 8-17 0,0 0 5 16,12-12-11-16,-7 13-7 0,0 2-13 0,9 2-7 15,1 9 12-15,1-3 2 0,3-1-15 0,-5 4 15 16,3 0-14-16,-3 0-25 0,2 0-9 16,-4 1-8-16,2-4-9 0,0 5 11 0,-5-5 10 15,4 0-25-15,-6 1 16 0,0-4-25 16,4 5-23-16,-3-3 33 0,-2-4-2 0,-1 0-28 16,1-1-8-16,0-1-7 0,-1-1 11 0,0 1-11 15,7 5 0-15,-6-6-41 0,0 4-21 0,-3-6-2 16,1 1-29-16,0 0-32 0,-3 0-43 15,2-1 15-15,-2-1-149 0,0 0-74 0,-1 0 33 16,0 0-306-16,0 0 34 0,0 0 37 16,0 0 86-16,8 0 2 0,-8 0 88 0,9 0-11 15,-2 0 49-15,23-18-19 0,-7 14 72 0,1-1 24 16,-3 0-62-16</inkml:trace>
  <inkml:trace contextRef="#ctx0" brushRef="#br1" timeOffset="-170249.7">14967 13953 893 0,'1'-3'359'15,"2"2"-1"-15,-1 0-46 0,-1-1 14 0,1 1-18 16,0 0-41-16,-3-3-48 0,1 3-2 16,-3-1-26-16,1 2-7 0,-3-4-19 0,-3 4-3 0,-1-1-36 15,-13-2 2-15,-2 1-15 0,1 1-13 16,-5-3 5-16,3 4-24 0,0-1-29 0,1-1-18 16,0 0-3-16,3-1-5 0,3 0-120 15,12 3-69-15,-7 0-32 0,3 0 19 0,2 0-260 16,8 0-30-16,-7 0 2 0,7 0 75 15,-7 10 28-15,11-7-2 0,1 0 42 0,3-2 19 16,6 6-18-16,4-3 59 0</inkml:trace>
  <inkml:trace contextRef="#ctx0" brushRef="#br1" timeOffset="-170040.73">14913 14086 635 0,'0'3'431'0,"0"-1"-72"15,-1 1 26-15,0-2-12 0,-3 1-29 0,0-2-34 16,1 2-41-16,-3 0-18 0,-2-2-28 0,3 1-34 16,-4-2-17-16,1 2-14 0,8-1-38 15,-14 0-45-15,2 0-21 0,-1 0-4 0,0 0-162 16,0 0-87-16,-20-11 18 0,23 6-297 16,0 4 37-16,-1-1 37 0,4 2-1 0,-1-6 66 15,3 3 37-15,-10-1-7 0,4 1-32 16,11 3 7-16</inkml:trace>
  <inkml:trace contextRef="#ctx0" brushRef="#br1" timeOffset="-160223.32">15268 13962 561 0,'0'0'245'0,"0"0"-23"0,0 0-14 15,0 0-16-15,0 0-11 0,-14 0-17 16,14 0-20-16,0 0 4 0,0 0-23 0,0 0-10 16,0 0-15-16,0 0-15 0,0 0 16 0,0 0-20 15,0 0-11-15,0 0 4 0,0 0-19 16,0 0 2-16,0 0 15 0,0 0-7 0,0 0-29 16,0 0 12-16,0 0 12 0,0 0-5 15,0 0-9-15,0 0 8 0,0 0 15 0,0 0 7 16,0 0-15-16,0 0-8 0,-19 26 14 15,22-6-9-15,-3-11-4 0,0 6 7 0,0 1-5 16,0-3 6-16,0 3-1 0,0-2-8 0,-15 18-21 16,13-18-3-16,1-2-4 0,0-6-12 0,1 2-1 15,0-2 15-15,0 1 3 0,0-4 18 16,0 2 1-16,0-1 30 0,0 0 4 0,-2-1 11 16,2-2-10-16,0 1 6 0,0-1-19 0,0-1-1 15,3-1-2-15,-2-1-21 0,1 0 5 16,0-3-16-16,1 1 7 0,7-8-6 0,-3 5 3 15,1-6-7-15,-4 3 0 0,5-2-18 0,0-2 7 16,1 0-12-16,0 2 11 0,2-2-7 16,-3 2 6-16,1-4-6 0,-2 8 8 0,-2 2-23 15,-1 1 6-15,-2-1 2 0,2 3 6 0,-3 1-3 16,2-4-8-16,-4 5-9 0,3-1 14 16,-1 1-7-16,1 1-3 0,-1 0 8 0,2 0 1 15,-4 0-10-15,0 0-8 0,0 0-1 16,7 0 19-16,5 12-10 0,-8-8 15 0,0 1 1 15,0 0-26-15,-1-1 0 0,-2 3 11 0,6 8 1 16,-4-3 11-16,0-4-1 0,-2 2-3 16,0-4 3-16,-1 0 8 0,0 0 0 0,0-6-14 0,0 0-4 15,0 8 4-15,0-8 12 0,0 8-20 16,0-8 16-16,0 7-8 0,0-7 0 0,0 9-16 16,0-9 4-16,0 0 6 0,0 7 5 15,0-7 10-15,0 0-11 0,0 0 19 0,-4 12-8 16,7-14-12-16,-2 0 7 0,4-2-5 0,-1 0 2 15,10-7 9-15,-1-3-6 0,0 1-7 16,3-2-1-16,3-3 7 0,-6 2-10 0,6 1 1 16,-2 1 10-16,0 1-14 0,-3 0 9 0,-6 6 1 15,0 1 2-15,-1 3-2 0,-1-2-12 16,-1 1 9-16,-1 4-4 0,-4 0-2 0,0 0 8 16,0 0 1-16,8 0 3 0,-8 0-7 0,7 0 3 15,10 20 1-15,-9-12 1 0,-1 0-12 16,0 5 12-16,-1-2-10 0,4 2 11 0,-3 0-7 15,-2 4 4-15,1 0 1 0,-2-6 3 16,-1 7-1-16,-2 1 4 0,1-5-9 0,-2 0-3 16,3-3 11-16,-2 0-1 0,-1-1 0 0,0-2 3 15,0-8-10-15,0 7 11 0,0 1-1 0,0 0-12 16,0-8 4-16,0 8 10 0,0-2-3 16,0-6 5-16,0 8-10 0,0-8 9 0,0 8-12 15,0-8-12-15,0 7-19 0,0-7-54 0,0 0-18 16,0 7 9-16,0-7-139 0,0 0-45 15,0 0-13-15,0 0 30 0,0 0-228 0,7 12 18 16,-5-12 38-16,2-1 30 0,1 1 17 16,-1-2 45-16,5 0 22 0,-3 0 40 0,11-4 27 15,0 0-63-15</inkml:trace>
  <inkml:trace contextRef="#ctx0" brushRef="#br1" timeOffset="-159533.36">16079 14067 840 0,'4'-11'255'15,"-4"1"-34"-15,1 1-9 0,1 0-28 0,-2 2-30 16,0 3 0-16,0 4-2 0,0 0-40 16,0-9-17-16,0 9-7 0,-12-18-6 0,5 5 12 15,-3 7 5-15,1 1 3 0,3 2-8 0,-3-1-19 16,1 1 11-16,3 2-11 0,-1 1-3 0,-2 0 37 15,8 0-48-15,-11 0 26 0,0 0-18 16,-15 13-5-16,18-6 0 0,-6 6-9 0,5-2 9 16,-3 2-6-16,0-2 3 0,4 3 16 15,-1-2-30-15,5 0 14 0,0-2-8 0,-1 0 3 16,5 1-11-16,0-11 8 0,0 7-2 0,0 1-23 16,0-8 4-16,16 27 0 0,-10-19 5 15,0 0 5-15,4-2-12 0,-3-3-13 0,-1-2 7 16,3-1-16-16,-9 0 1 0,8 0-11 15,-2 0 11-15,2 0-3 0,15-10 22 0,-8 5-13 16,-1-8-7-16,-6 8-3 0,4-10 12 0,-2 2-10 16,-1-3 5-16,-1 0-7 0,0 1-5 15,-3 1-9-15,1 3 8 0,-3 1 7 0,1 3 9 16,-1 0-4-16,0 1-14 0,-1 2 2 16,-1-1 23-16,2 1-10 0,-2-1-16 0,2 1-3 15,-3 4 10-15,1-1 0 0,-1 1-15 0,0 0 2 16,0 0-1-16,0 0-18 0,0 0 28 15,0 14 6-15,0-9-21 0,0 5 1 16,0-1 2-16,2 12 19 0,-2 2 15 0,3-4 12 16,0 1-12-16,-2-5 3 0,0 7 0 0,0 1 1 15,-1-2 12-15,0-2-5 0,0-8-15 0,0 6 2 16,0 2 5-16,0 1 7 0,0 2-3 16,-9 19 11-16,6-20-16 0,-6 0 3 0,2-1-6 15,-2-1-13-15,2-2 21 0,-3 0 2 16,-3-2-7-16,0-1 8 0,0-3-2 0,-1 1-12 15,-1 2 5-15,2-5 5 0,-1-1-18 16,5-1 8-16,-4 1-14 0,3-3 2 0,3-3-3 16,0-1 17-16,-1 1-1 0,4-2-29 0,4 0-37 15,0 0 5-15,-9 0-116 0,9 0-68 0,-5 0-77 16,-3-14 29-16,10 8-237 0,-1 0 36 16,7-11 47-16,1 2 45 0,2-2 11 0,2 0 16 15,4 2 45-15,-2-2 14 0,5-1 17 0,-2 3-27 16</inkml:trace>
  <inkml:trace contextRef="#ctx0" brushRef="#br1" timeOffset="-146594.15">16658 14103 347 0,'0'0'269'0,"0"0"-29"15,0-15-22-15,0 15-10 0,0 0-9 16,0 0-18-16,18-23-3 0,-15 19-20 0,-1 2-17 16,1 0 21-16,-2 1-38 0,2 0-12 15,-3 0-15-15,1-1 19 0,1-1-26 0,0 2-23 16,-1-1-9-16,-1 2 9 0,1-3-4 16,-1 3-27-16,2-1 32 0,-4 0-32 0,2 1 10 15,-1 0 24-15,0 0-9 0,-3 2 12 0,0 0-8 16,-2 1 24-16,-1 1-21 0,-8 3-9 15,0 1-5-15,-3 0-6 0,4-2-3 0,2 5-22 16,-3 0 9-16,3-2-2 0,1 0-18 0,-1 0 29 16,5-1-8-16,0 1 2 0,3-4-27 15,2 2 8-15,-2-1 15 0,2-1-4 0,0 1 12 16,2-6-7-16,12 19-3 0,-9-9-3 16,5 1-4-16,1-4-1 0,3 4 23 0,0-2-6 15,4 4-11-15,-2-3-11 0,0-2 22 0,-1 2-17 16,-3-3 6-16,4 1-13 0,-6-2 19 15,-1 0-19-15,0-3 9 0,-1 0-32 0,-1 2 44 16,-1-3-27-16,0 1 2 0,0 1 0 16,-2-2 6-16,0 0-16 0,1 4 13 0,-2-2-3 15,-1 0 6-15,0 0-1 0,0-4-4 0,0 10 15 16,-17 11 12-16,6-7-37 0,-3-3 24 16,3-3 1-16,-4 1-5 0,2-4 1 15,-2 2-9-15,4-1-11 0,0 1-2 0,1-5 14 16,1 1-3-16,2 0-7 0,1-3-32 0,2 1 2 15,4-1-92-15,0 0-75 0,0 0-55 0,0 0 24 16,-8-12-245-16,10 8 3 0,2 0 8 16,0 1 75-16,8-6 16 0,-4 3 19 0,6-4 50 15,-3 2 11-15,4 1 15 0,-3-2 36 16</inkml:trace>
  <inkml:trace contextRef="#ctx0" brushRef="#br1" timeOffset="-146300.17">16905 14229 672 0,'1'-5'339'15,"2"2"-49"-15,-3 1-41 0,1-1-6 0,-1 1-43 16,1 2-12-16,1 0 15 0,0 2-31 16,0 1 2-16,-2-1-9 0,2 4-25 15,1-1-16-15,-3 3 24 0,3 0 4 0,1 10-3 16,-1-1-27-16,1 4-15 0,-3-1 5 0,0-3-16 15,2 4-29-15,-3-7 19 0,0-1-16 0,1-2-22 16,-1 7-7-16,1-3 10 0,-1-6-9 0,0-9-35 16,0 9-2-16,0-2 0 0,0-7-84 15,0 8-39-15,0-8-34 0,0 8-37 0,0-8 18 16,0 0-227-16,0 0-51 0,-2 10 44 16,2-12-6-16,0 1 30 0,1-1 86 0,-1-3-52 15,3-1 11-15,4-12 37 0</inkml:trace>
  <inkml:trace contextRef="#ctx0" brushRef="#br1" timeOffset="-146103.18">16982 14073 303 0,'-2'-12'416'0,"0"3"-31"0,1 0-42 0,-3 4-28 0,4-2-61 16,-3 3-33-16,3 1-42 0,-1-1 6 15,0-1-27-15,1 2 3 0,0 3-61 0,0 0 5 16,0 0-18-16,0 0-16 0,0 0-42 0,11-15-19 15,-8 15-52-15,2 0-56 0,-2 2-34 16,1 0 14-16,0 0-221 0,-1 3-50 0,-1-1 45 16,0 3-8-16,2-2 52 0,4 9 8 15,1-3-14-15</inkml:trace>
  <inkml:trace contextRef="#ctx0" brushRef="#br1" timeOffset="-145563.21">17129 14167 585 0,'4'4'297'16,"1"2"-29"-16,-2-2-23 0,6 9 10 16,0-1-40-16,0 1 10 0,-2 2-24 0,-1-6-6 15,-3 2-14-15,2 6-20 0,-1-1 5 0,-3-4-18 16,-1 0 37-16,1-1-26 0,1-2-20 0,-1 0-26 16,-1 0 27-16,0-2-20 0,0 1-17 15,0 1-12-15,0-1 0 0,0 5-5 0,0-2-2 16,0-1-13-16,0-2 2 0,0 0 5 0,0-2-15 15,0-6-10-15,0 8 19 0,0-8 20 16,0 7 7-16,0-7 0 0,0 0-13 0,0 0-2 16,5 10-13-16,-3-12-5 0,3-2-7 0,6-6-13 15,-2-1 4-15,6-6-20 0,-1 3-3 16,1-4-4-16,1-2 8 0,2 0 6 0,-1-1-11 16,0 3-8-16,0-1-6 0,-2 5 7 0,0 2-2 15,-4-3-13-15,0 3 9 0,-3 6-9 16,-2 0 9-16,-2 2-10 0,-1 1 1 0,2 0 10 15,-4 2-9-15,3 1 4 0,-4 0-7 16,0 0 0-16,7 0 2 0,12 17-12 0,-12-9 8 16,6 2 4-16,-4 3-13 0,1-2 16 0,3 3-6 15,-4 0 4-15,0-1 0 0,1-1-11 0,-1 2 15 16,-5-3-5-16,6 2-5 0,-6-2-1 0,-2-2 7 16,1 0 3-16,-1-1-7 0,0-1-5 15,0-1 8-15,-2-1-2 0,0-5-3 0,0 0 2 16,0 0 1-16,0 9-1 0,0-9-7 15,0 8-2-15,0-8 1 0,0 7-14 0,0-7-26 16,0 0-25-16,0 7 7 0,0-7-125 0,0 0-38 16,0 7-40-16,0-7 23 0,0 0-270 15,0 7 2-15,0-7 38 0,0 0 14 0,0 0 47 16,0 0 49-16,0 7 24 0,0-7 5 16,0 0 47-16,12 11 21 0,-7-10-1 0</inkml:trace>
  <inkml:trace contextRef="#ctx0" brushRef="#br1" timeOffset="-138225.66">7206 9944 685 0,'0'0'204'16,"0"0"11"-16,0 0-32 0,0 0 13 0,0 0-9 15,0 0-26-15,0 0-25 0,0 0 4 16,0 0-13-16,0 0 7 0,0 0-18 0,0 0-11 16,0 0 15-16,0 0 14 0,0 0-37 15,0 0 11-15,0 0-24 0,0 0 9 0,-13 0-19 16,13 0 2-16,0 0-16 0,0-16 12 0,0 16-12 15,-29-16 32-15,26 14-44 0,0 1 7 16,0 0-7-16,-1-1 14 0,1 0-24 16,0 0 14-16,-1 1-23 0,-1-1 0 0,1-1 7 15,0 2-3-15,1-1-4 0,0 2-3 0,-2-1 2 16,2 1-9-16,1 0-11 0,-2 0 20 0,0-1-4 16,4 1 2-16,0 0-2 0,0 0-13 15,-9 0-3-15,3 0 0 0,-14 15 21 0,5-8-1 16,1 0-4-16,1 1 5 0,-1-2-3 15,2 2-12-15,-1 0 12 0,4 2-3 0,-4-2-2 16,3 4 7-16,2-7-20 0,2 2 3 16,-1-1 3-16,3-2 12 0,1 2-8 0,-5 6-6 15,3-2 8-15,0-2 19 0,1-1-1 0,3 2-2 16,-1-4 2-16,0 3 3 0,2-1-5 16,0-4-6-16,-1 4-4 0,1-7 7 0,0 7 3 15,0 0-8-15,0 0-9 0,0 1 2 0,0 4 9 16,10 19-8-16,-4-17-11 0,3 1 9 15,-5-6 9-15,4 1-4 0,-1 0-10 0,5 0-1 16,-2-1 16-16,4-1-11 0,-1 0-7 16,2-4-12-16,-6-1 9 0,8 1 4 0,-3-2-1 15,-4-2 4-15,1 0-5 0,-2 1 0 0,-9-1-10 16,7 0-5-16,6 0 7 0,-1 0 6 16,10-12-7-16,-13 9-2 0,7-4 12 0,-5 1-13 15,-2 2-1-15,0 0-1 0,-2 0 4 16,0 0 5-16,-2-1 2 0,5-3-3 0,-1 0-3 15,-2 3 12-15,-1-1 0 0,-2 0-17 0,0 1 3 16,-2 2 1-16,1-1-17 0,-2 1 23 0,3-1-14 16,-3 2-1-16,-1-2 7 0,4 0 7 15,-4 1-7-15,3-1 3 0,-3 0-13 0,1 0 19 16,0-1-8-16,-1 2 10 0,0-5-14 16,1 5 10-16,-1-2-9 0,2-1-1 0,-2 2 7 15,0 1 18-15,0-2-4 0,0 1-4 0,0-2 14 16,0 4-11-16,0 2 3 0,0 0-4 0,0 0 0 15,0 0 0-15,0-9 0 0,0 9-14 16,0-7-1-16,0 7 16 0,0 0-16 0,0-8 2 16,-12-2 21-16,11 9-6 0,-2 0 1 15,1-1 0-15,1 1-3 0,-2-1 5 0,0-1-9 16,0 3-7-16,-3 0 8 0,1 0-6 16,0 0 15-16,-2 0-12 0,7 0 3 0,-8 0 4 15,1 0-7-15,1 0-1 0,-8 0 2 0,-15 15-14 16,17-13 19-16,3 0-1 0,2 0-14 15,-1-1 18-15,3 1-9 0,0 1-3 0,-2-2 2 16,2-1 7-16,0 3-7 0,1 1 6 0,0-2-5 16,0 0 14-16,-1 1-2 0,-7 4-8 0,4-1-3 15,0-4 16-15,3 3-22 0,-1-3-3 0,3 1 19 16,1 0-7-16,-2-2-2 0,3 1-14 16,-2-1 17-16,2-1-19 0,-1 1 8 0,1 1-12 15,1 0-35-15,0-2-27 0,-3 1-72 16,3-1 12-16,2 0 15 0,-1 0 9 0,0 1 12 15,1-2-505-15,-1 1 36 0,2-1 56 16,-2-1 61-16,1 0 21 0,1 2-1 0,1-1 89 16,2 0 12-16,-2-1 18 0,4 4-14 0,1-2 56 15,6 0-10-15</inkml:trace>
  <inkml:trace contextRef="#ctx0" brushRef="#br1" timeOffset="-132303.01">17984 14212 430 0,'0'-14'188'0,"0"14"3"15,13 0-25-15,-13-14 11 0,19-5 0 0,-18 13-27 16,1 2 4-16,0-1 14 0,-1 0-1 0,1-1-5 16,-1 1-11-16,-1 1 2 0,0-1-21 0,0 0-7 15,0-1-17-15,0 6-11 0,0 0-1 0,0 0 1 16,0-8-9-16,-14-3 3 0,0 2-20 15,4 4 25-15,-3-1-18 0,0 2 1 16,-5 0-6-16,5 3-8 0,3 1 6 0,2 0-7 16,-3 0-6-16,2 0-6 0,0 0 12 0,-14 19-6 15,8-13-12-15,2 6 18 0,3-1-1 0,-1 2-4 16,5 2 0-16,-3 2-24 0,3 0 24 16,-2 3-2-16,3 5-13 0,0-1 4 15,0 2-6-15,-2 2 5 0,3 3-21 0,2-6 15 16,-3 1-5-16,2-1-2 0,2 0-1 0,0-3-24 15,1 2-8-15,0-14 20 0,0 4-11 0,0 2 25 16,14 15-15-16,-4-17 1 0,3-2-14 0,5-2-12 16,-2-4 24-16,5-2 5 0,-1-1-19 15,-10-3 2-15,7 0 16 0,0 0-17 0,21-17-12 16,-16 9 10-16,-2-3 4 0,-4-2-11 16,-1-2 4-16,-4-1 1 0,2-2 17 0,-4-4-5 15,-5 1-7-15,1 2-12 0,-1 0 19 0,0 1-15 16,-4 6 1-16,1 0 6 0,-1 2-8 15,0 2 7-15,0 8-10 0,0-9-1 0,0 2 18 16,0 7-17-16,0-9 7 0,-17-13 9 0,12 15 3 16,0 1-30-16,-2 2 16 0,0-1-2 15,-2 3-4-15,1 0-3 0,0 1 22 0,-1 1-20 16,-2 0 20-16,-4 0-11 0,-16 12 11 16,15-4-7-16,0 2 0 0,1-1 13 0,1 2-18 15,2 0 7-15,1 6-9 0,2-4 3 16,0 0 5-16,9-2-7 0,-5-1-12 0,4-2-9 15,1-2-22-15,0-6 4 0,0 0-88 0,0 8-58 16,0-8-47-16,0 0-43 0,0 0 26 16,11 11-231-16,-7-12 8 0,-1 0 51 0,-1-4 34 15,2 3 23-15,-2-4 32 0,2 1 1 16,0 0 16-16,3-8 79 0,-4 3-40 0</inkml:trace>
  <inkml:trace contextRef="#ctx0" brushRef="#br1" timeOffset="-131516.06">18242 14602 309 0,'-1'6'372'16,"1"-2"-52"-16,-3 0-25 0,3 0-29 0,-1-1-5 15,1 1-10-15,0-1-8 16,0-1-29-16,0 3 37 0,-1-4 9 0,2 0-13 0,-1 1-25 15,-1-2-11-15,1 0-19 0,1 0-13 16,-2-2-20-16,2 0-23 0,-1-1 6 0,1-1-8 16,2-1-9-16,-3-3-18 0,3 3-11 0,4-15 0 15,-2 1-1-15,3-3-8 0,0-1-14 0,3 1 0 16,1 0-7-16,-2-2-10 0,5 1-9 0,-2 1 9 16,1-2-2-16,0 3 7 0,0 2 10 15,-1-1 2-15,-1 5-21 0,-1-2 15 16,-2-2-10-16,-1 9-1 0,0-2 2 0,0 5-4 15,-4-1 25-15,3 2-17 0,-5 0-17 0,1 2-11 16,-2 1 6-16,3 2-13 0,-2-1 10 0,-2 0 12 16,3 0-30-16,-2 1 14 0,-1 1 5 15,0 0-30-15,0 0 0 0,0 0 8 0,0 0-4 16,9 13 1-16,-9-8 15 0,5 13-37 16,-2-5-1-16,-2-1 12 0,-1-1-4 0,3-1 22 15,-2-1-21-15,3 9 2 0,-2 2 1 0,2-1 16 16,0-2-16-16,-2 2 9 0,2-2-6 15,0-3 20-15,0 0-29 0,2-1 33 0,-3-2-27 16,1-1 2-16,0 3 11 0,-2-1-15 16,2-6 5-16,-3 1-11 0,1 0 31 0,0-3-25 15,-2 1 6-15,1-1 5 0,1-3-24 0,-2 4 1 16,0-5 2-16,0 0-1 0,0 0 4 0,-12 11-1 16,7-9 53-16,-2-1-6 0,-9 6-1 15,3-5-22-15,-5 2 25 0,4-2 7 0,-5-1-41 16,7 0 12-16,1 2-1 0,0-3 6 0,11 0-18 15,-10 0 11-15,2 0 4 0,0 0 1 0,2 0-12 16,-1 0 2-16,7 0 0 0,-11 0-8 16,3 0 1-16,8 0 0 0,-9 0-80 0,3 0-51 15,-7-11-55-15,9 9 17 0,4 1-146 16,-4 0-54-16,-1-2 33 0,2 1-238 0,2 2 44 16,-4 0 49-16,3-1-50 0,-1 1 74 0,3 0 30 15,0 0 42-15,0 0-31 0,0 0 63 0,-4 1 32 16,6-1 17-16,-1 0 2 0,1 4 39 15</inkml:trace>
  <inkml:trace contextRef="#ctx0" brushRef="#br1" timeOffset="-131071.09">18953 14287 401 0,'4'-7'383'0,"-2"1"-45"0,0 1-38 16,0 2-19-16,-2-1 1 0,0 0-34 0,3 2 0 16,-3-2-9-16,1 0-13 0,-1 1-15 15,1 1-24-15,1 1-6 0,-2 0-46 0,0 0 15 16,-2 1-5-16,1 1 3 0,1 0-8 0,-1 0-19 15,-2 4-5-15,-1-1 8 0,-3 10-7 16,-3 0-7-16,1 1 0 0,-4 2-11 0,1-2-7 16,-4 6-4-16,0-3-8 0,0 2-4 0,-2-1-10 15,0 0 4-15,0 1-2 0,-1-1-17 16,1-2-5-16,3 2 1 0,-2 1-3 0,-1-4 12 16,7 1-19-16,-1-1 2 0,3-1-22 15,-2-4 12-15,3 1-10 0,2-3 11 0,-1-3-13 16,5 0-7-16,-1 0-14 0,-2-2-19 0,4-2-32 15,-2 2-7-15,1-2-37 0,-1 1-18 0,-1 0 12 16,4 0-103-16,-2-2-32 0,2 0-28 16,-3 1-29-16,3-2 30 0,-4 0-241 0,4 0 31 15,0 0 22-15,0 0 56 0,0-2 42 16,1 1-24-16,2 0 79 0,-2-2 19 0,3 0 17 16,0-1-20-16</inkml:trace>
  <inkml:trace contextRef="#ctx0" brushRef="#br1" timeOffset="-130541.12">18673 14293 764 0,'0'-5'372'0,"0"1"-52"0,0-2-33 0,0 4-22 15,-1-3-32-15,1 3 8 0,-1-2-20 0,-2 1-25 16,3 0-6-16,0 2 0 0,3-3-8 0,-3 4 2 16,-2-1 12-16,5 0-5 0,-2 3-16 15,0 0-16-15,2 0-7 0,1 2 3 0,-2 1-8 16,9 5 4-16,-2 1-26 0,3 5 6 16,-2-6-22-16,2 6-4 0,2-1-24 0,0 2-1 15,-1-1 1-15,-2 1 7 0,0-2-13 0,0 2-12 16,1 0-4-16,-2-2 6 0,-3 0-17 0,3 1-2 15,-3-2 4-15,-3-2 19 0,2 2-13 16,-2-1 11-16,1-5 0 0,-1-2-17 0,-1 1-4 16,1-1 22-16,-2-1 3 0,0 0-3 0,0-1-1 15,2 0-4-15,-2 2-9 0,1-2 6 16,-2 0 13-16,2-3-5 0,-2 4-18 0,2-3 14 16,-1 2-5-16,-1-3-6 0,1 1-11 0,0 1 4 15,0-2-17-15,0 3 11 0,-2-3-7 16,3 1-3-16,-1 0-21 0,-2 0 1 0,1-2 5 15,1 2 3-15,-2 0-14 0,2-2 10 0,-2 1-19 16,0 0-21-16,2-1 2 0,-2 3-71 0,0-3-35 16,0 0-58-16,0 0-66 0,-2 0 22 15,2 0 24-15,0 0-487 0,-2-2 57 0,-1 1 21 16,-1-1 91-16,3-2 56 0,-3 2 24 16,0-2 28-16,1-1 37 0,-1 1 38 0,-1 1 46 15,-9-8-11-15,2 2 41 0,4 1-12 0,-4-4-40 16</inkml:trace>
  <inkml:trace contextRef="#ctx0" brushRef="#br1" timeOffset="-128508.25">19606 14446 234 0,'0'0'319'0,"0"0"-37"0,0 0-40 16,0 0 7-16,0 0-34 0,0 0-11 0,0 0 18 16,0 0-24-16,0 0 9 0,0 0-28 15,0 0 12-15,0 0-19 0,0 0-17 0,0 0 29 16,0 0-16-16,0 0-2 0,0 0-25 0,0 0-8 15,0 0 5-15,0 0-11 0,-32-11-7 0,15 14-1 16,10-3-20-16,-20 2-17 0,6-2-16 0,1 1 12 16,1-1-5-16,-1 0-10 0,9 0-7 15,-5 0-10-15,-2 0 8 0,-2 0-21 0,0 0-13 16,-1 0 5-16,0 0-1 0,4 0 3 16,2 0-6-16,2 0 0 0,3 0 5 0,1 0-16 15,2 0 16-15,7 0 4 0,-7 0 0 16,7 0-4-16,-13 10-7 0,12-9 4 0,6 0 8 15,-2 1-6-15,4-1 0 0,10 2-5 0,2-2 5 16,3 1-17-16,0-2 10 0,1 0-6 0,-12 0 0 16,8 0 4-16,4 0 0 0,2 0-7 15,-1 0-5-15,-1 0 7 0,-3 0-2 0,0 0-1 16,12-16-9-16,-21 16 2 0,-2 0 4 0,-4 0-3 16,0-1 12-16,-3 1 2 0,0 0-6 15,-2 0-5-15,-4 1-1 0,2-1 11 0,-3 2-2 16,0 0-4-16,-12 3-14 0,5-4 9 15,-4 5-2-15,-2-4 11 0,5-2 5 0,-5 6 0 16,5-3-8-16,-5-2-12 0,-1 2 14 0,5 0-4 16,-2-1-3-16,3 0 10 0,1-2-14 0,1 3 8 15,4-3 1-15,0 0 0 0,7 0-17 16,0 0 9-16,-10 0-12 0,3 0-9 0,7 0-51 16,-9 0-35-16,9 0 9 0,-6 0-170 0,6 0-51 15,0 0 28-15,-8-13 27 16,12 10 28-16,-2 0-268 0,11-3 30 0,-4-1 13 0,5-2 79 15,0 0-21-15,4 2 26 0,0 0 24 16,5-1 66-16,1-3 42 0</inkml:trace>
  <inkml:trace contextRef="#ctx0" brushRef="#br1" timeOffset="-128139.27">19977 14030 716 0,'1'-5'331'0,"1"1"-1"16,-2 0-36-16,1-1-31 0,1 2-14 16,-2 0-46-16,0-1-39 0,0 3 9 0,2-1-18 15,-1 2 36-15,0 2-22 0,1 0-17 16,-2 4-3-16,1 0-11 0,0 3 8 0,1 12-10 15,0 0-8-15,-1-1-11 0,2 3-21 16,0-1-3-16,0 2-3 0,1-1-2 0,-4 2-7 16,4-3-16-16,-2 2-6 0,4-2-19 0,-3-4 16 15,1 4-23-15,-2-3-25 0,0-4 0 0,1-2-9 16,0 5-1-16,-3-6-126 0,3-1-46 16,-3-2-50-16,0-1-39 0,3-2 23 15,-3-1-226-15,1 1 21 0,0-4 34 0,3 3 50 16,0-3 0-16,0 2 23 0,1 0 24 0,1-2 17 15,10 5 30-15</inkml:trace>
  <inkml:trace contextRef="#ctx0" brushRef="#br1" timeOffset="-127875.28">20310 14487 646 0,'3'-3'362'0,"1"3"-74"0,-1 0-2 16,1 0-16-16,-4 0-17 0,0-2-16 0,2 1-48 15,-2 0-10-15,-2 0-21 0,-2 1-16 16,-3-5 6-16,0 5-15 0,-14-3-1 0,-1 2-4 16,0-1 0-16,0 0-11 0,-5 0 0 0,0 2-36 15,13 0 10-15,-7 0-8 0,-3 0-12 0,-3 0-4 16,-2 0-27-16,0 0 9 0,1 0-3 16,-3 0-36-16,1 0-1 0,-23 10-61 0,30-7-28 15,1-1-52-15,4 1-26 0,5-1-20 16,6 1-40-16,0 1 19 0,3-3-148 0,4 5-69 15,0-2 45-15,5 0-13 0,-2 0 69 0,1 1-5 16,7 4 28-16,-2 0 34 0,5 1-11 0</inkml:trace>
  <inkml:trace contextRef="#ctx0" brushRef="#br1" timeOffset="-127508.3">19921 14621 478 0,'1'4'327'0,"-2"-3"-23"0,2 1-30 0,0 0 36 16,-1 0-45-16,-1-1-32 0,1 0 43 0,0 1-29 15,0-2-3-15,0 1-22 0,1-1-21 16,2 0-17-16,0 1-19 0,0-2-35 0,4 2 1 16,0-1-23-16,13-1-6 0,-9 1-10 0,3 0-21 15,5 0-10-15,1 0 14 0,3 0-15 16,-3 0-4-16,21 11-23 0,-21-5 27 0,-5 1-17 16,-2-1-14-16,-2 0 0 0,-4 1 10 15,-1 0 2-15,-1-2-14 0,0 2 10 0,-4-1 3 16,0-1 11-16,-1-5-25 0,0 0 3 0,0 16 9 15,-16 12-12-15,8-11 0 0,0-9 7 0,-2 6-1 16,0-4-2-16,3-1 0 0,4-1-10 0,-4 1-4 16,5-5 10-16,-2 3-23 0,1 0 15 15,3-1 8-15,0-1-7 0,0-1-13 0,0-4-2 16,0 0-5-16,14 14-19 0,-7-13-48 16,13 5 7-16,2-3-106 0,1-3-36 0,-10 0-37 15,2 0 23-15,5 0-166 0,29-14-135 0,-23 4 81 16,-2 3 17-16,-2-4 37 0,0-2 22 0,-2 1-18 15,-1-5 24-15,-2 0 52 0,-3 1 57 16,-1-1-15-16</inkml:trace>
  <inkml:trace contextRef="#ctx0" brushRef="#br1" timeOffset="-126741.35">20560 14423 394 0,'1'-5'357'0,"-1"0"-58"0,0 1-39 0,2-1-22 15,-2 1-5-15,1 2-7 0,0 1-19 16,-1 1-6-16,3 1 1 0,-2 1-23 0,0 2-20 16,1 0-16-16,0 1 36 0,-2 0-25 0,4 14 6 15,0-1-11-15,0-4-19 0,1 3 2 16,-1-1-12-16,1-1-15 0,-4-2-3 0,2 5 1 15,-1-5-10-15,1-4-16 0,-2 1 9 16,-1-3-17-16,1 0-6 0,-1-3-3 0,2 0-17 16,-2 0 15-16,0-4 13 0,0 0 3 0,0 0 4 15,0 0-18-15,0 0 4 0,7 13-22 16,-6-15 9-16,1-1-5 0,3-1-16 0,-3 0 5 16,9-8-5-16,-1-1 0 0,0-2 5 0,3 0-5 15,-2 1-9-15,0 0-3 0,3 1 2 16,-2 4-13-16,0 0-9 0,-1 1 13 15,0 1-13-15,-5 3 7 0,1 1 6 0,-1 2-5 16,-2 1-2-16,-4 0 3 0,0 0-4 0,0 0-1 16,7 0 8-16,-7 0-17 0,11 11 15 0,-7-7-4 15,-4-1-7-15,4 2 2 0,-2 0-2 16,-1-3 1-16,2 1 13 0,-2 1-17 0,1 0 11 16,0-1-12-16,-1 0 17 0,0 0-17 15,2-2 16-15,-2 2 2 0,2-2-11 0,-2 1-3 16,3-1 15-16,2-1-4 0,-6 0-10 0,0 0 8 15,8 0-12-15,5 0 6 0,14-17 9 16,-12 9 3-16,-4 0-8 0,5 1-5 0,-2-3 7 16,-3 1-3-16,1-1 6 0,-3 2-4 0,-1-1-4 15,-3 3-3-15,1 2 9 0,-2 3-8 16,0-2 1-16,-2 0-7 0,1 2-2 0,-1 0 5 16,1 1 4-16,-1 0-2 0,-2 0-9 0,0 0 4 15,0 0 9-15,0 0-11 0,16 12-2 16,-7-1 16-16,-4-1 0 0,-1-2-2 0,0 0-11 15,-1 1 9-15,0-1-8 0,-1-1 7 0,0 0-7 16,0 0 3-16,1 0 12 0,3 7 2 16,-2-4-11-16,-1-2 14 0,3 1-19 0,-2 0 12 15,-2-1-6-15,5 6 10 0,-3-5 2 16,1-3-11-16,-1 1 2 0,-1-1 3 0,1-2-13 16,-1 1-1-16,-2-2-9 0,3-1-19 0,-3 0-23 15,0 0-58-15,-1 1 14 0,2-2-143 0,-2-1-70 16,0 0 28-16,0 0-278 0,0 0 73 15,0 0 40-15,0 0 1 0,-4 3 56 0,8-3 0 16,1-2 86-16,-1 1 5 0,17-3 21 16,0-3 41-16,-6 1-9 0</inkml:trace>
  <inkml:trace contextRef="#ctx0" brushRef="#br1" timeOffset="-126244.38">21334 14398 491 0,'0'-3'313'16,"-2"-1"-50"-16,2 0 12 0,-1 1-45 0,1 0 29 16,0 0-34-16,-1 1-15 0,1-1-14 15,-2 0-20-15,2 2-26 0,0-2 1 0,0 1-21 16,0 1 1-16,0 1-5 0,0 0-13 0,3 3 4 15,-3 0-15-15,1 1 0 0,1 1-5 16,-1 3-6-16,5 11 9 0,-1-2-16 0,2 1-16 16,0 1 14-16,0-1-4 0,-1 2-15 0,2-1-4 15,-2-5 14-15,3 4-23 0,-1-2 10 16,-2-1-25-16,1-6-10 0,-1 1 16 0,-1-2 15 16,-1 0 0-16,0-5 18 0,-2 1-5 0,2 1 6 15,-1-3-17-15,1 0 4 0,2-2 3 16,-6 0 1-16,0 0-19 0,0 0 6 0,23-15-11 15,-11 3 3-15,-5 0-6 0,1-4-2 0,1 0-18 16,-4 0 12-16,0-1-6 0,2-3-1 16,0 4-1-16,-4-4-2 0,4 3-6 0,-3 4 3 15,0 0-9-15,0 4 5 0,-4 3-4 16,2 0-12-16,0 0 13 0,-1 3-9 0,-1 0-7 16,0 3-20-16,0 0-14 0,0 0-58 0,-6-5 10 15,3 5-113-15,0 0-47 0,1 2-35 16,-1-1 26-16,2 2-191 0,-2-3-35 0,1 2 21 15,2 0 34-15,2-1 28 0,1-1 30 16,-2 4 33-16,2-3 23 0,2 2 22 0,-1-2-36 16,2-1 68-16</inkml:trace>
  <inkml:trace contextRef="#ctx0" brushRef="#br1" timeOffset="-125954.4">21715 14440 565 0,'1'0'418'0,"0"0"-56"0,0 0-45 0,1 0-41 16,-1 0 23-16,2 0-53 0,-2 1 0 16,3 2-31-16,-2-2-19 0,2 4-17 0,0-3-18 15,-2 2-15-15,1 2-1 0,6 8-13 16,-3 1-9-16,-1-2-22 0,-1 3-2 0,0 1-2 16,-1-3-26-16,-2-2 11 0,-1-2-7 0,1 0-12 15,1-2-14-15,0-1 19 0,-2 0-15 16,0 0-14-16,0 1-7 0,0-2-1 0,0 0-6 15,0-2-27-15,0 1-37 0,0-1 5 16,1 0-79-16,1 1-57 0,-2-4-49 0,1 2 23 16,-1-2-132-16,0-1-81 0,0 0-66 0,0-3 76 15,-1 1 30-15,1-3 35 0,1 1-7 0,-1-2 17 16,0 1 70-16,1-3-17 0</inkml:trace>
  <inkml:trace contextRef="#ctx0" brushRef="#br1" timeOffset="-125729.41">21849 14340 722 0,'-1'-5'397'15,"-1"1"-70"-15,1-2-3 0,1 3-42 0,-1-2-3 16,2 4-11-16,-3-3-34 0,2-1-22 16,1 4-15-16,0-1-44 0,0 2-23 0,1-2 11 15,-1 2-19-15,3 0-16 0,-2 0-5 0,-2 3-20 16,1-2-31-16,2-1-3 0,-3 1-112 15,3 3-64-15,-3-4-47 0,0 0 17 0,1 2-298 16,0-2 23-16,0 1 38 0,2 2-6 0,0-3 54 16,-1 0 59-16,2 0 1 0,2 0 14 15,-2 0 20-15</inkml:trace>
  <inkml:trace contextRef="#ctx0" brushRef="#br1" timeOffset="-125169.45">22034 14059 734 0,'4'-4'344'16,"-3"-2"-35"-16,3 3-40 0,1-2 15 0,-1 2-25 15,0 0-28-15,2 1-47 0,1-1-23 16,-1 0-24-16,7-3-11 0,-2 0-1 0,0 4-14 15,-2 1-10-15,1-1-13 0,4-5-14 0,-4 7 9 16,2-1-17-16,-3 1 12 0,-9 0-15 16,6 0-26-16,0 0 4 0,3 0 6 0,-9 0-6 15,17 13-3-15,-2-3-4 0,-4-2 22 0,-4-2-12 16,2 1 10-16,-4 1-11 0,-1-2 18 0,-1 1-32 16,-1 0-3-16,-1 2 27 0,1-3-8 15,-2 2 13-15,0 0 6 0,0 1-11 0,0 4-19 16,-16 18-4-16,6-16 11 0,-4-1 2 15,4 0 4-15,-3-2-9 0,7 0-11 0,-6 0 16 16,2-2-12-16,2-3 5 0,3 1 6 0,0-1 9 16,0 1 0-16,1-4 0 0,2 2 7 0,-1-2 2 15,2 1 17-15,1 1-9 0,0-6 2 16,0 0-6-16,0 5-12 0,0-5 0 0,24 26-6 16,-10-17 0-16,3-2-17 0,-2-3-8 0,4 1 8 15,-2 0-1-15,-1-2-7 0,5 0-16 16,-7-1 10-16,-1 0 5 0,-3-2-5 0,-2 0-3 15,-1 0-5-15,2 2 7 0,-5-2-9 0,1 1-3 16,-1-1-20-16,1 1 1 0,-1-1-12 16,-4 0-34-16,0 0-27 0,0 0 7 0,0 0-123 15,6-4-60-15,-7 2-64 0,-4 2 30 16,4 2-274-16,-2-2 52 0,-2 3 45 0,3-3 33 16,-4 1 69-16,2 0 51 0,-12 2 8 0,4 2 11 15,-3 0 37-15,-3 1-70 0,-1-3 90 16</inkml:trace>
  <inkml:trace contextRef="#ctx0" brushRef="#br1" timeOffset="-112871.19">28179 949 242 0,'0'0'45'0,"-18"-38"36"16,11 25-52-16,-2-9-20 0,0 10-82 16</inkml:trace>
  <inkml:trace contextRef="#ctx0" brushRef="#br1" timeOffset="-109469.4">11709 13373 537 0,'0'0'306'0,"14"0"-36"0,-14-13-31 15,0 13-21-15,0 0-23 0,0 0-5 0,0 0-47 16,0 0-6-16,18-28-24 0,-15 27 0 16,-3-1 1-16,0 2-26 0,0-2 6 0,-2 2 16 15,2 0-1-15,2 4 0 0,-1-3 22 16,0 3-18-16,-1-1-11 0,0 2 15 0,-2 2-6 16,-3 9 10-16,5-6 27 0,-7 21-9 0,3-6-6 15,-5 4 15-15,1-2 0 0,-3 3-3 0,-3 1-13 16,0 0 13-16,-2 4-17 0,-2-4-5 0,-2 3-8 15,1-1 3-15,1 5-13 0,-1-6-9 16,0 0 2-16,1-2 1 0,3-1-4 16,-2 0-11-16,4-1 9 0,-2 0-2 0,2-2-17 15,-1 1 1-15,6-7 5 0,-1 4-22 0,2-6 12 16,-2 2-19-16,1-2-6 0,2-4 41 0,2-3-13 16,0-2-5-16,-1-6 2 0,4 5-20 15,-3-5 14-15,3 2 16 0,-1-2-10 0,1 1-4 16,0-1 1-16,0-1 7 0,-1 1-5 15,2 1-10-15,0-1 3 0,-1 0-9 0,1 0-1 16,-1-2 1-16,1 0 3 0,0 1-3 0,-3 1-1 16,3-2-14-16,0 0 16 0,0 1-7 15,0-2-12-15,0 1-11 0,-1-1 8 16,1 3-4-16,0-2-1 0,-1 1-14 0,1-2-13 16,0 0 0-16,-2 0 0 0,2 1-31 0,0-1-41 15,0 0 6-15,0 0-146 0,0 0-98 0,0 0 29 16,0 0 29-16,0 0 25 0,-5-10-523 15,5 6 57-15,1 0 97 0,1 0 43 16,0-2 79-16,-2 4 34 0,11-11 33 0,-1 2 4 16,4 4 29-16,6-3 24 0,-6 3 24 0,1 4 23 15,5-5 13-15,0-2 11 0</inkml:trace>
  <inkml:trace contextRef="#ctx0" brushRef="#br1" timeOffset="-108387.47">15663 13778 708 0,'0'0'275'16,"0"0"-40"-16,0 0-4 0,0 0-3 0,0 0-12 15,-15 0-26-15,15 0 18 0,0 0-7 0,0 0-23 16,0 0-21-16,0 0-15 0,-24-3 59 16,16 17 5-16,-1 0-6 0,-2 4-5 0,-5-1-22 15,1 3-12-15,0 3-8 0,-2-2-10 16,2-1-2-16,-3 3 4 0,1 3-26 0,-1 0 3 16,0 4 8-16,-1-2-24 0,0 2 3 0,1-2 7 15,2 1-21-15,0 3 2 0,0-3 7 0,0-1-13 16,2 0 6-16,0-3-30 0,0-2-5 0,4 1-20 15,-2 0 15-15,1-2-8 0,2-1 18 16,1-4-20-16,4-1-20 0,-3-2 11 0,2 1-12 16,-1-5 6-16,4-3 11 0,-1 0-18 15,1 0-17-15,-1-3 7 0,2-1-16 0,0 0-38 16,-1-2-31-16,-1 1-43 0,1-1-54 0,2 0 17 16,-1 1-184-16,1-2 30 0,0 0-306 15,0 0 53-15,10 0 45 0,-5-2 67 0,-1 1-9 16,3-2 62-16,-1 2 33 0,12-3 36 0,0-1 25 15,-2 3 11-15,2-2 13 0,-2-6 35 16</inkml:trace>
  <inkml:trace contextRef="#ctx0" brushRef="#br1" timeOffset="-106906.55">20928 14148 618 0,'0'-16'280'0,"0"16"-14"0,0 0-47 15,13 0-6-15,-13-12-10 0,0 12 9 0,20-23-39 16,-18 21-6-16,0-1 3 0,1-1-3 15,-3 0-20-15,1 1 18 0,-1 1-44 0,0 0 7 16,1 0-29-16,1 1 0 0,0 1-1 16,-2-1-11-16,0 1 15 0,2 0-17 0,-2-3-9 15,0 1-9-15,0 1 17 0,0 1-26 0,0 0 3 16,0 0-24-16,0 1 25 0,0 4 16 16,0-1-6-16,-2 2 4 0,1-1-14 0,0 2 4 15,-3 12 15-15,-1 1-1 0,1 1-11 0,-2 3 13 16,-1 2-3-16,1-2-11 0,-3 5 1 15,-1-4-8-15,-1 3 0 0,0-1-4 0,-2 1-2 16,3 1-7-16,-3-2-9 0,2-3 10 16,0 4-8-16,1-1 2 0,-1-2 25 0,2 0-19 15,-1-1 5-15,-1 3 0 0,2-1 13 0,-1 0-12 16,1-2 9-16,0 3 3 0,1-1-14 16,-2 2 17-16,-1 0 5 0,2-2-9 0,-1 4-12 15,1-6-22-15,0 3 33 0,-3-3-7 0,1 4-24 16,0-5-4-16,0-1 9 0,5-1-10 15,-2-4-10-15,3-2-2 0,0-2 2 0,1-5-6 16,1 2-2-16,2-3 3 0,1-2 16 0,0 0-43 16,0-5 1-16,0 0-25 0,0 0-8 15,0 0-46-15,13 9-47 0,-8-9 12 0,-4-1-197 16,2-1 28-16,-3-1-362 0,0 1 85 0,0-3 43 16,0-1 7-16,-3 0 60 0,2 0 73 0,-7-9 10 15,1 1 26-15,-2-3 25 0,0 4 35 16,3 3 19-16,0 4 14 0,4 1 3 0</inkml:trace>
  <inkml:trace contextRef="#ctx0" brushRef="#br1" timeOffset="-74150.52">10110 15061 354 0,'0'0'266'0,"0"0"-43"0,0 0-18 16,0 14-6-16,15-14-10 0,-15 0-9 0,0 0-12 15,0 0-1-15,24 28-13 0,-24-27-1 0,3 1 9 16,-3 0-9-16,1 0-3 0,0-1 1 16,1 0 2-16,-1 1-21 0,0-4-6 0,-1 4-7 15,2-2-12-15,-1 1-4 0,-1 0 12 16,0 1-13-16,1-1 2 0,0 1 1 0,-1-2 2 16,0 2-21-16,0-2-2 0,-1 2 9 0,1-1 10 15,0-1 2-15,-1 0-36 0,1 0 15 0,-4 2-11 16,-1-2-3-16,-1 1 7 0,-1-1 0 15,-1 0-15-15,1 1 12 0,-3-1 0 0,-8 2 1 16,10-2-4-16,-6 0-17 0,2 0 13 16,-2 0-6-16,0 0-19 0,-2 0 6 0,3 0 9 15,0 0-16-15,3 0-14 0,1 0 10 0,1 0-7 16,1 0 1-16,7 0-6 0,-9 0 1 0,4 0-5 16,5 0-4-16,-8 0-7 0,8 0-6 15,-9 0-1-15,9 0 18 0,0 0-7 0,-8 0 14 16,8 0-11-16,0 0 0 0,0 0 3 0,-6 0-9 15,6 0 13-15,0 0 12 0,-5-4-16 16,10 4 1-16,-1 2 2 0,1 0 1 0,1-1-6 16,11 5 17-16,-6-4-15 0,1 0-17 0,-1-1 18 15,0 1-12-15,8-1 22 0,-11-1-31 16,3 0 21-16,-2 0-29 0,2 0 12 0,0 0 17 16,-2 0-1-16,-2 0-26 0,0 0 7 15,0 0-7-15,0 0 2 0,-7 0 13 0,7 0-10 16,-7 0 5-16,9 0 7 0,-1 0-19 0,-8 0 6 15,0 0 13-15,6 0 7 0,2 10-13 0,-7-9 2 16,-1-1-2-16,-2 3 3 0,2-2 1 16,-3 2 34-16,2-3-25 0,-3 2 3 0,0-1 5 15,-1 0-5-15,0-1-2 0,0 1-12 16,0-1 21-16,-3 0 14 0,2-1-29 0,6 1 10 16,-14 0-2-16,1 0-6 0,-1 0-2 15,4 0 0-15,-1 0 0 0,1 0 8 0,2 0-3 16,8 0 32-16,-9 0-10 0,2 0-22 15,7 0 17-15,-6 0 11 0,6-7 5 0,-15-1-18 16,13 8-16-16,-1-2 9 0,2 2 7 16,-1-1-12-16,0 1-14 0,2-3 15 0,2 3 9 15,-2-1-7-15,4 1-21 0,2-1 21 0,-4-1-10 16,5 4-1-16,-2-2 3 0,1-2-8 16,2 4-2-16,1-1 3 0,-1-1-26 0,7 0 33 15,10 10-24-15,-14-9 21 0,-4-1 1 0,2 3-9 16,-1-2-11-16,-3 1 13 0,1-2 0 15,0 1 6-15,-1 1-8 0,1-2 0 0,-4 0-5 16,-2 0-7-16,0 0 4 0,0 0 11 16,0 0-1-16,7 0-7 0,-7 0 5 0,0 0 7 15,6 0-12-15,-6 0 6 0,0 0-3 0,0 0 4 16,0 0-4-16,12 3 8 0,-13-3-1 0,-1 0-3 16,-3 0 6-16,1 0-3 0,0-1-12 15,1 0 14-15,-4 0-21 0,1 1 13 0,1-2-7 16,-4 2 21-16,-15-6-21 0,6 3 10 0,-2-1 7 15,3 0-12-15,0 2 13 0,-1-3-10 16,5 4 5-16,1-2-6 0,3 0 5 16,1 1-9-16,-1 0-5 0,3 1 8 0,-1 1-9 15,1-1 11-15,2-1 0 0,-1 2-4 0,1-1-9 16,4 1 15-16,0 0-9 0,0 0 9 0,0 0 5 16,-9 0-14-16,9 0 1 0,0 0 5 15,-6 0-12-15,6 0 9 0,0 0-11 16,0 0-10-16,0 0 23 0,0 0-6 0,-12-6-3 0,13 6 0 15,3 0 15-15,-1 2-4 0,3-2-2 16,1 1 5-16,1 0-5 0,-1 1-22 0,-1-2 18 16,3 0 1-16,17 4 3 0,-18-3-21 15,2-1 19-15,-1 3 0 0,-3-2 9 0,3 1 5 16,-5-2-9-16,1 1-1 0,-1 1-9 0,1-2 6 16,-1 1-2-16,0 0-6 0,1-1 14 15,-4 0-5-15,0 0-14 0,2 0 7 0,-1 0 5 16,1 0 9-16,-2 2-2 0,-1-2 14 0,0 0-9 15,0 0 4-15,0 0-19 0,1 0 7 0,-3-2 12 16,-1 2-21-16,-3 0 14 0,0-1-2 16,-1 1-14-16,-10-3 17 0,5 3-2 0,-1 0-13 15,-20-7 0-15,14 5 9 0,4 0 3 16,-2 1-20-16,4 1 16 0,-1-3-5 0,3 0-7 16,2 3 18-16,-1 0-20 0,3-1 16 0,0 1-4 15,1-2 15-15,6 2-9 0,0 0-4 16,-10 0 2-16,3 0-20 0,7 0 26 0,-6 0-9 15,6 0 3-15,-9 0-10 0,9 0-3 0,-6 0 7 16,6 0-5-16,0 0-8 0,-8 0-15 16,8 0-10-16,0 0 3 0,0 0-60 0,0 0-27 15,-7 0-36-15,7 0-43 0,0 0-43 0,-5-5 22 16,7 5-132-16,1 1-41 0,1-1 35 0,0 3-261 16,-1-2 37-16,2 1 60 0,1-1 71 15,1 1 14-15,-2 0 27 0,14 4 46 0,-6-1 21 16,6 0 20-16,0-3 47 0,0 1-42 15,4-1 58-15</inkml:trace>
  <inkml:trace contextRef="#ctx0" brushRef="#br1" timeOffset="-73226.59">10527 15065 734 0,'-2'-4'284'0,"1"1"-31"0,1 0-11 16,-1-1 10-16,-1 0-26 0,0 1-13 16,2-1-4-16,-4 1 0 0,2-1-30 0,0 0-12 15,-2 1-17-15,1 0-4 0,0 1 26 16,-2-1-25-16,1 0-12 0,-1 1 7 0,-1 1 7 16,-2 0-17-16,8 1-12 0,-7 0-1 0,-5 0 6 15,-14 15-15-15,11-5-12 0,3 0 8 16,1 1 1-16,2 1-13 0,0 2 3 0,5-4-23 15,-2 9 3-15,4-3-3 0,2-4-3 0,-1 0-7 16,1-12-7-16,0 16-3 0,0 1 2 16,0 1-8-16,13 15-16 0,-11-19-7 0,1-4 1 15,1-1 10-15,0-3-7 0,-3-2-9 0,2 2 16 16,-1-1-22-16,2-2-3 0,0 0 12 16,-1-2 6-16,1 0-26 0,2-1 14 0,-6 0-9 15,0 0 10-15,6 0-12 0,-6 0 1 0,25-16 5 16,-14 6-1-16,-1-2-7 0,-5 2-5 15,1-4 8-15,-4 0 0 0,0 3-6 0,1-1-7 16,-2 5-1-16,0-3 19 0,-1 3-10 16,3-1-8-16,-3 0 15 0,0 8-6 0,0 0-5 15,0-9 1-15,0 2-6 0,0 7 13 0,0-10 6 16,-14-4-10-16,10 9 2 0,1 1-7 0,0-1-11 16,0 1-8-16,-2 1-4 0,3-2-32 0,-1 2-31 15,0 0-36-15,1 0 15 0,0 1-91 16,0 0-18-16,1-2-43 0,-1 2-53 15,2 2 29-15,0 0-118 0,0 0-78 0,0 0 45 16,0 0-12-16,12-13 84 0,-7 13 25 16,0-2 25-16,1 4-3 0,0-2 37 0,-1 1 8 15,5-1 1-15</inkml:trace>
  <inkml:trace contextRef="#ctx0" brushRef="#br1" timeOffset="-72828.62">10611 15116 454 0,'0'2'460'0,"1"-1"-60"0,-1 1-57 16,1-2-16-16,1 1-21 0,-1 0-18 0,-1-1-74 16,0 2-4-16,0 1-9 0,1-1 8 15,-1 1-16-15,0 0-26 0,2 0-8 0,-2 1-13 16,1 0-10-16,-1-1-13 0,1 1-14 16,0-1-7-16,1 1-12 0,-1-1 6 0,-1 0-10 15,1 0-11-15,1-1-22 0,-2 2 1 0,1-1 0 16,-1-2 8-16,0 2 8 0,1-1 4 15,0-1-2-15,-1 0-8 0,0 2-4 0,0-3-1 16,2-1-21-16,-1-2-8 0,-1 3 10 16,0-3-7-16,0 2 5 0,0-2-8 0,0 0-8 15,1 2 9-15,1 0-16 0,-2-1 0 0,1 0-4 16,-1 1-3-16,0 0-5 0,0 0-1 16,1 1-18-16,1 0 23 0,-2 0-7 0,3 2-6 15,-2-1 8-15,1 1-14 0,-1 0 5 16,0 0 0-16,1 1-11 0,-1 0-3 0,-1 1-9 15,0-1-49-15,0 0 7 0,0-1-116 0,0 1-22 16,0-1-56-16,0 0 24 0,0 0-239 0,1-1-44 16,0-1 65-16,-1 0 32 0,2-3 29 15,-1 3 63-15,2 0 3 0,-1-2 15 0,2 1 23 16,0-1 5-16,-1-1 1 0</inkml:trace>
  <inkml:trace contextRef="#ctx0" brushRef="#br1" timeOffset="-72311.65">10906 14902 775 0,'5'-8'329'0,"-1"3"-30"0,0-1 4 15,-4 1-59-15,1 2 15 0,-1 0-45 16,2 0-17-16,0 0-1 0,-2 2-23 15,0-2-1-15,0 3-10 0,0 0-3 0,0 0-11 16,-2 0-22-16,-1 2 8 0,-2 0-12 0,2-1-15 16,0 4-21-16,-3-2 29 0,-4 11-15 0,-3-3 10 15,2 6-22-15,2-1 12 0,-2 0-12 16,-1 4-16-16,-1-2 3 0,2 5 2 16,2-1-10-16,1 0 1 0,-2 3-12 0,3-1 3 15,5-1-12-15,-5-1 1 0,4 2-7 0,-1-4-21 16,3 0 5-16,1-10 1 0,0 6 5 15,0 0-13-15,0 1-3 0,15 16 7 0,-13-17-4 0,6-4-16 16,1-1 12-16,-4-3-2 0,4 1-12 16,-2-7-2-16,-1 1-3 0,0-1 4 0,1-2-9 15,-7 0 6-15,0 0-9 0,6 0-3 16,-6 0-1-16,18-13 15 0,-7 2 1 0,-4 1-19 16,-2 1 19-16,1-6 1 0,-3 3-12 0,-2 1 1 15,-1 1 9-15,0 2 8 0,0 8-12 16,0-8-12-16,0 8-3 0,0-10 20 0,-13-14-20 15,8 14 10-15,1 5-3 0,1-2-3 16,-3 2-18-16,-1 3-44 0,4-1 10 0,0 3-76 16,0-1-39-16,-1 0-59 0,1-1-1 0,1 1 24 15,-2-1-174-15,1 1-111 0,1 0 63 16,1-2 36-16,-3 1-8 0,1 1 36 0,3-2 66 16,0 1-35-16,0 2 67 0,0 0-25 15</inkml:trace>
  <inkml:trace contextRef="#ctx0" brushRef="#br1" timeOffset="-71765.68">11006 15064 391 0,'0'-5'352'15,"-1"0"-26"-15,0 1-44 0,1 1-28 16,-3-1-32-16,3 1 24 0,0 0-34 0,-1 0-9 15,1 2-23-15,0-3 0 0,1 3-10 0,0-1-19 16,3-1 26-16,-1 2-23 0,4 1-24 16,-3-1-1-16,1 2-9 0,0-1-23 0,3-1-4 15,0 1 4-15,-2 1-23 0,-6-1-7 0,14 0 8 16,-3 0-15-16,10 11-10 0,-12-7-17 16,-4 0 23-16,-1-1-15 0,0 0-4 0,-3 2-2 15,0-2 16-15,-1 3-17 0,-1-2 14 16,1 1-16-16,-9 7 7 0,5-1 19 0,-3-4-14 15,-2 4-9-15,1-4-8 0,-6 0-2 0,6-2 10 16,3 2-27-16,-1-3 12 0,2-1-5 16,0 1 9-16,-1-1-23 0,4-2 9 0,-2 4 10 15,2-3-1-15,1 0-2 0,0-2-3 16,0 0 6-16,0 0-21 0,0 0 0 0,14 15-4 16,-9-11 6-16,8 5 14 0,-3-4-7 0,-1-1-15 15,-1 2-11-15,-2-2 6 0,7 4 25 16,-5-2-11-16,-3 1-9 0,1-2-5 0,-1 0 16 15,-2-1-1-15,-1 2-5 0,1-3-6 0,-3 2 13 16,0 0 0-16,0 2 3 0,0-7-11 16,0 9 0-16,-18 15 8 0,9-13-8 0,-1 1-7 15,-3-4 15-15,7 1 0 0,-2-6-16 0,0 2 0 16,3-4-64-16,-1 2 6 0,1 0-73 16,-2-3-54-16,7 0-29 0,0 0 22 0,-6 0-217 15,6 0-68-15,-9 0 56 0,2-14 20 16,7 10 35-16,0-2 16 0,2 2 50 0,-1-1 13 15,2-1 5-15,-1-1 10 0,10-7 2 0</inkml:trace>
  <inkml:trace contextRef="#ctx0" brushRef="#br1" timeOffset="-71417.71">11243 15065 593 0,'1'-3'369'0,"0"0"-4"0,-1 1-71 16,1-1-37-16,-1 1-2 0,-1 1-42 16,4 0 5-16,-3-2-38 0,1 3-20 0,-1 0 29 15,3 0-22-15,-2 1-3 0,0 2-16 0,-1 0 6 16,4 0-8-16,-3-1 0 0,-1 4-30 16,3 1-8-16,-2 0 7 0,0 1-16 0,-1-2-11 15,4 13-7-15,1-1 5 0,-1-1-16 0,1-2 0 16,-2-2-9-16,2-5-11 0,1 7-1 15,-2 1 3-15,-1-5-24 0,-1-2 15 0,3 0-5 16,-1-2-3-16,1-1-22 0,0-2-10 16,-1 1 6-16,0-1-42 0,14 5 5 0,-5-4-83 15,-3-2-43-15,3-2-20 0,-7-1-44 0,3 0-33 16,-9 0 22-16,7 0-173 0,0 0-58 16,-7 0 7-16,14-11 65 0,-10 9-3 0,0 0 17 15,-3-2 68-15,3 1 18 0,-3-2-37 0,0 1 1 16</inkml:trace>
  <inkml:trace contextRef="#ctx0" brushRef="#br1" timeOffset="-71139.72">11470 15088 431 0,'0'-5'404'16,"0"-1"-31"-16,0 1-67 0,0 2-22 15,0-2-16-15,0 0-19 0,0 3-51 0,0 0-10 16,0 1-22-16,0 2-18 0,0-1-16 15,1 2 39-15,2 2-13 0,-3 0-14 0,1 3 8 0,-1 0-23 16,0 2-1-16,0 13-10 0,0-11 3 16,0 5-18-16,0 4-11 0,0-1-11 15,-13 27-8-15,11-25 7 0,-2-1-13 0,0 2-5 16,2-2-10-16,-1-1-1 0,-1-1-17 0,3 0-38 16,-1-3-2-16,2-3-128 0,-2-3-61 15,0 1-100-15,2-10 30 0,0 8-223 0,0-1 32 16,0-7 31-16,0 7 14 0,0-7 23 15,0 7 7-15,0-7 82 0,0 8 26 0,0-8 32 16</inkml:trace>
  <inkml:trace contextRef="#ctx0" brushRef="#br1" timeOffset="-70406.77">11855 14920 943 0,'1'0'290'0,"-1"-2"-18"15,1 2-23-15,-2 2-28 0,1-2-8 0,-1 2-18 16,-3 0-22-16,-1 2-20 0,-12 8 35 16,2 1-15-16,-4 2-18 0,0 1-2 0,1 2-4 15,0 2-5-15,1 1-8 0,-1 1 6 16,3 6-12-16,-3 1-8 0,4 1-11 0,1 3-14 15,3-4-8-15,0 4-1 0,5-2-4 16,1 5-6-16,4-1-14 0,0-19-29 0,0 6 5 16,20 30-16-16,-8-29 2 0,4 1-25 15,0-4-18-15,3-1 3 0,1-5-66 0,0-3-43 16,1-4-64-16,-3-4-16 0,1-2-40 0,2 2 21 16,-15-3-137-16,7 0-114 0,15-14 59 0,-15 6 31 15,-3 1-12-15,-1-4 34 0,0 2 24 16,-5 1 18-16,4-8 27 0</inkml:trace>
  <inkml:trace contextRef="#ctx0" brushRef="#br1" timeOffset="-69821.8">11962 15240 470 0,'-1'-10'315'16,"1"1"-40"-16,-2 2-16 0,2 0-21 0,-2-1-11 15,2 3-4-15,-1-2-7 0,1 7 6 0,0 0-29 16,-8-17-12-16,6 14-19 0,0-3 7 15,-3 1-21-15,1 1 10 0,-2 3-12 0,1 0-5 16,0 1-18-16,-2 0-39 0,7 0 14 16,-11 0-7-16,-17 15-24 0,11-4 14 0,4 2-6 15,-1-1-2-15,7 1-30 0,-2 1-4 0,1 1 12 16,4 0-12-16,2-2 6 0,2-13-9 16,0 11-2-16,0-2-10 0,0 0-10 0,0-4 5 15,11 8 12-15,-6-10-6 0,0 1-22 16,-1-4 15-16,3 0 3 0,-2-1-1 15,1-2-1-15,-2 0-10 0,10-6 1 0,-4 0-25 16,0-2 26-16,-2 1-17 0,0-1 0 16,-2-5 11-16,2 3-9 0,-2-1-5 0,-3 1 27 15,2 5-12-15,-4 0-18 0,2 2 7 0,-3-1 22 16,2 3-11-16,0 0-6 0,-1 1-8 0,-1 0 16 16,2 1-3-16,-2 0-6 0,0 2 4 15,0 0-3-15,0 0 13 0,-2 0-14 0,1 2 4 16,1 0 1-16,-3 1-12 0,2 1 13 15,-2 0-7-15,2 2 19 0,0 0 10 0,-1 0-6 16,-3 11 18-16,1 0-3 0,-1 2-3 0,-4-1 11 16,4 3-1-16,4 0-19 0,-3 0 5 0,3 1 1 15,-2 0 2-15,1 0-16 0,-1 2-10 16,-1-4 20-16,4 0-11 0,-2 1-3 0,-1-1-1 16,3-6-8-16,0-2-9 0,0 0-1 0,0-4-26 15,0-8-35-15,0 6-12 0,0-6 7 16,0 9-60-16,0-1-42 0,0-8-19 0,0 0-35 15,0 7-17-15,0-7 21 0,0 0-164 16,0 0-61-16,0 7 19 0,0-7 46 0,0 0 35 16,-6 9 14-16,7-11-14 0,1 1 80 0,1-2-14 15,-3 0 45-15</inkml:trace>
  <inkml:trace contextRef="#ctx0" brushRef="#br1" timeOffset="-69596.82">12027 15428 500 0,'3'-4'382'0,"-2"-1"-29"16,2 1-27-16,-1 3-42 0,-2-4 8 0,2 2-29 15,-1 0-31-15,0 0 1 0,-1 0-40 0,3 3-15 16,-3-1 7-16,2 2-39 0,-2 0 13 16,0 2-17-16,2 0-2 0,-2 0-39 0,0 1 14 15,1 0-20-15,-1 2-17 0,0-2-11 0,1 2-21 16,-1-2-11-16,0 1-32 0,0-1-1 15,3 2-117-15,-3-2-34 0,1-1-61 0,2-1 18 16,-1 0-283-16,1-1 24 0,-1-1 42 16,2 2 29-16,-1-1 28 0,1-4-23 0,-1 3 74 15,-3 0 11-15,0 0 25 0</inkml:trace>
  <inkml:trace contextRef="#ctx0" brushRef="#br1" timeOffset="-68911.86">12292 15361 1012 0,'1'-6'338'0,"1"1"-18"0,-1 2-24 0,0-1-37 16,-1 0-30-16,0 1-28 0,0-1 26 16,0 1-53-16,-1-1 5 0,0 3-23 0,-1-3-26 15,1 2 7-15,-3 2-12 0,0 0 7 0,-1 2-13 16,1 0 0-16,-8 7-4 0,-1-1-23 15,0 3 1-15,0 0 15 0,3 1-13 0,0 4 3 16,1-4-17-16,3 2-22 0,0 2 13 0,-1-1-5 16,4-2 1-16,3-4-19 0,-1 0-10 15,1-9 8-15,0 6-7 0,0 1-8 0,0-7-7 16,15 17 9-16,-11-14-11 0,1 1-13 0,0-1 6 16,2-2 0-16,0-1 2 0,1 1 4 15,-8-1-15-15,5 0 0 0,3 0-15 0,3 0-3 16,10-13 5-16,-14 7 14 0,2-5-3 15,-1 4-12-15,-4-3 4 0,-3 2 6 0,2 3 0 16,-3-1-7-16,0-1-4 0,1 1 11 0,2 1 4 16,-3 5-9-16,0 0 17 0,0-9-3 15,0 1-4-15,0-3-10 0,-16-11 11 0,12 15-7 16,-2-2 10-16,-3-3 7 0,2 0-7 16,0 4 0-16,-5-2-4 0,6 4-3 0,-4-2-7 15,5-1 7-15,-2 1-12 0,2-1 18 0,0 4-1 16,1-2-2-16,2 0-11 0,-5-11 3 0,5 8 4 15,-1-1-8-15,-1 2-2 0,4 1 10 16,0 0-13-16,0 2 9 0,0 0 5 0,0 6-2 16,0 0-3-16,0-7 0 0,0 7-8 15,0-9 18-15,16-11-17 0,-10 12 6 0,-1 3 2 16,4 1 7-16,-4 2-20 0,3 1 12 0,-8 1-2 16,7 0 2-16,0 0-1 0,-1 0-19 15,5 0 14-15,14 15 5 0,-13-8-12 0,-2 2 10 16,-4-2 1-16,-2 2-5 0,-2 0 1 15,-2-2-8-15,0 2 3 0,0 4 10 0,-16 20-14 16,6-18 5-16,-2 2 4 0,2 0-14 16,-1 0-11-16,-1-4-25 0,0 1-22 0,4-1 7 15,1-4-67-15,1-3-51 0,-2-2-47 0,7 0-61 16,0-2 28-16,0-1-223 0,1-1 8 16,0 0 35-16,8 0 32 0,-3-1 25 0,1-2 13 15,11-3 81-15,-2-1-2 0,1 0-16 16</inkml:trace>
  <inkml:trace contextRef="#ctx0" brushRef="#br1" timeOffset="-68592.88">12456 15236 860 0,'5'-4'329'0,"-3"2"-33"0,1 1-21 15,0 0 7-15,0-1-53 0,-3 1-29 0,3 2 38 16,-2 1-22-16,1 0-12 0,-2 0 16 15,0 2-18-15,0 0 0 0,0 1-28 0,-2 1-6 16,1 1-7-16,-2 0-12 0,3 4 3 0,0 4-4 16,-9 20-2-16,6-18-11 0,-4 5 4 0,3-4-27 15,-1-1 0-15,1 0-16 0,1 1-13 16,-3-3-3-16,3-3-12 0,-4 4 1 16,3-4-17-16,1-2-4 0,0-2-6 0,0-2-21 15,3-2-13-15,-3 3-28 0,1-4-44 0,1 0-38 16,1-1 9-16,-3 0-127 0,3-1-63 0,0-1 26 15,0 0-278-15,0 0 0 0,4 0 33 16,-4-1 59-16,3-1 38 0,-1 0 24 0,2-1 39 16,1 1-14-16,-1 1 25 0,3-2 88 15,-4 0-38-15</inkml:trace>
  <inkml:trace contextRef="#ctx0" brushRef="#br1" timeOffset="-68152.9">12585 15072 702 0,'1'-4'311'0,"-1"1"-35"0,1 0 0 15,-1 0-67-15,3 1-3 0,0 0-5 0,-1-1-38 16,2 5 18-16,0-4-33 0,1 4-27 0,1 1 10 16,7 5-15-16,1 3-21 0,-1 3 9 15,0 1 0-15,-2 3-1 0,-3 2-12 0,1 1-33 16,-3 1 9-16,1 2 0 0,-1-2 5 15,-2 2-6-15,-2 3-13 0,-2-14-13 0,0 6-15 0,0 3-2 16,0 2-2-16,0 1 20 0,0 0-3 16,-12 25 7-16,5-25-8 0,2 2-5 0,-4-1-2 15,0 1-3-15,0 0-5 0,-3-2 4 16,1 0-3-16,-1 0-64 0,0 1-30 0,-5-3-43 16,1-6-91-16,0-2 19 0,2 1-268 15,-1 1-5-15,1-3 72 0,-1-1 22 0,4 0 44 16,5-8-43-16,1 0 89 0,1 1 9 0,-1-2 11 15</inkml:trace>
  <inkml:trace contextRef="#ctx0" brushRef="#br1" timeOffset="-67277.96">12916 15329 620 0,'0'-14'267'0,"0"14"-39"0,15 0-27 0,-15 0 1 16,0 0-6-16,0 0-5 0,0-15-12 0,0 15-19 16,0 0-2-16,25-20-8 0,-23 19 7 15,-2 0-23-15,0 1 3 0,1-2-8 0,-1 1 4 16,-1 0-31-16,1-1-11 0,-4 1 21 0,-1 2-12 16,2-1-12-16,-1 2-4 0,-3 0-4 15,2 0 12-15,-10 7-9 0,2 0 3 0,-2 0-11 16,2 4-11-16,0 2 11 0,2 3-12 15,-1-1-23-15,4 2 25 0,-8 26 28 16,13-22-49-16,1-1-12 0,2 0 4 0,0-13-9 16,0 8 1-16,0 1-16 0,0 2 12 0,16 17-6 15,-6-20-11-15,-2-2-6 0,4-1 0 16,0-2-80-16,1-2-42 0,0-3-40 0,-3-3-29 16,1-1-51-16,-11-3 23 0,10 0-255 0,-1 0 31 15,4 0 33-15,15-11 11 0,-14 4 46 16,-3 3 40-16,-2 1 25 0,-1-1 17 0,2-6-17 15</inkml:trace>
  <inkml:trace contextRef="#ctx0" brushRef="#br1" timeOffset="-66859.98">13081 15543 636 0,'1'-7'295'0,"0"-1"-28"16,-1 1-4-16,0 0-49 0,2-1 10 0,-2 1-41 15,0 1-4-15,0 6 5 0,0 0-13 16,0-8-17-16,0 1-9 0,0 7-18 0,0-8-12 15,0 8-4-15,0-9-11 0,0 9 43 0,-11-11-33 16,7 10 1-16,1 1-15 0,-1 1-21 0,-1-1 29 16,-1 1-26-16,2 2 3 0,-3 2-3 15,-4 6-18-15,1-1 12 0,-1 0-20 0,8 7 4 16,-3-5-26-16,4 0 24 0,1-1-5 0,1-3-25 16,0-8-10-16,0 11 24 0,12 12 2 15,-1-11-18-15,-4-3 4 0,4 1-2 0,-3-2 0 16,-2-5-8-16,1 3 14 0,0-3-18 15,-3-3-5-15,2 0 9 0,-6 0-13 0,0 0 1 16,0 0-5-16,7 0 6 0,5-11-20 16,-9 6 16-16,1 1-2 0,-1-1-8 0,0-2-6 15,-2 0 26-15,0 0-18 0,1 0 8 0,-2 0-13 16,1 2 7-16,-1-2 7 0,0-1-11 0,0 8 10 16,0 0-19-16,0-9 10 0,-15-15-1 15,10 13-18-15,1 3 4 0,-2 1-64 0,3 0-27 16,0 1-23-16,2 1-15 0,-4 0-44 15,4 3-39-15,1-4 22 0,0 2-166 0,0 4-81 16,0 0 56-16,0 0 50 0,0-7-15 0,10-3 48 16,-7 8 21-16,3 0 21 0,-2 1 34 15</inkml:trace>
  <inkml:trace contextRef="#ctx0" brushRef="#br1" timeOffset="-66429.01">13324 15435 817 0,'1'0'282'0,"0"-2"-50"16,1 2-26-16,-2 0 4 0,0-1-29 0,0 1-19 16,-2 0 6-16,1 1 32 0,-2-1-26 15,-1 2-13-15,0 0-3 0,-1 0-29 0,1 1-13 16,-3-1-12-16,-7 8-12 0,5-4-9 0,0 1-9 15,-2 1 28-15,5 0-13 0,-1-1-6 16,3 2-7-16,2-1-1 0,2 0-19 0,0-2 15 16,0-6-24-16,0 0-3 0,0 14 15 15,16 15-29-15,-6-15 27 0,-1-2-38 0,2-1 0 16,0 2 17-16,5-3-5 0,-9 1-2 0,2 1-25 16,-1-3 15-16,0 3-3 0,-3-5-13 15,-1 0-3-15,2 0 0 0,-5 2 0 0,0-6 14 16,1 3-4-16,-1 1-2 0,-1-7 0 15,0 0 7-15,0 7 23 0,0-7-15 0,0 9-4 16,-20 11-1-16,12-12 2 0,-1-2-11 16,0-2-26-16,3-2 1 0,-3-1-123 0,2-1-112 15,7 0 25-15,-9 0-270 0,2 0 58 0,7 0 36 16,-9 0 11-16,1 0 24 0,-5-14 35 0,9 13 10 16,2-2 41-16,-2-3 33 0,3 2-49 15</inkml:trace>
  <inkml:trace contextRef="#ctx0" brushRef="#br1" timeOffset="-65633.06">13537 15475 554 0,'0'0'328'0,"0"0"-9"0,0 0-32 16,0-14-38-16,0 14-8 0,0 0-42 0,0 0 26 16,-5-26-59-16,5 24-27 0,-2 1 7 0,2 0 7 15,0 2-29-15,-1 0-22 0,-2 1-10 0,2 2 47 16,-2 0-17-16,2 2-6 0,1 0 4 15,-4 11 11-15,3-1-21 0,-1-3-16 0,2-13 0 16,0 13-2-16,0 2-14 0,0 0 1 16,0 2-18-16,0-1 0 0,0-1 6 0,12 16-9 15,-6-18-4-15,3-4-7 0,-4-2-4 0,0-3-8 16,1-2-11-16,4 0-33 0,-3-1 1 16,-7-1-93-16,13 0-24 0,3 0-39 0,13-16-18 15,-16 6-35-15,3 1-27 0,-2 1 24 16,-1-4-119-16,-3 1-51 0,-3 2-20 0,-2 2 11 15,0-1 38-15,-2 1 13 0,0 3 38 0,-1-1 15 16,-2 5-29-16</inkml:trace>
  <inkml:trace contextRef="#ctx0" brushRef="#br1" timeOffset="-65351.07">13707 15467 374 0,'2'-6'325'0,"-1"0"-39"15,0 1 5-15,-1-1-37 0,3 2-12 0,-3 0-32 16,0 1-27-16,1 1 24 0,-1 0-47 15,1 2 13-15,-1 0-43 0,-1 3-14 0,2 0-11 16,-2-1 18-16,0 5-6 0,1-1 2 16,-3 3-13-16,2 10 18 0,1-9 1 0,0 5-3 15,-5 23-8-15,4-15-13 0,-1 1-7 0,1-1-14 16,0 2 5-16,-1-3-11 0,2 3-10 0,-2-2-4 16,1 0 4-16,-3 1-9 0,-1-3-14 15,5-1 3-15,-3-1-16 0,3-4-26 0,0-8-21 16,0 2 2-16,0 0-109 0,0 0-30 15,0-2-66-15,0 0-18 0,0-7 20 0,0 8-246 16,0-8-9-16,0 7 34 0,0-7 30 0,0 0 62 16,8 9 25-16,-3-9-3 0,-1-1 52 15,1 0-52-15</inkml:trace>
  <inkml:trace contextRef="#ctx0" brushRef="#br1" timeOffset="-64912.33">13908 15639 334 0,'1'-5'361'0,"2"-1"-45"0,-3 1-18 15,1-1-19-15,0 0 19 0,-1 2-55 0,0-2-8 16,2 2-20-16,-2 0-24 0,0 0 10 0,0 1-30 16,0 3-17-16,0 0-19 0,0 0-21 15,0 0 16-15,0 0-9 0,-14-12-13 0,10 15-11 16,-1-1-7-16,-4 8-8 0,1-2-11 0,-3 5-1 15,2 3 1-15,1-3-16 0,2 1-6 0,-3 3 8 16,5-2-1-16,4-1-15 0,-1-2 4 16,-2-2-16-16,3-3 11 0,0 0-15 0,13 16-15 15,-9-13-1-15,3 4 18 0,0-7 0 0,-1-3-6 16,1 2-15-16,-1-3 16 0,0-2-12 16,1-1-11-16,-3 0 11 0,-4 0-6 0,0 0 4 15,6 0-2-15,7-12 16 0,-11 6-23 0,6-7 2 16,-5 2-11-16,-2 0-2 0,-1 11 6 0,0-10 8 15,0 0-1-15,0-2-6 0,0-3 13 16,-13-14-11-16,13 16 13 0,-4 6-15 0,3-1-9 16,-3 4 5-16,3-1 24 0,-2 2-36 15,2-2 4-15,1 4 2 0,-1-2-122 0,1 2-30 16,0 1-46-16,-2-1-42 0,2 1 23 16,2 0-249-16,-2 1 30 0,2 0 56 0,0-1 30 15,-1 1 24-15,4-1 1 0,-1 2 35 16,-1-2-30-16,4 1 63 0</inkml:trace>
  <inkml:trace contextRef="#ctx0" brushRef="#br1" timeOffset="-64643.35">14057 15647 1069 0,'1'0'436'16,"2"0"-45"-16,-1 1-50 0,0 1-20 15,0-2-27-15,-1 2-40 0,-1-1-29 0,2 2-14 16,0-2 13-16,-1 2-11 0,2 0-10 0,-2-1-17 15,2 5-16-15,-2-4-15 0,0 3-17 16,3-2-5-16,-3 0-5 0,1 0-22 16,0 1-15-16,0-2-18 0,0 2-1 0,-1-2-11 15,0 0-24-15,1 2-18 0,-1-3-19 0,-1 0-15 16,1 2-47-16,0-2 7 0,-1-1-143 0,2-2-55 16,-2-1-62-16,0 1 30 0,0-2-239 15,1 0 45-15,2-1 44 0,0 0 4 16,1 0 30-16,5-9 53 0,1 2-5 0,-1 0 20 15,3-2 58-15,-2 1 12 0</inkml:trace>
  <inkml:trace contextRef="#ctx0" brushRef="#br1" timeOffset="-64341.37">14288 15465 635 0,'1'-3'437'0,"3"0"-78"0,-4-1-33 0,0 0-42 15,1 2-20-15,1-1-2 0,-1 0-32 0,-1 2-24 16,0-1-23-16,0 1-16 0,0 1 12 16,0 1-12-16,0 1-20 0,0 2 0 0,0 0 2 15,0 3-22-15,0-2 1 0,0 15-1 0,0-11-12 16,0 6-7-16,0 1-4 0,-9 26-17 0,4-24-13 16,1 0-6-16,1 0 2 0,0 3-12 15,0-2-10-15,0-2-6 0,1-3 2 16,1-2-31-16,-2-1-6 0,0-2-36 0,1-1-40 15,1 1 9-15,-1-4-88 0,1-1-53 0,1 2-36 16,-1-2 21-16,-2 0-191 0,2-2-116 0,1-1 71 16,0-1 41-16,0 0 13 0,0 0 44 15,8 1 23-15,-5-2 16 0,1 1 23 0,1-3 20 16</inkml:trace>
  <inkml:trace contextRef="#ctx0" brushRef="#br1" timeOffset="-63746.4">14554 15550 714 0,'1'-4'322'0,"-1"1"-53"0,3 2-6 0,-3-2-30 0,1 0-16 15,0 2-19-15,-1-2 13 0,1 2-41 16,1-1 9-16,-2 1-7 0,0-1-14 0,1 1-18 15,-2 0-14-15,1 1 37 0,-2-2-18 16,1 2-6-16,-1 0-6 0,-1 0-2 0,-2 0 5 16,0-1-4-16,1 4-21 0,-2-3-4 0,-1 1-15 15,-2-1-1-15,2 1-20 0,-1-1-9 16,-16 10-12-16,12-9 14 0,6 4-17 0,-3-3 3 16,4 3-2-16,0-1-8 0,2 0-2 15,0 0-6-15,1 1 7 0,1 1-23 0,-2 0 17 16,2-2-1-16,-3 2-21 0,4 1 9 0,0-2-3 15,0 3 1-15,0-8-1 0,0 7 9 16,0 1-6-16,0-2-20 0,0 1 9 0,0 0-1 16,0-7 7-16,0 10-1 0,0-3-3 0,0-7-6 15,0 10 7-15,0-4-5 0,0-6-1 0,10 17-4 16,-6-11 12-16,0-2 5 0,5 7-14 16,1-4 7-16,-4 1 1 0,2-2-13 0,-3-1 5 15,7 5-11-15,-6-4 15 0,0 2-3 16,0-1-4-16,-2-2-9 0,-1 1 6 0,1 0 13 15,-3-1 0-15,1 0 8 0,-1 1-1 0,0 1 4 16,-1-1-2-16,0 2 6 0,0-1-1 16,0 3 10-16,-15 8-2 0,11-10-18 0,-5 4 0 15,3-3-1-15,-3 0-3 0,2-7-4 0,-4 8-11 16,-1-5 7-16,3 0 7 0,-1-3-23 16,0-2-26-16,1 0-17 0,0 2 6 0,-2-2-168 15,-2 0-66-15,-14-13 26 0,9 8-298 0,1 1 24 16,6 2 39-16,-3-5 39 0,1-5 44 15,-2 4 20-15,3-2 30 0,2-3 36 0,0-1 14 16,3 5 31-16,3-1 7 0,-2-3-41 0</inkml:trace>
  <inkml:trace contextRef="#ctx0" brushRef="#br1" timeOffset="-62077.5">14859 15899 241 0,'0'0'229'16,"0"0"-8"-16,0 0-14 0,0 0-15 0,-14 14-7 15,14-14-1-15,0 0-12 0,0 0-14 16,0 0-4-16,0 0 33 0,0 0-25 0,0 0 3 15,0 0 5-15,0 0 0 0,0 0-11 0,0 0-17 16,0 0 15-16,-24 29 7 0,24-29 11 16,0 0-13-16,0-2-18 0,0 1 5 0,0-1-27 15,0-2 13-15,1 2-1 0,3-2 5 16,-2-2-16-16,8-9-20 0,-1 0 10 0,0 0-11 16,-2 1 4-16,2-6 2 0,3 0-8 0,-1-2-15 15,-2 2-7-15,0-6 1 0,2 2-13 0,0 5 12 16,-1-4 4-16,-2 3-10 0,-2 2 13 15,0 2-27-15,1 0-7 0,-6 6 15 0,3 2 16 16,0 0-10-16,0 4-34 0,-3-2 12 16,3 2 3-16,-3 0 3 0,0 2-18 0,-1 1-11 15,3-2-1-15,-2 1 3 0,3 1-11 0,-1 0-2 16,-1 1 0-16,-2 0 4 0,0 0-1 16,0 0-2-16,10 0-9 0,-3 0-14 0,-7 0 26 15,15 13-16-15,-2-4 10 0,-3 2-2 0,-1 0 9 16,1 4-32-16,-3-2 20 0,-1 3 10 15,3 0-28-15,-1 1 8 0,-1-1 16 0,0 0-17 16,-1-4 1-16,1 1 7 0,-1 3-20 0,-1 1 15 16,0 0 1-16,0-2-3 0,2 0 4 0,0-2 0 15,0 1 1-15,-2-7 5 0,-1 1 1 16,-2 2-8-16,1-6 3 0,-2 0-4 0,3 0-1 16,-2-1-12-16,1 0 18 0,-2 0 11 0,-1 0-5 15,0-2-6-15,1 0 12 0,1 3 1 16,-2-2-6-16,0-2 0 0,0 0-3 0,0 0-7 15,-13 8 1-15,9-7 13 0,-1 2-17 16,1 0 2-16,-12 3-3 0,0-2 17 0,-2-2-16 16,4 3 11-16,-5-3-10 0,1 0 14 0,-2 0-2 15,2-2-3-15,10 0-10 0,-5 0 10 0,1 0-3 16,0 0 0-16,1 0 1 0,-16-12 6 0,19 9 0 16,-1 0-29-16,1-1-17 0,5 2-31 15,-4 0-55-15,4-1-79 0,-1 1 18 16,1 0-202-16,1 0 34 0,3-1 30 0,-2 1 29 15,2 1-315-15,0 0 61 0,3-1 44 0,-1 2 47 16,3-1 59-16,0 0 29 0,-1 2 25 0,3-1-40 16,2 0 47-16,6 0 36 0,3 0 12 15,0 0 7-15</inkml:trace>
  <inkml:trace contextRef="#ctx0" brushRef="#br1" timeOffset="-61709.53">15614 15584 317 0,'1'-3'398'0,"0"0"-73"15,-1 0-26-15,3 2-1 0,-2-1-28 16,0 0-36-16,-1 0-1 0,2 0-47 0,-1 1-20 15,-1 2 20-15,0-1 1 0,0 2-11 16,-1 2-11-16,-1 1-34 0,2-1 13 0,-2 3-13 16,-5 10-7-16,1-1-29 0,-4 0 1 0,-2 5-3 15,1 2-5-15,-5 0-8 0,2 2-16 16,0-1 9-16,3 1-19 0,-3-3-5 0,2 0 11 16,-1 1-31-16,-3-1 20 0,3 4-11 0,-4-4-4 15,7-4 5-15,2 4-11 0,-2-3 7 16,3-3 0-16,1-2-19 0,1-3-18 0,3-2-27 15,-2-1 3-15,3-1-93 0,-2-1-33 16,3-2-29-16,-1-1-62 0,1-3 23 0,0 0-169 16,0 0-77-16,0 0 25 0,0 0 9 0,10 7 67 15,-7-7 18-15,-1-2 31 0,1 1 34 16,1-2-1-16,-2 2-27 0</inkml:trace>
  <inkml:trace contextRef="#ctx0" brushRef="#br1" timeOffset="-61307.55">15380 15783 377 0,'0'-8'365'0,"-3"1"-5"16,3 0-62-16,-1 0 7 0,0 2-11 0,-1 1-35 16,1-2 9-16,0 2-12 0,1-1-23 0,0 5-13 15,-3-8-14-15,3 5-29 0,0 0-9 16,0-1-16-16,0 3-26 0,0 1-14 0,0 0 20 15,4 1-1-15,-1 1-3 0,9 11 3 0,-3-2-8 16,4-2 1-16,1 2-5 0,0 1 7 16,3 1-16-16,-2 2-5 0,4 0 6 0,-2 0-8 15,0-1-11-15,0 1-24 0,-1-4 3 0,0 2-4 16,0 1-23-16,-6-5 3 0,5 5 5 0,-2-3-4 16,-3 0-18-16,-1 0-5 0,-1-3 5 15,-3-1-8-15,3-2-4 0,-6 1 13 0,2-4-5 16,-1 3-10-16,-2-3-13 0,0 2-2 15,2-4 9-15,-2 2 1 0,0-1-13 0,2 1-4 16,-2 0-15-16,-1-2-28 0,4 2-50 0,0-1 9 16,-2-1-175-16,-2 0-60 0,0 0 30 0,0 0-287 15,7 0 58-15,-1 0 33 0,-6 0 50 16,8 0-19-16,1 0 66 0,-9 0 4 0,6 0 45 16,-6 0 45-16,9 0 1 0,-9 0 10 15,15-10 56-15</inkml:trace>
  <inkml:trace contextRef="#ctx0" brushRef="#br1" timeOffset="-60835.58">16198 15761 224 0,'1'-3'411'0,"0"2"-49"0,-1 0-62 0,0-1 4 15,0 1-64-15,0 0 0 0,0-2 16 0,0 1-51 16,0 1-23-16,0 2-19 0,0-2-18 16,0 0 55-16,0 1-10 0,-2-2-7 0,-2 1-36 15,-1-1 5-15,-1 2-5 0,1 0-23 16,-4-1 7-16,2 0-29 0,-13-1-6 0,-2 1-14 16,1-4 2-16,1 3-14 0,-2 2-20 15,7 0 16-15,1 0-32 0,14 0 17 0,-10 0-3 16,-1 0-9-16,4 0-36 0,-1 0-25 0,0 0 5 15,8 0-121-15,-6 0-30 0,6 0-48 0,-6 0-11 16,-3 10 21-16,9-8-265 0,0 3 7 16,2-4 34-16,2 2 31 0,6 6 53 0,-1 0 35 15,0 0-47-15,0 3 51 0,1 2-24 0,-1 0 85 16</inkml:trace>
  <inkml:trace contextRef="#ctx0" brushRef="#br1" timeOffset="-60640.59">16140 15915 328 0,'0'0'418'0,"-1"5"-62"16,0-4-6-16,0 2-45 0,-5 0 17 15,3-1-48-15,-4 1-2 0,-6 5-26 0,-1-6-44 16,-4 4-9-16,2-1-27 0,-2 1-16 16,-2-4-35-16,3 3-14 0,5-5-113 0,-2 0-52 15,0 0-96-15,1 0 16 0,3 0-310 16,-9-11 52-16,13 6-10 0,3 3 57 0,-2-2-22 15,1-1 80-15,2-1-28 0,0 0 58 0</inkml:trace>
  <inkml:trace contextRef="#ctx0" brushRef="#br1" timeOffset="-59107.68">16636 15681 575 0,'0'0'287'0,"0"0"-7"16,0 0-22-16,0 0-22 0,0-16-12 16,0 16-38-16,-3-20-27 0,1 16 23 0,0 2-39 15,0 0-15-15,-1-1-6 0,-1-1 7 16,-2 3-34-16,3-2 25 0,-2 1-53 0,0 1 25 16,-1-3 0-16,3 3 1 0,-4 0-34 15,1-1 1-15,0 2-2 0,2 0 5 0,4 0-17 16,-12 0 6-16,-13 11 10 0,11-1-10 15,-1 0-8-15,5 4-3 0,-2 0-4 0,2 2-19 16,1 1 9-16,2 0-12 0,-2 1 17 0,8-6-4 16,-2 1-2-16,3 0 5 0,0-5-1 15,0-8-2-15,0 6-29 0,0 2 0 0,0-8-1 16,10 18 20-16,-7-16-2 0,2 3 26 0,1-3-3 16,-1 1-5-16,1-3-24 0,1 0 12 15,0-1-2-15,-7 1-2 0,11 0-2 0,15-17-1 16,-15 6-17-16,0 0 0 0,-1 1-11 0,-1-5 1 15,-4 4 2-15,3-2 2 0,-1 0 3 0,-3 7-4 16,-2-2 2-16,4 1 0 0,1-6-1 16,-3 5-1-16,-2-1 24 0,2 4-3 0,-2-1 0 15,0 2-2-15,-2 0 0 0,2 0 11 0,-2 1 12 16,1 2-15-16,0-4 7 0,-1 4-12 16,0-2 10-16,0 2 1 0,0 1-14 15,0 0-9-15,0 0 19 0,-1 3-21 0,0 0 8 16,-2 3 20-16,2 0-15 0,-5 9 1 15,-1 3 2-15,2 1 25 0,-2 3 4 0,4-2-16 16,-1 2 13-16,1 0-8 0,0 2-3 0,1 0-3 16,0-1 0-16,2 0 3 0,0 0 15 0,0-12-1 15,0 5-15-15,0 3 10 0,0 4 1 16,14 18-18-16,-12-20-8 0,-1 0 13 0,1-5-5 16,-1 3-13-16,-1-4 5 0,1-1-26 15,-1-14-7-15,0 10-30 0,0-2 3 0,0 0-49 16,0 0-67-16,0-8-21 0,0 8-20 0,0-8-37 15,0 6 24-15,-11 7-116 0,8-13-66 0,1 3-30 16,1-3 13-16,1-3 29 0,0 3 31 0,0-2 4 16,0 0 44-16,3-2-4 0,0-2 4 15</inkml:trace>
  <inkml:trace contextRef="#ctx0" brushRef="#br1" timeOffset="-58863.7">16739 16007 395 0,'2'-4'382'0,"1"3"-37"0,-3-4-47 0,1 4-2 16,2 0-16-16,-2 1-37 0,0-2-23 16,0 2-26-16,-1 2 13 0,2-1-25 0,-1 2 3 15,-1-2-8-15,0 3-19 0,0-1-32 0,1 3-4 16,-2 0-2-16,2-1-12 0,1 1-7 0,-2-1-3 16,0 2-19-16,1-1-13 0,-1-6-5 15,0 0-18-15,0 8-27 0,0-8-2 0,0 8-109 16,0-1-24-16,0-7-80 0,10 14 17 15,-7-13-207-15,-1 2-74 0,2-1 41 0,-1 1 48 16,2-2-2-16,-1 0-1 0,-1 0 72 16,3 3 18-16,0-3 10 0</inkml:trace>
  <inkml:trace contextRef="#ctx0" brushRef="#br1" timeOffset="-58166.74">17054 16017 779 0,'4'-7'314'0,"0"3"-57"15,-1 1-2-15,-2-1-7 0,2 0-11 0,-3 1-46 16,2-1-14-16,1 1-22 0,-2 0 12 16,-1 0-4-16,0 1-31 0,-1 0-20 0,-2 1-8 15,1 1 14-15,-1-3-11 0,2 3-10 16,-4 2-7-16,1-1 23 0,1 2-19 0,-1 1-9 15,-2-1-6-15,-2 8-24 0,-1 1 18 16,2 1 5-16,2-2-18 0,-2 3 17 0,1 1-17 16,1-4-1-16,3 1-17 0,0-4 15 15,2 2-13-15,-2-4-7 0,2-6 1 0,0 0-13 16,0 10 7-16,0-3-12 0,0-7 9 0,12 15-9 16,-9-11-16-16,1-1 19 0,1-3-7 0,0 3-16 15,1-3 9-15,-1 0 8 0,0-3-7 0,2 2-14 16,-7 1 13-16,0 0 1 0,14-11 0 15,-13 7-9-15,2-2-7 0,0 1 9 0,0-1-25 16,-2-1 31-16,1 0 2 0,-2 0-5 16,0 7-8-16,0-7 4 0,0 0-19 0,0-4 11 15,0 0 15-15,-12-12-7 0,9 7 10 0,0 6 5 16,-1 0-11-16,-1 3 13 0,0-1-20 0,1 3 11 16,-1-1-9-16,-4-8-6 0,-1 2 7 15,3-2 6-15,-2 0-22 0,6 3 22 0,0 1-22 16,-1 0 9-16,3 5 12 0,1-3-7 15,-2 0-7-15,2 1-2 0,0 7 9 0,0 0-3 16,0-9 16-16,12-15-32 0,-6 10 10 16,2 1 17-16,0 3-10 0,-2 2-13 0,2 2 14 15,1-3 0-15,1 2 2 0,-1 6 14 16,0-2-15-16,0 1-4 0,-2-1-6 0,0 3 14 16,2 0-31-16,-3 0 21 0,4 0-3 0,10 15-15 15,-10-7 31-15,-3 1-11 0,-4 1 6 0,0-2-10 16,-3 2 10-16,0-10-1 0,0 13 0 15,-18 20-1-15,10-17-25 0,-1-1 26 0,-1 1-1 16,0-3 7-16,1 3-18 0,1-8-14 16,4 1 3-16,0-2-105 0,-1-1-20 0,3 0-19 15,2-2-17-15,0-4-59 0,0 0 21 16,0 0-121-16,0 0-94 0,12 10 35 0,-8-10 27 16,1-2-21-16,0 1 82 0,1 0-6 0,11-5 15 15,-2-2 12-15</inkml:trace>
  <inkml:trace contextRef="#ctx0" brushRef="#br1" timeOffset="-57831.76">17310 15793 735 0,'3'-4'369'0,"-3"0"-3"16,2 1-61-16,0-1-15 0,-2 1-36 0,0-1-6 15,2 1-29-15,-3 0-27 0,4 2-24 0,-2 0-3 16,-1 2-9-16,0 0-13 0,3 1-9 15,-1 2 4-15,0 1 1 0,3 11-2 16,-3-5-8-16,3 8-25 0,-5-6 18 0,1 7-16 16,0-8 7-16,1 8-4 0,-2-5-10 0,0-2-12 15,0-1 6-15,0 3-6 0,0 2-14 16,0 1 6-16,0 0-10 0,-12 14-12 0,11-21 9 16,-2 1-19-16,-1 5 3 0,3-3-5 0,-1-4-13 15,-1 0 6-15,3-2-11 0,-1-2 2 0,0 0 9 16,1 0-13-16,0-2-10 0,0 2-19 15,0-4-29-15,0 2-53 0,0 1 10 0,0-3-131 16,-2 1-80-16,2-3 25 0,0 0-343 16,0 0 87-16,0 0 58 0,0 0 23 0,0 0-6 15,0 0 76-15,0 0 15 0,7 10 23 16,-7-13 36-16,2 2 17 0,1-2-32 0</inkml:trace>
  <inkml:trace contextRef="#ctx0" brushRef="#br1" timeOffset="-56817.82">17689 15816 621 0,'0'0'252'0,"0"0"-10"0,0 0-31 16,15 0-24-16,-15 0-3 0,0 0-3 0,0 0-17 16,0 0 5-16,0 0-17 0,0 0-7 0,0 0 3 15,0 0-3-15,0 0 0 0,0 0-31 16,0 0-4-16,0 0-12 0,0 0 24 0,-5-22-15 16,-3 26-17-16,-6 1-30 0,4 1 15 15,-3-4-7-15,3 8-6 0,0 1-3 0,1-3-6 16,5 1 13-16,-1-1 8 0,5-2-19 15,-2 2 5-15,2-8 0 0,0 13-8 0,11 7 6 16,-2-6-12-16,1 0-19 0,1-1 11 16,1-2-21-16,-1 1-3 0,0-1 9 0,-1-5 1 15,-2-1 3-15,-2 0 3 0,-1 0-16 0,0 1-6 16,-1-2 17-16,0 0-11 0,1 1 2 16,-5 0-9-16,2-1 14 0,-2 1-22 0,0-5-5 15,0 0 17-15,0 10-13 0,-11 15 31 16,5-10-25-16,-2-6 5 0,0 2-7 0,2-1 12 15,2-4-14-15,-4 0 6 0,3-1-22 0,1-1 8 16,-1-3-17-16,4 1 3 0,-4-1-72 16,4-1-66-16,1 0-50 0,0 0 20 0,0 0-242 15,-7-10-46-15,9 7 52 0,0 1 43 0,1-2-21 16,-2 0 43-16,4 2 45 0,-1-2 23 0,1 1 1 16,8-6-34-16</inkml:trace>
  <inkml:trace contextRef="#ctx0" brushRef="#br1" timeOffset="-56549.84">17897 15971 274 0,'1'-2'405'0,"2"0"-48"0,-2 2-39 0,1 0-6 16,-1 1-42-16,4 0-17 0,-4 3-32 0,2-3-21 15,-1 3-13-15,2 2-31 0,-3 0-10 16,4 10-18-16,-2-3 12 0,1 3-7 0,1 1-20 15,-1-5 2-15,-3 1-12 0,-1-2-14 0,1-2 2 16,1 0-43-16,-2-9 19 0,0 8-7 16,0-1-27-16,0 0 7 0,0 0-3 0,0-7-63 15,0 10-42-15,0-3-57 0,0-7-47 16,0 8 15-16,0-8-200 0,0 8-84 0,0-8 25 16,0 0 31-16,0 0-2 0,0 6 61 0,0 1 34 15,0-9-29-15,0-1 61 0</inkml:trace>
  <inkml:trace contextRef="#ctx0" brushRef="#br1" timeOffset="-56327.85">17972 15798 826 0,'0'-5'375'0,"0"0"-61"0,2 0-53 16,-1 2-21-16,-1-2 10 0,0 1-56 15,0 1-33-15,0-2-9 0,-1 0-26 0,1 4 7 16,0-2-57-16,0 3-15 0,0-1-40 0,0 0-43 16,0-2-58-16,1 6-57 0,-1-5 11 15,2 4-314-15,1 0 74 0,-2 0 20 0,2 2 11 16,1 0 15-16,7 8 41 0,-1 0 17 16</inkml:trace>
  <inkml:trace contextRef="#ctx0" brushRef="#br1" timeOffset="-55765.89">18117 15903 483 0,'0'1'348'0,"1"1"-46"0,1 1-32 16,-1-1 0-16,-1 0-42 0,2 0-9 16,2 3-2-16,-1-1-23 0,-2 0 8 0,4 0-40 15,-2 1-16-15,-1 2-16 0,6 8-14 0,1-1 2 16,-4-5-13-16,0 8 31 0,-1-1-13 0,2 0-14 15,-3 1 2-15,-3-6 10 0,3-2-16 16,0 2-15-16,-3-1-1 0,0-2 0 0,0-1-6 16,1 2-16-16,-1-3-13 0,0 2 14 15,0-3-25-15,0 2 6 0,0-1 6 0,2-1-7 16,-2 0-15-16,1-1 7 0,-1 0 24 16,0-4 16-16,0 0 10 0,0 0-7 0,0 0-8 15,0 0-9-15,5 7-10 0,-4-9 3 0,2-1-8 16,6-9-9-16,1-2 2 0,-2 2-11 15,0-2-4-15,-2-3-1 0,7 4 3 0,-4-4-10 0,1 3 0 16,0 0-3-16,-2 1 7 0,1 1-13 16,-3 3 0-16,0 2 0 0,0 0 0 0,-3 2-8 15,0 1 11-15,1 1-9 0,-2-1 5 16,1 1-16-16,0 1 6 0,-1 2-1 16,3 0 2-16,-5 0-11 0,0 0 7 0,0 0 8 15,9 0-1-15,4 12 1 0,-3-1 7 0,0 0-5 16,-2 3-7-16,2-1 2 0,-3 0 13 15,-3 0-3-15,1 2-3 0,-4-1 21 0,2-3-24 16,-1-3 7-16,-2 2-3 0,1-1-1 0,-1-2 17 16,0 0-15-16,0-2-9 0,0-5 7 15,0 0-13-15,0 7-9 0,0-7-21 0,0 8-31 16,0-8-39-16,0 9 11 0,0-9-146 0,0 0-43 16,0 7 26-16,0-7-317 0,0 0 35 15,0 0 40-15,14 10 18 0,-11-10 60 0,-2-4 40 16,2 2 20-16,-2-1 11 0,-1 0 50 15,1-1-15-15,1 0 30 0,-2-2-11 16</inkml:trace>
  <inkml:trace contextRef="#ctx0" brushRef="#br1" timeOffset="-54595.96">18595 15906 373 0,'0'0'300'0,"0"0"-34"0,0 0-23 16,0-13-13-16,0 13-28 0,0 0-9 16,0 0-20-16,-22-25-9 0,22 22 13 0,0 1-37 15,-1-1 17-15,0 1-2 0,1 1-13 16,-1 0-26-16,-1 0-20 0,2-1 4 15,0 4-11-15,-1-1 23 0,0 3-8 0,-2 0-10 16,3 0 21-16,-1 3-21 0,1 0 28 0,-3 11-7 16,2-4-11-16,1 1-15 0,0-5 5 15,0 6 1-15,0-3-11 0,0 4-9 0,14 15-14 16,-9-14 5-16,0-3-8 0,4-4-4 0,0-4-10 16,-4 0-15-16,3-1 6 0,0-2-3 15,-1-4-1-15,1 3 8 0,-2-3-14 0,-6 0-21 16,9 0-32-16,2 0-26 0,17-14 5 0,-13 10-94 15,-4-2-30-15,2-1-23 0,-4 0-35 0,1 2 21 16,-2 1-138-16,1-7-67 0,0 3-25 16,-4 3 4-16,-2 1 34 0,1-2 16 0,-3 2 26 15,0 0 91-15,-1 1 6 0</inkml:trace>
  <inkml:trace contextRef="#ctx0" brushRef="#br1" timeOffset="-54315.98">18805 15871 595 0,'0'-4'310'0,"0"0"-51"16,0 1-28-16,0 0-13 0,0 2 1 0,-2 0-13 16,0-1-21-16,2 4-7 0,0-1-27 15,0 3 6-15,-1 0-5 0,1 3-18 0,1 0 13 16,-4 13-27-16,3-11-12 0,0 6 39 0,0 3-41 16,0 2 30-16,0 1-12 0,0 1-12 15,0 2-24-15,0-2 20 0,0 0-22 0,0 1-11 16,0-2-8-16,0 2-14 0,0-1 6 15,-11 21-8-15,8-23-15 0,2-7-17 0,0 0-5 16,-2-3-24-16,2 0 3 0,1-2-82 0,0-1-43 16,0-7-19-16,0 0-37 0,0 7-19 15,0-7 19-15,0 0-182 0,10 15-79 0,-5-12 19 16,0-3 56-16,3 3 23 0,-3-3 16 0,3-1 27 16,-2-1 29-16,4 2 0 0</inkml:trace>
  <inkml:trace contextRef="#ctx0" brushRef="#br1" timeOffset="-53899">19054 16071 806 0,'1'-3'282'0,"-1"-2"-49"0,0 2 2 16,0-1-25-16,2 1-36 0,-1-1-23 15,-1 0-1-15,1 1-6 0,-1 2-37 0,0-1 2 16,-4 1-1-16,2 1 23 0,-1 3-7 15,-2-2-25-15,1 2 8 0,-9 4-26 0,6 1 10 16,-5 3-10-16,3 2 5 0,0-1-17 0,-1 1-21 16,5-3 19-16,-4 3-29 0,4 5 19 15,-5-3-11-15,7-3-4 0,2-2 30 0,1-10-6 16,0 9-43-16,0-2 9 0,17 13-4 0,-10-12-1 16,0-3-5-16,-1-1 12 0,3-3-3 15,0 0-10-15,-9-1-25 0,5 0 19 0,3 0-15 16,15-11 15-16,-15 5-13 0,0 0 8 15,4-3 1-15,-3-3-14 0,-3 3 10 0,-1-6-7 16,-1 6-24-16,-3-1 18 0,1-2 10 0,-2 3 10 16,0 9-11-16,0-9-11 0,0 9-14 15,0-8 21-15,0 1-2 0,0-4-4 0,-11-7 10 16,6 11-4-16,3 3 5 0,1 0-35 0,-1-1-18 16,0 3-51-16,-1-1-41 0,2 2 13 15,-2-4-204-15,3 4-135 0,0 0 43 0,0 1 14 16,0 0 35-16,0 0 61 0,0 0 27 0,0 0 4 15,9-9-15-15</inkml:trace>
  <inkml:trace contextRef="#ctx0" brushRef="#br1" timeOffset="-53629.02">19211 16035 1023 0,'5'0'356'0,"-5"-2"-68"15,4 2 3-15,-2 0-62 0,0-1-25 16,-1 2-30-16,1 1-19 0,0 1-17 0,-2 0-16 16,0-1 40-16,2 3-20 0,-2-1-15 0,0 1 9 15,-2-1-27-15,2 2-4 0,2 0-11 16,-2 0-9-16,0 0-23 0,0-6 5 0,0 0-18 16,0 9-8-16,0-9-4 0,0 8-34 0,0-8-35 15,0 7-44-15,0-7-43 0,0 0-51 16,0 0-33-16,0 6 20 0,0-6-291 0,0 0 70 15,-2 9-9-15,2-10 79 0,0 1-4 0,2-2 9 16,-1-2 15-16,1 1 11 0</inkml:trace>
  <inkml:trace contextRef="#ctx0" brushRef="#br1" timeOffset="-53312.04">19363 15896 500 0,'3'-9'338'16,"5"0"-13"-16,-6-1-45 0,3 4-33 0,-2 1-18 16,3 1-32-16,-3 1-13 0,-1 2 4 15,-2-1 2-15,3 1-21 0,-2 2-29 0,-1 2 11 16,2 0-17-16,-2 1-9 0,0 2-10 16,-2 0 17-16,2 1-23 0,-1 15-5 0,1-14-1 15,0 7-33-15,0 2 10 0,0 0-1 0,0 1 2 16,0-1-18-16,0 0-16 0,0 0-6 0,0-3-14 15,0-2 21-15,0 1-19 0,0-3 1 16,0 0-22-16,0-2 0 0,0 0 0 0,0-1-67 16,0 0-15-16,0 0-68 0,0-7-36 15,0 8-48-15,0-8 21 0,0 10-253 0,-7-10 38 16,7 7 17-16,0-7-2 0,0 7 73 0,0-7 15 16,0 0 21-16,-1 9-8 0,5-10 8 15</inkml:trace>
  <inkml:trace contextRef="#ctx0" brushRef="#br1" timeOffset="-52811.46">19722 15891 747 0,'2'-4'284'0,"-1"2"-41"0,-1-2-12 15,0 1-28-15,0 1-27 0,0 1 7 0,-2 0-21 16,-1 0 3-16,-1 1-5 0,2-2 10 16,-3 2-21-16,-1 0-3 0,0 0 5 0,-1 2-16 15,1-1 6-15,-1-1 0 0,-4 0-3 16,0 0-28-16,3 0-14 0,1 8-23 0,-9 3 14 16,12-6-5-16,-1-1-1 0,-5 7-13 0,4-2-12 15,-1 0-1-15,5-1 5 0,-2 1 7 0,1-2-6 16,3-1-16-16,-1 2 0 0,0 0-8 15,1-1-12-15,0-1 12 0,0-6-12 0,0 0-4 16,0 7-9-16,0 2 4 0,0-2 9 16,0-7-18-16,0 9 25 0,18 14-16 0,-12-15-2 15,-1-1 2-15,-1 0-11 0,1 0-16 0,-1-2 15 16,0 1 3-16,0 0-8 0,-1-1-8 16,0 1 15-16,6 5 15 0,-3-1-2 0,-2-1-11 15,1-2 4-15,-1 0-1 0,0 0-19 16,-2-1 25-16,0-2-18 0,-1 0 10 0,0 0 8 15,-1-1-16-15,0-3 19 0,0 0-10 0,0 0 2 16,0 7-11-16,0-7 3 0,-14 14-25 0,9-13 3 16,-1 2-112-16,-1-3-92 0,1 0-76 15,0 0 31-15,-1 0-224 0,7 0 21 0,0 0 32 16,-6 0 47-16,6 0 27 0,-13-11 29 16,12 7 4-16,-2 3 52 0,8-3 8 0,0 4 12 15</inkml:trace>
  <inkml:trace contextRef="#ctx0" brushRef="#br1" timeOffset="-51919.51">19830 16259 625 0,'-3'0'290'0,"0"0"-52"16,1 0 9-16,-3 1-38 0,2-1 15 0,0 0-40 15,0 0-2-15,1 0 18 0,1 0 20 0,-2 0-44 16,0 0-19-16,3 0 57 0,-2 0-10 16,1 0 15-16,1 0-5 0,-2-1-17 0,1 0-28 15,1-3-12-15,0 2-9 0,-3-2-10 16,3-2 3-16,0-2-16 0,0 3-3 0,0-4-2 16,2 1-7-16,-2-2-5 0,0-7 1 0,10-20-8 15,-5 14-3-15,-4 1-7 0,2 0 6 16,6 0-10-16,-4 4 27 0,0-2-27 0,-1 3 8 15,0 4-21-15,-2 1 0 0,1 6-7 0,0-3 12 16,-1 1 2-16,0 1 10 0,0 2-31 16,0 0 4-16,0-1-11 0,-2 5-22 0,1-3 7 15,-1 2 4-15,2-2-9 0,1 3-3 0,0 0-3 16,0 1 1-16,0 0-3 0,1 0-3 16,-4 0-5-16,0 0-11 0,0 0 4 0,7 0 7 15,5 13-18-15,-8-8 12 0,6 7 0 16,-1 1-5-16,-1-5 10 0,-3 0-3 0,7 6-3 15,-5-3-3-15,3 2-9 0,-1 1 8 0,0-3-1 16,-4-1 0-16,0-2 0 0,1-2 2 0,-3 1-1 16,3-1 0-16,4 6-2 0,-8-2 9 15,-1-5-15-15,1 2-7 0,-1-1-3 0,-1 0 20 16,0-6 14-16,0 0-2 0,0 9-10 16,-16 10-3-16,1-9-1 0,2 1-4 0,0-2 0 15,-3-3-22-15,0 3 15 0,1-2 14 0,1 0-3 16,-1 0-5-16,5-3 3 0,0-2-4 0,2 3 0 15,1-4 0-15,0 0 0 0,1 1-64 16,0-2-34-16,2 1-55 0,4-1-30 16,0 0 16-16,0 0-142 0,-10 0-32 0,10 0-27 15,0 0 33-15,0 0-187 0,0 0-38 16,-9-6 44-16,12 6 25 0,1-2 56 0,1 0 38 16,0 0 36-16,1-1 28 0,11-1 11 0,3-5-21 15,-3 3 46-15,1-3 42 0</inkml:trace>
  <inkml:trace contextRef="#ctx0" brushRef="#br1" timeOffset="-51515.53">20385 15869 776 0,'3'-1'390'0,"-1"0"-56"16,-1-2-27-16,1 2-42 0,-1-2-32 16,0 3-27-16,1 0 12 0,-2 0-12 0,1 2-10 15,0 0 0-15,-3 2-9 0,2 2-4 16,0-2-11-16,-2 4-5 0,-4 9-32 0,2 1 11 16,-4 1-1-16,1 2-8 0,-2-3-7 0,-2 3-15 15,0 0 2-15,1 1-15 0,1 1 5 16,-4-3-22-16,3 4 1 0,1-2-1 0,-3 1-20 15,2 0 2-15,4 0-2 0,-7-4-12 0,4 2-17 16,0-1 6-16,-1-5 2 0,0 1-17 0,3-1-7 16,1-2 6-16,1-2-19 0,-3 4-11 15,4-7-19-15,0 0-30 0,0-4-36 0,3 1 9 16,-1 0-92-16,2-4-21 0,-3 3-9 16,3-3-21-16,-3 2-14 0,3-1-36 0,0-2 28 15,0-2-261-15,0 2 24 0,2 0 55 0,-1-3 34 16,-1 1-1-16,3-2 60 0,-3 1 46 15,3-3-49-15,-1 1 78 0,-1-1-48 0</inkml:trace>
  <inkml:trace contextRef="#ctx0" brushRef="#br1" timeOffset="-51097.56">20206 16063 462 0,'3'-7'317'15,"-3"0"-44"-15,0 1-6 0,0 1-30 0,0 0 14 16,0 2-12-16,-2-2-8 0,2 1-10 0,-1 0-14 16,1-2-23-16,0 2 7 0,0 4-20 15,0 0-1-15,0 0 2 0,0 0-19 0,0 0-29 16,0-7 3-16,0 7 13 0,0 0 14 16,6-7 1-16,-3 9-11 0,1 0-5 0,-2 0 3 15,2 2-15-15,8 7-4 0,-2-1 0 0,3 1 5 16,-2 2-26-16,3-1 5 0,2 2 5 15,-4-2-21-15,0 1-7 0,2 1 6 0,-1 0-26 16,0 1-13-16,-2 0 12 0,1-1 10 16,-3 0-25-16,2 2 1 0,-3-3-7 0,1-2-13 15,-2-1 10-15,0-2-4 0,-2-1 5 0,-1 1 2 16,-1-3-9-16,0-1 7 0,0 0 2 0,0-1-29 16,-1 1 9-16,-1-1-4 0,3 1-10 15,-2-1 14-15,0 0-16 0,3 0-34 16,-4-1-26-16,0 0-61 0,2-1 13 0,-1 0-221 15,1-1 28-15,-2 0-372 0,-1 2 52 16,0-2 55-16,0 0 42 0,0 0 38 0,0 0 35 16,0 0 67-16,0 0 31 0,0 0-31 0,0 0 101 15,0 0-21-15,0 0 79 0</inkml:trace>
  <inkml:trace contextRef="#ctx0" brushRef="#br1" timeOffset="-49837.64">20869 16189 669 0,'0'0'292'0,"15"-13"-42"0,-15 13 13 16,0 0-21-16,0 0-26 0,0 0-8 16,0 0 14-16,15 0-55 0,-1-17 7 0,-13 17 6 15,2-2-21-15,-3 2-17 0,1 0 6 16,0-1 6-16,-1 1-12 0,2 0 10 16,-2 0-35-16,0 0 18 0,-4 0-24 0,-1 1 11 15,1-1-17-15,-3 0-8 0,0 2-4 0,0-2-4 16,-9-2-19-16,16 2-5 0,-13 0-7 0,3 0-3 15,1 0 3-15,1 0-16 0,2 0 1 0,6 0 1 16,-8 0-4-16,8 0-14 0,-6 0-13 16,6 0 14-16,-9 0 1 0,9 0-1 0,-5 0-18 15,5 0 18-15,0 0-10 0,0 0-3 0,-9 0 7 16,9 0-3-16,0 0 1 0,0 0-8 16,-7 3-4-16,9-3-1 0,0 0 1 15,6 0 1-15,-3 0-6 0,4 0 21 0,9 1-4 16,-7-1-27-16,1 0 9 0,2 0 3 15,4 0 5-15,19 10 0 0,-23-8-1 0,-1-1 0 16,-4-1-14-16,1 3 6 0,-1-2 22 0,-5 0-18 16,2 1 13-16,-1-2-2 0,1 2 3 0,0-2 6 15,-1 1 8-15,-1-1-2 0,-1 0 8 16,0 0-3-16,0 1-5 0,0-1 16 0,1 0 11 16,-3 0-4-16,1 0 3 0,-2 2-9 15,0-4-10-15,-2 1 18 0,-1 0-24 0,-6-1-1 16,-7-1 10-16,0 1-15 0,-2-1-8 0,-1 1 1 15,3-1 10-15,0 3-1 0,3-1-16 16,0 0 16-16,4 1-26 0,0-3 5 0,0 3-9 16,-2 0 19-16,2 0-10 0,-4 0 9 0,5 0-10 15,1 0-2-15,0 0 13 0,7 0-23 16,-10 0 26-16,4 0-20 0,6 0 0 0,-7 0-9 16,7 0 6-16,-9 0-13 0,9 7 2 0,-7-7-13 15,7 0-27-15,-7 0-37 0,7 0-26 16,0 0-19-16,-6 0 14 0,6 0-111 0,0 0-31 15,0 0-42-15,-8 9 29 0,11-9-184 16,2-1-35-16,-1 0 38 0,11-3-16 0,2-1 33 16,2 0 32-16,-1-1 41 0,5-1 55 0,0 2 20 15,1-2 15-15,3 0-1 0</inkml:trace>
  <inkml:trace contextRef="#ctx0" brushRef="#br1" timeOffset="-49393.66">21257 15761 651 0,'1'-3'360'0,"-1"-1"-52"0,2-1 9 0,-2 2-34 15,0 0-43-15,0-1-14 0,0 1-26 16,1-1 4-16,-1 2-17 0,-3 0-4 0,3-1-26 16,2 2 2-16,-1-1-49 0,-1 2 26 0,-1 0-5 15,2 2 2-15,-1 1 0 0,0 0-18 0,0 3 0 16,0 1-21-16,1-1 4 0,0 3-5 16,-1 1 1-16,0 7-8 0,10 21-23 15,-8-16 14-15,0 1-5 0,1 0-25 0,1-3 3 16,-4 1-2-16,5 2 2 0,-5-3-1 0,1 1-6 15,2-2-6-15,-3-3-5 0,0-9 4 0,0 3-16 16,0 2-6-16,0 1 4 0,0-2-1 16,0 0-6-16,0-3 7 0,0-1-2 0,0-7-20 15,0 9-17-15,0-9-9 0,0 8-30 16,0-8-12-16,0 8 8 0,0-8-96 0,0 7-29 16,0-7-34-16,0 0-50 0,0 7 29 0,0-7-213 15,0 0-15-15,0 8 56 0,0-8 14 16,0 0 26-16,0 8 47 0,0-8-16 0,0 0 53 15,0 6 17-15,0-6 29 0</inkml:trace>
  <inkml:trace contextRef="#ctx0" brushRef="#br1" timeOffset="-49030.68">21538 16202 813 0,'3'-1'284'0,"0"-1"-29"0,-1 2-10 16,-1-1 1-16,0-1-43 0,1 1-8 0,-2-2-3 16,0 3-3-16,0-2-38 0,-2 0 17 0,1 1-18 15,-2 1-4-15,0-2-11 0,-1 2-13 16,-1-1 1-16,1 2-20 0,-3-1 16 0,1 2-6 15,-3-1-9-15,0-1-12 0,-6 0-29 16,-3 0 17-16,-19 8-27 0,19-3-4 0,-6-4 11 16,7 3 5-16,3-3-17 0,5-1-14 0,-1 3 12 15,3-1-16-15,-1-1-23 0,2 0-2 0,1 1-88 16,3-1-53-16,-2 2-34 0,1-2-81 16,2 3 23-16,-3 0-234 0,2-1 3 15,1 1 58-15,1 2 28 0,-2 0 5 0,1-1 31 16,1-5 4-16,0 7 45 0,0 4 12 0</inkml:trace>
  <inkml:trace contextRef="#ctx0" brushRef="#br1" timeOffset="-48537.71">21254 16434 845 0,'-1'3'318'0,"0"-2"-19"15,0 1-23-15,1-1-37 0,0 0 3 0,-2 1-40 16,2-1-21-16,2 0 18 0,-4-1-20 0,4 0 5 16,-1 2-21-16,1-4-16 0,1 2-17 0,1-1-14 15,2 1-7-15,-1 0-9 0,2 0-36 0,-2-1 17 16,3 1-12-16,-1 0 7 0,-7 0-27 16,9 0 17-16,-3 0-34 0,8 0 16 0,-1 0-10 15,-1 0 13-15,-1 0-44 0,-2 0 30 16,5 11-16-16,-6-8-8 0,-4-2 23 0,0 0-23 15,-1 1 11-15,0 2-2 0,1-2-2 0,-1 1 0 16,-2 0-3-16,2 2 2 0,0-2 20 16,0 2-7-16,-3 2 10 0,0-3 0 0,0 2 10 15,0-6 6-15,0 0 0 0,0 13-8 16,-16 11 21-16,10-10-11 0,-3-1 2 0,1 2 14 16,3-6-14-16,-1 0 13 0,2-2 12 0,-1-1-4 15,2 0-23-15,-2 0-2 0,1-2-11 0,2 0 12 16,-5 11-19-16,5-7-1 0,-2-2 3 15,3 0-10-15,-1-1 7 0,1 0-15 0,1-5-10 16,0 0 13-16,0 0-7 0,17 22-25 16,-2-11-7-16,2-8-34 0,2 3-62 0,3 0-37 15,0 0 14-15,-2-1-148 0,-1 1-86 16,4-3 33-16,0 5-226 0,0-2 38 0,-14-6 68 16,8 0 24-16,-1 0 32 0,2 0 27 15,18-16 32-15,-18 5 29 0,-4 2 27 0,5-6 39 16,-2-1 26-16</inkml:trace>
  <inkml:trace contextRef="#ctx0" brushRef="#br1" timeOffset="-47469.78">21938 15776 602 0,'0'-13'236'0,"0"13"-16"0,0 0-7 16,0 0-28-16,0 0-10 0,0 0-11 15,0 0 8-15,0 0-28 0,0 0 20 0,0 0-27 16,0 0-14-16,0 0-16 0,0-14 26 16,0 14-19-16,0 0-7 0,0 0-17 0,0 0-15 15,0 0 26-15,0 0 0 0,0 0-14 16,0 0 0-16,0 0-8 0,0 0-16 0,0 0 17 16,0 0-7-16,-20 7 17 0,7 2-3 0,2 4 0 15,-1 1-29-15,-2 0 18 0,1 0 4 16,-1 2-16-16,3 1 8 0,-2 1 13 0,0 0 0 15,7-1-6-15,-6 5-9 0,3-1 14 16,3-2-12-16,-2 3-4 0,2 1-14 0,3-1-4 16,2 0 7-16,-2 2-12 0,3-14 3 15,0 8-2-15,0 1-17 0,14 27 12 0,-8-21-15 16,-1-3 5-16,1 0-2 0,-1 0-4 0,4-3-11 16,-5-1 0-16,2-2 9 0,2 0 5 0,-4-1-17 15,6-1-3-15,-6-6-3 0,1-1 1 16,-2-1-33-16,1-2-36 0,-2-1-12 0,6 1 8 15,-2-3-127-15,-1 2-44 0,-1 0-44 0,0-3 27 16,1 3-263-16,0-1 34 0,0 1 62 16,0-1 15-16,-1-1 28 0,0 2 33 0,0-2 35 15,0 0 10-15,2 1-21 0,-2 0 54 0</inkml:trace>
  <inkml:trace contextRef="#ctx0" brushRef="#br1" timeOffset="-46108.86">22002 15982 727 0,'-13'0'256'16,"13"0"6"-16,0 0-35 0,0 0-14 15,0 0-9-15,0-14-23 0,0 14-22 0,0 0 8 16,0 0-10-16,0 0 21 0,0 0-37 0,0 0-9 15,0 0-15-15,0 0 37 0,0 0-17 0,9-18-38 16,-5 17-20-16,4 1-12 0,-3 0 6 16,0 0-16-16,-5 0 0 0,0 0-15 0,7 0 3 15,-7 0-4-15,6 0-4 0,-6 0 17 0,15 12-6 16,-11-7-30-16,-3-2 3 0,1 5-2 16,-1-1 39-16,0 1-15 0,1-1-4 0,-2 1 4 15,0-8 17-15,0 13-2 0,0 2-10 16,0 3 15-16,-13 12 7 0,9-12-28 0,-4-2 13 15,7-2 2-15,-5 1-5 0,0-5-2 16,0 4-14-16,2-3-4 0,0-3 6 0,1 1-11 16,1-2 14-16,2-7-17 0,0 0 14 0,0 8 9 15,0-1-7-15,0-7 11 0,16 25 1 0,-6-16-17 16,5 2 10-16,-1 0-17 0,4-6 0 16,-2 1-3-16,-1-2-8 0,0-4-8 0,-2 1-32 15,-3-1-32-15,-10 0-34 0,9 0 9 0,5 0-160 16,-2 0-57-16,13-11 28 0,-17 8-290 15,-3 1 52-15,1-3 52 0,-1 3 44 0,-1-1-12 16,0-2 85-16,-1 3 19 0,-2-1 18 0,2-1-27 16,-1 0 48-16</inkml:trace>
  <inkml:trace contextRef="#ctx0" brushRef="#br1" timeOffset="-45637.89">22249 16031 605 0,'-2'-6'343'16,"2"2"-26"-16,0 0-29 0,0 0-12 0,0 1-21 16,0-1-30-16,1 1-26 0,0 0-22 0,-1 0 57 15,0 1-12-15,4 0-27 0,-2-1-20 16,2-1 4-16,1 0-32 0,8-7-7 0,0 7 7 15,1-3-18-15,3 2-21 0,-3-1-11 16,2-1-7-16,-3 3-10 0,1 3-1 0,-2-4-8 16,-3 4-14-16,5-6-6 0,-5 5-14 15,-3 1-4-15,-1 1-7 0,-5 0-1 0,0 0 3 16,8 0-3-16,-8 0 6 0,0 0-5 0,7 0 5 16,5 12-13-16,-9-8 0 0,-1 3-2 15,2-2 13-15,-4 2-11 0,4 11 10 0,0 4-16 16,-3-3 19-16,0 1-24 0,-1-10 21 15,0 6 2-15,0 4-2 0,-14 22-9 0,10-20-13 16,-1 0 10-16,-1 3 2 0,1-5 5 16,-2-1-5-16,2 0-18 0,0 1 7 0,0-3-11 15,0-1 1-15,1-2 4 0,0 3-19 0,0-6-10 16,2-3-12-16,-1-1-51 0,3 2 10 16,-1-4-58-16,0-1-58 0,-2 0-36 0,3-1-16 15,0 0 26-15,-1-3-174 0,-2 0-74 0,2 0 33 16,1 0-8-16,0 0 80 0,0 0 18 15,0 0 42-15,0 0-35 0,-16-11 75 0,14 7-10 16</inkml:trace>
  <inkml:trace contextRef="#ctx0" brushRef="#br1" timeOffset="-45372.9">22341 16217 591 0,'-2'-4'292'0,"-1"-1"-16"0,2 3-42 15,-1-2-20-15,1 3-6 0,1-2-1 0,0 0 16 16,0 2-27-16,0-1-19 0,-1 0-15 0,2 4-19 16,2-2 38-16,-1 0-19 0,2 0-11 0,1 3-20 15,0-2-11-15,-1 2-8 0,3 0-15 16,-2 0-35-16,10 5 30 0,-3-1-17 0,-2-4 0 16,0 3-35-16,-1-3-2 0,6 5-3 15,-3-5-74-15,-3 2-17 0,-3-5-56 0,3 2-43 16,-4 0-47-16,3-2 18 0,-2 0-222 0,-6 0-18 15,0 0 19-15,9 0 19 0,-3 0 65 0,16-12 22 16,-13 7 20-16,0 1-21 0,3 2-26 16</inkml:trace>
  <inkml:trace contextRef="#ctx0" brushRef="#br1" timeOffset="-45130.92">22690 16157 315 0,'1'-2'425'0,"1"-1"-50"0,-1 0 0 15,0 0-50-15,-1 0-5 0,3-1-39 16,-2 3-13-16,0-2-23 0,1 2-20 0,-1-1-38 0,-1 2-12 16,1-2-11-16,0 3-26 0,2 0-12 15,-2 1-8-15,4-1 4 0,-5 2-7 0,4 0-30 16,-1-1-4-16,-1 3-11 0,2-1-1 16,-1-1-24-16,-1-1-41 0,1 1-2 0,-2 2-93 15,0-5-67-15,1 2-66 0,-1-3 21 0,-1 2-280 16,1 0 23-16,-1-1 16 0,0 0 58 15,0-1 29-15,0 0 7 0,0 0-5 0,0 1 69 16,0 0-35-16</inkml:trace>
  <inkml:trace contextRef="#ctx0" brushRef="#br1" timeOffset="-44803.94">22803 16025 961 0,'0'-4'364'16,"-2"-2"-27"-16,2 1-27 0,2 2-39 0,1-1-32 16,-5 1-29-16,2-1 12 0,0 3-22 0,2-1-12 15,-2 1-16-15,0 1-20 0,2 1-19 0,-1 1-12 16,0 0-9-16,0 3 7 0,2 0-18 16,-2 1-5-16,2 0-1 0,-2 0-8 0,4 11-13 15,-1-4-20-15,-2-2 24 0,1-2-21 16,-1 1-12-16,1-1-2 0,0-2 10 15,-1-1-28-15,1 0 9 0,1-2-18 0,0 0-38 16,7 6-11-16,1-4 3 0,-3-4-66 0,0-2-35 16,-9 0-8-16,7 0-37 0,-7 0-6 15,9 0-34-15,3-11 18 0,-8 7-78 0,-1 1-9 16,0-1-50-16,-2 0-16 0,0 0-39 16,1-1 37-16,-2 0-4 0,-2 0 53 0,2 0 22 15,0 5-1-15</inkml:trace>
  <inkml:trace contextRef="#ctx0" brushRef="#br1" timeOffset="-44492.92">22935 16049 506 0,'0'-7'208'16,"0"7"-16"-16,0-10-19 0,0 2-5 0,0 8-1 16,0-10-4-16,0 2 10 0,8-5-16 0,-5 10-1 15,-3-3 5-15,2 0 15 0,0 3-20 0,-1-1 4 16,0-1-16-16,-1 2-28 0,0 0 10 16,3 0-15-16,-3 2-12 0,0-2 8 0,1 1-13 15,-1 4 29-15,0 1 16 0,0 0-4 16,1 1-8-16,-1 1-8 0,0 2 3 0,0 0-2 15,0 1-14-15,3 12 5 0,-1 0-11 0,-2 2-9 16,0-1-13-16,0-11 2 0,0 3-9 16,0 5 1-16,0-1 3 0,0 1-4 0,0 1-17 15,0 1-2-15,-14 19-9 0,10-21-6 16,2 0-2-16,-1-4-6 0,1-2-14 0,-1-3-13 16,3 0-11-16,-1-2-47 0,1 1-22 0,-1-2 9 15,1-6-103-15,0 0-46 0,0 7-45 0,0-7 26 16,0 7-229-16,0-7-23 0,11 14 2 15,-11-12 65-15,3-1 45 0,-1 0 24 16,1-1-3-16,0 2 58 0,0-4 19 0,2 1 0 16</inkml:trace>
  <inkml:trace contextRef="#ctx0" brushRef="#br1" timeOffset="-43968.99">23191 15796 873 0,'0'-4'270'0,"0"0"-14"16,-1 1-17-16,1 0-4 0,-1-1 3 15,1 2-54-15,0 0 8 0,0 0-8 0,1 1-7 16,-1-2-19-16,1 2 15 0,-1 1-7 0,3 0-8 16,-2 1 8-16,0 1-14 0,2-1-15 15,1 2-17-15,-2-1 7 0,2 2-7 0,1 1 1 16,4 6-29-16,2 3 5 0,-1-1 5 16,0 2-30-16,-1 0-3 0,1 0 12 0,-1 2-11 15,-1 2-11-15,-1 1 6 0,1 0-12 16,-2 0-3-16,0 1 4 0,-4 0 4 15,2 1 2-15,-3 3-6 0,-1 0-6 0,0-1 9 16,0-12-7-16,0 6-12 0,0 5 17 0,-10 23-7 16,5-23 2-16,-2 0 5 0,0 0-7 0,-2-1-9 15,0 0-8-15,-2-1 4 0,-4-3-4 16,1 2 6-16,-2 1-11 0,0-3-4 0,-2-2 16 16,-2 5-9-16,-1-7-9 0,-2 0 4 0,3 0-18 15,-2 0 0-15,4 0 13 0,3-2-37 16,-2 1-42-16,3-4-32 0,5 0-60 0,0-2 14 15,2-3-167-15,4-2 29 0,0 0-256 16,1-2-21-16,2 0 46 0,0 0 59 0,0 0 15 16,-1-5 40-16,1 1-17 0,10-8 63 0,-5 2 30 15,-2 2 32-15,3-10 16 0,-1-2-7 0</inkml:trace>
  <inkml:trace contextRef="#ctx0" brushRef="#br1" timeOffset="-43184.04">23204 15368 571 0,'-2'-1'289'0,"-1"1"-19"15,0-2-41-15,2 2-13 0,0 0-5 0,-2-1-7 16,2 1 14-16,1 0-19 0,-1-2-9 0,1 2-5 16,-2-1-20-16,4 1 19 0,-1-1-31 15,0-1-4-15,4 1-17 0,-1-2-9 0,1 2-17 16,2-1-3-16,0 2-25 0,0-1 0 0,-1 1-8 16,4 0-20-16,-10 0-13 0,7 0 21 15,4 0-12-15,3 0-15 0,14 14-2 16,-19-11 2-16,-1 1 2 0,-3 0 2 0,1 0-3 15,-2 2-4-15,1-2 5 0,-3 2-18 16,0-1-6-16,2-1 5 0,-1 1 4 0,-3 3 6 16,2-3-3-16,-2 2 10 0,0-1 4 0,0-6 0 15,0 8-15-15,0-1 15 0,0-7-14 0,0 10 6 16,0-2 19-16,-10 6-26 0,4 1 6 16,2-4 5-16,-1-1-7 0,2-3-3 0,2 0-3 15,0-2-14-15,-1 1 16 0,2-6 17 16,0 0-5-16,0 0 0 0,13 16 5 0,3-10-10 15,-3 1-10-15,4-1 11 0,-2-1-16 16,-2-4 1-16,0 3-24 0,-1-3 4 0,-3 0-26 16,-2-1 4-16,2 0-121 0,-9 0-78 0,0 0-66 15,7 0 29-15,-7 0-251 0,7 0 40 0,-7 0 17 16,15-12 59-16,-11 12 21 0,1-4 12 0,-2 2 32 16,-2 1 46-16,-1 1-30 0,3-1 86 15</inkml:trace>
  <inkml:trace contextRef="#ctx0" brushRef="#br1" timeOffset="-40591">14633 15055 756 0,'0'0'289'16,"0"0"-40"-16,0 0-22 0,0-14-9 0,0 14 1 16,0 0-57-16,0 0-3 0,0 0-21 15,0 0 28-15,0 0-33 0,0 0 14 0,0 0-15 16,0 0-15-16,0 0-13 0,0 0 54 0,0 0 13 16,0 0-5-16,0 0 1 0,0 0-2 15,0 0-17-15,0 0 4 0,0 0-1 16,0 0-12-16,-23 9 12 0,24-4-13 0,-1 1-4 15,3 1 11-15,-3 0-28 0,0-7-14 0,0 7 23 16,0 1-14-16,0 5-24 0,6 14 21 0,-3-13-26 16,-2-4 17-16,3 6-7 0,-1-3-9 0,-1-2-15 15,-1 0 8-15,2-2-7 0,-2 0 19 16,3 9-24-16,0-3 34 0,0 0-5 0,-2-1-12 16,2 3-9-16,-1-6 3 0,-1 0-11 0,-1-2-8 15,-1 1-1-15,2 1-1 0,-2-11 7 16,0 14 1-16,0 0-4 0,0 0-1 0,0-3-5 15,0 1-2-15,0-2 9 0,0 1-13 16,0 3 2-16,0 0 2 0,0 0-14 0,0-3 5 16,0 2-3-16,0-4-2 0,0 1-5 0,0 0 4 15,0-3-13-15,0 1 6 0,0 6-13 0,0 4 10 16,0-1 0-16,0-2-2 0,0-1-3 16,0 1-14-16,0 0-7 0,0 2 0 15,0-2 0-15,0-2 0 0,0 0 0 0,0-4 0 16,0 0 0-16,0-1 0 0,0-1 0 0,0 0 0 15,0 1 0-15,0-1 0 0,0 2 0 16,0 2 0-16,0 1 0 0,0 1 0 0,0-4 0 16,0 1 0-16,0 0 0 0,0-2 0 0,0 1 0 15,0-2 0-15,0 8 0 0,0-3 0 0,-4 10 0 16,3-13 0-16,1 1 0 0,0-2 0 16,-2 0 0-16,1-1 0 0,0 0 0 0,1-1 0 15,-2 0 0-15,1 1 0 0,-4 9 0 0,1-4 0 16,3-1 0-16,0-1 0 0,-2 0 0 15,2 0 0-15,-2-4 0 0,2 3 0 0,-4 7 0 16,0 0 0-16,-3-1 0 0,1-1 0 0,-2 1 0 16,2 0 0-16,-2 0 0 0,2-3 0 15,0 1 0-15,1 2 0 0,1-6 0 16,-3 6 0-16,2-6 0 0,0 0 0 0,1-2 0 16,1-1 0-16,-3 7 0 0,-2-5 0 0,5 0 0 15,-6 3 0-15,2-4 0 0,1 2 0 16,-2 4 0-16,-3-5 0 0,1 3 0 0,-2 0 0 15,0 0 0-15,0 2 0 0,2-3 0 0,-2-2 0 16,4 3 0-16,0-4 0 0,-1-2 0 16,6 0 0-16,0 0 0 0,-1-1 0 0,0-1 0 15,1 1 0-15,-9 4 0 0,6-1 0 0,0-1 0 16,1-2 0-16,-2 1 0 0,3-3 0 16,0 4 0-16,1-3 0 0,0 0 0 0,0-1 0 15,-1 2 0-15,1-4 0 0,1 4 0 0,0-1 0 16,-2 1 0-16,1-1 0 0,-1 0 0 15,1-2 0-15,3 1 0 0,-3 0 0 0,2 1 0 16,2 0 0-16,-4-2 0 0,2 1 0 16,0-1 0-16,0-1 0 0,0 2 0 0,1-1 0 15,-2 0 0-15,2 1 0 0,-2-1 0 0,2-1 0 16,1 1 0-16,-1 3 0 0,-2-3 0 0,3-1 0 16,0 0 0-16,3 1 0 0,-3-1 0 15,-4 0 0-15,4 0 0 0,0 0 0 0,0 0 0 16,1-1-46-16,3-2-291 0,0 0-230 0,0 0 55 15,1 1-218-15,6-10 73 0,-1 1 53 16,1 0 63-16,-4 0 17 0,-4 0 93 0,2 1 19 16,-5 10 23-16,0-8 13 0,0 0 54 15,-13-12-36-15,3 9 82 0,-5 2 33 0,3-2 4 16</inkml:trace>
  <inkml:trace contextRef="#ctx0" brushRef="#br1" timeOffset="-38863.56">9864 14412 610 0,'0'0'237'0,"0"-14"-17"16,0 14-16-16,0 0 1 0,0 0-16 0,0 0-4 16,0 0-25-16,0 0 6 0,0-16 4 15,0 16-2-15,0 0-24 0,0 0 21 0,0 0-11 16,0 0 0-16,0 0-17 0,0 0 20 15,0 0-5-15,0 0-12 0,0 0 13 0,0 0-7 16,-14 0-4-16,14 0-8 0,0 0 5 16,0 0-17-16,0 0 4 0,-29 12-12 0,25-8 5 15,-5 7-2-15,0 2-16 0,1-1 2 16,-1-1 6-16,-1 0-2 0,1 3-17 0,0-2 13 16,1 1-6-16,-5 0-2 0,4-1-17 0,1 1 18 15,-1-2 19-15,0 1-40 0,3-2 16 16,-4 4-9-16,4-4 18 0,0-2-8 0,-2 3-15 15,3-1 16-15,-2-2 3 0,3 1-16 0,-1-1-13 16,-2 6 7-16,-1 1-5 0,0-1 7 0,2 1-28 16,0-2 15-16,0 1-5 0,-3 2-3 15,2 0 7-15,2 0-13 0,1-4-5 0,-3 4 0 16,4-5-12-16,2 2-5 0,-5 6 16 16,-1-5 0-16,2 1-12 0,1-2-5 0,-1 2 17 15,1-2-10-15,0-2-9 0,-1 4 5 0,0 0 8 16,1-4-9-16,2 2 10 0,0-5-10 15,-1 9-5-15,-1-3 0 0,0-4 6 0,3 1-2 16,-1-3-18-16,2 0-9 0,-3 9 0 0,1-3 0 16,0-4 0-16,2 1 0 0,-3-1 0 0,3-2 0 15,0 0 0-15,0-8 0 0,0 7 0 16,0 1 0-16,0-2 0 0,0 8 0 0,0 0 0 16,0-1 0-16,0 0 0 0,13 18 0 15,-9-14 0-15,-2 1 0 0,1-5 0 0,-1 0 0 16,4 4 0-16,-4 2 0 0,1-5 0 0,-3 0 0 15,4 1 0-15,-2-1 0 0,-2 0 0 0,3-1 0 16,-1-4 0-16,1 8 0 0,-1-2 0 0,-1-3 0 16,3-1 0-16,0 9 0 0,1-3 0 15,-1 1 0-15,-2-2 0 0,0-5 0 0,4 5 0 16,-3 4 0-16,1-8 0 0,-2-1 0 16,1 1 0-16,0-5 0 0,2 10 0 0,-1 1 0 15,0-8 0-15,0 3 0 0,-1-5 0 0,3 6 0 16,-2-2 0-16,0-3 0 0,0 0 0 0,0 0 0 15,-2-2 0-15,1 0 0 0,4 5 0 16,0 1 0-16,-2-3 0 0,0-1 0 0,-1-2 0 16,4 7 0-16,-3-4 0 0,-1-1 0 0,1-1 0 15,-1-3 0-15,2 1 0 0,-2-1 0 16,1 1 0-16,3 5 0 0,-3-3 0 0,6 2 0 16,-1-1 0-16,-2 0 0 0,1-2 0 15,-3-1 0-15,1-2 0 0,4 6 0 0,2-1 0 16,-1-1 0-16,-1 1 0 0,-1-2 0 0,-3-3 0 15,6 5 0-15,-3-3 0 0,1 3 0 0,-2-4 0 16,3 5 0-16,-3-3 0 0,-2 0 0 16,1 0 0-16,-2-3 0 0,5 5 0 0,-4-2 0 15,1-1 0-15,-4-1 0 0,3 0 0 16,-4 0 0-16,1 0 0 0,-2-3 0 0,0-1 0 16,2 3 0-16,0-2 0 0,-2 0 0 0,0 0 0 15,0 1 0-15,-2-1 0 0,2 0 0 0,0 0 0 16,-1 1 0-16,1-2 0 0,0 0 0 15,0-1 0-15,-2 2 0 0,3-1 0 0,-3-1 0 16,1 1 0-16,0 1 0 0,1-2 0 16,-1 1 0-16,-1-1 0 0,0 0 0 0,0 0 0 15,1 0 0-15,-1 0 0 0,3 0 0 16,-2 0 0-16,-1 0 0 0,0 0 0 0,0 2 0 16,0-1 0-16,0-1 0 0,0 0 0 0,0 1 0 15,1-1 0-15,0 0 0 0,-1 2 0 16,0-2 0-16,2 1 0 0,-2-1 0 0,0 0 0 15,0 0 0-15,0 0 0 0,0 0 0 16,0 0 0-16,0 0 0 0,0 0 0 0,0-3 0 16,2-1 0-16,0 3 0 0</inkml:trace>
  <inkml:trace contextRef="#ctx0" brushRef="#br1" timeOffset="-6523.86">16543 13642 386 0,'0'0'158'0,"0"0"-41"0,0 0 17 16,0 0-18-16,14 0 21 0,-14 0-33 0,0 0 14 15,0 0-10-15,0 0 9 0,0 0-19 16,0 0 7-16,0 0-8 0,0 0-19 0,0 0 1 16,0 0 3-16,0 0-19 0,0 0 9 15,0 0 4-15,0 0-1 0,0 0-15 0,0 0-5 0,0 0 5 16,0 0-6-16,-5-6-17 0,4 6 9 15,0 3-12-15,1-1 5 0,-3 0 10 0,0 2 2 16,1-1-9-16,1 3 11 0,-3-1-1 0,1 1 7 16,-2 9-29-16,-2-4 7 0,3 3-7 15,-2-1 6-15,0 1-1 0,3-5 4 16,1 1-25-16,-1-3 14 0,2 0-7 0,-2-1 7 16,2 1-16-16,-2-3 16 0,3 1-11 0,-2 0 36 15,1 0-9-15,0 2-14 0,-2-2 27 16,1 1-31-16,0-1-1 0,-6 8 26 0,6-4-24 15,-1-3 7-15,-1 2-7 0,0 0-2 16,1 0-11-16,0-1-1 0,-2 8 10 0,1-5-1 16,-1-3 3-16,3 1-1 0,-1 0-11 15,2 0 12-15,-2-3-3 0,1 1-4 0,1 1 3 16,-1-2-7-16,0 1 22 0,0 1-32 16,1-1 5-16,-1 1 12 0,-1 10 7 0,0-7-37 15,0-2 15-15,3 1 0 0,-3 0 0 0,2 0-3 16,-1-5-3-16,0 3 1 0,-1 0-1 0,3-2 6 15,-1 2 12-15,1 1-2 0,-1 0-23 0,0 10 10 16,1-2 24-16,0-3-5 0,-3 6-8 16,2-6-23-16,1-13 20 0,0 12 8 0,0-1-10 15,0 3-6-15,0 5 10 0,0-3 2 0,0 1-5 16,0-3-16-16,0-2 18 0,0-1 0 16,0 1 10-16,0-3-2 0,0 1-15 0,0 5 6 15,0 0-1-15,0 0 26 0,0-2-16 16,0 4 0-16,0-4-6 0,5 22 0 0,-3-18 24 15,3 1-5-15,1-2 2 0,-3 0-8 0,3 2-11 16,0-2 7-16,-1 0-16 0,3 2-3 16,-1-3 26-16,1 1-6 0,-1 2-8 0,3-3 3 15,-1 2-21-15,1-2 19 0,0 2-5 0,-2-3 4 16,2 1-11-16,3 0 10 0,-4 2 7 16,2-3 14-16,-2-1-20 0,3-1 19 0,-1-1-17 15,3 0-9-15,-1 2 19 0,-2-2-15 16,4-5 2-16,-1 6 8 0,0-5-6 0,-4 8 4 15,5-2-15-15,-2 0 9 0,-3-2 3 0,1 1 5 16,-1 0-7-16,1-1-9 0,-3 2-1 0,0-5-3 16,-4-1-17-16,1-3 24 0,2 2-22 15,-3-2 13-15,-1 0 10 0,2-1-7 0,-3 0 0 16,1-1-23-16,-1 1-26 0,5 0 5 16,-3-3-147-16,-1 0-89 0,-3 0 26 0,0 0-266 15,0 0 7-15,13-13 91 0,-6-3 6 0,0-2-4 16,0-1 80-16,0-1-4 0,1-2 61 15,5 5 18-15,1-5-9 0</inkml:trace>
  <inkml:trace contextRef="#ctx0" brushRef="#br1" timeOffset="-5514.93">19026 13977 639 0,'0'0'246'0,"0"0"-29"15,0 0-33-15,0 0-21 0,0 0-13 0,0 0-8 16,0 0-9-16,0 0-4 0,0 0-15 0,0 0 19 16,0 0-19-16,0 0 3 0,0 0-2 15,0 0-8-15,0 0-9 0,0 0 6 0,0 0-8 16,0 0-5-16,0 0-4 0,-3 15-9 16,12-1 9-16,-2-1-7 0,-1-1-3 0,-1-2-19 15,3 6 19-15,0 5-18 0,-1-4 13 0,1 1-37 16,1 1 10-16,-3 1-26 0,-1 1 31 15,2 0-8-15,0-1-5 0,2 3-4 0,-2-4-15 16,1 3 19-16,0-1-5 0,3 2-2 0,-4-1-3 16,2-2 28-16,-4 3-15 0,2-2-18 0,-1 1-1 15,1-1-2-15,-5-1 24 0,3 1-14 16,-4 2-12-16,1-3 18 0,-2 1-2 0,0 3-7 16,0-14-11-16,0 6 0 0,0 3 7 15,0 0 2-15,0 2 4 0,0-1-11 0,0 3 19 16,0-1 4-16,0-1 13 0,0 2-6 0,-14 22-17 15,10-24 1-15,1 0-12 0,-2 1-1 16,1-1 3-16,-1-1-12 0,-4-2 7 0,0 5-7 16,0-2-2-16,-2-1 15 0,-1-3-5 15,1 0-9-15,-3-2-2 0,5 0 3 0,-3-3-18 16,5-2-33-16,2-4 4 0,-1-1-106 0,3-3-81 16,3-2 23-16,0 0-338 0,-2-2 82 15,5-3-10-15,-1 0 32 0,7-6 69 0,-3 1 20 16,6-4 25-16,-3-4-8 0,4-1 63 15,2-1-13-15</inkml:trace>
  <inkml:trace contextRef="#ctx0" brushRef="#br1" timeOffset="-4228.01">20257 12733 616 0,'-1'-4'203'0,"-1"2"-39"15,2 1-6-15,-1 1-6 0,-1 0-2 0,2 0-13 16,0 0-7-16,0 0-18 0,0 0-18 0,0 0 4 16,0 0-3-16,0 0-7 0,-7 23-10 15,6-16-1-15,0 11-11 0,-4-1 18 0,0 1-15 16,-2 0-13-16,-3 1 10 0,-2-1-19 15,0 4 2-15,1-1-2 0,-4-2-17 0,-3-1-7 16,0 0 14-16,-1 2 2 0,0-2-4 0,0-3-15 16,0 3-7-16,1-3 8 0,-4 1-6 15,2-1 19-15,-3-1-14 0,2-2-9 0,-2 1 12 16,3-2-13-16,-1 0 15 0,-1-1-15 0,2-2-4 16,-6 2 9-16,6-8 6 0,-3 8-17 15,0-5 16-15,-3 0-7 0,-2 2-17 0,1-3 17 16,-2 2 4-16,-1-3-23 0,4 2-3 15,-2 0 18-15,-1-2-13 0,4 3 18 0,-1-2-19 16,4-1 4-16,-4-3-6 0,1 4 1 0,-1-2 9 16,1-2-3-16,14 0 5 0,-10 0 2 15,-1 0-8-15,-3 0-6 0,-3 0 0 0,-2 0 0 16,0 0 19-16,0 0-14 0,-32-11 10 0,45 11-6 16,-5 0 7-16,-3 0-11 0,-1 0 0 15,-1 0 0-15,3 0 14 0,2 0-21 0,-1 0 14 16,0 0-14-16,5 0 6 0,-3 0-5 0,0 0 19 15,3 0-5-15,0 0 5 0,-1 0-3 16,0 0-17-16,-1 0 3 0,-1 0 9 0,-2 0-11 16,0 0 23-16,0 0-20 0,-2 0 3 15,-20 8 9-15,19-3-15 0,2 0 4 0,2 0 16 16,-2-1-16-16,2 0-8 0,-1-3 10 16,3 4 6-16,-3 2-19 0,0-2 9 0,2 1 4 15,-2 0 2-15,-1-2 17 0,1 2-12 0,1 1-2 16,-3 0-2-16,-1 1-7 0,3 0 11 15,-2-1-12-15,0 1 13 0,3 0 18 16,2 3-20-16,-5-2 22 0,3-2-28 0,-1 4 2 16,-2-1-5-16,2 0 26 0,3 3-20 15,-3 0 19-15,4-2-4 0,-1 1-18 0,-1 1-3 16,3 1 26-16,0 0-1 0,1-3-19 0,-1 4 16 16,4-2-20-16,2 0-4 0,-5 0 20 15,7 0-23-15,1-1 3 0,-1 1 29 0,2-1-13 16,0-2-18-16,4 0-3 0,-2-2-1 15,1-2 7-15,1-1 6 0,3-1-3 0,-3 2 20 16,1-3-2-16,2 1 4 0,0-2-11 0,-2 2-18 16,2-3-1-16,0 1 11 0,-1-2-22 15,-1 2 20-15,1-2-25 0,1 2 1 0,1-1-12 16,-4 0 9-16,3-1-31 0,0 1 16 16,1 1-22-16,-2-2 18 0,0 1-13 0,2 0 34 15,0 1-26-15,0 0 9 0,-3-2-25 0,2 1 43 16,0-1-14-16,1 1-10 0,-2-1-23 15,2 0 20-15,0 0 10 0,0 0-32 0,-1-2 6 16,1 0-41-16,-1-1-30 0,1-1-68 0,-1 2-90 16,2-3-17-16,-4 1 37 0,2 0 7 15,0 0-35-15</inkml:trace>
  <inkml:trace contextRef="#ctx0" brushRef="#br1" timeOffset="-3712.04">17613 13485 533 0,'-1'-6'169'0,"-2"2"16"15,2 0 7-15,0 0-32 0,-1-1 1 0,1 2-1 16,0-1 4-16,1 2-2 0,-1-2-14 0,-2 1-14 16,3 0 3-16,0 0-9 0,-1 2-30 15,1-1-2-15,0 0 3 0,0 0 14 0,0 2-23 16,0 2 0-16,0-2-6 0,0 1 8 0,0 2-6 15,1-2-10-15,-2 3 22 0,1-1-43 16,0 3 28-16,0-2-22 0,0 3 9 0,0 0-3 16,0 1-11-16,0 6-2 0,0 3-5 0,0 1-5 15,0 1-4-15,-14 22 26 0,12-23 2 16,0 1 4-16,2 2-23 0,0-6 13 0,-3-1-14 16,3-2 6-16,-1-3-2 0,1-9-7 15,0 14 0-15,0-2-12 0,10 13 0 0,-6-15 10 16,3 4 9-16,3-1-18 0,4-3 2 15,-3 2 8-15,5-2 14 0,2-2-25 0,0 0 2 16,5 0 9-16,-2-2-10 0,0-2-9 0,2 2-5 16,-2-2 9-16,0-1-2 0,2 4-4 15,-1-6 11-15,-2 1-8 0,-6-1-14 0,4 3 9 16,-6-2-5-16,-12-2-7 0,7 0-3 16,3 0 10-16,-3 0-5 0,1 0 4 0,-2 0 9 15,-6 0-22-15,10 0 7 0,-10 0-18 0,8 0 18 16,-8 0-1-16,6 0-16 0,-6 0-12 15,0 0-39-15,8 0 7 0,-8 0-124 0,0 0-53 16,0 0 21-16,0 0-344 0,6 0 73 16,-6 0 23-16,0 0 28 0,0 0 32 0,0 0 45 15,8 0 28-15,-8 0 12 0,6 0-5 0,-6 0 57 16,12 12 35-16</inkml:trace>
  <inkml:trace contextRef="#ctx0" brushRef="#br1" timeOffset="14360.15">11149 16958 526 0,'0'0'218'0,"0"0"-5"16,0 0 10-16,0 0-15 0,0 0-9 0,0 0 7 15,0 0-40-15,0 0-10 0,0 0-14 0,0 0 8 16,0 0-23-16,0 0-13 0,12-9 8 15,-11 9 9-15,0 2 0 0,-1-2-23 0,4 0-6 16,-4 1 7-16,0-1-25 0,0 2-8 16,-1-2-7-16,-2 1-8 0,0 1 25 0,0-1 1 15,-1-1 8-15,0 1 0 0,-2-1-9 0,-2 1 9 16,-10 1 10-16,-1 1-7 0,5-3-14 0,0 1-2 16,2-1-4-16,-8 2-19 0,2-1 7 15,-1-1 10-15,2 3-27 0,7-3 7 0,1 0-5 16,-1 0-5-16,0 0-13 0,1 0 6 15,1 0-11-15,0 0 1 0,8 0-14 0,-10 0 14 16,4 0-7-16,6 0 8 0,-9 0-3 0,9 0-21 16,-9 0 5-16,9 0-5 0,-7 0-5 15,7 0-15-15,-9 0-44 0,3 0 6 0,6 0-79 16,-11 0-12-16,-1 6-14 0,-21 10-35 0,15-9 2 16,1 2 6-16,2-3-17 0,1 1 21 15,4-1 15-15,0 4 15 0,3-7-204 0,4 2-74 16,1-5 24-16,2 0 36 0,0 0 25 0,9 0 17 15,-1-1 18-15,9-5 26 0,-1 0-51 16</inkml:trace>
  <inkml:trace contextRef="#ctx0" brushRef="#br1" timeOffset="14907.11">11479 16797 237 0,'-3'-6'263'0,"1"0"-41"16,-2 1-23-16,4-1-43 0,-4 2-12 16,3-1 5-16,0 1-29 0,-3 1 5 0,3-1-7 15,-2 1-13-15,3-1-16 0,-3 2-9 0,2 0-16 16,0-2 31-16,-2 3-10 0,3 1-3 0,-2 0 16 15,-1 1-14-15,2 3-6 0,-3-2 9 0,3 2 9 16,0 1-17-16,-2 0 7 0,3 1 0 16,-3 1 8-16,2 12-19 0,-1-7 8 15,-1 1 6-15,3-2-7 0,0-11-3 0,0 10-12 16,0 4-6-16,13 18-2 0,-10-20-6 16,7 4-5-16,-1-3-5 0,0 0-4 0,3-1 13 15,-3-6-1-15,2 4-20 0,4-2 7 0,-4 1-3 16,3-3-4-16,-3-1-30 0,5 0-41 15,-16-5-34-15,10 0-27 0,2 0-37 0,3 0-29 16,-2 0 16-16,1 0-67 0,9-11-35 16,-13 8-58-16,6-3-70 0,-5 5 25 0,-3-3-27 15,-2 3 26-15,-2-2 18 0,0 2 44 16</inkml:trace>
  <inkml:trace contextRef="#ctx0" brushRef="#br1" timeOffset="15291.09">11703 16860 643 0,'-2'-5'300'15,"1"-2"-34"-15,1 2-32 0,0 0 13 0,0 0-34 16,1 1-6-16,-2 0-12 0,1 1-19 16,0-1-8-16,0-1-22 0,0 1-6 0,3 2-19 15,-3 2 5-15,0 0-16 0,0 0-20 0,0 0 15 16,0 0-11-16,0-9 32 0,-3 11 7 0,3 0-1 15,-1 1 14-15,-2 0-21 0,1 2 0 16,-1 1 10-16,2 1-2 0,-5 11-1 0,-1 0-6 16,2 2-19-16,0 0-9 0,2 2 6 0,1 2 5 15,-1 0-26-15,0-1 9 0,1 1-14 16,0-2 1-16,2 1-20 0,-5 0 9 0,3 0-19 16,2-3 5-16,0 1-12 0,0-13-1 15,0 2-18-15,0 1 6 0,0 1 0 0,0-1-8 16,0-3-27-16,0-1-57 0,0 0-53 15,0-7 10-15,0 9-97 0,0-2-32 0,0-7-20 16,0 9-42-16,0-2-13 0,0-7 32 0,0 8-176 16,0-8-17-16,0 7 37 0,0-7 48 0,0 7 30 15,7 3 23-15,-5-8 8 0,3-2 21 16,-1 0 35-16,0-1-1 0</inkml:trace>
  <inkml:trace contextRef="#ctx0" brushRef="#br1" timeOffset="15779.06">11846 17139 959 0,'1'-4'337'0,"2"2"-12"0,-1-1-35 16,-2 2-52-16,3-2-29 0,-2 1-36 0,0 1 8 16,2-1-50-16,-2 0 5 0,-1 2-9 0,3 0 7 15,-2 0-15-15,-1 0 6 0,5 2 17 16,-5-1 10-16,4 0-24 0,-3 0-4 0,3 1 5 15,-3-2-19-15,2 0 5 0,-3 3-11 16,1-3-16-16,1 1-13 0,-1 1 10 0,0-1-22 0,0 0 1 16,1 0-7-16,-1-1-18 0,-1 2 1 15,1-2 4-15,-1 2-2 0,0-2-4 0,3 0-4 16,-3 0-18-16,0 0 6 0,0-2-1 16,-1 0 4-16,2 1-4 0,-2-1-8 0,-1 0-4 15,2 1 10-15,0 0 3 0,0-1-16 16,-1-1 6-16,2 2-9 0,-2 0 8 0,1-1-4 15,0 1-9-15,0-1 11 0,-1 2-1 0,1 0 1 16,1-1-7-16,0 1 2 0,2 0-8 0,-2 0-10 16,2 1 12-16,2-1 0 0,-3 0 10 15,1 2 2-15,-1-1-5 0,1 1 8 0,-2 0-8 16,2-2 1-16,-1 1-8 0,0 1 15 16,-2-2-27-16,1 0 24 0,0 2-20 0,-1-1 4 15,2-2 12-15,-1 2 4 0,-2-2-2 0,-1 1-14 16,1 0-42-16,1 0 3 0,0-2-147 15,-1 0-63-15,-1 1 24 0,2 0-315 16,0 0 48-16,0-1 14 0,0-1 36 0,3 2 32 16,-2 0 77-16,2 1-33 0,-2 0 68 0,3-2 7 15,-2 2 40-15,3 2 26 0</inkml:trace>
  <inkml:trace contextRef="#ctx0" brushRef="#br1" timeOffset="16582.01">12719 16911 377 0,'0'-5'296'0,"1"3"-32"0,-1-1-40 0,2-2-7 15,-2 3-13-15,-2-1 0 0,4 2-16 0,-1 0-25 16,-2-3-7-16,1 3-28 0,0 0 25 15,-2 0-51-15,0-1 2 0,1 0-6 0,-3 0 0 16,1 2-21-16,-2 0-2 0,0-2-20 0,-1 2 15 16,-1 2-21-16,-9 0-4 0,9-2-12 15,-6 0 51-15,-16 7-30 0,16-2-3 0,2-2-4 16,2-1 23-16,0 1-43 0,2 0-5 0,1 0 8 16,1-1-8-16,-2 1-11 0,4 0 29 15,-4-2 15-15,4 1-12 0,0 3-4 0,0-1-6 16,1 1 15-16,0-1-7 0,2 1-2 15,0 1-5-15,0-6-3 0,0 0-4 0,0 8 18 16,12 15-7-16,-4-14-5 0,-5 0-3 0,1-4-9 16,0 1-2-16,1 0-29 0,-1-1 2 15,8 3 31-15,2-1-2 0,0 2-3 16,-1-4 0-16,1 2-16 0,1 0 7 0,-3 0 4 16,-2 1-3-16,2 1 1 0,1-1-1 0,0 0-2 15,-7 0-30-15,3 0 2 0,-2-1 3 0,-3-2 0 16,-1 1 3-16,1 1 1 0,-2-2 20 15,-1 2 9-15,-1-1-13 0,0-1 13 0,0-5 4 16,0 10 5-16,-18 12-23 0,9-11 1 16,-3-1 19-16,-3 1-15 0,1-3-8 0,-2-2 1 15,-3 1-69-15,2-3-23 0,0-3-48 0,-3-1-18 16,3 0-75-16,8 0 20 0,-3 0-258 16,2 0 35-16,-13-13 29 0,11 7-1 0,5 0 63 15,2 1 33-15,1-1 20 0,1 1 14 0,1-1-35 16</inkml:trace>
  <inkml:trace contextRef="#ctx0" brushRef="#br1" timeOffset="17135.98">12080 16915 307 0,'-3'-3'397'16,"1"0"-74"-16,-1 2 10 0,2-1-18 0,-2 0-42 16,3 0-39-16,-2 1 7 0,1 0-29 15,-1-1-24-15,1-2-20 0,1 3 27 0,-3 1-9 16,3 0-22-16,0 0-11 0,-1-2 3 0,1 0-20 15,1 0-1-15,2 0-36 0,-2 0 2 16,3 1-17-16,0-1-15 0,2-2 15 0,0 4-18 16,1-2-13-16,1 1-2 0,-2 0 9 0,1 1-24 15,0 0 11-15,1 0-14 0,-8 0-3 16,6 0-7-16,2 0 6 0,-3 0-12 0,-5 0-13 16,12 0 5-16,-5 0 8 0,5 13-3 0,-7-8-15 15,4 6-3-15,-5-1 15 0,-2-1 1 16,2 1 5-16,-3-2-21 0,1 2 6 0,-1-1 10 15,0-1-8-15,2 10-2 0,-1 1 20 16,-2-3 4-16,0-6-22 0,0 4 9 0,0 5 10 16,0 2-3-16,0-2-5 0,-11 23 4 0,7-21-15 15,-1-2 10-15,-3 1-11 0,-1 0 8 16,5 0 5-16,-3-4-10 0,2 1 0 0,-1 0-6 16,2-5-4-16,0-2-15 0,1-3-19 15,0-2-23-15,2 1 7 0,0-2-85 0,-2 1-29 16,3-3-17-16,0-2-50 0,0 0-25 0,0 0 23 15,5 3-196-15,-2-3-1 0,-2-2-17 0,2 0 60 16,-2-2 3-16,2 1 45 0,0-1 37 16,-3-2 33-16,0 2-56 0</inkml:trace>
  <inkml:trace contextRef="#ctx0" brushRef="#br1" timeOffset="17375.96">12089 17157 967 0,'1'-6'314'0,"-2"-1"-36"0,1 2-19 0,0-2-38 16,1 1-24-16,0 1-3 0,-1-1 9 0,0 2-41 15,2-1-22-15,0 2-21 0,-2 3 4 16,5-6-31-16,-1 4 13 0,1 1-8 0,2 1 1 16,13-1-26-16,-6 1 9 0,-9 0-8 15,4 0-24-15,5 0 3 0,4 0 2 0,0 0-69 16,-1 0-80-16,1 0-125 0,0 0 21 0,1 0-282 15,-1 0 36-15,-4 0 30 0,-3 0 61 0,5 0 1 16,10 17 52-16,-14-15-5 0,4 2-12 16</inkml:trace>
  <inkml:trace contextRef="#ctx0" brushRef="#br1" timeOffset="18705.88">13144 17443 468 0,'0'0'341'15,"0"0"-42"-15,0 0-12 0,0 0-36 16,0 0 33-16,-14 0-17 0,14 0-33 0,0 0-27 15,0 0-24-15,0 0 2 0,0 0 23 16,0 0-11-16,0 0-1 0,0 0-23 0,0 0 17 0,0 0-20 16,-22-12-19-16,22 8-14 0,0-1-27 15,1-1-8-15,0-1-8 0,-1-2-3 16,8-19 5-16,-3 6-16 0,4 1-6 0,-1-7-5 16,-4 5 2-16,6-4 0 0,-2 3-9 15,-1 2-5-15,0 0 4 0,-2 0-3 0,0 2-5 16,-1 5 27-16,0 1-20 0,0 3 6 0,-2 3 1 15,0-1-8-15,0 4 4 0,0 1 1 16,0-1-9-16,-1 1-13 0,1 2 22 0,-2-3-30 16,2 1 10-16,-1 1-18 0,0 1 2 15,1-1 18-15,-1 0-34 0,1 1 19 0,0 1-17 16,2 1-1-16,-1 0 7 0,-3 0-15 0,0 0 4 16,7 0 6-16,-7 0-3 0,24 17 6 0,-11-5-3 15,0-2-10-15,2 3 12 0,-2 0 5 16,-1 0-12-16,1 1-2 0,1 0 12 0,-2 0-21 15,-2 0-7-15,1 5 10 0,0-6 0 16,-1 1-2-16,1 1 8 0,-3-2-9 0,-1-1 8 16,-1 3 7-16,0-5-18 0,-2 0 2 0,0-5 15 15,-1 3-17-15,-2-1 7 0,0-1-6 16,2-1-12-16,-3 0 28 0,0 0-26 0,0-5 10 16,0 0-3-16,0 8 26 0,0-8 0 0,-11 17-16 15,-1-8-9-15,3-2 2 0,-5-2-5 16,-4 2 18-16,4-2-16 0,-4-3 4 0,1 2 1 15,-5-4 14-15,10 0-4 0,-4 0-6 0,-3 0-12 16,-1 0 19-16,-1 0-35 0,2 0-27 16,0 0-26-16,-18-10-44 0,27 8-57 0,3 0 17 15,3 0-111-15,-1 0-35 0,2 1-39 16,3-1 31-16,4 1-244 0,0 1 42 0,0 0 62 16,1 0-2-16,2-1 57 0,13-1-11 0,-6 2 59 15,5-3 22-15,3 2 11 0,1-2 12 0,3-2 54 16</inkml:trace>
  <inkml:trace contextRef="#ctx0" brushRef="#br1" timeOffset="19042.86">13824 17159 274 0,'4'-4'395'15,"-2"0"-54"-15,3 1-17 0,-2 1-45 0,0-1-33 16,-2 0-11-16,4 0-17 0,-4 1-36 0,0 1 19 16,1 0-46-16,-1 0-16 0,-1 2-16 15,0 1-14-15,-1 2 33 0,-2 0 11 0,0 0-27 16,-4 10 2-16,-3 1-20 0,-2 3 6 16,-1 2-32-16,0 4-3 0,-2-4-1 0,1 1-11 15,0-2-15-15,0 4-17 0,-1-1 18 0,4-3-9 16,0 1-3-16,1-2-31 0,1-2 24 15,1 1-24-15,5-4-1 0,0-4-96 0,0 1-24 16,3-4-32-16,-2 1-28 0,2-7-47 16,0 0 19-16,0 0-203 0,0 0-71 0,0 0 37 15,10 7 65-15,-8-9 25 0,1 1-13 0,-1-1 56 16,-3 0 23-16,2-1 6 0</inkml:trace>
  <inkml:trace contextRef="#ctx0" brushRef="#br1" timeOffset="19325.85">13647 17251 389 0,'-2'-8'351'0,"2"1"7"15,-1 1-29-15,-1 2-42 0,1 0-24 0,0 0-21 16,1 1-28-16,0 0-25 0,0 1-11 0,-4-1-6 16,4 1-41-16,0 2-15 0,0 0 69 15,2 2 5-15,0 1-5 0,3-1-7 0,-1 4-15 16,8 5 4-16,1 0-7 0,-1 1-13 0,3-1-7 15,2 2-20-15,-1 0-23 0,3-1-13 16,-2 1 6-16,2-1-13 0,1-2-6 0,0 1-7 16,-2 0-10-16,1-1-17 0,0-2-44 0,3-1-75 15,1 1 9-15,-3-1-183 0,2 2 25 16,-3-7-341-16,3 3 29 0,-6-1 43 0,-1-3 34 16,-4 1 32-16,6 2 29 0,-4-2 80 15,4 4 11-15,-6 0 9 0,-1-1 35 0</inkml:trace>
  <inkml:trace contextRef="#ctx0" brushRef="#br1" timeOffset="19788.82">14780 17300 891 0,'1'0'297'0,"2"0"-2"16,-2 0-33-16,2 0-10 0,-2 0-6 16,-1 0-28-16,0-2 40 0,0 2-21 0,-2-1-25 15,-1 1 10-15,-2-1-40 0,-2 1 6 0,-10-2-22 16,5 2-3-16,-3 0-9 0,-26-8-23 16,14 7-21-16,0 1-8 0,-2 0-1 0,-1-2-3 15,17 2-18-15,-7 0-28 0,-4 0 15 16,1 0-9-16,-2 0 0 0,2 0-10 0,2 0-28 15,1 0-50-15,-14 13 4 0,24-11-176 16,2 1-54-16,3-1 24 0,1 0-293 0,1 0 59 16,3 2 37-16,-2-3 31 0,4 3-10 0,4-1 66 15,-2 1 13-15,8 6 40 0,5-3-36 0,-3 3 83 16,0 1-21-16</inkml:trace>
  <inkml:trace contextRef="#ctx0" brushRef="#br1" timeOffset="20017.81">14653 17504 660 0,'2'3'411'0,"-1"-3"-67"0,-1 2 10 16,1 0-50-16,2 0-37 0,-3-1-31 16,1 0-28-16,-2 1 8 0,-2-1-30 0,-1 0-13 15,-1 2-21-15,-12 0-30 0,-4-3 6 0,10 0-41 16,-10 0-20-16,-2 0-6 0,-32 11-123 0,19-10-74 15,2 2-56-15,-1-1 17 0,6-1-280 16,4-1 31-16,3 0 27 0,12 0 20 0,-3 0 47 16,1 0-5-16,-7-14 9 0,12 10 66 15</inkml:trace>
  <inkml:trace contextRef="#ctx0" brushRef="#br1" timeOffset="21224.73">16477 15371 653 0,'0'-17'211'0,"0"17"-35"16,0 0 6-16,0-15-5 0,5-6-14 0,-3 17-33 16,0 1-4-16,-2-1-9 0,1 0-12 0,0 1-10 15,1 0-12-15,-2 2 3 0,0-2 13 0,0 1 11 16,-2 2-14-16,1 0 13 0,1 0-15 15,-1-1 9-15,-1 2-20 0,0-1-16 0,1 0 25 16,-1 2 0-16,1-1 18 0,0 1-15 16,-3-1-7-16,1 2 1 0,1-1-9 0,-1 0 7 15,-2 1 0-15,1 1-7 0,0 0 17 0,-6 6-6 16,1 1-10-16,-1-3-20 0,1 3-7 0,1-2 21 16,-3 2-6-16,2-1 5 0,-1 2-15 15,1 0 15-15,1 1 16 0,0 1-18 0,1 1-3 16,-2 1-3-16,4-1-13 0,-2 4 7 0,2 2-12 15,0-4 23-15,1 1-3 0,-2 2-8 16,1-1-5-16,1 0-6 0,1 0 1 0,-2 0-8 16,3 2-17-16,-2-3 11 0,2 2 17 0,-3-3 5 15,3-4-9-15,1 5 4 0,-1-2-19 16,2-9 22-16,0 4 3 0,0 5-22 0,0 1 9 16,0 2 2-16,0-1 16 0,0 2-26 0,0-1 13 15,12 18-9-15,-8-16-16 0,-2-1 38 16,2 2-19-16,0 0 1 0,0-2 4 0,0 3-4 15,-1 0-5-15,4 0-4 0,-4-3 14 16,4 5-5-16,-1-1-5 0,0-2 11 0,-3 3 5 16,7-2-10-16,-2 0 6 0,-1 0-18 15,-2 1 13-15,5-2 2 0,3 2-10 0,1-2-11 16,-7-3 27-16,8 1-10 0,-5-1-12 0,-1 2-3 16,4-3 16-16,-3 0-15 0,-1-1 1 15,-3 1-13-15,1-3-6 0,4-1-13 0,-6-3 17 16,-1-1-13-16,1-2 11 0,-1-1-2 0,-3-1-14 15,3-2 20-15,-3 0-10 0,2-1 1 0,-1 0-10 16,0 1-6-16,-2-1-7 0,2-1-17 16,-1 0 2-16,5-1-128 0,-4-1-80 0,3 1 26 15,-5-1-226-15,0 0 38 0,10 0-267 16,-2 0 38-16,5 0 38 0,3 0 89 0,3 0 28 16,19-11 59-16,-19 11-3 0,-6 0 69 0,3 0-12 15,6 0 27-15,1 0 36 0,0 0 34 16,1 0-7-16</inkml:trace>
  <inkml:trace contextRef="#ctx0" brushRef="#br1" timeOffset="23102.61">19732 15518 503 0,'0'0'229'15,"0"0"-35"-15,0 0 5 0,0 0-21 16,0 0-18-16,0 0 10 0,0 0-15 0,0-14-3 16,0 14-10-16,0 0 6 0,0 0-16 0,0 0-30 15,0 0-5-15,0 0-10 0,0 0-22 16,0 0 3-16,0 0-2 0,0 0 9 0,0 0-37 15,0 0 4-15,0 0 0 0,0 0-6 0,0 0 27 16,0 0-2-16,0 0-30 0,0 0 2 0,0 0-3 16,0 0 56-16,0 0-37 0,0 0-7 0,-18 7 5 15,19-1 2-15,0-1-15 0,-1 1 13 16,2-1-14-16,-1 1-10 0,2-1 13 16,-2 3-9-16,-1-1 11 0,2-1 17 0,-2 1-18 15,4 0-17-15,0 11 17 0,-2-5-5 0,1-4 26 16,0 1 3-16,-2-2-11 0,1 0 6 0,2 11-6 15,-2-12-5-15,0 0-9 0,0 1-6 16,-1-2 2-16,1 0-23 0,-1-1 46 0,1 1-6 16,-1-1-5-16,2-1-2 0,-3 2-11 15,1-1-4-15,-1 2-1 0,1 0 5 0,-1-1 4 16,0-1-8-16,0 1-8 0,1 1 7 0,-1-7-11 16,0 7 8-16,0 0-3 0,0 1 9 15,0-1-23-15,0 0 41 0,0 0-17 0,0 0 10 16,0 1-6-16,0-1-2 0,0 0 11 15,0 0-19-15,0 2 0 0,0-4 8 0,0-5-9 16,0 9-3-16,0 0 5 0,0-2-1 0,0-7-2 16,0 10-18-16,0-3 7 0,0 0 13 15,0-7-8-15,0 8-2 0,6 7-1 0,-6-15 3 16,0 0-3-16,0 8-9 0,0 0 0 16,0-8 13-16,0 8-2 0,0-3-13 0,0-5 27 15,0 10-1-15,0-3 1 0,0-7-18 0,0 8 18 16,0-8-8-16,0 10 6 0,0-10-19 0,0 8 7 15,0-8 4-15,0 9-4 0,0-9-17 16,0 8 17-16,0 1-9 0,0-9 4 0,0 8-2 16,0-1 1-16,0-7-5 0,0 10-4 15,0-4 17-15,0-6-5 0,0 9 2 16,0-2-4-16,0-7-5 0,0 8 6 0,0-1-2 16,0 0-4-16,0-7 16 0,0 8-6 0,0-8 15 15,0 8-12-15,0 0-2 0,0-8 14 16,0 8-5-16,-6 7 4 0,6-8 6 0,-1-1-23 15,1 0 7-15,0 0 8 0,-2 0 0 0,2-2-1 16,0 2-13-16,-2-1 12 0,1 2 11 0,0-1-25 16,-1 1 7-16,2-2 11 0,-1 1-12 15,-1 1-12-15,1-2 7 0,1 1 17 0,-4 0-2 16,4-1-1-16,-2 1 5 0,2-1-13 16,-1-1 9-16,1 1-11 0,-3 3 11 0,3-3-1 15,0 1-10-15,-1 1 2 0,0-2 3 0,1 3-20 16,-3-3 15-16,2 2-6 0,-2 0 5 15,0 8-3-15,-4-4 5 0,4-1 13 0,0 0-9 16,-1-2 14-16,3-1-29 0,0 0 16 16,-1-1-22-16,0-3 34 0,0 3-23 0,1-1-19 15,0 0 17-15,-1 0-9 0,-1 0 6 16,1 0 20-16,1-1-27 0,-3 2 4 16,4 1 10-16,-2-2-5 0,1-1 1 0,-2 2-1 15,0 0 10-15,1-1-2 0,-1 1-1 0,-1-1-8 16,-3 7 5-16,-5 0 0 0,8-5-2 15,-2 0-7-15,2-2-1 0,0 2 1 0,0 1 6 16,-1-6-3-16,-2 12-4 0,0-7-1 0,2 0-1 16,-1-1 6-16,0-2-4 0,0-1 0 0,2 1-1 15,1 1-13-15,0-2 1 0,-8 8 26 16,2-1-2-16,1 2-6 0,1-5-19 0,0 0 3 16,-1-2 23-16,4 0-2 0,-1-1-6 0,1 2-5 15,0-2 1-15,2-1 0 0,-2 1-9 16,0 0 14-16,3-1-1 0,-3-2 15 0,2 3-3 15,0 0-16-15,-1-2 1 0,0 0 1 16,0 2 1-16,2-3-2 0,-3-1-1 0,4 2-1 16,-1 0 0-16,-3-1 0 0,4 1-13 15,-1-1-43-15,-2-1-46 0,1 2-67 0,2-2 15 16,0 0-181-16,0 0-102 0,0 0 36 0,-3-13-218 16,5 9 24-16,5-9 93 0,6-1 23 15,0 1 9-15,1-4 25 0,0-1 75 0,2-2 29 16,-3 1 4-16,4-2 30 0,1-1 72 15,0-3-30-15</inkml:trace>
  <inkml:trace contextRef="#ctx0" brushRef="#br1" timeOffset="24014.56">19798 15559 598 0,'-2'-2'183'0,"0"0"-20"16,-2 1-1-16,3 0-16 0,-3 1 5 15,4 0-11-15,-2-1-27 0,2-1-9 0,-3 2-3 16,3 0-6-16,-1-1-1 0,-2-1-15 0,3 1-14 16,-1 1-22-16,0 0-1 0,0 0 9 0,1-2-19 15,0 2 4-15,0 0 13 0,0-1 4 16,-2 2 10-16,1-1-19 0,1-1 2 0,-1 1 15 16,-1 0-18-16,1-1 8 0,1 1 9 0,-1-1-18 15,0 1-7-15,-2-2-13 0,0 2 22 16,2 0-14-16,-2-3-8 0,3 3-8 15,-3 0-3-15,0 0 2 0,2 0 12 0,1 0 3 16,0 0 8-16,0 0-3 0,0 0-20 0,0 0 3 16,-8 0 10-16,8 0 17 0,0 0 0 15,-7 0 8-15,7 0-5 0,-7 0-28 0,7 0 20 16,-12-11-1-16,10 10 5 0,0 1 0 16,-1-2-1-16,2 2 2 0,-1-1 16 0,-1 1-11 15,1 0 2-15,1-2 5 0,-3 1-15 0,4 0-5 16,-2 1 29-16,1-2 24 0,1 2-19 15,-3-1 4-15,0 0-10 0,3-1-24 0,-2 1 23 16,1-1-33-16,-1 1 17 0,-2 0-12 0,2-2 16 16,-1 1-16-16,-1 0 10 0,1 0-8 15,-1 1-5-15,1-2 10 0,-1 1-14 0,2 0 11 16,-1 1-6-16,-1 1 9 0,4-2 3 0,-3 1-10 16,1-1-6-16,-2 1 7 0,2 1 2 15,1-2-3-15,-1 1 1 0,0 0 2 0,2 1-1 16,-3 0-1-16,1-1 2 0,0 1 3 15,2-2-2-15,-1 2-1 0,0 0 6 0,1-2 0 16,-1 2-13-16,-1-1 11 0,2 1-8 0,0 0-3 16,0 0 1-16,0 1 3 0,0-2-11 0,0 1 5 15,0 0-4-15,0 0-1 0,0 0-3 16,3 0-8-16,-2 0 12 0,0 0-10 16,1 1-5-16,0 1-2 0,1 0 4 0,-3-1-23 15,1-1-46-15,0 1-39 0,1 0 9 0,-4 1-251 16,2 1 30-16,0 1-299 0,0 0 78 15,-1-2 48-15,0 0 8 0,1 2 72 0,0-1 31 16,0 0 13-16,0 3 47 0,1-1 19 16,0 3 19-16,8 9 12 0</inkml:trace>
  <inkml:trace contextRef="#ctx0" brushRef="#br1" timeOffset="32182.07">15385 17207 478 0,'0'0'225'0,"0"-14"-34"16,0 14-6-16,13 0-22 0,-13 0-14 0,20-31-11 15,-19 28-2-15,3-1 4 0,-3-1-7 16,2 2 3-16,-2 0-17 0,2-1 3 0,-2 1-16 16,0 0-8-16,1 2 5 0,0 0-9 0,-2-2-10 15,0 2 5-15,2-1 11 0,-1 0-11 16,-1 0-32-16,1 2 8 0,0-1-6 0,-1 1 8 15,0 0-17-15,2-2-1 0,0 1-12 16,-2-1-5-16,0 1 20 0,-2 1-31 0,2-1 31 0,0 2-34 16,-3-1 4-16,1 1 9 0,-2 1-4 15,1 1-9-15,-11 4 22 0,5-5-6 0,1 2-23 16,3 1 15-16,-1-1 8 0,-3-1-3 0,1 6 33 16,-1 0-9-16,-1-1-4 0,-1 3-6 15,2-1-23-15,-2 2-3 0,1 1 29 16,-1 1 5-16,2 1-4 0,-3 3-12 0,2 4 3 15,0-1 24-15,0 7-12 0,-1-6-4 16,-3 2-23-16,8 2 14 0,1-2-2 0,1-2-6 16,0 1-20-16,3-10-4 0,1-3 19 15,0 5-15-15,0 1 22 0,19 14-19 16,-6-18 15-16,-2-1-13 0,3-3-3 0,2-3 12 16,-2-3-24-16,-3-2 17 0,-11 0-8 0,16 0 7 15,0 0 0-15,16-11-12 0,-20 6-11 16,-2 1 7-16,3-3 14 0,-4 0-8 0,-2 2 3 15,-3-1-11-15,1-1-9 0,-1 0 20 16,-4 2-10-16,1-2 11 0,1 1-11 0,-2-1-1 16,0 7 4-16,0-7 1 0,0-5 5 0,0 1-7 15,-12-10-3-15,8 14-3 0,3 1-11 16,-4 1 17-16,1-2-1 0,0 3-2 0,-1-2-4 16,1 2 19-16,-7-5-13 0,1 4 4 15,3-1 9-15,1 1-24 0,-1 1-8 0,0 1-31 16,2 0 5-16,-2 0-55 0,3 1-16 0,-1-1-11 15,3 1 0-15,-5 1-27 0,5 0-19 16,-2-1-36-16,0 1-6 0,3-1 25 0,-2 2 18 16,3-1-52-16,0 0-57 0,0 1-47 15,0 0-60-15,0 0 43 0,0 0 1 0,13-3 30 16,-5 3 12-16,-2 1 38 0</inkml:trace>
  <inkml:trace contextRef="#ctx0" brushRef="#br1" timeOffset="32466.05">15552 17401 756 0,'4'-1'331'0,"1"1"-37"0,3 0-41 0,-4 0-58 16,1-2-13-16,0 2 3 0,1 2-19 0,1-1 1 15,0-1-22-15,2 0-14 0,2 0 18 16,14 14-13-16,-12-10 3 0,-7 1-43 15,3-3-17-15,-2 1 4 0,-2 0 2 0,0 0-15 16,-3-2-7-16,1 0-11 0,1 1 4 0,-2 1-15 16,1-2-16-16,1-1 16 0,-3 1-7 15,0-1 0-15,1 2-30 0,-1-1 9 0,0-1-18 16,-1 0-51-16,0 0-41 0,0 0-41 16,-1-4-54-16,2 3 17 0,-1-1-200 0,0 2-31 15,0-1 18-15,0-1 25 0,0 0 36 0,0-1 14 16,3 0 17-16,-2 1 20 0</inkml:trace>
  <inkml:trace contextRef="#ctx0" brushRef="#br1" timeOffset="33036.01">15869 17298 600 0,'0'-5'284'0,"-5"-3"218"0,4 3-281 16,0 1 10-16,-1 0-28 0,2 0 6 0,-1 1-12 15,0 0-28-15,1 0 4 0,0 1-16 16,2-1-38-16,-2 1-6 0,2 0 14 0,0-1-13 16,3 3-16-16,-1-2-33 0,2 2-19 15,0 2 14-15,0 0-1 0,2-1-1 0,3-1-20 16,15 8 6-16,-7-4-14 0,-10 1 10 15,2-3-14-15,-2 2-8 0,0-1 29 0,-2 0-11 16,-2 1-28-16,0 0 18 0,0-1-3 0,-1-2-2 16,-1 2-1-16,-2 1 31 0,1-1-19 0,-2 3 17 15,0-6-27-15,0 0 13 0,0 7-1 16,-12 15-5-16,4-11 3 0,-4-1-4 0,3 0 6 16,0-4-9-16,3 1 2 0,0-1-1 0,3-3-1 15,-1 3-9-15,0-4 12 0,4 1-13 16,-2 0-5-16,1-2-12 0,-1 2 21 0,2-3-13 15,0 0 10-15,0 0-7 0,0 0-5 0,14 15-9 16,-1-6 14-16,-6-3-2 0,5 3-2 16,4-2-6-16,-5 0-3 0,4 0 9 15,-6-1-17-15,1 0 26 0,-4 1-23 0,1-3 13 16,-1 1-12-16,-3 0 13 0,0 1 8 0,-3-6-8 16,0 0 1-16,0 8-6 0,0-2 10 15,0 2-6-15,-12 12-3 0,-1-8 11 0,5-6-28 16,1 1 16-16,2-2 6 0,-4-1-12 0,2-4 1 15,2 1 1-15,-2-1-89 0,7 0-58 16,0 0-66-16,-13 0-40 0,-8-17 23 0,12 12-250 16,4 1 44-16,2-3 31 0,2 3 23 0,-1 0 6 15,2 1 24-15,0 0 25 0,0 2 43 0,0-1-37 16</inkml:trace>
  <inkml:trace contextRef="#ctx0" brushRef="#br1" timeOffset="33617.98">16388 17408 217 0,'-1'-3'448'0,"0"1"-46"0,0 0-42 0,1-1-30 16,0 1-44-16,-2-3 1 0,1 3-37 16,1-2-42-16,0-1 1 0,1 1-21 0,-1 0-24 15,2 0-16-15,-1 0-24 0,1 0-1 16,4-1-23-16,-4 3-26 0,6-1 23 0,5-5-23 15,-1-1 1-15,-2 3-10 0,2 5-19 16,-4 0 7-16,1-1-4 0,-3 1-9 0,-6 1-23 16,7 0 24-16,-7 0-3 0,9 0-14 0,-2 0 7 15,11 21-18-15,-13-14 13 0,0 1-2 16,-2-1-20-16,-2 0-4 0,-1-7 15 0,0 8 22 16,0-1 10-16,0 1-25 0,0 2 10 0,-14 18 6 15,8-18-3-15,-1 7 0 0,-1-2 14 16,0-1-22-16,-1-2 4 0,0 2 2 0,-1-3-3 15,3-2 1-15,2-4-8 0,1 2-18 0,0-1 18 16,2 0 15-16,-1-3-17 0,2 1 15 16,-2 2-14-16,3-1-2 0,0-5 20 0,0 0-20 15,0 0-8-15,16 13 7 0,-11-11 2 0,13 0-17 16,-3 1 17-16,-5-3-6 0,3 0-26 16,5 0-50-16,1 0 6 0,20-11-135 15,-19 8-55-15,-4-1-55 0,-1 4 30 0,-1 0-253 16,-14 0 43-16,6 0 40 0,-6 0 47 0,8 0 15 15,-8 0 21-15,14 13 42 0,-10-9-20 16,1-1 57-16,-3-1 13 0</inkml:trace>
  <inkml:trace contextRef="#ctx0" brushRef="#br1" timeOffset="34245.94">17080 17607 830 0,'0'0'386'0,"-1"3"-50"0,-2-2-43 15,3 0 39-15,-1-1-5 0,0 0-29 16,1-1-1-16,0 1-29 0,0-1-32 0,0-2-2 15,0 0-21-15,0 0-9 0,1 1-22 0,-1-4-1 16,1 2-22-16,2-2-7 0,-2 0 2 0,3-10-19 16,0-1-17-16,-2-2-3 0,2 0-18 15,-1-4-8-15,1 1 4 0,1 0-32 0,-2-1 2 16,-1 3 4-16,3-1-14 0,-1 3 18 0,3 0-14 16,-5 6-11-16,2 3 22 0,1 0-20 15,-3 3-15-15,1 0-2 0,-3 2-2 0,2 0-11 16,-2 4 21-16,0 0-17 0,0 0-4 15,0 0 7-15,7-6-4 0,-5 9-11 0,1 1 16 16,1 0-11-16,6 9 5 0,-1 1-16 16,0-1 14-16,0 4-13 0,2 0-10 0,1-2 6 15,0 3-2-15,-1 0 5 0,-2 0 16 0,2-1-22 16,-1 1 1-16,-1 0 18 0,0-2-22 16,1-2-3-16,-2 2 21 0,0-1-10 0,1-1 15 15,-4-6-14-15,-3 0-1 0,1 1-6 16,1-3 16-16,-3-3-18 0,2 2-11 0,-3-1 9 15,2-2 11-15,-2-2 10 0,0 0 5 0,0 0-19 16,0 0 0-16,0 0 2 0,-13 15 10 16,-4-10 10-16,1-1-26 0,-2-3 5 0,4 1 3 15,-2 4-12-15,-2-5-7 0,4 1-25 16,2-1-8-16,1 0-24 0,11-1-22 0,-9 0-23 16,0 0-48-16,2 0 16 0,0 0-102 0,0 0-18 15,7 0-49-15,-9 0 29 0,2 0-172 0,7 0-71 16,-9 0 22-16,9 0 39 0,0 0 34 15,-9 2 29-15,11-4 28 0,2-3 14 16,10-4 94-16,0-2 15 0,7 2 11 0</inkml:trace>
  <inkml:trace contextRef="#ctx0" brushRef="#br1" timeOffset="34650.91">17832 17297 842 0,'2'-3'324'0,"1"-1"-20"15,-3 1-50-15,1 2-48 0,1-2-24 0,-2 0 14 16,1 2-57-16,-1 0-19 0,0 1 4 0,0 1 6 15,-1 1-15-15,-1 3 1 0,-2-1 16 16,2 2-22-16,-8 9-11 0,-4 3 34 0,2-2 5 16,2 3-22-16,-4-1 9 0,1 0-14 0,-1 0 5 15,0 3-18-15,0-3-1 0,4 2-8 16,-1-2-17-16,0-5 6 0,2 1-22 0,0 4-1 16,-1-5 9-16,3 0-11 0,1 2-11 15,-3-2-8-15,6-1-15 0,0-1 0 0,-2-3-26 16,2 1 1-16,0-1-111 0,1-4-20 15,-2 2-42-15,0-3-41 0,-6 8-16 0,4-1 21 16,0-4-177-16,-5 5-35 0,1 0-8 0,3-4 21 16,0-1 42-16,1-4 62 0,4 1 4 15,-3-1-33-15,2-2 50 0</inkml:trace>
  <inkml:trace contextRef="#ctx0" brushRef="#br1" timeOffset="34945.9">17604 17361 780 0,'3'-4'252'15,"-2"0"-19"-15,0 0-37 0,2 0-16 16,-3 2-23-16,1 1 17 0,2 2-7 0,-2-1-3 16,3 2-5-16,-3 3-17 0,2-1 4 15,9 10-25-15,-3 1 9 0,2-1 1 0,1 2-7 16,0-2 0-16,-2-2-29 0,0 0-10 0,2 1 14 15,2 1 8-15,-4-1-26 0,1-2-6 16,1 2-7-16,0 0-28 0,-1-4 5 0,-1 2-5 16,2-2 4-16,-4-2 9 0,2 1-6 15,-1-1-107-15,-1-4-62 0,-2-1-71 0,-1-2 19 16,0 2-275-16,3-2 6 0,-8 0 41 0,0 0 20 16,9 0 66-16,6 0-10 0,-2 0-19 0,5 0 102 15,15-15-20-15</inkml:trace>
  <inkml:trace contextRef="#ctx0" brushRef="#br1" timeOffset="35603.47">18800 17568 848 0,'0'-3'289'0,"0"2"-43"15,1-2-7-15,1 2-30 0,-2-4-15 0,2 4-6 16,-2 0-25-16,0-1-2 0,0 1 9 0,0 1-2 16,-4-2-17-16,3 2 43 0,-2 0 6 15,-1 0 1-15,-1 2-12 0,0-2-13 0,-1 1-2 16,-3-1-12-16,0 0 5 0,-7 0-13 16,-3 0 4-16,-2 0-22 0,0 0-5 0,-1 0 3 15,-2 0-4-15,0 0-26 0,3 0 10 0,-2 0-14 16,-1 0-18-16,1 0 11 0,5 0-14 0,-1 0 21 15,2 0-36-15,3 0-2 0,4 0 3 16,1 0-18-16,0 0-7 0,9 0 12 0,-9 0-29 16,9 0-5-16,-6 0 4 0,6 0 1 15,0 0-21-15,-7 0-31 0,7 0-41 0,0 0-44 16,0 0 11-16,0 0-160 0,0 8-72 16,0-8 29-16,-14 9-270 0,13-6 22 0,2-1 54 0,-1 0 23 15,2-2 55-15,-1 2 58 0,0-4 4 16,-1 2-17-16,3 0 88 0,-2 0 26 0,2-3-3 15,4 3-7-15</inkml:trace>
  <inkml:trace contextRef="#ctx0" brushRef="#br1" timeOffset="49472.85">19096 17294 449 0,'0'0'283'0,"0"0"-45"0,0 0-13 0,0 0-25 16,0 0-39-16,0 0-10 0,0-14-14 15,0 14-12-15,0 0-13 0,0 0-17 0,0 0 6 16,0 0-8-16,0 0 16 0,0 0-20 16,0 0 2-16,0 0-2 0,0 0-31 0,3-7-5 15,3 9 35-15,12 2-14 0,-6 0-8 0,3 0-1 16,-1 2 0-16,1 1-32 0,-4-3 24 16,-2-1-27-16,-1 1 0 0,-1 0 7 0,-1 0-17 15,-1-1-16-15,2 0 20 0,-2-1 15 0,0 3-19 16,-2-1 2-16,0-1-5 0,1 1 20 15,0 0-2-15,-1 0 4 0,-1 0-16 0,2-1 43 16,-2 1-6-16,2 2-8 0,-4-2-5 0,0 0-4 16,0 0-5-16,0-4 44 0,0 0 19 15,0 9-14-15,0-9-11 0,-11 16-6 16,7-12-8-16,0 1 6 0,2-1-11 0,-1-1-8 16,-1 0 5-16,2-1-12 0,0 1-6 0,-2 0 4 15,3 0 12-15,-1 1-4 0,-1-3-5 0,3 2-16 16,-2-2-4-16,2 1-7 0,-2-1 3 15,1 2-5-15,1-2-11 0,0 1 4 0,0-2 4 16,0 0 3-16,0 0 2 0,17 14-12 0,-3-4-9 16,-2-2 12-16,-4-2 0 0,6 4-2 15,0-2-15-15,-5 0 19 0,0-6-23 0,-2 4 13 16,5 2 6-16,-5-1-1 0,-1-1 4 0,-1 1-8 16,0-5 4-16,-2 0 0 0,-2 2 2 15,1-1-2-15,-1-1-20 0,1 4 27 0,-2-6-25 16,0 0 21-16,0 9-1 0,-11 10-19 15,-1-7 21-15,1-1 1 0,-1 0-3 0,2-5-13 16,2 1 25-16,-8 1-13 0,0 1-4 0,1-3-9 16,0-1 22-16,3-2-13 0,-4 1 6 15,4-1-12-15,-2-3-25 0,14 0 1 0,-9 0 3 16,1 0-98-16,-16-11-65 0,14 5-31 0,0 3 21 16,2 1-201-16,3-1 32 0,2 0 32 15,1 0-106-15,2-1 32 0,0 1 12 0,2 2 45 16,1-2 24-16,1 0 51 0,1 3-45 0,1-1 24 15</inkml:trace>
  <inkml:trace contextRef="#ctx0" brushRef="#br1" timeOffset="50204.82">20288 17393 470 0,'2'-2'264'0,"2"1"-31"0,-3 1-30 16,1 0-8-16,-1-1-18 0,2-1-12 16,-3 2-14-16,1-1-13 0,-1 0-17 0,1 1-11 15,2-2 23-15,-2 2-17 0,0-1 22 0,-1 1-41 16,2-2-2-16,-2 1-4 0,-2 0-19 0,1-1 12 16,-1 1-24-16,-1 1 10 0,0-2-10 15,-1 1 3-15,1 0-6 0,-4-1 12 0,1 1-5 16,0 0 8-16,0 1-38 0,0 0 7 0,-1 0-8 15,0-2 1-15,7 2-10 0,0 0 7 16,-13 0-19-16,-12 11-9 0,16-8 32 0,0 0-15 16,-2 1 15-16,0 5-2 0,3-3-19 15,-4 4 4-15,0 0 7 0,4-4-1 0,-1 2-13 16,6-3 22-16,-1 1-18 0,-1-1 9 16,3-1-8-16,0 2 21 0,-1-3-37 0,2 1 15 15,-1 1-5-15,2 0 5 0,0-3 1 0,0-2 2 16,0 0-7-16,0 0-4 0,13 10 0 15,-9-7 6-15,0-1-5 0,0 0-8 0,3 0 2 16,-1 0 17-16,-3-1-7 0,3 1-17 16,-2 0 21-16,1 0-37 0,2-1 3 0,0 3 20 15,-2-3 11-15,11 4-25 0,-5-2 8 0,8 3 7 16,-6-1 10-16,-1-2-3 0,5 3 1 0,-3-1-14 16,-4 5-12-16,3-3 15 0,-4-3 10 15,0 0 1-15,-1 3-4 0,-3-2-9 0,-1 1 5 16,-1-3 10-16,0 1-1 0,1 2 23 0,-4-1-16 15,0-5 10-15,0 0-3 0,0 13-2 16,-21 12-14-16,9-14-6 0,-3 0 0 0,8 0-5 16,-10-2-2-16,6-7 11 0,-6 5 8 0,7-4-1 15,1-2-66-15,-6 5-59 0,3-3-40 16,12-3-24-16,-11 0 14 0,2 0-192 0,0 0-107 16,0 0 16-16,1 0 60 0,-13-10 16 0,11 4 13 15,-2 0 13-15,2 4 17 0,-3-6 9 16</inkml:trace>
  <inkml:trace contextRef="#ctx0" brushRef="#br1" timeOffset="50738.78">19641 17395 631 0,'-3'-4'341'0,"-1"3"-53"0,-1 0 2 16,2-2-49-16,0 2 26 0,0-1-44 0,1-1-26 15,-1 2-24-15,-1 0-18 0,4-1 40 0,0 1-26 16,0-1-18-16,3 0-27 0,1-1-2 0,1 0-14 15,0 0-12-15,1 2-1 0,12-2-20 16,-4-4-2-16,1 3-3 0,1-1-28 16,0 0 18-16,-6 2-3 0,2 0-16 0,-4-1 8 15,-1 3-4-15,0 1-21 0,0-1-2 0,-5 1 13 16,-2 0-2-16,0 0-4 0,0 0 0 0,7 0 3 16,2 15-2-16,-6-11-3 0,-3 2 1 15,0 1 5-15,0 1-10 0,0 0 0 0,0-8-1 16,0 9 1-16,0 6 25 0,0 7 9 0,0 1-12 15,0-1-5-15,0-3 8 0,0 4-1 16,0-1-3-16,0 0-9 0,0-1-1 0,-9 25 0 16,6-27 6-16,0-1-14 0,0-4-4 0,1-1 3 15,1-2-6-15,-2 0-12 0,0-4-12 16,3 0 5-16,-3-2-35 0,2 1-17 0,1-2-14 16,-2-1 6-16,1 0-122 0,1-3-48 15,0 0-31-15,0 0 29 0,0 0-162 0,-4 4-115 16,3-6 58-16,-1 1 44 0,2-2 15 0,-1 1 38 15,-1-2 22-15,-1 1 24 0,0-2 15 16,1 1 37-16</inkml:trace>
  <inkml:trace contextRef="#ctx0" brushRef="#br1" timeOffset="50962.77">19658 17601 793 0,'0'-5'400'16,"0"1"-63"-16,1-2-2 0,-1 2-2 15,1 0-41-15,2-2-32 0,0 4-31 0,2-3-16 16,7-3-28-16,3 1-13 0,1 0-21 0,2 1-12 16,-2 0-24-16,3 3-4 0,-1 3-19 15,4-3-26-15,-2 2 19 0,-9 1-52 0,3 0-4 16,2 0-153-16,4 0-60 0,-2 0 17 16,1 0-304-16,-2 0 16 0,-4 0 38 0,-1 0 0 15,1 0 27-15,-4 0 83 0,-2 0 23 0,3 0 18 16,19 18 6-16</inkml:trace>
  <inkml:trace contextRef="#ctx0" brushRef="#br1" timeOffset="51723.72">20769 17606 750 0,'-2'-3'237'0,"0"-1"-29"16,2 2-36-16,-2-1-2 0,1 3-26 0,1-1 24 15,0 1-21-15,0 0 36 0,1 3-6 0,1 0-9 16,-1-1-10-16,0 0-40 0,1 1 33 0,-1 1-24 15,1 0-16-15,1 0-8 0,-2 1-11 16,0-3 24-16,1 2-11 0,-2-1-15 0,1 0-3 16,0-1 12-16,-1 0-12 0,0-2-4 0,0 3 1 15,0-2 3-15,-1 0-7 0,0 1-11 16,-2-2 6-16,2 1-25 0,-4-2-8 0,2-1 2 16,1 0-14-16,-3-1-7 0,2-1-1 15,2-1 4-15,-3 1-6 0,1 1-4 16,2-2-1-16,0 2-1 0,-1-1 2 0,2 3-35 15,-1-2 6-15,1 2 7 0,0-1-18 0,0 4 27 16,1-2-9-16,1 1 10 0,-1 2 0 0,0-2 0 16,2 2-8-16,-2 0 9 0,2 1-8 15,-3 0-19-15,2-1 32 0,-2-1-21 0,2 2 6 16,-2-1 0-16,2 0-45 0,1-3-53 16,-3 2-68-16,2-1-77 0,1-1 22 0,3 0-246 15,-1-1 18-15,2-1 33 0,9-8 24 0,0 5 15 16,3 3 48-16,-1-6 49 0,0 1-47 0,0 2 67 15</inkml:trace>
  <inkml:trace contextRef="#ctx0" brushRef="#br1" timeOffset="52514.69">21594 17515 654 0,'3'0'371'0,"0"-2"-75"0,-2-2-21 0,1 2-14 15,1-1-39-15,-2-1-8 0,0 1-18 0,1 1-36 16,-1-2-14-16,-1 3-15 0,1-1-15 0,-1 0-2 16,0-1-24-16,-1 2 29 0,1-1-38 15,-3 1-6-15,-2 1 7 0,3 0 5 0,-2 1-10 16,-1 1-7-16,-8 6-8 0,-1 1 14 0,2 0-13 16,-1-2 1-16,1 4-10 0,2 2 7 15,-2 1-24-15,-1-1 23 0,4 3-8 0,1 1-6 16,0-2-9-16,4 1-6 0,-1-2-14 15,4-3 17-15,-1 0-10 0,2-1 2 0,-1-4 6 16,1-6-15-16,0 7 1 0,0-7 3 0,10 18-27 16,-5-15 26-16,2-1-11 0,-1 2 8 0,1-3 5 15,-1-1-21-15,0 0-1 0,-6 0 11 16,7 0-1-16,5 0-15 0,14-11-9 0,-17 6 24 16,-3 0-6-16,1 1 5 0,-2-2-9 15,1 3 3-15,-3-2 1 0,2-1 0 0,-4 0-8 16,2 1-2-16,-1-1 11 0,1-1-6 0,-2 2 4 15,2-1 20-15,-3-1-15 0,1 2 13 16,-1-1-5-16,1-1 4 0,-1 7 13 0,0 0-10 16,0-13-21-16,-11-16 30 0,4 14-15 0,2 6 11 15,-1-5-13-15,1-1-5 0,-2 0 4 16,1 4-4-16,1 3-18 0,-4-4 26 0,1 3-19 16,2 1 11-16,2 1-2 0,-1 0-4 0,1 2 1 15,-2 1-14-15,3-2 13 0,1 2 6 16,-2-2 5-16,1 0-12 0,2 1-3 0,-2-1-10 15,1 1 12-15,2-2 1 0,-1 3 0 0,1-2-20 16,-2 1 13-16,2-1 0 0,-1 2 10 0,1 4-4 16,0 0-14-16,0 0 2 0,0-8 15 15,0 8-5-15,0 0 12 0,0-8-3 0,0 8-18 16,13-9 7-16,-8 9 4 0,-1 0-12 16,2 0 0-16,-1 1 15 0,2 1-25 0,0-2-2 15,7 0 3-15,14 11-68 0,-12-7-21 0,-5 0-2 16,6 2-40-16,-5-2-6 0,-2-1-44 0,-3 1-26 15,0 0 20-15,-2 0-154 0,-2-1-94 16,-5 1 30-16,2-4 59 0,0 0 23 0,0 0 24 16,-13 24 23-16,3-14-24 0,-5-1 32 0</inkml:trace>
  <inkml:trace contextRef="#ctx0" brushRef="#br1" timeOffset="53208.63">21139 17358 783 0,'0'-3'278'0,"0"2"-26"0,-2-2-1 0,2 2-42 15,0 0-2-15,-3-3 0 0,3 3-48 16,0 0 28-16,0 0-22 0,0-2-21 0,3 1-10 15,-3 2-32-15,2-3-14 0,0 3-3 0,4 0 1 16,-2-1-4-16,2 0-22 0,-1 1-5 16,2 0-15-16,0 0 1 0,1 1-17 0,-8-1 15 15,8 0-14-15,3 0-3 0,19 10 18 16,-18-4-16-16,1 0 6 0,-4 0-9 0,-5 1 5 16,0 0-15-16,-3 1 11 0,-1-1 32 0,0-7-6 15,0 11-5-15,-15 12 12 0,6-11 25 16,-3 1-10-16,1-4 10 0,-1 2-7 0,4-3-5 15,-3 0 7-15,1 3-18 0,3-5 1 16,1 0 6-16,2-3-10 0,2 1-9 0,-1-1-10 16,2-1-22-16,-2 2 4 0,1-3 13 0,2-1-7 15,0 0-12-15,0 0 6 0,0 0 4 0,16 14-4 16,-9-11 1-16,7 6-9 0,2 0 2 16,0-3 11-16,-2 3-16 0,-1-1-2 0,2 2 4 15,-4 1-1-15,0 0 1 0,0 0 5 16,-3-2-19-16,-4-1 14 0,1 1-8 0,-1-1 9 15,-1-2-5-15,-1 0 10 0,-2 1-8 0,0-7-18 16,0 0 1-16,0 13 29 0,-19 13-17 16,11-17 1-16,-5 0 4 0,4-6-20 0,-5 5-45 15,4-2 7-15,5-2-83 0,1-3-33 0,-1 1-66 16,5-2-29-16,0 0 23 0,0 0-239 16,0 0 21-16,-3-11 33 0,4 8 32 0,2-1 31 15,7-6 25-15,-3 2 4 0,2 2 33 0,2-2-22 16</inkml:trace>
  <inkml:trace contextRef="#ctx0" brushRef="#br1" timeOffset="53616.61">21700 17383 589 0,'0'-1'229'0,"-1"1"-5"0,0 0-37 0,1 1-13 16,-2 1-28-16,0-1-6 0,1 2-15 0,-2-2-24 15,2 4-5-15,-3-2-11 0,2 2-8 16,-2-1-39-16,-4 10-84 0,-2-8 4 15,1 6-319-15,3-5 13 0,-1 1 24 0,0-2 15 16,-1 7 9-16</inkml:trace>
  <inkml:trace contextRef="#ctx0" brushRef="#br1" timeOffset="57930.35">15254 16977 283 0,'0'0'181'16,"0"0"-77"-16,0 0-14 0,0 0 10 0,-12 0-7 16,12 0-32-16,0 0 19 0,0-13-21 0,0 13-4 15,0 0-7-15,0 0 1 0,0 0-11 16,0 0-3-16,-14 0-5 0,-2-20-4 0,15 20-3 16,-2-2 0-16,2 1 37 0,-3 0-20 0,2 1-12 15,-2-2-6-15,1 1 19 0,2 1-3 16,-1-1-8-16,-1 0-31 0,-1-1 35 15,0 0-31-15,3 1 25 0,-3 1-30 0,0-1 35 16,-1-1-3-16,1 1-27 0,1-1 23 0,-3 1-3 16,1 0 1-16,1-2-28 0,-1 2 40 0,-1-1-28 15,1-1-21-15,2 2 38 0,-3-2-18 16,2 2-1-16,-2-3 8 0,1 2-4 0,-1 1 24 16,1-2-40-16,0 1-4 0,0 0 8 0,1-1 8 15,-3 1 5-15,2 0 24 0,-2-1-44 16,2 2 4-16,-2-2 26 0,-8-1-9 0,4 1 7 15,-1 1-7-15,3-2 0 0,2 3-36 16,-1-1 46-16,-1 0-11 0,4 0 0 0,-2 1 3 16,1 0-14-16,-10-4-2 0,3 3 11 15,1-1-9-15,5 2 11 0,-1-2-11 0,0 3 10 16,-2-3-10-16,1 3 3 0,3-1 6 0,-12-2-25 16,4 2 22-16,-6-1 7 0,8-2-6 15,0 3 5-15,5-1-1 0,-1 1 6 0,1 1-23 16,1-1 7-16,0 1 6 0,1-2-10 15,-2 1 1-15,2-1 15 0,0 1-5 0,-1 1 9 16,0-3-32-16,0 1 20 0,2 1-3 0,-1 1-3 16,-3-2 3-16,2 0 2 0,1 1-8 15,-3 1 15-15,2-1-6 0,-3-1-3 0,-7 0-8 16,0 1 4-16,4 0 8 0,2 0-3 0,0 1-8 16,10 0 15-16,-8 0-6 0,2 0 13 15,-2 0-23-15,1 0 10 0,7 0-7 0,-9 0-1 16,2 0 5-16,7 0 17 0,-10 0-11 0,4 0 8 15,-2 0-25-15,8 0 1 0,-8 0 11 16,-1 0-21-16,2 0 11 0,-1 0-16 0,-2 0 31 16,-3 0-7-16,3 0-18 0,-3 0 29 15,4 0-4-15,0 0-2 0,3 0-8 0,-3 0 21 16,1 0-7-16,2 0 0 0,-2 0-17 0,2 0 6 16,6 0 38-16,-11 0-32 0,4 0 14 0,-1 0 11 15,0 0-17-15,1 0 6 0,-1 0 2 16,1 0-1-16,0 0-14 0,-6 0 17 0,0 0-7 15,-1 0 5-15,4 0-33 0,-3 0 19 0,-2 0-1 16,1 0 13-16,1 0 2 0,0 0-12 16,-2 0-15-16,1 0 9 0,0 0 4 15,4 0 0-15,-13-9 0 0,12 9 3 0,4-1 3 16,-2 0 11-16,-7-3-10 0,2 2 1 0,3 0-16 16,2 1 24-16,1 0-10 0,-1 1-9 15,0-2 3-15,1 1 18 0,1-1-15 0,-11 2 1 16,0-1-2-16,1 0 16 0,1-2-28 0,2-1 18 15,-3 0-6-15,7-1 10 0,-1 4-2 16,0 0-3-16,2 1 9 0,0-2 9 0,2 1-21 16,0-2 12-16,1 2-6 0,-9-7-7 0,0 3 17 15,3 2-13-15,0 1 0 0,-2-2 21 16,3 2-21-16,-2-2 0 0,3 3 13 0,-3-7-7 16,-1 7 12-16,1-1-13 0,4-2-2 15,-1 2 6-15,1 0 1 0,1 1-22 0,-8-2-8 16,3 0 26-16,13 3-7 0,-11 0-13 0,3 0 3 15,1 0 13-15,0 0-10 0,-1 0 0 16,8 0 11-16,-10 0-5 0,3 0-20 0,7 0-1 16,-9 0 4-16,3 0-10 0,-9-9 24 0,15 9 5 15,-7 0-20-15,-1 0 5 0,0 0-8 0,-5 0 20 16,-4 0-10-16,-1 0-4 0,2 0 20 16,3 0-6-16,1 0-7 0,2 0-8 0,1 0 8 15,0 0 15-15,2 0-5 0,7 0 3 0,-9 0-11 16,9 0 19-16,-9 0 1 0,9 0 0 15,-9 0-2-15,9 0-22 0,-8 0 6 0,8 0-4 16,-9 0 7-16,9 0-9 0,-8 0 7 16,8 0 21-16,-10 0-33 0,3 0 8 0,7 0 11 15,-8 0 19-15,1 0-20 0,7 0 14 0,-8 0-14 16,1 0 25-16,7 0 4 0,-6 0-29 16,6 0 15-16,-9 0 17 0,9 0-22 0,-8 0-20 15,8 0 17-15,-8 0 1 0,8 0 3 0,-7 0 1 16,7 0-6-16,-9 0 11 0,9 0-20 15,-8 0 11-15,8 0-2 0,-6 0-3 0,6 0-7 16,0 0 5-16,-8 0 0 0,8 0-2 0,-6 0 0 16,6 0-1-16,-8 0-3 0,8 0-7 0,-9 0 1 15,9 0 19-15,0 0-2 0,-8 0-31 0,8 0 8 16,-9 0 12-16,1 0-18 0,2 0 2 16,6 0 0-16,-9 0-13 0,2 0 15 0,-1 0-4 15,8 0-8-15,-8 0 2 0,1 0 22 16,7 0-25-16,-9 0 1 0,9 0 2 0,-8 0 20 15,8 0 0-15,-8 0 0 0,8 0-2 0,-5 0 1 16,5 0-1-16,0 0-1 0,-7 0-1 16,7 0 1-16,0 0 0 0,-6 0-2 0,6 0-1 15,0 0 10-15,0 0-4 0,0 0 2 0,0 0-4 16,0 0-13-16,-12 7 6 0,16-10-30 16,-3 0 6-16,2 0-24 0,1 1 16 0,0-3 2 15,3 1 29-15,4-3-27 0,-2 0 13 16,0 2-6-16,3-3 12 0,-5 2 4 0,1-1-23 15,-2 3-1-15,0-2 24 0,-1 2-21 0,-1 0-7 16,-2 0 23-16,3-1-9 0,-2 1 4 16,1 2-12-16,-3-3 13 0,3 0 4 0,-2 1 1 15,0 0 5-15,0-1 5 0,1 1-8 0,-1 0 12 16,3 0 7-16,-2-1-27 0,-3 1 24 16,2 1-11-16,0-2-3 0,-1 4 16 0,0-3 7 15,2-1-20-15,-3 4 6 0,1-2-20 0,0 0 12 16,1 1-9-16,-2-1 17 0,0 3 15 0,1-1-18 15,0-1 32-15,1 1-12 0,-2 1-21 16,0 0 19-16,0 0-4 0,0 0 36 0,0 0-8 16,-2-2-11-16,1 5 2 0,-2-1-2 15,1-1-2-15,-2 2-4 0,-1-1-2 0,-1 1 26 16,-6 4-4-16,-2 0-4 0,-1 1 9 16,2 0-7-16,3-3 10 0,1 1-7 15,2-1 1-15,1-1 15 0,-2-2-43 0,3 1 12 16,1 1 16-16,0-2-13 0,0 1 0 15,1 0 11-15,-1 0-7 0,-2-1-9 0,2 0 7 16,1 2 6-16,-1-1-3 0,2 1 5 16,-4 0-1-16,3 1-14 0,0-2 6 0,0 2-9 0,-1-1 2 15,0 0 0-15,1 0-11 0,1-1-2 16,0 3 1-16,0-4 6 0,-1-1-6 0,1 1 4 16,0 0-12-16,0 0 9 0,2 2-12 15,-3-1 11-15,3 0-4 0,-4 0 8 0,4 1-18 16,-1 0-7-16,-1 0 15 0,2 2 3 0,0-2-10 15,0 0 9-15,0-1-12 0,0 1 18 16,0 0-6-16,0-4-10 0,0 0 3 16,0 7-2-16,0-7 24 0,0 9-6 0,14 1-3 15,-9-5-13-15,6 3 16 0,1-2-12 0,-1 1 13 16,0-2-5-16,2 6-6 0,-1-7 5 0,1 3-15 16,-3-2 8-16,-1-1-6 0,-3-2 9 15,2 3-1-15,0-2-7 0,-4-1 8 0,1 1-16 16,-1-1 6-16,2 0-1 0,-2 0 6 15,-4-2-8-15,0 0 6 0,0 0-17 0,7 0 5 16,-7 0-31-16,7 0-39 0,-7 0 9 0,8 0-102 16,-8 0-67-16,19 12 24 0,-15-12-259 0,-1 2 44 15,-1-1-94-15,0 0 34 0,-2 2 35 16,0 1 38-16,3-1 26 0,-3 4 15 0,2-2 20 16,6 13 7-16</inkml:trace>
  <inkml:trace contextRef="#ctx0" brushRef="#br1" timeOffset="78684.39">13008 18387 418 0,'0'0'159'0,"0"0"28"16,0 0-25-16,0 0-16 0,0 0-6 0,0 0-23 15,0 0-8-15,0 0-2 0,0 0-4 0,0 0-6 16,0 0-8-16,0 0-4 0,0 0-6 0,0 0-7 15,0 0 7-15,0 0-1 0,0 0-6 0,0 0 8 16,0 0-20-16,0 0 8 0,0 0 8 16,0 0-25-16,0 0 5 0,0 0 20 15,0 0 1-15,0 0-22 0,0 0 5 0,0 0-4 16,0 0 0-16,0 0 5 0,0 0-11 0,0 0-4 16,0 0-2-16,0 0-8 0,0 0 6 0,0 0-7 15,0 0 21-15,0 0-5 0,0 0 31 16,0 0-37-16,0 0 18 0,0 0-20 15,0 0 5-15,0 0 1 0,0 0-7 0,0 0-12 16,0 0 13-16,0 0-10 0,0 0-3 0,0 0-8 16,0 0 19-16,0 0-16 0,0 0 4 0,0 0-18 15,-2-9 22-15,-5 9-3 0,2-1-4 16,-3 0-2-16,1 2 5 0,-1-1 18 0,-5 0 5 16,-1 0-16-16,-14-11-2 0,14 9 6 15,4 2-12-15,-3-2 14 0,1 0-9 0,5 2-9 16,-12-2-10-16,3-2-14 0,5 3 14 15,-6 0-7-15,-2 1 13 0,5-3-16 0,4 2 8 16,2-1 5-16,-1 2 1 0,1-1-6 16,-1-1 29-16,6 2-27 0,0-1 20 0,-1 0-7 15,2 1-5-15,-5-1-1 0,4 1-1 0,0 0-4 16,0-2-4-16,2 2-13 0,1 0 20 16,0 0-2-16,0 0-13 0,0 0 19 0,0 0-12 15,0 0-9-15,-5-2 15 0,5 1-31 16,0 2 19-16,1 1 1 0,0-2-10 0,2 0-2 15,-2 2 16-15,5-1-1 0,-3 0-5 0,4 2-7 16,-1-2-3-16,0 1 14 0,1-1 3 16,9 6-11-16,-1-1-2 0,-2-4 9 0,2 5-2 15,-1-5 1-15,-3 1 12 0,0-3-15 0,-1 1-5 16,-1 0-1-16,6 2-4 0,-1-2 1 16,-2 2-10-16,-2-1 16 0,-1-2 5 0,-4 0 13 15,1 1-24-15,-1-1 10 0,-1 1 9 0,1-1-20 16,-1 2 10-16,0-2-6 0,-3 1 3 15,3-1 13-15,-1 0-7 0,-1 0 12 0,0 0 7 16,0 2-3-16,-1-2 16 0,2 0-5 16,-2 0-6-16,0 0 1 0,1 1 5 0,-2-1-19 15,-3-1 3-15,3 1 5 0,-5 0-10 0,3 0 16 16,-1 0-5-16,-1 0-15 0,-2 0 3 16,0 0 4-16,0 0-2 0,-5 0-3 0,-1 0-2 15,-2 0-13-15,1 0 7 0,2 0 6 16,-2 0-5-16,3 0 7 0,2 0-21 0,-1 0 17 15,1 0-11-15,2 0 9 0,0 0-13 0,6 0 17 16,-10 0-20-16,3 0-44 0,7 0-34 16,-6 0 7-16,6 0-133 0,-8 0-44 0,8 0 26 15,0 0-190-15,0 0-87 0,-8 1 39 0,8-1 34 16,5 1-7-16,-1 1 28 0,3-1 79 16,-3 0 24-16,2 1 18 0,10 5 19 0</inkml:trace>
  <inkml:trace contextRef="#ctx0" brushRef="#br1" timeOffset="79463.34">13286 18231 696 0,'-2'-1'213'0,"1"-2"3"0,0 0-16 15,2 2 1-15,-1-2-26 0,-1 1 3 0,1 1 0 0,-2 0-15 16,1-2-4-16,1 2-19 0,-1-1-18 16,2 0 4-16,-2 1-4 0,1 0-7 0,0 0 16 15,-1-1-30-15,1 1-15 0,0 1-15 0,0-1 5 16,-2 1-13-16,4 0-19 0,-2 0-4 0,0-2 7 15,0 2 1-15,2 0-16 0,-3 2 37 16,1-4-45-16,2 5 39 0,-2 0-4 16,0 2 19-16,0 1 3 0,2 2 2 0,-2-1 16 15,1 12-3-15,-1-11 2 0,0 3-11 0,0 5-3 16,0 2-14-16,0 2 23 0,0-1-23 0,0 1 6 16,0-1 5-16,0-1-14 0,0-2-16 15,0-3 4-15,0-1 4 0,0-1-12 0,0-2 2 16,0 1-4-16,0-3-19 0,0 2 5 15,0-3-8-15,0-6 3 0,0 7-9 0,0 0 6 16,0-7-4-16,0 9-3 0,0-9-14 0,0 8 3 16,0-8 11-16,0 6-49 0,0-6-51 0,0 8 7 15,0-8-102-15,0 7-41 0,0-7-42 16,0 7-40-16,0-7 32 0,0 8-221 16,0-8 14-16,0 9 39 0,0-9 2 0,0 7 55 15,0-7 23-15,0 9 37 0,0-9 19 0,8 7 12 16,-8-7 8-16</inkml:trace>
  <inkml:trace contextRef="#ctx0" brushRef="#br1" timeOffset="80002.31">13482 18220 385 0,'3'-4'341'0,"-2"-2"-49"16,1 2-11-16,-1 1-4 0,-1-1-38 0,2 1-12 15,-2-1-16-15,0 1 16 0,2 0-43 0,-2 1-16 16,0 1-25-16,0-1 6 0,0-1-30 0,1 2-7 15,0 1-13-15,-1-3-17 0,0 3 5 0,0-2-3 16,3 1-21-16,-3 0-5 0,1 2 55 16,-1 0 13-16,0 1-25 0,0 2 10 0,1 1 10 15,-1-2 15-15,2 3-5 0,-1 3-17 16,-1-4-7-16,0 3 11 0,0 1-13 0,4 10-7 16,-4-8 11-16,0 5-16 0,0 2-15 0,0 0 4 15,0 0-7-15,0 1-10 0,0-1 27 16,0-2-25-16,0-4-5 0,0 0-9 0,0 0-7 15,0-2 4-15,0 2 11 0,-8 0-19 16,8 0-6-16,0-4 7 0,0 0 1 0,0-8 13 16,0 8-13-16,0-8 16 0,0 10-33 0,0-10-2 15,0 8 1-15,0-8-20 0,0 9-3 16,0-9 14-16,0 0 14 0,0 7-18 0,0-7-37 16,0 0-35-16,0 7-52 0,0-7-78 0,0 0 19 15,0 0-178-15,0 0 30 0,0 6-300 16,0-6 69-16,-6 8 39 0,6-8 41 0,0 0 28 15,0 7 54-15,0-7 24 0,0 7 26 0,0-7-27 16,14 20 18-16,2-14 57 0,1-1 17 16</inkml:trace>
  <inkml:trace contextRef="#ctx0" brushRef="#br1" timeOffset="81052.25">13792 18404 212 0,'0'0'219'0,"0"0"11"15,0 0-26-15,0 0-8 0,0 0 3 0,0 0-17 16,0 0-6-16,0 0-15 0,0 0 12 16,0 0-17-16,0 0 15 0,0 0-31 0,0 0-26 15,0 0 31-15,0 0-9 0,0 0-16 16,0 0 1-16,0 0-22 0,0 0-11 0,0 0 12 16,0 0-6-16,0 0 2 0,0 0-1 15,0 0-14-15,-23-17-5 0,23 15-12 0,-1-1-7 16,1 1 15-16,-2 0-7 0,4 1-7 0,-1 0-6 15,-1-1-5-15,0 2-5 0,2-1-4 0,2 1-4 16,-1 0-27-16,-1 1 4 0,3-1-25 16,-1 2 18-16,0 0 1 0,0 1-2 0,1 0 6 15,5 8-4-15,0-4-5 0,-3-3 0 0,-5 2 0 16,1-1 0-16,1 1 21 0,-3-2-1 16,1 0-24-16,-1 0 4 0,-1 2-2 0,0-6-5 15,0 0 18-15,0 0-4 0,0 6 8 0,-11 6-6 16,9-8 0-16,-3-4-3 0,1 3 16 15,0-2 0-15,0 1-2 0,2-2-2 0,-2-2-10 16,0 1 8-16,2-1 0 0,-1 0-2 0,-2-2-6 16,2-1-9-16,2 1-6 0,-3 1 0 0,3-1 0 15,-3 0 22-15,3 1-4 0,1-1 15 16,0 0-21-16,0 1-5 0,-1 2-6 0,1 0 28 16,1-1-21-16,-1 2 0 0,0 0-1 15,1 2 8-15,0-1-15 0,-1 0 10 0,3 2-4 16,-3-2-1-16,1 4 1 0,0-4-1 0,2 3 2 15,-3-2-4-15,0 2 1 0,1-2-1 16,0-1-33-16,1 3-74 0,-2-3-25 0,0 0-53 16,2-1-55-16,1 0 21 0,0 0-253 0,0-1 35 15,0 0 38-15,1-1 30 0,1-1 27 16,0-1 1-16,10-2 75 0,-8 1-12 0,3 4 7 16</inkml:trace>
  <inkml:trace contextRef="#ctx0" brushRef="#br1" timeOffset="93504">14200 18367 283 0,'0'0'306'16,"0"0"-57"-16,0-14-8 0,0 14-24 0,0 0-27 16,0 0-10-16,0 0-28 0,0 0-11 15,0 0 0-15,0 0-9 0,0-15 15 0,-17 0-24 16,18 12-7-16,-2 1-5 0,1 0-4 0,1 0 28 15,-2 0-29-15,-1 0 16 0,2 1-32 0,-2-2 8 16,1 2-23-16,0-1 2 0,-1 1-22 16,0-1-13-16,1 2 37 0,-3 0-25 0,0 0-13 15,0 2 2-15,-1-1 10 0,0 1-11 0,-2 0 5 16,2 1-26-16,0-1-1 0,-10 6 24 0,3 0-4 16,2 4-8-16,-3-1-18 0,4-2-2 15,2 4 18-15,-2-1 14 0,2 1-19 0,2-1 8 16,1 3-9-16,1-2 10 0,3-4-12 15,0-9-1-15,0 9 0 0,0-1 6 0,0-1-24 16,0 2 8-16,18 9 5 0,-10-10 7 0,-1-1 10 16,1-1-32-16,-1-3 9 0,2-1 9 15,-3 0-6-15,1 0 12 0,-1-1-21 0,1 3 0 16,-2-3-13-16,-1 0 18 0,2-1 2 16,-2 2-2-16,-4-2-9 0,0 0 4 0,0 0 0 15,6 0-12-15,-6 0-3 0,8 0 14 16,1-14 8-16,-8 10-9 0,0 1 16 15,2-4-25-15,-3 3 9 0,0-3-1 0,0 1 16 16,0-2-34-16,0-3 18 0,0 0 3 0,0 0-13 16,0 1 2-16,-10-6 22 0,7 9-10 15,2 2-15-15,-2-1 8 0,1 1 9 0,-1 1-2 16,1 0 8-16,0-1-26 0,0 1 32 0,2 0-17 16,-3 1-4-16,2 1-15 0,1-1 1 15,-3 0-35-15,1 0-50 0,2 2-18 0,-3-2-42 16,2-1-40-16,1 1 18 0,0 0-168 15,-1 1-114-15,-1-1 31 0,2 0 33 0,0 3 4 16,0 0 54-16,0 0 26 0,0 0 16 16,0 0 10-16</inkml:trace>
  <inkml:trace contextRef="#ctx0" brushRef="#br1" timeOffset="94078.97">14371 18259 672 0,'-1'-1'311'0,"-3"-1"-54"15,1 0-33-15,1 1 17 0,-1-2-47 16,2 3-20-16,1 0-1 0,-1 0 5 0,1 2-22 16,1-1-7-16,-1-1 18 0,3 1-14 0,-2 1-5 15,1-2-17-15,1 0 12 0,4 2-2 0,0-2-21 16,-2 0-8-16,3 0-17 0,2 0 8 16,4 0-25-16,4 0-6 0,-1 0-7 0,-1 0 2 15,1 0-17-15,17-11-6 0,-25 11 6 16,-1 0-19-16,1 0 20 0,1 0-18 0,-1 0-1 15,-1 0 1-15,-8 0-17 0,6 0 16 0,-6 0-22 16,9 0 24-16,-9 0-6 0,9 0 12 0,-9 0-19 16,6 0 4-16,-6 0-8 0,0 0 17 15,8 0-19-15,-8 0-10 0,0 0-1 0,13 6 33 16,-15-1-17-16,4 1 0 0,-1 0 1 0,-1 1-21 16,0 1 23-16,-1-1-23 0,1 4 16 15,0 4-7-15,0 5 15 0,0-4 2 0,-12 21-10 16,7-19-10-16,-2-2 3 0,1 3 10 15,3-1-5-15,-1 0-7 0,-5 0-7 0,5 0 8 16,-4 0-23-16,4-4 12 0,3-3-28 0,0-2-19 16,-9 3-3-16,9-4 7 0,1 1-76 0,0-4-17 15,0-4-26-15,0 2-49 0,0-3-41 0,0 0 24 16,6 0-263-16,-2-1 37 0,-1 1 2 16,0-3 29-16,1 3 68 0,-2-3 2 0,1 2 22 15,0-2 14-15,-2 3 59 0</inkml:trace>
  <inkml:trace contextRef="#ctx0" brushRef="#br1" timeOffset="94378.95">14460 18482 277 0,'-2'-4'363'0,"-2"-1"-54"0,3 1-8 15,0-1-55-15,-2 3 16 0,3-2-56 0,-1-1-19 16,1 3-23-16,0-2 27 0,1 2-29 16,-1 1-39-16,3-1 6 0,-1 2-13 0,2 0 32 15,1 2-16-15,0-1-36 0,2 1 1 0,-2 3-12 16,6 3-7-16,4-1-11 0,1 0-24 0,-2 0-2 16,4-1-64-16,-5-5-68 0,6 2-102 15,-4-2 18-15,5-1 15 0,-8 0 15 0,6 0-285 16,0 0 44-16,5 0 11 0,0 0 25 15,20-12 23-15,-30 12 17 0,5 0-39 0</inkml:trace>
  <inkml:trace contextRef="#ctx0" brushRef="#br1" timeOffset="95139.9">15047 18605 551 0,'-1'3'309'0,"0"-2"-47"15,-3 0-12-15,4 2-17 0,-1-1 1 0,1-1-15 16,-2 0-11-16,1 1-7 0,1-1-11 0,0-2-9 16,-1 1-21-16,1 1 23 0,-1 0 37 15,1 1-12-15,0-2-8 0,0 0-2 0,1-2-14 16,0 0-25-16,-1-1-24 0,0 2 7 0,3-4-4 16,-2 0-13-16,0-1-14 0,3 0 15 15,1-7-24-15,0-1-11 0,2-1-8 0,-2-3 8 16,-1 1 5-16,3 3-20 0,0-6 6 0,2 2-22 15,-4 0 18-15,2 0-21 0,-4-1-5 16,3 4 16-16,-3 5-21 0,-1-1 20 0,0 1 15 16,0 1-9-16,0 4-25 0,-1-1-6 0,0 1 6 15,-1 1 8-15,3 0 2 0,-2-1-26 16,-1 3 13-16,1-3-9 0,1 3-8 0,-2-1 1 16,2 0-1-16,-1 2-22 0,-1-1 8 15,0 1 19-15,3 1-17 0,-1 0-10 0,-2 0 0 16,0 0-1-16,0 0 10 0,7 0-1 0,13 18-19 15,-11-7 24-15,-1-3-4 0,3 3-14 0,-4-2 0 16,3 4 2-16,-2-1-2 0,2 0 1 0,-1 0 6 16,-5-2-2-16,2-2 18 0,4 3-2 15,-6-1-27-15,-1-2-7 0,1-3 7 0,-2 2 4 16,3 0 15-16,-3-3-22 0,0 2-10 16,1-2 29-16,-1-1-15 0,1 2 4 0,-2-1-17 15,0 0 26-15,-1-1-1 0,3 2 0 0,-2-1-4 16,-1-1-6-16,0 1 4 0,1-2-5 0,-1 3 1 15,0-5-13-15,0 0 12 0,0 0-1 16,0 7 2-16,0-7 9 0,-11 14 13 0,7-10-16 16,-9 6-11-16,-3-4 0 0,2 4 2 0,0-3-6 15,-4 0 15-15,-3 0-13 0,6 0 11 16,-4 0-14-16,-3-1-9 0,7-4-20 0,-3 3-23 16,-3-4-37-16,10-1-34 0,-3 0-51 0,-3 0 18 15,2 0-117-15,-17-14-64 0,20 10 30 16,7 1 29-16,-3 3 26 0,3-3-286 0,1-1 12 15,2 3 41-15,-2-1 35 0,4 2 96 0,3-1 0 16,-1 0 32-16,1 1 9 0,4-2 2 16,1 1 76-16,11 0 13 0</inkml:trace>
  <inkml:trace contextRef="#ctx0" brushRef="#br1" timeOffset="95560.88">15578 18385 891 0,'1'-1'361'0,"0"-2"-38"16,-1 2-20-16,2-1-40 0,-1 0-31 0,-1 0-17 15,0 1-22-15,0-2-22 0,1 2-8 16,-1-1 3-16,0 2-41 0,-1-1-14 0,2 1 6 16,-2 0-5-16,0 1 0 0,-1 2-12 15,-1 0 16-15,0 0-14 0,0 1-6 0,-7 8 15 16,3-4 7-16,-2 7-26 0,-3-3 0 0,2 6-14 16,-2-1 5-16,1 3-5 0,-3 2-13 15,1-2-5-15,0 4-13 0,-3-3-3 0,4-2-4 16,3-1-6-16,1 0-3 0,-2-3-2 15,3 0-5-15,1-3-42 0,1-3-8 0,-5 3-9 16,9-2 5-16,-2-4-99 0,3 0-3 16,-4-2-42-16,3-2-26 0,-3 0-31 0,4 2 22 15,0 0-102-15,-1-4-78 0,0 2-53 0,-1-1-4 16,2 1 29-16,-1-2 28 0,0 1 24 16,1 1 6-16,-3-2 10 0,3 0 62 0</inkml:trace>
  <inkml:trace contextRef="#ctx0" brushRef="#br1" timeOffset="95907.86">15387 18410 529 0,'0'-4'347'0,"-1"0"-57"16,2-2-3-16,-2 4-40 0,2-3-1 0,-2 1-23 15,2 1-16-15,-1 1-15 0,0-1-44 16,0 2 5-16,0-1-20 0,0 2-17 0,2 0 34 16,-1 3-1-16,0 1 6 0,2 0-1 15,-1 0-18-15,2 1 7 0,5 7 11 0,-1-3-19 16,-1 3-21-16,6-1-20 0,4 2 14 0,-4-2-29 16,1 4 5-16,1-3-17 0,-1-1-9 15,-1 2-5-15,0-3-19 0,-1 0-19 0,0-1-35 16,1 1 3-16,0-2-100 0,-6-2-45 0,2-1-90 15,-3-2 27-15,0 3 19 0,0-4-328 16,-2 3 38-16,11 3 92 0,-6-2 18 0,-1-2 7 16,5 4 69-16,3-1 7 0,5-1 26 15,0 2 3-15</inkml:trace>
  <inkml:trace contextRef="#ctx0" brushRef="#br1" timeOffset="96523.82">16506 18484 734 0,'0'-2'368'0,"3"1"-62"16,-3 0-11-16,-3-1-52 0,3 1-26 0,0 1-13 15,1-1-5-15,-2 1-27 0,1-2-4 16,-1 2-35-16,-1-1 2 0,-1 1-26 0,1-2-5 16,-2 2-9-16,-2 0-10 0,0-1 24 15,-1 1-1-15,-10-1-10 0,0 1 1 0,5 0 1 16,-3 0-11-16,-4 0-8 0,0 0-4 0,-2 0-11 16,0 0 8-16,-1 0-11 0,0 0-11 15,2 0-27-15,-1 0 0 0,3 0 12 0,4 0-10 16,0 0-17-16,5 0-26 0,1 0 2 0,1 0-117 15,-1 0-57-15,8 0-69 0,0 0 22 16,-8 0-239-16,8 0 36 0,0 0 33 0,-4 2-4 16,8 3 27-16,9 6 0 0,1 0 22 0,-1 1 71 15,1 2-20-15</inkml:trace>
  <inkml:trace contextRef="#ctx0" brushRef="#br1" timeOffset="96766.8">16529 18748 534 0,'-1'0'400'0,"-5"0"-45"0,4 0-4 16,-2 0-58-16,0 0-20 0,1-3-34 0,-4 2-21 16,2 0-27-16,-4-1-34 0,0 2-19 0,-2 0-13 15,-21-5-10-15,11 2-13 0,1-2 8 16,1 4-11-16,2 1-52 0,4-1-38 0,-10-2-77 15,13 3-86-15,-7 0 15 0,3 0-298 16,-1 0 34-16,3 0 29 0,3 0 25 0,1 0 23 16,8 0 2-16,-8 0 9 0,8 0 47 15</inkml:trace>
  <inkml:trace contextRef="#ctx0" brushRef="#br1" timeOffset="97537.76">17283 18488 770 0,'2'1'250'0,"0"2"-37"0,-2-2 6 0,3-1-21 0,-2 2-19 16,0-2-9-16,-1 0 25 0,0 0-31 0,0 0 26 15,0 0-32-15,0 0-16 0,0 0 14 16,0 0-6-16,0 0-17 0,0 0 7 0,0 0 8 16,0 0 0-16,0 0-6 0,0 0 9 0,0 0-19 15,0 0-12-15,-19 9-8 0,0-7-12 16,9-2-12-16,-4 0 1 0,-4 0-4 0,-17 9 0 16,16-8-7-16,4 0-17 0,1-1-12 0,3 0 13 15,2 0-24-15,9 0 6 0,-10 0-4 16,3 0-13-16,-1 0 0 0,0 0-45 0,8 0-30 15,-7 0 4-15,-1 0-113 0,8 0-61 16,-7 0 22-16,-5-11-237 0,8 10-64 0,3 0 21 16,1 1 39-16,2 0 17 0,1-2 47 15,2 4 32-15,-1-2 18 0,3 1 14 0,0 0-23 16,12 2-3-16</inkml:trace>
  <inkml:trace contextRef="#ctx0" brushRef="#br1" timeOffset="98155.72">17492 18445 497 0,'-2'-3'338'16,"1"-1"-45"-16,0 1-13 0,1-1-42 0,-3 0-23 15,3 1-11-15,0-1-16 0,0 2-6 16,0 0-30-16,3-2-5 0,-1 1-36 0,2-1 5 16,13-5 27-16,-4 1-59 0,1 1 15 15,0 6-37-15,3-3 35 0,3-1-39 0,2 3 7 16,-1 0-4-16,2 1-16 0,0 1-7 0,-2 0 12 16,-12 0-17-16,5 0-16 0,2 0 19 15,18 11-5-15,-23-7-2 0,-1-1-4 0,-3 1 20 16,1 0-2-16,-3 0-3 0,1-1 9 0,-6 2-12 15,3-2 6-15,-2 0-6 0,-2 3-2 0,-2-2 4 16,3-4 4-16,0 0 8 0,-18 20 5 16,8-8-10-16,0-5-10 0,-3 0-11 0,4-3 8 15,0 0 6-15,4 2-24 0,-3-2 5 16,3-1-7-16,0-1-11 0,1 1 13 0,0 0 4 16,1-1-11-16,1 0-15 0,0 3 13 0,0-1-19 15,1-1 4-15,1-3-4 0,0 0 0 0,0 0 0 16,17 23-4-16,-8-16 10 0,1 3 5 0,3 2 0 15,-3-6 1-15,1 2-1 0,5 0-36 16,-5 2 2-16,2-3 24 0,0 1 4 16,-5-1 1-16,-2-1-14 0,0-1 3 0,-1 0-2 15,-2 0 5-15,1 1-5 0,-2-2 13 0,1 0-3 16,-3 0 12-16,0 2 0 0,0-6-1 0,0 0-16 16,0 7 1-16,0-7 26 0,-10 15-2 15,-3-4 0-15,0-1-2 0,4-2-12 16,-2-6-2-16,3 2 0 0,2-3 31 0,-15 4-1 15,8-4-70-15,-7-1-35 0,20 0-68 0,-12 0-47 16,-4 0-40-16,-6-16 20 0,13 14-244 16,5-3 47-16,3 1-2 0,1 3 42 0,0 0-8 15,1-1 49-15,2-2 16 0,1 1 10 16</inkml:trace>
  <inkml:trace contextRef="#ctx0" brushRef="#br1" timeOffset="98738.68">18024 18407 732 0,'0'0'311'0,"0"-1"-15"16,0 0-11-16,1 1-29 0,-1 0-25 0,3-1 2 16,3-1-26-16,-2 0 16 0,-1 1-36 15,3 0-7-15,0-1-19 0,-1 1 1 16,4 0-18-16,8-2-18 0,-3 3-20 0,2-3-17 16,2 2 4-16,-4-2-2 0,-1 1-5 0,-1 1-12 15,-2 1 4-15,-1-3-14 0,-2 2-10 0,0 1 10 16,12-1-19-16,-9-2 16 0,-2 3-3 15,2-2-13-15,-5 1 12 0,0 1 1 0,-1-1 5 16,0 1-25-16,0-2 3 0,-3 2-2 16,2 0 10-16,0 0-25 0,0 0 9 0,-3 0-2 15,0 0 0-15,0 0-8 0,0 0 8 0,0 0-4 16,9 11-3-16,-6-7-10 0,-3 1 14 16,1 0-11-16,-1 1-10 0,0 2 6 15,0 1-4-15,0 1 3 0,0 3 12 0,0 4-14 16,0 1 12-16,0 1-2 0,-12 13-8 0,8-12 23 15,-3-2-10-15,3 2-11 0,-1-3 13 0,1-1 2 16,-1 0-8-16,4-2 0 0,-2-3 0 16,-3 5-9-16,2-4-11 0,0-2-3 0,2-2 11 15,-2 0-12-15,1-1-26 0,-2 7 1 16,1-4-24-16,-2-2-37 0,3 9 8 0,2-4-81 16,-3-2-27-16,-1-6-37 0,5 1-22 0,-4 1-44 15,4-7 27-15,0 0-144 0,1-3 34 0,2 3 29 16,-3-3-57-16,3 1 17 0,-3-3 23 15,1 2 35-15,-1 0-15 0,0-1 29 16,0 0 27-16</inkml:trace>
  <inkml:trace contextRef="#ctx0" brushRef="#br1" timeOffset="98985.67">18113 18606 681 0,'-1'-5'364'15,"-2"3"-36"-15,2-2-15 0,0 1-39 0,-1-1 5 16,2 0-4-16,0 1-49 0,2 2-18 0,2-2-12 16,1 3-30-16,0 0 1 0,4 0-16 0,-2 0-18 15,12 3-19-15,-10-3-10 0,6 0-9 16,1 0-22-16,1 0 4 0,16 15-21 0,-18-15-13 16,3 4-4-16,-10-4-83 0,4 0-66 0,0 0-100 15,-3 0 19-15,0 0-297 0,-1 0 15 16,17-12 73-16,-9 5 28 0,-1 0 23 0,-1 0 50 15,-2-2-5-15,-1 7 29 0,1-2 2 16</inkml:trace>
  <inkml:trace contextRef="#ctx0" brushRef="#br1" timeOffset="99979.61">18719 18349 582 0,'1'-3'274'0,"-1"2"-25"0,3-1-26 16,-3 1-25-16,2 0-12 0,0 0-30 0,-1 1-13 16,-1-2-8-16,3 0-12 0,-1 1 0 0,-2 1-20 15,2-1-8-15,-1-1-6 0,0 2-9 0,-2-1 7 16,1 2 9-16,-1-1-12 0,-1-1-4 0,2 1 2 16,0 0 0-16,0 0 10 0,0 0 17 15,-18 1-30-15,16 1-1 0,-6-1-13 0,4-1 14 16,-9 7-10-16,1-6-7 0,4 1 20 15,2-1-27-15,-3 1-7 0,1-1 14 0,4 2 2 16,-1-3 6-16,1 2-18 0,-1 2-6 0,1 0-11 16,0-2-8-16,-2 3-18 0,-3 6 22 0,0 4 4 15,3-5-5-15,1 0 4 0,1-2-9 16,1 0 9-16,-1 1 3 0,3-2 10 0,0 1 5 16,0-1-15-16,-1 0 3 0,2 1-9 0,0-1 11 15,-1-2-3-15,0 3-3 0,1-3-22 16,0 2 16-16,0-7-9 0,0 0 17 0,0 7 0 15,0 0-7-15,0-7-13 0,15 12 11 16,-11-9-11-16,11 7-1 0,-3-7 11 0,4 1-15 16,-3-3-2-16,0 0 4 0,-3 1 2 15,0-2-8-15,8 5-10 0,0 0 9 0,-8-5-14 16,1 1 10-16,1 0-21 0,-12-1 21 16,9 0 5-16,4 0-17 0,8 11 8 0,-15-6-10 15,0-1 7-15,3 0-6 0,-5 0 10 16,1 0-14-16,-1 1 20 0,0-3-5 0,-1 4 3 15,-1-2-8-15,2 2 7 0,-3-1-3 0,-1 1 3 16,0-6-11-16,0 0 0 0,0 12-4 16,-19 18 16-16,5-15 1 0,2-3-14 0,1-1 9 15,-2-2-2-15,2 1-10 0,-1-1-32 0,-2 0-26 16,4-5 9-16,0 0-88 0,2-1-18 16,-2-2-69-16,2 0-38 0,8-1 27 0,0 0-257 15,-9 0 25-15,9 0 32 0,0 0 78 0,0 0-13 16,-9-9 61-16,10 5-2 0,2-2 29 0,1 3 14 15,7-6 4-15</inkml:trace>
  <inkml:trace contextRef="#ctx0" brushRef="#br1" timeOffset="100320.59">19120 18635 536 0,'4'-1'415'0,"0"1"-42"0,-1-1-39 0,-1-1-44 16,0 1 3-16,0 1-35 0,0 0-43 0,1 0-1 16,1 0-43-16,-1 0 19 0,0 3-10 0,1-2-15 15,0 2 10-15,1-2-19 0,-2 2-28 16,3-1-11-16,-3 0-15 0,-1-2 7 0,2 3-10 16,-1-2-16-16,-1 1 7 0,1-1-31 0,-2 1 11 15,0-1-12-15,1 0-2 0,0 0 0 16,0-1-33-16,0 0 28 0,-2 0-25 0,0 0 3 15,0 0-5-15,0 0 3 0,0 0-8 16,0 0 12-16,0 0-15 0,0 0-24 0,0 0-16 16,13 12-34-16,-11-11 6 0,-2 1-58 0,0-2-49 15,-1 0-61-15,0 0 23 0,1 0-242 0,0 0-58 16,-1-2 21-16,2-1 28 0,1 2 61 16,0-2 28-16,-1 2 38 0,0-2 33 0,3 0-55 15,0-1 68-15</inkml:trace>
  <inkml:trace contextRef="#ctx0" brushRef="#br1" timeOffset="101004.55">19528 18373 928 0,'0'-2'288'0,"0"0"-8"16,0 0-37-16,0 2-18 0,2-1-31 15,-1-1-10-15,0 1-15 0,2 0-17 0,-1 1 8 16,3-2-33-16,0 2 0 0,-1 0-15 0,2 2 2 16,-3-2-46-16,5 1 40 0,-3 0-55 0,1 1 24 15,-6-2-14-15,19 10-10 0,-12-9 5 16,-1 2-16-16,3-1 7 0,-5 3-4 16,3-3-3-16,-2 1-2 0,-1 0-8 0,-2 0-3 15,-1-1 11-15,2 4-4 0,-3-2 18 16,0 1-15-16,0-5 17 0,0 0-9 0,0 0 1 15,0 8-6-15,0 0-6 0,0-8 8 0,-15 29 0 16,7-16-11-16,0-6 2 0,3 0-9 16,0-3 22-16,1 0-14 0,1-1-4 0,-3 3-6 15,4-2-4-15,-1-2 6 0,1 1-7 0,0 0-8 16,1-2-10-16,0 1 17 0,1 1-5 0,-2-1-10 16,2 1-10-16,0-3 37 0,0 0-14 15,0 0-9-15,0 0-20 0,16 12 10 16,-10-7-2-16,-1-3-13 0,0 2 8 0,8 2-14 15,4 1 21-15,-7-2-7 0,0 0-3 0,-2-1 0 16,4 6 2-16,-6-5 1 0,0 1 2 0,1-2 1 16,-4 2-1-16,-1-1 1 0,0-2 0 15,2 1-11-15,-2 0 25 0,-1 0-5 0,-1 2 5 16,0-2-24-16,0-4-1 0,0 0 21 16,0 0 1-16,-13 14-5 0,2-5 6 0,-4-3 0 15,1 1-70-15,0-6-60 0,7 1-30 0,-5-2-52 16,4 2 17-16,3-2-294 0,-2 2 20 15,7-2 42-15,0 0 28 0,-8 0 55 0,8 0 20 16,-8 0 10-16,8 0 8 0,0 0 15 0,0 0 24 16</inkml:trace>
  <inkml:trace contextRef="#ctx0" brushRef="#br1" timeOffset="102869.47">20222 18520 331 0,'0'-14'267'0,"0"14"-30"0,0 0-3 16,15 0-15-16,-15 0-43 0,0 0 10 15,0 0-24-15,0 0-22 0,0 0 5 0,0 0 12 16,0 0-17-16,0 0 1 0,0 0-29 16,0 0 25-16,0 0-41 0,-13-25-1 0,9 26-12 15,-4 3 46-15,-4 1-44 0,-5 3 0 0,5 2-9 16,0 1-6-16,-1-2 19 0,4-1-12 0,-4 5-9 16,2 1 18-16,-1 2-2 0,-1 1-23 15,4-1 2-15,3-2 22 0,-4-2-11 0,2 4-9 16,3-1 3-16,0 0-20 0,4-2-15 0,-2-2 8 15,2 0-6-15,1-11 2 0,0 7-4 16,0-7 1-16,19 25-23 0,-9-18 17 0,4-1-4 16,-3-3 6-16,0 1-24 0,1-3 16 15,-2-1-15-15,-10 0 1 0,12 0 4 0,3 0-13 16,-1 0-7-16,0 0 8 0,15-15-14 0,-19 9 16 16,-2 1-4-16,-2-3-3 0,0 5 3 0,-3-3-19 15,4 2 2-15,-4-1 2 0,-1 1 13 16,0-1-2-16,0 1-4 0,-1-1 16 15,1 3 6-15,0-2 22 0,-2-2-12 0,0 2-6 16,0 0 1-16,0 4 16 0,0 0-20 0,0 0-6 16,0-10 31-16,-12-2-2 0,0 2-13 0,-1 2-10 15,0 0 26-15,0 0-11 0,0 1-1 0,-3-1-4 16,2-3 5-16,-2 2-4 0,2-1-2 16,-1 2 12-16,2 2-9 0,0 1-3 0,3-3 0 15,2-1-19-15,-4 0 24 0,1-1 3 16,2 3-10-16,2 0-3 0,-1-6 8 0,0 4-14 15,3 0-5-15,1 1 0 0,0 1 19 0,1 0-20 16,-1 0 8-16,2 0-22 0,-2-6 14 16,-2 3 8-16,4 0-1 0,1 3-1 0,-1 1-10 15,1 0 9-15,1-1-11 0,0 7-3 0,0 0-4 16,0-9 13-16,0 9 4 0,0-9-3 16,0 0-14-16,16-9 20 0,-5 7-1 0,-3 3-14 15,4 1 8-15,4 0-12 0,-3 4 7 16,4 0-2-16,-2 0 9 0,-9 3-10 15,7 0 8-15,-3 0-13 0,3 0-2 0,-2 0 13 16,16 16-19-16,-14-11 15 0,3 4-4 16,-7-3 1-16,-3 1 0 0,0-1 3 0,-1 1 14 15,-3-1-15-15,4 1 7 0,-5-2 0 0,0 1-10 16,-1 1-2-16,0 0 12 0,0-7-24 16,0 11 3-16,-14 17-27 0,8-15-37 0,1-1 8 15,-4-1-128-15,-4 2-82 0,4-7 27 16,-3 6-279-16,4-4 35 0,-4 3 48 0,4-7 41 15,1 4 12-15,4 0 28 0,-1-2 48 0,1 0 20 16,3-1-1-16,0-1 27 0</inkml:trace>
  <inkml:trace contextRef="#ctx0" brushRef="#br1" timeOffset="104085.37">21072 18476 793 0,'0'0'302'0,"0"0"-9"0,0 0-22 16,13 0-14-16,-13 0-20 0,0 0-10 0,0 0-26 16,0 0-24-16,0 0-18 0,0 0 28 15,0 0-15-15,22-25-15 0,-22 21-15 0,0 3 9 16,0-1-9-16,0 0-4 0,0 1-11 15,-1-2-3-15,1 0-10 0,-1 2-8 0,1 0-2 16,-3-2-8-16,1 0-4 0,-1 1-1 0,-1 1-10 16,-1 0 2-16,-1 0-6 0,-13-1-4 0,-1-2-4 15,4 1-11-15,3 3-16 0,-4 0 0 16,-4 0 8-16,-4 0-7 0,2 0-6 0,-2 0-3 16,2 0-16-16,0 0 4 0,2 0 8 15,1 0-9-15,-21 10 3 0,22-10-3 0,2 1-11 16,6 0 4-16,0 1 5 0,1-1-9 0,4-1-7 15,-2 0 3-15,0 0-6 0,2 0-18 0,0 2-8 16,1-2-16-16,-3 0-4 0,1 1-16 16,1 1-30-16,0-2 8 0,1 1-62 0,-1 0-15 15,1 0-21-15,0 3-7 0,0-4-18 0,0 1-17 16,2-1 20-16,1 1-91 0,-1-1-49 16,3 0-69-16,0 0 30 0,0 0 29 0,0-4 1 15,4 4-5-15,0-2-3 0,1 4 55 16,1-2 11-16</inkml:trace>
  <inkml:trace contextRef="#ctx0" brushRef="#br1" timeOffset="104465.38">21049 18588 655 0,'2'0'307'0,"2"2"-34"0,0-2 7 0,0 0-39 16,-2 0-10-16,-1 0-29 0,2 1-16 16,-2-1-14-16,1-1 21 0,-1 1-43 0,-1 1-15 15,0-4 35-15,0 5-18 0,-3-2-17 0,1-2-14 16,-2 2-13-16,-1-1-7 0,-2 2 3 16,0-1-31-16,-11 4 2 0,8-4-19 15,-6 0 10-15,-22 9 7 0,15-8-18 0,0 0 13 16,-1 4-36-16,0-3 10 0,1-2-6 0,13 0 6 15,-9 0-18-15,0 0-2 0,1 0 10 0,-1 0-18 16,2 0 17-16,-1 0-17 0,-14-15-6 16,21 11-28-16,-1 0 2 0,3 2-20 15,2 2-10-15,-2-3-31 0,4 2-10 0,5 1-31 16,0 0-13-16,-9 0-53 0,1 0-28 16,8 0 20-16,-9 0-69 0,9 0-100 0,-6 0-53 15,6 0 51-15,-7 0-8 0,7 0 24 16,-7-6 40-16,7 5 34 0,3-2 13 0</inkml:trace>
  <inkml:trace contextRef="#ctx0" brushRef="#br1" timeOffset="104932.31">20843 18367 767 0,'1'-1'307'16,"0"-2"-36"-16,0 0-7 0,1 1-35 0,-2 0-40 15,1-1-15-15,-1 2 3 0,3 0-11 0,-1-1-17 16,1 1-15-16,-1-1 1 0,2 1-26 16,2 1 7-16,1 0-18 0,-1 0-17 0,1-2 30 15,-7 2-18-15,15 0-17 0,2 0-8 0,17 11-6 16,-13-7 16-16,-2 1-15 0,-1-1-5 15,-3 5-5-15,2-5-7 0,-2 3-7 0,-2-2-4 16,2 3 3-16,-3 1-4 0,-3-2-4 0,1-3 8 16,-3 1 2-16,4 5 6 0,-1-4-29 15,-2 5 7-15,-2-3-3 0,-1 1-9 0,0-2 18 16,-2-1-18-16,-1 3 8 0,1-2 2 0,-3 0-12 16,0-1-1-16,0 0 0 0,0-6 9 15,0 9-6-15,0 4 12 0,-14 18 1 0,5-14 2 16,0-2-10-16,-1 2 18 0,-3-3-12 0,1-3-2 15,-2 2-5-15,1-1-4 0,2 0-21 0,2-5 25 16,-1 3-32-16,-4-3 3 0,6-2-88 16,0 0-63-16,0-4-73 0,1-1 22 0,1 1-313 15,2 1 89-15,-1-2 10 0,3 1 40 16,1 0 18-16,1 3 38 0,-1-3 25 0,1-1 7 16,0 0 23-16,0 0 22 0</inkml:trace>
  <inkml:trace contextRef="#ctx0" brushRef="#br1" timeOffset="107896.13">21438 18703 448 0,'-12'0'206'15,"12"0"-20"-15,0 0-19 0,0 0-11 16,0 0-12-16,0 0 6 0,0 0-3 0,0 0-3 16,0 0-8-16,0 0 7 0,0 0-27 0,0 0-4 15,0 0 1-15,-16 0 4 0,16 0 3 0,0 0-9 16,0 0-17-16,0 0 9 0,0 0-7 16,0 0-8-16,0 0 12 0,0 0-4 0,0 0-13 15,0 0 25-15,0 0-10 0,0 0 2 0,0 0-6 16,0 0-14-16,0 0-2 0,0 0-5 15,0 0-12-15,0 0-19 0,-19-8 21 16,20 3 3-16,-1-2 16 0,3-1-23 0,-3 2-7 16,0-4-20-16,0-6 22 0,9-22-5 0,-7 20-27 15,2 0 26-15,-1 0-6 0,1 5-3 16,-3 1 17-16,4 1-14 0,-4 1-3 0,2 2 3 16,-2-1-10-16,4-6 14 0,-2 1-3 0,1 4-5 15,-2 1 2-15,1 0 12 0,-2 1-7 16,2 1-12-16,0 0 13 0,0 0-20 0,3-7 11 15,-2 3-12-15,1 1 7 0,1-4-8 0,-3 3 7 16,5 3-10-16,-4 1 11 0,-3 0-6 0,3 1-9 16,-1 1 5-16,-2 1-15 0,1 1 10 15,1-1 0-15,0 2-4 0,-2 0-7 0,0-2 6 16,3 3-1-16,-2 1 2 0,1 0-17 16,-3 0 6-16,0 0 1 0,0 0 5 0,6 0 0 15,5 14-11-15,-9-10 3 0,1 1 2 0,7 11 2 16,-4-6 3-16,2 5-9 0,-1-1 10 15,1 0-2-15,-1 0 0 0,3 0-11 0,1 0 13 16,-4-1-3-16,-1 2-2 0,1-6-2 16,-2 1 5-16,2 4 6 0,0-5-19 0,-3 3 15 15,0-8 0-15,-2 4-2 0,2-1-5 16,-3-2 5-16,2 0-3 0,-1 0-9 0,2 1 6 16,-3 0 5-16,2-1 0 0,-3-1 0 0,2 0-5 15,1 1 3-15,-2-1 3 0,2-2 0 0,-3 2 4 16,0-2-5-16,1 1-2 0,-1-3 8 15,0 0 2-15,0 0-7 0,0 7 0 16,0-7 3-16,-21 28 0 0,9-20 1 0,0 2-10 0,-2-1 5 16,3 0 2-16,2-2-3 0,0-3-6 15,0 0 9-15,-5 3-2 0,0 0 1 0,5-3-1 16,-5 2-6-16,2-2-3 0,3 0-1 16,9-4 10-16,-8 0 2 0,0 0-7 0,8 0-13 15,-9 0-33-15,2 0-2 0,7 0-38 0,-7 0-30 16,7 0 12-16,-8 0-143 0,8 0-64 15,0 0 25-15,-8-4-248 0,8 1 13 0,4 0 55 16,-1-1 38-16,12-3 27 0,-3 0 35 16,-2 3 9-16,4-3 39 0,-5 3 28 0,3 2-2 15,4-3 13-15</inkml:trace>
  <inkml:trace contextRef="#ctx0" brushRef="#br1" timeOffset="108368.1">22037 18416 259 0,'1'-4'347'0,"2"1"-48"16,-1 0-35-16,-2-1-18 0,4 1-7 15,-3 0-14-15,3 1 3 0,-4-1-36 0,1 0 7 16,-1 2-16-16,0-2-27 0,2 0 4 0,-2 0-18 16,1 2-15-16,2 0-9 0,-3 1-12 15,-2-2-10-15,1-1-11 0,1 2-12 0,1 1-7 16,-2 0 15-16,0 1 1 0,-1 1-6 0,1-1-7 16,-1 2-1-16,-1 1 12 0,0 0-4 15,1 2 0-15,-7 7 6 0,3 3-2 0,-2-1-13 16,-1 1 0-16,0 2-9 0,0 0-17 0,0 1 9 15,-1-1 10-15,1 2-35 0,0-2 3 16,0-3 5-16,0 0-13 0,0-1 25 0,1 4-4 16,1-1-18-16,-3-1-6 0,3 0-10 0,-2-2 8 15,0 1-18-15,3-1 17 0,1 0-8 16,-3-5-33-16,4 0-4 0,-1-2-32 0,1 10 6 16,1-6-64-16,1-5-14 0,0-4-32 15,0-1-27-15,1-1-53 0,2-1 8 0,2 0 22 16,1-2-128-16,-3-1-52 0,2 1-22 0,2 0 29 15,-3 0 27-15,-1-3 3 0,2 4 68 16,-2-2 11-16,2 1 13 0</inkml:trace>
  <inkml:trace contextRef="#ctx0" brushRef="#br1" timeOffset="108814.08">21864 18546 673 0,'0'-8'261'0,"1"1"-7"0,-1 2-9 16,0-2-27-16,0-1-30 0,3 2-7 0,-3 0-18 16,0-1 9-16,0 7 17 0,0 0-26 15,0-8-1-15,0 8-18 0,0-10-21 0,0 10-10 16,0-8 13-16,0 8-14 0,0-8-12 0,0 8 1 16,0-9 0-16,0 9-10 0,0 0-5 0,0-8-9 15,0 8-8-15,0 0-6 0,0-7-25 16,0 7 8-16,8-7 9 0,-7 7 14 0,0 1-12 15,3 1 13-15,-1 2-2 0,0-2 13 16,1 3-14-16,0 0 2 0,9 8 7 0,-2-2-19 16,1 1 14-16,1 4-18 0,-1-8 3 15,0 8 3-15,2-3-12 0,-5 2-13 0,0 1-2 16,1-2-7-16,-1-2 14 0,1 4 2 16,1-3-15-16,-5-1 4 0,-2-4 2 0,0 2-13 15,-3-6-4-15,2 3 2 0,7 5-10 0,-8-3 16 16,2-2-15-16,-1-2 6 0,-2 1-14 15,2-2 0-15,-1-1-19 0,-1 1-27 0,1-1-13 16,-1-2-31-16,2 2 10 0,-1-1-77 16,-1 2-33-16,3-3-40 0,-3 0-38 0,3-1 28 15,-1 0-265-15,1 1 32 0,-1 1 27 0,0-1 45 16,2 1 0-16,-2-2 59 0,2 1 41 0,-1-1 4 16,1 2-19-16,0 0 32 0</inkml:trace>
  <inkml:trace contextRef="#ctx0" brushRef="#br1" timeOffset="109289.05">22406 18497 493 0,'3'-2'320'15,"-2"-1"-56"-15,0 2-20 0,-1-1-11 0,0 1-14 0,2 0-31 16,-2 0 2-16,0-1 0 0,2 0-47 15,-2 2 18-15,0-1 4 0,-2 1-18 16,0 0-16-16,-2 0-13 0,1 0 43 0,-1 0-38 16,-1 1 20-16,0-1-5 0,-2 2-8 0,1 0-19 15,-2-2 16-15,3 1-9 0,5-1-17 16,-6 0 7-16,-1 0-28 0,-8 5 2 0,11-4-17 0,-5 1-10 16,-4 3 5-16,1-5-13 0,4 4 0 15,-2-3-12-15,2-1-23 0,2 1 15 0,-1 1-27 16,2-1-2-16,-2 1-27 0,1 0 3 15,1 2-73-15,0-1-23 0,-8 6-62 16,3-4-24-16,4 0 20 0,1-2-175 0,1 0-70 16,-1 0-13-16,3 0 20 0,1-1 35 15,-1 1 32-15,2 0 44 0,0-3 23 0,0 0 16 16,0 0-9-16</inkml:trace>
  <inkml:trace contextRef="#ctx0" brushRef="#br1" timeOffset="109669.02">22378 18679 723 0,'0'1'285'0,"0"-1"-12"0,0 1-8 16,0 1-45-16,0-4-12 0,0 2 15 0,0 2 0 16,-3-2-39-16,3 1 0 0,-2-2-21 15,0 2-17-15,0 0-17 0,-3-2 36 0,1 2-7 16,-1 1 4-16,-1-1-21 0,-11 2-14 16,17-3-15-16,-23 4-6 0,14-2-7 15,-10 0 7-15,9 1-23 0,-1 0-2 0,4-2-28 16,-1 1 16-16,2-1-12 0,1-1-2 0,5 0-25 15,-7 0 10-15,7 0-32 0,-9 0-21 0,9 0 2 16,-6 0-134-16,6 0-70 0,0 0 22 0,-6 0-293 16,6 0 5-16,0 0 38 0,0 0 33 15,-8 0 41-15,8 0 19 0,-8 0 21 0,8 0 26 16,0 0 21-16,-7 7 22 0</inkml:trace>
  <inkml:trace contextRef="#ctx0" brushRef="#br1" timeOffset="116082.63">24137 12039 541 0,'0'15'146'0,"16"-15"-14"0,-16 0 0 0,0 0-41 16,14 0 21-16,4 27 8 0,-16-25-31 0,3 0-17 15,-1 0-9-15,-1 0 6 0,0-2 0 16,1 2-2-16,-1-2-50 0,1 1 47 0,1 1-26 15,-2 0-1-15,3 0 15 0,-2-1-31 0,1 1 19 16,-1 2-13-16,1 0 0 0,-1-1 27 16,12 3-19-16,-4-1-16 0,2 3 0 0,-3-1 11 15,0 0-25-15,-1-2 26 0,1 5-13 16,2-4 2-16,-2 2 15 0,0 3-37 0,-5-2 16 16,2-2-5-16,1 4 6 0,-2-3-2 0,2-1-7 15,0 4 17-15,0 0-13 0,-1 2-10 16,-1-4-6-16,0 0 11 0,-2-1-2 0,4 5-7 15,-1-7-16-15,1 5 26 0,-3-2-8 0,2 4 12 16,-1-5-24-16,0-1 32 0,-6 0-15 16,3 0 1-16,-2 0-16 0,0-1 22 0,-1 1 7 15,0-1-9-15,1 1-6 0,-2 1 13 0,0 1-11 16,0 2 9-16,0 1-3 0,-13 15-15 16,9-17-1-16,-2 5 26 0,1-4-4 0,-1-1-24 15,4-2 29-15,-3 1-18 0,2-4 8 16,0 1-9-16,0 2 17 15,-5 4-10-15,2 4-1 0,-3-4-21 0,0 2-1 0,-1 0 16 0,3 1-11 16,-2-1 5-16,-1 1 13 0,1 3 5 16,-1-2-1-16,2 0-14 0,-3 2 4 0,-1 0 1 15,1 2-13-15,0 1 14 0,1-2 3 16,-1-2-7-16,3 1-3 0,3-1-13 0,-4-2 22 16,1 2-7-16,1 1 2 0,0 0-1 0,2-1 8 15,0 1 7-15,-5-5-26 0,1 5 7 0,2-3-1 16,2-3-2-16,-2-1-3 0,-2 3 4 15,6-6 9-15,-3 6-1 0,-7-3-22 0,4-1 15 16,3-2-3-16,2-1 10 0,-2-1-23 16,2-2 16-16,0 2-4 0,-1-2 14 0,1-1-9 15,0 1 0-15,1-2-4 0,-1 4 20 0,0-2-13 16,-7 4-2-16,3 5-5 0,1-3 3 16,-2-5-3-16,-1 8 5 0,1-3 15 0,-1 1-10 15,1-5-20-15,2 6 21 0,1 0-1 16,-3-2-1-16,5-1 0 0,-1 0 8 0,2-2 6 15,1 1-19-15,0 0-6 0,-3 6-11 0,4-1 20 16,-3-2 0-16,0-1-7 0,2 7-5 0,-2-4 18 16,3-1-19-16,-7 6-1 0,3 0 21 15,1 0-4-15,-1 4-1 0,3 0-7 0,-5 3 27 16,1-1-13-16,2-2-14 0,0 2 10 0,0-2 2 16,3-1 8-16,-3-1-23 0,-1-3 19 15,5 0 4-15,-1-3-20 0,1-4-9 0,0-10 33 16,0 10-21-16,0 3 5 0,0 0 5 0,0 1 6 15,0-1 0-15,0-2 15 0,0-2-3 16,0 2 2-16,0-2-27 0,0 0 17 0,0-2 2 16,0 7-5-16,0 3 7 0,0-2-2 15,0-1-18-15,-5 19 17 0,3-15-25 0,0 4 13 16,2-2-11-16,-3-5 8 0,3-15-11 0,0 17 15 16,0-1 0-16,0-2-13 0,0 3 12 15,16 21 9-15,-10-19-14 0,0 1 20 0,1 1-7 16,-4-2-12-16,5 1-4 0,-2-2 2 0,-2 1 2 15,1-1 0-15,1 2-9 0,-5-2 8 16,3 1 0-16,-4-4-4 0,1 5 7 0,-1-9-19 16,0 0 11-16,0 2 6 0,0-1 2 0,0 4 3 15,-10 14-8-15,6-17-4 0,3-3 11 16,1-1 3-16,-3 0-14 0,2-1 13 0,-3 0-3 16,2 7 5-16,0-1-4 0,0-4-16 0,-1 1 17 15,0-1-5-15,1 0-3 0,1-3 8 0,-3 7-20 16,-1 3-1-16,1-1 10 0,-2 1 7 15,-1-3-15-15,2 3 14 0,-4 0 1 16,4-3 2-16,-5 1-10 0,10-2 4 0,-2-2 5 16,1 0 1-16,0-1-5 0,1-10 5 15,0 9 10-15,0 1-15 0,0 3 10 0,0 1-8 16,10 9-1-16,-4-8 6 0,-2-2-14 0,0-3 15 16,0 1-5-16,-1-4 7 0,-1 1-12 15,5 12 8-15,-4-8-14 0,4 4 7 0,-7-3 1 16,3 5-10-16,-1-2 17 0,-2-16-12 15,0 12 15-15,0 1 6 0,0-3-15 0,0 3 11 16,0 1-12-16,0-1-3 0,0-1 18 0,0-2-25 16,0-2 18-16,0 0-11 0,0 1 0 0,0-3 2 15,0 2 7-15,0-1 10 0,0 1-19 16,0-1 13-16,0 7-9 0,0 3 11 0,0-1-10 16,0 3 13-16,-15 20-2 0,15-20 7 0,0-4 4 15,-3-1-15-15,3 0-6 0,0-5 20 16,-4 11-19-16,4-7 5 0,0-1-6 0,0-12 9 15,0 11-18-15,0 0 9 0,0-2-7 16,0-1 22-16,0 0-11 0,0 6-5 0,0-1-3 16,0-1 18-16,0-1-22 0,0-1 2 0,0 0 11 15,0-1 1-15,13 7-21 0,-12-9 12 16,2 9 17-16,-1 0-19 0,-2-5 5 0,3 2 1 16,-3-4 5-16,1 11 4 0,0-7-11 15,2 4 11-15,-2-5 0 0,0 0-21 0,-1-1 7 16,0-1-13-16,0-2 17 0,3 0 7 0,0-1-4 15,-3-1-11-15,1 1 13 0,2 11-20 0,3-6 10 16,-2-1-3-16,-4-2 18 0,1-1-14 16,3 0-5-16,-2-1 14 0,2 10-15 0,-1-3 9 15,3 0-5-15,2 4 23 0,1 0-3 16,-5-4-21-16,5-1 13 0,-2 2 12 0,-1 0-16 16,1-1-11-16,1-1-1 0,2 0-3 0,0 1 6 15,-1-3-15-15,-2-1 31 0,0-3-17 16,5 4-2-16,-3-7 8 0,1 2 9 0,-4-2-1 15,-1 3-20-15,8 2 19 0,1 0 7 16,-1-1-19-16,0-1 31 0,-4-1-24 0,2 4 3 16,3 1-18-16,-2 0 11 0,-1 1 10 15,1-2-5-15,-2 3-11 0,3 0 17 0,-4-1-12 16,1 0 17-16,3 2-3 0,-4-5-6 0,2 2 9 16,1 0-19-16,1-2-9 0,0 2 3 15,-1 0 17-15,0 0-21 0,3 1 2 0,-2 0 20 16,1-3 5-16,0 2-13 0,1 0-5 15,-1 2-6-15,0 0 23 0,0 1-18 0,-3 1 32 16,4-2-8-16,-2 1 2 0,-3-1-22 0,3 0-11 16,2 0 13-16,-1 1-10 0,1-3 0 15,-1 4 5-15,2-5-1 0,-1 2 7 0,-2 0 10 16,2-3-17-16,1 2-3 0,-2-1 7 16,-4 0 1-16,6 1 11 0,-3 3-21 0,1-4 39 15,2 2-32-15,-1 0 0 0,-1 1-3 0,1-1 6 16,1-1 14-16,-2 5-25 0,3-4 27 15,-1-3-18-15,1 6 3 0,-1-3 20 0,0 1 2 16,3 0-29-16,-1-3 16 0,1 2 15 0,-1 0-18 16,0-1-3-16,1 0-20 0,-1-1 2 15,-2 3 5-15,5-3 3 0,-3 2 22 0,1-1 0 16,-6 2-10-16,3-1-15 0,2 0 27 0,-4 1-12 16,0-2-9-16,0 3-2 0,-2-3 5 0,2 2 22 15,-2-2-4-15,0 2-26 0,1-1 9 16,0-1 10-16,1 2-29 0,0-2 12 15,0 1 1-15,-1 2-3 0,1-3 9 0,5 0 9 16,-2 0-19-16,-4 2 18 0,4-3-12 0,-2 2-3 16,-3 2-4-16,1 0 4 0,4 1 28 0,-5-2-27 15,0 2 2-15,2 3 14 0,-4-7-3 16,3 3 15-16,1-3-41 0,-4 3 50 0,2-2-24 16,-2-1-19-16,-1 0 22 0,1 1-29 15,0 1 15-15,-2-2 34 0,0-2-45 16,-2 1 6-16,3 4 27 0,-2 0-22 0,-1-2 23 0,-1 4 24 15,0-5-9-15,2 3-25 0,-1 4 25 16,-6-18-45-16,0 10 19 0,0 2 20 0,15 14-35 16,-8-13 10-16,-4-2 20 0,4 4-3 0,-2-1-17 15,0-3-1-15,1-1-3 0,-3 0-13 16,1-2 13-16,1 10 1 0,0-8 8 0,-1 1-4 16,1 4 5-16,1-7-12 0,1 6 16 0,-3-1 9 15,-2 0-36-15,3 3 11 0,-2 4-15 16,2-1 3-16,-1 2 32 0,-3-1-17 0,3-1 16 15,0 2-9-15,-2 0 8 0,4-3-19 16,-3 6-16-16,1-6 35 0,0 1-22 0,1-7 42 16,-2 6-44-16,1-1-6 0,-2-3 10 0,3 6-12 15,-1-4 47-15,-1 1-27 0,-1 1-2 16,4-1-7-16,-4 1 16 0,-1-4-13 0,0 7 0 16,1-5 18-16,-2-2-10 0,0 0 15 0,0-4-7 15,0 5-36-15,0 3 15 0,0 0 16 0,0 3-15 16,-13 18-12-16,10-20 24 0,3-2-13 15,0-7 3-15,0 3 29 0,0 3-37 16,0-2 21-16,0 2-9 0,0 1 11 0,0-1-25 16,0-4-7-16,0 1 17 0,-10 18 38 0,9-10-40 15,-2-3 21-15,1-8 9 0,-1 7-16 0,-2 1-20 16,3-9 25-16,-2 8-22 0,2-6 1 0,1 2-12 16,-1-5 29-16,-1 2-18 0,3-2 13 15,-1-1 12-15,-1 0-33 0,1-3 21 0,0 3 21 16,0 0-31-16,-2 11 3 0,3-9 2 15,0 0-25-15,0 9 41 0,0 1-28 0,0 1 48 16,-10 22-58-16,6-24 15 0,0 2 35 0,0-7-28 16,2 9 3-16,-1-8-30 0,-2 3 16 0,4-3 19 15,-2 0-14-15,3 1-16 0,-3-6 22 16,1-5 19-16,1 3 2 0,1-7-22 0,0 0-4 16,0 0 20-16,0 0 18 0,0 0-46 0,-1 10 8 15,1-10-2-15,1 1-2 0,0 0 10 16,-1 4-7-16,0-1 5 0,-1 1-11 0,2 8 6 15,-1-5 5-15,-2 6 10 0,2-14-20 0,0 11 18 16,0-1-10-16,-12 12 28 0,12-9-10 16,-1-1-35-16,-7-2 3 0,7-1-9 0,1-6 10 15,-4 3 1-15,2 0-31 0,2-6-11 0,0 0-8 16,-3 4-44-16,4-12-59 0,3-3 16 16,-4 0-297-16,5-4 22 0,-5 7 55 0,0-7 59 15,-11-23-14-15,9 12 25 0,-1-1 16 16,1-1 52-16</inkml:trace>
  <inkml:trace contextRef="#ctx0" brushRef="#br1" timeOffset="117686.54">22704 18303 1016 0,'0'-15'362'0,"0"15"-74"15,0 0-18-15,0 0-18 0,0-14-32 0,0 14-4 16,0 0-28-16,1-24-22 0,3 22-17 16,1 1-17-16,0-1 40 0,-1 0-24 0,0 0-19 15,1 0 5-15,2 1-15 0,-1 1-4 0,-6 0 16 16,6 0-24-16,2 0 7 0,4 0-19 0,2 0 2 16,-3 0-15-16,11 14-10 0,-9-7-13 15,1 0-2-15,-3 4 6 0,-2-6-14 0,-2 2 11 16,0-2-16-16,-3 0 16 0,-3 2-22 15,3 0 19-15,-4-2-6 0,0-5 8 0,0 12-19 16,-11 14 5-16,4-12-18 0,0 0 11 0,2-3-17 16,-3 1 18-16,1-3-10 0,2-2 4 15,0 0-16-15,0-2 1 0,1 0 4 16,0-3-2-16,1 1 5 0,1 1-7 0,-3-1-6 16,4 0 1-16,-2 0-6 0,1-1 0 0,-1 0-5 15,3-1 13-15,-2 0-25 0,2 1 3 0,-1-1 7 16,-1 2 12-16,2-3-9 0,0 3-9 0,0-3 1 15,0 0 4-15,0 0 4 0,14 7 3 16,-7-5-1-16,9 3-6 0,1-1 10 0,-4 0-23 16,3 0 16-16,-3 2-2 0,0-3-1 15,0 4 0-15,-6-3-4 0,2 1 3 0,-1 8-15 16,0-6 15-16,-6 2 0 0,0 1 4 0,-1 0-8 16,-1-10 8-16,0 12-2 0,-16 20-12 15,4-12 19-15,-5-3-6 0,4 1-11 0,-2 0 5 16,-2 0 17-16,-3 5-20 0,3-2 10 15,2-7 8-15,1-3-16 0,5-4-10 0,1-2-33 16,-1-5-33-16,9 0 7 0,0 0-113 16,-9-12-75-16,7 7-29 0,3-1 25 0,0-1-272 15,-1 0 51-15,2 0 33 0,-2 0 33 16,12-15 26-16,-7 11 57 0,-2 0 2 0,2 4 45 16,-2-1-12-16,2 1 10 0,-1 2 52 0</inkml:trace>
  <inkml:trace contextRef="#ctx0" brushRef="#br1" timeOffset="118354.5">23178 18253 234 0,'-1'-4'447'15,"-3"2"-90"-15,3-2-15 0,0 2-5 0,0-1-35 16,-1 1-37-16,2 0-33 0,0 0 29 16,0 0-21-16,0 0-35 0,0 1-5 0,0-2-13 15,0 0-13-15,0 2-26 0,3-2-10 0,-1 0-8 16,3 1-22-16,1-2-1 0,-3 3-19 15,4-3 2-15,8 0-17 0,1-1-5 0,-3 3 5 16,-1-1-4-16,-2 3-14 0,0 0-13 0,-10 0-4 16,6 0-15-16,0 0 14 0,14 17-6 15,-14-9 16-15,3 5-6 0,-9-1-5 0,0-12-7 16,0 11 20-16,-11 18 3 0,2-12-8 16,-3 0-11-16,1-3-1 0,-1 1 1 0,0-1 9 15,2-1 0-15,-2 2 2 0,3-8-7 16,3 1-17-16,1-2 11 0,-1-1-11 0,2 1 6 15,1-4 5-15,-1 2-8 0,3-2-15 0,0 1 7 16,-1-2 4-16,2 2-12 0,0-3 11 16,0 0-6-16,0 0-3 0,0 0-3 0,11 14 8 15,-7-12-21-15,2 2 14 0,7 4-10 16,-2-1-5-16,3-3 17 0,-1 6-16 0,1-2 15 16,-1 2-1-16,-3-3-15 0,4 3 10 15,-4 1-2-15,0-6 4 0,-1 6 9 0,-1 2-14 16,-3-2 5-16,-2-6-14 0,0 5 25 0,-3-1-9 15,0-9 1-15,0 13-2 0,-15 17 0 0,6-17-2 16,-3 4 6-16,0-5-5 0,-7 3-6 16,5-3 10-16,-1-1-2 0,0-1-4 0,0 0 3 15,0-5-15-15,1 1-21 0,2-2-22 0,3-4-50 16,0 1 11-16,4 1-126 0,0-2-55 16,5 0-34-16,0 0 26 0,0 0-231 0,0 0 4 15,-9-12 62-15,12 9 13 0,-1-2 19 16,2 1 38-16,0 0 26 0,7-7 22 0,2 0 2 15,1 0 32-15,2 0 22 0</inkml:trace>
  <inkml:trace contextRef="#ctx0" brushRef="#br1" timeOffset="118867.47">23486 18480 301 0,'4'-3'371'15,"-1"0"-55"-15,1 2 3 0,-2-2-42 0,1 3-4 16,1 0-67-16,-2 0 37 0,2 0-31 16,0 1-10-16,-2 1-24 0,4-1 10 0,-4-1 13 15,1 3-6-15,-1 0-12 0,1-1-7 0,0 3-1 16,-2-3-13-16,0 1-6 0,0 2-4 0,-1-3-17 16,2 3-16-16,-1-1-8 0,-1 1-5 15,2-1-15-15,0-2 1 0,-1 1-22 0,0-1-4 16,-1 2 6-16,0-3-11 0,1 3 1 15,-1-2-9-15,0-2-11 0,0 0 15 0,0 0-2 16,0 0-15-16,-1 6 10 0,1-5-11 0,0-1-2 16,-1-3-9-16,0 1 0 0,2 0-4 0,-2 1-2 15,-1 0-2-15,0 1 5 0,2-2 2 16,-1-1-16-16,2 1-2 0,1 0-5 16,0 1-6-16,-1-3 2 0,1 2 0 0,0 1 0 15,2 0-10-15,-2 2 5 0,-1-2-1 0,3 1 13 16,-1-2-10-16,-2 4-2 0,0 0-7 0,2 0 15 15,-2 1 0-15,3-1-9 0,-3 1 7 16,1-1-2-16,-2 3 10 0,1-1-5 16,-1-1 4-16,0-2-2 0,0 2 4 0,0 3-6 15,0-4 6-15,0 1 1 0,0-2-1 0,0 2-11 16,-1-1 7-16,-1-1-22 0,-1-1-33 0,1 1-35 16,1-1 8-16,-2-1-160 0,2-2-83 15,0 2 27-15,2-1-301 0,-1 0 65 0,1-1 39 16,-1 2 38-16,0-4 39 0,0 5 28 15,0-1 9-15,2 0 64 0,-1-2-5 0,0 3 30 16,6-3 32-16</inkml:trace>
  <inkml:trace contextRef="#ctx0" brushRef="#br1" timeOffset="120024.4">23922 18248 635 0,'0'-3'276'0,"2"0"-37"16,-1 0-13-16,-1-1-14 0,1 3-12 0,-1-2-14 15,0 0-5-15,0 2-10 0,2-2 16 0,-2 0-44 16,-2 2-23-16,1-2-7 0,0 0-15 16,-1 1-2-16,1-2 3 0,-1 3-5 0,-1-1-7 15,2-1-4-15,-3 0 14 0,2 1-8 16,-6 1-21-16,4-1 2 0,-1 0-7 0,1 0 29 16,-2 1-28-16,1 0 5 0,-2 1-7 0,2-2-2 15,-1 1-7-15,2 1-3 0,-4 0-12 0,8 0 12 16,0 0-8-16,-9 0-2 0,1 0-1 0,2 0-6 15,6 0 0-15,-19 11-6 0,9-2 7 16,-2 0-23-16,2 4 26 0,7-2 6 0,-2 4-13 16,-4 3 0-16,3-1 1 0,3 0-4 15,3-2-6-15,-1-3 16 0,0 1-17 0,1-13 0 16,0 9-7-16,0 1-19 0,0-1 26 16,0 3-3-16,14 10 3 0,-9-12-18 0,3 1 7 15,-1-6-1-15,-1-2 4 0,-1-3-6 16,3 0-15-16,-8 0 26 0,0 0-10 0,8 0-18 15,0 0 15-15,14-16 15 0,-13 9-9 16,1-6 9-16,-3 2-16 0,2-1 4 0,-3 1-7 16,1-3 6-16,2-2-1 0,-4 5-1 15,2-5-6-15,-3 1 7 0,2 0 1 0,-2 5-4 16,-2 0 8-16,2 0-22 0,-1 4 29 0,-1-1-17 16,0 2 11-16,-1 1 7 0,0-2 6 15,0 2-12-15,1 1 14 0,-2-1-15 0,0 0 11 16,1 1 7-16,-1 3-13 0,0 0 1 0,0 0 5 15,0 0 3-15,0 0-13 0,0 0-3 16,0 0 8-16,0 0-9 0,4-13 3 0,-4 15 1 16,-1 0-4-16,2 1 10 0,0 3-7 15,-1-2 25-15,0 5 1 0,0-2 5 0,0 1-1 16,0 0-5-16,0 3 16 0,0 6-8 0,0 3 4 16,0-1-5-16,0 2 0 0,0 0-6 0,0 1 0 15,0-1 12-15,0 1-12 0,0 0 1 16,0 1 12-16,0-5 20 0,0 1-30 0,0-3 8 15,0 0 6-15,0 1-1 0,0-2 13 0,0-3-22 16,0-1 8-16,0-1-5 0,0 0-5 16,0-3-7-16,0-7-4 0,0 7-4 0,0-7 10 15,13 15-12-15,-13-11-9 0,0 0 3 16,0 1-1-16,0-1 18 0,0 2-4 0,0-3-38 16,0-3-10-16,0 0-26 0,0 0-14 15,0 7-22-15,0-7-54 0,0 9 13 0,0-9-162 16,0 7-101-16,0-7 35 0,0 0 30 0,0 0 28 15,13 14 26-15,-9-14-314 0,4-2 43 0,-1 0 84 16,9-3 49-16,2-3 17 0,-1 3 7 16,-4-6 63-16,-4-1 27 0,7 1 0 0,-6-1-36 15,7 2 56-15</inkml:trace>
  <inkml:trace contextRef="#ctx0" brushRef="#br1" timeOffset="120919.34">24368 18310 439 0,'-3'-4'413'0,"2"1"-45"0,-2 0-32 15,3 1-43-15,-1-1-7 0,-2 2-42 0,2-4-28 16,0 3 12-16,-1 2-12 0,2-3-31 16,-1 1-18-16,1 1-13 0,0-1-11 0,-1 1 4 15,1 2-21-15,0 1 10 0,1-1-27 16,-1 2 14-16,1 1-18 0,-1 2 1 0,2 1 6 15,-1 0-12-15,0 1 1 0,-1-1-17 0,1 3 7 16,-1-1-8-16,6 24-13 0,-6-25 15 16,0 4-12-16,0 2 4 0,0 1-13 0,0 1 5 15,0-5-7-15,0 0-11 0,0-3 2 0,0-1-12 16,0-7 9-16,0 8-6 0,0-8-6 16,0 7-6-16,0-7 23 0,0 0-14 15,0 0-1-15,-4 12 29 0,5-13-25 0,0-3 11 16,1 1-22-16,3-2 5 0,5-6-4 0,-2-1-1 15,1-2-23-15,3 1 0 0,-3-1 3 0,-1-1 9 16,2 1-7-16,2 0-10 0,-2 2-5 16,3-2 9-16,-4 3-1 0,0-1-2 0,-3 7 8 15,-2-1-12-15,1 2 16 0,-1 0-12 16,-4 1-11-16,2 2-7 0,1 1 9 0,-3 0-3 16,0 0 11-16,0 0-3 0,0 0-7 0,9 12 23 15,-8-7-16-15,2 0-4 0,-3 1 9 16,0 1 11-16,0 1-2 0,1 0-22 0,-1-1-4 15,0 4-4-15,0 1 23 0,0-2 10 16,0-1-21-16,0 1 9 0,0-3-4 0,0-7-9 16,0 8 2-16,0-8 21 0,0 7-14 0,0-7-4 15,0 0 9-15,0 0 14 0,-1 13-8 0,2-15 1 16,2-1-13-16,0 1-10 0,2-3 18 16,-1 1-13-16,4-8-19 0,1 5 11 15,2-7 17-15,0 0-8 0,3 4-15 0,-5-2 6 16,2-1-2-16,2 4 12 0,-3-1-27 15,-1 3 6-15,-1 0 24 0,-3 4-19 0,-1 0-2 0,1 2 22 16,-4-1-8-16,-1 2-20 0,0 0 24 16,0 0 4-16,0 0-12 0,9 16 10 0,-8-10-16 15,-2-1 21-15,2 14-8 0,-1-19 1 16,0 13-12-16,0-1 5 0,0-2 6 0,0 0-11 16,0-2 3-16,0 0 12 0,0 1-5 15,0-2-4-15,0 1 5 0,0-1-4 0,0 0-13 16,0-7-11-16,0 10-15 0,0-2-23 0,0-8-61 15,0 8 12-15,0 0-85 0,0-1-57 16,0-7-49-16,0 7-28 0,0-7 31 0,0 11-232 16,0-4 42-16,0 1 38 0,0-8 32 0,0 9 32 15,0 0 30-15,0-2 33 0,0 1 40 16,0-1 9-16,0 0 10 0,0 0-1 0</inkml:trace>
  <inkml:trace contextRef="#ctx0" brushRef="#br1" timeOffset="125260.08">24849 18816 430 0,'4'3'365'0,"4"-3"-57"15,-4-1-23-15,1-1 10 0,-3 5-35 0,2-4-33 16,-1 1-25-16,-3 0-25 0,1 0 45 16,0-2-20-16,2 2 36 0,-3-2-25 0,4 7 3 15,-2-5 0-15,1-3-14 0,-3 1 1 0,1 0-14 16,2-1-13-16,-2 1-20 0,3-2-18 16,-4 1 5-16,2 0-4 0,1 0-35 0,-2-1 17 15,2-1-17-15,-2 0-18 0,3-1-17 0,-1 2 23 16,-2-1-26-16,8-8 9 0,-9 13-9 15,0-11-15-15,11-13 17 0,-3 12 15 0,-2-2-20 16,2 2-16-16,-3-3 6 0,-1 3-16 0,1 1 21 16,-1-6-2-16,0 5 0 0,-2 1-19 15,1-8 8-15,-1 5-23 0,-2 1-2 0,3 0 27 16,-3 5-4-16,0 8 8 0,0-11-6 0,0-4-4 16,0 0 11-16,0 3 1 0,0-6 1 15,0-1 2-15,0 2-24 0,-9-22 10 16,8 18 0-16,-2 2 3 0,-1-2 5 0,3 0-25 15,-4 0 14-15,-4 0-1 0,4 2 3 0,1-2-21 16,-2 3-3-16,-1-3 18 0,2 1-5 0,-5-1-10 16,1 3 2-16,1 2 20 0,-2 1-18 0,0-2 6 15,1 3-7-15,-4 3 10 0,4-2-6 16,-1 0 13-16,0 0-25 0,-2 1 6 0,3-1-7 16,-2-2 5-16,2 2 8 0,-2 2-8 15,0-3-6-15,1 2 8 0,1 5-4 0,0-5-6 16,-5 0-4-16,1 5 20 0,-4-3-10 0,6 1-4 15,-2 4 5-15,-1-3 3 0,0 0-7 16,0 0 3-16,-1 2 15 0,4 3-24 0,-4-5-8 16,0 4 0-16,-6-2 0 0,7 1 0 0,-4-1 0 15,2 5 0-15,-2-8 0 0,5 5 0 16,3 1 0-16,-9 0 0 0,-2-1 0 0,13 4 0 16,-6 0 0-16,-1 0 0 0,1 0 0 0,-4 0 0 15,3 0 0-15,-3 0 0 0,-1 0 0 16,1 0 0-16,-3 0 0 0,2 0 0 0,1 0 0 15,-2 0 0-15,2 0 0 0,0 0 0 16,4 0 0-16,-1 0 0 0,2 0 0 0,3 0 0 16,-5 0 0-16,0 0 0 0,2 0 0 0,2 0 0 15,-7 0 0-15,4 0 0 0,-3 0 0 0,-1 9 0 16,-17 2 0-16,17-8 0 0,-5-1 0 16,1 3 0-16,0-1 0 0,-1-3 0 0,1 2 0 15,2 1 0-15,-1-1 0 0,4-2 0 16,1 2 0-16,1 0 0 0,2-3 0 15,2 3 0-15,-9 0 0 0,6-3 0 0,4 2 0 0,0-2 0 16,1 2 0-16,0 0 0 0,3 0 0 16,-3-1 0-16,-10 1 0 0,1 2 0 0,5-1 0 15,1-2 0-15,12-1 0 0,-12 0 0 16,3 0 0-16,-2 0 0 0,-4 0 0 0,1 0 0 16,0 0 0-16,2 0 0 0,-2 0 0 15,2 0 0-15,-5 0 0 0,2 0 0 0,-2 0 0 16,5 0 0-16,0 0 0 0,2 0 0 0,0 0 0 15,1 0 0-15,-1 0 0 0,-14 11 0 0,13-10 0 16,0-1 0-16,2 0 0 0,-1 2 0 0,0-2 0 16,1 1 0-16,-10 0 0 0,10-1 0 15,-6 0 0-15,0 0 0 0,1 0 0 0,-4 0 0 16,-1 0 0-16,1 0 0 0,-2 0 0 16,-1 0 0-16,2 0 0 0,0 0 0 0,1 0 0 15,4 0 0-15,1 0 0 0,2 0 0 0,2 0 0 16,1 0 0-16,-1 0 0 0,3 0 0 15,-1-6 0-15,0 6 0 0,-15-13 0 0,7 10 0 16,3 2 0-16,1-6 0 0,-1 6 0 0,-1-1 0 16,2 1 0-16,-6-5 0 0,5 4 0 15,1 2 0-15,2-2 0 0,0 0 0 0,-1 2 0 16,0-1 0-16,2 1 0 0,-2 0 0 0,2 0 0 16,8 0 0-16,-13 0 0 0,-2 0 0 0,1 0 0 15,0 0 0-15,3 0 0 0,2 0 0 16,0 0 0-16,1 0 0 0,-7-11 0 15,7 10 0-15,0 0 0 0,2-1 0 0,-12 1 0 16,0-5 0-16,2 6 0 0,-5-2 0 0,12 2 0 16,-6 0 0-16,-2 0 0 0,-1 0 0 0,3 0 0 15,-3 0 0-15,0 0 0 0,-18 11 0 16,19-9 0-16,2-2 0 0,3 3 0 0,0-1 0 16,2-2 0-16,-3 0 0 0,-1 0 0 15,-4 0 0-15,-16 12 0 0,15-12 0 0,3 4 0 16,0 0 0-16,1-1 0 0,3-2 0 15,1 2 0-15,-5 0 0 0,3-2 0 0,1 2 0 16,2-3 0-16,1 3 0 0,2-2 0 0,0-1 0 16,7 0 0-16,0 0 0 0,-9 0 0 0,2 0 0 15,-1 0 0-15,8 0 0 0,-8 0 0 16,-1 0 0-16,3 0 0 0,0 0 0 0,-1 0 0 16,-16 11 0-16,12-8 0 0,-3-3 0 0,-1 6 0 15,-1-2 0-15,-1 2 0 0,1-1 0 0,-1 0 0 16,3-2 0-16,1 3 0 0,-1-4 0 15,5 3 0-15,0-2 0 0,-2-2 0 0,3 2 0 16,0-2 0-16,3 1 0 0,-2-2 0 16,-1 1 0-16,3 2 0 0,-3-2 0 0,-11 2 0 15,3 0 0-15,-3-1 0 0,2 3 0 0,9-5 0 16,-4 0 0-16,-3 0 0 0,-3 0 0 16,-1 0 0-16,-12 11 0 0,12-9 0 0,8 0 0 15,-1 0 0-15,2-1 0 0,1 0 0 0,0-1 0 16,-1 1 0-16,-6 4 0 0,1-5 0 0,5 1 0 15,1 1 0-15,1-1 0 0,2 0 0 16,-2 0 0-16,3 1 0 0,0 0 0 0,1-2 0 16,-2 0 0-16,2 1 0 0,-1-1 0 15,1 1 0-15,0-1 0 0,-1 2 0 0,1-2 0 16,-2 1 0-16,5 0 0 0,-2 1 0 0,-2-1 0 16,1 1 0-16,-1 0 0 0,1 1 0 0,0-1 0 15,-11 6 0-15,7-1 0 0,2-2 0 16,-3-1 0-16,0 6 0 0,-4-2 0 15,0 1 0-15,3 2 0 0,1-4 0 0,2-1 0 16,4-1 0-16,-2 1 0 0,0-2 0 0,-1 0 0 16,4-1 0-16,-2 1 0 0,-1 0 0 15,4-1 0-15,-2 0 0 0,2-1 0 0,-3 1 0 16,3 0 0-16,0 0 0 0,-3 1 0 16,0 0 0-16,2 0 0 0,0 2 0 0,-1 0 0 15,0 0 0-15,-1 10 0 0,1-4 0 0,-1 0 0 16,2-1 0-16,-2 3 0 0,4-1 0 0,0-13 0 15,0 11 0-15,0-2 0 0,0 0 0 16,0 0 0-16,0-2 0 0,0-1 0 0,0 1 0 16,0 1 0-16,0-8 0 0,0 9 0 15,0 1 0-15,0-3 0 0,0 0 0 0,0 1 0 16,0 5 0-16,0-1 0 0,4 16 0 0,-3-15 0 16,2-1 0-16,-1-2 0 0,-2-2 0 15,3 2 0-15,-3-2 0 0,0-1 0 0,0-1 0 16,1 1 0-16,-1-7 0 0,0 0 0 0,0 8 0 15,0-1 0-15,0-7 0 0,0 9 0 16,0-3 0-16,0-6 0 0,0 8 0 0,0 0 0 16,10 6 0-16,-9-10 0 0,7 11 0 0,-8-6 0 15,2-2 0-15,1 2 0 0,-3-1 0 0,3-1 0 16,-2 0 0-16,-1-2 0 0,3 1 0 16,-2 0 0-16,0-1 0 0,-1 1 0 0,4-2 0 15,-3 2 0-15,-1-2 0 0,3 1 0 0,-3 1 0 16,0-2 0-16,0 2 0 0,1-2 0 15,0 0 0-15,-1 1 0 0,0 1 0 0,2-2 0 16,-1 2 0-16,3-1 0 0,-4 1 0 16,0-2 0-16,0-4 0 0,0 0 0 0,0 8 0 15,0-8 0-15,0 9 0 0,0-2 0 0,0-7 0 16,0 7 0-16,0-7 0 0,0 7 0 0,0-7 0 16,0 6 0-16,0-6 0 0,0 8 0 15,0-8 0-15,0 7 0 0,0-7 0 0,12 27 0 16,-10-16 0-16,-2 0 0 0,5 0 0 15,-1 0 0-15,-4-6 0 0,2 5 0 0,1-5 0 16,-2 1 0-16,-1-6 0 0,0 7 0 0,0 0 0 16,0 0 0-16,9 1 0 0,-6-3 0 15,-1 1 0-15,-2-6 0 0,0 0 0 0,0 9 0 16,12 3 0-16,-7-8 0 0,-1-1 0 16,1 1 0-16,0 2 0 0,4 0 0 0,-3-5 0 15,1 5 0-15,1 1 0 0,-1 0 0 16,1-3 0-16,-1 1 0 0,-1-1 0 0,4 2 0 15,-5-5 0-15,1 1 0 0,2 2 0 16,0-2 0-16,1-2 0 0,-2 2 0 0,2-2 0 16,4 0 0-16,-13 0 0 0,10 0 0 0,-1 0 0 15,3 0 0-15,-3 0 0 0,1 0 0 16,0 0 0-16,-1 0 0 0,1 0 0 0,8 11 0 16,-11-8 0-16,-1-1 0 0,-1 2 0 0,4-1 0 15,0 1 0-15,0-1 0 0,-5 0 0 16,9 1 0-16,-3 1 0 0,-10-5 0 0,9 0 0 15,3 0 0-15,0 0 0 0,2 0 0 0,1 0 0 16,2 0 0-16,-4 0 0 0,2 0 0 16,-2 6 0-16,1-6 0 0,-1 0 0 0,17 17 0 15,-19-14 0-15,-2 1 0 0,2-3 0 0,-4 0-3 16,2 1 0-16,1 0 9 0,-1-2-6 16,-9 0-1-16,9 0 2 0,-1 0-1 0,0 0-5 15,1 0-2-15,5 0 2 0,6-13 7 0,-8 11-2 16,-7 0 7-16,3 2-11 0,0-3 6 15,-2 1-3-15,3 2-4 0,-9 0 4 0,0 0 3 16,0 0-2-16,8 0-15 0,-8 0 11 0,7 0 11 16,-7 0-11-16,8 0 8 0,-8 0-4 0,8 0-9 15,-8 0-7-15,6 0 21 0,2 0 0 16,1 0-8-16,-3 0-7 0,1 0 15 0,-1 0-2 16,2 0 1-16,2 0-1 0,-10 0-11 0,10 0 4 15,-1 0-4-15,1 0 13 0,-3 0-9 0,8 7-5 16,-7-4 21-16,-2 0-12 0,-5 1-1 15,3 1-9-15,3-1-4 0,-4 3 10 0,6-7-12 16,-2 2 17-16,-2 1-1 0,-4 0 7 0,3 0-3 16,1 1 2-16,0-1-6 0,-5-3-7 0,0 0 0 15,6 0 3-15,2 0 10 0,1 0-11 16,0 0-2-16,0 0 12 0,0 0-9 16,-2 0 4-16,1 0 0 0,-8 0 5 0,8 0 5 15,0 0-7-15,-2 7-3 0,2-7-12 0,-8 0 4 16,9 0 4-16,0 0 15 0,1 0-2 0,-1 0-8 15,-1 0 9-15,3 0 0 0,2 0-8 16,15-9-11-16,-11 8 4 0,2-2-4 0,-4 0 13 16,0-1-9-16,4 1-2 0,-6 3 2 0,2-1 8 15,-8 1-7-15,3 0 7 0,1 0-6 0,-1 0-12 16,-4 0 15-16,3 0-5 0,0 0 3 16,1 0 0-16,-3 0 2 0,2 0-5 0,-1 0 14 15,2 7-11-15,-1-7 5 0,-2 0-5 0,1 0 6 16,1 0-2-16,1 0-6 0,3 0-5 15,-2 0 17-15,10-4-9 0,-15 0-13 0,-6 4 13 16,8 0 0-16,3 0 11 0,-2 0-9 0,0 0-9 16,0 0 1-16,8-10 10 0,-9 5-2 0,0 5 1 15,0-3-1-15,0 1-11 0,1 1-7 16,-9 1 15-16,10 0 8 0,1 0-12 0,2 0 6 16,0 0 12-16,0 0-14 0,3 0 7 0,18-13-10 15,-23 8-8-15,6 0 2 0,-3 3 16 16,1-1-5-16,-5 0-4 0,4 0 12 0,-3 1-2 15,-4-3-1-15,4 3-8 0,-4 0 8 0,1 2-3 16,1-3-5-16,1 3 0 0,-1 0 0 0,-1-4 8 16,4 4 5-16,-1-7-6 0,2 5-10 15,4 2-3-15,-2-2 14 0,0-2 6 0,-2 0-11 16,-1 3-6-16,6 1-5 0,-11-5 8 16,9 5-2-16,-1-2-8 0,-3 0 1 0,2 1 2 15,-4-4 7-15,-10 5-5 0,8 0 11 0,1 0-15 16,0 0 14-16,0 0-21 0,-3 0 24 15,5 0-2-15,-3 0-11 0,1 0 11 0,2 0-5 16,1 0-4-16,-3 0 9 0,14-12-12 0,-11 12 9 16,4-4 1-16,-4 1-2 0,-2 0 7 0,7 0-17 15,-3 1 0-15,-4-1 18 0,-2 3-7 16,-2-1 9-16,2 0-20 0,3-4 9 16,-2 1 6-16,0 2-8 0,3 0-11 0,-6 2 23 15,-6 0-21-15,8 0 11 0,0 0 6 0,-8 0-13 16,10 0 16-16,-1 0-2 0,-3 0 0 0,-6 0-11 15,12 0 5-15,-2 0 8 0,-1 0-22 16,4 0 30-16,-1 0-19 0,-3 0-8 0,2 0 14 16,-1 0 12-16,-2 0-15 0,-1 0 2 0,0 0 8 15,2 0-8-15,-3 0-3 0,-6 0 0 0,6-8-1 16,-6 8 8-16,10 0-8 0,-3 0 5 16,2 0-4-16,-3 0 2 0,3 0-8 0,0 0-11 15,-1 0 6-15,2 0 4 0,-4 0-20 0,3 0-4 16,-1 0 19-16,0 0-8 0,-1 0-2 15,0 0-13-15,-7 0 21 0,8 0 2 0,2 0-12 16,-1 10-3-16,-3-7-4 0,-3 0 26 16,1 0 3-16,2 0 6 0,-2-2-5 15,-1 0 4-15,7 1-8 0,-1 2 8 0,2 0-2 16,0-3-19-16,-1 4 30 0,5-3 0 0,-5 4-23 16,4-4 0-16,-2 0 4 0,5-1 19 15,-5 1-15-15,-2 1-15 0,3-3 24 0,-2 1 2 16,0 2-11-16,-1-2 4 0,-10-1-7 15,10 0 19-15,1 0-15 0,-1 0 4 0,-1 0 2 16,0 0 3-16,1 0-1 0,-1 0-24 0,0 0 36 16,-1 0-6-16,0 0-4 0,-1 0-4 15,9 17-2-15,-9-16-3 0,3 1-4 0,-5-1 19 16,4 1-13-16,-4 0 8 0,4 0-28 16,-5 0 18-16,1 0 1 0,-2 1-10 0,3-2-7 15,-1 0 29-15,-2 2-1 0,-3-3-13 0,0 0 20 16,7 0-19-16,1 0 8 0,-1 0-17 0,8 12 8 15,-15-12-13-15,7 0 24 0,5 0-4 16,-3 0-14-16,-1 0 12 0,-1 0-7 0,1 0 11 16,1 0 6-16,0 0-10 0,0 0 14 15,-3 0-10-15,-6 0-1 0,9 0 0 0,-1 0 3 16,0 0-8-16,0 0-5 0,0 0 3 16,0 0 14-16,3 0-28 0,-2 0 17 0,3 0 16 15,-2 0-4-15,0 0-4 0,0 0 1 16,-1 0-6-16,0 0-3 0,-1 0-20 15,-2 0 29-15,3 0-7 0,-1 0 4 0,-2 0-13 16,-6 0 19-16,10 0-9 0,-2 0 4 0,-8 0-15 16,18-15-10-16,-18 15 27 0,9 0 1 0,-3 0-6 15,2 0-13-15,-8 0 14 0,20-12-11 16,-16 11 12-16,3-4 9 0,-3 1 4 16,-3 0-9-16,4 3-9 0,6-1 12 0,-11 2-9 15,8 0-1-15,-1 0-4 0,5-11 6 0,-9 7 4 16,1 2 0-16,-2-1-20 0,3-1 15 0,-1 3-1 15,4-2-6-15,-3 1-2 0,-1-1 5 16,-2 0 5-16,-2-1 0 0,3 2-21 0,1-3 12 16,0 3 9-16,2-4 3 0,-2 3-1 15,1-3 8-15,-4 5-21 0,4-5 10 0,-5 5 6 0,3-5 2 16,1 2-7-16,-2 2 1 0,2-2 6 16,-1 2-3-16,0 1-12 0,-1-2 13 15,4 0 4-15,-5 1-9 0,2 0 4 0,-2 1-9 16,2-4 11-16,1 1 1 0,0-2-17 0,1 2 12 15,-2 0 2-15,3-1 5 0,-3-1-5 16,0 1-4-16,1 2 5 0,-4 0 5 0,2 0 5 16,7 1-9-16,-1-4 1 0,-4 3 4 15,-2-1 15-15,1 1-17 0,1 0 6 0,-4 2 6 16,1-2-27-16,-1 2 3 0,4-2 9 0,-3 3 10 16,2-3-10-16,-2 2 6 0,1 0-2 15,0-1-4-15,0-1 3 0,1 2 8 0,-2-1-12 0,0 1 16 16,1-1-7-16,0-2-15 0,0 3-4 15,-1-2 0-15,0 2 0 0,1 0 0 0,-1-1 0 16,-1 1 0-16,0-1 0 0,0 2 0 0,0-1 0 16,1 0 0-16,0-1 0 0,1 2 0 15,-1-2 0-15,-1 1 0 0,1 1 0 16,-1 0 0-16,2 0 0 0,-2-1 0 16,1 0 0-16,-1-1-127 0,3 1-133 0,-1 0 24 15,-1-1-179-15,-1 2-50 0,0 0 40 0,0 0-261 16,-6 0 55-16,3 2 62 0,-1-2 67 15,-2 1 18-15,-2-1 47 0,-15 5 63 0,-4 0-31 16,-5 0 13-16,-24 10 66 0,-3-2 33 0,-8 0-14 16,-2-2 4-16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08:02:20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28493 14392 617 0,'0'0'178'0,"0"0"-14"0,0 0-3 16,0 0-31-16,0 0-13 0,0 14-12 0,0-14 27 16,0 0-24-16,0 0-9 0,0 0 5 0,0 0-3 15,-19 28-11-15,20-27-5 0,-1 1-12 0,0-1 14 16,0 1-1-16,0 0-9 0,1-2-5 15,-1 2-10-15,0-1 4 0,0 0 6 0,-1-1-4 16,1 2 12-16,1 0 8 0,-1-2 21 16,0 1-31-16,3-1 10 0,-3 2-12 0,0-2 6 15,-3 2 6-15,3-4-11 0,0 4-7 16,0-4-4-16,0 1-14 0,-1-1-6 0,1-2-4 16,-1 0-4-16,1 0-5 0,0-3 19 0,-1 2-6 15,-2-3 13-15,3 2-7 0,0-6-5 16,0 1-5-16,-4-18-6 0,3 10-6 0,0 0 24 15,-3-1-13-15,4 5 0 0,-1-6-12 16,-1 7 8-16,0 2 4 0,2 1-11 0,-2-1-1 16,1 2 4-16,1 2 6 0,-1 1-12 0,1 0 24 15,-1 0-10-15,-1 2-15 0,2-2 7 16,-1 1 2-16,1-1-10 0,-1-1-11 0,1 0 9 16,0 1-7-16,0 0 19 0,0 1-28 15,-2-1 12-15,2 2 6 0,0-1-4 0,-1 1-15 16,1 2 5-16,0-3 0 0,0 2 1 0,0 4 7 15,0 0-8-15,0 0-2 0,0-8 8 0,0 8-8 16,0-7-8-16,0 7 3 0,0 0 2 16,0-7-11-16,0 7 9 0,0 0-2 15,0-7 5-15,0 7-2 0,0 0-2 0,0 0 11 16,4-9-17-16,-3 9 8 0,2 0-15 0,1 3 4 16,-2 0 22-16,10 8-1 0,-6-4-21 15,1 3-1-15,-1 4 10 0,2-2 3 0,-2 2-9 16,3 1-1-16,-4 1 10 0,2-1-3 0,-2-5-6 15,0 8 11-15,5-3-2 0,-4 0-12 0,1-2 10 16,-2 0 7-16,0-6-9 0,1 6-10 16,-1-4 7-16,2 3-4 0,-3-2-3 0,1-3 23 15,0-1-15-15,-3-1-11 0,2-1 16 16,-1 0-15-16,-1-1 7 0,0 0 8 0,2 0 0 16,-3-2 0-16,1 3 6 0,0-2-7 0,0-1-8 15,1-1 11-15,-1 1-8 0,-2-1 2 16,0 0-4-16,0 0 10 0,0 0-23 0,0 0 3 15,14-12 30-15,-11 7-17 0,1 2-16 0,-3-3 13 16,2 1 6-16,3-10 7 0,-2 3-9 16,1-3-3-16,-1 4-12 0,1 0 25 0,-4-2-9 15,3-2-5-15,-1 2 2 0,-1 2 12 0,1 1-14 16,-2 2 7-16,-1 0 3 0,0-1 1 0,0 9-7 16,0-8-5-16,0 8 7 0,0-10 6 15,0 2 7-15,0 1-16 0,0 0-1 0,0 0 7 16,0 7 6-16,0-10-11 0,0 2-1 15,0 8 1-15,0-10-1 0,0 2-4 0,0 8 3 16,0-10 7-16,0 10-9 0,0-8-6 16,0 8 15-16,0-10-23 0,0 10-12 0,0-8-10 15,0 8-25-15,0-8 6 0,0 8-80 0,0 0-45 16,0-9-44-16,0 9-47 0,0-7 24 16,0 7-280-16,0 0 81 0,0-7 16 0,0 7 6 15,-4-7 59-15,7 5 33 0,-2 0 33 0,3 0-26 16,-2 2 98-16</inkml:trace>
  <inkml:trace contextRef="#ctx0" brushRef="#br0" timeOffset="625.96">29104 14041 651 0,'4'-2'255'0,"0"2"-31"15,-3-1-7-15,3 0-21 0,-3-3-14 0,3 4 0 16,-1 0-26-16,-2 0-7 0,1 0-14 0,1-1 22 16,-3 1-18-16,1 0-20 0,2 1 23 0,-3-1-13 15,0-1-33-15,3 1 4 0,-3 1 1 16,0-2-25-16,-2 1-7 0,1 0-8 16,0 1-9-16,-2-1-2 0,0 0 0 0,0 2-3 15,-5-2 12-15,4 2-13 0,-1-1-7 0,-1 0-3 16,-2 1-5-16,3 0 10 0,-10 4-14 15,3-3-2-15,1 0 10 0,0-1-11 0,4 0-9 16,-2-1 5-16,1 2-29 0,3 0 14 16,-2-2 2-16,1 0-2 0,0 2 4 0,-1-1-30 15,4 0 2-15,-4 0-48 0,2 0 11 0,2 2-44 16,-3-3-26-16,2 0-69 0,0 0 14 16,1 2 17-16,0-1-173 0,0 1-108 0,0-3 71 15,1 1 37-15,1-1-33 0,0 0 35 16,-1 0 36-16,0 2 26 0</inkml:trace>
  <inkml:trace contextRef="#ctx0" brushRef="#br0" timeOffset="922.94">29089 14241 241 0,'2'1'295'0,"1"0"-44"0,-2 1-28 0,1 1-15 16,0 0-23-16,-2-2-4 0,1 3-9 15,-1-1-29-15,-1-2-13 0,1 2-2 0,-1 0 10 16,-3 0-21-16,4-2-15 0,-4 2-11 0,0 1-17 16,-1-1-2-16,1 0-9 0,-1-1 0 0,0 1 13 15,-9 4-35-15,3-3 3 0,0-1 2 16,0 0-32-16,-2 3-29 0,0-6-27 0,3 0-62 15,2 1 8-15,2 0-295 0,-3-1 20 16,4 0-20-16,5 0 55 0,0 0 22 0,0 0 42 16,-8 0 16-16</inkml:trace>
  <inkml:trace contextRef="#ctx0" brushRef="#br0" timeOffset="2521.84">29307 14119 386 0,'0'-14'151'0,"0"14"35"0,0 0-12 0,0 0-29 15,0 0 2-15,0 0-26 0,0 0 8 16,0 0-7-16,0 0 1 0,0 0-14 0,0 0-6 15,0 0-2-15,0 0-27 0,0 0 12 0,0 0-20 16,0 0 9-16,0 0 11 0,0 0-9 16,0 0 13-16,0 0-20 0,0 0 4 0,21-9 21 15,-18 16-21-15,-2-1-14 0,8 8 12 0,-5-5-3 16,-1-2 10-16,1 2-31 0,0-4-9 16,0 2-3-16,-3-1-11 0,4-3-4 0,-2 1 17 15,-2 1 12-15,2 0-30 0,-1-3 13 0,0 2-14 16,0 1-8-16,-1-3 29 0,1 0-25 15,-1 2 6-15,0-3-4 0,1 1 9 0,-1-1 17 16,0 0-2-16,0 1 24 0,2-2-31 16,-3 0 11-16,0 0-20 0,0 0-3 0,0 0-1 15,6-13 14-15,-5 9 13 0,1-3-34 0,-1 0-19 16,9-8 25-16,-2 0 1 0,-3-1-16 0,4-2 12 16,-3 6 1-16,2-2 9 0,-4 4-31 15,2 2 18-15,-1 1-14 0,-2 1 13 0,0 3 19 16,-1-2-36-16,-1 4-1 0,2 1 10 0,-3-2-2 15,0 2-9-15,0 0 11 0,0 0-4 16,0 0 0-16,0 0-8 0,15 11 17 16,-15-5-16-16,2-2-3 0,0 2 8 0,-2-2-2 15,1 2-3-15,2-1 1 0,-2 2-14 0,1 0 17 16,0-2 26-16,1 1-18 0,-2 0 24 16,-1-2-38-16,1 1 9 0,1-3 0 0,-2 3-8 15,0-1 13-15,2-2-9 0,-1 0 9 0,2 0 16 16,1-2-23-16,-4 0-14 0,0 0 20 15,0 0-24-15,27-14 21 0,-20 6-6 0,1 2 27 16,-3-1-12-16,10-1-15 0,-10 0 3 16,2 0 9-16,-2 1-12 0,-2 2 11 0,-1-2 1 15,1 5-17-15,-2 0 12 0,3-1-5 0,-2 2 3 16,0-2-15-16,-1 3 17 0,3-1-8 0,-4 1 7 16,0 0 22-16,0 0-31 0,0 0 8 15,0 0 16-15,6 0-21 0,3 12 26 16,-6-6-21-16,8 6-6 0,-6-5 24 0,-1 3-42 15,-3 0 20-15,2-2 0 0,-2 0 0 0,2 1 21 16,-2-4-9-16,0 3-5 0,8 8-20 0,-8-4 25 16,1-2 8-16,-1 0 0 0,0-2-3 15,1 0 0-15,-2-2-12 0,0-1-18 0,0-5 6 16,0 0-6-16,0 0-14 0,0 9-5 16,0-9-55-16,0 7-2 0,0-7-52 0,0 0-19 15,0 8-39-15,0-8 17 0,0 0-243 0,0 0 13 16,0 0 36-16,0 0 47 0,6 10 5 0,-3-10 24 15,-1-3 18-15,0 1-1 0</inkml:trace>
  <inkml:trace contextRef="#ctx0" brushRef="#br0" timeOffset="3263.81">29832 14079 704 0,'1'-4'239'0,"0"-3"-39"16,-1 2-28-16,0-1 10 0,1 1-19 0,-1 1-18 15,0-1-2-15,0 0-7 0,0 0-17 16,0 0-7-16,-1 2 18 0,1 3-34 16,0 0-21-16,0 0 5 0,0 0 8 0,-10-15-3 15,9 14-2-15,-2 0-22 0,1 1 1 0,-1 0 12 16,-1 1-25-16,-1 0-1 0,1 1 11 15,0 0-17-15,-1 1 4 0,2 1-12 0,-4 12-20 16,3-5 9-16,-1 0 22 0,4-2-1 16,-2 0 15-16,3 0-46 0,-2 0 12 0,-3 8 1 15,5-6 26-15,0-11-24 0,0 9-1 0,0 0-13 16,0-2 3-16,12 5-12 0,-8-6 1 0,0-3 39 16,1-1-43-16,-1 0 13 0,2-1-13 15,1-2-13-15,-1 1 3 0,-2-3-16 16,-4 3 11-16,0 0 3 0,24-12-3 0,-16 4 15 15,1 1 5-15,1-4-16 0,-5 3 11 0,-1 1-25 16,1-3 19-16,-5 4 20 0,4-3 6 0,-4 2-26 16,3 1 39-16,-2 1-27 0,1-1 5 15,0 3 1-15,-2-5 13 0,2 5-3 0,-2-2 1 16,0 1-11-16,2 0 21 0,-1 1-29 16,-1 0 10-16,1-1-19 0,-1 1 9 0,0 0-6 15,0 3-1-15,0 0 15 0,0 0 7 0,0 0-24 16,0 0 4-16,0 0 32 0,3-12-13 0,-2 12-13 15,0 4 0-15,1-1 9 0,-2-2-8 16,2 2 1-16,-2 0-14 0,3 1 2 16,-1 0 0-16,0 0 21 0,0 2-16 0,2 1 10 15,-2-2-10-15,1 3 1 0,-2-2-1 0,6 11 10 16,-3-4 0-16,-2-2 0 0,5 5 17 16,-1-2-4-16,-1-1-1 0,-1-3-4 0,-2-2-2 15,2 2-2-15,-4-2-2 0,2-1-1 16,-2-7-2-16,0 8 4 0,0 0 21 0,0 7-10 15,0 1-2-15,0 1-18 0,-16 19 28 0,11-22-13 16,0 1-2-16,-1 0-9 0,-2 2-15 16,-4-1 33-16,3-2-16 0,2 2 21 0,-2-3-12 15,0 2-17-15,1-3 6 0,-1 2-10 0,-3-3 0 16,5-1-50-16,1-3-18 0,0-2-53 16,1 1-52-16,-2-2-66 0,2-1 22 0,1-2-284 15,-1 1 62-15,1-1 26 0,4-1 38 0,0 0 53 16,0 0-13-16,-7 0 25 0,7 0 17 15,-7 0 34-15</inkml:trace>
  <inkml:trace contextRef="#ctx0" brushRef="#br0" timeOffset="3763.77">30206 13970 772 0,'0'-4'246'0,"-1"1"-28"0,0 0-23 16,-1-1-11-16,0 1-15 0,-2 1-16 16,2 0-17-16,-2 1-14 0,0-1-6 0,0 4 10 15,-1-4-25-15,-2 4 16 0,1-2 5 0,0 2-26 16,-6 11 4-16,-2-5 16 0,1 2-7 15,0 1-16-15,1 0 9 0,3 3 3 0,-2 1-22 16,0 1 8-16,7 1-27 0,0-3-8 0,1 1 8 16,-1 3-15-16,4-5-8 0,0-1-6 15,0-12-1-15,0 10-6 0,0 3 0 0,13 15-52 16,-8-15 7-16,1-2-17 0,2-4-28 16,5 1-30-16,-4-3-69 0,-1 0-16 0,-1-4 15 15,-1 1-219-15,1-2-40 0,1 0 39 0,-8 0 4 16,0 0 52-16,8 0 8 0,-1 0-14 15,13-20 81-15</inkml:trace>
  <inkml:trace contextRef="#ctx0" brushRef="#br0" timeOffset="4204.75">30288 14103 670 0,'0'-4'275'0,"4"0"-6"16,-4 0-21-16,2-1-28 0,0 2-28 15,-2-3-24-15,0 3-6 0,1 0 15 0,-1 0-29 16,-1 2-4-16,-1 0-18 0,2 1-13 0,-1-1-6 16,0-4-1-16,-3 4-23 0,2 1-6 15,-2 2 9-15,0 2 14 0,1-3-35 0,1 1-27 16,-2 4 43-16,1 1-30 0,1-2 5 16,0 1-20-16,0 3 2 0,-2-3-13 0,4 1 0 15,0 2 7-15,0-9-14 0,0 7-6 16,0 0 30-16,0-1-16 0,0-6-21 15,13 20 16-15,-11-16 1 0,2-1-29 0,0 3 37 16,0-4-40-16,1-2-7 0,1 0 2 16,-2 0 24-16,0 0-23 0,0-1 2 0,-1 0-4 15,-3 1 10-15,5-9 30 0,-1 3-38 16,-1 3 34-16,0-5-32 0,-1 3 14 0,5-9-23 16,-7 2 17-16,4 2-7 0,-4 10 6 0,0-10-1 15,0 3-14-15,0 0 29 0,0 7 2 0,0-8-34 16,0 8 17-16,-11-17-9 0,9 16 16 15,-1-1-17-15,1 0-24 0,-1-1-22 0,1 0-28 16,-2 3-22-16,1-1-34 0,2-1-32 16,0 1 15-16,-1-1-163 0,1 2-77 0,0 2 21 15,1-1 24-15,0-1 24 0,1-1 35 0,0 1-20 16,2 0 50-16</inkml:trace>
  <inkml:trace contextRef="#ctx0" brushRef="#br0" timeOffset="4627.71">30433 13993 259 0,'4'-1'376'0,"-3"0"-30"16,1 0-67-16,2-3-33 0,-3 3-1 0,4 0-40 16,-5 1-12-16,2-2-27 0,-1 2 7 15,0-1-23-15,-1-1-15 0,-1 2-52 0,0 0 8 16,-1 0-8-16,0 2 8 0,1 1-20 15,-1-2-11-15,-1 0 2 0,1 4 2 0,0-3-1 16,1 1-24-16,-2 2 21 0,2-2-13 0,1 3-11 16,0-3-12-16,-2 3 23 0,5-1-17 0,0 1-21 15,-3-6 6-15,0 0-12 0,7 18 19 0,-4-12-9 16,0-1 30-16,5 9-32 0,0-3 5 16,-2-3-16-16,1-3-2 0,-2 1 0 15,-4-2 2-15,3 1 6 0,-2-3-12 0,2 3 11 16,-4-3 2-16,4 0-9 0,-3 2 0 0,3-1-2 15,-4-1 18-15,3 3-15 0,-2-1-13 16,-1 0 7-16,0 0 8 0,0 0 6 0,0 1 9 16,0-5 2-16,0 0 1 0,0 7 0 15,0-7-38-15,0 8 28 0,-13 6-19 0,11-10 0 16,-1 0-18-16,-1-1-33 0,4 1-43 0,-2-1-48 16,0 2 14-16,2-2-165 0,-2-2-109 0,1 1 7 15,-1-1 9-15,2-1 22 0,0 0 66 16,0 0-7-16,2-1 12 0</inkml:trace>
  <inkml:trace contextRef="#ctx0" brushRef="#br0" timeOffset="5251.68">30697 13966 796 0,'1'-4'252'16,"-1"-1"-23"-16,2-1-5 0,-2 3-35 0,0-1-3 15,0-1 11-15,-2 3-18 0,2-3-7 16,-1 2-36-16,2 1 20 0,-2-3-55 0,0 3 22 16,0 1-32-16,1-2 25 0,-3 1-10 0,-1 1-14 15,3-1-10-15,-1 1 2 0,-4 1 7 16,4 1-13-16,-5 1-7 0,5-1 23 0,-3 4-24 15,0-3-2-15,-6 6 8 0,0 5-6 0,-3-2-20 16,5 2 10-16,0 3-6 0,-1 1-5 0,3 3-28 16,1-4 16-16,-1 1 1 0,4 1-8 15,-1 0 10-15,1-3-8 0,3-1-6 16,0-3-4-16,0-11-25 0,0 14 1 0,16 14 31 16,-10-14-27-16,-1-3-7 0,0-4 15 0,2 0-12 15,-4-3-1-15,3-1-23 0,-1 1 7 0,-1-3 2 16,1-1-29-16,1 0 24 0,-6 0 0 15,0 0 14-15,6 0-14 0,-6 0-20 0,26-12 23 16,-17 5 7-16,-1 1-21 0,-1 2 21 16,-3-3-6-16,1 3 21 0,5-8 1 0,-3 2 1 15,-2 1 27-15,-1 4 2 0,-2-2 21 16,0 1-15-16,-1-2-15 0,1 1 21 0,-2 2-12 16,0-1 23-16,0 1-12 0,0-1-26 0,0 6 5 15,0 0 8-15,0-7 4 0,0 7-12 0,0-9 9 16,0 9-19-16,-12-14-19 0,11 10 22 15,-5 2-1-15,5 0-12 0,-3 0 11 0,0 1-8 16,-1 1-8-16,0-2 18 0,-4 4-11 16,9-2 8-16,-6 0-21 0,-17 9 25 0,9-4-24 15,-2 2-20-15,4 2 3 0,3-7-69 16,-2 7-59-16,6-8-48 0,0 5-58 0,1-3 23 16,0 1-249-16,1 0 27 0,1 0 44 0,1 0 29 15,0 0 26-15,1 1 20 0,-3-1-6 16,3-4 66-16,0 0 3 0</inkml:trace>
  <inkml:trace contextRef="#ctx0" brushRef="#br0" timeOffset="7463.54">30780 14404 634 0,'0'2'257'0,"4"1"-16"0,-3 0-15 0,2 0 5 16,-1-2-25-16,0 0 15 0,-1 0-19 15,0-1-10-15,1 2-28 0,-2 0-3 0,1-2 15 16,2-4-61-16,-2 4 12 0,1-1-15 15,1-1-11-15,0-1-17 0,-3-1 19 0,3 0-13 16,0-2 11-16,-1 0-10 0,1 1-38 0,-1-2-13 16,6-10-3-16,-5 3 5 0,2-4 6 15,2-6-7-15,-4 6 8 0,2-1-5 0,-1-2-20 16,1 2-4-16,-2-6 1 0,1 3-2 16,-3 2-1-16,4 2-8 0,-3-4-1 0,0 1 10 0,0-2 13 15,-2 14 7-15,0-5 13 0,0-4-28 16,0 0 0-16,0 0 7 0,-15-20-19 15,10 22-5-15,-2-3 10 0,-2 4-1 0,2 3 15 16,-1-4-22-16,0 3 2 0,-2-2-3 0,3 3 15 16,-4 0-9-16,4 0-6 0,-3 4-24 15,-2-2 14-15,0 0 13 0,5 4-24 0,-2-1 19 16,1 2 6-16,0 2-14 0,1 0 0 0,0 0 0 16,-8-4-2-16,1 0 5 0,2 4 7 15,-5-2-6-15,3 0-1 0,-2 3 8 0,3-1-10 16,2 2 8-16,-6-2 0 0,3 3-2 15,1-2 2-15,2 1-21 0,-2 0 20 0,6 1-5 16,-5 0-4-16,-1 0-8 0,-2 0 6 0,-3 0 0 16,-2 0 14-16,0 0-7 0,-1 0 4 15,-2 0-4-15,-1 0-6 0,0 0 3 0,-24 8-6 16,20-3-6-16,2 0 10 0,-2-3-6 16,2 0 17-16,-2 2-20 0,5 0 12 0,-2 1-3 15,-1-4 8-15,4 1-4 0,-2 1-16 0,1 2 8 16,0-3 5-16,1-1 14 0,-1 4-10 15,-2-2-15-15,1-1 21 0,0 0-17 0,-4 1 11 16,5-1 14-16,-5-1-9 0,-1 3-15 0,-2-3 3 16,2 0 1-16,-5 1 1 0,4 0 1 15,-1 1 3-15,8-1 0 0,0 2-20 0,1-3 2 16,-2 1 15-16,4-2-7 0,0 1 17 16,2 0-21-16,4 1 3 0,-1-1 0 0,0 2 23 15,-4-2-6-15,2 2 1 0,-4 0-12 16,2-2-5-16,0 2 11 0,0 1 1 0,-1-1-16 15,-1 0-26-15,2-3 13 0,-5 2 4 0,3 3 1 16,-2-1 16-16,-2 2-17 0,0-5 2 16,6 2 2-16,-1-1 5 0,4 1 0 0,1-1-18 15,3-1 30-15,1-1-7 0,2 1-9 0,0-1 1 16,1 2 2-16,2-1 10 0,0-1 0 16,-1 0 0-16,2 0-15 0,-4 2 24 0,4-2-9 15,5 0 13-15,-8 0-7 0,1 0-3 16,-6 0-18-16,-1 0 39 0,0 0-28 0,1 0 2 15,4 0 0-15,-2 0 7 0,1 0-1 0,-19 12 10 16,16-11-13-16,2 1-2 0,-1-1 1 0,5 1 1 16,7-2 11-16,-8 0 3 0,2 0-3 15,6 0-13-15,-9 0 5 0,1 0 0 16,0 0 8-16,8 0-5 0,-9 0 0 0,2 0-1 16,-1 0 3-16,-6 10-18 0,8-9 10 0,-12 1 0 15,2 4 21-15,2-4-8 0,3-1-26 0,-5 5 13 16,0-3-2-16,-1 0 3 0,6 2 8 15,0-3-8-15,4-1 3 0,-1 3-11 0,0-2 2 16,2 0-2-16,1 0 22 0,-4 1-20 16,4-1 16-16,-2 0-6 0,1-2 0 0,1 2-1 15,0-1-1-15,0 2-15 0,0-2 18 0,-1 1 2 16,1 2 8-16,0-3-14 0,-1 2-1 16,1-2 22-16,1 2-2 0,-5 3 12 15,4-5-33-15,2 2-3 0,-2 0 0 16,1-1 1-16,2 2 26 0,-2 1-1 0,0 1-4 15,3-4 0-15,-2 2-44 0,1 2 3 0,-2-1 4 16,1 1 1-16,1 1 1 0,-2 10 19 16,1-5-14-16,1-2 16 0,-1 1-7 0,-1 6 1 15,2-6-1-15,-1 0 12 0,2-4-7 16,1 2 17-16,-3 1-29 0,1 10 13 0,2-8 0 16,-4-2-1-16,3 1 0 0,1-1 1 0,-1-2 3 15,-1 2 8-15,2-1-12 0,0 0 0 0,0-1-10 16,0 2 20-16,0-2-2 0,0 1 0 15,-1 10-20-15,1-12-2 0,0 5 16 0,0 1-6 16,0 0 1-16,0-4-1 0,0 0 14 0,0-1-5 16,0-1 1-16,0-7-2 0,0 7-24 15,14 7 1-15,-13-9 41 0,2 1-4 0,-2-4-5 16,0 4-13-16,3-2-13 0,-1 2 13 0,-1 0-1 16,2-2 0-16,-1 0 1 0,2 0 0 15,-3 0 23-15,2 0 0 0,-1-1-4 0,2 2-1 16,-1 0-24-16,0-2-14 0,2 1 21 0,-4 0 5 15,4 0-1-15,-1-1-6 0,5 5-9 16,4 1 12-16,-5-4-5 0,7-1-1 0,-5 1-5 16,-2-1 21-16,0-3-33 0,7 5 18 15,1-2-1-15,-7-3-2 0,2-1 2 0,-1 0 4 16,6 5-14-16,-3-3 12 0,1 1 20 0,0-3-13 16,-2 3 1-16,6 0-26 0,0-2 0 0,-2 0 3 15,3 0 9-15,1 3-2 0,-2-3 4 16,2 0 25-16,-3 0-3 0,6 1-2 15,-6-2-27-15,5 2 17 0,-3-2 8 0,-9 0-4 16,5 0-23-16,4 0 17 0,0 0 8 0,3 0-2 16,-2 0 0-16,26-14-5 0,-23 11 12 0,-1 0-3 15,1 0 0-15,1-1-7 0,1 1 1 16,0-1 1-16,-3 0 2 0,1 1 0 0,2-1-24 16,2 1 21-16,-2 3-18 0,-4-3 18 15,-1 1-12-15,3-1-17 0,-2 0 24 0,0 0-8 16,-2 2 5-16,-9 1-3 0,5 0 16 0,3 0-13 15,-1 0 4-15,0 0-14 0,0 0-3 0,-4 0 1 16,0 0 0-16,19-11 26 0,-11 9-9 16,-3 1 9-16,1 0-10 0,0 1 8 0,0-3 3 15,0 2-34-15,-14 1 12 0,9 0 18 16,4 0 4-16,-2 0 0 0,2 0-3 0,-1 0-1 16,23-12 0-16,-23 12-22 0,0-3 12 0,-3 3 11 15,4-1-29-15,-10 1 17 0,5 0 0 0,-1 0 1 16,4 0 3-16,1 0 0 0,0 0 1 15,-4 0 0-15,19-11-1 0,-18 8 8 0,-8 3-13 16,0 0 1-16,5 0 0 0,2 0 0 0,2 0 4 16,-3 0 4-16,0 0 0 0,5 0-1 15,11-11 1-15,-16 10-2 0,0-1-18 0,-4 1-2 16,0 0 2-16,0-1 2 0,-2 1-1 0,0-1 4 16,1 1 19-16,9 0-9 0,0-4-10 15,-5 3 0-15,-1 2 26 0,0-3-1 0,-2 0-28 16,-1 1 18-16,0 1-7 0,1 0 11 15,-2 0-13-15,10-1-7 0,-2-2 20 0,-3 0-13 16,-1 3-2-16,-3-3 15 0,0 3-9 0,-2 0-2 16,3 1 1-16,-4-3 0 0,0 3 2 15,-1-4 0-15,1 4 0 0,2-2-4 0,-2 1 0 16,0 0 0-16,-1 0 1 0,1-1 0 0,0-1 1 16,0 3 2-16,1-1-2 0,-2-2 2 15,1 2-1-15,-1-2 0 0,3 3 8 0,-2-2 0 16,-1 0 21-16,1 0-3 0,-1 2-2 15,1-3-10-15,-1 2-2 0,1 0 0 0,1-1-3 16,-2 0-2-16,1 0-14 0,-1-1-7 0,1 2-17 16,0-2 22-16,0 2 1 0,1-2 28 15,-2 2-15-15,2-1-1 0,-1 0-8 0,0-2-5 16,0 3 5-16,0-1-1 0,0 0 1 0,-1 1-1 16,0 0 2-16,-2-3-1 0,4 2-2 15,-2-1 8-15,-1 0-2 0,0 2-1 0,0-1 14 16,0 0-4-16,1 2-10 0,0-3-10 0,-2 1-17 15,1 1 26-15,1-1-11 0,-1 0-11 16,0 0-17-16,2 1-46 0,-4-2-1 0,5 1-28 16,-4-3-35-16,-1 4-63 0,2-3 18 15,-2 0-253-15,-1 1 30 0,0 3 22 0,0 0 25 16,0 0 32-16,0-7 4 0,0 7 34 0,0-8 31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08:02:48.7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23470 3093 517 0,'0'0'195'0,"0"0"2"0,0 0-4 15,0 0-49-15,0 0 13 0,0 0-24 16,0 0 11-16,-13 4-4 0,9-6-16 0,-2 0-5 16,0 1 4-16,0 0-30 0,1-3 6 0,-1 3 9 15,-2 0-6-15,2 0-14 0,-10-5-11 16,3 3-23-16,-3 1 6 0,0 0-10 0,-3 0 6 16,-1 0-7-16,0 2-12 0,0-2-1 0,0 2 9 15,10 0-10-15,-4 0 6 0,-3 0-8 16,-3 0 25-16,-1 0 8 0,-1 0-11 0,1 0-33 15,-2 0 32-15,1 0-26 0,0 0 31 0,-2 0-23 16,2 0-25-16,-2 0 17 0,3 0 11 16,-3 0 12-16,1 0-35 0,0 0 1 0,1 0 1 15,-2 0 14-15,1 0-14 0,-1 0-23 0,1 0 30 16,-1 0-1-16,-1 0-12 0,2 0 40 16,3 0-30-16,-3 0-9 0,-1 0 10 0,-1 0-26 15,2 0 5-15,-1 0 29 0,-2 0-18 16,2 0-5-16,-1 0 32 0,0 0-28 0,0 0 7 15,-5 0-9-15,-25-10 2 0,23 10 17 16,-1-2-29-16,0-1-2 0,1 2 2 0,0 1-2 16,1 0 8-16,3-2 10 0,1 1-15 0,2 1 3 15,0 0-3-15,2-1 8 0,-1 1-10 0,1 0 12 16,11 0-3-16,-5 0 0 0,-1 0-15 16,-4 0 8-16,-1 0 0 0,1 0 0 0,0 0 1 15,-1 0 2-15,-2 0 0 0,2 0 0 0,-2 0 2 16,0 0-6-16,-2 0-22 0,0 0 24 0,1 0 11 15,-3 0-2-15,3 0-1 0,-2 0-10 16,0 0-2-16,0 0 17 0,0 0-10 0,0 0 3 16,3 0-12-16,-2 6-11 0,4-6 17 15,1 0 6-15,-1 0-9 0,-27 14 3 0,27-11-23 16,-3 0 29-16,1-1-17 0,1 1 17 0,-3 2 1 16,1-4-13-16,7 2-2 0,-4-2 3 15,1 0-30-15,3 1-27 0,8-2 4 0,-2 0-13 16,-4 0-50-16,2 0-29 0,-4 0 15 15,3 0-264-15,-14-16-27 0,18 14 36 0,3-4 8 16,3 1-12-16,-2 0 73 0,2 0 23 0,-4-5 41 16,2 3-27-16</inkml:trace>
  <inkml:trace contextRef="#ctx0" brushRef="#br0" timeOffset="1252.94">21601 1679 534 0,'0'-2'222'16,"-1"-1"-11"-16,-1-1-10 0,1 2-14 0,1-2-8 15,0 2-6-15,0-1-16 0,0 0-6 0,0 0-9 16,0 3-10-16,1-2-20 0,2 1-13 0,-3-3-10 16,6 4-4-16,-2 0 11 0,0 2 1 15,1 0-30-15,-1 0-4 0,1-1 14 0,6 10-15 16,1 0-3-16,0 2-1 0,-2 2 1 16,0-1 1-16,-4 2-20 0,2-1 19 0,0 0-25 15,-2 1 24-15,-2 2-33 0,-2-6 17 0,4 4 1 16,-1-4-28-16,-3-4-1 0,-1 2-5 0,2 0 7 15,-3-3-3-15,1 1-10 0,-1-3 43 16,0 2-36-16,0 1 1 0,0-3 3 0,0 0-15 16,0 1 11-16,0-1 3 0,0 0 2 0,0-1 17 15,0-2-5-15,2 2 15 0,-2-4-4 16,0 0 31-16,0 0 1 0,-3 4-23 0,3-6 15 16,0 1-35-16,-1-4-5 0,1 2 12 15,1-5-13-15,2-8 4 0,-1 0-3 0,2-1-1 16,0-1 2-16,2 1-9 0,0-1 5 0,1 2-3 15,2 1 0-15,-3-1-11 0,7 5 0 0,-1-4-15 16,-6 2 2-16,-1 4 30 0,5 0-2 16,-2-1-4-16,-3 3-6 0,0 0 0 0,3 3-12 15,-3 1 1-15,0-2 1 0,2 3-1 16,4-7 0-16,-2 4 4 0,0 2-5 0,0 3 0 16,-9 0-8-16,9 0-4 0,-4 0 4 0,3 0-4 15,12 19 2-15,-10-8 12 0,-2-3-4 0,0-1 6 16,-1 3 1-16,0-1 14 0,-3 0-13 15,-1 1-1-15,1-4 0 0,-2 1-1 0,0-1 14 16,1 1 0-16,-3-2-2 0,0-5-3 16,0 0 6-16,0 9-6 0,0-2-15 0,0-7 2 15,0 7-2-15,0-7 7 0,0 8 16 16,0-8 1-16,0 7 10 0,0-7 0 0,0 0 5 16,-8 8-16-16,8-8-12 0,1-3 11 15,1-1-4-15,0 0 1 0,-1-2-5 0,2 1 2 16,2-12-12-16,7 0 11 0,-1 4-1 0,-2-3-2 15,4 1-21-15,-2 1-2 0,0 0 22 0,-1 2-1 16,0 1-12-16,0 1-14 0,-6 4 14 16,3 1 5-16,-1 2-3 0,0 3-9 0,-2 0 11 15,2-1 4-15,-3-1-4 0,2 0 12 0,-5 2-21 16,0 0 9-16,8 0 9 0,-2 0-9 16,-6 0-4-16,27 13-3 0,-15-4 3 0,-6 0 14 15,5 1-5-15,0 0-12 0,-2 2 18 16,1 0-10-16,-3 0-8 0,-1-2 26 0,-1-1-12 15,-1 0-7-15,0-2 6 0,-2 0-16 16,2-2 7-16,2 9 11 0,-3-3 0 0,-1-1-17 16,0-2 25-16,0 0-12 0,1-2-12 0,-2 0 2 15,-1 1 16-15,3-4-3 0,-2 2-21 0,0 1 15 16,0-1 6-16,1-1-3 0,0 1 5 16,-2-1-6-16,3 1 14 0,-2-2-7 0,0 2-7 15,-1-3-14-15,0-2 2 0,0 0-79 16,0 0-57-16,0 0-86 0,0 9 22 0,0-9-304 15,0 0 28-15,-5 10 52 0,1-10 55 0,-1 0 1 16,3-2 43-16,0 2-7 0,0-5 40 16,-2 4 13-16,0 0 32 0</inkml:trace>
  <inkml:trace contextRef="#ctx0" brushRef="#br0" timeOffset="3456.79">32408 3985 291 0,'0'0'250'0,"0"0"-31"0,-17 0-26 16,17 0-4-16,-27-13-12 0,21 11-18 15,-3 4-3-15,0-2-32 0,0 0 4 0,-6 0-5 16,-1 0-20-16,0 0-4 0,-1 0 11 15,-1 0 2-15,-1 0-28 0,0 0 2 0,-22 9 11 16,14-7-13-16,0-2 8 0,11 0-15 16,-6 0-16-16,-6 0-19 0,-4 0-6 0,0 0 5 15,-1 0 0-15,-2 0 11 0,-31-14-28 16,31 14 29-16,1-3-12 0,-2 0-31 0,0 2 14 16,3-1-11-16,-5 1 24 0,21 1-18 0,-9 0-16 15,-4 0 24-15,-2 0 7 0,-3 0-16 16,1 0-10-16,-2 0 6 0,-2 0 15 0,2 0-22 15,1 0-14-15,-31-12 24 0,34 9 2 0,-6 2-12 16,3-1-1-16,-1 0 7 0,-1 0-17 16,-5 1 38-16,5-1-34 0,-3 0-2 0,22 2 17 15,-10 0-18-15,-1 0 27 0,-3 0-21 0,-3 0-14 16,2 0 5-16,-2 0 5 0,2 0 2 0,3 0 13 16,1 0-31-16,2 0 29 0,1 0 8 15,1 0 3-15,-2 0-32 0,3 0 35 0,1 0-26 16,1 0 14-16,-1 0-30 0,2 0 26 15,-1 0 10-15,-1 0-11 0,0 0-18 0,-1 0 30 16,-1 0-8-16,2 0-32 0,-2 0 35 16,-1 0-27-16,-1 0 15 0,3 0-17 0,0 0 11 0,-2 0 0 15,3 0 15-15,0 0-22 0,0 0 18 16,-25-1-10-16,23 2 12 0,11-1 13 0,-5 0-11 16,-4 0-17-16,-3 0 13 0,-4 0-20 15,0 0 4-15,-2 0 10 0,-34 13 18 0,34-11-10 16,-2 0-31-16,0-2 19 0,-3 3 2 0,0 0-10 15,-1 0 12-15,-1-2 7 0,2 3-15 16,1-2 13-16,3 2 20 0,-1-3-13 16,2 2 0-16,-3-2-22 0,3-1-14 0,-1 3 20 15,5-2 9-15,0 1-10 0,5-1-37 0,-4-1-13 16,0 4-21-16,2-2-58 0,1 1-47 16,7-2 14-16,-5 2-274 0,10-2 35 0,2 0 23 15,1-1 22-15,5 0 22 0,3 0 23 16,1 0 26-16,5 0 12 0</inkml:trace>
  <inkml:trace contextRef="#ctx0" brushRef="#br0" timeOffset="4379.72">31393 3143 336 0,'-1'-1'284'0,"1"-2"-42"16,-3 1-21-16,3 0 8 0,-1-1-30 15,1 3-10-15,0 0-17 0,0 0-10 0,0 0 2 16,0 0-13-16,0 0-21 0,0 0-5 16,-9-12-15-16,9 10 10 0,0 2-41 0,0 0 23 15,0 0-14-15,0 2-14 0,1-2-2 0,0 1 11 16,1 2 9-16,-1 1-11 0,3-1-7 0,-3 3-12 15,2-4-6-15,7 10 24 0,0 1 5 0,-1-2 8 16,2 2-22-16,1 1-14 0,-2-3-1 16,0 0-17-16,1 0-6 0,-2 2 5 15,1-2 17-15,-1-2-29 0,0 2 14 0,1-4-14 16,-6 1 2-16,2-6 9 0,-2 4-13 0,2-5-2 16,-2 2 7-16,0-1-15 0,4 2 0 0,-7-4 24 15,4 1-35-15,-5-1 20 0,0 0-18 16,8 0 18-16,-8 0 4 0,6 0-11 0,13-23 4 15,-11 11-1-15,1 0-9 0,-5-4 2 16,1-1 6-16,0 1-6 0,-1 1-11 0,0 1 25 16,-3 3-1-16,0 2-6 0,1 0-2 0,-1 1 4 15,0 3-13-15,-1-2 10 0,0 1-5 16,1 1-12-16,2 1 27 0,-3-2-17 0,0 3-3 16,0-1 4-16,0 2-26 0,0-4-1 0,1 3-23 15,-1-1 6-15,0 1-73 0,0 2-41 16,1 0-40-16,-1-3-9 0,2 4-40 0,-2 0 22 15,1 0-161-15,3 0-70 0,-4 0 32 0,0 0 32 16,0 0 10-16,6 0 21 0,1 0-8 16,-7 0 17-16,10 0 54 0</inkml:trace>
  <inkml:trace contextRef="#ctx0" brushRef="#br0" timeOffset="4676.71">31815 3087 679 0,'1'-2'303'0,"2"1"-8"16,-1-2-58-16,1 3-10 0,-2-3-27 0,2 1-7 15,-1 2-28-15,0-1-24 0,1 1 8 16,0 0-18-16,-2 3-12 0,3 0 13 0,-2 0-13 16,1 2-9-16,5 8 13 0,-1 0-13 15,1 1-12-15,-2 3-5 0,1-3-8 0,-2 4-4 16,4-3-7-16,0 1-15 0,-2 0-7 0,1-2-7 15,-3 0-4-15,0-4-4 0,-1 0 14 0,1-4-6 16,-1 3-51-16,-1-3-27 0,-1-1-2 16,2-1-58-16,-2-1-32 0,0-1-56 0,-2 2 17 15,1-3-225-15,0-1 31 0,-1 0 28 0,0 0-56 16,0 0 47-16,0 0 22 0,3-11 25 16,-3 4-1-16,0 1-27 0</inkml:trace>
  <inkml:trace contextRef="#ctx0" brushRef="#br0" timeOffset="5202.7">31856 2892 336 0,'-3'-2'281'0,"2"0"-28"0,-2 0 4 0,2-1-33 16,0 1-27-16,-1 2-22 0,1-2-2 16,0 1-37-16,-1 1-5 0,1-3-19 0,0 3-3 15,1 0 14-15,0 1-10 0,0-1 11 0,0 2-15 16,0-1-29-16,0 1 7 0,0-1 5 16,1 0-28-16,-1 2-6 0,0-1-2 0,1-1 7 15,1-1-8-15,-2 1 0 0,0 1-14 16,0-1 3-16,1 0-23 0,-1 1 19 0,1-2 34 15,-1 2-49-15,-1-2-7 0,1 1 28 0,0-1-17 16,-1 1 24-16,-2 0-35 0,2 1-12 16,-3-2 27-16,0 0-14 0,-1 1 12 0,3-1-8 15,-2 0 3-15,1-1-11 0,-1 1-7 0,2 1 17 16,-1-2-6-16,2 1-9 0,-2 0-6 16,2-2 5-16,0 1-14 0,1 1 23 0,0 0-20 15,0 1 9-15,1-1 3 0,-1 0-8 16,1 0-6-16,2 0-1 0,-2 2-2 0,2-2 8 15,-2 0 7-15,2 0-14 0,-3 1 25 0,0 1-24 16,2-2 10-16,1 1-5 0,-3-1 3 0,1 2 2 16,0-2 13-16,1-2-44 0,-2 2 32 15,0 0-20-15,0 2 10 0,1-2-30 0,-1-2-27 16,1 4-40-16,-2-4-52 0,1 2 15 16,-1 0-271-16,-2-1-38 0,2-2 53 0,-4 3 32 15,3-3 14-15,0-1 38 0,0 2-31 0,2 1 27 16,0 0 50-16</inkml:trace>
  <inkml:trace contextRef="#ctx0" brushRef="#br0" timeOffset="8792.45">20613 4020 541 0,'0'0'242'0,"0"0"-14"16,14 0-34-16,-14 0-14 0,0 0-5 16,0 0-18-16,0 0-14 0,0 0-7 0,0 0-7 15,0 0-35-15,0 0-4 0,0 0-3 0,0 0-1 16,-14-18-12-16,-2 18 13 0,8 0-16 0,-7 0 10 15,0 0-4-15,-4 0-22 0,-3 0 24 16,3 0-26-16,-2 0 6 0,0 0 0 0,-4 0 41 16,0 0-20-16,0 0-16 0,0 0-21 15,-25-12 11-15,22 9 22 0,1 1-25 0,-1 0-24 16,0-1 14-16,0 0 29 0,-4 2-46 0,0-2 1 16,0 3 1-16,-2-3 8 0,2 2-30 15,3-1 17-15,1 2-4 0,-1-2 24 0,0 2-16 16,16 0-6-16,-6 0 15 0,-3 0-16 0,-3 0-8 15,-2 0-15-15,3 0 14 0,-2 0 4 0,-2 0-5 16,2 0 10-16,-1 0-8 0,-1 0 14 16,0 0-22-16,-2 0 27 0,-1 0-25 0,1 0 14 15,-32 15-17-15,30-12 7 0,-2-1-11 16,-1 0 25-16,3 1-40 0,-1-1 20 0,-3 1-15 16,4-2 38-16,-2 1-27 0,0 0 5 0,0 1-2 15,3-1 21-15,3-1-20 0,-1 4-3 0,3-3 0 16,-3-1 1-16,1 1-2 0,1 2-5 15,-1-1 8-15,1-2 7 0,0 2-18 0,1 1 8 16,0-1 15-16,-4 1-15 0,2 0-2 0,4-1 10 16,-4 1 15-16,-2-1-29 0,2 0 24 15,-1 1-20-15,-2-1 15 0,0-1-13 0,2-1-2 16,1 0 1-16,0 5 1 0,-1-6-1 16,0 1 15-16,1 0 2 0,1 1-14 0,-1-2-9 15,3 1 4-15,-2 2 5 0,0-1 2 0,4 0-7 16,-2 2 15-16,3-4-24 0,0 2 18 0,1 1-10 15,1-3 10-15,7 1-12 0,0 1 27 16,3-2-33-16,1 2 3 0,-1-2-37 0,2 0-61 16,8 0-55-16,-6 0-46 0,-1 0 20 0,-1 0-289 15,1 0 47-15,7 0 39 0,-5 0 27 0,5 0-15 16,-10-14 60-16,10 10 21 0,1-3 17 16</inkml:trace>
  <inkml:trace contextRef="#ctx0" brushRef="#br0" timeOffset="9878.4">18797 3202 539 0,'0'-2'191'0,"1"-2"-14"0,-1 1-17 0,-1 1-16 16,1-1 8-16,0 0-10 0,0 0-13 15,0-1 1-15,0 1-24 0,-4 1-9 0,4-3 4 16,-1 1-17-16,-3 1-10 0,2-1-4 0,-2 0 8 16,-5-7-13-16,1 2 0 0,2 4 0 15,-1-2-9-15,5 0-3 0,-2 2 0 0,-1-1-16 16,-5-5-6-16,3 3 11 0,-1-2-3 0,2 4-1 16,-3-5-9-16,2 3 8 0,0-1 16 15,3 4-24-15,-6-8-3 0,1 8-3 0,3-2 11 16,-1 2-13-16,-2 3 15 0,3-2-21 0,-7-2 1 15,2 2 4-15,2-2-9 0,-2 5 19 0,4-1-8 16,-1 0-10-16,2 0 13 0,-2 1-11 16,3 1 6-16,-4 0-14 0,9 0 3 0,-6 0 10 15,-1 0-7-15,-5 0 18 0,-13 14-11 16,14-11-17-16,2 1 13 0,-4 3 25 0,2-1-24 16,-1 5 18-16,3-4-19 0,0-1 2 0,3 1 21 15,2-1-25-15,0 3 1 0,-4 1 23 16,2 6-6-16,3-4-15 0,2 1-7 0,1-13 44 15,0 14-11-15,0 3-18 0,15 17 14 0,-7-17-8 16,2 2 10-16,3 2-16 0,1-6-7 0,0 1-11 16,4 0 11-16,1-3 10 0,1 1 9 15,0-8-9-15,0 7-14 0,0-2-1 16,3-7 18-16,0 2-3 0,-2-3-16 0,-3 1-8 16,4-3 8-16,-13-1-1 0,6 0-1 0,-2 0 0 15,19-14-9-15,-17 9 0 0,-3 4 0 0,-2-8 10 16,2 1-4-16,-5 1-17 0,-3 2 9 15,1-2 14-15,-2-2-14 0,-3 1 16 0,2 2 0 16,1-2-2-16,-3 2-1 0,0-1-20 0,0 0 9 16,0 7 0-16,0 0-11 0,0-10-8 15,0 2 1-15,0 8 22 0,0-10-6 0,0 2-6 16,-13-4 2-16,11 9-1 0,-2-3 7 0,1 4-19 16,-1-4 21-16,2 3-4 0,-5 1 16 0,2 0-13 15,3-2-3-15,-3 1-6 0,1 0 18 16,-1 1-11-16,-3 0 0 0,2 1 1 15,-12 0 14-15,4 1-15 0,14 0 17 0,-11 0-4 16,1 0-15-16,-3 0-1 0,-16 13 3 0,17-4-15 16,-3 0 28-16,-3 0-14 0,3 2-14 15,-2 3 32-15,2-4-5 0,2 1-2 0,-1 1-3 16,1 1-4-16,4-8 0 0,-2 7-14 16,3-5 1-16,0 0 2 0,3-1 18 0,-1-2-18 15,2 1-28-15,2-3 3 0,-2 1-60 0,1 0-51 16,-1-2-49-16,2-1 18 0,-1 0 17 15,2 3 13-15,-4-1-286 0,4-2 13 16,-2 0 33-16,1 0 27 0,3 0 21 0,-2-1 40 16,1 1 44-16,1-1-72 0</inkml:trace>
  <inkml:trace contextRef="#ctx0" brushRef="#br0" timeOffset="11706.34">27218 5015 325 0,'0'0'253'16,"0"0"-27"-16,12 0-19 0,-12 0-15 0,0 0-5 16,0 0-23-16,0-14 0 0,0 14-22 0,0 0 15 15,0 0-29-15,0 0 4 0,0 0-2 0,0 0-31 16,0 0-14-16,0 0 5 0,0 0-1 0,0 0 12 16,-8-16-18-16,-11 18 0 0,9-2 5 15,-7 0-6-15,-1 0-14 0,-3 0 27 0,-22 10-37 16,18-10-15-16,-1 0 11 0,3 0-12 15,-5 2 7-15,2-2-13 0,-2 0 16 16,2 1-9-16,-4-1 14 0,12 0-9 0,-5 0 10 16,-4 0-19-16,-3 0-1 0,0 0-4 15,-2 0-4-15,-2 0-3 0,-2 0-2 0,4 0 12 16,-2 0-7-16,0 0-5 0,-32-8-2 0,34 3-2 16,-3 4-7-16,1-2 4 0,-3 1-1 15,19 2-2-15,-10 0-1 0,-5 0 11 0,-5 0 1 16,1 0-3-16,-2 0-1 0,-1 0-4 15,3 0-25-15,-1 0 10 0,-2 0 0 0,3 0 22 16,-31 11-2-16,31-9-2 0,10 4-3 0,-1-3-27 16,0-1-9-16,5 2 2 0,5-3 2 15,-2 0 2-15,8 0-8 0,-1-1-6 0,4 0-26 16,9 0-71-16,-7 0-37 0,-2 0-45 0,2 0 19 16,1 0-305-16,6 0 73 0,-9 0-3 0,-1 0 46 15,-3-13-6-15,7 11 51 0,-2 1 46 16,3-1 0-16,-3 1-41 0</inkml:trace>
  <inkml:trace contextRef="#ctx0" brushRef="#br0" timeOffset="12694.23">24971 5649 329 0,'0'3'252'0,"-3"0"-14"15,3-1-22-15,-1 0 0 0,1-1-45 0,0 2 11 16,0-2-17-16,0 1-15 0,-1-1 13 16,-2 1-23-16,3-1-11 0,-1 0-9 0,1-1-4 15,0 0-4-15,0 0-1 0,2-1-9 0,0 0 6 16,0-4-42-16,1 1 19 0,6-11-3 15,0 1-16-15,1 0-13 0,-1-1-11 16,3-4 9-16,-1 1-9 0,-2 0 36 0,-3-6-37 16,4 4-4-16,-3 1 3 0,-1 2 19 0,-2-1-39 15,3 4 17-15,-1-3 1 0,-1 4-17 0,-4 4 21 16,2 2-8-16,-1-1 12 0,-2-1-3 16,0 9-4-16,0 0-3 0,0-8-13 0,0 8 9 15,0-10-13-15,0 4-2 0,0 6-1 0,0-9 6 16,0 9-7-16,0-8-1 0,0 8 22 15,0-8-6-15,0 8-1 0,0 0-4 0,0-8-50 16,0 8 28-16,0 0-1 0,0 0 1 0,0 0-2 16,4-8-5-16,-4 9 2 0,2 3-1 15,-2-1-13-15,1 2 18 0,-1 1 1 0,0 2-1 16,0-1-12-16,2 1 12 0,-2 2 0 16,7 19 12-16,-6-11-2 0,4-1-10 0,-1-4-1 15,-3-1 1-15,2-1 5 0,3 4-16 0,-3-4 1 16,-2-2 21-16,3-2 15 0,-3-1-7 15,2 0-3-15,-3-1-1 0,3-2-10 0,0 0 0 16,-2 0-1-16,1-2 23 0,0 1-13 0,-2-2-10 16,0 0 16-16,0 0-4 0,9 0 13 0,10-17-38 15,-10 5 17-15,2 1 4 0,-1-3 6 16,-5-2 5-16,1-3-6 0,2 2-5 0,-2-2-9 16,-2-4 2-16,4 2-6 0,-3-1-1 15,-1 1 22-15,-2 2-37 0,1 5 26 0,-3 1-13 16,1 3 10-16,3 5-21 0,-4-1 6 15,0 1 4-15,1 2 23 0,1 0-34 0,-1 1 21 16,-1 1-11-16,0-1-7 0,0 2 9 0,0 0 20 16,-1 4-11-16,1 0-9 0,-3 1 3 15,3 0 0-15,0 1-13 0,-4 1 13 0,6-1-2 16,-2 4-12-16,0 5 26 0,0 3-7 0,0 1-21 16,0 0 24-16,-11 23-8 0,10-20 0 15,1-1 13-15,0 0 10 0,0-11-5 0,0 3-10 16,0 3-15-16,0 0 5 0,0 0-18 15,0 0 29-15,0-2 2 0,17 13-12 16,-14-19 12-16,0 1-1 0,1-2-29 0,1-1 3 16,4 4-31-16,2-1-25 0,-3-4-45 0,-3-1-24 15,3-2-12-15,-3 2-15 0,0-3-14 0,-1-1-7 16,1 0 16-16,-2 1-76 0,-3-1-42 0,0 0-89 16,0 0-16-16,6 0 27 0,-6 0 22 15,15-12 28-15,-12 7 19 0,-1 2 12 0</inkml:trace>
  <inkml:trace contextRef="#ctx0" brushRef="#br0" timeOffset="13632.21">25514 5264 507 0,'4'-9'243'0,"-4"2"-17"0,1 1-26 15,2 1 2-15,-2 0-27 0,-1 1-3 0,0 1-23 16,0-1-19-16,0 3-14 0,1-2 9 0,-1 3-21 16,2-2 0-16,-4 6-10 0,2-2-4 15,-1 2-7-15,1 1-15 0,-1 2 32 0,0-1-4 16,1 1-20-16,0 2 26 0,-2-1-27 0,2 3 9 16,0 4-12-16,0 4-12 0,0 0 12 15,0 0 16-15,0-1-18 0,0 0-26 0,0 2 15 16,0-1 1-16,-11 14-14 0,10-22-11 15,-1 1-9-15,2-12 3 0,0 8 7 0,0 1-6 16,0-1-13-16,0-8 18 0,0 8-3 0,0-1-14 16,-10 6 7-16,9-7-1 0,-2-4-9 15,3 2-2-15,0-1 34 0,0-3-19 0,0 0 17 16,0 0 0-16,0 0 16 0,0 0-14 16,0 7-12-16,0-7-6 0,-1 4 11 0,2-4-17 15,-1-2 1-15,1 0-6 0,2-2-6 16,-2-1 14-16,2-1-24 0,3-5 20 0,2-5-27 15,-3 3 7-15,3-1 16 0,-1-1-7 16,2-1-3-16,2 1-11 0,-2 1 21 0,2-3-13 16,-2 1 0-16,1 4-16 0,1-3-2 0,-1 0 15 15,0 1 10-15,-1 4-33 0,1-4 36 0,-2 6-15 16,-1-5 10-16,1 1-3 0,2 1-8 16,-3-2 9-16,-1 0-11 0,-2 9 17 0,2-1-20 15,-2-2-7-15,-1 3 16 0,-2 0 5 16,2 1 8-16,-1 1-16 0,-1 1 8 0,1-2-15 15,-1 2-4-15,-1-2 15 0,0 3-17 16,3-1 6-16,-3-1 29 0,0 0-4 0,1 2-6 16,-1 0-6-16,0 0-16 0,0 0 26 15,0 0 5-15,0 0-10 0,-8 0 20 0,3 2-11 16,1 0 6-16,-1 1-8 0,0-1 9 0,2 2-15 16,-2-2 15-16,1 2-27 0,-5 6 11 0,-2 1 7 15,1 2 10-15,-3-6 7 0,4 2-12 0,4-2 10 16,1-1-2-16,0-1-12 0,-1 1 5 15,-5 5 4-15,6-3-9 0,2-1 13 0,-1 0-13 16,2 0-2-16,-1-1 0 0,2-6-3 16,0 0 9-16,0 7 11 0,0-1-16 0,0-6 5 15,15 28-3-15,-8-18 0 0,3 0-10 0,2 1 2 16,1 1-3-16,-2-1 6 0,4-1 2 0,0-3-16 16,-4 0 10-16,1-1-4 0,-6-2 9 15,3 0 1-15,1-1-20 0,-5-2 7 0,2 2-7 16,-1-2 18-16,1 1-9 0,-1-1-8 15,-2 1 8-15,-1-1 6 0,3 1-8 0,-3 0-5 16,1 0-9-16,0-2 12 0,1 1 7 0,-2 0-9 16,-1 1 10-16,2-1-4 0,-3 0-2 15,1-1-9-15,0 1 6 0,1-1 1 0,-2 0 0 16,0 0-13-16,2 0 20 0,-3 2-5 0,0-2-16 16,3 0 20-16,-3 0-26 0,0 0-14 15,0 0-13-15,0 0-26 0,0 0 8 0,0 0-84 16,0 0-61-16,0 0-69 0,7-2 27 0,-7 1-323 15,-1 0 80-15,-2 0 34 0,1-1 16 16,-2 0 60-16,1 0 25 0,1-2 17 0,-2 3 23 16,0-2 22-16,-1 0 49 0,2-1-18 0</inkml:trace>
  <inkml:trace contextRef="#ctx0" brushRef="#br0" timeOffset="16723.98">24399 5110 326 0,'14'0'215'0,"-14"0"-54"16,0 0-18-16,0 0-12 0,0 0-35 0,0 0 24 15,0 0-18-15,0 0-17 0,0 0-14 0,0 0 20 16,-12-26-25-16,4 24-8 0,-6-2 3 16,-4 2-16-16,-2 1-1 0,2-3-10 0,-5 4-14 15,12 0 4-15,-6 0 8 0,-1 0-10 16,-5 0 15-16,0 0-8 0,1 0 8 0,-1 0-35 15,-1 0 9-15,-1 0-8 0,-2 0 17 0,3 0 14 16,0 0-19-16,-3 0 20 0,0 0-6 0,0 0 8 16,-2 0-22-16,-3 0-11 0,0 0 12 15,0 0 4-15,-3 0 4 0,1 0-1 0,-3 0-17 16,0 0 5-16,-2 0-7 0,-44-13-6 16,42 12 7-16,-4-2-2 0,1 2 12 0,3-1-15 15,0 1 5-15,3 0 7 0,-1-1-2 0,2 2 4 16,3 0-5-16,2-2-2 0,13 2-18 0,-8 0 24 15,-4 0 1-15,-3 0-7 0,0 0-1 16,1 0-18-16,-3 0 0 0,-34 13 16 0,37-11 6 16,0-1-18-16,-2 1 25 0,-3-1-13 0,-1 2-8 15,-3-3 9-15,1 1 1 0,-2 0-2 16,-1 3 2-16,21-4-2 0,-7 0 1 0,-7 0-15 16,-1 0 15-16,3 0 12 0,-4 0-13 15,4 0 4-15,0 0-12 0,1 0 4 0,-33 11-2 16,35-9-6-16,-3 1 7 0,3 0 14 15,-2-1-8-15,0 1 2 0,3 0-7 0,0-1-4 16,-1-2 2-16,-1 2-16 0,1-1 27 0,1 3-10 16,-2-3 3-16,0-1-3 0,0 4-6 15,-1-3 7-15,1 1-1 0,2-2 16 0,1 1-13 16,0 1-6-16,14-2 11 0,-6 0-5 0,-4 0-4 16,1 0-17-16,-1 0 18 0,1 0 4 15,0 0 1-15,-3 0-6 0,3 0 4 0,-2 0-21 16,-1 0 14-16,0 0 16 0,-2 0-11 0,1 0-8 15,-2 0 22-15,-1 0-5 0,-32 7-5 16,49-7-14-16,-11 0 9 0,-4 0 20 0,-2 0-17 16,-2 0 2-16,0 0 6 0,1 0-7 15,-4 0 5-15,2 0-2 0,1 0-12 0,0 0 3 16,0 0 11-16,0 0-7 0,0 0 19 0,-36-3-11 16,35-1-2-16,-2-1-5 0,1 4 4 15,-1 1 3-15,-1-1-8 0,0-2 1 0,17 3 6 16,-8 0 2-16,-10 0-8 0,0 0 6 0,-4 0-2 15,0 0 0-15,0 0 2 0,-2 0-15 16,1 0 19-16,-1 0-23 0,3 0 14 0,0 0 4 16,-1 0 0-16,4 0-6 0,-2 0 5 0,3 0 1 15,-37-14-5-15,57 14 14 0,-7 0-12 16,-5 0-4-16,-1 0 10 0,-1 0 2 0,-1 0-12 16,0 0 9-16,-2 0-20 0,3 0 17 0,-2 0 8 15,-2 0-10-15,1 0-2 0,-2 0 5 16,3 0-10-16,-40 9 14 0,37-5 5 0,-1-3-8 15,4 2-2-15,1-2 4 0,-1 0-5 16,-1 1-1-16,2-2 0 0,1 0-3 0,2 1-3 16,7 1 8-16,9-2 1 0,-5 0-11 0,-6 0 16 15,1 0 2-15,0 0-11 0,0 0-3 0,1 0 1 16,-3 0-1-16,2 0 4 0,0 0-7 0,1 0 4 16,-20 12-19-16,29-11-17 0,3 1-51 15,2-2-25-15,9 0 9 0,0 0 11 0,0 0 8 16,-11-3-295-16,14 2 25 0,0-1 25 15,3 1-9-15,1 0 66 0,10-2-12 0</inkml:trace>
  <inkml:trace contextRef="#ctx0" brushRef="#br0" timeOffset="17960.91">20867 5434 406 0,'0'0'240'0,"0"-16"2"0,0 16-35 15,-9-26-9-15,9 23-5 0,-1-2-9 16,1 0-11-16,-1 3-31 0,1-3 8 0,-2 1 0 15,2 2-21-15,-1-1-31 0,1 3-2 16,0 0 10-16,0 0-30 0,0 0-8 0,0 0 28 16,4-7-18-16,0 8 16 0,1 2-20 0,-2 1-9 15,8 6 1-15,2 2 9 0,-2 1-2 16,2 1-18-16,1 1-2 0,-1 3-10 0,-3-1 13 16,5-2-11-16,-2 3 18 0,2 0-11 0,-2-2-20 15,1-3 1-15,-1 3-2 0,1-2 2 16,-1-2-8-16,-2 2 1 0,1-2-6 0,-1 0 8 15,-2-1-11-15,0-3-12 0,-1 1 10 0,-3-3 8 16,0-1-15-16,0-1 18 0,-1 1-7 0,0-2-11 16,-2 0-8-16,0 0 26 0,2-2-22 15,-3 2 0-15,0 0 0 0,0-3 36 0,1 0 1 16,-2 0 6-16,0 0-6 0,0 0 4 16,6-13-14-16,-5 8-11 0,1-4-6 0,4-7 11 15,-2-4-16-15,0 1 5 0,-3-4-17 0,3 3 21 16,-4 0-13-16,4 1 8 0,-3 3-14 0,0 4 2 15,1 1 18-15,-2 1-6 0,1 2 19 16,-1 1-25-16,1 2 6 0,-1 0-2 0,0 1 10 16,3-2-10-16,-3 3-13 0,0-1 10 15,1 2 7-15,0 0-31 0,2 2 15 0,-2 0 11 16,3-1 10-16,-4 1-17 0,0 0 8 16,0 0-8-16,6 0 7 0,6 12-1 0,-1-1 6 15,1 0-14-15,-7 0-17 0,4-5 24 0,0 6-31 16,0-1 29-16,-1 0 3 0,0 1-9 15,-1-2 15-15,-2-2-8 0,-1-1-4 0,2-3 6 16,-2 1 16-16,1-1-19 0,-1-1-1 16,-2 1 11-16,2-2-33 0,0-2 17 0,1 3-4 15,-5-3 18-15,0 0-14 0,7 0-10 16,-7 0 19-16,8 0 5 0,5-12-1 0,-9 8-12 16,5-8 7-16,-1-2 6 0,-3 0 11 0,-3 1-21 15,1-7 8-15,0 2 5 0,-2 3 0 0,-1-7-26 16,0 12 28-16,0-5 9 0,0-4-5 15,0 4 9-15,0 1-3 0,0 3 1 16,0 1-24-16,0 4 15 0,0-1 1 0,0 7-4 16,0-8 5-16,0 8-15 0,0-8-15 0,0 8-25 15,0-8-34-15,0 8 6 0,0 0-61 16,-4-9-45-16,3 9-24 0,1 0-23 0,1 0-33 16,0 0 23-16,-1 3-219 0,3-1-3 0,-2-1 9 15,2 0 47-15,0 1 14 0,0 0 25 16,1-1 43-16,0 0 14 0,0-1-38 0</inkml:trace>
  <inkml:trace contextRef="#ctx0" brushRef="#br0" timeOffset="18346.89">21600 5302 665 0,'1'-5'297'0,"4"-2"-21"0,-3 2-33 15,1 1-21-15,1 1-6 0,-3-1-42 0,3 0-25 16,-3-2-7-16,1 3-5 0,-1 3-7 16,1-1 0-16,1 1-14 0,-2 2-29 0,1 2 3 15,2 1 25-15,-1-1-8 0,1 13-30 16,1-3 11-16,-1 3-13 0,-1-1-15 0,-2-1 14 16,-1 8-1-16,0-3-6 0,0-9 12 0,0 4 15 15,0 3-13-15,0 2-5 0,0 1-9 16,0-2-4-16,0 1 11 0,0 1-25 0,0-3 0 15,0-1-21-15,0-5 8 0,0 5 2 0,2 8-12 16,2-14 4-16,1-1-5 0,-1-3 2 16,6 5-2-16,2 2-2 0,2-6 5 0,3-3-7 15,2 2-8-15,1-4-3 0,2-1-24 0,-2-2 4 16,3 3 2-16,-12-3-75 0,5 0-39 16,-3 0-30-16,4 0-23 0,8-16-34 0,-15 12 19 15,-2-1-183-15,-4-1-71 0,1 2 30 16,-1-3 26-16,-4 3-4 0,1-3 75 0,2 2 11 15,-3 1-11-15,1-3 29 0</inkml:trace>
  <inkml:trace contextRef="#ctx0" brushRef="#br0" timeOffset="18585.89">21936 5503 704 0,'-1'-5'249'0,"-2"-1"-14"0,2 1-31 0,-2 0-30 15,1 0-6-15,-9-5-9 0,-3 1-17 16,3 0-2-16,-7 5 4 0,0-2-8 0,-3 2-5 16,-1 0-36-16,-4 3 4 0,1-1-23 0,0-2-18 15,1 4 4-15,0-1 5 0,-1 1-26 16,5 0 4-16,8 0-4 0,1 0-23 0,-1 0-35 16,1 0-36-16,2 0-78 0,1 0 13 0,8 0-198 15,-7 0-68-15,7 0 39 0,-6-2 9 0,9 1 24 16,0-1 2-16,4 1 15 0</inkml:trace>
  <inkml:trace contextRef="#ctx0" brushRef="#br0" timeOffset="18867.84">22281 5400 921 0,'0'0'301'0,"0"-3"-33"0,0 1-32 15,0-1-35-15,-2 3 5 0,-2-2-43 0,-2 1-9 16,0-2-5-16,-10 1-24 0,-3 0 0 16,3 2-24-16,3 0-16 0,-7 0-11 0,6 0-22 15,6 0 12-15,-1 0-47 0,0 0-47 0,0 0-27 16,2 0-51-16,7 0 9 0,-17 12-201 15,14-11-113-15,1 0 40 0,4 2 22 16,-1-2 35-16,2 1 23 0,2 1-35 0</inkml:trace>
  <inkml:trace contextRef="#ctx0" brushRef="#br0" timeOffset="19084.84">22310 5532 625 0,'-5'2'312'0,"0"-1"-46"16,-3-1-3-16,1 1-43 0,-1 1-9 0,-9 0-37 15,17-2-1-15,-12 0-25 0,0 0-33 16,3 0 12-16,-2 0-54 0,3 0-5 0,-1 0-47 16,3 0-28-16,6 0-69 0,-10 0 6 0,3 0-170 15,7 0-166-15,-8 0 29 0,8 0 27 0,0 0 20 16,0 0 14-16,-11-16-20 0</inkml:trace>
  <inkml:trace contextRef="#ctx0" brushRef="#br0" timeOffset="19703.8">22635 5306 520 0,'3'-4'365'0,"-1"1"-63"0,1-1-29 0,-2 1 0 16,4 0-55-16,-2 0-22 0,0-1 15 0,1 0-53 15,5-12 4-15,-3 10-17 0,-1-1-12 0,2 1-21 16,-2 5-9-16,0-4 20 0,1 1-47 0,0 2-18 15,0 1 4-15,-1-3-16 16,-1 4-15-16,3 0 44 0,-1-1-38 0,1 1-4 16,-7 0 13-16,0 0-31 0,8 0 14 0,-1 0 10 15,6 13-15-15,-8-9 7 0,-3-3-8 0,9 11 19 16,-4-6 5-16,-2 3-2 0,0-4-24 16,-1 1 2-16,-3-1-2 0,3-1-1 0,-2 1 10 15,-1 1-4-15,0-4-1 0,-1 3-3 0,4 0-2 16,-3-1-2-16,-1 0 24 0,0 1 10 15,0-5-3-15,0 0-16 0,0 8 16 0,0-8-9 16,0 8-10-16,-18 13 12 0,10-13-3 0,2-2 1 16,-1-1 1-16,0 1-27 0,2-2 17 0,-1 0 2 15,2 0-10-15,-1-1 1 0,0 1 0 16,1-1-2-16,0 0 5 0,-1 1-2 0,0-1 2 16,2 0-5-16,-2 1-1 0,1 0 12 15,2 0-13-15,0 0 13 0,0 2-20 0,-1-2 14 16,0 3-22-16,3-3 24 0,0 3-22 0,0 0 17 15,0-7 3-15,0 0-2 0,0 10-24 16,0 0 25-16,0-4-7 0,0 1-4 0,0 0-13 16,12 6-6-16,-12-8 0 0,4 3-30 15,-3-3-35-15,2-1 7 0,-2 1-128 16,1 1-17-16,-1-1-58 0,0-1 30 0,-1 1-296 16,3-1 61-16,-1 1 7 0,-2 0 49 0,2-1 55 15,-2 0 40-15,0 0-44 0,2 1 52 16,-2-1 43-16,1 0-54 0</inkml:trace>
  <inkml:trace contextRef="#ctx0" brushRef="#br0" timeOffset="19907.79">22762 5706 491 0,'2'3'336'0,"-2"1"-36"15,2-1 1-15,-1 0-35 0,0-1-38 0,2 1-7 16,-2-1-30-16,-1-1-1 0,4 0-39 0,-3 0 2 15,-1 1-10-15,1 1-56 0,-1-3 1 16,1 1-49-16,1-1-46 0,-2-1-39 0,2 1-94 16,0-1 10-16,-2 1-287 0,2-2 6 15,0-1 60-15,0 1-16 0,-1-1 46 0,2-3-6 16,-2 2 65-16</inkml:trace>
  <inkml:trace contextRef="#ctx0" brushRef="#br0" timeOffset="20477.75">22969 5372 391 0,'2'-4'355'0,"-2"0"-45"0,3-1-39 0,-3 0-31 0,1 1 23 15,-1 2-28-15,1-3-36 0,1 1-8 16,-1 1-18-16,0 1-6 0,1-2-17 0,0 0 8 16,0-1-42-16,-1 2 3 0,1 0-14 0,1 0 20 15,-1 1-13-15,-2-1-31 0,5-2-11 16,-1 2 11-16,1 1-20 0,-1 0-7 0,1 0-6 16,2 1-4-16,-3-1-4 0,2 2-4 0,-1 0-3 15,0 0-26-15,-5 0-1 0,0 0 0 16,10 0 2-16,-3 0-2 0,-1 0 22 0,13 18 14 15,-8-12-16-15,-4 0-3 0,6 2-3 16,-4 0-5-16,-1-2 2 0,-3-2 13 0,-1 3-24 16,1-3-2-16,-3 0 22 0,3 1-23 15,-5-1 20-15,2 0 3 0,0 1-2 0,0 0 8 16,-1 0 11-16,-1 0-1 0,0-5-1 0,0 0 1 16,0 8 13-16,0-2-21 0,-16 14 3 0,8-10 10 15,2-3-22-15,0 0 17 0,-2 4-19 16,0-3 5-16,5-1-2 0,-7 5-11 0,4-4 14 15,1-3-2-15,3 2-14 0,-3-1-4 0,2-1 13 16,1-2-10-16,0 3 11 0,0-4-6 16,-2 4-3-16,4-2-7 0,-3 1 1 0,3 0-14 15,0 1 17-15,0-1-25 0,0 1-16 16,0-1 11-16,0-5-31 0,0 0 3 0,0 7-92 16,0 0-49-16,0-7-35 0,0 10-54 15,13 16 27-15,-9-15-169 0,1-2-43 0,-1-1 14 16,2 7 53-16,-1-7 41 0,-2 1 23 0,-2-2 24 15,2-1 32-15,-2 0-2 0,-1-1 10 16</inkml:trace>
  <inkml:trace contextRef="#ctx0" brushRef="#br0" timeOffset="20688.74">23116 5862 887 0,'1'2'322'0,"0"1"-36"15,-1 2-4-15,3-3-55 0,-3 1-20 0,2 1-22 16,-2-2-4-16,2 0-38 0,-4 1 4 16,4 0-7-16,-1 0-17 0,0-2-57 0,-1 2-27 15,2-2-20-15,-2 1-64 0,0-2-57 0,-2 1 10 16,2 2-246-16,-2-2-83 0,0 1 72 0,0-1 15 16,-3-1 1-16,-3 0 56 0,3-1-48 15,-12-2 58-15</inkml:trace>
  <inkml:trace contextRef="#ctx0" brushRef="#br0" timeOffset="23516.59">32419 6279 433 0,'0'0'218'0,"0"-14"-8"16,13 14-2-16,-13 0-50 0,0 0 21 0,0 0-24 15,0 0-1-15,0 0-28 0,0 0 5 0,0 0-21 16,0 0-18-16,0 0-1 0,0 0-3 16,0-14-20-16,0 14 2 0,0 0-3 0,0 0 1 15,0 0-18-15,14-21-10 0,-23 19 8 16,-6-3-2-16,0 5-11 0,-3-4-4 0,-1 1 3 16,-4 0-4-16,-3 2-12 0,3-2 13 0,-4 2-7 15,3-2 14-15,-4 2 4 0,-3-1-23 16,3 0-6-16,-5-1-2 0,2 0 18 0,-4 0-9 15,1 0-11-15,-2 1-3 0,5-1 5 0,-2 0-6 16,1 0 4-16,-6 3-5 0,2 0 8 16,3-2 6-16,1-2-11 0,-3 3 8 0,2 1-19 15,-3 0 4-15,2-1 19 0,-3-1-26 0,1 2 14 16,0 0-7-16,-1 0 16 0,4 0-1 16,-7 0-15-16,20 0 1 0,-12 0 13 0,-7 0-29 15,-4 0 11-15,-1 0-6 0,-3 0 12 16,1 0-4-16,-1 0 2 0,1 0 0 0,1 0 9 15,3 0 0-15,1 0-13 0,0 8 11 16,1-8-14-16,3 0 6 0,1 0-9 0,0 0 10 16,1 0 16-16,2 0-16 0,2 0-1 15,0 0 15-15,5 0-21 0,-1 0 9 0,3 0-14 16,-1 0 13-16,-1 0 8 0,1 0-5 16,-1 0-8-16,3 0 18 0,-2 0-22 0,-25 9 5 15,26-6-3-15,0-2 13 0,0 5-18 0,-1-5 5 16,4 1-1-16,5 1-17 0,-4-1-4 0,9 0 8 15,0-1-26-15,2-1-5 0,9 0-31 16,-8 0-55-16,8 0 11 0,-9 0-179 0,1 0-69 16,8 0 21-16,-9 0 21 0,9 0 25 0,-13-11 45 15,7 6-65-15</inkml:trace>
  <inkml:trace contextRef="#ctx0" brushRef="#br0" timeOffset="24486.51">30952 6329 627 0,'4'-5'185'0,"-4"5"-14"0,0 0-6 0,0 0-19 15,12-19 6-15,-9 13-18 0,4-7 9 16,-1 6-6-16,-3 1 8 0,0 1-13 0,0 0-14 16,2 1 3-16,-4 0-30 0,1 1 16 15,1 0 6-15,0 2-30 0,-2-1 10 0,-1-2-41 16,2 3-6-16,-2 1 24 0,2-1-32 0,-2 1 10 16,0 0-5-16,0 0-9 0,0 0-9 0,0 0 11 15,6 13 22-15,-6-7-14 0,0 3 0 16,0-1 6-16,0-1 3 0,0 3-8 0,1 10-18 15,-1-9 11-15,0 5-9 0,0 3 7 0,0 2 0 16,0 0 35-16,0 1-33 0,0-1 10 16,0 0-9-16,0 0 7 0,0-2 0 0,0-1-3 15,0 4-5-15,0-2-1 0,0-2-9 0,0-1 1 16,0-2-3-16,0-1 24 0,3 17-3 16,5-16-8-16,-6-4-18 0,5 4 28 15,-2-5-5-15,0-2-15 0,0-1 19 0,1 0-13 16,-2-1-9-16,0-3 7 0,0 2-8 0,0-3 16 15,9 7-4-15,-3-2-8 0,-1-2 4 16,0-3 0-16,-1 1-7 0,1-3-20 0,0 0-8 16,12 1 27-16,-13-1-4 0,5 0-4 15,4 0-4-15,0 0 13 0,16-11-22 0,-20 11-4 16,0-4-21-16,-3 1-16 0,-1 3 3 0,0-1-27 16,-4-3-57-16,0 2-8 0,0-1-38 15,-2-1-50-15,1 2-32 0,-2 0 22 16,1-1-154-16,-2-1-88 0,4 1 73 0,-5-1 21 15,1 3-1-15,0-2 36 0,-1 1 48 0,2-1 12 16,-1 1 1-16</inkml:trace>
  <inkml:trace contextRef="#ctx0" brushRef="#br0" timeOffset="24850.49">31338 6483 568 0,'0'-3'285'16,"-4"2"-45"-16,3-3-7 0,-2 2-22 0,1 1 7 15,-2 1-18-15,0-2-28 0,-1 2-6 16,0-2-17-16,-4 1 25 0,1 1-26 0,-2 0 7 16,-5 0-16-16,-1 0 0 0,-4 0-16 0,2 0 9 15,0 0-15-15,1 0-43 0,4 0-19 16,-3 0-9-16,2 0 20 0,2 0-37 16,2 0-4-16,1 0-64 0,-7-12-73 0,10 11 10 15,3 1-339-15,-1 0 34 0,0 0 30 16,3-3 2-16,1 0 0 0,0 2 10 0,0 1 84 15,1 0 14-15,0 1 8 0</inkml:trace>
  <inkml:trace contextRef="#ctx0" brushRef="#br0" timeOffset="30414.15">29570 7685 487 0,'0'-14'239'0,"0"14"-7"0,0 0-5 15,0 0-29-15,0 0-9 0,-13 0-3 0,13 0-8 16,0 0-25-16,0 0 18 0,0 0-41 0,0 0-7 16,0 0-1-16,0 0-2 0,0 0-25 15,0 0 14-15,0 0-36 0,0 0 11 0,0 0 12 16,0 0-12-16,0 0-31 0,0 0 6 15,0 0-25-15,0 0 19 0,0 0-12 0,0 0 4 16,0 0-1-16,0 0-8 0,0 0 13 0,-12-2-4 16,14 8-11-16,-1 1-18 0,0 0 15 15,2 0-11-15,-1 12 19 0,1-5 4 0,-2-1-25 16,-1-3 31-16,1-4-47 0,-1-6 13 0,0 11-2 16,0-5-7-16,0 3-1 0,0-1-8 15,0 0 19-15,0 1-8 0,0-2-1 0,0-1 2 16,0 3-1-16,0-2 12 0,0-7-2 0,0 8 3 15,0-1-7-15,0-7 0 0,0 9-15 16,0-9 15-16,0 8-19 0,0-8-1 0,0 7 16 16,0-7-2-16,0 0-1 0,0 0-1 0,4 9 0 15,-3-10 1-15,-1-3-4 0,2 0-2 0,-1-3 1 16,4-8-1-16,-2 4 1 0,7-3 1 16,-5-6 12-16,4 1-14 0,-1-1-6 15,-1 2 7-15,4 0-6 0,-5 1 1 0,2 2 0 16,-1 1 18-16,2 2-12 0,-5 4-1 0,0 2-1 15,-1-1 14-15,-1 3-7 0,-1-2-2 16,1 4 0-16,1-3-1 0,-3 4 1 0,2-1-6 16,0 1-10-16,-1 1-6 0,5 0 20 15,-6 0-1-15,0 0 1 0,0 0-2 0,6 0-1 16,3 14 1-16,-3-10 16 0,1 12-1 0,0-3-12 16,-3-2 2-16,-1 1-14 0,0-4 13 15,-1-1-2-15,-2 2 0 0,1-1-6 0,-1-3 1 16,0 1 0-16,0-1 1 0,0-5 0 0,0 0-3 15,0 7 16-15,0-7-19 0,0 9-2 0,0-9 2 16,0 8-1-16,0-8 9 0,0 0-6 16,0 0-1-16,-3 11 0 0,4-12 3 0,0-2 1 15,0-1 20-15,4-1-2 0,-2 1-17 16,3-12 0-16,3-2 12 0,-1-2-3 0,2 2 2 16,-1 3-15-16,0-4-3 0,1 6 10 15,-5-3-20-15,3 3 6 0,-3 1-6 0,3 6 16 16,-4 0-24-16,-2 0 32 0,1 4-16 0,-1-2-3 15,1 0 8-15,-2 3 13 0,2 1-14 16,-3 0 18-16,0 0 3 0,0 0-20 0,0 0-7 16,10 14-1-16,-5-11 8 0,-2 3 2 15,-1-1-1-15,3 10-4 0,0 1 12 0,2-3 2 16,-4 0 4-16,-1-2-15 0,4-1-16 0,-6-2 29 16,4 9-12-16,-3-4 0 0,2-5 8 15,-2-1 4-15,1 1-13 0,-2-1 4 0,2 0-17 16,-2-3 28-16,0 2-11 0,0 0-3 0,0-1 11 15,1-1-32-15,1 0-9 0,-2-1-19 16,0 2-16-16,2-2-54 0,-2-3-30 0,0 1-52 16,0-1 19-16,0 0 16 0,0 0 15 0,0 0-281 15,0 0 11-15,0 0 62 0,8 0 20 16,-8 0 9-16,6 0 45 0,6-11 13 0</inkml:trace>
  <inkml:trace contextRef="#ctx0" brushRef="#br0" timeOffset="30765.13">30269 7571 735 0,'2'-1'261'0,"2"0"-35"0,-2-3-12 0,0 2-29 16,-2 0-11-16,3 1 2 0,-1 0-36 0,-2 0-11 16,2-1-1-16,-1 2-3 0,-2 0 0 15,-1 0 0-15,1 0-6 0,-3 0-16 16,0 2 7-16,-2 0-24 0,-1-1-9 0,-1-1-20 16,-10 4 6-16,-1 0 14 0,2-1-9 15,-2 0-41-15,2 2 9 0,3-3-14 0,2 1-20 16,4 0-28-16,-1 0-13 0,2-3-26 0,1 1-13 15,1 0-46-15,0 1-9 0,2 1-23 16,2-2 13-16,-2 0-178 0,3 4-64 0,0-4 8 16,2 2 61-16,-2-3 6 0,0 0 11 15,0 0 42-15</inkml:trace>
  <inkml:trace contextRef="#ctx0" brushRef="#br0" timeOffset="30985.12">30332 7748 537 0,'-2'0'297'15,"5"3"-41"-15,-3-3-30 0,-1 2-24 0,-1 0-14 16,-2-2-5-16,-1 1-19 0,0 0-11 0,-2-1-40 16,-8 6 7-16,-2-3-30 0,-1 1 1 15,4-3-29-15,7-1-9 0,-7 0-47 0,1 0-38 16,-2 0-76-16,5 0 9 0,1 0-222 15,2 0-39-15,7 0 27 0,-10 0 25 0,10 0 16 16,0 0 20-16</inkml:trace>
  <inkml:trace contextRef="#ctx0" brushRef="#br0" timeOffset="31580.08">30500 7591 654 0,'-1'-2'303'15,"0"0"-34"-15,0 0-10 0,-1 0-11 16,2 1-52-16,0 0-7 0,2 0-40 0,-1-1-21 16,0-1 2-16,2 0 3 0,-1 2-31 15,2-1-9-15,1-2 15 0,0 3-41 16,0 0-8-16,2-1 23 0,9-3-21 0,1 1-11 16,-2-1 12-16,1 1 1 0,-2 3-10 0,-3-3 6 15,1 2-1-15,3-2-13 0,-3 3-20 16,-2-1 10-16,-1 2-18 0,-1 0-1 0,-1 0 7 15,-1 0-6-15,0 0 17 0,-1 0 5 0,-5 0-19 16,0 0-14-16,8 0-16 0,-8 0 37 0,8 0-7 16,-8 0-13-16,8 0 11 0,2 14 6 15,-8-10-26-15,-2 2 5 0,1 0-8 0,-1 0 28 16,0 3-1-16,0-1 0 0,0 2-20 16,0 7 20-16,0-1-17 0,-10 21 28 15,2-18-9-15,4 0 5 0,-1-1-6 0,3-1-19 16,-4 1 5-16,2-1-1 0,-1-2 0 0,1 6 14 15,1-3-2-15,0-4-1 0,-3 4-1 0,1-1-17 16,1-2 12-16,0 1 8 0,1-1-3 16,-1-6-13-16,-1 1 9 0,4-3-2 0,-3 0-1 15,1 0-64-15,0-3-10 0,2 1-41 16,-1-1-27-16,1 1-29 0,-1-4-47 0,2 2 19 16,-2 0-160-16,1-2-77 0,1-1 21 0,0 0 31 15,0 0 54-15,1 0 0 0,1-1-14 16,-2-2 61-16,0 2-4 0</inkml:trace>
  <inkml:trace contextRef="#ctx0" brushRef="#br0" timeOffset="31871.06">30567 7760 291 0,'-3'-3'332'15,"0"2"-48"-15,3 0-32 0,-3-3-28 0,2 2 9 16,-1 1-17-16,0 1-43 0,0-2 13 0,2 2-48 16,2-1 3-16,0 2-18 0,0-2-17 15,2 2 19-15,-1-1-24 0,4 2-23 0,-4-1 9 16,3 1-1-16,-1 0-30 0,0 0 9 0,1 0-15 16,10 4 6-16,-2-2 0 0,-4 2-35 15,0-4 2-15,-1 2-49 0,0-2-33 0,-3-1-6 16,12 2-31-16,-4-1-51 0,5-1 5 0,1 3 14 15,-4-4-168-15,-11 0-113 0,6 0 53 16,-1 0 3-16,5 0 43 0,-1 0 13 0,0 0 10 16</inkml:trace>
  <inkml:trace contextRef="#ctx0" brushRef="#br0" timeOffset="32411.03">31045 7716 885 0,'3'-5'280'0,"-3"4"-42"0,2-2 9 0,-1-1-54 15,-1 1-6-15,0 1-18 0,-1-3 10 16,-1 4-8-16,0-2-35 0,-2-1-4 0,3 3 25 15,-1-1-39-15,-2 1-17 0,1 1 8 0,1-1-22 16,-3 1-26-16,-1 0 16 0,4 0-10 0,-3 1-9 16,1 2 8-16,-1 0-27 0,1 1 20 15,-1 0-13-15,1 1-5 0,-5 11-17 16,1 1 10-16,0-4 15 0,1-3-4 0,1 4-7 16,0 1-22-16,3 3 5 0,1-2 3 15,1-4-18-15,0-1-4 0,1-11 10 0,0 8-13 16,0 1 13-16,0-1-13 0,0-8-1 0,19 24 2 15,-8-13-10-15,-2 0 1 0,2-10-2 0,0 4-15 16,-2-4 8-16,-1 2 4 0,0-3-10 16,2 0 2-16,0 0 3 0,17-19 27 0,-16 13 2 15,-1 0-29-15,5-2 7 0,-6-1-17 16,2 0 1-16,-5-2 46 0,0 2-6 0,-3 1-10 16,0 0-12-16,0-1 32 0,-2 3-14 15,1 0 15-15,-2 6-31 0,0-7 9 0,0 7 12 16,0-10-15-16,0 2 0 0,-18-12 10 0,13 11-15 15,0 2 2-15,0 0 12 0,0 3-24 16,-7-6-21-16,3 4-41 0,2 2-40 0,1-2-62 16,2 4 16-16,-1-1-277 0,1 2 42 0,1-2 5 15,3 1 1-15,-1 0 66 0,1 2 25 16,0 0-43-16,0 0 7 0</inkml:trace>
  <inkml:trace contextRef="#ctx0" brushRef="#br0" timeOffset="32960.01">31379 7787 812 0,'-2'-3'321'15,"1"3"-54"-15,0-2-50 0,1 1-26 0,0-1 12 16,0 0-56-16,-3 0 0 0,2 1-8 0,1 0-32 16,0 1-15-16,-1 0 13 0,1 0-21 15,0 1 3-15,0 0-11 0,0-1 26 16,-4 2-55-16,4 0 7 0,0-1 7 0,-1 0 3 15,1-1-24-15,0 1-9 0,0 1 19 0,0-1-32 16,-2-1 2-16,4 3 30 0,-2-1-28 0,0-1 12 16,0-1 8-16,-2 0 10 0,2 0-24 15,2 0 8-15,-2 0 4 0,0 0 21 0,1-3-8 16,1 3-29-16,0-1 2 0,-1 1-15 16,0-2 16-16,-1 1-32 0,3 1 31 0,-3-2 3 15,0 2-19-15,1-1 8 0,-1 0-11 0,1 2 31 16,1 0-36-16,-4 1 21 0,4-1-27 15,-2 1 14-15,0-1 0 0,0 2-3 0,0-2-12 16,0 2 11-16,0 0-7 0,1 1-19 16,0-2 54-16,1 0-31 0,-2 1 10 0,1-1-21 15,0 2-14-15,2-2 22 0,-3 0-11 0,0-1-50 16,1 0-25-16,-2 0-34 0,1 1-48 16,1 1 14-16,-2-3-207 0,1 0-105 0,1 0 64 15,0-1 34-15,1-1 15 0,-2 0 20 0,2 1 9 16,1 0 48-16,2 1 8 0</inkml:trace>
  <inkml:trace contextRef="#ctx0" brushRef="#br0" timeOffset="33295.98">31541 7552 337 0,'0'-6'347'16,"0"3"-41"-16,-1 0-46 0,1-1-46 0,0 3-13 15,0 1-23-15,0 0 4 0,1 0-33 16,0 1-1-16,1 1 1 0,-1 2-32 0,2 0 0 16,-2 2-10-16,1 0 4 0,2 10 13 15,-1-1-38-15,-1-4-8 0,2 7-5 0,-1 0-4 16,2-1 31-16,-4-3-48 0,2 0 2 15,-3-2-23-15,2 8 7 0,-2-6 31 0,3 4-45 16,-1-5 29-16,-1-1-50 0,1-1-11 0,-2-1-52 16,0-10-37-16,0 6-32 0,0 0-44 15,0-6 15-15,0 8-271 0,13 14 32 0,-8-14-14 16,1 0 26-16,6 4 71 0,-2-3-1 16,-2-2 12-16</inkml:trace>
  <inkml:trace contextRef="#ctx0" brushRef="#br0" timeOffset="34168.92">31807 7623 679 0,'0'-5'309'0,"0"0"-23"0,0 1-40 16,-1 1-11-16,1-1-10 0,1 1-44 0,-1-3-19 16,0 4-15-16,0 0-19 0,0-2-13 0,0 2-12 15,0 1-19-15,0 1 20 0,0-1-27 16,1 2 8-16,-1 0-29 0,0 4 36 0,0-2-33 15,3 2 10-15,-3-1 6 0,4 14-35 16,-4-3 18-16,0-15-29 0,0 11 15 0,0 9 4 16,1 1-8-16,2-6 21 0,-2-2-34 0,-1 0-7 15,0-2 16-15,0 0 1 0,0-3 7 16,0-8-36-16,0 14 3 0,0 0 16 0,0 1-8 16,0-3-10-16,0-1-12 0,0 1 10 15,0-4 1-15,0 0-3 0,-14 17 0 0,12-15 4 16,0-1-3-16,2-7 2 0,-3 5 0 0,1-1-10 15,1-2 1-15,-1-1-1 0,2-3 15 16,0 0 0-16,0 0-1 0,0 0-2 0,0 0-2 16,0 0 30-16,-2 8-4 0,2-9-25 15,0-2 0-15,2-3-2 0,1 2-5 16,0-2 0-16,6-7-1 0,-3-3 7 0,3 2-10 16,-2-1-10-16,1-3 22 0,1 1-14 0,0 3 2 15,4-6 19-15,-6 5-20 0,5-1-10 16,-1-1 20-16,0 3-2 0,0-1-1 0,-1 4 0 15,-2-1 1-15,1 0-2 0,0 9-1 16,-3-5-10-16,-2 3 0 0,0 1 15 0,0 0 2 16,-3 1-11-16,2 1 8 0,-2 0-28 0,4-1 0 15,-5 1 22-15,2 0-2 0,0 2-7 16,-1-2 9-16,0 1 8 0,1-2-9 0,-1 3-17 16,-1-1 19-16,2 1-3 0,0 0 10 15,-2 0-9-15,0 0-8 0,0 0 0 0,0 0 48 16,1 1-4-16,-2 2-3 0,1-2-7 0,-3 1 4 15,1-2 9-15,-2 2-2 0,1 3-4 0,2-3-12 16,-5 1 25-16,2 2-27 0,0-3 13 16,-1 4-8-16,-4 5-1 0,-1 0-2 0,2-3-6 15,3-1 1-15,1 0 5 0,-1-1-4 16,2 2 4-16,-2 0 4 0,4 1-20 0,-2 6 26 16,2 0-10-16,0-3-4 0,1-4-7 0,0-8-6 15,0 8 14-15,0 0-7 0,0 1-12 16,0-2-16-16,0-7 39 0,16 26-21 0,-8-13-4 15,0 1-22-15,3-3 2 0,-3-4-56 16,1-2-33-16,4 2-12 0,-2-3-34 0,-3-2-25 16,-8-2-63-16,9 0 22 0,-2 0-161 0,1 0 32 15,-1 0 28-15,4-6-64 0,11-11 17 16,-12 14 25-16,-6 1 24 0,2-2 41 0,-1-1 31 16</inkml:trace>
  <inkml:trace contextRef="#ctx0" brushRef="#br0" timeOffset="35102.87">32270 7703 777 0,'-2'-3'276'0,"0"2"-33"16,2-3-23-16,-3 1-6 0,2 2-20 15,1-3-35-15,-4 1 23 0,2 1-53 0,-1 0 4 16,-1-1 13-16,2 0-13 0,-2 2-30 0,-1-3 1 16,1 2-4-16,0-1 10 0,-2 3-24 15,2-1-4-15,4 1 1 0,0 0 12 16,-8 0-23-16,8 0-18 0,-9 0 6 0,2 0-19 15,7 0-4-15,-8 0 0 0,-5 14 2 0,9-10 10 16,2 0-25-16,-3 2 10 0,2-2-24 0,2 1 22 16,0 2-15-16,-1-1 7 0,2 1 3 15,0-1-7-15,0-6 13 0,0 0-32 16,0 7-14-16,0-7 3 0,0 9 8 0,14 5-8 16,-6-3-34-16,5-3 16 0,-6-2-10 0,0-3-8 15,-6-2 22-15,4-1 5 0,-1 0-22 16,-4 0 11-16,0 0 3 0,0 0 5 15,8 0-8-15,-8 0-5 0,0 0 7 0,16-11 3 16,-13 8 2-16,-2-1 37 0,2 1-2 0,-1-3-16 16,1 3-6-16,1-3 4 0,-4 1 16 0,0-1 6 15,2-3 12-15,2 4-21 0,0-10 21 16,1 1-17-16,-4 4 14 0,2 2-25 0,-1 1 45 16,0 1-37-16,-2 1 26 0,2 0-23 0,-2 3-14 15,2-3-15-15,-1 4 28 0,-1-1-14 16,0-3 14-16,1 4-12 0,-1-2 33 0,3 3-35 15,-3-1 14-15,0 0-17 0,0 1-10 0,0 0 35 16,2 0-26-16,-2 0-8 0,0 0 9 16,0 0 38-16,0 0-35 0,0 0-10 0,7 11 12 15,-6-9 4-15,0 1-4 0,0 1-6 16,2-1-1-16,-2 1 12 0,2 0-4 0,-3 1-15 16,0 0 28-16,1-1 2 0,0 0 0 0,2 3-11 15,-2-1-13-15,2 1 15 0,-2-2 13 0,9 9-15 16,-6 0 21-16,4 2-5 0,-3-1-33 15,1 0 28-15,2-1-17 0,-3 1 4 0,0 2-14 16,-1-5 46-16,0-2-26 0,0 7-12 16,-3-6 12-16,4 2 3 0,-5-1-30 0,5 2 57 15,-4 1-3-15,-1-1 19 0,3 4-6 16,-2 2-44-16,2 0 20 0,-2 0-18 0,-1-4 0 16,1 4 23-16,2-6 6 0,-2 9-3 15,-1-14-3-15,0 2 2 0,0 4-10 0,0 5 41 16,0-1-17-16,0-1 0 0,0-2-6 0,0-1 2 15,0-3 12-15,0-1-4 0,0 0 9 16,0-1-6-16,0 4-7 0,0 2 4 0,-10 14 2 16,7-19-12-16,1-3 6 0,-7 8-4 0,1-6-2 15,-1 1-16-15,3-4 10 0,-7 0-30 16,3-3-6-16,-5 3 2 0,-1-5-54 0,5 3 4 16,-2-2-106-16,3-3-45 0,-2 0-98 15,3 0 30-15,0 0-260 0,9 0 40 0,-6 0 64 16,-3 0 40-16,9 0 9 0,-9 0 23 15,1 0 26-15,-13-15 50 0,7 9 7 0,-4-1 3 16</inkml:trace>
  <inkml:trace contextRef="#ctx0" brushRef="#br0" timeOffset="36350.8">29438 8893 356 0,'0'0'272'0,"0"-16"-22"15,0 16-23-15,0 0-18 0,0 0 22 0,0 0-20 16,-27-29-20-16,26 28-21 0,-1-2-2 15,2 0 21-15,-1 1-18 0,1 0-28 0,-1 1 25 16,0 0-24-16,1-1-17 0,-2 0-12 0,2 0 2 16,-1 2-13-16,1-1-11 0,0-1-19 0,0 2-8 15,0 0 49-15,0 0-5 0,1 4-13 16,1 1 14-16,0-1-9 0,1 3-5 16,3 5-23-16,1 3 5 0,1-2-23 0,1 4 16 15,0-2 9-15,4-1-23 0,-1 2 5 16,-2-3-26-16,3 2 17 0,-3 2-20 0,5 0 13 15,-4-4-2-15,0-1-25 0,0 3 22 0,0-6-9 16,-1 2-20-16,1 0 14 0,-4-5-9 16,-2 1-5-16,1-1-2 0,-2-2 7 0,3-1 10 15,-5 1-17-15,1-3 11 0,1 1-8 0,-2-1 7 16,2-1 8-16,-4 0 1 0,0 0-14 0,6 0-7 16,-6 0 13-16,17-11 12 0,-7 0-4 15,0-3 6-15,-2-1 0 0,0-2-5 0,0-2 4 16,-1-2 1-16,-1 0-10 0,-2-2-6 15,0 3-8-15,0-2 12 0,-1 6-4 0,-1-3 1 16,-2 12-7-16,0-1-11 0,0-4 9 0,0 7 8 16,0-3-11-16,0-1-7 0,0 9-11 15,0-8-7-15,0 8-16 0,0-9-38 0,0 9-30 16,0 0-11-16,0-7 10 0,0 7-97 0,-9-9-39 16,5 9-34-16,2 2 24 0,-1-1-174 15,2-1-113-15,0 1 67 0,1-1 23 0,2 0 64 16,-1 1 16-16,3-1 37 0,0 2 1 0,-1-4 13 15,1 2 30-15,0 2 6 0</inkml:trace>
  <inkml:trace contextRef="#ctx0" brushRef="#br0" timeOffset="36636.76">29884 8847 467 0,'3'1'356'0,"-2"1"-54"16,1-1-24-16,2 1-16 0,-2 0-21 15,0 0 3-15,1 2-37 0,-1 0-12 0,2 1-21 16,-1 0-19-16,7 7-16 0,-4 4 49 0,-2-1-8 16,4-1-38-16,-3 2-9 0,0 1 16 0,1-1 2 15,-2 2-29-15,3-3 0 0,0 1-12 16,-3-5-12-16,4 5 1 0,-4-4-9 0,1 2-24 16,0-3-5-16,-4 0-32 0,4-1-17 15,-1-4-3-15,-2-2-52 0,-1 2-19 0,2-3-19 16,-1 3-52-16,-2-3-19 0,0 0-36 0,0 0 4 15,0-1 17-15,0-2-159 0,0 0-129 0,0 0 25 16,-8 0 36-16,4-1 59 0,2 0 22 16,-2-4-41-16,0 3 87 0,0-6-67 0</inkml:trace>
  <inkml:trace contextRef="#ctx0" brushRef="#br0" timeOffset="36866.76">29956 8669 628 0,'-2'-7'260'0,"0"0"-20"0,-2 3-16 0,4-2-18 15,-2 3-16-15,2-2-27 0,-2 1-9 16,2 0-17-16,-1 0-6 0,0 1-23 0,-2 0-12 16,3 0-15-16,-1 1 2 0,1 0-3 0,0-1-22 15,-1 3-6-15,1 0-12 0,0 0-30 16,0 0-45-16,0 0-50 0,2 0 8 0,-2 3-234 15,3-1-68-15,-1-1 10 0,0 0 23 0,1-1 49 16,2 2 14-16,-1-1 10 0</inkml:trace>
  <inkml:trace contextRef="#ctx0" brushRef="#br0" timeOffset="37350.75">30609 8782 577 0,'3'0'259'0,"-2"-2"-35"0,-1 2-16 0,1-1-10 0,0 1-9 15,-1 0-11-15,0 0-1 0,2 0-24 16,-2 0 21-16,0-1-3 0,-2 2-37 15,2-1 7-15,0 0-8 0,-2 1-8 0,-1 1-24 16,-1-2-11-16,1 0 7 0,-5 0-9 0,2 1-7 16,0-1-22-16,-1 1-10 0,-14 4-4 0,3 0 1 15,1-4 3-15,1 3-21 0,1-2 26 16,2 1-39-16,-4 1-12 0,0-1-23 0,6-2-39 16,2 4-25-16,0-4-43 0,4 0-2 0,-1 0-34 15,2 3 13-15,1-3-181 0,1-1-85 16,2 0 67-16,0 1-3 0,2 1 25 0,1-1 18 15,1-1 17-15,-1 1 21 0</inkml:trace>
  <inkml:trace contextRef="#ctx0" brushRef="#br0" timeOffset="37593.72">30637 8959 422 0,'1'5'344'0,"-1"-4"-47"0,0 0-23 16,-1 1 7-16,0-1-40 0,3 4 24 0,-2-3-28 16,-2-1-34-16,2-1-42 0,-1 5 0 0,-3-2-24 15,0-2-17-15,0 0-12 0,-1 1-23 16,0-1 4-16,-2 2-3 0,1-2-32 0,-2-1-52 16,1 2-46-16,-11-1-36 0,-1 1-59 15,3-1 12-15,4-1-273 0,2 0 31 0,0 0 27 16,0 0-9-16,2 0 27 0,1 0 35 15,7 0 23-15,-9 0 11 0</inkml:trace>
  <inkml:trace contextRef="#ctx0" brushRef="#br0" timeOffset="39046.62">31234 8818 526 0,'0'0'182'16,"0"0"-11"-16,0 0 10 0,0-16-32 0,0 16 3 15,0 0-17-15,0 0-6 0,0 0 1 0,0 0-7 16,0 0-29-16,0 0-3 0,0 0 13 0,-5-13 0 15,0 14-18-15,-2 0 3 0,0-1 7 16,-1 0-18-16,-6 0 4 0,-18 10-3 0,13-9 18 16,0 4-25-16,1-3-9 0,4 0 0 15,-1 2 19-15,1-2-19 0,5 1-16 0,0-3 23 16,0 0-40-16,0 2-3 0,4 1 6 0,-2-2 11 16,2 1 5-16,-1-1-43 0,1 1 15 0,-1 3 26 15,1-2-19-15,-5 6-12 0,-3 1-4 16,6 0 12-16,1-1 14 0,3 0-16 0,-3-5-12 15,3 3 12-15,2-1-27 0,1 1 29 16,-2 0 4-16,1-1-1 0,0 1 14 0,1 0-26 16,0-3 28-16,0 3-4 0,0 0-31 0,0 1 9 15,0-8-7-15,0 0-5 0,0 8 0 0,0-2 5 16,0 2 11-16,0-8 17 0,0 8-32 16,0-8 17-16,0 8-32 0,0-8 41 0,0 9-22 15,11 0 19-15,-7-9-21 0,2 0-16 16,1 2-4-16,13-1 37 0,-3 4-20 0,3-3 17 15,1 1-23-15,-5-3 5 0,2 4 16 0,2-2-2 16,-3 1-1-16,-1 3-24 0,-4-4-15 16,3 5 18-16,-4 0 2 0,-2 0-17 0,0 4 21 15,-2-2-17-15,-1-1 29 0,3 6-28 16,-8-4 23-16,-1-1-17 0,0 2 31 0,0-11-6 16,0 8-2-16,0-1 8 0,0 0 5 0,-16 16-2 15,10-12 6-15,-4 4-16 0,0-3-4 16,-4-2 9-16,2 1 0 0,-2-1-3 0,1-4-10 15,-1 1 3-15,-1-1-2 0,2-3-15 16,0-1-41-16,3-2-15 0,1 0-38 0,-2 0-39 16,11 0-37-16,-8 0-4 0,2 0 15 0,6 0-162 15,-9 0-104-15,-2 0 22 0,5 0 28 16,6 0 28-16,-6 0 23 0,6 0-15 0,0 0 84 16,-9 0 11-16</inkml:trace>
  <inkml:trace contextRef="#ctx0" brushRef="#br0" timeOffset="39582.6">31424 9153 702 0,'0'-2'314'0,"2"2"-40"15,-1-1-33-15,2 1-48 0,-2 0-14 16,2 0 16-16,-1 0-14 0,-1 1-2 0,2 1-3 16,0-1-50-16,-3 2-11 0,2 0 15 15,1-2-41-15,-1 2 20 0,0 0-20 0,0-1 5 16,1 0-16-16,-2-2 11 0,3 2-7 0,-4-1-9 15,1-1-18-15,2 4 11 0,-2-3-7 0,0-1-6 16,-1 1-6-16,1 1-5 0,1-2-3 16,-2 2 27-16,0-2-13 0,0 0-2 0,1 0-8 15,0-2 18-15,1 0-24 0,-2 1-14 16,0-2-4-16,0 3-1 0,1-2 6 0,-1 2-14 16,2-1 17-16,-2-1-14 0,0 2 4 0,0 0-12 15,0 0 9-15,0 0-2 0,0 0-28 16,0 0 1-16,0 0 1 0,0 0 3 0,0 0 16 15,0 0 0-15,0 0-5 0,0 0 14 0,0 0-2 16,0 0 0-16,6 8-2 0,-6-7-1 16,2 3-1-16,-2-2-11 0,0-2 0 0,3 1-12 15,-3 1-57-15,2-2-26 0,-1 1-34 0,-1 1-29 16,2-2-54-16,-2-2 19 0,0 2 19 16,1-1 15-16,0-1-277 0,0 1 35 0,1 0 29 15,0-2 25-15,0 1 24 0,2 0 23 16,-2-1-28-16,1-1 92 0</inkml:trace>
  <inkml:trace contextRef="#ctx0" brushRef="#br0" timeOffset="39924.58">31665 8846 893 0,'0'-5'279'16,"0"1"-33"-16,0 2-26 0,0-3-19 16,1 4 7-16,1 1-39 0,-2 0 11 0,1 0-27 15,0 2 20-15,2 3-37 0,-3-1-18 0,1 3 29 16,3 0-21-16,-2 11-14 0,5-1-12 16,-3 2-11-16,-2-2 25 0,5 4-24 0,-2-3-11 15,1 3-7-15,-1-2 12 0,0-1-33 0,0 1-4 16,1 1-6-16,0-3 27 0,-2 1-25 0,1-2 17 15,-4-1-32-15,2-3-7 0,-3-1-1 16,1-3-64-16,-1 1-43 0,0-9-11 16,0 7-16-16,0-7-42 0,0 8-6 0,0 0 12 15,0-8-102-15,0 8-118 0,0-1-36 0,0-7 2 16,0 0 11-16,0 9 83 0,0-9 26 16,0 0 13-16,3 10 24 0</inkml:trace>
  <inkml:trace contextRef="#ctx0" brushRef="#br0" timeOffset="40402.55">31944 9017 679 0,'1'-5'279'0,"2"1"-16"0,-3 0-43 0,1 0 13 15,3 1-31-15,-3 0-17 0,-1 1-13 0,1-1 0 16,0 0-40-16,1 2 9 0,-2-1-17 0,1 1-23 15,-1 0-23-15,1-1-14 0,-1 2 16 0,-1 2 2 16,0 2-15-16,-1-2 6 0,0 3-25 16,2-1 5-16,-6 15 10 0,2-1 11 15,-1-1-30-15,2 1-10 0,-2 1 10 0,5-3 10 16,-1-5-23-16,1-11-12 0,0 9-2 0,0 1 33 16,0 0-26-16,0 1-17 0,15 17-3 15,-10-18-8-15,3-4 15 0,-3 1 13 0,0-4-55 16,3 3 29-16,-4-5-11 0,3 0-23 15,0-1 30-15,-2 0-28 0,-5 0-8 0,0 0 0 16,14 0 7-16,9-14 12 0,-9 5 1 16,-3-2 2-16,0 2-5 0,-1-3 17 0,-1 1 24 15,0-5 0-15,-5 5-23 0,-1 2 7 0,-1-2 8 16,-1 4 9-16,-1-2 21 0,0 9-19 16,0 0 3-16,0-9-1 0,-14-4 18 0,10 7 16 15,-6-2 3-15,-4 2-45 0,5 1 6 16,0 1 3-16,1 0 2 0,2 0-30 0,1 4 8 15,0-3-24-15,-1 1-9 0,3 1-31 0,-4 1-39 16,5-3-40-16,-2 3-50 0,0-2 16 16,1 0-231-16,1 2 10 0,1 0 37 0,-1-1-8 15,0 1 37-15,2 0 23 0,0 0 15 0,0 3 30 16</inkml:trace>
  <inkml:trace contextRef="#ctx0" brushRef="#br0" timeOffset="41304.49">32272 9089 822 0,'-1'-4'308'0,"1"-2"-34"0,-1 5-28 16,1-5 5-16,-2 3-55 0,2 1 8 0,0 0-52 15,0 0-29-15,-1 0 0 0,1 0-5 0,0 4-7 16,1 0 5-16,1 2-3 0,-1-2-25 15,0 3 9-15,2-1 17 0,-2 3-45 0,2-2-5 16,1 14-6-16,1-5-6 0,0-1-6 0,-3-3-5 16,1 1-3-16,-3-3 29 0,1 1-8 0,0-1-31 15,2 0 13-15,-3-1 4 0,1-2-4 16,1 0-6-16,-1 2-2 0,-1-5-25 16,1 4 1-16,0-2 23 0,-1-4 9 0,0 0 11 15,0 0 8-15,0 7 24 0,0-7-35 0,0 0 7 16,0 0-5-16,4 10 13 0,-1-13-10 15,-2 1-30-15,2-3 19 0,2 0 0 0,-3 1-21 16,7-7 9-16,0-2-21 0,1-1 14 16,-2 1-4-16,0 1-8 0,-3 1 8 0,5-6-21 15,-5 11 28-15,3 0-21 0,-3 0-11 0,-1 1 5 16,-4 0 16-16,4 3-15 0,-1-1-15 16,0 1 19-16,-2 1 7 0,2 1-12 0,-3 0-7 15,0 0 9-15,0 0 5 0,0 0 0 0,6 13-19 16,-7-9 13-16,1 0-2 0,0 1 7 15,0 1-11-15,1-1 4 0,-1 1 9 0,0-2-10 16,2 1-1-16,-2-1 13 0,0-4-1 16,0 0-19-16,0 0-1 0,0 7 26 0,0-7-7 15,0 0 0-15,0 7-8 0,0-7 16 0,7 7-9 16,-4-7 2-16,1-1 6 0,-1-1-11 16,1-1 2-16,8-7 0 0,3-5 7 15,-3 1-9-15,2-1-6 0,-2-1-6 0,-1 5-13 16,0-2 20-16,-3 2 4 0,2 0-2 0,-2 0 14 15,-1 2-13-15,-3 4 2 0,1-1-3 16,1 0-8-16,-1 3 5 0,-3 2-6 0,-2 1 8 16,0 0-29-16,0 0 27 0,5 14-20 15,-5-3 34-15,-1-4-3 0,2 7-12 0,-1-14-8 16,0 11-4-16,0 0 28 0,0 0-18 0,0 2-2 16,0-1 2-16,0 0 22 0,0 1-18 15,0-2 1-15,0 2-19 0,0-1 21 0,0-1-2 16,0 2-2-16,0 0-3 0,0-4-1 15,0 2-19-15,0 0-27 0,0-1 5 16,0-2-42-16,9 8-13 0,-6-14-5 0,-2 0-23 16,4 2-24-16,-2-1-24 0,2-3-32 0,-1 0 2 15,6 0 19-15,-4-1-227 0,-6 1-27 16,0 0 63-16,13-13 18 0,-9 10 24 0,-4-5 23 16,5 4-17-16,-2-2 89 0,0-4-15 0</inkml:trace>
  <inkml:trace contextRef="#ctx0" brushRef="#br0" timeOffset="41642.47">32781 8894 360 0,'4'-7'332'0,"-2"1"-49"0,2 0-13 15,-1-1-11-15,2 4-39 0,-5 2-29 0,0-1-7 16,1 1-6-16,2 6-24 0,-2 2 4 15,1 4-9-15,0-3-6 0,-2-3-26 0,1 10-9 16,-1-8 5-16,0 4-12 0,0 6 1 16,0 1-1-16,0 0-20 0,0 2 0 0,0-1-9 15,0 2 2-15,0 1-7 0,0-4-8 0,0 2 5 16,13 21-6-16,-13-24-6 0,3 1-8 16,-3 0 22-16,2-2-36 0,-2-1-9 15,1 1 23-15,2-3-12 0,-3-1-20 0,4-1-2 16,-4 2-32-16,0 0-32 0,1-2-9 0,-1-11-24 15,0 0-40-15,0 8-62 0,0-1-21 16,0-7 18-16,0 8-275 0,0-8 51 0,5 9 11 16,0-10 39-16,0-3 46 0,4 2-30 15,-1-4 17-15,1 0 8 0</inkml:trace>
  <inkml:trace contextRef="#ctx0" brushRef="#br0" timeOffset="42223.52">33133 9004 212 0,'1'0'380'0,"2"-4"-53"0,-1-3-35 16,1 7-33-16,-5-3 31 0,5 2-59 0,-3-2-18 15,3 7 4-15,-3-2-49 0,-7-5 9 16,10 6-32-16,-6-3-15 0,3-2 34 16,-5 4-19-16,1 2 2 0,-2-4-25 0,-2 4-13 15,-1-1 25-15,-1 1-2 0,1 3-9 16,0 0-13-16,0-6 0 0,5 7-21 0,-6 3-4 16,2-2-23-16,5 2 6 0,-5-5-21 0,0 5 7 15,7-3 13-15,-2 3-27 0,3 3-1 0,0-14-11 16,0 9 6-16,0 2 4 0,14 9-13 15,-6-9 8-15,2 0 6 0,0-2-31 0,3-1 15 16,-4-1-7-16,1-1-4 0,-1 4 0 16,1-2 4-16,-2-1 7 0,1 0-21 0,-1 0 9 15,1-3 4-15,-1 0-11 0,-1 2-21 16,1 6 18-16,-3-6-6 0,0-1 3 0,1 2 6 16,-3-3-14-16,2 2 2 0,-1 0-11 0,-3 0 3 15,3-1 11-15,-2-1 2 0,-2 0-18 0,0 3 20 16,0-7-12-16,-11 11 16 0,11-4-6 0,-2-2 5 15,-4 0 11-15,0 0-3 0,-4 0-5 16,-2-3 15-16,1 0-10 0,-2 1-3 0,3 1-19 16,-7 1 2-16,8-3 16 0,2 2-4 15,-2-2 5-15,0 1-12 0,1 1 3 0,-2-2-35 16,4-1 11-16,-1-1 1 0,2 2-82 16,1-1-23-16,-5 0-45 0,9-1-64 0,-6 0 26 0,-11-11-276 15,4 8 31-15,4 3 5 0,0-5 62 16,-2 1 47-16,3-2-31 0,-2 1 80 0,0-3 4 15,5 2 19-15,-8-1-10 0</inkml:trace>
  <inkml:trace contextRef="#ctx0" brushRef="#br0" timeOffset="46265.19">29805 10326 480 0,'0'0'166'0,"0"0"28"0,0 0-16 0,0 0 8 16,0-14-43-16,0 14 11 0,0 0-14 0,0 0 8 15,0 0-14-15,0 0-23 0,0 0-4 16,0 0-3-16,25-29-10 0,-25 26-16 0,-2-1 11 16,2-2-17-16,-3 3 2 0,2-4-14 15,1 3 14-15,0 4-17 0,-5-11 3 0,-3-1 8 16,-1-2-4-16,-1 1-16 0,-1 2 7 15,0 0 9-15,4 1-22 0,-4 1 5 0,2 2 1 16,-2-2 5-16,2 1-1 0,-1-1-21 0,0 6 1 16,1-3-18-16,0 3 12 0,2-3 24 15,-2 5-29-15,2 0 8 0,0-2 2 16,-1 3-8-16,1 0-13 0,-1 0 10 0,-1 0 0 16,-2 0-11-16,-8 0 34 0,-20 11 8 0,16-4-19 15,0 1 16-15,2 2-27 0,0 1 15 16,-2 3-10-16,5 3 1 0,1 2-2 0,1 2-3 15,3 1 7-15,1 0-2 0,2 5 2 16,1 1-5-16,3-2 15 0,3 2-5 0,2 1-11 16,1-14 9-16,0 6-13 0,13 25 17 15,-7-22-9-15,7 1-2 0,1-3-30 0,0 0 2 16,-1-2 29-16,4-4-23 0,1 1 13 0,1-4-4 16,-1 0-11-16,2-2 8 0,-1-1-1 15,3-4-2-15,-3-2 4 0,0-2-9 0,3-2-4 16,-10 0-1-16,3 0-6 0,20-13 1 0,-18 6 16 15,-4-1 1-15,2 1 1 0,-3-3-2 16,1-3 0-16,-3-2-17 0,-2 2-1 0,-1-6-13 16,2-2 2-16,-2 5 2 0,-3-5-6 15,-2-2 2-15,1 4 1 0,-3 0 26 0,5-2-6 16,-5 11-1-16,0-4-1 0,0-1 0 0,0 1 3 16,0 3-1-16,0 0-6 0,0 1 4 0,0 2 41 15,0 1-3-15,-12-7-46 0,12 10 7 16,-7-11 15-16,-1 10-16 0,3-2 5 0,0 2 0 15,1 2 0-15,-1-1 14 0,0 1 7 16,-3 1 0-16,3 2-28 0,5 0-6 0,-7 0 11 16,-3 0-17-16,-18 15 11 0,10-10 3 0,4 10-2 15,-5-8 2-15,5 4 1 0,-3 0 15 16,6 5-4-16,-6 2-12 0,3-6 0 0,0-1 21 16,1 5-3-16,2-3 0 0,-2 3-5 15,3-3 1-15,0 0-16 0,1-2 17 0,0 3-19 16,2-5-50-16,0-2-21 0,1-1-43 0,1 0-66 15,3-2-23-15,0 1 19 0,1-1-225 0,1-1 32 16,0 1 30-16,0-4-11 0,0 0 20 16,0 0 44-16,0 0-39 0,0 0 69 15,13 12 19-15</inkml:trace>
  <inkml:trace contextRef="#ctx0" brushRef="#br0" timeOffset="46736.17">30358 10483 448 0,'2'-2'319'16,"-1"0"-51"-16,0-1-20 0,2-1-48 15,-1 4-13-15,-2 0-16 0,2-2-8 0,-2 2-19 16,0-1-15-16,0 0 4 0,-2-1-24 15,0 0 1-15,-2 2-17 0,1 0-8 0,-3 0-1 16,-2 0 8-16,-10 6-22 0,11-6 19 16,-5 0-18-16,-20 7-28 0,11-5 27 0,5-2-7 15,-2 2-40-15,0 0 17 0,-1 2 11 0,4 0-33 16,2-3 14-16,3 1-15 0,2 1-13 16,1-3-27-16,0 1-34 0,3 0-8 0,2-1-42 15,-1 2 12-15,1-2-26 0,0 3 13 16,1-1-58-16,2-2-64 0,1 2-79 0,1-1-65 15,1 0 35-15,0-1 5 0,1 5 12 0,1-3 25 16,6 6 18-16</inkml:trace>
  <inkml:trace contextRef="#ctx0" brushRef="#br0" timeOffset="46991.15">30343 10623 339 0,'1'2'296'0,"2"-1"-30"0,-2 0-7 0,1 1-16 16,0-1-8-16,0 1-16 0,-2-1-6 16,0 2-40-16,0-3 14 0,-1 1-9 0,0 2-17 15,-3-2 9-15,2-1-30 0,-2 3-17 0,-1-3-5 16,-2 1-10-16,0 1-18 0,-11 2-15 16,-1-1-8-16,4-1-7 0,-2 0-36 15,-3 0-9-15,6 1-54 0,4-3-31 0,1 2-39 16,0-2-31-16,4 1 13 0,1 1-236 0,0-2-50 15,-1 3 26-15,4-2-17 0,-2-1 24 16,1 0 83-16,1 0 11 0,-2 0-52 0</inkml:trace>
  <inkml:trace contextRef="#ctx0" brushRef="#br0" timeOffset="50846.96">30824 10394 317 0,'0'0'307'0,"0"0"-57"0,0 0-10 0,0-14-7 15,0 14-35-15,-14 0 1 0,14 0 3 16,0 0-13-16,0 0-29 0,0 0 25 0,0 0-32 16,0 0-13-16,0 0-14 0,0 0 3 15,0 0 2-15,0 0 2 0,0 0-62 16,0 0 23-16,0 0-19 0,0 0-6 0,2-25-9 15,8 23 7-15,9 2-30 0,-9 0 6 0,2 0-12 16,4 0-10-16,0 0 3 0,18 11 12 0,-17-4-15 16,-6-5 13-16,3 7 10 0,-1 3-26 15,-3-1-4-15,-3-3 12 0,0 0 10 0,-5-3-4 16,0 2-4-16,-1 0-25 0,-1-7 8 16,0 6-2-16,0-6 21 0,0 10 3 0,-12 14 6 15,2-13-12-15,3-3-10 0,-1 1-2 0,1-5-1 16,3 3-1-16,-2-4-2 0,3 1 25 15,-1-2-23-15,0 0-1 0,2 1-2 0,-1-3-6 16,0 1-2-16,0 2 26 0,3-2-24 16,-3 1-6-16,2-1 0 0,1-1 0 0,0 0 1 15,0 0-20-15,0 0-7 0,13 13 8 0,-7-11 15 16,-1 0-1-16,0 2 30 0,10 2-3 0,-5 0-40 16,3 6-2-16,-3-6 6 0,-1 4 11 15,-1-3-5-15,0-1 17 0,-4 1-37 0,1-2 18 16,-1 0 15-16,-1 1-8 0,-3-1-5 15,4 0 18-15,-2-1-23 0,-2 0-9 0,1 2 22 16,-1-6-6-16,0 0 2 0,0 7-1 0,-16 14 7 16,6-11 0-16,-3-2-1 0,-2-1 2 15,-3 0-2-15,1-2 1 0,2-1 0 0,-2 2-17 16,-2-3-26-16,4-3-25 0,2 2-25 16,0-2-23-16,2 0-13 0,11 0-34 0,-9 0-43 15,3 0 19-15,-1 0-282 0,7 0 60 0,-9 0 12 16,9 0 48-16,-6-13 15 0,6 9 29 15,3 1 41-15,0-1-12 0</inkml:trace>
  <inkml:trace contextRef="#ctx0" brushRef="#br0" timeOffset="51326.89">31160 10452 736 0,'3'-4'345'16,"-3"1"-46"-16,0 3-16 0,1-1-20 15,-1 0-12-15,1-2-41 0,-1 0-23 0,3 3 14 16,-1-3-22-16,0 1-19 0,1-3 4 16,3 4-19-16,0-2-47 0,-1 1-10 0,12-4 26 15,-2-1-19-15,0 1-2 0,-1 5-22 0,1-2-19 16,4-2 11-16,-4-1 6 0,3 1-26 0,1 2 16 15,-7 1-20-15,-3 1-4 0,2 0 8 16,-11 1-6-16,8 0-19 0,-3 0 12 0,-5 0-1 16,8 0-14-16,-8 0 8 0,16 12 12 15,-13-9-8-15,-1 2 17 0,1 1-16 0,-2 2-4 16,-2 10 5-16,1-10 1 0,0 5-19 0,0 2 5 16,0 2 6-16,0 1 0 0,0 1 0 15,0 1-7-15,0 1 7 0,0 2 1 0,-14 21 5 16,11-24-3-16,1 0-6 0,-2-1-12 0,3-1-3 15,-2 0 12-15,2-1-3 0,-4 1-4 16,1-2-16-16,-3 0 9 0,5-5 6 0,-6 4-24 16,4-3-25-16,-3 2 17 0,3-4 2 0,-2 0-63 15,4-3-51-15,1-2-6 0,-4-1-29 16,1 0-22-16,3-3-49 0,-2 1 21 0,2-2-109 16,-4 0-102-16,5 0 32 0,0 0 15 0,-2-6 39 15,1 2 2-15,0 0 24 0,1 0 26 16,0-3-40-16</inkml:trace>
  <inkml:trace contextRef="#ctx0" brushRef="#br0" timeOffset="51573.87">31253 10644 876 0,'-1'-4'334'0,"0"2"-69"0,-1 0-7 15,1-1-34-15,0 0 35 0,0 2-18 16,1-2-57-16,0 0-1 0,0 2-29 0,0-1-19 15,-3 1-17-15,6 0-11 0,-3 1 4 0,1 0-11 16,3-2 33-16,-2 1-40 0,3 0 2 0,1 2-3 16,-2 0-29-16,2 1-17 0,3-2 9 15,-2 0-8-15,5 0-80 0,14 8-34 0,-14-8-31 16,-4 0-58-16,4 0 16 0,3 0-256 16,-5 0 32-16,2 0 28 0,-1 0-45 0,-2 0 24 15,-1 0-20-15,7 0 24 0,-2 0 8 0,1 0 2 16</inkml:trace>
  <inkml:trace contextRef="#ctx0" brushRef="#br0" timeOffset="52086.84">31643 10626 419 0,'7'0'372'0,"-7"0"-84"15,0 0-43-15,0 0-5 0,7 0-50 0,-7 0-15 16,0 0-11-16,7 0-4 0,-7 0-45 0,0 0-7 16,0 0-6-16,6 0 10 0,-6 0 7 0,10 12-2 15,-8-12-27-15,0 2 6 0,1 1-19 16,-3-1 16-16,0 0-28 0,0-1 11 0,1 2 5 16,-1-3-16-16,3 4-14 0,-3-3-24 15,0 1 12-15,0 0-19 0,0 0 16 0,0-1 26 16,0 1-29-16,1-1 1 0,-1-1-4 0,0 2-9 15,0-2 28-15,0 0-24 0,0 1-9 16,-1-2-3-16,1 1 12 0,0 0-23 0,0 0 13 16,-3-2 4-16,3 2 20 0,-1-1-28 0,1-1-8 15,0 1-5-15,-2 1-13 0,0-1 28 0,1 1-5 16,1 0-21-16,0 0 15 0,0-1-3 16,0 1 12-16,0 0-35 0,0 0 19 0,0 0 30 15,1 0-31-15,0 1 0 0,0 0 13 16,1 0-13-16,-1 1 6 0,-1 1 35 0,3-3-6 15,-3 1-60-15,0 3 23 0,2-3-1 0,-1 1-1 16,1-2 4-16,-2 3-3 0,1-3 14 16,-1 3-25-16,0-2 22 0,0-1 15 0,1 1-36 15,1-1 31-15,-2 0-27 0,0 1 0 16,0-1-24-16,1 2-34 0,-1-2-22 0,0-2-39 16,-1 2-47-16,3-2 16 0,-2 2-188 0,0-1-75 15,3-1 6-15,-3 0 27 0,3 0 6 0,-1-2 24 16,2 1 77-16,-2 0-33 0</inkml:trace>
  <inkml:trace contextRef="#ctx0" brushRef="#br0" timeOffset="52708.8">31986 10334 568 0,'4'-4'337'0,"-4"0"-60"16,0 1 9-16,1-2-53 0,0 3-22 16,1-1-19-16,-2 2-11 0,0-2-7 0,1 0-11 15,-1 2 3-15,0 0-22 0,0-2 11 0,0 1-17 16,1 1-14-16,-1 0-13 0,0-1-2 0,3 1 6 15,-3-2 8-15,0 1-29 0,0 1-13 16,0 1-6-16,0-1 2 0,0 0 0 0,0 1-15 16,0 0 26-16,1 2 7 0,0-1-9 15,-1 4-7-15,3-1 2 0,-3 3-2 0,0 0-5 16,1-1-10-16,2 2-11 0,1 11 7 0,2 0 0 16,-4 4-1-16,2-1-14 0,0-4 6 0,-1 6 13 15,2-3-7-15,-3-2-7 0,0 0-5 16,-2-1-4-16,0-8 10 0,0 6-12 0,0-2-13 15,0 4 7-15,0-2 8 0,0 2-3 0,0-1 6 16,0-2-16-16,0-1 14 0,0-2-4 16,0 0-3-16,0-2 22 0,0-1-1 0,0 0-19 15,0 4-1-15,0 0 1 0,0-1-9 16,0-2-4-16,0 0 38 0,0-3-28 0,6 7 18 16,-5-9-39-16,-1-1 6 0,1-1 13 0,1 0 1 15,-2 0-23-15,1 1 19 0,-1-1-15 0,1 0-6 16,-1-2 9-16,0 2 11 0,0-2-28 15,0 0 19-15,2 1-9 0,-2 0-17 16,0-1 6-16,0 0-2 0,0-1-20 0,0 0-34 16,0 0-32-16,0 0-35 0,0 0-24 0,0 0 16 15,-2 3-160-15,2-4-54 0,0-1 31 0,3 1 28 16,-3-2 26-16,1-1 26 0,2 0 23 16,-3 2-291-16,1-2 73 0,0-2 34 0,-1 1 27 15,2 3 35-15,-1-3-18 0,-4-1 23 16,2 2 23-16,-8-7 49 0,-2-2 31 0</inkml:trace>
  <inkml:trace contextRef="#ctx0" brushRef="#br0" timeOffset="54728.68">29221 12437 655 0,'0'14'211'0,"0"-14"5"16,0 0-17-16,0 0-27 0,0 0 4 0,0 0-21 16,0 0 21-16,0 0-27 0,0 0 1 0,0 0 5 15,0 0-41-15,0 0 15 0,0 0-2 16,0 0 11-16,0 0-25 0,0 0 3 0,0 0-29 15,0 0-3-15,0 0 6 0,-7-1 6 16,15-14-39-16,0 2-2 0,1-5 22 0,1 0-34 16,-3 1 0-16,1-3 3 0,2 1-25 15,-2-2 6-15,-2 1-3 0,2-2 30 0,0 2-28 16,-2-4-3-16,-1 3-1 0,-1 2 0 16,2-3-11-16,0 3 4 0,-5 6 3 0,5-6 15 15,-2 8-18-15,-1-1-7 0,-1 2 3 0,-1 1-1 16,2 4-4-16,-3-2 9 0,0 3-2 15,1 0 0-15,1-1 4 0,-1 1-6 0,0 2-6 16,-1-1-10-16,0 3 0 0,0-2 1 0,0 2 8 16,0 0-5-16,0 0 2 0,1 10 14 0,-2-7-14 15,2 2 5-15,-2 0 0 0,1 1-2 16,0 1 0-16,0-2-25 0,-1 1 28 16,1-6-17-16,0 9 14 0,0-1-4 0,0 5 0 15,0 3 4-15,14 20-9 0,-12-24-4 0,0-4 0 16,0-1 14-16,0-1-17 0,0-1 12 0,-1 1 4 15,1-4-1-15,-1 2 0 0,0-2 0 16,3-1 0-16,0-1-1 0,2 0 8 0,-2-1 1 16,1-1-3-16,4 2-11 0,15-13-11 15,-9 3 2-15,1-1 0 0,-2-1 19 0,5-1-10 16,-7-2 3-16,2 1-9 0,-2-4 12 16,-2 0 2-16,-1-1-8 0,4-1-13 0,-3-1 17 0,-7 2 0 15,1-3 0-15,1 3 11 0,3 2-10 16,-8 2-2-16,4 4 23 0,-4 1-11 0,6-2-20 15,-4 1-1-15,-2 11 41 0,0-7-4 16,0 7-31-16,0-10 0 0,0 10 15 0,0-8-15 16,0 8 8-16,0 0-13 0,0-8 10 0,-2 2-4 15,2 7-9-15,0 2 1 0,0 1 1 16,-1 0 9-16,0 2 16 0,-3 2-29 0,4 10 26 16,0-8-12-16,-6 19 6 0,3-8-2 0,0 1-1 15,0-3 0-15,-1 7 17 0,1-4-1 16,-1 3 4-16,-1-1 0 0,2 1-2 0,1-3-1 15,-2 0-3-15,3-1-16 0,1 1 1 16,0 1 7-16,-1-4 6 0,1-9 13 0,0 2-33 16,0 3 15-16,0 1-13 0,0-4 20 15,13 21-3-15,-10-20 0 0,0-3 0 0,-1-2-3 16,1 1-30-16,0-4-18 0,-1 1-15 0,-1-1-30 16,2-2-27-16,-3 2-24 0,3-3-36 0,-1-1-37 15,2 2 19-15,0-2-274 0,2-1 29 16,-3 0 49-16,-3 0-28 0,0 0 60 0,0 0 25 15,7 0 18-15,-7 0 7 0,8 0 50 16</inkml:trace>
  <inkml:trace contextRef="#ctx0" brushRef="#br0" timeOffset="55820.61">29841 12068 350 0,'2'-3'288'0,"-2"-1"-44"0,1 2-41 16,-1-2-18-16,2 1-6 0,-1 1-7 0,-1 0-29 15,1-1-14-15,1 1-3 0,-1 2 10 16,0 0-2-16,1-1-27 0,-2 1 12 0,2 1-20 15,-2 1 5-15,4 1 11 0,-2-1-17 0,0 2 5 16,0-3-16-16,-2 4-4 0,3 0 24 16,-1 2-34-16,0-2-22 0,-1 3 51 0,3 12-45 15,-2-6 27-15,0 9-22 0,2-2 1 0,-3-1-8 16,-1-1-4-16,0-8-5 0,0 5-8 16,0 2 5-16,0 0-3 0,0-2-4 0,0 4 14 15,0-1-5-15,0-1-5 0,0-3 0 16,0 0-7-16,0-3-15 0,0-1 22 0,0-2-3 15,0 0-14-15,0-1 24 0,0-1-3 0,0 0-5 16,0-7-28-16,0 10 3 0,0-3 2 16,0-7 3-16,0 7-4 0,0-7-23 0,0 8 28 15,0-8-20-15,0 7 20 0,0-7-29 0,0 0 0 16,0 9 30-16,0-9 1 0,0 0-4 16,0 0-9-16,-5 8 9 0,5-8 2 0,-2-1-8 15,2-2 21-15,0 0-31 0,0-1 6 16,0 1 16-16,0-1-31 0,0-2 22 0,2-1-6 15,0 1-6-15,0-3-21 0,4-8 26 0,0 2-7 16,-1-2 9-16,2 1 1 0,0-2-8 16,2 0 0-16,0 1-9 0,-5 1 26 0,5 0-18 15,1 1 2-15,-1-1-4 0,2 3 10 16,1-1-16-16,0 0-4 0,0 1 14 0,1-1 5 16,0 2-12-16,2-1-11 0,-2 1 24 0,0 2-1 15,-3 0-13-15,4 2 10 0,-5 2-3 0,-2-1-5 16,-1 2 2-16,-1 2-5 0,1 2-19 15,-2-2 1-15,0 2 16 0,0-1 11 16,-1 1-17-16,-1-1 22 0,-1 0-17 0,3 0 11 16,-2 1 0-16,0 1-15 0,-2-2 4 0,4 1-2 15,-4 0-1-15,2 1 32 0,-2-2-31 16,2 1 2-16,-2 1-3 0,0 0 25 0,0 1-7 16,1-1-6-16,-2 3-5 0,-3-2 11 15,0 1-9-15,0 1 0 0,0-2-10 0,1 2 11 16,-4 0 3-16,3 1 11 0,-7 4 7 0,2-2-1 15,-3 4-30-15,4-4 26 0,0 0-9 0,1-2-10 16,2 0-7-16,0 0 26 0,0-1-25 16,0 1 10-16,1 1-1 0,0-1 9 0,-6 7-2 15,3-4 0-15,1 0-1 0,1 1 9 0,0-1-21 16,1-2 38-16,2 1-35 0,-2-2 24 16,-4 12-10-16,4-8-5 0,2 2 22 0,-1-3-3 15,2-1 1-15,0 0 8 0,1-6-2 0,0 0 6 16,0 7-17-16,0 0 1 0,19 11 8 15,-12-10 18-15,1-1-20 0,7 0 15 0,0 2-8 16,-4-1-3-16,4 1-19 0,-4-7 1 0,-1 3 7 16,-1 0 5-16,-3-3-16 0,1 3 19 15,1-1-8-15,-2-2-2 0,-1 0-9 0,0 0 1 16,0 0-2-16,0 1 7 0,1 0-16 0,-2-2 13 16,1 1-7-16,-1 0 10 0,0-1 5 0,-1 3-18 15,1-3 2-15,-2 0 4 0,3 1-3 16,-2-1 9-16,-1 0-10 0,1 1 3 15,-1-1-13-15,0-1 3 0,0 2 10 0,0 0-3 16,-1-2-10-16,0 2-19 0,-1-2-15 16,1 1-25-16,-1-1 8 0,2 2-79 0,-2-2-43 15,0 0-24-15,0 0-46 0,2-2-39 0,-2 2 29 16,-2 0-263-16,2-1 61 0,0 1 19 16,-2-2 49-16,2 2 18 0,0-2 43 0,0 2 19 15,2-2-2-15,-2 1 20 0,2 1 31 0</inkml:trace>
  <inkml:trace contextRef="#ctx0" brushRef="#br0" timeOffset="56580.57">30811 12096 303 0,'0'0'281'0,"0"0"-26"0,0 0-18 0,0 0-27 15,0 0 10-15,0 0-35 0,0 0-6 16,0 0-19-16,14 0 27 0,-14 0-20 0,0 0-13 16,0 0-6-16,0 0 37 0,0 0-35 0,0 0-2 15,0 0-41-15,-10-20-11 0,1 20-11 16,-10 0-8-16,10 0-8 0,-3 0-8 0,-1 0 39 15,-2 0-9-15,0 0-20 0,-1 0-7 0,4 0-7 16,0 0-3-16,3 0-8 0,1 0-7 16,8 0-5-16,-8 0-55 0,8 0 18 0,-8 0-39 15,8 0-45-15,-6 0-14 0,6 0-19 0,0 0-6 16,0 0-27-16,0 0-39 0,-11 1 15 16,13 1-227-16,-1 0-7 0,1 1 39 15,1 0 25-15,0-1-33 0,0 3 24 0,3-3 6 16,-3 3-6-16</inkml:trace>
  <inkml:trace contextRef="#ctx0" brushRef="#br0" timeOffset="56840.55">30873 12224 354 0,'0'0'307'0,"0"1"-44"0,0-1 1 16,0 0-30-16,-3 4-24 0,2-4-1 0,-3 0-36 15,-1 4 10-15,-1-4-36 0,0 0-9 0,-1 1-6 16,-13-2-24-16,9 1 28 0,-2 0-49 16,-4 0 13-16,2 0-9 0,-2 0 1 0,5 0-18 15,0 0-8-15,-1 0-12 0,4 0 14 16,2 0-43-16,-1 0-6 0,8 0-61 0,-9 0-17 16,1 0-47-16,1 0-26 0,7 0 12 0,-7 0-159 15,7 0-130-15,0 0 11 0,0 0 25 16,-7 0 25-16,2 10 43 0,5-8 2 0,1-2 2 15</inkml:trace>
  <inkml:trace contextRef="#ctx0" brushRef="#br0" timeOffset="57522.51">31296 12119 333 0,'-3'-5'294'0,"3"0"-30"16,-1 1-34-16,1-2-9 0,-3 2-28 0,3 0-3 16,-2 0-26-16,0 0-15 0,0 0-13 15,-1 1-21-15,1 0 21 0,-2 0-34 16,0 1-3-16,-1 0-11 0,0 1 12 0,0-1-30 15,-2 2 18-15,7 0-10 0,-7 0 9 0,-5 0-23 16,-15 16-1-16,10-6-8 0,5 2-19 16,0 0 0-16,1 2-13 0,2 2 9 0,2 0 8 15,4-1-10-15,0 3 8 0,3 1-8 16,0-11-13-16,0 6 2 0,18 16-12 0,-7-15 21 16,1 0-15-16,-2-2-3 0,4-3 14 0,-1-3 3 15,4 3-35-15,1-8 27 0,-6 3-27 0,-1-4 1 16,-1 0 14-16,-10-1 20 0,9 0-6 15,15-11-21-15,-12 7 16 0,-5-1-18 0,-2-1 17 16,-1-1-27-16,1 0 46 0,-4 0-20 0,1 1 16 16,-2 0-35-16,0-2 13 0,0-2 23 15,-13-17-37-15,7 13 14 0,-3-1 11 0,-4 2 9 16,1 5-1-16,3-4-19 0,2 2 18 0,-2-1 15 16,1 3-10-16,2 2-20 0,-2-1 0 15,3 2-19-15,3 1 12 0,-2 3 13 0,0-2-38 16,3 1-19-16,-2 1-11 0,2-1-45 15,-2-1-19-15,3 0-8 0,0 3-25 0,0 0-22 16,3 0 14-16,1-1-124 0,-3-2-77 16,5 3-17-16,1-1 27 0,-2-2 34 0,0 2 23 15,1-1 18-15,2 2-62 0,-8 0 89 0</inkml:trace>
  <inkml:trace contextRef="#ctx0" brushRef="#br0" timeOffset="57798.49">31509 12170 638 0,'3'1'350'0,"-1"1"-28"0,0-1-27 0,0 1 7 15,2 2-74-15,-2-3-23 0,0 1-5 0,-1-1-29 16,0-1-29-16,2 3-33 0,-2-2 12 16,0 0-23-16,1 4 12 0,-1-4-12 0,3 3-8 15,-3-2-24-15,2-1-9 0,-1 3-4 16,1-1-1-16,-2-1 22 0,3 1-42 15,-3-3 30-15,2 5-38 0,-2-4-8 0,3 4-28 16,-2 0 17-16,0-2-52 0,3-2-21 0,-3 0-34 16,2 1-40-16,1-1-31 0,0-1 16 0,-1 0-212 15,-4 0 26-15,0 0 28 0,0 0-59 16,8 0 32-16,0 0 16 0,-8 0 8 0,7 0 42 16</inkml:trace>
  <inkml:trace contextRef="#ctx0" brushRef="#br0" timeOffset="58142.47">31717 12081 876 0,'2'-7'315'0,"-1"1"-40"0,2-1-9 15,-3 3-46-15,3-1-11 0,0-1 1 0,-2 2-30 16,1-1 3-16,-1 2-65 0,0-1 22 0,0 1-32 15,2 2-10-15,-3-2-7 0,1 1 11 16,2 4-10-16,-3-2-15 0,2 3-7 0,1-1-8 16,-2 4-6-16,2-1 47 0,-2 1-26 15,4 10-12-15,0 2 19 0,-1-2-18 0,0-2-3 16,0 4 1-16,-2-4-19 0,1 0 19 0,-2 5-15 16,2-5-17-16,-3-3 0 0,1 1 8 15,0-3-36-15,2 1 0 0,-3 0-31 0,2 8-18 16,0-5-1-16,-1-1-33 0,0-4-25 0,1 0-32 15,1-3-5-15,-2 0-26 0,2-1-43 0,0 0 19 16,-1-3-145-16,2 1-93 0,0-2 33 16,0 0 26-16,-4 0 27 0,0 0 21 0,0 0-15 15,8 0 61-15</inkml:trace>
  <inkml:trace contextRef="#ctx0" brushRef="#br0" timeOffset="58510.45">31907 12085 862 0,'2'-13'281'0,"3"-4"-12"15,-3 7-25-15,0 0 5 0,2 1 20 0,-3 2-35 16,2 1-26-16,-3 1-23 0,1 1 21 16,-1-1-24-16,1 3-16 0,1-1-4 0,-1 0-7 15,-1 0-18-15,0 0-21 0,1 2-25 16,0-2 15-16,1 3 1 0,-1 3 4 0,2-1 1 15,-2 0-25-15,3 4 4 0,-3-3-2 0,2 4-5 16,4 13-3-16,-2-5-10 0,0 1-17 16,2 1 9-16,-6 0-1 0,3-1-23 0,-1 0-1 15,-3 0 13-15,5 2-6 0,-4 0-7 0,0-7-21 16,2 1 6-16,-3 1 11 0,1-3-18 16,0 0-3-16,1-2-16 0,-2 0-26 0,1-1-9 15,-1 1-40-15,1-2 6 0,0 3-68 0,1-6-3 16,-2 3-48-16,0 1-25 0,2-3-67 15,1 2 27-15,-3-2-200 0,1 0-3 0,2-1-2 16,-3-2 65-16,0 2 51 0,1-1 24 0,0 0 23 16,1 0-42-16,-1-2 9 0,4 0-4 15</inkml:trace>
  <inkml:trace contextRef="#ctx0" brushRef="#br0" timeOffset="59140.48">32424 11864 536 0,'3'-7'326'0,"-3"2"-56"0,1 1 8 15,-1-2-38-15,0 3-37 0,3-1-11 0,-3 1-39 16,1 0 2-16,0 0-18 0,-1-1-20 16,2 2-8-16,-1-1 1 0,-1 2-24 0,-1-1 26 0,-2 2 10 15,3 2-26-15,-2 0-7 0,-1 1 17 16,0-2-11-16,0 4 3 0,-1-1 6 16,-6 7 2-16,-1 3-9 0,2-2 0 0,-2 4-6 15,-1 0-27-15,2 1 20 0,-1 4-15 0,-1 0-16 16,-3 0 19-16,6 1-11 0,0 2-7 15,-1-1-10-15,5-2-1 0,-1 3-23 0,0-2 18 16,3 1-4-16,2-1-3 0,1 0-6 16,0-11 9-16,0 4-9 0,0 1-12 0,12 17 13 15,-7-16-4-15,5-8-21 0,-4 5 13 0,7-6-1 16,1 1-9-16,3-2-25 0,-1-3 18 16,0-4-28-16,2 4 14 0,-7-4 14 0,15 0-13 15,-3 0 18-15,-13 0-8 0,4 0-19 0,12-12 20 16,-14 0 12-16,-4-1-5 0,0 0-10 15,-4-4 16-15,-1-1-6 0,-3 10-1 0,0-5-7 16,0 1 19-16,0 1-21 0,-11-9 1 0,7 12 13 16,2 1-13-16,-1 1 7 0,-1 1 8 15,2-1 0-15,-4 4 15 0,-6-8-11 0,0 3 1 16,-2-2-3-16,1 9 9 0,-1-2-5 16,-1-1-1-16,0 1-9 0,-5 1-11 0,14 1 14 15,-9 0-18-15,-2 0-11 0,-2 0 2 0,-18 14-85 16,20-10 2-16,-1 0-29 0,2 0-33 15,3 2-40-15,-5-2-37 0,8 2 21 0,0 0-217 16,3-2 20-16,1 0 10 0,-1-3 29 16,5 2 31-16,-2 0 15 0,0-1 21 0,2 4 12 15,-2-3 34-15</inkml:trace>
  <inkml:trace contextRef="#ctx0" brushRef="#br0" timeOffset="63226.19">29525 13393 520 0,'0'0'219'0,"0"-14"-9"0,13 14-19 15,-13 0-13-15,0 0-19 0,0 0 7 16,29-29-1-16,-26 26-22 0,-1 2-8 0,2-2-11 16,0 2-13-16,-2-2 1 0,2 2-11 15,0 1 23-15,1 0-30 0,-2 0 13 0,-1 0-22 16,-2 0 18-16,0 0-15 0,0 0-21 0,14 12 1 16,-12-8 25-16,-2 3-8 0,6 10-18 15,-2 0-9-15,-3-3 2 0,3 8-10 0,-4-3 11 16,0-8-7-16,0 5-3 0,0 0 0 15,-12 26 4-15,9-18-6 0,-4-1 9 0,2 1-13 16,0 0 21-16,-1 0-20 0,0-3 3 0,1 2-3 16,0-4 0-16,2-1-14 0,-1 0 16 15,1 2-16-15,2-9 13 0,1-11-4 0,0 10 3 16,0 0 17-16,0 0-36 0,0-3 15 0,0-7-7 16,0 10-4-16,0-2 15 0,0-1-8 0,11 5-4 15,-9-6-14-15,6 8-3 0,-2-6 8 16,0 5-12-16,3-4 8 0,-1-6 12 0,-3 2-8 15,1-4 1-15,1 2-13 0,-1-2 2 16,4 0-11-16,-1-1 12 0,-2 0 8 0,4 0 4 16,3 0-18-16,1 0-1 0,-2 0-3 0,0 0 6 15,-3 0-6-15,-1 0-35 0,0 0 8 0,-3 0 1 16,7-11-77-16,-8 10-19 0,1 1-31 16,1-2-13-16,-2-2-37 0,2 3-7 0,-1 0-32 15,2-1 19-15,10-2-124 0,-2-3-111 16,2-1 51-16,-1 1 29 0,-2 0-29 0,3-2 26 15,-5 3 78-15,-3-1 30 0,0 2 14 0</inkml:trace>
  <inkml:trace contextRef="#ctx0" brushRef="#br0" timeOffset="63606.14">29631 13632 748 0,'-3'0'238'0,"2"-2"0"0,-1 2-28 16,0-1-13-16,0 1-6 0,0-1-41 0,1 1-7 15,1-1 6-15,-2 1-13 0,2 0-11 16,0 0-3-16,2 0-4 0,-2 0 16 0,4-2-11 16,-1 2-8-16,0 0 15 0,5 0-25 15,-4 0-11-15,5 0-10 0,-3 0 6 0,1 0-11 16,-7 0-9-16,14 0 13 0,-1 0-9 0,-2 0-20 16,7 0-6-16,-4 0-48 0,0 0-24 15,0 0-48-15,14-9-46 0,-11 3-65 0,-2 2 18 16,3-1-269-16,-5 1 5 0,2 2 3 0,1-4 47 15,-2 3 22-15,-5 2 26 0,8-3 53 16,-4 1 36-16</inkml:trace>
  <inkml:trace contextRef="#ctx0" brushRef="#br0" timeOffset="64249.1">30729 13535 591 0,'3'0'258'16,"1"0"-22"-16,-3 0-27 0,0-1-10 0,0 1-13 15,1 0-11-15,-1 0 7 0,0-2 2 0,1 2-21 16,-1 0-2-16,0 0-30 0,0 0-36 15,-1 0 6-15,0 0 2 0,-2 0-16 0,-1 2 1 16,1-1-33-16,-3-1 5 0,-1 1 18 16,0-1-41-16,-1 0 11 0,-3 1-6 0,3-1-6 15,-8 0 0-15,-1 0 28 0,1 0-6 0,2 0-28 16,1 0-10-16,1 0-3 0,-11 5 10 16,16-5-29-16,6 0 6 0,-7 0 6 15,7 0-34-15,-9 0-31 0,2 0-15 0,-1 0-20 16,8 0-16-16,-9 0-49 0,3 0 14 15,6 0-137-15,-10 0-105 0,3 0-25 0,7 0 56 16,-7 0 42-16,7 0 22 0,-8 0 14 0,8 0-59 16</inkml:trace>
  <inkml:trace contextRef="#ctx0" brushRef="#br0" timeOffset="64532.08">30734 13727 708 0,'2'2'245'0,"0"1"-18"0,-1-1-28 16,-1-1-25-16,0 2-1 0,0-2-36 0,-2 0 4 15,1 1 2-15,-3-1-16 0,0 1-3 16,0-1-28-16,-2 0 7 0,-1 1-22 0,1-1-7 15,-1-1-12-15,-14 3 5 0,10-3-25 0,-2 0 7 16,-5 0-27-16,-2 0-34 0,1 0-59 0,1 0-39 16,2 0 9-16,0 0-258 0,2 0-16 15,2 0 27-15,-13-14 29 0,21 13 10 0,-1-2 14 16,1 2 4-16</inkml:trace>
  <inkml:trace contextRef="#ctx0" brushRef="#br0" timeOffset="65812">31224 13382 471 0,'14'0'227'0,"-14"0"-5"0,0 0-44 15,14 0-2-15,-14-15 2 0,18-2-16 16,-15 14-13-16,2 2-7 0,-5-1-16 0,3 1-16 15,-1 0-12-15,-2 1 7 0,0-2-11 16,-2 4-18-16,1-2 6 0,-1 1-22 0,-3-1 27 16,0 1-22-16,-2 1 3 0,1-1-24 15,-1 2 7-15,0-2-7 0,2 1 1 0,-4-1 22 16,3 0-11-16,-9 5-3 0,5-3 0 0,1-1-15 16,0-1 1-16,4 1 18 0,0 0-26 15,1 0-11-15,0 0 22 0,1-2-19 16,1 3 19-16,-1-1-7 0,0 2-16 0,-1 1 50 15,2-1-12-15,0 4-32 0,-2 10 10 0,1 2 12 16,1 1-9-16,-2-4 13 0,1 1-25 0,2 0 21 16,0-2-31-16,0 4-2 0,1-12-1 0,0 3 4 15,0 2-5-15,0-2-1 0,0-2 0 16,0 0-1-16,0-3 24 0,0-6-10 16,0 9-16-16,0-2 2 0,0-7-1 0,0 9-1 15,0-9-1-15,0 0 30 0,0 6 6 0,0-6-9 16,12 10-12-16,-8-10 8 0,1-1-22 15,15-3 26-15,-11 4-24 0,16-9 7 0,-5 7 8 16,-4-1-16-16,-2-1-4 0,-4 2-3 16,1 2 14-16,-1 0-18 0,-10 0 10 0,5 0 0 15,1 0-1-15,-6 0-1 0,17 11-7 0,-7 0-1 16,-4-1-8-16,-3 0 1 0,0-2 30 0,-3 2-11 16,0-1-14-16,0 0 1 0,0-1-1 15,0 5 1-15,-12 18 2 0,11-19-4 0,-6 3 27 16,0 0-26-16,0-1 2 0,0 0-1 0,-2-4 36 15,0 1-29-15,4-1 1 0,-3-3 17 16,-6 1-13-16,4-4-23 0,-3 6 0 0,3-7-67 16,-1-2-19-16,2-1-14 0,9 0-40 0,-8 0-28 15,-1 0 19-15,2 0-174 0,1 0-105 16,6 0 16-16,-18-14 38 0,15 13 49 0,-1-3-13 16,4 1 64-16,0-1-2 0,0-2-30 15,3 2 70-15</inkml:trace>
  <inkml:trace contextRef="#ctx0" brushRef="#br0" timeOffset="66344.97">31542 13636 376 0,'4'-2'328'0,"1"2"-54"16,2 0-28-16,-5 0-14 0,2 1-31 0,1 0-14 16,-1 1-16-16,-1-2 5 0,2 1-13 0,0 3-24 15,-4-2-8-15,3 1-7 0,-3 1-5 16,2 0 10-16,-2-3-35 0,2 2 17 0,-2 0 3 16,0-1-12-16,2 2-8 0,-2-3-29 15,0 0-3-15,1 2-9 0,-2-2 4 0,2 2-16 16,-1-1 5-16,2 0-1 0,-3-2-12 0,0 1-2 15,0 1-4-15,1 0-3 0,-1-2 32 16,1 1-6-16,1-1-5 0,-2 0 11 16,0 0-25-16,0 0-4 0,0 0-2 0,0 0-2 15,0 0-3-15,0 0-3 0,4-12-19 0,-3 10 7 16,-1-1 7-16,1 2-1 0,-1 1 11 0,0-1-2 16,1-1-33-16,1 2 12 0,-2-2 1 15,0 2-4-15,0 0-5 0,0 0 11 0,0 0 0 16,0 0 3-16,0 0 0 0,0 0-2 15,0 13-4-15,0-10 5 0,1 1-30 0,-1 0 19 16,0 0 2-16,0 1-2 0,-1 0 0 0,1-1 12 16,0 0 2-16,0 1-2 0,0-4-8 15,0-1-1-15,0 0-25 0,0 0 4 0,0 0-19 16,0 8-38-16,0-8-28 0,0 0-54 16,-3 10-60-16,2-10 21 0,1-1 19 0,0 1 16 15,0-2-283-15,1 1 59 0,2-1 9 16,-3 0 4-16,1-1 82 0,-1 0-3 0,4-1-34 15,0-2 49-15</inkml:trace>
  <inkml:trace contextRef="#ctx0" brushRef="#br0" timeOffset="66993.94">31824 13465 237 0,'1'-3'249'15,"0"1"-86"-15,1-1 7 0,0 1-6 0,-2 1-12 16,1 0-39-16,-1-2-10 0,1 2-39 0,1-1 19 16,-2 1 6-16,1-1-4 0,-1 1 20 15,0 1-23-15,1-3 10 0,-1 3-9 0,0-1 9 16,0-1 0-16,0 1-15 0,0 0 18 0,0 1-26 15,0-3-3-15,2 4 13 0,-4-1-14 16,4-1 6-16,-1 1-12 0,-1-1 0 0,0 1 23 16,0 0-25-16,0 0 22 0,1-2-12 0,-1 2 11 15,0 0 4-15,3 0 4 0,-3 0 10 16,0 0-16-16,2-1 10 0,1 1-18 0,-2-2-12 16,3 1-5-16,1 0 23 0,3-1-9 15,-3 2-27-15,0-1-4 0,3 1 15 0,11 0-5 16,-6-2-5-16,-2 0 7 0,-1 0-11 0,7-2-3 15,-4 4-1-15,-2-2-4 0,1 1-26 16,-3 0 0-16,0 0 16 0,-2-1-10 0,0 2 7 16,-1-1 0-16,-1 1-14 0,2 0 0 0,-1-3-1 15,-2 2-1-15,0 1 15 0,0 0-4 16,-1 0-2-16,0-2-1 0,-3 2-11 0,0 0 4 16,0 0 3-16,0 0 2 0,0 0 12 15,14 16-2-15,-14-11-13 0,0 1-5 0,-4 13 28 16,4-13-38-16,0 5 13 0,0 6-6 0,0 1 6 15,-10 22-11-15,5-20 21 0,1 2-13 16,0 0 3-16,0 0 4 0,-2 0 5 0,1-1-5 16,0 0-7-16,1 0 17 0,-3-2-11 0,0-2 9 15,3-1-13-15,0 1 5 0,2-3 1 16,-2-4-21-16,-1 7 16 0,1-6-21 0,1-2 9 16,2-1 1-16,-3 0-58 0,2 0-14 15,0-4-33-15,1 2-16 0,1-2-18 0,0 0-25 16,-1 0-47-16,1-4 19 0,0 0-164 0,0 0-92 15,0 0 58-15,10 4 11 0,-9-5 55 0,2-2 37 16,-2 2-6-16,2-2 17 0,-2-1 5 16</inkml:trace>
  <inkml:trace contextRef="#ctx0" brushRef="#br0" timeOffset="67268.92">31916 13683 490 0,'0'-3'350'0,"-3"1"-59"16,2-2-39-16,1 2-25 0,0 0-8 0,-1 1-16 15,-1-3-43-15,2 2-6 0,2 0-7 0,-1 2-14 16,0-1-7-16,2 1 33 0,-1 0-42 0,3 0-1 16,0 0-24-16,2 1-18 0,-3-1-4 15,5 2 12-15,-1-2-4 0,3 0-7 16,12 8-46-16,-12-5 24 0,6 1-44 0,-3-2-38 15,-4-1-14-15,-10-1-48 0,12 0-56 0,-2 0 14 16,-2 0-230-16,2 0-40 0,0 0 10 16,14-11 31-16,-11 5 41 0,1-1 8 0,-1 0-7 15,2 2 52-15</inkml:trace>
  <inkml:trace contextRef="#ctx0" brushRef="#br0" timeOffset="67750.89">32316 13497 264 0,'-1'-2'338'16,"-2"0"-49"-16,3-2-8 0,-4 1-45 0,4 2-23 15,-1-2-15-15,2 2-49 0,0-2-10 16,2 2 7-16,1-3-12 0,0 2-19 15,3-1-24-15,-2 2 17 0,1-1-27 0,-1-1 18 16,1 2-7-16,3 0-28 0,-3 0 2 0,1 1-27 16,-2 0 14-16,0 0-15 0,-5 0-1 0,9 0 2 15,-9 0-1-15,8 0 12 0,-2 0-10 16,-6 0 11-16,17 12-19 0,-14-10-20 0,1 3 10 16,0-1 6-16,0 0 27 0,6 7-8 0,-6-1 3 15,-3-2-15-15,2 1 6 0,-1-1-16 16,-2-1 20-16,0 0-34 0,0-1 39 0,0-6-29 15,0 11 0-15,0 1-2 0,-16 14 10 16,9-11 10-16,1-3-4 0,-3 2-4 0,3-3-2 16,-1 3-21-16,2-6 16 0,-1 6-15 0,-2-4-2 15,2 1 24-15,3-5-2 0,-1 0-3 16,2 0 3-16,2 0-2 0,0-2-3 0,0-4-21 16,0 0 4-16,0 0 0 0,0 7 18 0,15 2-3 15,-11-5-60-15,1-2 9 0,-1 0-65 16,2-4-53-16,1 2-52 0,0 0 18 15,1 0-227-15,20-13-51 0,-9 6 33 0,-2 1 31 16,-4 3 4-16,2-7 54 0,2 1 43 0,-2 7 12 16,-2-10 35-16</inkml:trace>
  <inkml:trace contextRef="#ctx0" brushRef="#br0" timeOffset="68127.87">32869 13327 702 0,'0'-1'286'0,"-1"1"-35"15,1-2-22-15,-2 0-35 0,4 2-36 16,-2 2-9-16,-2 0-6 0,-4-2-2 0,4 6-3 15,-6 0-21-15,-2 0 0 0,-2 3 8 0,2-5-4 16,0 10-16-16,0-5-5 0,-2 8-4 16,2 3 14-16,0-2-12 0,1 1-24 0,-1 4-2 15,2 1 10-15,0-1-10 0,-2 0 15 16,5 2-15-16,0-2-2 0,1 1-8 0,0-2-5 16,4-13-8-16,0 6-5 0,10 19-5 0,-4-16-3 15,5-3-48-15,-6 0-4 0,3 0-9 0,-3-4-52 16,4-3-18-16,-1 2-31 0,2-7-75 15,9 2 18-15,-7-4-228 0,-5-1 12 16,5 0 6-16,0 0-11 0,19-14 56 0,-16 9 46 16,2-3 5-16,-2-2-35 0</inkml:trace>
  <inkml:trace contextRef="#ctx0" brushRef="#br0" timeOffset="68582.84">33056 13375 819 0,'1'0'271'15,"-2"0"-48"-15,0-2-22 0,-3 4-16 0,-2 1-23 16,-2 1-10-16,3-2 9 0,-2-2-16 15,-3 6-16-15,8 1-3 0,-7 2-15 16,1-2 34-16,-1 1-43 0,1 3 9 0,2 0-8 16,0-1-22-16,1 1-18 0,-1 0 22 0,6-1-38 15,0 0 25-15,0-10-9 0,0 11-2 0,18 15-41 16,-9-16 20-16,4-5 20 0,1 1-16 16,-5 5-16-16,-1-3-2 0,-1 2-8 0,2 0 5 15,-1-3-25-15,-2-1 12 0,3 1 18 16,-5-1-23-16,-4-1-1 0,4-1 1 0,1 3 18 15,4 0-9-15,-9-7-12 0,0 0 16 0,0 7-24 16,0 2 13-16,0-2 17 0,-13 7-33 16,8-9 14-16,-3 2-9 0,-3-1 5 0,8-1 11 15,-2 0-21-15,0-1-6 0,-4 2 0 16,0-2-30-16,7 1-32 0,-2-5-32 0,4 0-55 16,0 0 12-16,-7 0-236 0,2-11-46 0,0 4 77 15,5-1-28-15,-1 1 60 0,1 0-9 16,0-2 30-16,0 9 35 0</inkml:trace>
  <inkml:trace contextRef="#ctx0" brushRef="#br0" timeOffset="68978.83">33244 13282 722 0,'4'0'296'0,"2"0"-36"16,1-2-32-16,2 2-17 0,-4 2-15 0,6 0 9 15,-2-4-54-15,1 2 6 0,2 8-18 16,-1 0-17-16,2 2 26 0,-4 0-9 0,0 1-44 15,0 2-12-15,-1 5-6 0,-5-3 14 16,5 3-20-16,-8 0 12 0,0 2-34 0,0 0 16 16,-1 2 8-16,-4 0-13 0,5-11-7 0,-8 22 4 15,1-13-18-15,-1 3-4 0,0 0-3 16,-6 0 10-16,5 1-22 0,-1-5-12 0,-3 3-26 16,0-3-34-16,-5 0-7 0,0-3-72 0,-2 2-29 15,2-2 13-15,-2 2-293 0,-5-4 34 16,1-2 30-16,0 1 30 0,7-2 51 0,-6-5-44 15,-4 2 60-15,2-3 8 0,-3 2-29 0</inkml:trace>
  <inkml:trace contextRef="#ctx0" brushRef="#br0" timeOffset="69947.8">29115 13526 389 0,'0'0'290'0,"0"0"-17"15,0 0-31-15,0 0-25 0,0 0 1 0,0 0-26 16,0 0-11-16,0 0-11 0,0 0-20 15,0 0-15-15,16 2 2 0,-7 11-11 0,1 1-26 16,0 2-17-16,-1-1-3 0,1 2-11 16,-2-1 30-16,1-1-13 0,0-1-40 0,0 1 10 15,0-2-25-15,-1 0-52 0,-3-2-37 16,-2-1-31-16,-1 0-35 0,3-3 9 0,-2-2-127 16,-3 1-111-16,1 1-20 0,-1-3 21 0,0 0 25 15,0-4 43-15,0 0 16 0,0 0-38 16</inkml:trace>
  <inkml:trace contextRef="#ctx0" brushRef="#br0" timeOffset="70426.73">29011 13617 363 0,'-4'-7'291'0,"3"2"-29"0,-1 1-10 16,0-1-35-16,2 4-38 0,0-2-5 15,-1-1-19-15,1 1-25 0,-2 1-14 0,2 1 13 16,0 2-22-16,-1 1-3 0,1-1-10 16,0 1-19-16,1 2 11 0,-2 0-17 0,2 1 13 15,2 0-17-15,-3 0-5 0,1 2-7 0,2-1 15 16,2 12-13-16,-1-6 3 0,0-1 21 0,1 5-47 16,1-4 13-16,-3-2 2 0,-1-1-2 15,2 0-5-15,-3-3 30 0,1 1-25 0,-1-2-23 16,1 2 9-16,1-1 3 0,-3-1 2 0,0 1 0 15,1-1 4-15,-1-5 21 0,0 0-36 16,0 8 15-16,0 1-1 0,0-3 1 0,-15 17 0 16,11-12-20-16,-1-2-2 0,0-3 25 0,4 3-5 15,-2-3-11-15,2 1-16 0,-1-1-19 16,2 0 27-16,-1 2-6 0,0-2-1 0,1-6-2 16,0 7-24-16,0 0 1 0,0 0 0 15,0 8 23-15,0 1 10 0,0 0-3 0,0-2-1 16,0-3-2-16,0 1-1 0,-4 15-6 0,-2-12-1 15,-1-8-1-15,-2 7 1 0,3-2 5 0,-3-6-2 16,1 3-2-16,2-6-38 0,-6 6-34 16,3-3-41-16,-1-2-31 0,-8 0-40 0,8-1 17 15,0-1-185-15,1-2-87 0,-1 0 11 16,1 0 44-16,-5-11 41 0,7 7 12 0,5-3 17 16,-1 0 19-16,-3-10 9 0</inkml:trace>
  <inkml:trace contextRef="#ctx0" brushRef="#br0" timeOffset="70632.71">28854 13675 921 0,'1'-3'291'15,"0"1"-42"-15,2 1 6 0,-2-1-65 0,-1-1 1 16,1 2-43-16,1-1-26 0,-1 2-31 0,-1-1-49 15,0-1-81-15,0 2-48 0,1 0 9 16,-1 0-305-16,0 2 32 0,0-2 31 16,0 3 18-16,0 1 13 0,-1-2 18 0</inkml:trace>
  <inkml:trace contextRef="#ctx0" brushRef="#br0" timeOffset="71351.67">28691 13867 473 0,'-2'0'328'0,"-2"0"-57"0,0-1 5 15,3-1-34-15,-2 1-30 0,2 0-12 16,-2-3 2-16,1 1-27 0,2-2-8 0,0 1-17 16,0-2-13-16,0 2-16 0,-1-1-4 0,1-1 1 15,-2-1-11-15,4 3-17 0,-2 4 0 16,0 0-7-16,0-7 3 0,0 7-28 0,0-9-2 15,11-4-9-15,-8 9-2 0,-1 3-10 16,3 1 23-16,-1-2-26 0,0 0 14 0,0 4-24 16,1-2 5-16,-1 2-7 0,-2 0-6 0,3 2 13 15,-2 1-34-15,-1-3 24 0,1 4 3 16,0-1 4-16,-2 0-18 0,0 0 1 0,0 1-1 16,-1-1-12-16,0 1 25 0,0-1-3 0,-11 14 29 15,3-11-21-15,3-1 1 0,0-2 3 16,-3 9-2-16,2-5-3 0,-4-1 14 0,5-6-4 15,-2 0-4-15,1-2-2 0,6 0-16 16,0 0-16-16,-8 0 40 0,8 0-13 0,-7 0-6 16,7 0-6-16,-8 0 17 0,0 0-4 0,-3-12-11 15,7 9 6-15,1-1-19 0,-1 1 7 16,2-1 5-16,-2 2-16 0,0 0 17 0,3-1-1 16,-3 3-3-16,3-3-3 0,-2 0-21 15,1 2 19-15,2 1-4 0,-3-2 1 0,2 2-16 16,1 0 19-16,0 0-2 0,0 3-11 0,1 0-1 15,1 1 18-15,-1-1-1 0,-1 0 2 0,2 2 3 16,1 2-5-16,3 8-23 0,-2-4 14 16,0-2 16-16,-3 0-20 0,2-1 6 0,-1 0-1 15,5 7 15-15,-5-1-4 0,3 3 4 0,-3-5 7 16,-1 1-3-16,-1-2-6 0,0-11 9 16,0 8-19-16,0 1 23 0,-14 15 18 0,7-15-17 15,1 4 31-15,-5-1-2 0,-1-1-18 16,2 0 9-16,-4-1-4 0,1-2-6 0,2-1 9 15,-1-4-10-15,-2 4 21 0,1-3-1 0,3-2-5 16,-3 0-6-16,3-1-3 0,2-1 2 16,8 0-9-16,-14 0 5 0,-13-12-10 0,13 5-1 15,1-1-12-15,1-1-16 0,-1-2-23 0,4 0-31 16,-1-1-13-16,3-3-24 0,1 2 7 16,3-2-113-16,3 1-48 0,0 1-40 0,0 4 27 15,0-2-247-15,0-5 19 0,0-2 35 0,0 3 34 16,11-13 39-16,-10 15-15 0,0 4 42 15,0-1 75-15,1 2-55 0,0-10 58 0</inkml:trace>
  <inkml:trace contextRef="#ctx0" brushRef="#br0" timeOffset="71565.67">28400 13663 696 0,'1'-3'381'0,"-1"1"-54"15,1 0-64-15,-1 0-22 0,0 1-6 0,2 0-4 16,-2 1-17-16,0-2-39 0,2 2-24 0,-2 0-17 16,3 0-27-16,-1 0 20 0,1 0-60 0,-3 2-17 15,2-4-56-15,1 2-23 0,-1-2-65 16,2 2 11-16,-1-1-294 0,1-3-51 0,-2 3 23 16,1-2 57-16,2 0-15 0,-3 1 48 15,2-2 34-15,0 1-53 0</inkml:trace>
  <inkml:trace contextRef="#ctx0" brushRef="#br0" timeOffset="72474.61">29609 13455 442 0,'0'0'215'0,"0"0"-6"0,0 0-30 0,0 0 5 16,0 0-20-16,0 0-3 0,0 0-5 0,0 0-17 16,0 0-7-16,0 0-8 0,0 0 5 15,0 0 14-15,0 0-4 0,0 0-8 0,0 0-5 16,0 0-14-16,0 0-26 0,0 0 13 15,0 0-5-15,0 0 10 0,0 0 0 0,0 0 9 16,0 0-11-16,0 0 0 0,0 0-2 0,0 0 2 16,-13 0-4-16,-1-22-14 0,14 17-11 15,0 1-12-15,0-3 25 0,0-1-5 16,0 2-9-16,0 6-7 0,0-7 16 0,0-7 10 16,0-1 1-16,0 3-7 0,0 1 1 15,0 2-7-15,0 0 11 0,0 1-13 0,0 8-3 16,0-9 4-16,0 2-5 0,0 7-4 15,0-7-12-15,0 7-4 0,0 0-7 0,0-9-1 16,0 9-15-16,0 0 4 0,0-8-11 16,0 8-3-16,0 0-3 0,5-9 3 0,-6 12-9 15,0-1 3-15,0 2-23 0,-1 0 4 0,-1 1-19 16,0 0-31-16,3 1-41 0,-4 12 10 16,-1-1-127-16,5-3-43 0,0-14 23 0,0 15-312 15,0-2 2-15,0 0 66 0,-10 8 34 0,7-12 31 16,3 1 60-16,0-10 5 0,0 7 9 0,0 7 25 15,0-1 14-15,13 17 38 0</inkml:trace>
  <inkml:trace contextRef="#ctx0" brushRef="#br0" timeOffset="77936.27">29760 14968 634 0,'0'-14'209'0,"0"14"-4"15,0 0-21-15,0 0-16 0,-13-32 11 0,11 28-15 16,2-1-6-16,-2 4-24 0,4-3-16 16,-2 1-21-16,-2 2-5 0,2-3-7 15,-1 2 7-15,1 2-2 0,0 0-18 0,0 2 10 16,-2 0 0-16,0 1 4 0,0 0-19 0,2 1 33 15,-4 2-9-15,4 2-19 0,0 13 24 16,0-11-25-16,0 6 28 0,0 5-34 0,0 1-8 16,-12 27 9-16,12-26 11 0,-1 5-9 15,1-3-7-15,0-1-13 0,-1 0-5 0,1-14 8 16,0 6 11-16,0 3-8 0,10 21-5 16,-6-23-6-16,4 0-13 0,-6-5 15 0,5-3-15 15,-2-2-2-15,0-3-8 0,0 0-9 16,3-1 21-16,-3-1-17 0,1-2 12 0,-6 0 0 15,0 0-5-15,9 0-6 0,-1 0-15 0,12-16 8 16,-8 7-12-16,-1-2 16 0,-2 0 9 0,1-5-10 16,-2 2 0-16,-2-2-18 0,1 0 19 15,-3 1-10-15,1 0 20 0,-3 1-26 0,1 4 9 16,-2 0-5-16,-1-1-13 0,3 4 17 16,-1 0 6-16,0 2-11 0,-2-1 5 0,2 2-6 15,-2-2 4-15,1 4 3 0,1-3-15 16,-2 3 0-16,1-3 1 0,0 4-17 0,-1-2 3 15,2 1 15-15,-2 0 5 0,-2 2 7 0,4 0-15 16,-4 3 7-16,2 0 12 0,-1-1-1 16,0 1 0-16,-2 1-15 0,3 2-4 0,0-1 1 15,0 1 1-15,0 1 8 0,0 0 10 0,0 0-12 16,0-7 17-16,0 7-7 0,0 1-13 16,0-1 1-16,0 4 3 0,0 2 0 0,10 8 11 15,-7-11-11-15,-1-3-7 0,2-2 21 0,-4 1-19 16,2-4 20-16,1 2 3 0,1-3-11 15,0 3-8-15,0-3 2 0,1-1 0 0,0 0 5 16,0-1-6-16,-5 1 0 0,0 0 0 0,24-10 0 16,-11 2 16-16,0-2-2 0,0-1 0 15,-3 1-16-15,3-3 1 0,-4 1 13 0,0-2-7 16,0 0-11-16,-2-1 19 0,-1-3-20 0,-1 1 14 16,-3-1-10-16,0 4 13 0,-1-7-16 15,-1 2-4-15,0 10 12 0,0-2 11 0,0-1-21 16,0 1 19-16,0 1-15 0,0-4-2 15,-12-13-3-15,12 18-2 0,0 0 6 0,-1 4 18 16,0-1-2-16,1 3 0 0,0-2-2 0,0 1-39 16,0 3-34-16,0-2-48 0,0 0-8 0,0 0-46 15,0 0-45-15,0 3 10 0,0 0 17 16,0 0-202-16,0 0-54 0,0 0 31 0,0 0 30 16,10-6 28-16,-9 7-8 0,1 2 64 15,-1 1 5-15</inkml:trace>
  <inkml:trace contextRef="#ctx0" brushRef="#br0" timeOffset="78386.24">30286 14966 708 0,'2'0'232'16,"2"0"-41"-16,-2 0-3 0,-2 2-26 0,3-1 0 16,-2 0 0-16,1 2 7 0,0-1-37 0,-1 0 17 15,-1 1-21-15,0 1-12 0,2 0-1 0,-2 2 22 16,0-1-7-16,-2 1-12 0,2 1-18 16,0 3 5-16,0 4-12 0,-9 15-10 15,3-11 46-15,4 2-22 0,-1-1 12 0,-1 3-10 16,0-1-12-16,0 0-4 0,1-2-13 0,-1 1 11 15,2-2-7-15,0-3-14 0,-2 2-12 0,2 2 5 16,2-5-1-16,0-14 16 0,0 10-17 16,0-1-5-16,0 0-3 0,0-2 2 15,0-7-14-15,14 17-5 0,-11-13 9 0,3-1-6 0,-1-1-16 16,1 0 0-16,15-1-6 0,-4 3-11 16,-4-4-27-16,-5 0-1 0,3 0-3 0,15-11-22 15,-13 4 6-15,-2 3-61 0,6 0 16 16,-7-3-40-16,-3 1-13 0,1 1-26 0,1-6-14 15,-1 3-61-15,1 0 21 0,-6 3-162 0,0-2-69 16,0 1 37-16,0 1 36 0,-1 1-2 16,-1 0 63-16,1-2-5 0,-1 0 27 0,0 2-23 15</inkml:trace>
  <inkml:trace contextRef="#ctx0" brushRef="#br0" timeOffset="78619.24">30494 15164 244 0,'-3'-3'319'15,"0"1"-59"-15,-1 1-9 0,-1 1-25 0,-2-1-20 16,1 1-24-16,-1-1-15 0,0 2-17 0,-1-1-26 16,-3 0 1-16,-4 0-17 0,-2 0-20 15,0 0-11-15,0 0-11 0,3 0-9 0,0 0-37 16,4 0-49-16,0 0-29 0,2 0-39 15,2 0 10-15,6 0-313 0,-8 0 43 0,8 0 27 16,-9 0 1-16,9 0 37 0,0 0 12 16</inkml:trace>
  <inkml:trace contextRef="#ctx0" brushRef="#br0" timeOffset="78977.21">31074 15023 291 0,'2'-1'375'0,"2"-2"-34"0,-3 3-49 0,0 0-53 16,-1-1-17-16,0-1-11 0,-1 2-30 16,0-1 2-16,-3-1-49 0,0 2-24 0,-1 0-6 15,-1 0 25-15,-1 0-19 0,1 0-40 0,-3 0 2 16,0 0-1-16,-4 0-7 0,3 0-19 16,-7 0-25-16,3 0-20 0,3 0-30 0,0 0-41 15,3 0-53-15,8 0 11 0,-9 0-244 16,9 0-61-16,-7 0 31 0,7 0 54 0,0 0 17 15,-5 11-23-15,7-9 8 0</inkml:trace>
  <inkml:trace contextRef="#ctx0" brushRef="#br0" timeOffset="79184.21">31093 15115 379 0,'0'1'377'0,"0"2"-36"0,0-1-38 15,0-1-21-15,-2 2-25 0,0-2-41 16,-4 1-23-16,3-1-3 0,-5-1-35 0,0 1-36 16,-11-1 14-16,-1 2-24 0,2-1-12 0,1-1-66 15,5 0-56-15,-1 0-57 0,0 0 9 16,-2 0-283-16,3 0 27 0,0 0 23 0,1 0-38 16,2 0 22-16,2 0 22 0,7 0 25 15,-9 0 19-15</inkml:trace>
  <inkml:trace contextRef="#ctx0" brushRef="#br0" timeOffset="79954.14">31556 14702 756 0,'-1'-3'285'0,"1"1"-43"0,-1-1-7 16,2-1-6-16,-1 1-24 0,3-1-8 15,-1 0-7-15,1 1-17 0,1-1-42 0,-2-1 4 16,12-6 0-16,-1 3-29 0,1-1 0 0,1 3-20 16,0 0 8-16,1 0-23 0,-2 5 14 0,-2 1-16 15,-2 0-3-15,-10 0-16 0,13 0 13 16,16 12-6-16,-16-7-6 0,-5-1 31 0,-2 3-13 15,-1-1-5-15,1-1 15 0,2 8-14 16,-3-2-4-16,-1 0 3 0,-1-3-11 0,-3-1-13 16,0-7 2-16,0 12 8 0,0 1 16 0,-17 14-17 15,7-12 15-15,0-1 11 0,-3-4-12 16,-1 3 2-16,0-1 12 0,-2-4-20 0,1 3-6 16,1-2 5-16,2 0-15 0,2 2 6 0,0-4-23 15,4 0 5-15,-1-1-3 0,3-2 14 16,2-1-23-16,-2 1 17 0,1 0-1 0,2 0-9 15,-1 1-11-15,2 0 15 0,0-5 0 16,0 0-7-16,0 7-11 0,0-7 7 0,0 8-7 16,19 13 1-16,-13-10-13 0,-1-3-35 0,3-1-20 15,-4-3 6-15,1 2-110 0,-1-1-20 0,-2 1-34 16,1-1-51-16,7 7 26 0,-5-5-128 16,-2 1-109-16,2 1 13 0,-5-3 37 0,1 0 32 15,-1-6-18-15,0 7 24 0,0-7 65 0,0 10 25 16,-10 16 2-16</inkml:trace>
  <inkml:trace contextRef="#ctx0" brushRef="#br0" timeOffset="80140.14">31676 15216 664 0,'2'6'313'0,"-1"0"-9"16,-1-2-34-16,1 2-2 0,1-1-42 15,-2-1-16-15,0 1-22 0,1 0 18 0,0 0-62 16,-1 0-4-16,0-1-43 0,0-4-6 0,0 0-22 15,3 8-55-15,-3-8-59 0,0 0-50 16,0 0 8-16,5 3-231 0,-1-3-81 0,0-4 25 16,-2 1 3-16,4 0 28 0,5-6 46 15,-1-2-22-15</inkml:trace>
  <inkml:trace contextRef="#ctx0" brushRef="#br0" timeOffset="80600.11">32078 14747 818 0,'4'-14'354'15,"-2"4"-28"-15,1 0-34 0,1 2-48 0,0 2 11 16,3-6-69-16,1 6-4 0,1-5-15 0,0 6-22 15,-1-1-1-15,0 1-31 0,0 0-12 16,0 3-10-16,-2 0-11 0,2 1-8 0,-3-2-6 16,3 3 19-16,-8 0-7 0,6 0-9 15,2 0-5-15,14 13-7 0,-10-5-6 0,-2-3 4 16,-3 4 8-16,-2-2 2 0,0 1-5 0,-4-1-12 16,2 0-8-16,-2 1 11 0,-1-1-1 15,0 2 16-15,0 3-5 0,-14 16-11 0,13-10-10 16,-6-2 8-16,-2-3-9 0,3-3 9 0,-3-3-14 15,3 8 27-15,-3-1-14 0,-1 0-8 0,2 1-9 16,3-4-7-16,-3 4 2 0,3-4 3 16,-1 3-23-16,-2 1 18 0,7-6 1 15,-3 1-6-15,4-2-18 0,-3-1 9 0,3 1-34 16,0-1 11-16,0 0-47 0,0-7 6 0,0 6-74 16,0-6-43-16,0 10-41 0,0-3 21 15,0-7-273-15,0 10-36 0,0-4 20 0,0 3 62 16,0-9 39-16,0 8-12 0,0 0 68 0,0 1 33 15,7 2 8-15,2 15-13 0</inkml:trace>
  <inkml:trace contextRef="#ctx0" brushRef="#br0" timeOffset="80775.1">32230 15349 771 0,'3'5'389'0,"-1"1"-56"0,-1-2-15 16,1 0-61-16,0 0-27 0,1-1-38 0,-2 1-33 15,-1 0-7-15,0-1-35 0,3 0-49 0,-3-2-26 16,0 0-140-16,2-2 9 0,-2 1-320 16,0-1 27-16,-2 1 26 0,0-2 12 15,0 1 24-15,-3-2 37 0,1 0 45 0</inkml:trace>
  <inkml:trace contextRef="#ctx0" brushRef="#br0" timeOffset="82895.97">29304 14976 788 0,'0'0'278'0,"0"0"-10"15,0 0-22-15,0-14-47 0,0 14 12 16,0 0-49-16,0 0 29 0,0 0-50 0,0 0-8 0,0 0-24 15,-16 0 22-15,16 0-24 0,0 0-1 16,0 0-27-16,-13 0-1 0,-3-26 4 0,12 23-3 16,-1 0-5-16,4 1 10 0,-2 0-9 15,0-1-6-15,0 0-13 0,0 0 12 0,2-1-2 16,1 0-9-16,-1 0-10 0,-1-1-4 0,4 0 5 16,-1 0 13-16,-1 5-24 0,0 0-4 15,10-14-6-15,-7 10-4 0,0 1 15 16,0-1-3-16,1 1-3 0,-1 0-26 0,2 2-6 15,-3-1-1-15,4 2 1 0,-3-1 0 16,2 1 0-16,-1 0 0 0,0 0 0 0,-4 0-1 16,0 0 12-16,0 0 13 0,0 0-3 0,8 0 16 15,0 12-17-15,-5-7 0 0,-3-1 16 0,-3 0-6 16,1 13 9-16,-4-7 3 0,-2 3-2 16,0 0-26-16,-4 0 27 0,-1-1-5 0,1-1 6 15,-1 3-7-15,3-6 0 0,-3 5-6 16,3-4-6-16,1-1-4 0,3-5 8 0,-2 3-7 15,3 0-13-15,0-5 9 0,2 5 2 0,-2-3 0 16,3 1 8-16,-1-2-20 0,3 3 6 16,-3-3-3-16,3 1-3 0,0 0 14 0,0-3-19 15,0 0 11-15,0 0-4 0,12 12-8 16,-8-7 7-16,1-3 0 0,-1 1-16 0,3 0 24 16,6 5-10-16,-1 2 2 0,-2-3-2 0,-1-1 5 15,-3-1-5-15,0-1-8 0,-2 2-15 16,0 1 34-16,-1-3-12 0,1 1-1 0,-3 1-10 15,0 1 2-15,-1-2 25 0,0 3-4 16,0-8 5-16,0 12 3 0,0 1-30 0,-17 14 15 16,5-14 7-16,3 1-10 0,-4-3 13 0,2 1-13 15,-4-2 18-15,2-2 8 0,1 1-17 0,-4-2-12 16,6-3 14-16,-1-1-8 0,3-2 6 16,-1 2-6-16,3-3 0 0,-4 0-1 15,10 0 8-15,0 0-8 0,-8 0-6 0,-14-14 12 16,15 6-11-16,-4-4 1 0,5-1-8 0,-4 2-15 15,5-4 4-15,1 2 13 0,0 2-15 0,0 1-8 16,0-7 9-16,3 5-7 0,1-1-9 16,-1 1 8-16,-4 2 6 0,5-1 2 0,0 11-1 15,0-9-14-15,0 1 15 0,0 1 1 16,0 7-9-16,0-9 20 0,0 0-4 0,0 9-10 16,0-9-14-16,0 1 14 0,0 8 6 0,0-7 7 15,15-4-14-15,-14 9 0 0,2 0-8 16,2-1 6-16,-2 3-7 0,1 0 30 0,0 2-29 15,0 1 22-15,-1-2 7 0,2 2 1 16,-2 1-10-16,-2-1-12 0,1 2 12 0,0 1 2 16,-1 0 6-16,-2-1-2 0,-1 1 1 0,2 2 17 15,-12 11-12-15,-1-6 2 0,4-5-2 0,0 3-17 16,-1-4 21-16,2-1 0 0,0-2-21 16,2 0 1-16,-2-1 25 0,3 0-16 0,-1-2 5 15,6-1 7-15,0 0 9 0,-7 0-22 16,7 0 7-16,-6 0 22 0,6 0-21 0,-10 0 12 15,10 0-11-15,-10-14 17 0,7 10-21 16,3 0 8-16,-3 0-12 0,1 1 14 0,2-1-5 16,0 1-4-16,-1 0-13 0,1 0-10 0,0 1 27 15,-2-1 0-15,2 1-7 0,0 1 4 16,-1 1 1-16,1 0-7 0,0 0-2 0,0 0 15 16,0 0-31-16,0 0 20 0,-10 12 8 0,7-6 6 15,2 0-2-15,-7 6-8 0,-2 1-4 16,0-3 1-16,2-1-1 0,2-3 4 0,1 0 6 15,-3-1 7-15,4 0-2 0,-5 6-3 0,1-5-7 16,2-3 10-16,2 1 2 0,2-1 0 16,-2-2 3-16,-1 1-13 0,1-1 9 0,4-1 3 15,0 0 6-15,0 0 9 0,-8 0-18 0,8 0 15 16,-9 0-11-16,-1-12 7 0,2 1 6 16,2-2-10-16,-1-2 7 0,0-2-1 0,2 0-11 15,0 3 4-15,1-4 3 0,1 0-11 16,1 2-4-16,-3-2 3 0,4-2-5 0,-5 5 8 15,5 4-6-15,0 1 12 0,1 2-7 0,0 2 2 16,0 2-3-16,0 1 3 0,-1-1-7 0,1 1 0 16,0 0-5-16,0 3 3 0,0 0-11 15,0 0 3-15,1 1 8 0,-1 3-14 16,0 1 11-16,1-1-8 0,0 5 10 0,3 7-3 16,-1 4 2-16,1-4 5 0,1 5-15 0,-2 1-4 15,-1-1 11-15,0 0 2 0,-2-1 3 16,2-4-14-16,-2-1 4 0,0-15 6 0,0 12 5 15,0-1-7-15,0-1-2 0,0-2-8 16,0 0 9-16,0 1-5 0,0-9 8 0,0 9 0 16,0-2-6-16,0-7 6 0,0 8 6 0,-13 5-5 15,9-10-3-15,3-1 2 0,-2 0-4 0,-1-2 1 16,1 0-1-16,0-2 5 0,-1 1-3 0,0-3-2 16,-7-3 7-16,2-7-5 0,-3 2-5 15,1-3 3-15,-1 6 1 0,1-2 2 0,2 0-3 16,-3 1-3-16,6 2-3 0,-2 2-1 15,2 2 13-15,1-1 0 0,-2 5-3 0,2-1-10 16,-1 1 10-16,6 0-2 0,0 0-10 16,-8 0-5-16,-12 14 14 0,7 0-6 0,4 0 1 15,-1 0 6-15,1 1-3 0,2 2 0 16,2 1 2-16,3 2-6 0,-2-4 0 0,0 4 9 16,4-20-21-16,0 12 9 0,0 1-5 0,13 13-16 15,-11-16-26-15,2-3 6 0,1-2-36 16,-1-1 7-16,13 3 7 0,-7-4-91 0,-2-3-33 15,-8 0-24-15,10 0-45 0,0 0 25 16,13-19-188-16,-14 8-65 0,3 1 35 0,-3-2 36 16,-2-4-2-16,-2 4 63 0,1-5-2 15,-3 4 58-15,1-4 3 0,0 1-17 0</inkml:trace>
  <inkml:trace contextRef="#ctx0" brushRef="#br0" timeOffset="83067.97">28584 14999 873 0,'-5'0'237'15,"1"-2"-15"-15,-1 2-28 0,1-2-35 16,-4 2-10-16,2 2-36 0,1 0-42 0,-2-1-56 16,0 0-2-16,7-1-211 0,-12 0-161 0,-1 0 41 15,-15 7 18-15,12-5 10 0</inkml:trace>
  <inkml:trace contextRef="#ctx0" brushRef="#br0" timeOffset="83315.95">28239 14976 730 0,'-3'1'243'0,"3"1"-13"0,-1-1-39 0,1 3 5 16,1 2-30-16,-1-1-21 0,3 2 6 0,2 10-22 16,0 1-23-16,1 2-17 0,2-2-2 0,0 0-21 15,-2-1-6-15,-1 1-27 0,1-3-59 16,-2 1-14-16,-1-1-45 0,1-6 8 0,-2 0-306 16,-2-2 34-16,0 1 18 0,0-8 45 15,0 0-4-15,0 9-44 0</inkml:trace>
  <inkml:trace contextRef="#ctx0" brushRef="#br0" timeOffset="84442.9">28064 15154 541 0,'-2'-4'364'0,"1"1"-78"0,0-1-27 16,1 2-29-16,0 1 3 0,-2 1-8 15,1 1-28-15,1 1-5 0,-1-1-17 0,2 3-20 16,-1-1-14-16,1 2-10 0,1-3 4 16,0 4-23-16,0-1-13 0,3 0-12 0,2 11 12 15,0-2-1-15,-1 2 1 0,-1-7-9 16,2 6-10-16,-2-3-13 0,-4-1-17 0,3 0 18 16,-3-2-7-16,2 0-3 0,-3-1-12 0,0 1 11 15,0 2-3-15,0-2 6 0,0 7-9 16,0 0 11-16,-18 16-10 0,9-14-7 0,0-2 9 15,-6 0-30-15,-1-1 21 0,0 2-9 0,-4-1-18 16,1-1 19-16,-2 1-6 0,1 0-6 16,-4-3 4-16,1 0-3 0,1 0 6 0,2-2-25 15,-2-2 2-15,2 1 9 0,0-4 7 0,3-2-18 16,-1-1-10-16,2-2 14 0,5-1-5 0,11 0 4 16,-10 0-16-16,1 0 17 0,2 0-16 15,-5-13 8-15,6 11-5 0,3-2 17 16,-1-1-12-16,0 0-9 0,3-2-6 0,-2 2 14 15,2-1-12-15,-1 0-2 0,1 0 14 0,0 0 3 16,-1 0-8-16,2-1 6 0,-1 2 8 0,-1-2-20 16,1 1 7-16,1 1-3 0,-4-1-5 15,1 2 8-15,1 1 4 0,-10-5-10 0,3 1 18 16,-6 0-34-16,7 3 23 0,-1-1-13 0,4 2 7 16,-1-1 5-16,-1 3 9 0,2-1-3 15,1-1-12-15,-1 1 17 0,3-1-13 0,-2 2 3 16,1 0 16-16,2-2-10 0,-2 0 0 0,2 0-6 15,1 1-8-15,0-3 11 0,0 5-6 16,0 0-17-16,0 0 5 0,10-15 3 0,4 7-7 16,-5 4-3-16,0-2 12 0,0 2 2 15,-1 3-6-15,0-1 13 0,-2 2-26 0,2 0 11 16,-8 0 8-16,0 0 4 0,7 0-13 0,-7 0 6 16,17 13-2-16,-14-9 8 0,0 3-20 0,-2-2 24 15,-1 2-7-15,-1 0 3 0,1 1 17 16,-11 17-12-16,4-9 11 0,0 1-2 0,-3-4-4 15,-2 2-3-15,-1-2 0 0,-1 3 10 16,1-5 5-16,1 0 5 0,-1-2 3 0,0-2-12 16,4-1 8-16,-1-2 11 0,2-1-1 15,1 0 27-15,0-2 7 0,-1 0-17 0,5-1 16 16,3 0-3-16,0 0-2 0,-10 0 2 16,-12-11 2-16,8 3 4 0,2 0 4 0,-1-1-17 15,1-4 2-15,0-1-26 0,-5-3 9 16,7 0-5-16,-2-1 3 0,0 0-3 0,2-3-5 15,-4 3-6-15,5-1 12 0,0 3-16 0,1 1 10 16,-1 0-8-16,4 5 10 0,0 2-13 16,1 2 2-16,3 1 2 0,-6-1 18 0,6 2 1 15,0 1-24-15,1-1 1 0,-1 3-3 16,-1-2-5-16,1 0 1 0,-2 1 10 0,3 1-3 0,0 0 0 16,0 0-11-16,0 1-8 0,0 3 8 15,2 2-11-15,5 7 24 0,1 4-21 16,0-1 6-16,1 3 16 0,1 0-19 0,0 6 2 15,2-1-3-15,0-2 10 0,-1 0-4 0,-1 1-3 16,3-1 7-16,-3 1-13 0,0-2 0 0,2-1 14 16,-3-1-7-16,0 3-12 0,-2-3 3 15,-1 0-1-15,1-3 11 0,-3 1 7 0,1-3-12 16,-1 6-8-16,-3-10 6 0,-1 3 0 0,0-12 10 16,0 8-11-16,0 0 4 0,0-1 2 15,0 0-4-15,-15 14 6 0,7-14-4 0,0-3-9 16,-1 2 18-16,3-4-14 0,0 0 5 0,-5 0-2 15,11-2-2-15,-10 0-4 0,-4 0-14 16,-18-17 1-16,18 8-35 0,-3 0-16 0,2-2-34 16,2-6-37-16,1 7 14 0,3-7-106 0,1-1-37 15,4-1-32-15,3 3 30 0,1 5-174 16,0-7-85-16,13-22 40 0,-7 18 37 0,4 0 33 16,2-3 30-16,-5 1 18 0,7 0 35 15,0 2 43-15,4-1 3 0,-1-3 38 0</inkml:trace>
  <inkml:trace contextRef="#ctx0" brushRef="#br0" timeOffset="84712.86">27658 15023 796 0,'7'-17'326'0,"-2"1"-3"0,5-1-52 15,-1 1-37-15,-1 0 6 0,3-2-34 0,1 3-50 16,2 0-3-16,-2-1-44 0,3 3 11 0,-1 0-13 16,-2 3 12-16,1 0-37 0,-3 6-23 15,-2 0 31-15,1 3-32 0,-9 1-4 0,8 0-3 16,-2 0-33-16,1 0-20 0,-7 0-33 0,16 15-60 16,-7-4-40-16,-1 6 12 0,-4-6-170 0,-4 2-128 15,1-2 19-15,1 7 46 0,2 1 41 16,-4-10-23-16,0 5 51 0,0 2 7 0</inkml:trace>
  <inkml:trace contextRef="#ctx0" brushRef="#br0" timeOffset="84934.85">27514 15139 554 0,'-3'1'298'0,"-1"-1"-55"0,3 1-31 16,-1-1-11-16,2 0-34 0,-2 0-22 15,1 2-1-15,4-2-5 0,-2 0-40 0,1-2-41 16,1 2-48-16,1 0-3 0,-2-2-291 0,1 0-75 16,-1 1 30-16,0-3-8 0,-1 2 69 0,0-2-23 15</inkml:trace>
  <inkml:trace contextRef="#ctx0" brushRef="#br0" timeOffset="87706.68">28480 6291 299 0,'-14'-14'210'0,"14"14"-54"15,0 0 1-15,0 0 16 0,0-15-40 16,0 15 5-16,-20-20-51 0,20 19 22 0,-2-1-28 16,2-2 15-16,0 2-2 0,-1 2-28 15,1 0-2-15,0 0-17 0,0 2 1 0,-1 4-15 16,1-1 20-16,0 2-23 0,-2 11 4 0,0 6-8 15,1 0-17-15,1 2 12 0,-3 1 3 16,2 4 2-16,0 2-23 0,0 1 7 16,-2 3 9-16,2 0-26 0,-3-7 20 0,4 10 2 15,0-4 2-15,-3 0 3 0,3 2-6 16,0-20-8-16,0 10 12 0,0 2-14 0,0 3 10 0,0 4 21 16,12 34 3-16,-7-33-7 0,0 1-5 15,3 3 7-15,-1 0-12 0,2 1 8 0,0-3 5 16,1 1-4-16,1 1-2 0,-1 0 2 15,-1-2-14-15,1 0 1 0,0 1-13 0,1-1 11 16,-1 1 6-16,0-3-8 0,-1 1-1 0,0 1-4 16,-3 0-3-16,3-4 5 0,-1 1-5 0,-3-2 5 15,1 1 0-15,1 0 4 0,-2-1 4 16,0 1-17-16,-1-2 0 0,-2 0 6 0,2-1-3 16,0 1 8-16,1-1-3 0,0-1-18 15,-1 1 13-15,0-1-6 0,0 0 3 0,1 3-2 16,-1-3-2-16,1 1-4 0,1-3 7 0,-1 0-10 15,3-2 8-15,-4-1 10 0,0-2-2 0,1-2-20 16,0 2 11-16,-3-3 10 0,2 2-14 16,-2-2 24-16,-2-9-20 0,0 6 5 0,0 2 7 15,0 6-4-15,0 3 2 0,0 3-10 16,-17 37-1-16,12-32 2 0,-1 0 4 0,-4-1-10 16,2 1 5-16,-3-4 14 0,2 2-3 0,-1-2-10 15,1-1 5-15,2-3 5 0,-1-1-5 16,-2 0-15-16,2 1 25 0,0 2-9 0,3-2 0 15,-2 0-7-15,3 1 15 0,-3-3-5 0,2 1 1 16,-1-1-18-16,2 2 8 0,-1-3 4 0,-3 4 7 16,2-1-11-16,-3-1 1 0,1 3 11 15,1-1-11-15,-2 0-7 0,-3-1 9 0,3 2 0 16,-1-1 7-16,1-1-16 0,-1-1 9 16,1-2 4-16,2 1-5 0,-3-1 2 0,4 1-6 15,1 0-4-15,1-2 10 0,0 1-3 0,-1-2 12 16,2-3-24-16,0 1 17 0,1-1-5 15,0-2 8-15,-2 3-8 0,0-2-1 0,1 1-5 16,-2-1 9-16,-1 1 9 0,-2-2-5 16,2 2 0-16,-2-2-15 0,0 1 0 0,1 0-21 15,-2-1 18-15,1-1-19 0,2 2 2 0,0-3 13 16,-1 0 7-16,-1 0-15 0,3-1-24 0,4-5 14 16,-2 0 19-16,-3 9 4 0,1-4 6 15,0 6 5-15,2 0 6 0,-1 3-6 0,-2 5 15 16,-3-2-5-16,-1 3-10 0,0-1-4 0,-4 3 8 15,-2 1-1-15,-2-3 1 0,4 3 3 16,-4-3 1-16,-1 2-4 0,-1-5 2 16,-1 1-13-16,1-1 12 0,1 1 4 0,1-8-1 0,0 4-8 15,3-1 7-15,-4-1 6 0,3-2-22 16,1 0 16-16,-3 0-12 0,1 1 12 0,-1-4-13 16,-2 6 10-16,2-4-18 0,-1 4 18 15,-4 0 1-15,0 0-11 0,0-1-10 0,0 2 22 16,-2-2-3-16,1 2 0 0,0 1-4 0,1-4-1 15,-2 1 5-15,3 1 3 0,0 0-8 0,1 0 5 16,1-1-12-16,-2-1 20 0,3 1-13 16,2 1 12-16,-2-2-3 0,0 2-4 0,3-1-16 15,-3 0 22-15,4 1-23 0,-3 0 2 16,0-1 12-16,-1 2 9 0,3 0-6 0,-1-1-12 16,-1 4 17-16,0-1 3 0,-2-1-24 0,2-1 30 15,2 2-14-15,-1 1 10 0,4-1 2 16,0 1-4-16,-1-1-22 0,0-3-2 0,2 1 23 15,2 2-3-15,1-1-8 0,-2-2-6 0,2 2 4 16,0-1 3-16,0 2-7 0,1-1 17 0,-2 2-19 16,0-1-2-16,-1-1 9 0,2 3 8 15,4-1-16-15,-4 0 6 0,4 3 12 16,-1-4-11-16,-2-1-1 0,2 3 12 0,-1 2-6 16,2 0 1-16,1 0 0 0,1 1-2 0,-4-1 0 15,4-1-6-15,-3 1-7 0,4-3 20 0,2 4-8 16,-2-1 3-16,-3 1 9 0,3 2-19 15,0-2 16-15,-1 3-18 0,-1-3 16 0,0-3-14 16,-1 2 12-16,5 5-10 0,-1-3 7 16,-2-2-1-16,0 3-10 0,1-2 23 0,-2 2-24 15,1 2 14-15,1-4-4 0,-1 0 11 0,1 1 1 16,0 0-12-16,-1-2-8 0,-2 1-4 0,1-1 13 16,-1-1 11-16,2 1-23 0,-5 1 20 15,2 0-8-15,-2 1 5 0,-1 2-12 0,2 1 12 16,1 0 3-16,-2-3-14 0,-1 1 1 0,2-2 13 15,0 1-15-15,-1-5 9 0,3 1-7 16,1 4 4-16,-4-5 7 0,6 0-2 0,-3-1-3 16,0 1 1-16,2-4 0 0,0 0-13 0,1 0 14 15,2-14-1-15,0 6-1 0,0 3 10 16,0-1-9-16,0 2-9 0,0-2 0 0,0 0 18 16,0 3-12-16,0-2-9 0,-10 20-15 0,10-31 25 15,0 6-9-15,0 3 11 0,0 4-11 16,0 4-1-16,-13 29 7 0,10-21 2 0,-3-5-33 15,-1 1 13-15,2 1 7 0,-3 0 4 0,0-2-4 16,1 2 6-16,0-1 9 0,0 0 5 16,1-3-31-16,-2 2 24 0,-1 2 0 0,4-5 0 15,-4 0 6-15,2 2 0 0,0 0-11 0,1-4-4 16,-2 3 7-16,2 1 0 0,-2-3 13 16,3 3-20-16,-2-1 11 0,-1 0 3 0,0 1 4 15,0 0 9-15,2 0-13 0,-3 1-13 16,1 0-1-16,-1 0 13 0,2 2 0 0,2-2 5 15,-2-1 5-15,1 0-23 0,-1-1 15 0,3 1 11 16,1 0 0-16,0-2-9 0,-1 1-12 0,2-3 0 16,-1 4 17-16,-1-4 8 0,4-12-5 15,0 6 6-15,0 5-8 0,0 0 15 0,0 1-24 16,0 1 16-16,0 2-10 0,9 25 5 0,-5-25-13 16,-1-1-3-16,0 1 9 0,-1 0-2 15,2 3 3-15,-1-1-9 0,0-2 12 0,-2 1-15 16,2 0 12-16,-2-2-10 0,3 2 9 0,-3 2-1 15,2-2 1-15,-2-2-5 0,2 0 3 16,0 4-1-16,-3 0-16 0,2-1 10 0,0 0 3 16,-2 0-15-16,0-13 5 0,0 6 2 15,0 4 19-15,0 1-9 0,0-1-3 16,0 2 1-16,0 0 16 0,0-2-11 0,0 2 18 16,0-1-6-16,0-2 11 0,0-1-7 0,9 24-9 15,-4-25 16-15,-1 1-20 0,1-1 22 0,2 1-19 16,-2 0 9-16,1 0 1 0,1 1-13 15,-3-2 9-15,0 3 12 0,2 4-29 0,-1-4 11 16,-3 3-20-16,1 1 2 0,-2-7-3 0,2 4 27 16,-3-5 5-16,2 4-31 0,-2-13 23 15,0 6-17-15,0 1 14 0,0 4-22 0,0 0 8 16,0 3 1-16,0-2 4 0,0 3 7 0,0-2 22 16,0-1-31-16,0 0-1 0,0 1 4 15,-11 27 9-15,8-26-4 0,1-1 16 0,0 2-4 16,0 2 12-16,-3-2 9 0,5-1 13 0,-3-2-3 15,3 3-33-15,-2-4-6 0,2 1-2 0,-2 1 19 16,2-1-24-16,0-14 24 0,0 6-35 16,0 2 12-16,0 2 2 0,0-1-18 0,0 2-4 15,0-3 33-15,14 18-30 0,-14-24-10 0,0-4-36 16,2 0-26-16,-2-9-42 0,0 0-70 16,0 0 18-16,-13 15-269 0,9-16 33 0,-1-1 28 15,-12-4 31-15,1-6 18 0,-3-4 23 16,-3 0 13-16,-4 4 18 0</inkml:trace>
  <inkml:trace contextRef="#ctx0" brushRef="#br0" timeOffset="92332.41">5094 6467 220 0,'14'0'284'0,"-14"0"-40"0,0 0-28 15,0 0-6-15,0 0-37 0,0 0-17 0,0 0 1 16,0 0 5-16,0 0-25 0,0 0-5 16,0 0-12-16,0 0-5 0,0 0 26 0,0 0-40 15,0 0-9-15,0 0 15 0,0 0-32 16,-4 1-3-16,-7 11-7 0,-1-1-13 0,1-1-12 16,-2 1 12-16,0-1 10 0,-3 4-32 0,0-3 8 15,2 3-8-15,0-2 3 0,-4 1 4 0,3 2-2 16,1-3-2-16,1 0-16 0,-2 1-12 15,1 2 7-15,-3 0-4 0,4 1 11 0,-2-2-7 16,1 0 26-16,1-1-8 0,-2 1-27 16,3 0 6-16,-3-2-13 0,2 2-3 0,-1 0 34 15,1-1-19-15,-2 2-1 0,4-3 2 16,-4 1-11-16,3 2 23 0,-1-1-17 0,-1 3-9 16,2-5 3-16,-3 1 9 0,5 0 15 0,-2 2-18 15,0-2-10-15,1 1 0 0,0 0 6 0,-2-1-4 16,0-1 0-16,2 0 12 0,-1 1-12 15,-1 2 13-15,-2-2 5 0,2-1-20 0,-1 3-5 16,-1-3 2-16,-2 3 3 0,3 0 13 0,-1-1-24 16,1-3 19-16,-3 5 8 0,4-4-1 15,-2 0 12-15,2 1 1 0,0-2-34 0,1 5 4 16,0-4-5-16,-1-2 7 0,3 1 20 0,-1 3 0 16,-1-4-21-16,3-1 12 0,0 2-17 15,-1 4 16-15,0-3-11 0,-2 0-13 0,1 2 6 16,-1 0 5-16,1-1 8 0,-3 0 27 0,2 3-25 15,-2 2 16-15,1-4-5 0,1 0-24 16,-1 4 22-16,-4-5-24 0,3 3 2 0,1-1 32 16,-3-2-4-16,2 2-32 0,-2-3 9 15,2 4 3-15,-1-4 4 0,-2 4 1 0,1-3-6 16,1 3 13-16,-1-4-18 0,2 4 22 0,-1-2 10 16,-1-1-10-16,2 0-21 0,3 2 8 0,-7 2-14 15,4-4-4-15,0 2 29 0,-2-6-12 0,2 2 13 16,1 2-28-16,2 0 15 0,-2-2 4 15,0 1 4-15,-2-1-14 0,5 0-1 16,-3 2 1-16,4-5 19 0,-3 3 6 0,1 1-24 16,1-1 26-16,-1 1-3 0,-1 1-28 0,-1 3 0 15,1-3 2-15,-2 4 26 0,2-1 0 16,-2-1-34-16,-3 2 11 0,2 0 5 0,0 0-8 16,-1-1 6-16,1 1 0 0,1-3 35 0,-2 3-27 15,1-1-13-15,2-2-11 0,-1-2 44 0,-1 1-10 16,1 0-26-16,1 0 8 0,0 0 13 15,-1 1 7-15,1 0-14 0,-6 1-24 0,5-1 40 16,-1 1-23-16,-1-2-6 0,0 2 5 0,1 2 2 16,-1-6 13-16,2 6 9 0,-4-2-26 15,-1-1 0-15,6 1 34 0,-1-1-35 0,-3-1-9 16,3 3 18-16,-1-1-16 0,-1-4 9 16,3 4 36-16,-4-3-29 0,0-1-14 0,2 3 40 15,0-2-34-15,-3 2 0 0,1 0 11 0,-2 0-1 16,5 0-11-16,-5 0 5 0,-1-2 10 15,-1 5-14-15,0 0 3 0,2-1-5 16,0 1 35-16,-1 0-20 0,-2-2-10 0,1 3-5 16,2-3 10-16,0 2 8 0,0-1-27 0,0-2 15 15,1 4 36-15,-1-1-41 0,2 3 1 16,-2-1 4-16,2-1 12 0,-1 0-26 0,-1 4 11 16,2-1 5-16,-2-1 6 0,2 2 7 0,1 0 11 15,-6-2-27-15,6 0-4 0,-3 3-4 16,-1-1-2-16,2-3 8 0,-1 3 0 0,3-4 12 15,-4 1 11-15,6 2-6 0,-4-3-26 0,3 0 49 16,-3-2-42-16,0 3-3 0,-1-1 27 0,-1 0-8 16,2 3 4-16,-3-1-4 0,0 2 7 15,-1 1-21-15,1-6 0 0,-2 5 9 0,4-3-17 16,-1 1-5-16,1-2-12 0,3 0-18 0,1 3-65 16,2 0 11-16,-1-5-264 0,5-2-62 15,3-4 68-15,1-3 8 0,1-3 39 0,-1 2-34 16,2-2 76-16,-1 1 14 0</inkml:trace>
  <inkml:trace contextRef="#ctx0" brushRef="#br0" timeOffset="93438.35">4910 6629 483 0,'0'0'196'0,"0"0"-23"0,0 0-14 16,0 0-18-16,0 0-12 0,0 0 8 15,0 0-5-15,0 0-6 0,0 0-11 0,0 0 4 16,0 0-32-16,0 0-7 0,0 0-6 0,0 0 3 16,0 0-7-16,0 0 6 0,0 0-13 15,-4-25 13-15,8 22-11 0,2 0-2 0,-2-1-15 16,8-3 6-16,-6 0-1 0,4 0-1 15,2-4-6-15,1 4-3 0,-3-1 13 0,-4 1-14 16,2 3 9-16,7-5-12 0,-6 4 23 0,0-1-5 16,4-2-23-16,-3-2 15 0,4 2-18 15,-1-3 17-15,-2 0-24 0,2 2 0 0,-1 0-3 16,2-1-8-16,-4 0 22 0,3 2 2 16,0-3-33-16,-3 1 3 0,0 0 10 0,3 0 38 15,-3 1-34-15,-3-1-4 0,0 3 15 0,-2 2-16 16,-1-1-5-16,1 1-13 0,3-10 15 15,-3 8-12-15,2 1 34 0,-5-3-11 0,5 4-28 16,-5-1 34-16,2 2-15 0,7-6-17 0,-2 2 17 16,0 2-14-16,-1 1-20 0,0-1-4 15,-2 3-12-15,-1-2-51 0,0 2-29 0,-2 2-74 16,0-2 17-16,-1 3-255 0,-2-2 3 0,0 2 54 16,-2 0 30-16,0 5 32 0,-2-4 21 0,-1 2-28 15,-6 5-1-15</inkml:trace>
  <inkml:trace contextRef="#ctx0" brushRef="#br0" timeOffset="94675.26">5378 6263 265 0,'0'-1'272'0,"1"1"-61"16,1-2-30-16,0 1 9 0,-1 1-33 0,-1-2 0 15,2 0-18-15,-1 0 9 0,-1 2-23 0,0 0 7 16,3 0-13-16,-3 0-13 0,2 2-7 16,-2 0 14-16,1-2-14 0,2 1-3 0,-2 0-19 15,1 0 1-15,-2 2-5 0,2 2 13 16,0-3-13-16,-1 4-2 0,1-3 19 0,-2 2-33 15,1 1 16-15,-1 1-16 0,0 0-13 0,0 0 28 16,2 1-9-16,-2-1-19 0,1 2 15 0,-1 11-18 16,0-2-10-16,0-8 12 0,0 5-13 0,0 2 23 15,0 1-13-15,0 1-17 0,0-1 12 16,0 2-28-16,0-1 18 0,0 2 10 16,0 1-8-16,0-1-6 0,0-1 18 0,-9 1-18 15,9-2 14-15,-10 21-11 0,7-19 0 0,2-3 6 16,-2 0-9-16,3-4-9 0,-3 4 0 15,3-4 0-15,0-4-4 0,0-1 1 0,0 3-6 16,0 0 0-16,0 1 37 0,0-4-25 16,0 3 10-16,0 3 13 0,0-1-26 0,-12 19 7 15,8-13 10-15,2 1 4 0,-1-1-10 0,-1 0 4 16,-1-1-19-16,3-5 7 0,2 0 21 16,-3 6-36-16,-1-7 7 0,4 2-5 15,-1-3 10-15,1-1-9 0,0-11-2 0,0 8 15 16,0 9-18-16,0 1 24 0,0 0-9 0,0-2-2 15,0 0 9-15,0 2 10 0,0 0-7 0,0 3-26 16,0-3 28-16,0 2-1 0,0 0-3 16,0-1-7-16,0 0 5 0,0 2-2 0,0-2-20 15,0 1 33-15,0-1-7 0,0 2 11 16,0-2-2-16,0 2-4 0,0 2 1 0,0-4-3 16,8 21-3-16,-7-19-7 0,3 3 9 0,-2-5-30 15,2 0 24-15,-1 3 0 0,-1 1-9 0,-2 0 1 16,2-5-5-16,0 1 17 0,0 3-23 15,-1-3 1-15,2 1 20 0,0-5-18 0,-3 0 13 16,1 4-9-16,1-4-24 0,-1 6 20 16,0-6-4-16,0-2 11 0,2 5-4 0,0-3-6 15,-2-2 8-15,1-2-27 0,1 6 29 0,-2-3-13 16,2 3 1-16,0-5-14 0,1 7 28 0,-2-5-1 16,0-1-20-16,0-1 18 0,-2-2-10 15,2 1 14-15,-1 7 5 0,1 2-13 0,-1-4 9 16,-1-3-6-16,0-1-3 0,1-1-18 15,-1-1 25-15,0-1-19 0,0 1-6 0,0-1 23 16,0-1 0-16,4 10-5 0,-4-18-6 0,0 12 2 16,0 1-17-16,0-3 18 0,0 0-5 15,0-2-1-15,0 0 17 0,0 0-9 0,0-1-3 16,0 2-9-16,0-1 21 0,0 8-20 0,0 0-4 16,0 0 25-16,0 0-24 0,0 2-10 15,0 1 16-15,0 0 9 0,0-4-10 0,0-3 0 16,0 1 11-16,0-2-18 0,0-1 17 15,0-2-3-15,0 0 5 0,0 0-17 0,0 1 7 16,0-1 8-16,0-1-15 0,0 2 2 0,0 6 28 16,0 1-2-16,0 6-1 0,10 16-20 0,-10-19 14 15,0-12 6-15,0 6-23 0,0 5 26 16,0-1-1-16,0-3-9 0,12 25 1 0,-12-16-5 16,1 3 11-16,0-5 2 0,1 5-9 15,-1-6 8-15,0 3-13 0,1-1 18 0,0-4-19 16,-1-2-2-16,1-4-2 0,-1-1 17 0,0 0 8 15,2 7-6-15,-2-3 8 0,1-2-14 0,-2-2 19 16,6 6-26-16,-6-2 22 0,1-2 6 16,1-2-10-16,-2-2 1 0,3 1-1 0,0 6-5 15,1-3-2-15,-4-2-3 0,3-1 4 0,-1-2-6 16,-1-1-14-16,0-1 11 0,1 1 7 16,-2-3-5-16,3 0-17 0,-2 1 12 0,-1 0-3 15,0-2 5-15,0 1-6 0,0-1-4 0,3 1-18 16,-3-1-4-16,0-2-17 0,1 2-8 15,-1 1-15-15,0-3-26 0,0 1-21 0,0-2 10 16,0 0-100-16,0 0 2 0,0 0-9 0,0 0-43 16,0 0-30-16,0 8 27 0,0-8-114 15,-11 12-84-15,11-11 30 0,-1 3 56 0,-1-1 25 16,1-3 4-16,0 0-15 0,0 0 47 0,1 0 35 16,0 0 6-16</inkml:trace>
  <inkml:trace contextRef="#ctx0" brushRef="#br0" timeOffset="95931.18">5419 9373 661 0,'-4'-1'237'0,"2"-1"-33"0,-1 2-12 0,-1-4-3 0,-1 4-15 16,3-2 3-16,-2-1-32 0,-1 3 17 16,1-1-14-16,-1 0-34 0,-3-1-3 0,3 2-14 15,-1 0 10-15,-1-1 14 0,1 1-30 16,-13-2-23-16,3-1 14 0,-2 1-24 0,-1 1 42 16,1-1-39-16,-2-2 2 0,-1 2 3 0,2 0-23 15,-3 2 35-15,-1 0-21 0,2-2-10 0,9 2-18 16,-5 0-9-16,-6 0 1 0,1 0-12 15,-3 0 3-15,3 0 24 0,-2 0-6 0,2 0 10 16,-3 0 7-16,4 0-24 0,-2 0 4 16,2 0-6-16,0 0 0 0,3 0 13 0,3 0-11 15,-3 0-7-15,-2 0 17 0,-1 0-12 16,1 0-19-16,-1 0 21 0,3 0-5 0,-2 0-3 16,1 0-1-16,1 0-5 0,-3 0-4 0,1 0 6 15,-1 0-1-15,-2 0 6 0,2 0-8 0,-1 0 13 16,0 0-16-16,-1 0 1 0,4 0-1 15,-3 0-22-15,2 0 22 0,1 0 0 0,-2 0 0 16,2 0 4-16,1 0-13 0,3 0 18 0,1 0-3 16,1 0-4-16,3 0-3 0,-2 0 5 15,2 0-3-15,-3 0-4 0,-3 0-1 0,0 0 0 16,0 0-1-16,-1 0 0 0,-2 0 0 0,1 0-8 16,-1 0 16-16,0 0-18 0,-20 8 6 15,21-3 1-15,-3 0-5 0,1-2 1 0,-4 2 1 16,4-1 3-16,-3 0 16 0,0 1-15 0,-1-1-10 15,3 1 17-15,-1-3 6 0,-1 1-12 16,3 1 5-16,-2 0-1 0,3-2 1 0,0 1-2 16,-2-3 7-16,1 1 4 0,2-1-15 15,-3 4-3-15,5-4 5 0,-1 1-1 0,3-1-10 16,0 2-6-16,4-2 22 0,1 0-16 0,-7 0 13 16,0 0-16-16,-2 0 14 0,-1 0 0 15,3 0 0-15,-19 11 5 0,15-4-12 0,4-3-5 16,-3-1 17-16,11-3 2 0,-2 0-2 15,-2 0 2-15,2 0-15 0,-5 0 1 0,-1 0 1 16,0 0 19-16,-3 0-1 0,2 0 18 0,-1 0-16 16,3 0-2-16,-3 0-1 0,1 0 26 0,2 0-13 15,-1 0-4-15,-18-14-16 0,24 14 1 16,-1 0 4-16,-1 0 19 0,-4 0-22 0,1 0 20 16,0 0-3-16,-1 0-16 0,-2 0 19 0,1 0-9 15,0 0-16-15,2 0 17 0,-2 0-14 16,-2 0-9-16,1 0-5 0,-1 0 24 0,-2 0 8 15,2 0-33-15,0 0-2 0,-22 4 18 0,18-1 18 16,1 1-1-16,2 3-30 0,-1-2 15 16,2-1-8-16,1 1 6 0,-2-1-12 0,4-1 17 15,0 2 10-15,2-3 7 0,0-1-2 16,3 1 9-16,1-2 4 0,1 1-9 0,2-1 16 16,-12 1-11-16,3-1-6 0,16 0 6 0,-13 0-3 15,2 0 13-15,0 0-7 0,0 0-22 0,2 0 15 16,-4 0-13-16,-5 0 16 0,1 0-16 15,0 0 12-15,2 0-9 0,0 0-9 0,3 0 9 16,0 0 2-16,3 0-14 0,0 0 1 16,-1 0-4-16,-3 0 21 0,-1 0 5 0,1 0 0 15,1 0-31-15,0 0 15 0,1 0-4 16,1 0-2-16,1 0 5 0,-4 0 11 0,-1 7-22 16,0-7 5-16,0 0 3 0,2 0-1 0,2 0 4 15,-2 0-1-15,3 0-16 0,-5 0 24 16,-2 0-8-16,3 0-6 0,-13 13 1 0,16-10 13 15,1-3-8-15,1 0-6 0,1 0 4 0,7 0-5 16,0 0 15-16,-10 0-3 0,1 0-5 0,1 0-7 16,1 0 14-16,7 0-7 0,-11 0 3 15,3 0 1-15,8 0-17 0,-9 0 21 0,1 0-11 16,8 0 2-16,-9 0-10 0,3 0 11 0,6 0-5 16,-7 0-2-16,7 0-7 0,-10 0 8 0,10 0 1 15,-8 0-12-15,8 0 18 0,0 0-10 16,-7 0-4-16,7 0-7 0,0 0 17 0,-7 0 0 15,7 0-14-15,0 0 6 0,-8 0-18 0,8 0 8 16,0 0-31-16,0 0-21 0,-6 0-39 16,6 0 8-16,0 0-137 0,0 0-40 0,0 0 25 15,-12 4-291-15,12-2 30 0,-2 2 25 0,0 1 35 16,0-2 57-16,-2 1-29 0,-8 13 26 0,-2-1 31 16,0 1 83-16,-2-2-39 0,0 8-14 15</inkml:trace>
  <inkml:trace contextRef="#ctx0" brushRef="#br0" timeOffset="99748.95">2494 9058 303 0,'0'0'226'0,"0"-17"-31"0,-17 17 0 0,17 0-35 16,0 0-12-16,0-13-1 0,-24-4-11 0,21 13-30 15,0 2 11-15,1 1-22 0,0 0 10 16,2-1-5-16,-2 0-21 0,1 0 15 0,-1 1-2 16,0-1 2-16,2 2-18 0,-1-1 27 15,-2 1-23-15,2-1 6 0,0-2 24 0,2 3-9 16,-3-2-6-16,2 1-33 0,0 0 3 0,0-1 9 16,0 1-31-16,0 1 12 0,0 0 5 15,0 0 2-15,0 0-29 0,0 0 6 0,0 0 33 16,0 0-35-16,0 0 12 0,0 0-17 0,0 0-2 15,5-8 10-15,-1 8-9 0,-1 0-1 0,3-2 2 16,2 4 4-16,10 0 2 0,-18-2 4 16,16 0-20-16,14 11 15 0,-14-5-16 0,0 0 6 15,-3-4-5-15,2 4-4 0,0 2 7 0,0 0-24 16,-6-2 17-16,4 4-2 0,-2 2-2 16,-1 1-1-16,1-1 12 0,-3-1 5 0,3 5-3 15,-2-1-25-15,1 0 1 0,-5-1 15 0,1 6 0 16,-2-8-27-16,0 6 17 0,1-2 3 15,-2-4-5-15,-1-1-15 0,0-1 0 0,-2-2 39 16,0 0-12-16,0-8 8 0,0 9-6 16,0 5-2-16,0 1-26 0,-18 16-1 0,13-14 2 15,-1-3 1-15,-1 2 18 0,1-5 2 0,0 0-2 16,3 4-16-16,-1-7-1 0,0-1 26 16,2-2-3-16,0-1-42 0,1-2 2 0,-1 1 3 15,-1-1-16-15,1 0-52 0,0-1-31 16,1-1-38-16,-1 0-31 0,2 0 17 0,0 0-176 15,0 0-89-15,0 0 18 0,0 0 62 0,-5-7 1 16,4 4 38-16,3-1 27 0,0 0-16 16,-1-1 50-16</inkml:trace>
  <inkml:trace contextRef="#ctx0" brushRef="#br0" timeOffset="100662.89">3137 8894 684 0,'0'-4'216'0,"1"0"-28"16,0 0 0-16,1-2-31 0,-2 3-5 0,0 2 8 15,0-5-25-15,0 4-6 0,0-3-23 16,0 1 7-16,0 0-8 0,-2 0 11 0,1 3-31 16,0-2 10-16,1-1-18 0,0 4-10 0,0 0 1 15,0 0 10-15,-7-13-18 0,5 12-5 0,2-2 12 16,-5 1-21-16,2 1-6 0,1 1 23 0,-2 0-3 15,-1 0-4-15,2-1-16 0,1 1 6 16,-2 0 16-16,0-1-42 0,-1 2 11 0,5-1 22 16,0 0-24-16,-8 0 3 0,8 0 5 15,-24 17-14-15,15-12 9 0,1-1-16 0,4 2-9 16,-7 9 12-16,2-4 18 0,3 3 10 0,-2 0-16 16,-1 0-15-16,4 1-16 0,0 3 16 15,1 0 9-15,-1 2-30 0,3-1 34 0,-1-5-5 16,3-4 16-16,0 3-46 0,0 0 28 15,0-1-2-15,0 0-2 0,12 17-11 0,-8-15-1 16,3 3 20-16,-2-3-1 0,4 1-4 0,1-1-39 16,0-5 21-16,2-3 11 0,-2 4-1 0,5-4-2 15,-4 0 8-15,-1 3-22 0,2-7 11 16,-3-2-4-16,-1 2 4 0,-8-2-32 0,7 0 17 16,-7 0 6-16,10 0 16 0,14-19-1 0,-6 10-1 15,-6 0-31-15,2-2 32 0,-4 0-17 16,2-1-5-16,-3-1 7 0,-1 1 6 0,-1-2-21 15,0 1 20-15,-3-1-13 0,-1 5 0 16,-2-1 2-16,1 1 18 0,-2 9-15 0,0-6-15 16,0-1 22-16,0 7 22 0,0-10-16 15,0 2-10-15,0-4 12 0,0 0-11 0,0 4 0 16,-11-7 21-16,7 8 0 0,3-1-10 0,-2 5-18 16,1-2 8-16,-2 1-10 0,0 0 8 0,1 1 4 15,0 0 1-15,1-2-2 0,-2 3 0 16,1 0 49-16,-4 2-37 0,2 0-3 0,5 0 21 15,0 0-3-15,-13 0-4 0,-7 17-19 16,8-8 1-16,2 2-3 0,3-2 22 0,-5 0-15 16,7 1 7-16,-5 1-10 0,2 3 20 0,3-3-8 15,0-2-10-15,-4 3-19 0,4-2 12 16,1-2 5-16,-1 0 0 0,4-1-17 0,-2-1 25 16,0 1 5-16,-1-1-14 0,1-3 11 0,3 5-10 15,-3-5-13-15,1 3 15 0,0-3-12 16,0 4 15-16,1-4-17 0,-1 2 0 0,1-2 5 15,1 1-4-15,-3 0 1 0,2 0-71 16,0 1-33-16,1-4-35 0,-1 2-78 0,-2-1 19 16,2 0-276-16,-3 1 24 0,1-2 65 0,2 1 0 15,0-1 44-15,0 0 13 0,-3-1 3 16,0 3 33-16,1-2 45 0,-2 1-36 0</inkml:trace>
  <inkml:trace contextRef="#ctx0" brushRef="#br1" timeOffset="130603.08">3646 7709 489 0,'0'0'242'0,"0"0"-16"0,0 0-19 16,0 0-32-16,0 0-33 0,0 0 15 16,0 0-13-16,0 0 7 0,0 0-19 0,0 0-14 15,0 0 6-15,0 0-1 0,0 0-7 0,0 0-38 16,0 0 5-16,0-14 19 0,0 14-39 0,0 0 23 16,-4-20-23-16,3 19 3 0,-2 0-19 15,1-2 21-15,-1 2-37 0,-1-4 21 0,-1 4 12 16,1-2 4-16,0-1-32 0,1 1 37 15,-3 1-48-15,1-2 42 0,0 3-40 0,0-3 3 16,0 1 41-16,0 2-28 0,0-1 1 0,1 0 16 16,0-1-26-16,-1 0-3 0,1 2-4 0,-1-1 7 15,0 1-1-15,1-2-4 0,1 2 15 16,0-1-3-16,0 2-1 0,-1 0-18 0,4 0-23 16,0 0 13-16,0 0-1 0,-6 0-2 15,6 0 11-15,-15 11-17 0,11-5 0 0,0-2 8 16,0 2-8-16,-4 6-3 0,2-4 17 15,1 0-12-15,1 0 3 0,1-4 4 0,1 3-3 16,-2-1-1-16,3-1-3 0,1 1-2 16,-4 0-3-16,4-1-15 0,-1 3 27 0,1-3-1 15,0 1 8-15,0-6 1 0,0 0-2 0,0 10-2 16,0 4-1-16,15 11-25 0,-11-16 1 0,4 5 2 16,-1 2 6-16,1-4 1 0,0-3-1 15,-1 2-2-15,5-2 7 0,-3 0-9 0,0-6 1 16,-2 0 20-16,2-2-10 0,-2 0 0 15,-1 0 10-15,2 1-2 0,1-2 0 0,-9 0 9 16,6 0-2-16,2 0-4 0,6 0 5 0,10-11-26 16,-13 7 1-16,-1 1-4 0,-4 1 1 15,1 1 1-15,0 0 5 0,-2-2-1 0,-1 2-28 16,1 0 4-16,-2-1 45 0,1 0-16 16,2 1-2-16,-2-3 1 0,-2 1 3 0,1 2 1 15,1-5-8-15,-2 2 32 0,-1 0-30 0,2 0 24 16,-2-2-13-16,2 2 28 0,-3-1-9 0,1-1-22 15,3 0 16-15,-4-2 16 0,1 1-38 16,-1 1 29-16,0-1 15 0,0-1-10 0,0 8 16 16,0 0 3-16,0-10-21 0,0 4 22 0,-11-17-12 15,4 8-4-15,2 4 8 0,1 2 7 16,0 1-16-16,0 3 4 0,0-1-2 0,-2 2-15 16,3 1 11-16,-1-1-15 0,-1 0 3 15,1-1-1-15,-2 4 10 0,-1 0-14 0,1-2-1 16,-2 3-2-16,8 0 1 0,-8 0-3 0,1 0-9 15,-5 0 12-15,-16 13-6 0,14-12-13 0,5 0-5 16,-3 6 20-16,1-4 3 0,5 4-7 16,-2-3-11-16,3 2 13 0,-2-4-9 0,5 4-3 15,-3 0 11-15,2-1-4 0,-2 11-12 16,1-4 17-16,3-2-11 0,0-2-8 0,1 3 8 16,0-11 7-16,0 8-12 0,0-1 14 0,0 4-10 15,11 9 8-15,-6-12-1 0,2 1-9 0,2 2 5 16,0-7 3-16,-3 3 5 0,3-3-3 15,-3-3 4-15,2 1-22 0,-2-2 21 0,-6 0 0 16,8 0-8-16,4 0-14 0,0 0 15 16,17-17 0-16,-17 9-2 0,1-2-15 0,0 2 11 15,-3 2 6-15,-2-2-1 0,-3 1-17 0,1 2 18 16,-2-1 4-16,-1 1-5 0,0 0 3 0,-1 0-19 16,-1 0 16-16,-1 1-1 0,0 0 5 15,0 4-9-15,0 0-2 0,0 0 5 0,0-8-9 16,0 8 2-16,0 0 11 0,-10-17-4 15,5 15 5-15,1 0-5 0,0 1 2 0,0-1-13 16,0 1 13-16,-1 1-10 0,0 0 18 0,-1 1-14 16,6-1 9-16,-8 0 1 0,8 0-2 15,-23 14-11-15,9-7 13 0,5-1 2 0,-2 1 7 16,7 1-26-16,-1 0 19 0,1-1-5 0,1 0 7 16,3-2-12-16,-1 1 10 0,0-2-9 15,-1 3 4-15,2-7 0 0,0 0-9 0,0 6 12 16,0-6-4-16,0 6-15 0,12 5 9 0,-8-9 11 15,0 0-8-15,-1-2 2 0,4 0-9 16,-2-2 19-16,0 1-10 0,0-2-14 0,2 0 15 16,5-4-2-16,2-3-4 0,-6 3 9 15,0 1-10-15,-2 1 3 0,-1-1-4 0,-1 1 6 16,-1 0 0-16,-2 2-6 0,0-2 6 0,1 0-2 16,-1-1 3-16,1 4-9 0,-2 2 9 15,0 0-8-15,0 0 2 0,0-8-4 0,0 8 13 16,0 0-12-16,-13-15-10 0,10 15 16 0,-1 0-1 15,-1 0-4-15,-3 1 5 0,3 2-1 16,0-3 1-16,-2 2-11 0,-4 8 14 0,-1-3-2 16,3-3 6-16,3 2-12 0,0-3 10 15,1 2 2-15,1-4 3 0,0 4-10 0,3-1-9 16,-2-1 0-16,3 0 18 0,-1 0-8 0,1 1 1 16,0-4 1-16,0 0 1 0,0 0-5 0,0 7 4 15,10 8-10-15,-6-13 8 0,0-1-8 16,1 4 2-16,-2-4-13 0,3-2 6 0,-1 2 10 15,0-1-11-15,0-1-16 0,0 1 1 0,-5 0 10 16,0 0 1-16,9 0-8 0,13-16 2 16,-13 9 12-16,-4 1 0 0,-1-1-12 0,0 1 7 15,-3 0-20-15,2 1 18 0,-3 5 12 0,0 0-19 16,0-8 18-16,0 8-12 0,0-9 10 16,-12-3-22-16,8 8 2 0,-4-9 19 0,1 5 9 15,2 3-21-15,0 1 9 0,-1 2 2 0,1-1 1 16,0 0-3-16,0 3 13 0,3 0-3 15,2 0-1-15,0 0 1 0,0 0-4 0,0 0 3 16,-7 0-2-16,-2 14-10 0,6-11 32 0,1 3-9 16,-2-3-10-16,4 3 11 0,0 0-13 15,0-1 22-15,-2 0-34 0,2 1 10 0,0-6 2 16,0 0 12-16,0 9-7 0,0-2 9 0,0-7 3 16,11 15-11-16,-7-11-21 0,1-1 8 0,-1 0 5 15,1-2-18-15,3 0-1 0,-2-2 12 16,-1 0-3-16,-5 1 10 0,0 0-21 0,8 0 16 15,15-14-4-15,-17 5-8 0,1 3 26 16,-1 1-12-16,-2-1-9 0,-2 3-18 0,0-3 14 16,-2 3 5-16,0-2 7 0,0 5-11 0,0 0 30 15,0 0-16-15,0-8 24 0,-12-4-21 0,6 9-8 16,1 0-17-16,1 1 31 0,-1-1-16 16,0 3 28-16,1 0-2 0,-2-1-20 0,0-1 11 15,3 2-7-15,3 0-1 0,0 0-11 16,-7 0 19-16,7 0 5 0,-9 0-17 0,-5 11 18 15,13-6 3-15,-3 0-10 0,3 0 8 0,-2 0 11 16,3-1-33-16,-1 2 21 0,1-1-3 16,1-1 12-16,-1-4-25 0,0 0 9 0,0 9 13 15,0-2-21-15,0-7 6 0,0 7-12 16,10 5-6-16,-7-11-31 0,0 4 4 0,-1-3-63 16,-1-2-36-16,2 2-27 0,-2-1-48 0,-1-2 20 15,3 1-287-15,-3-2 25 0,1 2 25 16,-2-2 6-16,1-1 75 0,-3 1-22 0,2 1 93 15,-3 0-11-15,2-3 60 0,-2 1-61 0</inkml:trace>
  <inkml:trace contextRef="#ctx0" brushRef="#br1" timeOffset="132714.95">3514 7591 517 0,'0'1'194'15,"0"0"-53"-15,0-1 2 0,0 2-53 16,1-1 10-16,1-1-4 0,-1 2 13 0,-1-2-17 16,0 1 6-16,1-1-13 0,-1 0-14 0,0 0-6 15,0 0-18-15,0 0-13 0,0 0-11 16,0 0 31-16,0 0-3 0,0 0-2 0,0 0 3 16,0 0-39-16,0 0 28 0,0 0-2 0,0 0-2 15,0 0 11-15,0 0 0 0,0 0-15 16,0 0 13-16,0 0-4 0,0 0 0 0,0 0-8 15,0 0-5-15,0 0-1 0,0 0-10 0,0 0 20 16,0 0-15-16,0 0-6 0,0 0-6 16,0 0-2-16,0 0-5 0,0 0-8 0,0 0-21 15,0 0-18-15,0 0 3 0,0 0-18 16,0 0 5-16,0 0-64 0,0 0 5 0,0 0-23 16,0 0 45-16,0 14-26 0,0-14-1 0,0 0 10 15,0 0 12-15,0 0 22 0,0 0-13 0,0 0 29 16,0 0 3-16,0 0 28 0,0 0 3 15,0 0 1-15,0 0 3 0,0 0 63 16,0 0 39-16,0 0 4 0,0 0 2 0,0 0-26 16,0 0 33-16,0 0-13 0,0 0 35 0,0 0-12 15,0 0 16-15,0 0-16 0,0 0 11 0,0 0-1 16,0 0 10-16,0 0-1 0,0 0-18 16,0 0-19-16,0 0 25 0,0 0 3 0,0 0-5 15,0 0-3-15,0 0-15 0,0 0-9 16,0 0-8-16,0 0-9 0,0 0 19 0,0 0 10 15,0 0-15-15,0 0 21 0,0 0-2 0,0 0 3 16,-13 0 1-16,-3 0-3 0,11-3 0 0,1 0-2 16,0 1 0-16,0-3-19 0,-1 3 10 15,-8-8-6-15,2 2 0 0,3 0 0 16,-6-1-4-16,2 0-2 0,0 0-16 0,-1-2 5 16,-1 2 4-16,2 0-8 0,2-1 2 0,-3-1 9 15,1 1-6-15,-5-1-21 0,8 4 22 16,-1-6-22-16,-2 4 8 0,1-2 7 0,2 1-1 15,0 1-5-15,0-1-1 0,0-1-11 16,-1-2-6-16,1 6 10 0,2 0-21 0,1 0 23 16,-5-3-5-16,3 3-9 0,0 0 1 0,2 2 5 15,-6-5 7-15,3 2-19 0,-1-1 6 0,-1 0-6 16,0-1-12-16,1 0 5 0,0 1-20 16,1 2 11-16,0-4 4 0,-2 0 12 0,2-4-28 15,0 6 18-15,-3-2-1 0,6 1-3 16,-5-2-1-16,2 0-2 0,2 4 0 0,0 1-3 15,1 1 0-15,1 1 20 0,0-1 12 0,-7-3-12 16,1-4 3-16,2 6-4 0,-1 0 8 0,5 0-4 16,-7-3-24-16,3 3 9 0,3 2 17 0,-1-1-27 15,1 1 17-15,-1 1 11 0,1 1-17 16,-5-9 7-16,2 1-4 0,-1 4 5 0,0-2-1 16,1 4-11-16,2-7 7 0,-2 5 4 0,4 4-9 15,1-2-17-15,0 1 10 0,1-2 2 0,0 3-11 16,-1-1 7-16,0 2-3 0,2-2 9 15,-1 2 3-15,0-1-22 0,1 2 19 0,-1-5-2 16,1 5-1-16,-1 0 0 0,1-1-1 0,-1-1-28 16,2 0 18-16,-4 2 7 0,2 0-9 0,2-1 16 15,-2 1-10-15,1-2-2 0,0 2-18 16,0-1 22-16,1 1 6 0,-2 1-7 0,2 0-12 16,-1-2 8-16,2 1 3 0,-2 1-15 15,2-3 7-15,-1 3 5 0,-1 0 0 0,1-1-8 16,0 0 0-16,1 1 12 0,-3-2-3 0,2-1-16 15,0 2 15-15,1 1 2 0,0-1-23 16,-1 1 28-16,1 0-7 0,0 0 2 0,0 0 4 16,0 0-17-16,0 0 12 0,0 0-1 0,0 0-10 15,0 0 19-15,0 0-14 0,0 0 8 16,0 0-2-16,0 0-5 0,0 0-3 0,0 0 1 16,0 0-9-16,0 0 7 0,0 0-3 0,0 0 17 15,0 0-5-15,-6 4-14 0,4-4 15 16,2 1-13-16,0-1-15 0,1 0 30 0,0 2-6 15,1 0-3-15,-2 2-5 0,1 1 0 16,0 2 8-16,3 9 3 0,1 1-1 0,-2 2-5 16,-2-1-1-16,3 0 1 0,0-2 11 0,-1 3 2 15,1-5-34-15,-1-1 31 0,-1-4-8 0,0 1 14 16,0-3-27-16,1 0 1 0,-2 0 36 16,0-1-30-16,2-1-5 0,-3-1 12 0,0 2-6 15,4-2-9-15,-4 1 12 0,0-4-7 16,1 1 23-16,-1 2-11 0,1-2 12 0,-1-1-10 15,0-1 3-15,0 2-2 0,0-2 12 0,0 0-17 16,-2-2 4-16,2 1-10 0,0 1 8 0,-2-3-3 16,0 0 5-16,2 1 0 0,-3-1-3 0,1-1-10 15,0 0 3-15,-1-1 20 0,-1 1-12 16,-3-10 0-16,4 5-4 0,-5-4-3 0,-1 4-23 16,5 0 29-16,2 1-4 0,-2-1 8 15,0 4-24-15,3-1 21 0,-1 2-7 0,0 0 15 16,-2-1-11-16,3 3 0 0,-1-2 11 0,0-1-11 15,2 2 2-15,-3-1-16 0,1 2 20 16,2 0-31-16,-1 1 12 0,-1 0 10 0,0-2-8 16,2 0 2-16,0 2 1 0,0 0 2 15,0-1-13-15,0 2 0 0,0 0 5 0,0 0 4 16,0 0-3-16,0 0 5 0,12-7 17 0,-9 6-15 16,2 1-4-16,-1 0 1 0,2 0-5 15,0 0 1-15,0 0 22 0,1 0-14 0,-7 0 14 16,13 0 12-16,4 0-1 0,0 0-34 0,0 0 5 15,0 0 0-15,0 0 0 0,-4 0 1 16,17-7-5-16,-17 4 6 0,-2-1 0 0,-11 4 3 16,7 0 3-16,2 0-8 0,-9 0-3 0,7 0-6 15,-7 0 4-15,7 0-8 0,-7 0 2 16,0 0 33-16,0 0 0 0,9 12-7 0,-10-6-19 16,-7 9-6-16,3 2-7 0,-3-1 10 0,-2 0-3 15,0-1 2-15,1 0 2 0,-1-2 8 0,-1 2 1 16,3 0 3-16,-1 0-6 0,2-6 34 15,2 0-41-15,1-4-5 0,-1 1 19 0,1-3 7 16,1 3-17-16,1-4 0 0,-1 0-10 16,1 3-15-16,1-4-5 0,-2 2-9 0,2-1-32 15,1 0-24-15,-2-2-63 0,1 1 15 0,1-1-145 16,0 0-66-16,0 0 31 0,0 0-234 0,-2-15 16 16,-1 12 38-16,2-3 66 0,-2 3 23 15,-1-3 39-15,-6-12 48 0,-3 8-33 0,-7-2 39 16,-1 1 40-16,-2 2 45 0,0-4-22 15</inkml:trace>
  <inkml:trace contextRef="#ctx0" brushRef="#br1" timeOffset="133745.89">2394 6808 236 0,'-1'4'288'0,"-1"-3"-46"0,1-1-11 0,-1 2-25 16,2 0-28-16,-3-2 9 0,2 1-1 0,1 0-23 15,-1 1 29-15,1-1-28 0,0 1 39 16,-2-2-6-16,2 0-23 0,0 1-8 0,-2-1-20 16,2 1 40-16,-1-1 10 0,-1 0-13 0,2 2-8 15,0-1 1-15,-1 0-18 0,0-2-5 16,-1 1-10-16,2-1-1 0,-2 1-2 0,2-2-13 16,-1 1-17-16,-1 0 4 0,0-1-14 0,0 1 0 15,0-3-5-15,-2 0-11 0,0 1-15 16,2-3-4-16,-1 1 5 0,-1 0-22 0,-5-7-10 15,0-2 5-15,0 0-5 0,0 0 0 0,2 0 11 16,-3 0-32-16,1 0 23 0,1 2-18 16,0 1 1-16,1 0-16 0,2 2 15 0,2 2-10 15,-1 2 1-15,1 2-4 0,0-1 2 0,1-2 10 16,0 5-4-16,-1-3-15 0,0 1 14 0,3 1-8 16,-3 0-8-16,2-1 8 0,-1 1 4 15,1 0 6-15,-1-1-4 0,2-1 17 0,-3 2-15 16,2 1-7-16,1-2-8 0,-2-1 4 0,1 1-2 15,0 2 16-15,0 0-7 0,1-1-18 0,-2-1 10 16,1 3 8-16,0-1 4 0,1 1-10 16,0 0 4-16,0 0 5 0,0 0-2 0,0 0-11 15,0 0-10-15,0 0 12 0,0 0 11 16,9-3-35-16,-7 3 10 0,2 0 0 0,-1 0 9 16,1 2-14-16,2-1 9 0,-1 0 10 0,1 1 10 15,0-1-13-15,9 5-9 0,-2-2 17 0,2 1-20 16,-1 0 23-16,3-1-16 0,-7 0 17 0,0 0-3 15,0-1-16-15,-5 0 17 0,2-1-18 16,1 0 12-16,-3-1-18 0,2 2 9 16,-2-2 17-16,-1 1-23 0,1-1 6 0,-1 0 2 15,0-1 0-15,-1 0 17 0,2 0-8 0,-2 2 0 16,0-2 3-16,0 2-15 0,-1-2 8 0,1 0 10 16,-1 0 29-16,-2 0-15 0,0 0 9 0,0 0-14 15,0 0 5-15,0 0-12 0,7-6-2 16,-7 3-1-16,0 0 21 0,0 2-11 15,0-3 12-15,-2-1-23 0,1 0 16 0,-4-12 4 16,2 5-8-16,2 0-2 0,-3 3 24 0,0-1-5 16,-4-4-27-16,3 3 6 0,2 2-2 0,0 2 17 15,-4-8-21-15,3 7 5 0,1 0-2 16,1 4-4-16,-3-2 14 0,2 1-9 0,1 0-5 16,0 1 9-16,0 0-5 0,0 1-10 0,0-1 16 15,-1 0 4-15,1 0-3 0,0 1-25 16,0-1 23-16,-1 0-28 0,0 1 15 0,1 0 0 15,-2-1-1-15,1 1-4 0,1 1-4 16,0-1 11-16,-2 0 6 0,3 0-19 0,-1 2 12 16,0 0-16-16,0-1 0 0,2 0 12 0,0 0-18 15,-1 2 2-15,1-3-5 0,-1 2-27 16,0-1 7-16,1 2-31 0,0 0-17 0,0 0-15 16,0 0-47-16,0 0-39 0,1 2 18 0,0-2-155 15,0 2-95-15,1 0 37 0,0 0-234 16,1 0 62-16,1 0 67 0,0 0 29 0,-1-1 2 15,1-1 74-15,-2 2 24 0,4-2-3 16,-2 1 25-16,-2 2 66 0,0 0 10 0,3-2-41 16</inkml:trace>
  <inkml:trace contextRef="#ctx0" brushRef="#br1" timeOffset="138006.63">3713 7924 541 0,'0'0'167'16,"0"0"-5"-16,0 0 0 0,0 0-26 0,0-14-44 15,0 14 11-15,0 0 6 0,0 0-5 16,-24-24-10-16,24 23-22 0,0 1 11 0,0-1 7 15,-1 0-3-15,0-1 2 0,1 1-14 16,0-2 0-16,-3 1-6 0,3 2-4 0,1-2-19 16,-1 1 9-16,2-1-3 0,-2 2-1 0,-2-2-1 15,2 1-5-15,0 1-10 0,2 0 5 16,-5 0-6-16,3 0-5 0,0 0 3 0,0 0-13 16,0 0 3-16,0 1 1 0,0 1 5 15,0 0-2-15,0 0-12 0,1 1 10 0,1 0 0 16,-2 2 13-16,0 0-10 0,0 0 1 0,2 2-9 15,-2-1 16-15,0 2-13 0,0-8 2 0,0 7-19 16,0 8 10-16,5 20 13 0,-3-14-25 16,-1-2 13-16,0 2 6 0,2-1-18 0,-2 0 24 15,-1 2-16-15,4 0 5 0,-3-2 3 0,-1 0 6 16,2 5-20-16,1-1 24 0,-3 0-5 16,3 0-24-16,-2 1 16 0,2-1-12 0,-2 1 0 15,0-2 24-15,0 2-28 0,1 3 12 16,0-3 5-16,0 0-26 0,0 0 38 0,1 2-33 15,-3-2 3-15,1-3 3 0,-1 10-2 0,1-9 1 16,1 2-11-16,-2 3 15 0,1 1-5 16,-1-2 27-16,1-1-17 0,0 1 9 15,2 1-23-15,-2-2 12 0,-1 2 13 0,3-4-37 0,-2 6 10 16,2-2 48-16,-2-2-31 0,0 0-10 16,2-1 7-16,-2-5-1 0,2 5 29 0,-3-3-39 15,0-1 37-15,0 0-29 0,1-6 21 16,-1-1-7-16,0-3-36 0,0 1 14 0,0-6-8 15,1 2 45-15,-1-8-44 0,0 0 19 0,0 10-13 16,0-3 15-16,0 0-1 0,0-7-8 16,0 9-9-16,0-9 30 0,0 8-37 0,0-1 31 15,0-7-25-15,0 7 27 0,0-7-5 0,0 7-22 16,0-7-20-16,0 0 23 0,0 7 7 0,0-7-15 16,0 0 6-16,0 0-11 0,0 6-9 15,0-6-4-15,0 0 3 0,0 0-8 0,0 0-16 16,0 0-16-16,0 0-53 0,0 0-9 15,0 0-36-15,9 12 14 0,-8-12-210 0,2-2-57 16,-3 2 48-16,0-1 34 0,0 1-5 0,0-2 4 16,0 2 69-16,0-1-38 0</inkml:trace>
  <inkml:trace contextRef="#ctx0" brushRef="#br1" timeOffset="138490.6">3728 9243 241 0,'-3'-4'291'0,"2"1"-36"16,-2-1-21-16,2 0-15 0,0 1-39 0,-2 0-13 15,2-1-18-15,-2 2-5 0,3 0-22 0,-3-1-15 16,3 0 11-16,-3 0-14 0,2 2 12 15,1-1-36-15,-3-2-4 0,3 3-3 0,0 0-23 16,-1-1 12-16,-1 1-2 0,4 2-10 16,-2 1 14-16,0-1-14 0,0 0-14 0,1 3 4 0,-1 1 14 15,1-2-13-15,1 2 11 0,-1 0 22 16,0 1-9-16,1 0-17 0,1-2-22 0,5 10 3 16,-3-4 15-16,-1-3-11 0,-2 0 25 15,1-2-38-15,2 0 20 0,0-1 31 0,-2-2-11 16,1 1-28-16,-1 0 19 0,0-2-6 0,1 0-5 15,1-1-4-15,-5 0 7 0,0 0-19 0,0 0-2 16,9 0-3-16,-4 0 0 0,4-12-3 16,-5 6-12-16,-2 4 22 0,1-4-4 0,0 2-16 15,-2-2-1-15,1 0 30 0,-1 1 11 16,1 0-15-16,-2 1-4 0,0-2-29 0,1 2 2 16,-1 4-2-16,0 0 2 0,0 0-1 0,0-7-48 15,0 7-40-15,0-9-60 0,0 9 13 16,0-6-319-16,0 6-18 0,0 0 67 15,0-8 4-15,-13 0 48 0,12 7-19 0,0 1 78 16,-2 1-2-16,1 1 14 0</inkml:trace>
  <inkml:trace contextRef="#ctx0" brushRef="#br1" timeOffset="139534.54">3491 9875 871 0,'-2'-1'300'0,"-2"-3"-28"16,1 2-19-16,1 0-52 0,-1 2 43 0,0-3-56 15,2 3-17-15,0-1-11 0,-2-1-10 16,2 2-26-16,0-1 10 0,-3-1-47 0,4 2 0 16,0 0 5-16,1 2 5 0,3-1-3 15,-4 1-10-15,3-1-10 0,-1 2-6 0,2-1 11 16,0 1 7-16,1 0-23 0,8 7 6 0,0-1 2 16,-3 0 1-16,4-1-1 0,-4 3-18 15,-1-5-18-15,0-1-15 0,-3 1 4 0,-1 0 8 16,1-2 6-16,-1 2-10 0,1-4 4 0,-2 1-24 15,0 0-9-15,0-1 25 0,-2 1-3 16,3 2-2-16,-2-4-7 0,1 0-9 0,-2 0 6 16,1 1 1-16,-1 1-9 0,1-2 15 15,-3-1-13-15,0 0-19 0,0 0 32 0,0 0-2 0,0 0 8 16,1-8-23-16,-2 2 15 0,-1 1-7 16,-1-11-6-16,-4 0 5 0,7 2 0 0,-3-3-35 15,0-1 4-15,-1 4 36 0,2 2 0 16,0 2-6-16,1 0-1 0,1 2 8 0,0 8-3 15,0 0-12-15,0-8 14 0,0 8 2 16,0-9-9-16,0 9 0 0,0-8-1 0,0 8-6 16,0-7 9-16,0 7 0 0,0 0-31 0,0 0 21 15,8-14-7-15,-4 14 9 0,-2 0-12 0,3 0 29 16,-1 1-10-16,1-1-10 0,-1 0 11 16,1 2-12-16,-1-1 5 0,1 0-3 0,-5-1 4 15,9 5 2-15,-4-1 10 0,-1-2-18 0,1 0-9 16,-1 1 31-16,-1 1-25 0,-1-2 13 15,3-1 0-15,0 1-30 0,-4 0 3 0,2 0 32 16,0-2 0-16,-2 1 2 0,1-1-22 0,0 0 19 16,-2 0-12-16,0 0 9 0,0 0-2 15,1-7-17-15,-1 4 26 0,0-1-4 0,-1-1-9 16,-1-1-9-16,1 0 24 0,0-1-17 0,1 0 12 16,0-2-18-16,-5-19 26 0,1 12-5 15,4 3-11-15,-1 0-9 0,-1 3 11 0,2 10-6 16,0-7 2-16,0 7 0 0,0-10-3 0,0 10-9 15,0-8 18-15,0 8-10 0,0 0 0 0,0-6 1 16,0 6 3-16,0 0 0 0,0 0 3 16,12-9 11-16,-8 12-15 0,0 3-4 0,0-4 4 15,7 12-11-15,-1-4-6 0,-3-2 21 16,0-2-7-16,5 6 1 0,-2 0-1 0,1-2 5 16,2 0 12-16,-4 1-3 0,0-2-16 0,-1-2 0 15,-3 0 2-15,7 4 3 0,-5-5-4 16,-2 0 4-16,0 1 0 0,-1-4-30 0,0 1-21 15,0-1-5-15,0 1-15 0,-2-1-6 16,1-2-38-16,-1 1-41 0,1-1-43 16,-3-1 16-16,0 2-225 0,0 0-2 0,0 0-22 15,0-2 69-15,0 0 22 0,0 0 11 0,0 0 50 16,1 1 11-16,0-2-51 0</inkml:trace>
  <inkml:trace contextRef="#ctx0" brushRef="#br1" timeOffset="140252.56">3909 9620 779 0,'0'-6'306'0,"0"1"-41"0,0 1 1 15,-1-1-41-15,-2 0-5 0,3 0 4 0,-1 2-30 16,1-2 3-16,-1 0-37 0,-2 2-18 15,2-2-14-15,-1 1-15 0,0 0 30 16,0 2 12-16,-2-1-29 0,1 0 2 0,1 0-36 16,-1 2 5-16,-1-2-2 0,3 2-14 0,-3 1-16 15,0 0 25-15,3 1-47 0,-4 0 18 0,1 2-11 16,4-3-27-16,-4 6 3 0,2-1 8 16,2 1-4-16,-2 1 9 0,4 0 11 0,-1 0-36 15,-1 1 16-15,0 6-18 0,9 11-15 0,-3-17 32 16,-2 0-8-16,1 0-4 0,-1-3-10 0,1 0 17 15,-1 0-42-15,1-2 22 0,0-3 11 16,0 1-26-16,-1 2 35 0,3-3-15 0,-4 3-5 16,-3-3 7-16,0 0 6 0,0 0-26 15,9 0 14-15,-9 0-11 0,7 0-18 0,2-14-4 16,-7 11 34-16,-2-2-5 0,3 3 2 0,-3-5 2 16,0 3-18-16,1-2 21 0,-2 2-11 0,0-3-14 15,1 7-7-15,0 0 33 0,0-8-1 0,0 0 2 16,0 2 3-16,-10-8-9 0,9 10-7 15,-4-3 12-15,4 1-30 0,-2 2 33 16,0-1 7-16,0 0-11 0,0 1-16 0,2 0 32 16,-1 1-17-16,-1 1-10 0,2-1-12 0,1 0-12 15,-2 2 24-15,1 1 11 0,1 0-2 16,0 0-6-16,0 0 3 0,4 0 11 0,0 2-16 16,0 0 6-16,1 1 9 0,1-1-14 0,8 4 10 15,7 3 2-15,-7-3-21 0,2 4 20 16,1-3-7-16,1 0-5 0,1 3-18 0,-5-1 34 15,4 4-5-15,-4-3-7 0,1 0 2 0,2 3-19 16,-2 1 16-16,-2-1-17 0,0 1 31 16,0-1-33-16,-2 2 21 0,-2-2-2 0,1 1 3 15,-2-1-26-15,1 0 27 0,-1 3 7 0,-6-2-1 16,3 2-9-16,-5-2-7 0,0 0 6 16,0-14 8-16,0 14-7 0,0 0-32 0,0-1 1 15,0-2 4-15,-12 9-46 0,10-13-15 0,0-1-59 16,-1-2-89-16,-2-1 21 0,4-1-306 15,-2-1 47-15,1-2 55 0,-1-1 53 0,0-4-5 16,2 2 71-16,-5-10 12 0,1 0 5 16,-5-9-31-16,3-2 31 0</inkml:trace>
  <inkml:trace contextRef="#ctx0" brushRef="#br1" timeOffset="141540.49">3799 7899 288 0,'-1'-3'232'0,"1"3"-38"0,0 0-3 16,0 0-32-16,0 0 10 0,0 0-11 0,0 0-5 15,0 0-15-15,0 0 2 0,-10-21-14 0,7 19-2 16,3-1-17-16,-1 0-2 0,-1 2 3 16,0-1 0-16,2 0-29 0,-1 1 3 15,-1-1-3-15,1 0 13 0,1 1-18 0,-1 0-17 16,-2 1 15-16,2-2 16 0,1-1-29 0,-2 2 0 16,0 0 5-16,1-1-14 0,0 0 26 15,-2-1-24-15,3 1 19 0,-1 0-14 0,0-1 24 16,-2 0-1-16,3 2-18 0,-3-2-6 0,2 0 46 15,0 0-22-15,1 3 6 0,-1-1-5 16,-2-2-19-16,3 1 23 0,0 0-25 0,-1 2 6 16,-2-2 5-16,3 2-21 0,0-2 4 0,0 1-6 15,-1-1-15-15,1 2-16 0,0 0 17 16,0 0-2-16,1 0 3 0,-1 0-3 0,3 0-2 16,-2 0-7-16,2 3-4 0,-1-2 24 15,1 0 2-15,2-1-20 0,-1 2 23 0,0 1-7 16,8 7 3-16,-1-1 6 0,5 2-18 0,-3 0 9 15,6 4 10-15,-7-2-12 0,4 0 19 0,3 2-4 16,-1-2-15-16,3-4 15 0,-1 6-5 16,1 1-5-16,3-4-15 0,-2 2 6 0,1 2-4 15,-3-3 1-15,2 3-16 0,0-1-2 0,-2 0 19 16,1 1-9-16,0 1-9 0,1-3 12 16,0 2-8-16,-3 1-11 0,3 0 1 0,-1-3-9 15,-1 1 5-15,1 1 14 0,2-1-15 16,-1-2-3-16,0-1-6 0,-1-2 12 0,-1 1 3 15,-1-1-4-15,-1-2 9 0,-2-2-24 0,2 4 16 16,-5-2 5-16,2 0-6 0,-2-1-4 16,0 1-6-16,-3-2 9 0,-2 1-13 15,-2-2-10-15,8 1 7 0,-6 1 4 0,-3-1 1 16,0-1-11-16,3 2 13 0,-3-4 4 0,0 1-16 16,-1-1 22-16,1-2-9 0,-1 3-3 0,0 0 1 15,-1-3 5-15,1 1-11 0,1 1 10 16,-1 0-1-16,-1-1-5 0,1-1-12 0,-2 1 14 15,2 2-2-15,-1-3 2 0,0 0-3 0,0 2-2 16,-2-1 4-16,2 0-11 0,-2 1 14 16,2-2 1-16,-1 2-10 0,0 0 8 0,0 0 3 15,-1-2-15-15,2 1 9 0,-2 2 7 0,-1-3 0 16,3 0-15-16,-2 4 9 0,1-5 4 16,0 1 3-16,0 0-9 0,-2 1 15 0,2-2-5 15,0 1-1-15,-2 2-2 0,2-3 0 0,0 0-24 16,-2 0-12-16,0 0-14 0,0 0-21 15,0 0-41-15,0 0 12 0,0 0-60 0,0 0-32 16,5-4-30-16,-5 2-32 0,0 1-17 0,0-2 27 16,-1 0-154-16,1 1-45 0,0 0 5 15,-1-2 54-15,1 1 12 0,1 1 2 0,-1-4 68 16,0 3 8-16,0-4-17 0,1 3-12 0</inkml:trace>
  <inkml:trace contextRef="#ctx0" brushRef="#br1" timeOffset="141836.41">4722 8353 244 0,'0'-5'278'0,"2"-1"-37"0,-1 3-17 0,-1-1-36 0,1-1-38 16,-1 4 6-16,4-4-13 0,-3 4-9 16,-1 0-1-16,0 1-37 0,1 0 3 15,2 0-22-15,-2 1-13 0,-1 0 12 0,0 2-16 16,3 0-3-16,-1 0 11 0,-2-1-16 0,3 2-18 16,-2-1-3-16,1 2 9 0,-1-1 0 0,1 0-1 15,-2 0-9-15,3 0-7 0,-2 1 14 16,1 2 5-16,-1-5-18 0,1 4-1 15,-2-3 0-15,0 1 20 0,0 0 8 0,1-1-4 16,-1-3 27-16,0 0-8 0,0 0-3 0,0 7 19 16,0-7-23-16,0 8 2 0,-12 2-9 0,9-5 6 15,-1 0 7-15,-1-2-33 0,1 2-4 16,-7 5-16-16,1-5 0 0,1-1-55 0,-3-2-80 16,6 0 12-16,-2 1-328 0,0-1 17 15,-7 2 53-15,0 1 25 0,15-5 17 0,-12 0 37 16,6 0 24-16,6 0 5 0,0 0 51 0</inkml:trace>
  <inkml:trace contextRef="#ctx0" brushRef="#br1" timeOffset="142962.34">4963 8589 787 0,'-3'-2'277'16,"0"1"-29"-16,2-1 2 0,0-1 28 15,0 2-44-15,2 0-23 0,-4 1-22 0,3-1-8 16,-1-1-17-16,1 2 9 0,0-3-44 16,0 3-25-16,0 0-6 0,1 0-32 0,-1 1 0 15,3 3 24-15,-1-3-12 0,-2-1-6 0,0 0-6 16,23 15-5-16,-14-9 30 0,4 2-29 16,0 2 28-16,0-3-12 0,1 2-25 0,-5-5 8 15,2 5-13-15,-1-2-10 0,-2-5 9 0,-1 4-2 16,-2 0 2-16,2-2-27 0,-2-2 12 15,-1 2 0-15,-1-2 1 0,1-2-28 0,-2 3-2 16,1 0 31-16,-1-2-18 0,0 1 8 0,-1-1 0 16,-1-1 5-16,1 0-11 0,-1 0 22 15,0 0-26-15,-1-1 5 0,-2-1 0 0,3-2 2 16,-2 0-16-16,-1-2 3 0,2 2 8 16,-3-11-14-16,0 4 25 0,0 0-16 0,3 1 4 15,-1 0 3-15,0 3 8 0,2 0-20 0,-1 0-5 16,-1 3 18-16,0-2 8 0,2 4-1 0,0-3 0 15,0 1-22-15,-2 3 7 0,2-2 6 16,0 3 0-16,0 0-2 0,0 0-9 0,0 0-3 16,0 0 8-16,11-4-11 0,-7 5 5 15,-3 2-15-15,2-1 22 0,1-1-34 0,0 0 8 16,-1 1 20-16,1-1-5 0,1 2 4 16,-1-1 8-16,-3-1-18 0,3 0-5 0,0 0 0 15,-1 2-1-15,-1-3 22 0,1 3-13 0,-1-3 4 16,0 2 18-16,-1-2-12 0,-1 0-8 15,0 0 0-15,0 0 15 0,0 0-11 0,0 0 0 16,0 0 0-16,6-13 8 0,-7 7-7 0,1 2-4 16,0-1 4-16,-1-2-17 0,-2 2 18 15,3-3-17-15,0 1-13 0,0 7 29 0,0 0-2 16,0-9 1-16,0 0-14 0,0 9 14 16,0-8-3-16,0 8-1 0,0-7-20 0,0 7 10 15,0 0 14-15,0-9-4 0,8 0-21 16,-6 9 1-16,2 0 9 0,1 2 15 0,1-1-18 15,-3 0 21-15,11 8 2 0,1-1-15 0,-5-4 2 16,-3 3 11-16,1-3 9 0,5 4-1 0,-6-2-28 16,1 1 17-16,-1-2-8 0,-1 1-22 15,2-3-11-15,-5 1-1 0,1-1-7 0,1-1 3 16,1 1-117-16,-3 0-30 0,1-2-34 0,-1 1 22 16,0-1-163-16,1-1-110 0,0 1 37 15,-2-1 45-15,1 0 33 0,-3 0 26 0,0 0 22 16,0 0-42-16,8 0 53 0,-8 0 32 15</inkml:trace>
  <inkml:trace contextRef="#ctx0" brushRef="#br1" timeOffset="143626.29">5391 8334 857 0,'-4'-7'306'0,"-5"-5"-23"16,2 1-11-16,1 4-18 0,3-1 0 0,-3 2-28 15,2 0-28-15,1 2 26 0,0 1-24 16,-1-1-8-16,2 1-32 0,-1 0 12 0,-1 1-15 16,2 1-19-16,2 1-21 0,0 0-16 15,0 0 8-15,-8 0-38 0,8 0-9 0,-16 13 0 16,7-3 17-16,1 3-20 0,1 2 13 0,1-4 3 16,4 0-9-16,-1 0-19 0,-1 7 5 0,4-11-23 15,0 3 10-15,0 4-24 0,10 15 20 16,-2-14-10-16,-3-4-6 0,2 2 11 15,2-5-6-15,-2-4-12 0,-1 0 15 0,4-1 1 16,-4-1-13-16,-6-2-16 0,6 0-5 0,7 0 20 16,13-14-3-16,-14 6-3 0,-1-4-9 15,-2 4-5-15,-2 1 25 0,-3-1-8 0,0 0-16 16,-1-1 12-16,-2 3 0 0,0 0-1 0,-1-1-2 16,0 7-19-16,0-7-3 0,0-4 24 15,-17-12 4-15,11 9-19 0,-1 3 16 0,0 3 12 16,2 1 1-16,-4-4 10 0,5 4-11 0,-1 1 0 15,3 1-1-15,0 2-10 0,1 0-11 16,1 3 23-16,0 0-8 0,0 0-9 0,0 0 5 16,0 0 8-16,0 0-2 0,0 0-6 15,15-4-3-15,-11 7-10 0,2 1 2 0,8 4 9 16,-1 0 1-16,0 2-12 0,1 0-1 16,0 0-9-16,1 1 24 0,1-2-9 0,-1 2-7 15,1-3 2-15,-1 2 15 0,0-1-16 0,1 2 21 16,0-1 0-16,0 3-8 0,-1-3-1 0,0-1 3 15,1 0-14-15,-4 0 0 0,-1 0-6 16,3 0 15-16,-3 1-3 0,-2-1 11 0,-2-3 1 16,-3 1 4-16,2 0-23 0,-2-2-2 0,-4 1 12 15,2 1 1-15,1-3 15 0,-3 2-3 16,0-6 1-16,0 0-1 0,0 10-19 0,0 1 0 16,-16 11 4-16,10-17-37 0,0 1-3 0,-1-2-29 15,1-1-22-15,1 0 9 0,-2-2-121 0,2-1-64 16,5 0 24-16,0 0-293 0,0 0 54 15,-8 0 37-15,8 0 37 0,0 0 38 0,-15-9 21 16,13 1 5-16,2 6-15 0,-3-5 58 0,2 1-20 16,1 1 47-16</inkml:trace>
  <inkml:trace contextRef="#ctx0" brushRef="#br1" timeOffset="144000.26">5766 7970 412 0,'-3'-4'385'0,"0"0"-18"16,-4-9-28-16,1 5-44 0,2 2-37 15,0 2-32-15,1 0 56 0,2 1-23 0,0 2-30 16,-2-2-35-16,2 2-22 0,-2 2 9 0,1 0-19 15,-1 2-17-15,0 3-28 0,-5 8 10 16,1-1-17-16,1 3 6 0,1-1-12 0,1 3-18 16,4 0-6-16,-2 5-7 0,2-1-2 15,0-11-5-15,0 5-18 0,0 2-6 0,13 20-19 16,-5-21 4-16,2-4-8 0,0-1-16 0,1-1-36 16,4-4 12-16,2 0 3 0,-3-4-56 15,-1-3-20-15,-13 0-38 0,15 0-7 0,0 0-25 16,17-16-33-16,-17 9-52 0,0-1 21 0,-2-3-113 15,2-3-78-15,-3 3 22 0,-3-2 8 16,-2 5 23-16,-1-2 38 0,-3 2-3 0,4-7 51 16,-3 2 33-16</inkml:trace>
  <inkml:trace contextRef="#ctx0" brushRef="#br1" timeOffset="144424.24">5973 7910 653 0,'-2'-7'320'0,"0"0"-23"0,0 2 13 15,-1-1-51-15,-4-9 17 0,4 7-43 0,-1 1-26 16,0 1-24-16,1 2-20 0,1 0 20 0,-2 2-15 16,1 4-13-16,-1-2-1 0,-1 1-54 15,2 1 18-15,3-2-4 0,-6 8-5 0,4-3-37 16,0 2 22-16,0 1-25 0,1-2 8 16,1 2-12-16,0 1-4 0,0-9-19 15,0 13 5-15,0 0 2 0,14 12-25 0,-5-12 15 16,-2-5-2-16,0-3-5 0,-3 0 3 0,3-4-12 15,0 1-8-15,-7-2-16 0,0 0 5 16,9 0-5-16,-4 0 12 0,2 0-13 0,5-12 0 16,-1 3 0-16,-3 0-4 0,0 4 18 15,-5-2-17-15,1-1 6 0,-2-1-9 0,-2 4 10 16,0-2-4-16,1-1-6 0,-1 8 13 0,0 0 12 16,0-10-3-16,0 2-13 0,-17-12 28 15,8 9 1-15,0 3-5 0,2 3 16 0,-1 3-15 16,2 0-12-16,-1 2 14 0,7 0-39 0,0 0 21 15,-9 0 4-15,1 0-18 0,-11 17-37 16,9-10 4-16,4-2-90 0,2-2-5 0,-1 2-64 16,0-2-39-16,3 0 21 0,1 2-207 15,-1-4-63-15,-2 0 78 0,3-1 7 0,1 0 40 16,0-2 16-16,1 2 10 0,0-5 70 0,2 2-60 16,-1 2 15-16</inkml:trace>
  <inkml:trace contextRef="#ctx0" brushRef="#br1" timeOffset="144860.24">6040 7617 570 0,'-3'-4'381'16,"1"1"-44"-16,-2 0-4 0,2 2-42 15,-2-2-2-15,-1 0-36 0,1 2-30 0,2 0-2 16,-2 1-18-16,-1 0-30 0,1 0-6 0,-1 2-12 15,1 1-25-15,-1 1 6 0,0 0-17 16,2 2-6-16,0-2-8 0,0 2-10 0,1-2-15 16,1 1 6-16,2 3-11 0,1-3-17 15,-2 3-6-15,14 9 10 0,-5-7-13 0,0-3-2 16,5 1-4-16,0-5-5 0,-3-2-38 0,1 1 33 16,7 2-28-16,-19-4-6 0,13 0 5 15,-2 0-11-15,1 0-4 0,-2 0-12 0,-2 0 17 16,-1 0-17-16,0 0 20 0,7-11-16 0,-9 11 22 15,-1-2-8-15,1 1-8 0,0-1-5 16,-5 2 19-16,0 0-2 0,0 0 18 0,0 0-7 16,11 13-14-16,-9-9 20 0,-2 3-9 0,1-4 2 15,0 4-20-15,-1-3 31 0,0 3-18 16,0-3 25-16,0 2-32 0,2 1-7 0,-2-2 1 16,1 1-63-16,-1-6-34 0,0 0-44 0,0 0-31 15,0 8-33-15,0-8 20 0,0 0-201 16,0 7-47-16,-14 2 34 0,12-8 30 0,-3 1 44 15,3-2-3-15,-1-1 36 0,1 0 7 16,-2 0 0-16,4-2 57 0</inkml:trace>
  <inkml:trace contextRef="#ctx0" brushRef="#br1" timeOffset="145464.18">6352 7221 1017 0,'-2'-10'328'0,"-1"5"-25"0,1-1-27 16,-2 1-42-16,-1 2-28 0,1-2 32 0,-2 3-3 15,-1 1-15-15,1-1-26 0,0-1-33 16,-1 3 17-16,1 0-11 0,-2 0-24 0,-2 0 0 15,-13 14-2-15,8-5-13 0,1-1-12 0,3 3-12 16,0 3 1-16,2-3-6 0,-1 3-6 0,4 0-13 16,0 4-3-16,1 1 1 0,5-4-7 15,0-8-8-15,0 9-10 0,0-1-7 0,16 21-1 16,-7-15-4-16,3-1 5 0,4-2-14 0,-3 0 1 16,4-5-5-16,-1 2-7 0,5-3-10 15,-3-2-8-15,-2-2-9 0,3-1-17 0,-2-3 7 16,0 0-2-16,-2-2-35 0,-15-2 11 0,13 0 0 15,0 0-8-15,15-17 3 0,-14 10 5 16,-1-2 5-16,-2 0 8 0,2-2 0 0,-8 1-2 16,-1 2-14-16,0-2 31 0,0 2 6 15,-3-1 2-15,0 1-11 0,-1 8 34 16,0-9-7-16,0 2-7 0,0-8 23 0,0-1 7 16,0-1 10-16,-10-11 14 0,7 17-1 0,-2 6-8 15,4-2-3-15,-4 1 9 0,2 2-4 0,0 0-12 16,-1 1-2-16,0 2 8 0,0 1-9 0,-1-2-10 15,1 4 16-15,4-2-4 0,0 0-13 16,-22 9 5-16,11 1-21 0,-3 1 13 0,5 3-3 16,0-1-3-16,-5 1 1 0,6 2-20 0,2-1-17 15,-3-4-15-15,2 5-31 0,2-6-45 16,1-1 10-16,0-2-137 0,1-3-65 0,-1 2 27 16,-1-3-268-16,1 3 44 0,-1-4 56 15,2-1 27-15,-3 1 9 0,1 1 74 0,-4-2 12 16,-9 1 15-16,-5 0 25 0,1 5 13 0,-2-4 20 15</inkml:trace>
  <inkml:trace contextRef="#ctx0" brushRef="#br1" timeOffset="146368.12">4042 8039 589 0,'0'0'241'0,"0"0"-18"0,-13 0-20 15,13 0-24-15,0 0-16 0,0 0-4 0,0 0-13 16,0 0 7-16,0 0-12 0,0 0-12 16,0 0 9-16,0 0-19 0,0 0-7 0,0 0-24 15,0 0-3-15,0 0-3 0,0 0 5 16,0 0 23-16,0 0-57 0,0 0 38 0,0 0-6 16,0 0-28-16,0 0 0 0,0 0 14 0,-21 13-22 15,21-9 13-15,-3 1 0 0,2 1-13 16,-1 0 10-16,-4 9-6 0,-3-3 8 0,4-1 13 15,-3 2-7-15,1-3-6 0,-5 1 4 0,6-3-5 16,-2-1 14-16,2-3-16 0,-3 1-2 16,2-3-2-16,1 2-21 0,2-1 14 0,-1-1 11 15,-2 0-21-15,0-2 2 0,1 1-3 16,-11 1-37-16,-1 4 23 0,5-3-28 0,2-1-8 16,-6 3 1-16,2-1-50 0,3-2-18 0,1 3-24 15,2-1-18-15,1-1-31 0,2 0-35 0,-3-1-49 16,5 0 19-16,0 1-244 0,2-2 48 15,-1 3 32-15,2-1 2 0,1-3 65 0,0 0 4 16,0 0 22-16,0 0 23 0,0 8-14 16</inkml:trace>
  <inkml:trace contextRef="#ctx0" brushRef="#br1" timeOffset="147065.07">4171 8424 640 0,'4'-1'303'0,"-3"-1"-17"16,-1-2-30-16,0 3-31 0,1-1-33 0,-1 0 16 15,-1 1-42-15,0-1-3 0,0-1-3 16,-3 1-6-16,3 2-48 0,-2-1 31 0,-2 1 2 16,1 0-21-16,-1 0 1 0,0 0-14 15,-1 0-1-15,-1 1-11 0,2-1 15 0,5 0-12 16,-8 0-16-16,8 0 4 0,-25 12-4 0,11-5-11 16,2 0-7-16,1 0-16 0,-1-1 11 15,6 1-42-15,-3 2 35 0,-3 2-17 0,3-2 11 16,2 2-7-16,0-3-6 0,5 2-14 0,-2-3 4 15,0 0 3-15,2-1-23 0,2 0 19 16,0-6 2-16,0 0-3 0,0 10 12 0,15 14-18 16,-5-12 11-16,3-1 1 0,1-1-18 0,0-2-18 15,0-1 8-15,0-1 15 0,4-1-10 16,-3 0-2-16,-3-3 0 0,-2-2 5 0,2 0-21 16,-2 0 5-16,-10 0 27 0,6 0-18 15,7 0-17-15,14-12 26 0,-13 5-1 0,-2 1-9 16,-4 2 14-16,-1-3-29 0,-2 0-6 15,5-3 20-15,-2 1 6 0,-2 0-22 0,-3 1 34 16,-1 2-32-16,1-2 12 0,-2 0 18 0,-1 1-15 16,0 3 12-16,1-2 7 0,-1 6-4 0,0 0 7 15,0-9 16-15,0 1-19 0,0 8 4 0,0-7-9 16,-10-5-5-16,8 8-3 0,0 0 14 16,0 0-3-16,-3 2-21 0,1-2-8 0,-1 3 19 15,1-1 14-15,-1 1-8 0,0 1-7 0,-2 0-6 16,7 0 15-16,0 0-8 0,-7 0-18 15,-15 12 19-15,10-5-22 0,2 6 27 0,4-5-10 16,-2-1 9-16,3 2-35 0,-3 2 22 0,3-2-12 16,1 0 1-16,3 0-54 0,-1-1-48 15,-1-2-20-15,0-2-80 0,2 2 22 0,0-2-223 16,0 0-25-16,-1 1 22 0,1 0 44 0,0-2 10 16,-1-2 30-16,2 2 33 0,-1-2 3 15,0 1 34-15,-3-1 33 0</inkml:trace>
  <inkml:trace contextRef="#ctx0" brushRef="#br1" timeOffset="148790.98">3551 7811 670 0,'4'-1'209'0,"0"0"-42"0,-2 1-7 0,1 0-24 15,-2 0-6-15,2 0 10 0,-1 0-7 0,1 0-31 16,-1 1 4-16,1-1-14 0,-2 1 14 0,1-1-11 15,-1 0-2-15,1 0-12 0,0 2 4 16,-1-4 15-16,-1 4-27 0,4-2-14 0,-3 0 10 16,-1 0-8-16,1 0 26 0,1 0-33 15,-1 2 1-15,-1-1 32 0,1 2-1 0,-1-1-5 16,0-1-2-16,0 4 4 0,0-2 16 0,0 0-33 16,-2 1-8-16,2 0-5 0,-3 1-6 15,2-2 39-15,-3 3-3 0,3-2-16 0,-1 1 0 16,0 1-2-16,-7 8 11 0,2-4 2 15,4-5-12-15,-1 2-11 0,-1 1 24 0,1-1-11 16,0-1-5-16,-2 8-11 0,-5-1 6 0,4-4-5 16,3 1 19-16,0-2-21 0,-1-1 4 0,1 0 9 15,1-3-4-15,-5 9-15 0,1-4 22 16,3-3-8-16,-2 1-1 0,2-2-10 0,-6 5 4 16,0 0-7-16,1 1 6 0,0 0-4 15,0 0 0-15,1-1-4 0,-2 4-1 0,0-1 12 16,1-4-13-16,-2 2-18 0,1 0 8 0,3-2-4 15,-1-3 4-15,3 1 1 0,-3-1-1 16,3 0-20-16,0-2 16 0,1 0-4 0,-5 7 5 16,2-4-10-16,-5 3 2 0,6-2 8 0,-5 1 2 15,-1 2 6-15,0 1-32 0,1 1 14 16,-1-2 1-16,2 3-12 0,-3 0 6 0,2-3 7 16,0 0 0-16,0 0-8 0,1 0 11 0,-3 0-3 15,4-1-12-15,1-2 0 0,3 1-7 16,-1-2 27-16,-2-3-31 0,3 3 9 0,1-3 3 15,1 2 8-15,0-4-7 0,-1 4-4 0,0-2 18 16,-1 2-8-16,-3 5-13 0,2-2-3 16,-3 2-8-16,0-2 13 0,4-2 5 0,-2 1-10 15,0 2 17-15,-5 0-25 0,2-1 15 16,2 0-16-16,-2 0 31 0,2 0-18 0,1-1-9 16,-2 2 1-16,0-2 22 0,1-1-22 0,-2 3-1 15,1-5 12-15,3 1-1 0,-2 1-19 16,-1 4 4-16,-1-1 1 0,-2 1 22 0,1-1-15 15,-3-1-3-15,5-2 16 0,0 0-9 16,-1 4-5-16,2-4 1 0,-1 0 3 0,-1 3-12 16,1-5 18-16,4 3-10 0,-2-5 3 0,3 2 13 15,-1-1 1-15,2 0-21 0,-1-1 3 0,1-2 22 16,-1 2-35-16,2 1 35 0,-2-2-14 0,1 0-3 16,1 1-8-16,-3 0 10 0,3-2 0 15,0 2-14-15,-1 1 18 0,-1-2-21 0,2-1 3 16,-1 0 2-16,1-1 11 0,-2 5 9 15,1-4-15-15,1 0-4 0,-3 1 4 0,2-1-16 16,-1 2 22-16,2-3 1 0,-1 0 1 0,1 2-1 16,0-1-18-16,0 0 5 0,0 2 9 0,0-1-2 15,-3 0-17-15,2-2 24 0,1 1-21 16,1 1 6-16,-2-2 10 0,3 0-18 0,0 0 1 16,0 0 19-16,0 0-4 0,-6 0 4 0,6 0-12 15,0 0-7-15,0 0-5 0,-8 0 23 16,8 0-10-16,0 0 0 0,-14 11-1 0,13-11 9 15,1 0-17-15,0 0 0 0,0 0 10 16,0 0 15-16,0 0-8 0,0 0-1 0,0 0-11 16,-13-11 8-16,10 8-8 0,2-3 0 0,1 5 18 15,0-1-12-15,-2-4 6 0,2 3-13 0,0-3 20 16,0 2-3-16,0 0-7 0,0 0-6 16,2 1 10-16,-2 3-6 0,0 0 4 0,0-8-4 15,0 8 0-15,0-8 6 0,0 8 0 16,0-9 6-16,9-3 4 0,-9 7-3 0,1 4-12 15,0-1-6-15,-1 2 4 0,0 0 11 0,0 0-4 16,0 0 13-16,0 0-10 0,0-8 4 0,0 8-4 16,0 0-14-16,0 0 1 0,0 0 15 15,0-8-7-15,0 8 0 0,0 0 1 0,6-8 0 16,-6 8 5-16,-2 0 5 0,2-2-3 16,0 5-13-16,0-3 13 0,-2 4-2 0,2-1 9 15,0-2-9-15,-4 4 11 0,3-1-19 0,-1-2-1 16,0 3 12-16,2-1 8 0,-2 0-17 0,1 0 21 15,0 3-19-15,1-3 5 0,-2 2 20 16,1 1-9-16,0-2-10 0,0 2-12 0,-1 0 30 16,2-1-1-16,0 1-17 0,-2 0 3 0,2 1-8 15,0-8 10-15,0 0-3 0,0 10-21 16,0-2 35-16,0-1-5 0,0-7-25 0,13 17 5 16,-9-12 14-16,1-3-11 0,-1-1 17 0,1 2 1 15,1-2-11-15,-1 1-7 0,2-2 8 16,-7 0-16-16,0 0 5 0,7 0-5 0,1 0-12 15,-8 0-26-15,16-13-30 0,-12 10-67 0,2 2 13 16,-3-2-169-16,2 2 26 0,-2-2-304 16,1 0-29-16,-2 2 88 0,1 0 44 0,1-4 34 15,1 3 46-15,-3-2 42 0,3-1 9 0,-1 3 40 16,1-4-34-16,4-5 52 0,-2-3 30 0</inkml:trace>
  <inkml:trace contextRef="#ctx0" brushRef="#br1" timeOffset="150334.89">1977 8775 779 0,'0'0'269'0,"0"0"-5"0,0 0-7 0,0 0-30 15,0 0-37-15,0 0 3 0,-14 0-28 0,14 0-16 16,0 0-10-16,0 0-26 0,0 0 24 0,0 0-42 16,0 0-20-16,0 0 15 0,0 0 2 0,0 0-4 15,0 0 10-15,7 25-3 0,-3-24-36 16,9 7 20-16,-2-2-19 0,-1-2 12 0,3 3-25 15,-4-3-12-15,2 5-1 0,-1-5-2 16,-3 0-4-16,-1 2 6 0,1-2 5 0,0 0-25 16,-2 0 12-16,-1-1-1 0,-3 1 11 0,3-1-5 15,-1-1-3-15,0 4 1 0,-3-3-5 16,2 1 19-16,1-1 4 0,-2-3 13 0,-1 4-14 16,1-1-1-16,-1-3-29 0,0 0 36 0,-2-1-6 15,0-3-27-15,0 3 5 0,1-1 24 0,-1-4-24 16,0 3 18-16,-1-3 0 0,-3-6-20 15,-1-5-9-15,4 2 22 0,-3 0-13 16,3 6 3-16,-1 0 9 0,2 0-10 0,1 0 8 16,0 0-14-16,0 4 1 0,1 1 0 15,0 0-1-15,0 1 16 0,0 3-23 0,0 0-2 16,0 0-13-16,0-8 14 0,0 8-23 0,0 0 14 16,0-6 2-16,0 6 0 0,11-10 14 15,-8 9 2-15,1 1-29 0,-2 0 17 0,2 0 5 16,0 3-3-16,-1-3-1 0,1 1-5 15,0 0-16-15,0 0 24 0,-1 5-2 0,-1-4-10 16,1-2-5-16,0 1 17 0,1 1-5 0,-2 2 7 16,0-3-18-16,-1 0 0 0,2 1 17 15,-2-1-10-15,1 1-7 0,-1-1 4 16,0 0 11-16,-1-1-7 0,-1-1-9 0,1-2 23 16,-1 0-19-16,-1 2 13 0,1-2 3 0,0-2-28 15,-1 1 23-15,0-2 0 0,1 3-8 0,-2-3-10 16,2-1 16-16,-3 3 3 0,2-3-6 0,0 2-2 15,0 1 0-15,0 0 3 0,1-2-7 16,-1 2 0-16,0 0-15 0,1 2 8 16,0 0 9-16,1-3-7 0,0 4 1 0,0 1 1 15,0 0 11-15,0 0-9 0,2-3 18 0,0 2-2 16,1 1-20-16,1 1 12 0,-1-1 1 0,2 2-32 16,-1-1 35-16,-1 0 3 0,3 2-15 15,0 0-7-15,-1 0 20 0,1 1 2 0,7 6-38 16,-2-6 27-16,0 5-26 0,-1 1 25 15,-3-2 10-15,-1-2-3 0,2-1-8 0,-4 3-17 16,1-1 22-16,-3-6-28 0,3 2-16 0,-2 1-18 16,0-3 18-16,1 2 5 0,-2 1-51 0,0-1-2 15,1 0-52-15,-1 1-1 0,2-1-14 16,-2-2-20-16,-1 2-3 0,0 0-17 0,1-1-25 16,-1 1 19-16,0-2-169 0,2 1-22 0,-3-2-4 15,2 2 45-15,0-2 23 0,-2 0 28 16,0 0 11-16,0 0 20 0,0 0-1 0</inkml:trace>
  <inkml:trace contextRef="#ctx0" brushRef="#br1" timeOffset="151077.84">2273 8558 747 0,'-2'-6'246'0,"1"4"-7"0,0-4-26 15,1 2-19-15,0-2 5 0,-3 2-2 0,3 0-34 16,-3 0 17-16,3 0-15 0,-2 0-13 0,1 0 9 16,0 1-5-16,-1-1-26 0,1-1-16 0,0 3-10 15,0 0-5-15,-1-2-12 0,1 2 30 16,0 0-29-16,-1 1 23 0,0 1-12 0,0 0-17 16,0 1-1-16,1-1-13 0,-3 1-25 15,4 0 7-15,-3 2-3 0,1 0 11 0,1-1-8 16,-1 1-16-16,1 2-11 0,0-1 15 0,1 3-40 15,2-3 33-15,0 2-3 0,-1-1-7 16,8 9-4-16,-4-4 24 0,5 4-25 0,-3-8-8 16,0 0-12-16,-1 0 13 0,0-2-4 0,-1 0 1 15,0-1-4-15,1 0 19 0,-1-2-9 16,0 2-10-16,-1-2-7 0,1-1 0 0,-1 0-20 16,3 0 3-16,-7 0 12 0,0 0 2 0,0 0-35 15,5 0 22-15,6-11-11 0,-7 7 21 16,-1 0-6-16,-2-3 2 0,0 1 1 15,1 1 1-15,-2-2 6 0,0 2-1 0,0 5 2 16,0 0-7-16,0-9 12 0,0 0-24 0,-12-13 1 16,6 13 31-16,2 0 11 0,-1 5 0 15,3-3-28-15,-1 5 2 0,-1-4 14 0,2 4 0 16,1-1-22-16,-1 1 2 0,0-1 36 0,0 2-18 16,0-2 1-16,1 0-2 0,-1 2 13 15,2-1-15-15,-2 2 2 0,1 0 8 0,1 0 0 16,0 0 0-16,-1 3 7 0,2 0-21 0,0 0 6 15,1-1 20-15,-1 2-15 0,1-1-5 16,1 0 6-16,1 2-11 0,-2-2 20 0,9 7-12 16,0-1 0-16,1-1-3 0,2 0-10 0,-1 2 0 15,0-2 2-15,0 2 6 0,0 0 0 16,0-1-1-16,0 2 1 0,1-1 11 0,-1 1 2 16,0 3-23-16,-1-4 8 0,0-2 4 0,-2 3-8 15,-4-1-5-15,3 3 23 0,1-2-1 16,-2 0-13-16,0 0 17 0,0-1-14 0,-3-1 12 15,0 0-14-15,-3-2-1 0,-1 0 13 0,2-2 18 16,-2 1-21-16,1 0-3 0,-2-1 18 0,0 1-33 16,0-6 25-16,0 0-13 0,0 8-13 15,0-3 0-15,0-5-87 0,-14 18-21 0,2-5-28 16,2-8-40-16,3 4 16 0,0-8-192 16,0 2-67-16,2 1-13 0,0-4 69 0,2 2 7 15,0-2 47-15,-2 0-31 0,5 0 25 0,0 0 44 16,0 0 32-16</inkml:trace>
  <inkml:trace contextRef="#ctx0" brushRef="#br1" timeOffset="151578.81">2494 8319 299 0,'-3'-4'366'0,"3"1"-59"16,-2 0-41-16,0 2-15 0,0-2 5 0,2 0-46 16,0 3-19-16,-3 0 28 0,3 0-63 0,-2 2 10 15,-2 2 3-15,1-1-41 0,0-1-11 16,1 4-13-16,0-3-12 0,0 4 50 0,0-3-14 15,-5 11-47-15,5-5-9 0,2-2-6 16,0-1-9-16,0-7 31 0,0 0-6 0,0 8-15 16,0-2 12-16,11 6-19 0,-7-8 10 0,3-2-17 15,0-1 19-15,7 7-30 0,-1-6-5 16,-1 1-18-16,-2-1-7 0,1-2 19 0,-4 1-10 16,2-1 3-16,-3 1-10 0,1-1-25 0,-1 1 41 15,2-1-8-15,6 6 11 0,-4-4-11 16,-2-1-1-16,-3 3-14 0,1-2 4 0,-2 2-10 15,0-1 6-15,-3 2-3 0,1-1-4 0,0 0 9 16,-1 2-22-16,0-2 22 0,-1 3-8 0,0-2 13 16,0-5 3-16,0 0-2 0,0 9-68 15,0-9-17-15,0 8-42 0,0-8-24 0,0 9-26 16,-12 2-35-16,9-9 19 0,1 0-197 16,-2-2-70-16,2 1-13 0,2-2 63 0,-2-1 65 15,2-2-2-15,0 3 27 0,0-4 12 0,-1 2-18 16,1 0 36-16</inkml:trace>
  <inkml:trace contextRef="#ctx0" brushRef="#br1" timeOffset="151886.79">2646 8323 331 0,'0'-3'401'0,"0"0"-52"15,1 1-29-15,-1 0-20 0,0 1-17 16,0 1-40-16,-1 0-13 0,2 1-28 0,1-1 12 15,-1 2-14-15,0 0-22 0,2 0-19 0,2-1-24 16,-1 2-4-16,2 1 0 0,7 4-15 16,1 4-13-16,-1-4-15 0,0 2-6 0,-1-3-10 15,-3 0-6-15,3 1-2 0,-2 0-28 16,-1 3 10-16,-1-2 10 0,0-2-16 0,-5-2-23 16,2 0 21-16,-2 0-24 0,1-2-6 0,-3 0 3 15,-1 0-22-15,2 1 3 0,0-2-75 0,-2 3-41 16,0-5-10-16,0 0-28 0,0 0-28 0,0 0-16 15,0 0 18-15,-12 4-158 0,7-4-55 16,1-2-5-16,-2 1 59 0,1-2 15 0,-2 0 24 16,-6-1-17-16,-3-7 61 0,-1 1 9 15</inkml:trace>
  <inkml:trace contextRef="#ctx0" brushRef="#br1" timeOffset="152074.78">2590 8217 862 0,'0'-6'315'0,"-2"1"-4"0,0 0-22 15,1 0-36-15,-1 0-30 0,0 2 14 0,0-2-27 16,0 0-24-16,2 2-20 0,-1-1-18 16,-1 2-17-16,-1-1-29 0,3 1-10 0,0-3-10 15,-2 4-33-15,2 1-82 0,0 0-18 16,0 0-50-16,0 0-50 0,5-3 15 0,-5 4-208 16,3-1-46-16,-3 2 20 0,4-1 5 0,-2 0 15 15,1 1 67-15,1 0 14 0,1-4-8 16</inkml:trace>
  <inkml:trace contextRef="#ctx0" brushRef="#br1" timeOffset="152625.75">2712 8171 784 0,'4'4'278'0,"9"5"-30"16,-5-4-19-16,1 0 12 0,-2 0-63 0,2 0 7 15,3 3-8-15,-2-1-7 0,0-2 3 16,-3 0-10-16,6 3-7 0,-2-1-20 0,-3-3-16 15,-3 1 18-15,9 5-20 0,-7-4-7 0,0 0-3 16,-1-1-14-16,0-1-20 0,-2 1 10 16,0-1-6-16,-1-2-24 0,1 2-8 0,-2-1 18 15,1 0 7-15,-1 1-11 0,0-2-6 0,0 0 2 16,0 0 29-16,-1 0-9 0,-1 0 6 16,2-1 11-16,-2-1-27 0,3 0 8 0,-3 0-22 15,-3-1 14-15,2-1-12 0,0-2 13 0,-2 2-13 16,2-4 1-16,-2 2-20 0,1-3 7 0,-3-7 4 15,0-1-9-15,-1 1 0 0,0-2-11 16,2 5-2-16,0-1-8 0,1-4 8 0,-1 5 1 16,1 2-1-16,1 3-4 0,0 0-11 15,1 0 1-15,0 1 5 0,1 1-6 16,-2 0-16-16,2 1 12 0,0 3 3 0,0 0 1 16,0 0-4-16,0 0-7 0,0 0 8 0,12-8-17 15,-8 8 19-15,1 2-3 0,0-1 5 16,1 0-16-16,-2 3 8 0,1-1-4 15,8 5 6-15,0 3-5 0,-7-4-3 0,1 0-2 16,2 6 3-16,1-3 6 0,-4 0 0 16,1-2 0-16,-3-1 3 0,0 0 3 0,6 7-1 0,-5-4-19 15,0-2 0-15,-1-3 5 0,0 1-9 16,0-2-6-16,-2-1 7 0,0 0-18 0,0-2-9 16,0 1-11-16,2 0-15 0,-1-2-4 0,-2 2 6 15,2-2-86-15,-2 0-26 0,-1 0-64 16,0 0-49-16,0 0 30 0,0 0-204 0,0 0-40 15,0-12 89-15,-1 8 21 0,-1 2 31 16,1-3 31-16,0 0 24 0,1 0 22 16,-2 0 28-16,4-3 11 0</inkml:trace>
  <inkml:trace contextRef="#ctx0" brushRef="#br1" timeOffset="153252.71">3026 7903 746 0,'-2'-7'281'0,"2"3"-1"15,-2-2-60-15,2 3 5 0,0-2-40 0,-1 4 0 16,-1-2 0-16,0-1-29 0,-2 1-17 16,3 2 29-16,-3-1-47 0,0 0-11 0,0 1-13 15,2 1-10-15,-2-2-8 0,1 2 48 0,-1-2-7 16,2 4 5-16,-2-2-14 0,0 2-12 0,1-1-10 15,3-1 8-15,0 0-10 0,0 0-3 0,-13 11-16 16,10-7 18-16,-1 3 3 0,-1 8-31 16,0 0 11-16,1-2-9 0,3-1-7 0,0-1-13 15,1 1-2-15,0-2 14 0,0 2-5 16,15 16-6-16,-7-14 3 0,-2-1-5 0,3 0-2 16,0-6-6-16,2 1-12 0,2-1-2 0,0 3 9 15,-2-6 1-15,2-1-12 0,-3 0-5 16,-1-2 4-16,0-1-7 0,-9 0-5 15,8 0-6-15,-2 0 17 0,2 0-16 0,3 0-8 16,15-17 5-16,-13 11-11 0,3-5 12 0,-9 5-6 16,-2 0-8-16,-1-4 5 0,-3 5 25 15,2-2-14-15,-2 1-4 0,-1 1-10 0,1-2 31 16,-1 1-6-16,2-1-20 0,-2 7 8 0,0 0-8 16,0-8 1-16,0 0 29 0,0-4-9 15,-13-7 0-15,8 9 18 0,-3-2-13 0,0 5-10 16,3 0 12-16,-1 0-1 0,1 4-17 15,-1 1-1-15,-1-3 1 0,7 5 1 0,0 0 21 0,-8 0-8 16,8 0-9-16,-9 0 6 0,3 0-12 16,6 0-1-16,-9 0 8 0,-1 13 4 0,6-9-6 15,0 0-7-15,1 2 21 0,1 1-10 0,-4 7-7 16,2-1 12-16,1-2-30 0,2 1 36 16,-2 6-16-16,2-3-6 0,1-4-14 0,0 1-21 15,0-12-14-15,0 9 6 0,0 1-121 16,0-4-38-16,0 2 18 0,0-8-250 0,0 8-61 15,0-8 25-15,0 8 48 0,0-8 51 0,0 9 7 16,0-9 55-16,0 7-37 0,12 3 70 0,-12-7 3 16,1 1 8-16</inkml:trace>
  <inkml:trace contextRef="#ctx0" brushRef="#br1" timeOffset="154824.6">3809 7547 558 0,'0'0'214'0,"0"0"-24"15,0 0-25-15,0 0-27 0,0 0 10 0,0 0-19 16,0 0-11-16,0 16 6 0,0-16-34 16,0 0 8-16,0 0 0 0,0 0-19 0,0 0 10 15,0 0 1-15,0 0-16 0,0 0 7 0,0 0-13 16,0 0-11-16,0 0 10 0,0 0 7 15,0 0-32-15,0 0 8 0,0 0 14 0,0 0-6 16,0 0-1-16,0 0-30 0,0 0 8 16,0 0-1-16,0 0-10 0,0 0 15 0,-2 4 35 15,6-7-35-15,-2 0 1 0,3 0 5 0,-1-1 4 16,9-7 20-16,-3-3-34 0,0 3 16 16,3-1-1-16,-3 0-3 0,2 0-19 0,1-2 11 15,-3 0-6-15,0 1 8 0,3-3-12 16,-3-2 4-16,2 0-3 0,2 1-2 0,-1-1 4 15,-1-1-7-15,1 1-2 0,4-3-2 0,-3 2-3 16,4-2-2-16,-3-3 19 0,3 3-5 0,2-3 23 16,-3 1-16-16,2-1-6 0,-1 0-4 15,3 1 15-15,-1-2 0 0,-2 3-26 0,0-2 7 16,-1 3 1-16,0 2 21 0,1 0-22 16,3 1 7-16,-2-2 5 0,0 2-20 0,0 0 19 15,3-3-4-15,-3 5-6 0,2-4-7 0,-1 0 17 16,-1 2-8-16,2-1-28 0,-2 1 13 0,1 1-9 15,-1-1 29-15,-2 2-20 0,1 3 5 0,-4-2-17 16,1 3 21-16,-6 0-7 0,1 5-10 16,1-3 21-16,-5 3-12 0,-2 2-20 15,1 0 16-15,0 3-9 0,-2-2-17 0,-1 1 17 16,2 1 3-16,-3-2 4 0,3 3-16 0,-2-2-2 16,0 2 17-16,1-3 8 0,-1 2-31 15,0 1 14-15,-1-1 11 0,0 1-10 0,1-2 17 16,1 2-3-16,-3-2-31 0,1 3 17 15,1-1 14-15,-1-1-13 0,0 1-17 0,-1 0 28 16,3 1-12-16,-2 0-11 0,0-2 5 16,-1 0-10-16,0 2 1 0,3-1-25 0,-3 1-9 0,1-1-48 15,-1 0-38-15,0-1-32 0,0 2-29 16,0 0-43-16,0 0 22 0,0 0-223 0,0 0-1 16,0 0 59-16,0 0-21 0,0 0 86 15,0-7 10-15,0 7 36 0,0 0 4 0,0 0 5 16</inkml:trace>
  <inkml:trace contextRef="#ctx0" brushRef="#br1" timeOffset="155622.57">4707 6532 568 0,'0'-9'251'16,"0"9"-22"-16,0 0-9 0,0-7 12 15,0 7-21-15,0-7-29 0,0 7 20 0,0 0-35 16,0 0-10-16,0-8-12 0,0 8-6 0,0 0-12 16,0 0 11-16,-13-10-24 0,13 10-16 0,-2 1 3 15,0 1-33-15,-3 1 12 0,1-1-3 16,0 2 5-16,-1 0-23 0,-7 5 24 0,-1-2-9 15,-1 2 3-15,1-1 8 0,0 1 5 16,-1-3-13-16,0 1 19 0,3-1-36 0,3-2 22 16,0 2-3-16,3-4-5 0,-1 1-18 0,2 0-5 15,1-2 9-15,-1 2-6 0,1-2-4 0,0-1-14 16,0 2 22-16,1-2-25 0,-1 1-7 16,2 1 16-16,0-2-11 0,-3 1 9 0,4-1 2 15,0 0-15-15,-1 0 5 0,2-1-5 16,3-1 8-16,-2 1-6 0,2-2-5 0,1-1 2 15,-1 1-7-15,13-6 2 0,-6 2-2 0,2-2-10 16,0 3 2-16,1-2 5 0,-3 2 4 16,-2 4 3-16,0-4-3 0,-1 3-19 0,6-3 6 15,-1 3 3-15,-3 1-13 0,-4 0 26 16,1 0-7-16,-2 0-7 0,0 1 10 0,1 1-6 16,-6 0-9-16,0 0 12 0,7 0-12 0,-1 0 4 15,-6 0-4-15,8 0 9 0,-1 0 8 16,-7 0-7-16,8 0-4 0,6 13-3 0,-11-8 13 15,7 6-12-15,-5-2 5 0,-1 0 13 16,-3 2-5-16,5 5-17 0,-4 1 10 0,-1-3 10 16,1-1-21-16,-2-2 9 0,1-1-2 0,0-2 7 15,5 11-6-15,-6-8-1 0,0 1 1 16,0-2-2-16,0-3 1 0,0-7-14 0,0 0 2 16,0 9 10-16,0-1-4 0,0-8 9 0,0 8-13 15,0-1 4-15,0-7 7 0,0 0 2 0,0 7 2 16,0-7 19-16,0 0-3 0,0 7-6 15,0-7 17-15,0 7-15 0,0-7 10 0,0 0-12 16,0 7 13-16,0-7-23 0,0 0 8 16,-12 9 4-16,9-9-5 0,2 0 7 0,-2 0-10 15,1-2-6-15,-2 2 18 0,0-2 16 0,0 1-9 16,-1 0 2-16,1-1 19 0,-1 1-22 16,1-2-17-16,-1 1 10 0,1 0-7 0,-2-1-7 15,1-1-3-15,0 1-1 0,-7-2 0 16,2 0-1-16,1 3 24 0,3-2-8 0,-1 2 7 15,2-1-5-15,-1-1 32 0,1 1-11 0,0-1-1 16,1 0 10-16,-9-4-42 0,5 0 30 16,-1 0-18-16,3 3 3 0,-4-5-2 0,2 2-3 15,3 2-27-15,1 1 24 0,0-1 1 16,0 3-31-16,4-1 1 0,-1 1-75 0,-4 2-19 16,5-2-35-16,-1 1-40 0,0-2 14 0,-1 4-121 15,0-2-47-15,-1-1-79 0,2 2 37 16,-3-2-247-16,3 3 87 0,-2 0 38 0,2-2 40 15,1 0 31-15,-3 2 28 0,-1-1 26 16,1-1 41-16,0 2-18 0,-1 0 75 0,0-2 10 16,-1 2 7-16</inkml:trace>
  <inkml:trace contextRef="#ctx0" brushRef="#br1" timeOffset="156686.5">3540 6411 740 0,'0'0'230'0,"0"0"-36"0,0 0 10 16,0 0-36-16,0-14 2 0,0 14 4 0,0 0-19 15,0 0-27-15,-22-20 17 0,19 19-18 0,1 0-25 16,-2-1 13-16,0 2 35 0,0 0-57 16,-1-1 33-16,1 1-27 0,1 0-8 0,-3 0-19 15,4 0 8-15,-2 0 2 0,0 0 2 16,4 0-22-16,0 0-10 0,0 0 18 0,-10 0-27 15,4 0 24-15,6 0-17 0,-17 15-4 0,13-12 22 16,-1 1-12-16,1 0 3 0,2 2-13 16,-2-2-2-16,0 0 9 0,0 0-13 0,1 1 3 15,1 0 3-15,-1 1-18 0,2-1-15 0,-3 1 20 16,4-1 3-16,0-5-3 0,0 0 25 0,0 10-28 16,0 4 18-16,0 3-2 0,17 13 1 15,-12-13-11-15,4-3 3 0,0 1-2 0,0 0 1 16,-3-2-5-16,7-1 12 0,-1 3-8 15,0-2-6-15,1-1-1 0,3-1 12 0,-1-1-18 16,0 2-1-16,2-1-3 0,-3 1 8 16,5-4 6-16,-4 3-11 0,2-1-11 0,1 0 3 15,-3-1 17-15,2 3-23 0,-4-2 16 0,1-2-17 16,-2 3 12-16,-1-6-13 0,0 7-2 16,1-2 7-16,-5-2 5 0,-1 0-14 0,0-2 10 15,-2-1-11-15,-2 3-7 0,3-5 20 0,-2 1-2 16,0 1-10-16,-1-1 4 0,-1 0 5 15,2 0-2-15,-2-1-17 0,1 0 4 0,-1 1 6 16,1-3-21-16,-2 1-33 0,1-1-6 0,1 2 6 16,-1-2-99-16,-1 0-36 0,0-1-29 15,0 0-32-15,0 0 26 0,-4 0-242 0,2 0 14 16,2 0 4-16,-3-1 31 0,2-1 35 0,-2-1-7 16,2 1 85-16,1-2 0 0,-1 2 17 15,0-3 20-15</inkml:trace>
  <inkml:trace contextRef="#ctx0" brushRef="#br1" timeOffset="156930.48">3771 6640 593 0,'-2'-2'250'0,"-1"1"-42"0,2 0-7 0,-2 1-15 16,2 0 2-16,-3 2-16 0,3 0-22 15,-3 1 14-15,0 1-37 0,0-1-12 0,-2 1-10 16,2 0-4-16,3-1-9 0,-2 2 3 16,1-2-9-16,-2 1-16 0,0-1 5 0,0 1-38 15,0 0-54-15,-1-1-50 0,0 0 7 0,-5 5-352 16,-1 0 46-16,0 1 23 0,2 2 24 0,0-5-6 16,2-3 40-16,3-1 27 0</inkml:trace>
  <inkml:trace contextRef="#ctx0" brushRef="#br1" timeOffset="157988.42">3799 6478 838 0,'0'-3'312'0,"0"0"-12"16,0 1-24-16,-1-1-38 0,2 1-38 0,-1 0-34 15,0 0 22-15,0 2-28 0,2-3-26 0,-1 3-9 16,-1 0-13-16,2-1 41 0,-2 1-5 16,4 0 2-16,-1 1-12 0,-1 0-23 0,2 2 12 15,1-2 0-15,2 3-8 0,-1-1-15 0,7 6-18 16,0-2-14-16,-2 1 17 0,1 1-10 15,1 0 8-15,0 1-4 0,-5-2-15 0,5 2-5 16,-4 0 1-16,-1-4-28 0,-2 3 7 16,4 4 7-16,-2-5-12 0,1 3 11 0,1-4-5 15,-5 0-22-15,-1 0 12 0,0-3 6 0,-3 1-12 0,2 2-16 16,-1-3 22-16,1 2-8 0,-2-2 1 16,-1 1 2-16,3-2-17 0,-2 3 17 0,-1-2-19 15,2-1 10-15,-2 3 2 0,0-2 0 16,0 0-1-16,2-1-2 0,-2 0 10 15,1-1 0-15,-1 1-5 0,0-1 1 0,1 0 4 16,-1 1 0-16,0 0 5 0,0-1 10 0,1-2 10 16,1 1-21-16,-2-1 4 0,0 0-10 0,0 0 0 15,-3 0-6-15,2 0-4 0,0 0 13 0,-1-1 1 16,0-1-3-16,1-1 2 0,-2 3-25 16,2-4 11-16,-1 0-11 0,1 0 6 0,0-1 21 15,0-1-27-15,-2 0 1 0,2 0 18 16,1-2-11-16,-4-7-1 0,1 1 18 0,2 1-26 15,0-5 15-15,-2 3-27 0,3-3 34 0,-1 0-7 16,1 3-22-16,0 5-6 0,0-7 7 0,0 2 3 16,0-3 18-16,0 0-25 0,0 3 21 15,14-13-17-15,-11 16 9 0,-1 4 4 0,1 0-16 16,-2 2 1-16,0-1 12 0,1 0-18 16,-1 3 8-16,1-2-9 0,0 3 23 0,-1-2-22 15,-1 1 20-15,1 0-7 0,0 1-11 0,1 1 7 16,-1-1-13-16,0 0 19 0,-1 0-7 15,0 1 13-15,2-2-16 0,-2 3-1 0,1 0 12 16,0-1-18-16,-1 2 14 0,0-2-11 0,0 2 27 16,1-2-29-16,-1 2 9 0,-1 0 0 15,1 2 12-15,0-1 1 0,-1 2-9 0,-2-1 5 16,3 3-7-16,-4-1-7 0,4 2 7 16,-2-1 9-16,-1 1-10 0,0 1-2 0,-3 6 5 15,0 3 7-15,1-2-3 0,2-2 4 0,2-1-1 16,-2-2 1-16,2-1-16 0,1-1 19 15,0-7-21-15,0 0 2 0,0 8 8 0,0 1 14 16,0-3-30-16,0-6 14 0,12 18 8 0,-8-12 14 16,6 6-14-16,1-1-6 0,-3-3-1 15,0-4 17-15,6 3-21 0,-5-6 16 0,0 1 7 16,-2-1 18-16,-7-1-23 0,9 0-17 16,4 0 17-16,14-12 19 0,-13 10-40 0,-4-2 17 15,-2-1 0-15,1 3 18 0,-3-2-27 0,-1 1 5 16,0 1-4-16,-1 0 4 0,0-1 12 15,1 1-4-15,0 1-15 0,-2-1 1 16,-1-1 2-16,2 2-10 0,-1 1 8 0,-2-2 26 16,3 2 6-16,-3-2-22 0,3 2-10 0,-1-1 2 15,-3 1-13-15,0 0 9 0,0 0-30 0,0 0 4 16,0 0-11-16,0 0-20 0,0 0-30 16,0 0-27-16,0 0-50 0,7 0 16 0,-2-8-182 15,-5 8 31-15,-2 0-309 0,0 0 53 0,1 1 49 16,-3-1 2-16,1 2 95 0,-1-1 19 15,-1 2 17-15,-8 3 13 0,3 0 42 0,-7 2 31 16,-7 2-5-16,7 6-36 0</inkml:trace>
  <inkml:trace contextRef="#ctx0" brushRef="#br1" timeOffset="166860.89">3248 4900 582 0,'0'0'245'0,"0"0"-32"15,0 0-21-15,0 0-26 0,0 0-11 0,0 0-3 16,0 0-12-16,-14 3 0 0,1 10-8 0,1-1-22 15,-1-2-8-15,-3 1-3 0,1 7-2 16,2-5-25-16,-3 1 0 0,-3 1 4 0,-1-1-2 16,0 5-27-16,1-4-3 0,-1 1-18 0,-1 3 20 15,0-2-8-15,1-1-13 0,-1 4 12 16,0-4-22-16,0 1 12 0,1 0-12 0,-1 3-8 16,1 0-2-16,1 0 10 0,-4-1-3 15,5 0-7-15,-3 3 1 0,1-7 19 0,-2 7-17 16,0 0-14-16,-2 0 28 0,0 3-25 0,-3 0 24 15,3 1-13-15,1 0 25 0,-3-3-17 16,2 1-14-16,3-2 15 0,-2-1-2 0,0 0-15 16,0 1 2-16,1 0 19 0,1 3-17 0,-3-4 23 15,4 3 9-15,-1-2-7 0,1 2-4 0,1 0-28 16,-1 0 5-16,-4 2 34 0,1-3-15 16,1 3-16-16,-4 1-3 0,-1 2 28 0,1-1-10 15,-1-2-17-15,-1 4-9 0,3 3-1 0,-3-4-1 16,1 0 25-16,2 2 8 0,0-5-30 15,2 2 3-15,0 1 27 0,-1 0-25 0,1-4 8 16,1 6-26-16,0-6 16 0,2 4-11 0,-2 1 20 16,3 0-19-16,-3 2-7 0,0-1 27 0,0 3 15 15,-3-2-10-15,4 5-3 0,-2-2-15 16,0-1 31-16,0 1-41 0,2-2 11 16,1-2 0-16,1-2 25 0,-1 2-12 0,4-3-16 15,0 1 28-15,1-2-8 0,1-2-25 0,0 0-1 16,-1 1 27-16,4-1-21 0,-3-2-12 0,0 0 13 15,1 2 22-15,-1-2-23 0,0-1-1 16,2 2-1-16,-3-3 23 0,3 3 4 0,-8 15-29 16,1-10 15-16,1-7-8 0,4 1 8 0,0-1-2 15,3-5-27-15,3-2 7 0,-1-4 9 0,1-1 7 16,2 1-3-16,5-3 0 0,-3 0-6 16,1-2-17-16,0-3 14 0,1 1 0 0,1-1-12 15,-3-2 11-15,3 1-4 0,-2 0-18 16,1 1 14-16,-1-3-1 0,6-4-13 0,-6 8 9 15,3-4-7-15,3 0 9 0,-3 0 4 0,-3-3 1 16,2 2 10-16,1 1-6 0,0-1-8 16,0-1 9-16,0 1-13 0,0 1 10 0,0-3 1 15,-1 0 1-15,1 2-6 0,0 1 16 0,-3-1-4 16,3 1 1-16,-1-5-2 0,1 4-19 16,-3-4 0-16,2-1 10 0,1 0-4 0,-1 2-9 15,1-4-31-15,-1 1 39 0,1 1-13 16,0 6-4-16,0-9 7 0,0 0 15 0,0 1 11 15,0 0-3-15,0-1-28 0,0-1 36 0,0 1-18 16,0 0 21-16,0-2 9 0,0 0-10 16,0-2 7-16,0 3-18 0,0-1-6 0,0-2 37 15,-7-9-25-15,7 22 37 0,0-10-18 16,0 2 16-16,0-1 7 0,0-1-5 0,0 3 11 16,0 7-1-16,0-9-8 0,0 0-7 0,0 3 22 15,0 6-7-15,0-7-5 0,5 0 5 16,-5 7 0-16,-1-3 0 0,1 6-25 0,-1-2 9 15,1 1-7-15,0-5 9 0,-2 10 5 0,1-5-4 16,-2 4-5-16,-2 3 3 0,4-2 17 0,-3 6-27 16,2-3 4-16,-1 0 6 0,2 3 19 0,-3 1-17 15,0 7 20-15,0-2-18 0,1 4-5 16,-3 0-16-16,1 1 23 0,0-3-6 0,0 3-20 16,1-4 14-16,3 0-9 0,-3-2 3 0,0-1-1 15,2-6 0-15,-1 3-15 0,2-2-1 16,1 0 24-16,0-1-3 0,0-11 17 0,0 0-38 15,0 7 27-15,0-7-15 0,0 8-25 16,0 0 8-16,0-1 28 0,0-7-21 16,0 0-3-16,8 0-2 0,-8 5 35 0,12 6-46 15,-8-11 15-15,-1 0 5 0,-1 0-5 0,6-4 40 16,-4-3-6-16,2 5 0 0,2 0 4 0,2-5-1 16,0-4 5-16,1 2-48 0,-1-4 19 0,1 2-17 15,-3 2 54-15,3 3 3 0,-4-3-60 16,-3 1 32-16,1 1-24 0,-1 0 8 0,1 2 14 15,-2-1-12-15,1 2-30 0,0-2 63 0,-1 4-2 16,-1-3-13-16,0 2-54 0,0 1 38 16,0-3-25-16,-1 3 12 0,1-1 17 0,-2 0 11 15,2 0-35-15,-1 2 11 0,0-1 8 16,-1-2-35-16,3 3 20 0,-3 1-14 0,0 0 25 16,0 0 13-16,0 0-45 0,0 0-12 0,0 0-10 15,0 0-25-15,0-8-81 0,0 8 14 16,0-7-329-16,0 7 62 0,0-7 7 0,0 7 23 15,0-10 49-15,0 2 39 0,0-6 22 0,-8-18 23 16,8 9-31-16</inkml:trace>
  <inkml:trace contextRef="#ctx0" brushRef="#br1" timeOffset="167784.83">2723 4485 912 0,'0'0'299'0,"0"-16"-39"16,0 16-5-16,0 0-52 0,0 0-11 0,0 0 17 16,0 0-59-16,0 0-25 0,0 0 41 0,0 0-18 15,0 0 4-15,0 0-11 0,0 0-58 0,0 0 22 16,9-8-11-16,2 17 20 0,1 1-23 0,0 0 0 16,0 3-2-16,2-4-8 0,-2 1-37 15,0 1-11-15,2-2-3 0,-3 0 29 0,1 1-6 16,0-2 3-16,-3-1-6 0,-2-3-44 15,0 2-45-15,-3-3 0 0,-2-1-31 0,1 3-36 16,-1-3-25-16,0 0-24 0,-2 2 13 16,0-3-178-16,0-1-100 0,0 0 20 0,0 0-4 15,0 9 81-15,-11 1 8 0,8-8 20 0,-3 2 20 16,-6 8-50-16</inkml:trace>
  <inkml:trace contextRef="#ctx0" brushRef="#br1" timeOffset="168390.79">2716 4629 829 0,'-5'-2'307'16,"-1"1"-45"-16,1 0-17 0,1 0-24 0,-1 1-11 16,1 0-45-16,0 0-2 0,2 0 2 15,-2 1-47-15,-2 0 34 0,1 2-42 0,-6 5-10 16,2 3 8-16,-1 2-14 0,0-3-7 15,2 2 18-15,0-2-45 0,-1 3-10 0,4-5-20 16,-1-2 17-16,2 2-6 0,3-1 6 0,-2-3 6 16,0 0-16-16,2-1 2 0,1-1 9 15,0-2-13-15,0 0-23 0,0 0-6 0,0 0-4 16,0 0 7-16,12 12-4 0,-8-12 5 16,-1 2-6-16,4-2 1 0,-2 0 0 0,0 0 28 15,1-1-31-15,0 1 15 0,-6 0-2 0,0 0-22 16,10 0 17-16,-3 0-16 0,0 0-12 0,1 0 18 15,-1 0-17-15,-1 0 12 0,-6 0 22 16,10 0-7-16,-4 0 4 0,-6 0-23 0,10 0 8 16,-4 0-3-16,6 9 13 0,-8-7 23 0,-1 2-33 15,-1 3 15-15,2-1-34 0,-4-2 37 16,0 3-26-16,0 0 16 0,0 3-24 0,0 1 32 16,-10 16 2-16,2-16-15 0,1 5 7 0,0-4 1 15,1-2 30-15,-1 0-5 0,2-3-3 16,0-1-4-16,1-3 24 0,0 1-19 0,-1 0 54 15,1-2-1-15,0 3 1 0,2-3 20 16,-3-2-10-16,1 2 6 0,4-2-6 0,0 0-7 16,-10 0-11-16,5 0 0 0,-3 0-8 0,-13-11-13 15,7 3 0-15,-1-1-12 0,1-1-2 16,-1 4 2-16,2-5-7 0,-1 0-16 0,0 2 13 16,1-1-2-16,0 1-15 0,2 0-13 0,0 0-33 15,-1 1-13-15,3 1-30 0,0 2 8 0,-1-1-83 16,4 2-44-16,-5-6-43 0,3 3-36 15,4 3 27-15,-1 0-200 0,3-5-79 0,-2 4 35 16,3-1 33-16,-1-1 81 0,0 5 8 16,2 2 58-16,0-9 11 0,0-2 13 0,13-15-6 15,-8 9 29-15</inkml:trace>
  <inkml:trace contextRef="#ctx0" brushRef="#br1" timeOffset="168565.78">2423 4521 318 0,'-3'-2'316'0,"0"1"-33"0,1-2-34 16,0 3-2-16,-1-1-31 0,-1 1 9 0,1 0-39 16,0 1-22-16,0 0-15 0,-1 1 6 0,-1 2-53 15,-5 6-7-15,4-2-29 0,3-3-25 16,-1 3-52-16,1-1-90 0,2 2 9 0,1-9-231 16,0 7-37-16,0 6-6 0,13 17 18 0,-6-12 74 15,2 5-1-15</inkml:trace>
  <inkml:trace contextRef="#ctx0" brushRef="#br1" timeOffset="168784.78">2737 5005 689 0,'1'2'284'16,"-1"-2"-41"-16,1 2-21 0,1 0-52 0,-1-1 15 15,1 1-43-15,1-1-17 0,0 1-17 16,-2-2-15-16,3 3-10 0,1-3-45 0,-3 0-17 16,1 1-56-16,-3-2-54 0,2 1 8 0,-2 0-295 15,0 0 82-15,-1 0-2 0,0 0 8 16,-2 2 46-16,1-2-12 0</inkml:trace>
  <inkml:trace contextRef="#ctx0" brushRef="#br1" timeOffset="169216.74">2402 5045 328 0,'-7'-5'376'0,"2"1"-45"0,-1 0-18 15,1 1-64-15,2 1-9 0,1-2-19 16,-3 3-13-16,3 0-44 0,-2 0 8 0,2-2-25 15,-2 3-2-15,-1 0-8 0,2 1-45 0,3-1 8 16,0 0-25-16,-9 11-3 0,6-8 4 16,3 4-6-16,-3-4-8 0,2 2-24 0,-1 1 3 15,1 2 16-15,2-1-14 0,-1-7 10 16,0 11-24-16,15 14-10 0,-6-12 3 0,3-3 6 16,-1 1 14-16,1-7-26 0,-2 0 3 0,0-1-2 15,-10-3-1-15,10 0-7 0,-4 0 8 0,2 0 0 16,13-13 11-16,-10 8-16 0,-2-6-22 15,-3 2 18-15,0 2-4 0,-2 2 21 0,-1-1-8 16,-3 0-8-16,0 1 17 0,0 5-31 16,0 0 10-16,0 0 1 0,0-7 6 0,-11-7-2 15,8 11 1-15,-4-1-12 0,-5-1-2 0,-2 1 4 16,3 1-25-16,2 3-18 0,-2-2-26 0,2 1-48 16,1 0-30-16,0 1 13 0,0 0-304 15,-1 0 14-15,9 0 33 0,-7 0 18 0,-1 0-16 16,0 0 77-16,1 0 14 0,7 0 44 15,-9 0 0-15</inkml:trace>
  <inkml:trace contextRef="#ctx0" brushRef="#br1" timeOffset="169466.72">2120 5064 613 0,'-5'1'326'15,"1"1"11"-15,0-2-48 0,0 0-25 0,1 1-25 16,-1-1-33-16,2 1-19 0,-1-1-12 16,3 4-41-16,-1-2-10 0,2 2-5 0,0-1-20 15,1 1 18-15,2 2-18 0,5 6-24 0,1 1-16 16,0-2-19-16,2 0 5 0,0-1-54 0,-2-1-26 16,3 1-34-16,-5-1-53 0,2 0 12 15,-3 3-216-15,1-3-111 0,-2-1 75 16,-4-3 4-16,2 0 54 0,0 0-2 0,-2-2 36 15,0 1-9-15</inkml:trace>
  <inkml:trace contextRef="#ctx0" brushRef="#br1" timeOffset="170076.75">1933 5145 649 0,'-4'-5'318'0,"-1"0"9"0,1 3-52 0,3 0-15 16,-2 0-53-16,0 0-25 0,3 0 8 0,-1 1-35 15,0 1-10-15,1 0-13 0,0 0-6 16,1 0 9-16,0 0-72 0,3 1 19 0,-2 2-8 16,1 0-1-16,2-1-4 0,-1 3-16 0,8 6 8 15,-1 0-43-15,-1-2 33 0,3 1-16 16,-5-1-10-16,0 3 2 0,-1 5 14 0,-2-9-18 15,5 9 4-15,-7-6 14 0,-2 2-8 0,-1-2-3 16,0 0-3-16,0-11-28 0,0 9 7 0,0 0 32 16,0-2-1-16,0 1 6 0,0-1-2 15,0-7 5-15,0 8-4 0,0-8-5 0,0 10 13 16,0-10-7-16,0 8-13 0,0-8 18 0,0 0-18 16,0 0-19-16,0 0 12 0,0 12-10 15,4-14-1-15,0 1-1 0,1-2-1 0,0 2-2 16,12-4 17-16,-7 3-6 0,-2 0 12 0,3 1-3 15,-6 0-2-15,-5 1-27 0,0 0 8 0,10 0-12 16,-4 0 20-16,-6 0-10 0,7 0-8 16,-7 0-1-16,17 13 9 0,-13-8 4 0,-1-1-10 15,-1 0 4-15,0 1-17 0,1 1 2 16,-2 1 1-16,1-2 31 0,0 3-11 0,0-3 17 16,0 3-14-16,1 12-10 0,-2-6-2 0,2 5 11 15,-1-2-14-15,1-2-21 0,-3-2 28 16,1-1-4-16,0-2-2 0,1-1 30 0,-2 2-38 15,0 8 16-15,1 0 2 0,-1-4-14 0,0-2 20 16,0-1-1-16,0-1-2 0,0-11-11 16,0 9-9-16,0-1 0 0,0-1-39 15,0 2-6-15,0 3-29 0,0 2-11 0,0-4-51 0,0 0-29 16,-14 6-56-16,11-9 22 0,-9 4-166 16,3-2-59-16,-4-1 40 0,5-4 32 0,0 3 16 15,-2-4 15-15,2-1 51 0,0 2 10 16,-1-3 0-16</inkml:trace>
  <inkml:trace contextRef="#ctx0" brushRef="#br1" timeOffset="170597.66">1773 5598 704 0,'-5'-11'281'0,"3"2"-26"0,1 2-10 0,-1 3 14 16,2-1-44-16,-2 1-45 0,1 0-20 0,1 2-12 15,0 2-13-15,0 0 13 0,1 1-22 16,1 2 2-16,-1 0-52 0,1 2 7 0,1 0-16 16,5 9-5-16,-2 5-3 0,3-5 17 0,2 1-31 15,-2-1 10-15,4 0-5 0,-1-2 9 16,-3 4-25-16,0-4 4 0,1 2 19 0,-3-3-25 16,1 4 1-16,-3-5 13 0,0 0-4 15,-2-6 23-15,1 3-17 0,-2 0 1 0,0-3-31 16,-1 2 19-16,-1-1-17 0,0 0 17 0,0-5 14 15,0 0-4-15,0 0-4 0,0 6-31 0,0-6-1 16,0 0 0-16,-12 14 27 0,9-12 4 16,-3-1 4-16,3-2-4 0,-3 1-3 0,-1 0-3 15,-7-6 21-15,-3 2-1 0,1-2-1 0,-4 4 21 16,6-4-31-16,-4 2 5 0,8 0-4 16,-1-1 1-16,1 3-25 0,3 1 39 0,1-1-8 15,2 0-9-15,0 2-11 0,4 0 3 0,0 0-18 16,-8 0 9-16,-1 12 5 0,5-8-11 15,3 3-1-15,-3 12 12 0,3-5-6 0,-2-2-6 16,3-1-12-16,0 1 6 0,0-12-6 16,0 7 12-16,0-7-14 0,0 10 8 0,9 16-19 0,-1-18 27 15,-3-2 5-15,3-2-9 0,-2-3-16 0,2-2 1 16,-1 1-37-16,1 0-39 0,12-14-6 16,-10 3-58-16,-1-1-63 0,2-3 20 15,-1 2-256-15,-5-3-17 0,5 3 27 0,-7 0 67 16,0 2 18-16,0 3-16 0,-2-1 21 0,-1 9 26 15,0-7 63-15,0 7 35 0</inkml:trace>
  <inkml:trace contextRef="#ctx0" brushRef="#br1" timeOffset="170843.64">1640 5542 1078 0,'-3'-10'355'0,"-1"1"15"0,3-1-20 0,-1-8-58 16,-2-1-36-16,4-3-8 0,-2-1-8 0,2 12-21 16,0-6-32-16,12-25-1 0,-7 17-29 15,0 1-4-15,1 0-28 0,0 3-27 0,-4 7-16 16,2-2-52-16,3 5-5 0,-5 2-131 0,-1 3-71 16,-1 1-61-16,0 1 21 0,0 2-224 15,0 2 14-15,0 2 3 0,-1 2 69 0,-1 0 25 16,0 0 32-16,-3 13 12 0,-1 0 40 0,0 3-7 15</inkml:trace>
  <inkml:trace contextRef="#ctx0" brushRef="#br1" timeOffset="171284.68">1194 6006 781 0,'-3'-5'325'0,"2"0"-51"0,-1 3-14 15,2 2-30-15,0-2-11 0,-1 2-52 16,1-1 16-16,5 0-45 0,-1-2-14 16,-3 1-12-16,6 1 18 0,-2 0-18 0,4 1 31 15,-1-2-65-15,-1 1 41 0,2 1-27 0,6 0-27 16,2 0 17-16,2 0-21 0,0 0-22 0,22 15-3 16,-22-8 22-16,1 3 6 0,0-1-49 15,-3 2 39-15,-2 2-12 0,-2-2-24 0,-2 0 5 16,-3 5-20-16,4-1 28 0,-1 5-4 15,-3-2-27-15,0 1-18 0,-5 1 8 0,0-1-24 16,-2 0-48-16,-1-10-42 0,0 3-31 0,-13 23 15 16,7-17-300-16,-4 1 10 0,2-2 42 15,-1-3 39-15,1-1-6 0,1-4 29 0,0 1 70 16,-3 0-67-16,2-4-2 0</inkml:trace>
  <inkml:trace contextRef="#ctx0" brushRef="#br1" timeOffset="172636.6">1136 6249 484 0,'0'-1'280'0,"0"-3"-52"15,1 2-12-15,-1 2-29 0,-1-1-41 0,2 1-10 16,3-4-11-16,-3 6-10 0,3-1 10 0,2 0-13 16,1-1 8-16,-2-6-16 0,-1 10 17 0,0-2-40 15,1-1 26-15,0 1-41 0,0 0-13 16,0 0-1-16,-2 1 20 0,-1-3-28 16,2 2-2-16,0 0-11 0,-1 2 45 0,2-4-18 15,-3 1-26-15,2 1 30 0,-1 2-10 0,-1-1 25 16,2 3-39-16,-3-2 14 0,2 1-17 0,-2 1-5 15,2 1 15-15,-1-2 33 0,-2 2-4 0,3-1-33 16,-3 2-12-16,4 10 5 0,-1 0 17 16,1-5-3-16,-4 1-24 0,4 4 23 0,0-1-59 15,-3-2 46-15,2 1-35 0,0-3 40 16,0 7-30-16,0-7 1 0,-2-2-1 16,5 7-23-16,-3-7 9 0,1 1 1 0,-3-2 2 0,2-2 9 15,2 8 9-15,-3-4-24 0,-2-1 15 16,0 0-31-16,0-4 25 0,0 1-4 0,0 1 1 15,0-9 7-15,0 6 2 0,0 1-13 16,0-7 19-16,0 10-1 0,0-2-37 0,0-1 38 16,0-7 18-16,0 9-28 0,-10 4-7 0,9-9 33 15,-2-1-35-15,2 0 15 0,-2-1-2 16,0-1 0-16,0-1 15 0,-1 0-3 0,1-3 15 16,0 2-2-16,-4-4 4 0,-5-5-8 0,2 0-1 15,-2-4-13-15,-1 0-1 0,3 1-2 16,1 1 11-16,0-1-9 0,0 0 25 0,0 2 2 15,1 1-19-15,0 0 7 0,0 1-4 0,3 0-22 16,1 3 35-16,0-1-6 0,-1 2-12 16,1 1-1-16,2 0 2 0,0-1 9 0,0 3-3 15,2 2-8-15,0 0-5 0,-1 0-11 0,2-3 0 16,-4 3-3-16,3-1 20 0,0 1-7 0,0 1-4 16,0 0 0-16,0 3 1 0,0 1-10 15,0 1 12-15,0 1-1 0,2 4-11 0,-4 0 27 16,2-11-31-16,0 12-21 0,0 0 6 0,0-1 1 15,0 2 41-15,0-1-16 0,0-2 9 0,0 0-11 16,0-1 5-16,0 1-5 0,0-1 20 16,-8 5-17-16,7-7-1 0,1-6-9 0,-2 3 16 15,0 1-2-15,-4 1 2 0,5-4 1 0,-2-4-9 16,1 7-7-16,-1-4 15 0,-1 0 10 16,4-3-11-16,-4 4 9 0,-1-2-36 0,-1-2 26 15,6 2 7-15,0 0-1 0,0 0-9 0,-8 0-13 16,-1-10 9-16,7 9 19 0,-1-3-19 0,3 4 3 15,-1 0-7-15,-2-1 13 0,3 0 15 16,-1-2-37-16,0 4 17 0,-2 1-7 16,8-5-3-16,-6 4 12 0,0 2-3 0,2 0-17 15,0 2 30-15,-1 0-13 0,0 5 7 0,3-2-19 16,-2 0 18-16,4 1-11 0,-5-9 9 16,0 12-19-16,0-1 16 0,0 1-3 0,0 1 9 15,0 0-6-15,0 1-7 0,0 1-8 0,0-2 1 16,0 0-15-16,0 3 24 0,-5 13 8 15,4-14-2-15,0-3-28 0,-6-2 27 0,2 4-25 16,0 4 27-16,1-8-13 0,-2 0 7 0,2-6 16 16,3 2-2-16,-6 2-13 0,1 5-7 0,0 0 0 15,-1-7 4-15,1 1-3 0,-2-3 16 16,0 0-11-16,2-1-22 0,-2-3 26 0,1 0 4 16,-1 0-6-16,8 0-5 0,-8 0-12 15,2 0 27-15,6 0-10 0,-10 0-1 0,-6-13-13 16,11 8-7-16,0-4 11 0,-1 2 14 0,-1-3-7 15,2-1 14-15,0 2-24 0,0-1 16 0,-1 0-7 16,2 1 12-16,-1-2-6 0,2 1-5 16,1 0-5-16,0 2 13 0,-2-2-16 0,4 2 2 15,-5-2-9-15,5 10 14 0,0-10-6 16,0 2 2-16,0 8 4 0,0-12-25 0,0 3-1 16,0-1 23-16,12-4-18 0,-12 14 16 15,1-7-17-15,3 2 7 0,0-1-27 0,1 2 20 16,4 3-6-16,-5-2-19 0,1 2-15 0,0-1 24 15,0 5 4-15,4 3 18 0,-4-1-18 0,3-2 17 16,-1 6-4-16,1 0 6 0,-2 0-20 16,2 3 1-16,-1-2 2 0,-2 1 2 0,1 1 23 15,-1-5 6-15,-2 8 16 0,-1 2-30 0,0-2 12 16,-1 2 8-16,-1-7-8 0,0 4-9 16,0 4 20-16,0 1-12 0,0-1-2 0,-12 20 0 15,8-23-18-15,-1 6 4 0,-1-7-83 16,1 0 12-16,0-5-53 0,-2 2-21 0,-2-2-46 15,2-1 20-15,0-4-198 0,2-1-48 0,1-1 38 16,-2-2 31-16,6 0 29 0,0 0 42 16,-13-18-36-16,12 9 60 0,-2 1-29 0,-2 5 45 15</inkml:trace>
  <inkml:trace contextRef="#ctx0" brushRef="#br1" timeOffset="172892.52">634 6717 374 0,'-4'-5'311'16,"1"1"-45"-16,3 2-31 0,0-2-10 0,2 3-37 16,-2 0-8-16,3-2 1 0,6 4 4 0,-1 1-56 15,1 2-8-15,1 1 8 0,0 4-29 16,2 2-2-16,1-1-9 0,-2 0-15 0,4 5-11 15,1 1-5-15,-1 1-51 0,1-2-16 0,-4-3-82 16,4 5 10-16,-5 1-222 0,6-5-69 16,-4-4 39-16,-1 7 8 0,1-3 48 0,0-1-8 15,-3 1 33-15</inkml:trace>
  <inkml:trace contextRef="#ctx0" brushRef="#br1" timeOffset="173607.47">1528 6422 739 0,'0'-3'244'0,"2"1"-34"0,-1 1-23 16,0 1-5-16,-1 0-1 0,0 0-8 0,0 0-7 15,2 1-27-15,-4 1-5 0,2 1 15 0,0 1-41 16,-1-1 6-16,-2 1-1 0,3-1 35 16,-1 2-14-16,1-1-58 0,-1 2 22 0,0-2-13 15,1 0-11-15,-3 2 17 0,3-3-25 16,-1 1-18-16,-2 2-19 0,3-3 31 0,-1 1-21 16,-1 0-1-16,2-2-3 0,-3 1 5 0,3 0 4 15,-3-1-5-15,3 0-3 0,0 0 6 0,-1-4-11 16,1 0-17-16,0 2-3 0,1-3-1 15,2-1 0-15,0 3-2 0,-3 0 23 0,2 0-2 16,-1-3-4-16,2 2-6 0,-2 0 0 0,-1 0 20 16,3-1 1-16,-2 2-3 0,0-1-45 15,0 1-2-15,-1 1 2 0,3-2-5 16,-3 0-4-16,1 1 3 0,-1-3 25 0,3 4-49 16,-3-1-17-16,1 1-23 0,1 0-20 0,-4-1-59 15,2 1 17-15,-1 0-274 0,0 1-16 16,-1 0 29-16,-2 4 38 0,1-1 50 0,-9 5 8 15,-1 4 13-15,1 1 13 0,0 1 19 0,1 2 16 16</inkml:trace>
  <inkml:trace contextRef="#ctx0" brushRef="#br1" timeOffset="174289.43">1184 6887 367 0,'0'0'278'0,"1"0"-49"16,2 0-21-16,-3 0-20 0,0 2-33 0,-4 2 27 16,7-2-33-16,-3 0-19 0,1-2-12 15,1 3 15-15,-1 1-13 0,0-3-2 0,2 1-7 16,-3-1-23-16,1 1 21 0,0-2-10 0,1 1-23 16,-2 0-4-16,1 1 28 0,0-1-40 0,-1 1 35 15,3-2-57-15,-2 1 17 0,-1 0-21 16,0-1 13-16,1 3 0 0,-1-2 1 0,0 1 30 15,0-2-34-15,0 4 14 0,0-1-4 16,-1 0-2-16,1-2-27 0,-1 2 14 0,1-3 11 16,0 7-6-16,-8 4 47 0,4-9 2 0,3 2-22 15,-2-8 17-15,0-1-10 0,0-1-1 0,3-2-19 16,0 1-29-16,-1-3 20 0,2 2 7 16,-1 8-15-16,0-10-23 0,0 2 18 0,0 8-6 15,0-8 7-15,0 8-19 0,0-8-16 16,10-3 34-16,-6 9-15 0,-4-2-2 0,1 3-10 15,2 1-7-15,-2 0 3 0,-1 0 3 0,3 0 9 16,-2 2-8-16,0-2-22 0,-1 1-5 16,2 3 31-16,-1-4-6 0,-1 0-19 0,1 1 15 15,-1-1-21-15,2 1 20 0,-1-1 10 0,1 0 1 16,-2 2-6-16,0-1-3 0,0 0 4 16,0-1-5-16,0 1 8 0,0-2-5 0,-1 2-8 15,-1-1-4-15,0 4 3 0,2-2-13 0,0-1 36 16,0 1-19-16,0-1 24 0,-1-1-33 15,1 2-19-15,0-2 5 0,0 3-25 0,0-2-32 16,0 0-48-16,-3-1-38 0,3 0-72 0,-1 0 21 16,1 1-245-16,-1 1 8 0,0 0 22 0,-3 3 30 15,-3-2 57-15,3 0 23 0,-2 5 22 16,1 0 29-16,0 1 19 0,-2 1-13 0</inkml:trace>
  <inkml:trace contextRef="#ctx0" brushRef="#br1" timeOffset="174904.4">503 7043 610 0,'-1'-3'206'0,"2"6"8"16,-3-3-35-16,3 0-5 0,-1 2-3 0,0-4-17 15,-1 2-2-15,-2 2-3 0,3-4-24 0,3 4-6 16,-2 2 24-16,-1 0 16 0,0-4-42 0,1 8 36 16,-1 2-45-16,0 1 3 0,3 1-34 15,-2 3 0-15,3 1 38 0,-3 1-7 0,4 2-2 16,0 2-13-16,1 1-10 0,0 5 2 0,3-1-11 16,1 1-8-16,-2 0-7 0,2 1 26 15,1 1-10-15,1 0-44 0,5-2-2 0,-6-3 25 16,3-5-5-16,5 2-60 0,-6-4 14 15,0-4-37-15,2-2 1 0,-3 0-23 0,-1-5-47 16,1-3-40-16,-1-2-46 0,-4-1 19 0,3 0-286 16,-1 0 29-16,1 0 62 0,0 0 43 15,1 0-45-15,9-10 42 0,-11 8 69 0,-4 0-15 16,2 2 33-16</inkml:trace>
  <inkml:trace contextRef="#ctx0" brushRef="#br1" timeOffset="175914.33">1031 7175 677 0,'0'0'276'0,"0"-1"-18"15,0 0-29-15,0-3-23 0,0 3-7 0,-1 0-18 16,2-6-10-16,-1 7 10 0,4-2-11 0,-8 4-33 16,9-1 1-16,-5-2-18 0,-1 3-22 15,1-2 25-15,0 2-25 0,1-6-7 0,-6 0 4 16,9 8 4-16,-3 1-12 0,2-2 57 16,-1-2-19-16,-2 4-3 0,2-3 12 0,0 4-27 15,2-4-2-15,0 6 24 0,2 3-11 0,-3-6-8 16,1 2 2-16,-3 2-4 0,2 0-13 0,-1 0-4 15,-2 5 8-15,1-2-32 0,2 5 21 16,-3 0-6-16,0-2-4 0,1 1 0 0,-1-7-18 16,0 5 23-16,0 1-21 0,0 0 8 15,0 2-24-15,0 1 26 0,0-3-33 0,0 1-1 16,0-2 22-16,0-2-31 0,0-1 37 0,0-1-23 16,0 1-3-16,0-3-18 0,0 1-1 0,0-1 15 15,5 7-9-15,-2-9-10 0,-2 2 0 16,2-1 1-16,-1 0 6 0,3-3-27 0,-2 6 10 15,-3-10 4-15,0 0-6 0,0 7 36 0,0-7-26 16,0 0-26-16,0 7 17 0,0-7 20 16,0 0-26-16,0 0 14 0,0 0 18 15,10 11-1-15,-10-5-26 0,2-6 0 0,1-3-8 0,-4 1 27 16,4 1-2-16,-1 2-3 0,2-3 59 16,1-4-22-16,0 2-1 0,0 4 0 0,-2-1-8 15,2-5 6-15,0 2-9 0,3 0 9 16,-3 0-14-16,-3 0 1 0,4 2-6 0,-3 1 6 15,1-1-3-15,0-1 4 0,1 0-19 0,-1 2-1 16,0 0-6-16,0-2 5 0,1 1-8 0,-3 0 2 16,5 0 17-16,0-1-14 0,6-3 15 15,2-3 1-15,-2 1 2 0,0 1 1 0,-3-3 1 16,4 4-2-16,-6 1-12 0,1-1-1 0,4 0-15 16,-3 0 13-16,-1 6 9 0,-1-2-3 15,-1 0-15-15,0 0-7 0,0 1 16 0,-1 0-20 16,-3 1 9-16,1 0 9 0,0-2-6 0,0 2-21 15,2 0 20-15,-6 0 5 0,0 0-5 0,0 0 1 16,8 0-8-16,-8 0 13 0,6 0-10 0,-6 0-17 16,8 0 17-16,-8 0 0 0,0 0-6 0,8 0-7 15,-8 0 12-15,0 0-5 0,0 0 7 16,0 0-9-16,6 0 8 0,-6 0-18 16,0 0 15-16,0 0-2 0,0 0 4 0,0 0-7 15,0 0-22-15,6 0-7 0,-6 0-29 16,0 0 7-16,9 6-98 0,-11-6-36 15,-1 2-75-15,2-1 28 0,-4 0-170 0,1 2-54 16,-9 6 39-16,4 0-199 0,3-2 41 0,-5 3 54 16,2-2 45-16,2-2 40 0,2-2-20 0,1 0 70 15,1-3 26-15,3-1 49 0,0 0 19 16,0 0-25-16,0-10 84 0,0 4 15 0</inkml:trace>
  <inkml:trace contextRef="#ctx0" brushRef="#br1" timeOffset="181058.02">11627 5838 567 0,'0'0'213'0,"0"-15"18"0,13 15-30 16,-13 0-15-16,0 0-20 0,27-25-4 0,-23 20-8 16,0 3-4-16,-2-1-5 0,1 3-27 15,-2-1-10-15,2-2-17 0,-1 1 4 0,3 1 3 16,-5 0-15-16,3 0-11 0,-2 1 0 0,0-2-4 15,-1 0 30-15,2 1 0 0,-2 1-43 16,1 0 26-16,-1 0-13 0,0 0-7 0,-1 3 15 16,-1-1-16-16,1-1 18 0,0 0-20 0,-2 0-6 15,-2 1-1-15,0 1-5 0,0 0-5 16,-8 2-3-16,-2 4-18 0,-1-4 12 0,2-1-1 16,4-1 6-16,1 0-7 0,-7 2-7 0,3-5-5 15,-1 2-16-15,5-1 14 0,-2 0 0 16,3-1 10-16,8 0-3 0,0 0-31 15,-8 0 2-15,8 0-1 0,-9 0 2 0,9 0 48 16,-10 0-7-16,10 0-3 0,-8 0 6 0,8 0-21 16,-6 0 4-16,6 0-2 0,0 0 2 0,-7 0 9 15,7 0-22-15,0 0-2 0,-6 0 22 16,6 0-2-16,0 0-3 0,0 0-23 0,0 0-2 16,0 0 0-16,-9-1-1 0,8 2 0 15,1 2 9-15,0 1-10 0,0-1 5 0,0 3 16 16,0-1 1-16,1 2-2 0,0 0-2 0,1 2-4 15,-2 0 11-15,0 4 3 0,0 3-1 16,0 4-29-16,0 2 27 0,0-1 2 16,0 1 15-16,0 1-13 0,0-1-4 0,0 0 7 15,0 0-17-15,0 0 20 0,0 1-5 0,11 18 4 16,-10-22-3-16,-1-4-5 0,2-3-7 16,-2-12-3-16,0 12-1 0,0 1 13 15,0 1-1-15,0-1-32 0,0-2 11 0,0-2 19 16,0 0-15-16,0-1-4 0,0-1 0 0,0-7-8 15,0 10 9-15,0-5-2 0,0-5-25 0,0 8-9 16,0-8-4-16,0 9 4 0,0-9-46 0,0 8-9 16,0-8-23-16,0 7-44 0,0-7-31 15,0 0 19-15,0 0-230 0,0 0-109 16,0 0 71-16,-2 13 17 0,2-15 50 0,0 1 15 16,0-2-9-16,2 0 36 0,-2 1 85 0,1-1-18 15</inkml:trace>
  <inkml:trace contextRef="#ctx0" brushRef="#br1" timeOffset="181333.01">11635 6182 871 0,'1'-5'276'0,"-1"3"-36"16,0-2-23-16,-1 2-26 0,1 0-15 0,-4 1-16 15,3 0-14-15,-4-2-2 0,2 1-32 16,-2 1-3-16,1 0 23 0,-2-1-23 0,-1 2-27 16,0-1-8-16,-1 2-10 0,8-1 18 0,-9 0-21 15,3 0-13-15,-3 0-9 0,1 0-24 16,-1 0-7-16,3 0-44 0,-3 0-51 0,1 0-56 16,8 0 12-16,-9 0-206 0,3 0-42 0,6 0-7 15,-14 11 85-15,11-11-7 0,3 2 22 0,0 0-18 16,0-2 11-16</inkml:trace>
  <inkml:trace contextRef="#ctx0" brushRef="#br1" timeOffset="182073.96">11728 6246 452 0,'-1'-5'302'0,"1"5"-24"0,1-1-19 15,-1-2-32-15,0 1-24 0,0 1 2 16,0-2 0-16,0 1-17 0,0 1-21 0,0-3 12 16,0 4-14-16,0-1-40 0,0 1-13 15,0-3-22-15,2 3 22 0,-1 0-28 0,-1 2-10 16,0-1 13-16,1 2-7 0,0 0 0 0,-1 1-6 15,2 0-7-15,-1 0 36 0,0 3-7 16,-1-2 12-16,0 2-20 0,0 2 9 0,4 9-36 16,-1 0-6-16,-2-4-2 0,0-1 21 0,-1-4-17 15,2 1 7-15,0-2-11 0,-2-1-14 16,1 0 15-16,1 0-9 0,-2 0-15 0,0-3 7 16,0 3-28-16,1-2 22 0,-1-2-2 15,0 2-6-15,1-1-17 0,-1-2 9 0,0 2 9 16,0-2-7-16,0-2-17 0,0 0 10 15,0 0 8-15,0 0-4 0,1 9 5 0,1-11-14 16,-5 2 11-16,6-3-31 0,-1 1 28 0,1-4-14 16,-1 2 4-16,2-3-12 0,0-8 20 0,7 1-15 15,-1-2 1-15,1 1-2 0,2 0-18 16,-2-2 25-16,-2 3-3 0,3-1-7 0,-1 1-11 16,-2 3 23-16,-2 2-1 0,-2 3-8 15,0 0-6-15,-1 2 8 0,-3 0 5 0,2 2-14 16,-2-1 9-16,0 1 9 0,3-1-9 0,-3 3 6 15,4 0-6-15,-5 0-6 0,0 0 9 16,0 0 8-16,0 0-5 0,8 0 12 0,2 14-33 16,-6-9 31-16,-1 1 8 0,7 5-28 0,-4 1 4 15,2 4 25-15,-2-6-2 0,-1-1 4 16,-1 0-4-16,-1 0 19 0,-1 0-17 0,0-1 4 16,0-1-5-16,-2 0 8 0,3 0-14 15,-3 1 2-15,2-1 6 0,-2 1 4 0,0-2-2 16,0 1-4-16,0 0 7 0,2 0-5 0,-1-2-6 15,-1 3-9-15,0-3 15 0,0 1-20 16,1-2 14-16,-1 1-15 0,0-2-9 0,0 3-5 16,2-3-5-16,-2 1-32 0,1-2-13 0,-1 0-19 15,0 2 10-15,1-1-103 0,-1-2-28 16,0-1-65-16,0 0 25 0,0 0-203 0,0 0-33 16,0 0 32-16,0 0 18 0,0 0 34 0,0 8 48 15,0-8 3-15,0 0-2 0,0 0 15 0,-4 8 68 16</inkml:trace>
  <inkml:trace contextRef="#ctx0" brushRef="#br1" timeOffset="182722.92">12213 6301 563 0,'-3'-2'239'0,"2"1"-34"16,-1 0 4-16,0 1-21 0,2-2-15 0,-1 4-2 15,-2-2-26-15,3 2 8 0,0 0-18 16,-1 1-5-16,1-2 2 0,0 2-9 0,0 0-7 16,1-1-4-16,1 1 34 0,0-2-49 15,0 1-2-15,1 1-15 0,1-2 15 0,0 0-49 16,0-2 13-16,0 2 0 0,0-1-6 0,-1 0-11 15,3 0-3-15,-2 0-15 0,3-2 44 16,-7 2-19-16,0 0 6 0,9 0-40 0,-3 0 12 16,8-11-32-16,-9 9 0 0,-1-1 33 0,0 1-19 15,0-3-2-15,0 3 11 0,0-2-10 16,-2-1 13-16,-1 1-25 0,3 0 16 0,-2 0-8 16,-1-2 1-16,0 4 10 0,-1-4-5 15,1 3 22-15,-1-3-26 0,0 6 11 0,0 0-22 16,0 0 0-16,0-9 16 0,0 9 4 0,0-9 4 15,0 9 16-15,-10-15-35 0,5 11 8 0,0 3 15 16,1-2-18-16,-1 2-6 0,-1-2-16 0,0 1 35 16,-1 1 0-16,2 1 3 0,-3 0-4 15,3 0-6-15,5 0 0 0,-7 0-1 0,7 0-2 16,-10 0 34-16,1 0-4 0,-14 14 16 16,14-9-6-16,0 5 7 0,-2 2 2 0,1 0 8 15,5-1-12-15,-1-1 5 0,5-2-21 0,-5 6 14 16,1-2 2-16,3-1-2 0,2-1-4 0,0 0 7 15,0-10 10-15,0 8-3 0,0 2-20 16,0 3-7-16,14 16 11 0,-7-14-8 16,-2-1-14-16,1-3 2 0,-2-1 10 0,4-3-18 15,-2-3-1-15,-1 1-30 0,-1 0 1 0,1-1-44 16,2-3-11-16,-1 2 7 0,0-1-116 16,-2-1-63-16,3-1-34 0,1 0 31 0,-2 0-266 15,-6 0 3-15,0 0 81 0,7 0 15 16,1 0 67-16,-3 0-42 0,4 0 84 0,-4 0-31 15,20-11 81-15,-14 8-24 0</inkml:trace>
  <inkml:trace contextRef="#ctx0" brushRef="#br1" timeOffset="184326.82">12511 6193 692 0,'0'-16'213'0,"0"16"-12"16,0 0-11-16,14-15-11 0,1-5-1 0,-13 18-18 15,-2-4-13-15,1 3 10 0,0 1-18 16,-1-2 2-16,1 2 5 0,-1-1-29 0,0 2-35 15,0-4 13-15,2 4 16 0,-2 0-46 16,1 0-1-16,-1-1 23 0,4 1 7 0,-4 2-19 16,0 2-7-16,0-1-2 0,0 4-5 0,0-1 5 15,3 14 12-15,-3-4-23 0,0-7 0 0,0 8 10 16,0 2-6-16,0 1 26 0,0 1 2 16,0-2-10-16,0 0 8 0,0 0-31 0,0-3 20 15,0 3-16-15,0 0 18 0,0-1-16 16,0-2-15-16,0-2 11 0,0-2 2 0,0-1-23 15,0 0 0-15,0-4-12 0,0 3-4 16,0-2-5-16,0-7 0 0,0 9-16 0,0-3-27 16,0-6 3-16,0 9 2 0,0-3-87 0,0-6 10 15,0 8-31-15,0-8-31 0,0 10-29 16,0-10-37-16,0 8 20 0,0-8-72 0,0 9-42 16,-6-9-87-16,6 8 15 0,0-2 43 0,0-6 28 15,-10 15 34-15,9-12 7 0,1 1 5 16,0-4 22-16</inkml:trace>
  <inkml:trace contextRef="#ctx0" brushRef="#br1" timeOffset="184634.8">12728 6337 536 0,'1'-2'285'0,"-1"1"-2"0,-1 0-26 15,1 0-16-15,-1-4-11 0,0 4-14 0,-2-1-26 16,0 1 16-16,2 1-16 0,-1-1-12 16,0 0-19-16,-2-3 12 0,1 3-10 0,-4 0-36 15,4-1 16-15,-3 2-31 0,1-1-7 0,0 0-29 16,-1 1-2-16,-2 0-9 0,-1 0-165 0,-13-2-89 15,11 2 16-15,-7 0-266 0,-1 0 39 16,-2 0 21-16,2 0 16 0,2 0 44 0,5 0-35 16,0 0 70-16,3 0-4 0,1 0 48 0</inkml:trace>
  <inkml:trace contextRef="#ctx0" brushRef="#br1" timeOffset="186924.71">10900 5903 454 0,'0'0'288'16,"0"0"-39"-16,0 0-10 0,0-12 6 0,0 12-30 15,0 0-39-15,0 0-8 0,0 0-5 0,0 0 12 16,0 0-32-16,0 0-6 0,0 0-3 16,0 0-39-16,0-16-3 0,0 16 23 0,-4-19-27 15,3 17-27-15,1 2 34 0,-3-4-47 16,3 2 3-16,-4 0 18 0,2 0-22 0,1 1 21 16,-1-3-19-16,0 3-14 0,0-2-2 0,1 1 10 15,0-3-8-15,1 3-4 0,0-1-6 16,-1-1 19-16,1 4-31 0,0 0-2 0,0 0-11 15,0-9 12-15,10-2-12 0,-5 9 24 0,-1-3-21 16,-2 3-14-16,2-1 50 0,-1 0-40 16,1 1 3-16,-1 1-1 0,3 0 14 15,-1 0-7-15,-2 1-16 0,3-2 37 0,-3 0-23 16,3 2 18-16,-3 0-28 0,-3 0-17 16,0 0 53-16,8 0-33 0,-8 0 2 0,9 0-14 15,-9 0 31-15,12 13-16 0,-11-9 2 0,-1 2 6 16,-1-2-12-16,-3 2 13 0,-4 6 20 15,-1 2-17-15,0-3-1 0,-2 1-3 0,-1-2 0 16,-2 3 0-16,5-2 11 0,-1-6-1 0,1 7 26 16,1-7-21-16,3 2-4 0,1-2-2 0,2-3-2 15,-3 2-6-15,2-1 0 0,3 0 6 16,0-3-4-16,0 0-1 0,0 0 5 0,0 0-11 16,0 0 15-16,10 12-2 0,3-2-37 15,-4-7-10-15,0-2 21 0,-3 1-4 0,2 0-8 16,-2 4 14-16,0-5-3 0,1 1 3 0,-3 2-10 15,1-1 9-15,-1-2-4 0,10 10 7 16,-5-5-8-16,-4 2-13 0,0-5-4 0,-1 3 15 16,-3-4 3-16,-1 5 0 0,0-7 0 0,0 0 2 15,0 13 8-15,-19 16 9 0,8-14-5 16,-1-3-9-16,-2 4 9 0,0-4-3 0,1 2-8 16,-5-3 9-16,3-1 3 0,0-2 17 15,0 2-7-15,-1-4 0 0,6-2-3 0,-3-2 0 16,4 3 20-16,0-4-2 0,9-1-4 15,-6 0-5-15,-2 0 7 0,-1 0-20 0,-16-20 5 16,14 15 9-16,3 1 8 0,-2-7-25 0,3-3 10 16,-2-2-10-16,2 3 6 0,2-4-5 15,1 5 22-15,1-4-7 0,0 1-16 0,0 4-4 16,3 1 8-16,0 10-8 0,0-10-1 16,0 1-7-16,0 0-7 0,0 1 1 0,0-3 6 15,12-14 2-15,-5 13 1 0,-1 2-11 0,-5 3-1 16,4 2 3-16,-1-1-19 0,-1 3 11 0,0 0 3 15,0 0-2-15,2 3 17 0,0 0-2 0,-5 0 4 16,0 0 1-16,0 0-1 0,0 0-11 16,8 0 4-16,2 17-19 0,-7-13 15 15,-2 2 1-15,-1-1 21 0,0 1 0 0,0 1-2 16,-1-2 0-16,1-5-1 0,-11 21-1 0,5-6-1 16,-5-3 4-16,0 0 6 0,2-3 0 0,-2 3-43 15,3-5 3-15,0-4 4 0,1 1 0 16,-1-3 4-16,3 2 1 0,0-2 35 0,1-1 23 15,4 0-10-15,0 0 3 0,-8 0-14 16,8 0 8-16,-15-13-22 0,11 7 4 0,0 2-12 16,3-1 34-16,-3 2-14 0,2-3-12 15,-1 2 1-15,3-2-3 0,-3 3-17 0,0-1 7 16,2 0-5-16,-2 2 17 0,3-2-1 16,-3 3-45-16,3 0 10 0,0 1 0 0,0 0 25 15,0 0-11-15,0 0-9 0,0 0 2 0,0 0 3 16,-13 12 2-16,12-8 1 0,0 0 17 0,-2 2-7 15,2-3 2-15,-2 3 0 0,0 1 7 0,-1-3-16 16,1 1 0-16,-2 9 3 0,0-6 0 16,1-2 39-16,2-1-6 0,-2 0 14 15,0-4 6-15,3 2-5 0,-3-2-2 0,1 1-18 16,1-1 13-16,-2-1-20 0,4 0 11 16,0 0-1-16,0 0-2 0,-8 0-12 0,8 0 18 15,-16-15 12-15,9 2-8 0,0-1-2 16,1 1 4-16,-1-7-15 0,2 5 9 0,3-1-2 15,-1-2 9-15,0 5-17 0,2 0-8 0,-3-2 12 16,1 2 9-16,2 5-36 0,-3 1 32 0,2 0-1 16,2 2 5-16,-1 2-5 0,-1 0-13 15,1 0-10-15,1 0-11 0,0 2-5 16,0 1 41-16,0 0-19 0,0 1-14 0,0 4-1 16,0-3 18-16,0 2-2 0,0 5 2 0,1-2-19 15,7 8 22-15,-8-5-2 0,0 1-11 16,2 17-2-16,-2-17 21 0,2 7-16 0,-2-7 1 15,0 4-15-15,0 2 23 0,0-2-8 0,-13 18 4 16,9-14-8-16,2-7 11 0,-1-3 4 16,-1 0-7-16,1-3-3 0,0 1 2 15,0-3-14-15,2 1 11 0,-2-3-20 0,1 0 37 16,-1 2-22-16,2-2 0 0,-3-2-8 0,2 0 8 16,-1 0 4-16,3 0-1 0,0 0-1 15,0 0 2-15,-6 0-26 0,-7-12 23 0,4 2-10 16,-4-4 6-16,3 2-15 0,-3 0 2 0,0-1 9 15,2 0-9-15,0-1 0 0,1 4 4 16,1-2 17-16,0 0-21 0,3 4 23 0,-4 3-6 16,7-1-10-16,-1 2 10 0,1 3 5 0,0-4-19 15,0 4 19-15,1 0-11 0,-2 1-9 16,4 0-6-16,0 0 13 0,0 0 8 0,-19 19-17 16,11-13 11-16,2 4 6 0,-2 2 9 15,3-1 1-15,2 0 2 0,1-1-12 0,1 1 2 16,-1-2-17-16,2-9 13 0,0 8-11 0,0-2 29 15,0 2-31-15,15 14 38 0,-9-12-5 0,3 1-32 16,-4-5-31-16,1 1 6 0,-2-1-93 16,-1-3-35-16,2-1-51 0,-4-2 23 0,2 4-297 15,-2-3 41-15,-1-1-15 0,0 0 79 0,0-3-12 16,0 5 57-16,-1-2 46 0,-1-4 15 16,1 2-22-16,1 1 0 0</inkml:trace>
  <inkml:trace contextRef="#ctx0" brushRef="#br1" timeOffset="187232.65">9978 5784 442 0,'-2'-4'363'0,"0"-2"-59"0,2 3-30 15,-2 2-10-15,-1-3-46 0,2 1-9 0,-1 0-33 16,1 5-13-16,-2-4-9 0,3 2-40 16,0 2 6-16,0 0-12 0,-2 3-8 0,2-1-7 15,2 2-21-15,-2-1 20 0,3 2-21 16,4 10-2-16,-2-2 21 0,-1-3-27 0,1 5-10 16,-1-6-30-16,-4-1 15 0,10 5-67 0,-8-4-44 15,-2-2-30-15,3-1-53 0,-2-3 16 16,-1 2-259-16,0-7 8 0,0 0-10 0,0 9 63 15,0-2 3-15,0-7 32 0,0 8 36 0,0-8 6 16</inkml:trace>
  <inkml:trace contextRef="#ctx0" brushRef="#br1" timeOffset="188074.6">9794 5769 793 0,'-5'-16'311'0,"-2"2"-4"0,5 4-13 16,-3 0-58-16,4 4-11 0,-2 1-25 16,2 3-40-16,1-4-4 0,0 5-1 0,-3 0-44 15,2 1 25-15,0 2-19 0,1 1-1 0,0 0-22 16,0 1-28-16,0 3 11 0,2 0-5 0,-1 0-26 16,5 13-1-16,0-5 3 0,2 0-17 15,-2 2 16-15,0 0-6 0,1-4-12 0,2 4-18 16,-2 1 13-16,0-2 21 0,-2-3-19 0,4 4-11 15,-9-3 0-15,1-1 7 0,-1-13-2 16,0 16-2-16,0 0-1 0,-13 17-3 0,8-16-6 16,1-6 20-16,-3 5-24 0,-3-3 23 0,1-2-24 15,2 2 2-15,1-7 16 0,1 1-2 0,-3-1-2 16,4-3 2-16,-1-1-2 0,0-2 29 16,5 0-21-16,0 0 12 0,-8 0-5 15,-6-11-4-15,4-4 8 0,-1 2 4 0,0-2-21 16,2 1 5-16,3-1 2 0,-4-5-23 15,3 2 6-15,2 1 10 0,1 1-10 0,2 2 20 16,0 3-17-16,2 1-5 0,0 10-4 0,0-8 0 16,0 8 0-16,0-10 0 0,0 10 0 15,13-16-3-15,-10 13-19 0,1 0 23 0,0 0 1 16,2 1-14-16,-2 2 1 0,1-2 0 16,-1 4 10-16,1-2-12 0,-3 0 6 0,-2 0 2 0,0 0 0 15,16 11 0-15,-15-6-9 0,1-1 3 16,0 3-1-16,-1 2 1 0,-1-3 3 0,0 3-2 15,0 0 2-15,0 3 16 0,0-1-12 16,-16 17 1-16,9-19 0 0,-1 4 12 0,-3-2-22 16,3-3 5-16,-5 2 29 0,4-6-8 0,-3 5-25 15,0-5 18-15,1 0 6 0,2-3-12 0,2 1-13 16,0-2 16-16,-2 0-6 0,9 0 0 16,-7 0-1-16,7 0-2 0,-25-11 5 0,15 8-8 15,-3-5 23-15,3 1-23 0,1-4 9 0,3 2-23 16,0 1 29-16,-5-2-1 0,7 2-13 15,-1 1 1-15,3-1 8 0,0 3-10 16,0 0 4-16,1 2-6 0,-1-2-4 0,2 2 11 16,0 0 0-16,-2 1-2 0,2-1-8 0,0 3 20 15,0 0 4-15,0 0-7 0,0 0 8 0,11-2-22 16,-8 2 6-16,1 1 2 0,1 2-18 16,2 0 24-16,-2-2-10 0,-1 3 4 0,9 6-2 15,-3-3-14-15,1 4 22 0,0 2 0 16,-3 2-1-16,-1-1 0 0,-1-3-1 0,-2 0-8 15,-3 7 0-15,-1-3-5 0,0-15 19 0,0 17-21 16,0 0 13-16,-16 20 2 0,8-16-15 16,0-1 8-16,-1-5 2 0,-1 1-1 0,-1 0-14 15,0-3-29-15,4-6-22 0,-7 3-25 0,1-3-39 16,2-6-66-16,1 5-44 0,0-4 22 16,1-2-248-16,9 0 9 0,-7 0 78 0,-5 0-17 15,-8-13 32-15,6 5 39 0,3 1 48 16,8-3 36-16</inkml:trace>
  <inkml:trace contextRef="#ctx0" brushRef="#br1" timeOffset="188322.66">9451 5753 966 0,'2'-1'336'0,"-2"0"-48"0,0-1-24 15,0 2 13-15,1 0-42 0,0 0-27 16,-2 0 0-16,2 2-23 0,-3 2-39 0,0-3-15 16,1 3 0-16,-3 0-14 0,-1 1-13 0,-5 5-10 15,0 1-63-15,-3-2-25 0,1 1-78 16,0 0-51-16,1 2 10 0,1-8-248 0,-1 9-43 16,-3-5 27-16,1 0-17 0,5-2 76 0,-2-2 21 15,3 1 17-15,2-4 8 0,0 2 8 16</inkml:trace>
  <inkml:trace contextRef="#ctx0" brushRef="#br1" timeOffset="188687.56">9223 5906 270 0,'-6'0'353'0,"1"0"-45"0,1 2-27 0,-1-1-38 15,0-1-10-15,1 0 18 0,-2 1-68 0,1-1 14 16,1 2-47-16,-2 0 23 0,0 1-11 15,3 0-18-15,-4 3-16 0,-3 5 5 0,0 1-16 16,0 2-12-16,5-4-11 0,-1 9-3 0,6-6-5 16,0 0-27-16,0-13-7 0,0 9-5 0,0 1 9 15,13 13-8-15,-8-13 4 0,4 3 24 16,3-6-8-16,-2-1-6 0,0-1-7 0,-10-5-44 16,8 0 0-16,0 0 11 0,-1 0-5 15,0 0 8-15,5-13 11 0,1 5-5 16,-4 2-47-16,-2-2 4 0,-4 1 2 0,1 0 1 0,-1 3 0 15,-1-2 3-15,-2 2 5 0,0-3-7 16,0 7-1-16,0 0 6 0,0-8-5 0,0 8-3 16,-14-18-24-16,7 8 25 0,-4 0-39 15,2 2-35-15,-2-1-27 0,-1 3-53 0,2-1 15 16,-1 6-307-16,-8-4 38 0,8 5-17 0,3 0 46 16,-2 0 42-16,1 0 37 0,-8 0-14 0,1 0 78 15,-6 0-56-15</inkml:trace>
  <inkml:trace contextRef="#ctx0" brushRef="#br1" timeOffset="189650.56">8770 5872 722 0,'0'-5'323'0,"-1"1"2"0,-1 2-64 16,2 0-6-16,0-2-41 0,-1 3-16 15,-2-1-15-15,1 2-47 0,0-2 6 0,0 2-10 16,-2 2-9-16,3 0-1 0,-2-1-21 0,-2 1-6 16,1 3-4-16,2-1-10 0,-1 2-32 0,-2-3 11 15,0 12 18-15,0-4-23 0,1-4-5 16,2 1-15-16,0-3-14 0,2 1 4 0,0-6-1 15,0 0 11-15,0 0-5 0,17 25 0 16,-11-21-11-16,3-1 12 0,0 0-36 0,-1-2 12 16,2 1 23-16,-5-2 1 0,3 0-37 0,-2 1 1 15,2-1 10-15,-2 1-3 0,0-1 6 0,-1 5-23 16,0-5 6-16,1 1 31 0,-2 0-36 16,-1 2 28-16,-1 3-1 0,-1-4-26 15,1 3-3-15,-2-5 20 0,0 0-10 0,0 0-4 16,0 8 9-16,-11 6 3 0,0-5 1 15,-2 1 3-15,4-3 4 0,-5 2-2 0,1-4-1 16,3-1 27-16,0-1-17 0,1 1 5 0,0-2-26 16,9-2 6-16,-8 0 4 0,-1 0 2 0,3 0 2 15,6 0 2-15,-10 0 2 0,-13-11-3 0,11 5-1 16,-1-4-17-16,3 4 17 0,1-5-5 16,0-1-2-16,0-2 7 0,2 0-6 0,0-1-2 15,3-1 0-15,-1 3 7 0,4-1-5 0,-4-1 2 16,2 3-2-16,2 1-8 0,-3 1 10 15,4 2 1-15,-1 2-2 0,0-1-16 0,1 3 19 16,-3-1-18-16,3 4 21 0,0 1-15 0,0 0-1 16,0 0 3-16,0 0 11 0,0 0-14 0,0 0 16 15,2-14-29-15,-1 17 34 0,0-2-27 16,0 0 4-16,1 2 0 0,0 3 16 0,-6-4-11 16,8 6-5-16,-4-3 3 0,-5 11 28 15,5-6 12-15,0 3-1 0,-10 20-35 16,2-16 2-16,0 0 32 0,-2-1-3 0,3 1 6 15,0-7-15-15,-2 5-4 0,3 0-7 0,-1-6 13 16,2 0-2-16,0 4-2 0,0-2-3 0,-4 3-33 16,5-3 1-16,2-3 26 0,0 1 10 15,1-2-29-15,0 1 18 0,1-8 4 0,0 0-9 16,0 10-18-16,0-3-2 0,15 16 7 16,-6-14 3-16,-4-2-6 0,6 4 3 0,1-2-1 15,1-2 4-15,-4 1 2 0,2-2 0 0,2 2-22 16,-4-2 2-16,0-1 20 0,1 4 0 0,2-1-9 15,-3 1 6-15,-5-1 1 0,3 3-10 16,3 2 0-16,-9-1 2 0,1-1 1 0,-2-2-10 16,0-9 11-16,0 12-12 0,-13 18 10 0,3-17-6 15,0 3 13-15,-2-4 12 0,3 1-27 16,-6-5 30-16,1 2-14 0,-2-4-16 16,1 1 20-16,1-2-2 0,2-2 7 0,1-1 1 15,3-2-1-15,8 0-4 0,-8 0-11 0,-3 0 24 16,-10-17-8-16,9 6 6 0,3-1-15 15,-1-2 9-15,-2 3-13 0,4-5-47 0,0 4-43 16,0-5-55-16,7 8 15 0,-8-5-287 0,3 2-25 16,2 3-2-16,1 2 90 0,-1 1 24 0,1-1 25 15,0 6-11-15,0-5 41 0,3 4-50 16</inkml:trace>
  <inkml:trace contextRef="#ctx0" brushRef="#br1" timeOffset="190973.42">11012 6516 582 0,'0'0'239'0,"0"0"-13"0,0 0-15 0,0 0-21 0,0 0-17 15,0 0 4-15,-28 10 0 0,26-10-34 16,-2 0 22-16,0 0-47 0,2 1 23 0,-1-2-26 16,0 0 5-16,2-1-1 0,-1 0-31 15,-1 0 12-15,2 1-17 0,1-2-4 0,-3 0-13 16,3 0-15-16,0 1-4 0,1-4-15 0,1 3-11 15,-1-1 25-15,3 1 4 0,-3 1-7 16,3-2-12-16,11-2-15 0,-6 2 14 0,-2 1-4 16,-1 1-23-16,2 0 5 0,-6 2-3 15,3-1-13-15,-5 1 8 0,0 0 22 0,0 0-25 16,8 0 3-16,-8 0-8 0,6 0 14 0,-6 0 16 16,13 12 12-16,-13-10-10 0,0 3-1 15,0-1 41-15,-2-2-38 0,-9 11 15 16,2-3 9-16,2-3-18 0,-6 3 6 0,-1-2-19 15,2 2 10-15,-3-2-2 0,1-1-2 0,-4 0-2 16,12-3 3-16,-4 0-2 0,2-1 0 16,0 0-4-16,2-2-1 0,1 2-3 0,0 0-23 15,-1-2 13-15,3 1 0 0,-1-1 15 0,0-1 7 16,1 3-2-16,1-2-3 0,2-1-2 16,-2 1-34-16,2 1 15 0,0-1-8 0,0-1-9 15,0 0-11-15,11 3 10 0,-6-2-5 16,0-1-5-16,3 2 18 0,-2-2 4 0,0 0 15 15,1 2-18-15,-1 0-28 0,11 3 23 16,-7 1 13-16,-1-3-27 0,-4 1 48 0,0 1-42 16,-1 0 13-16,0-1 16 0,-1 0-1 0,-3-4-1 15,0 0 18-15,0 7 6 0,0-7-14 0,0 8 26 16,-22 17-28-16,9-10 16 0,0-2 18 16,-2 1 8-16,-1-3-4 0,0 6-22 0,-2-7 4 15,1-3-5-15,1 4-13 0,-1-5 21 16,1 5-5-16,0-5 3 0,2-5-17 0,0 5 9 15,2-3 0-15,1-1 0 0,2-2-5 0,0 0-9 16,9 0 2-16,-7 0-22 0,-1 0 6 0,8 0-8 16,-14-13 19-16,10 9-2 0,-1-1-12 0,-3-8-12 15,4 3-3-15,3 1 12 0,0-1-1 16,1 1-5-16,0 9 22 0,0-8-11 16,0 8-17-16,0-8-3 0,0 1 18 0,0 7-11 15,11-17-1-15,-8 13 0 0,0 1 26 0,0 1-2 16,1 2-1-16,-2 0-35 0,2-1 6 0,-1 2 19 15,1 1-17-15,0 1 10 0,0-1 6 16,0 1-27-16,0 2 27 0,4 7 0 0,-1-2-3 16,-4 0 25-16,0-1-36 0,-3 1 25 15,0 0-2-15,0 0 2 0,0 3 9 0,-17 16-10 16,9-11-25-16,0-1 2 0,-1 1-55 16,0-1-4-16,-4 0-58 0,-2-4-44 0,-2 0-61 0,3 1 22 15,-3-2-219-15,3 0 4 0,0-3-11 16,3-2 49-16,0-4 23 0,3 0 52 0,0-3 1 15,1 1 53-15,7-1-15 0</inkml:trace>
  <inkml:trace contextRef="#ctx0" brushRef="#br1" timeOffset="191251.42">10469 6679 650 0,'1'-4'347'0,"1"0"-10"0,-1-1-70 0,-1 4 10 16,0-3-20-16,2 3-24 0,-2-1-27 16,2 2-23-16,-2 2-21 0,0-1 25 0,1 3-24 15,-2-1-6-15,-1 4-11 0,0-2-37 0,-5 13 0 16,-2-1-15-16,-1 1-14 0,-1 3-2 16,-1-3-5-16,1 0-6 0,-5 0-28 15,1 0-1-15,1 2-3 0,-1-2-47 0,-2-3-60 0,-2 1-27 16,1 0-51-16,1-4-75 0,-3 1 21 15,1 4-242-15,-3-2 27 0,0-1 25 0,-3-3 58 16,5 3-9-16,-5-2 29 0,3-2 28 0,2-3 16 16,-3 0-50-16</inkml:trace>
  <inkml:trace contextRef="#ctx0" brushRef="#br1" timeOffset="191717.46">9504 6758 462 0,'1'-9'319'0,"2"3"-10"16,2-8-21-16,-3 3-27 0,2 2-16 16,-1 2-8-16,-3-1-13 0,2 3-10 0,0 2-25 15,-1-1 11-15,0 1-6 0,-1 0-23 0,0 0-19 16,1 1 1-16,-1 0-19 0,0 4 10 16,-1 0 0-16,0 0-11 0,0-1-10 0,-3 3-7 15,-3 10 4-15,0 0-19 0,-2 3-2 0,0 0-16 16,0 2-3-16,-3 2 0 0,1 4-12 15,0 1 3-15,-2-2-24 0,2 1 13 0,0 1-1 16,1-1-17-16,-1 1 8 0,0-3-13 0,1 4-10 16,-3-7-5-16,6 0-12 0,-4-2-19 15,3-2-14-15,2-7-31 0,-1 6-25 0,-1-4 7 16,4-7-87-16,1 2-26 0,0-3-49 16,2-2-37-16,1-1 26 0,0 0-191 0,0 0-30 15,1-5 0-15,-1 2 46 0,-1-1 33 16,1-2 73-16,0 2-20 0,0-2 50 0,0 1-4 15,1-2 29-15</inkml:trace>
  <inkml:trace contextRef="#ctx0" brushRef="#br1" timeOffset="192048.35">9288 6822 651 0,'0'-4'356'0,"-2"-1"-82"0,2 2 20 0,-2-1-17 16,2 2-74-16,-3-2 2 0,3-1-20 0,0 4-14 15,0-3-25-15,0 3 22 0,2 0-32 16,1 1 2-16,-1 0-16 0,0 0-13 0,2 1-10 16,-1 0 41-16,2 3 2 0,8 6-14 15,-1-2 23-15,1-1-19 0,4 4-25 0,-2-1 0 16,2 2 9-16,-2-1-3 0,0 1-4 0,0 2-12 16,1 0-3-16,-2 0-7 0,1-2-2 0,-3 2-15 15,-1 0-12-15,2 1 4 0,-1-2-5 16,0 1-20-16,-1-3 9 0,-1-2-3 15,0-1-13-15,-2-2 7 0,-2 0-26 0,0-4-19 16,0 2-30-16,-1 0-61 0,-1 0 10 16,-2-1-182-16,2-2 26 0,-1 3-300 0,-3-1 51 15,2-3 28-15,0 3 37 0,-2-3 13 0,0 0 68 16,0 0 10-16,0 0 39 0,0 0-5 16,0 8 34-16,0-8 12 0</inkml:trace>
  <inkml:trace contextRef="#ctx0" brushRef="#br1" timeOffset="193173.29">13741 6279 774 0,'0'0'268'0,"0"0"-26"15,0 0-15-15,15 0 3 0,-15 0-11 16,0 0 33-16,0 0-39 0,0 0-11 0,0 0-25 16,0 0-19-16,0 0-19 0,0 0 2 15,0 0-13-15,0 0 11 0,0-16-16 0,0 16-11 16,0 0-10-16,-10-14-21 0,-8 11-8 0,8 3-9 16,-3 0 3-16,-6 0-17 0,1 0-4 15,-3 0-6-15,3 0-4 0,2 0-10 0,2 0-3 16,0 0-2-16,-2 0 8 0,0 0-10 0,3 0 9 15,-2 0-3-15,6 0-45 0,0 0-31 16,0 0-33-16,2 0-14 0,7 0-17 0,-9 0-22 16,2 0-37-16,7 0-19 0,-10 0 18 15,3 0-114-15,7 0-64 0,-9 0-36 0,9 6 39 16,-16 4 15-16,12-9 4 0,2 2 53 0,1-1 7 16,2-1-2-16</inkml:trace>
  <inkml:trace contextRef="#ctx0" brushRef="#br1" timeOffset="193505.27">13811 6423 582 0,'1'0'298'0,"2"-2"-8"0,-6 2-46 0,2-2-13 16,0 0 8-16,-2 2-15 0,-1 0-39 0,2 0-23 16,-2-1-5-16,-3 2-16 0,1-1-14 15,0 0 34-15,-3 0-15 0,2 2-16 16,7-2 12-16,-12 0-19 0,-17 8-2 0,10-6-28 16,2-1 20-16,1-1-34 0,-3 4-3 0,1-1-10 15,-1-1 0-15,-3 0-6 0,3 1-93 0,9-3-37 16,-8 0-74-16,-4 0-93 0,0 0 22 15,2 0-273-15,1 0 60 0,-2 0 40 0,1 0 60 16,1 0-46-16,-16-10 70 0,25 6 14 16,4 0 22-16,3-1 15 0</inkml:trace>
  <inkml:trace contextRef="#ctx0" brushRef="#br1" timeOffset="195074.22">14334 6223 473 0,'0'0'266'0,"0"0"-33"0,0-15-2 0,0 15-22 16,-13-24-16-16,14 18-22 0,-1 3 0 0,2-3 2 15,-1 1-38-15,0 0 28 0,1 2-39 16,-1-2 16-16,0 3-26 0,0-2-12 0,-1 4-2 16,0 0-14-16,0 0 1 0,0 0-16 15,3-5-14-15,-2 5 21 0,3 2-12 0,1 3 17 16,-4 0-19-16,2 1-5 0,-2 1-8 0,2-1 19 15,2 11-7-15,-1 0-5 0,-2 1 35 16,1 0-25-16,-3-2-2 0,4 3-19 0,-4-5-5 16,0 0 12-16,1-3 5 0,-1-11-22 0,0 9-12 15,0 1 13-15,0-1 2 0,0-1-20 16,0 0-7-16,0-1 20 0,0 0-23 0,0 0 11 16,0-7-10-16,0 8 4 0,0-8 7 15,0 9-9-15,0-9-2 0,0 8 17 0,0-8-22 16,0 0 23-16,0 6-14 0,0-6 20 0,-9 8-29 15,8-8-2-15,1-2 12 0,0 1-1 16,0-3 4-16,1 1-1 0,0-1-10 0,-1-3-9 16,7-8 15-16,-5-3-24 0,2 5 14 15,0-2-8-15,1 0 7 0,2-2 0 0,4 0-12 16,-2 0 9-16,-1 1 9 0,3 2 2 0,-2-3-12 16,1 5 9-16,0-2-10 0,-2 5 15 15,0 2-20-15,1-4 6 0,0 5-4 0,-3 1 20 16,-1 4-33-16,0 0 14 0,1 1-2 15,-6 0-14-15,0 0 25 0,7 0-3 0,5 11-12 16,-9-5-17-16,0-3 23 0,5 13 8 16,1-4-2-16,-3 2-14 0,-3-1 22 0,3 1-11 15,-2-2-16-15,0-2 16 0,-2 0-7 0,1-3 11 16,-2 0 12-16,-1-1-12 0,0 0-26 0,0-6 22 16,0 0 8-16,0 8 2 0,0-8-10 15,0 9 2-15,0-4-2 0,0-5 16 0,0 7 4 16,-11 4-21-16,9-9 18 0,1 1-10 0,0-2-2 15,-1 0 11-15,1-1-28 0,1-1 5 16,0-2 2-16,1-1 3 0,1 1 4 0,0-3-4 16,7-6-7-16,0 0 7 0,0-1 23 15,0 1-14-15,2-8-21 0,1 7 22 0,-2 0-31 16,3-3 3-16,-1 5 24 0,-2 0-6 0,0 2-24 16,2-2 4-16,0 0 2 0,-5 5 25 15,-1 0 15-15,-2 1-2 0,1 0-28 0,0 4 9 16,-1 0 14-16,-1 1-6 0,-1 0-7 15,-2 0 9-15,0 0-16 0,0 0 1 0,8 0 6 16,2 12 8-16,1-1-9 0,-4-1-18 0,-2-2 44 16,2 6-16-16,0-1 6 0,-2-4-10 0,2 1 16 15,-4-2-13-15,4 8 13 0,-2-5-1 16,-1-1 3-16,-2-1-24 0,2 0 26 0,-4-1-6 16,3 0 1-16,-2 0-3 0,0-2 8 15,1 1 1-15,-1 0-12 0,0-1 15 0,-1 0-7 16,0 2 13-16,0 0-13 0,0-1-11 0,0 0 9 15,0-7-9-15,0 7 14 0,0-7-13 0,0 9 3 16,0 0-1-16,0-2 3 0,0-7-10 0,0 7 1 16,0-7-23-16,0 8 17 0,0-8-29 15,0 7-20-15,0-7 5 0,0 0-161 16,0 7-81-16,0-7 27 0,0 0-246 0,-4 7-4 16,4-7 79-16,3-3 47 0,-2 0-16 0,2 2 69 15,-2-2 15-15,4-1 24 0,9-3 38 0,-5 2 4 16</inkml:trace>
  <inkml:trace contextRef="#ctx0" brushRef="#br1" timeOffset="196074.11">15332 6247 825 0,'2'-6'272'15,"-2"-1"-4"-15,1 1-29 0,0 0-28 16,2 0 19-16,-6 1-34 0,6-1-12 0,-3 1-25 15,0-1 34-15,0 6-37 0,0 0-31 0,0-8 13 16,0-1-15-16,0 9 10 0,0-8 2 16,0-1 6-16,0 9-10 0,0-8-29 0,-11-4-10 15,10 5 3-15,-1 4-16 0,0-2 18 0,-1 2-39 16,0 0 17-16,-1 0-12 0,0 1-26 0,-1 0-4 16,-1 1 20-16,-9-5-8 0,15 6-21 15,-11 0 23-15,2 0-13 0,-1 0-4 0,4 0-11 16,-16 17 7-16,10-14 12 0,2 10-8 15,-2-2-7-15,1-1-12 0,2 2 22 0,-2 1-6 16,2 3 7-16,1 0-12 0,-1 3-19 16,2-2 6-16,-1 2 17 0,5 3 3 0,-3-6-3 15,0 4-16-15,2-1 14 0,2-5-18 0,1 1 8 16,1-4-13-16,0-11 18 0,0 9-4 0,0-1-2 16,0-1 2-16,17 15 1 0,-12-13-22 0,1-4 10 15,8 2-2-15,-1-4 2 0,-3-3 7 16,-10 0-1-16,12 0-2 0,-1 0-2 0,20-14-9 15,-13 6-3-15,-3 1 13 0,-1-1-1 16,0-2-14-16,-2 0-2 0,-1-1-11 0,-5 2 6 16,4-2 7-16,0 0-17 0,-2-3 9 0,1 2 7 15,-4 2-7-15,0-1 6 0,-3 1-9 16,5-8 13-16,-3 5 16 0,-2 1-12 0,2-5-25 16,-1 5 21-16,-1 5 8 0,-2-1-7 15,3-2-10-15,-2 0-4 0,-1 1 27 0,1 0 7 16,2 1-15-16,-3 1 2 0,2 1-9 0,-2-2 7 15,0 1-4-15,0 0 19 0,0 2-1 0,0 5-16 16,0 0-14-16,0-10 23 0,0 10-27 16,0-8 20-16,0-1 20 0,0 9-17 0,0-8-23 15,0 8 5-15,0-7 9 0,0 7 17 16,0-7-16-16,0 7 17 0,0 0-36 0,0 0 26 16,0 0-14-16,0-7 24 0,0 7 2 0,4-7-6 15,-4 7 1-15,-1 4-5 0,0-1 16 0,-1 0-10 16,2-1 3-16,-2 4 1 0,-2-2-5 15,4 2-3-15,-5 11 3 0,1-6 5 0,-1 4 6 16,1 2 0-16,-1-2-1 0,0 3 5 16,-1-1 10-16,2 1-12 0,-3-1-1 0,1-1-10 15,1-1 6-15,-3 3 3 0,4-1-2 0,0-5 1 16,1 0 2-16,0-1 6 0,2-1-9 0,-2-5-3 16,3 3-14-16,0-8 22 0,0 7 0 15,0 0-14-15,0-7 3 0,13 27 10 16,-7-19 4-16,3-1-7 0,3 1-7 0,-2-3 4 15,0-3 0-15,0 0-4 0,0-2 5 0,-2 1-18 16,0-1 11-16,-8 0 0 0,12 0-22 0,0 0-11 16,13-11-28-16,-17 8-12 0,-1-1-49 15,1 1 10-15,-3-1-137 0,-3 0-55 0,1 0 27 16,-1 1-270-16,-2 0 26 0,0-1 80 0,-2 1-32 16,-2 0 84-16,0 3 6 0,2-2 65 15,-2 1-8-15,0-1 26 0,0 0 13 0,0 2-39 16</inkml:trace>
  <inkml:trace contextRef="#ctx0" brushRef="#br1" timeOffset="206250.5">29732 16316 430 0,'0'0'213'0,"0"0"-26"16,0 0-25-16,15 0-24 0,-15 0 8 16,0 0-10-16,0-14 14 0,23-1-19 0,-21 13-7 15,0 1-7-15,-2-1-17 0,0 1-14 0,1 0-3 16,-1 1-4-16,3-2-3 0,-2 0-12 15,1 2-4-15,-2 0 5 0,0-2-9 0,1 2-1 16,-2-2-13-16,-1 1 3 0,0 0-4 16,-1 1-3-16,-1 0-16 0,-2 0 17 0,1-1-12 15,0 1-3-15,-2 0-2 0,-8-2 4 16,15 2-12-16,-13 0 2 0,3 0 2 0,-3 0-3 16,4 0-3-16,-1 0 9 0,1 0 1 0,-4 0 5 15,-2 0-5-15,2 0-5 0,3 0-4 16,-2 0-6-16,3 0 7 0,2 0-5 15,-7-14-7-15,9 14 4 0,1 0 10 0,-1-1 6 16,1 1-16-16,0 0-5 0,-1-2 7 16,1 2 9-16,2 0-8 0,0 0 15 0,0 0-22 15,0 0-1-15,2 0 12 0,0 0-13 0,0 0-2 16,0 0 5-16,-9 13 4 0,8-9 3 16,0 3 14-16,-1-1-18 0,1 2 16 0,1 0-11 15,0 1-6-15,0 6 7 0,0 1 14 16,0 1-21-16,0 3 24 0,0 1-20 0,0 0 39 15,0-2-7-15,0 2-6 0,0-2-1 16,12 22-23-16,-10-22-1 0,6-1 27 0,-5-1-24 16,2 0-7-16,-2-1 14 0,0-3 22 0,0-3-19 15,-1-1-4-15,-1 1-9 0,2-2-8 0,-2 1 19 16,2-3-27-16,-2 0 21 0,-1 1 5 16,2-2-15-16,-2 1-2 0,1 0-11 0,0-2 7 15,-1 0-31-15,1 0-19 0,1 2-24 16,-1-3-23-16,1 0-23 0,-2 1-17 0,0-3 12 15,2 0-176-15,0 1-113 0,-1 0-3 16,1-2 40-16,-1 3 42 0,-1-3 21 0,3 0 16 16,-1 0 8-16</inkml:trace>
  <inkml:trace contextRef="#ctx0" brushRef="#br1" timeOffset="206524.48">29742 16592 222 0,'0'-2'312'0,"0"-1"-53"0,0 0-29 0,0 2-26 16,-2-2-38-16,0 0 3 0,0 0-17 0,-2 2-13 16,0 0-15-16,-1-1-14 0,1 1-6 15,-4 0-28-15,2-1 8 0,-3 2-13 0,3-2-22 16,6 2 18-16,-8 0-9 0,0 0-14 15,-6 0-15-15,1 0-19 0,2 0-4 0,0 0-57 16,3 0-27-16,-1 0-9 0,9 0 9 0,0 0-118 16,-8 0-108-16,8 0-46 0,0 0 54 0,-6 0-11 15,6 0-11-15,0 0 26 0</inkml:trace>
  <inkml:trace contextRef="#ctx0" brushRef="#br1" timeOffset="207138.44">29864 16520 272 0,'2'0'293'0,"3"0"-36"15,-2 0-29-15,-1 0-31 0,1 0-13 0,-2 0-6 16,3 0 2-16,-2 2-23 0,0 0-17 15,0 0-1-15,0 3-9 0,0-2 3 0,1 1-19 16,-2 2 3-16,3 0 2 0,1 10-12 16,0-2-9-16,-1-1-1 0,1-4-19 0,0 10 17 15,-1 3-14-15,1-8 10 0,-1-1-22 0,0 4 7 16,-1-5-5-16,-1-2-19 0,2 0 12 0,-2-6-2 16,1 3-6-16,-2-1-19 0,0-1 3 15,2 1-7-15,-2-2 10 0,1 0-20 0,-1 0-1 16,0 0-3-16,-1-1-1 0,3 0 13 15,-3 0-4-15,0-1-1 0,0-2-5 0,0 0-6 16,0 0-17-16,0 0 1 0,0 0 29 16,0 0-1-16,14-12-15 0,-7-1-2 0,0 2 0 15,-1-2-13-15,4-2 2 0,-2 3-1 0,1 1 5 16,0-6 2-16,1 6 1 0,-2-2-2 16,-2 5-6-16,4-3 0 0,-2 3-9 0,-1 3 18 15,-2 0-7-15,0 1-2 0,-1 1 2 0,2 0 4 16,-1 3 2-16,-1 0-10 0,-4 0 7 15,0 0-4-15,0 0-2 0,8 0-2 16,-2 0 7-16,6 13-3 0,-2 0 3 0,-2-3-20 16,2 1 22-16,-5 0 0 0,1-2 0 0,2 2-1 15,-3 0 1-15,4 4 12 0,-5-5 3 16,2 6 8-16,-2-8 3 0,0 0 16 0,-1 1-16 16,0-4-20-16,-2 1 13 0,1-2-11 15,0 0 4-15,-2 0 9 0,3 0-24 0,-2-1 8 16,2 0-1-16,-1 1-43 0,-2-1-54 0,2-2-67 15,-2-1-76-15,2 2 21 0,0-2-259 0,1 0 2 16,0 1 53-16,-2-1 21 0,-1 0 29 16,0 0 20-16,0 0 28 0,10 0 15 0,1-11 17 15</inkml:trace>
  <inkml:trace contextRef="#ctx0" brushRef="#br1" timeOffset="207722.42">30447 16630 716 0,'1'-2'294'0,"0"1"-24"0,0-1-37 0,-1 0-28 16,2 2-24-16,-4-2-13 0,2 1 4 16,2 1 2-16,-1 0-10 0,0 1-24 0,-1 3-9 15,3-3-15-15,-2 1-11 0,0 2 9 0,3-1-18 16,-1 0 20-16,-1-2-25 0,1 5-26 15,1-3-22-15,0 1 21 0,-1 0-29 0,0-1 13 16,0 0 0-16,2 0-10 0,2-2 0 16,0 0-6-16,-1 1-22 0,1-2 13 0,-7 0 9 15,6 0 1-15,5 0-9 0,1 0-13 0,11-12 4 16,-15 10 6-16,1-1-18 0,-4-1 19 16,1 0-2-16,6-5 10 0,-5 2-28 0,1 0-2 15,-3 2 15-15,-2-2-11 0,-2 0 16 0,0 2-31 16,0-2 13-16,-1 1 17 0,0 6-19 15,0 0 10-15,0-10-13 0,0 2 9 16,0-1-19-16,0 3 10 0,0 6-7 0,0-9-3 16,-12-5 19-16,10 9-2 0,-3 1 6 0,3 0-14 15,-2 0 21-15,-1 2-13 0,0 2 1 0,-3 0-3 16,0 1 3-16,8-1 3 0,-9 0 1 16,-14 17-2-16,12-9-1 0,-1 3 52 0,3 2 5 15,0 3 10-15,2-1 19 0,-1 1-10 16,3-1 7-16,1 2-10 0,0-3-9 15,2 7-4-15,0-6-13 0,2-1-4 0,-1-3 7 16,1 1-11-16,0-3-2 0,0-9 0 16,0 9-13-16,0 3-10 0,13 17-7 0,-12-18 2 15,8 2-27-15,-1-5-31 0,-2-1-5 0,1 0 6 16,-2-3-50-16,2 0-52 0,-2 1-44 16,8 0-3-16,-1 0-30 0,-1-4 23 0,-2 0-133 15,0 0-118-15,0-1-2 0,1 0 25 0,1 0 61 16,4 0 7-16,4 0 6 0,21-15 48 15,-17 11 10-15,-7 0-27 0</inkml:trace>
  <inkml:trace contextRef="#ctx0" brushRef="#br1" timeOffset="208084.44">30971 16455 507 0,'0'-4'332'0,"-2"-1"-55"0,2 1-46 0,0 0 4 16,0 1-9-16,0 2-4 0,0 0-9 0,-3 3-1 16,2 0-32-16,-1 2 5 0,1 0-13 0,1 2-22 15,-3 1 15-15,3 12-11 0,-2-1-14 16,-1 3 18-16,2-6-25 0,1-1-15 0,-1 5-2 15,-1 4-13-15,1-7-9 0,1-9-2 16,0 3-22-16,0 4-15 0,0 3-7 0,0-2 5 16,0 0-3-16,0 1 7 0,0-1-27 0,0-2-27 15,7-4-12-15,2 8-1 0,-6-10-86 16,-2-2-25-16,-1 1-27 0,3-2-32 0,0 0-49 16,-1-1 21-16,-1 0-179 0,2-2-51 0,2 0 23 15,-2-1 28-15,2 0 27 0,1 2-5 16,-1-2 59-16,0 0 11 0,1 2 26 0</inkml:trace>
  <inkml:trace contextRef="#ctx0" brushRef="#br1" timeOffset="208302.41">31150 16691 797 0,'5'-6'298'0,"-4"2"-10"0,3 2-20 0,-1-1 5 15,-1-1-64-15,1 1 20 0,-2 0-39 16,0 0 2-16,1 1-21 0,-1-2-15 0,-1 2-14 15,-3-1-22-15,-1 0-14 0,-2 0 12 16,-11-4-11-16,-2 2-34 0,-3-1-10 0,0 1-26 16,-4 2-37-16,4 0-54 0,0 0-49 0,2 1 10 15,2 0-262-15,0 0-77 0,7 0-8 0,-2 1 54 16,7-2 25-16,2 3 24 0,1 0 36 16,3 0 49-16,0 0 18 0</inkml:trace>
  <inkml:trace contextRef="#ctx0" brushRef="#br1" timeOffset="209046.33">31597 16656 810 0,'2'0'272'0,"1"-1"-27"16,-3 1-10-16,0 0-5 0,0 0-40 16,0 0-9-16,0 0-9 0,0 0-14 0,0 0-2 15,0 0-22-15,0 0-10 0,0 0-15 16,0 0 3-16,0 0-33 0,0 0-7 0,0 0 19 16,-11-12-19-16,3 12-10 0,-11 3 21 0,10-3-16 15,-4 0-24-15,2 0 20 0,-2 0-9 16,3 0-20-16,1 0-11 0,1 0-3 0,1 0-4 15,7 0-14-15,-8 0-13 0,8 0-22 16,-8 0-16-16,8 0-23 0,-8 0-21 0,-3 9-22 16,10-8-39-16,1 0-22 0,1 3 14 0,-1-2-191 15,4 1-34-15,-2 0 13 0,1 0 53 16,1-1-6-16,1 3 20 0,-1-3 13 16,0 2-33-16</inkml:trace>
  <inkml:trace contextRef="#ctx0" brushRef="#br1" timeOffset="209276.32">31574 16767 239 0,'2'5'331'15,"-1"-3"-44"-15,0 0-42 0,2 1-16 0,-1-1-9 16,-4 0-1-16,2 2-40 0,0-1-5 16,-3-2-14-16,1 3-26 0,-2-5-12 0,1 4-2 15,-2 0 12-15,1-2-20 0,-1 0-24 0,-1 0-5 16,1 3-21-16,-2-6 8 0,1 4-17 15,6-2 19-15,-8 0-27 0,-1 0-30 0,3 0-51 16,-7 0-62-16,-1 0-33 0,5 0 11 0,0 0-214 16,0 0-68-16,9 0 24 0,-6 0 52 15,-1 2 6-15,7-3 18 0,2 1 15 0,-2-1 13 16</inkml:trace>
  <inkml:trace contextRef="#ctx0" brushRef="#br1" timeOffset="210186.26">31808 16598 565 0,'0'-3'297'0,"0"0"-45"16,1 3-29-16,1-2-22 0,-2 2-6 15,0-2-9-15,1 2-18 0,-1 2 18 0,3-2-20 16,-3 3-38-16,0 1-12 0,2 0 32 16,0 0-38-16,-1 1 35 0,0 1-46 0,-1 1 8 15,1 0-10-15,1 12 25 0,-2-12-3 0,0 3-13 16,0 0 1-16,0 1-4 0,0-3 5 16,0 0-16-16,0 1-5 0,0-2-10 0,0-7-5 15,0 10-6-15,0-3-12 0,0-7-1 0,0 9-11 16,0-2 8-16,0-7-6 0,0 9-9 15,0-9-13-15,0 6 11 0,0-6 2 0,0 7 7 16,0-7 14-16,0 0-6 0,0 9 5 16,0-9 13-16,0 0-13 0,6 9 2 0,-5-9-3 15,2-1-10-15,-1-1-8 0,2-2-7 0,0 3 8 16,8-10-7-16,3 5-6 0,-6-6-8 16,3 0-3-16,-1-2 9 0,0 0-15 0,1 1 0 15,1 1 6-15,2 2 4 0,-6 0-2 0,0-1-17 16,-1 3 8-16,0 1 11 0,-1 2-8 15,-3 1-7-15,-2 1-7 0,2 1 13 0,-1-1-7 16,1 2 2-16,-1 0-8 0,0-1 6 0,1 2 7 16,-4 0-2-16,0 0-6 0,0 0-18 0,6 0 16 15,-6 0 4-15,12 14-1 0,-10-10-5 16,2 1-4-16,-2 1 14 0,0-1-5 0,-1 1-9 16,0 0 10-16,1-1-2 0,-1 2 5 15,-1-1-2-15,0 1-1 0,0 0-2 0,1 1-3 16,-1-2 4-16,0-6 4 0,0 0-9 0,0 8 5 15,0-1 1-15,0-7 4 0,0 8-3 16,0-8 7-16,0 7-3 0,0-7 5 0,0 7-6 16,0-7-10-16,0 0-1 0,0 9 10 0,0-9 3 15,9 6-2-15,-6-6 0 0,1-1-8 0,-2 0 16 16,3-2-9-16,2 0 4 0,4-7-9 16,2-1 3-16,1-1-12 0,1 1 11 0,-3-2 6 15,3 1-6-15,2-2-4 0,-4 1-9 0,3 2 5 16,-3 0 7-16,1 2 2 0,-4 2-7 15,-3 3 0-15,-1-1 3 0,-1 1-2 0,0 1-3 16,-2 3 6-16,1-3-18 0,1 3 18 16,-1 0-5-16,-4 0 6 0,0 0-6 0,0 0 1 15,0 0 9-15,10 0 0 0,-1 14-20 0,-5-9 8 16,-2 0 1-16,1-1 6 0,-1 1-3 16,0 1-9-16,-1 1 5 0,3-2 8 0,1 12 6 15,-3-6-12-15,1 1 10 0,-2-4 9 0,1 0-10 16,-1-2-3-16,1 1 1 0,-2 0-7 15,0-2 14-15,2 1-6 0,-1-1-15 0,-1 1-11 16,0-2-6-16,1 0-26 0,-1 0 5 0,2 1-71 16,-1-3-50-16,-1 1-38 0,0-1-64 0,2 0 27 15,-2 1-180-15,4 0-47 0,-1 0 36 16,-1-1 33-16,2-2 36 0,1 2 3 0,-1-1 12 16,3-1 24-16,0 2 19 0,1-1 42 15,1-1 22-15</inkml:trace>
  <inkml:trace contextRef="#ctx0" brushRef="#br1" timeOffset="211086.2">32900 16593 486 0,'0'-1'293'0,"-2"-3"-35"15,2-3-4-15,0 5-37 0,-3 0-7 0,-1-1-11 16,4 1-1-16,-5-1-14 0,2 0 3 16,-1 1-1-16,2-1-15 0,-4-3-7 0,1 2-17 15,-2-1 4-15,2 3-18 0,-5-2 4 0,0 1-14 16,1 0-13-16,-3 3-27 0,1 0-5 15,-1-1-13-15,6 1 10 0,-4 0-22 0,-2 0 13 16,-14 11-13-16,15-4 0 0,-3-3-9 16,1 7 0-16,0 0 24 0,3-1-26 15,-2 2 12-15,1 5-7 0,1 0 0 0,-1-4-3 16,1 0 13-16,4 1-5 0,0 4-5 0,0-2 7 16,1-3-16-16,4 1 19 0,0-1-14 0,1 6 0 15,0-6-4-15,0-2-8 0,0-11-2 0,11 21-4 16,-3-12-4-16,0 0-9 0,3-1 5 15,-2-2-6-15,4-1-18 0,1 2 17 0,-5-4-12 16,6-2-9-16,-2 0 14 0,-13-1-20 0,10 0-11 16,3 0 13-16,6-17 2 0,-6 17 2 15,-4-7-2-15,5 2 4 0,-6-3-4 0,-1-4-16 16,0 2 27-16,2-6-7 0,-6 3 1 0,5-1-16 16,0-1 10-16,-2 2-7 0,3-2 18 15,0 2 4-15,-1-2 9 0,-2 1 1 0,4-3-11 16,-2 4-3-16,1 0-20 0,1 3 25 0,1-2-22 15,-2-1 28-15,3 1-23 0,-3 1 16 16,2 1 13-16,1-1-10 0,-3 2-1 0,0 0 14 16,1-1-28-16,-5 2-4 0,2 1 21 15,-2 4-2-15,0 2-16 0,-2-1 11 0,-2-1 4 0,-1 3-12 16,0 0 12-16,1-1 3 0,-1 1 4 16,-1 2-14-16,-2 0 10 0,1 0-6 0,-2 0 0 15,1 7 12-15,0-7-7 0,-1 3-13 16,-1 0 29-16,-2-1-14 0,3-1-18 0,1 5 22 15,-1-2 12-15,0 1-5 0,-1 0-20 16,1 4 28-16,0-4-10 0,-1 1-2 0,0 2-1 16,-2-5-18-16,2 8 24 0,0-1-6 15,-1-3 11-15,2 5-1 0,-4 0-2 0,3 0 8 16,0 1 2-16,1-1 10 0,-2-1-18 0,0 2 11 16,2 0-6-16,1-4 8 0,-2 1-6 15,2 1 17-15,3-13-4 0,0 11-9 0,0-1 7 16,0 0-3-16,0-3-10 0,0-7 4 0,12 19-14 15,-7-15 8-15,5 3-1 0,1-4-1 16,-1 1 5-16,1 1-25 0,2-3 10 0,4-2-7 16,-11 0-8-16,4 0-16 0,3 0-3 15,10-13-48-15,-9 10-32 0,-1-6 12 0,0 2-118 16,-2 1-42-16,-6-3-62 0,7 3 27 0,-3-2-290 16,-2 0 56-16,-1 2 63 0,-4-3 32 15,1 3 33-15,-3 6 31 0,0-10 17 0,0 0 19 16,0 3-9-16,-11 2 37 0,10 3 41 15</inkml:trace>
  <inkml:trace contextRef="#ctx0" brushRef="#br1" timeOffset="212528.11">29310 16699 312 0,'0'0'237'15,"0"0"18"-15,0 0-54 0,0 0-8 0,0 0-6 16,0-14-18-16,0 14-5 0,0 0-11 0,0 0-3 15,0 0 4-15,0 0-20 0,0 0-27 16,0 0 0-16,0 0 26 0,0 0-21 0,-13 0-19 16,13 0-6-16,-22-23-20 0,15 23 0 15,4-1-7-15,-3-1 2 0,2 0 4 0,-1 2-13 16,0-1-12-16,0 1 12 0,1-1 2 0,1 1 3 16,0-1-10-16,0-2 21 0,0 0-41 15,2 3 14-15,-1-3-3 0,2-1-6 0,0 1 10 16,1-2-13-16,0 2 5 0,-1 3 6 0,8-9-29 15,-4 7 9-15,1-1-5 0,1 1 13 0,-1-2-17 16,2 3-8-16,-1 0 24 0,-1 1-29 16,3 0 9-16,-8 0-9 0,0 0 1 0,6 0 15 15,-6 0-13-15,16 11-19 0,-11-7 10 16,-3 0-8-16,-2 2 16 0,1-1 15 0,-2 2 14 0,-4-1-20 16,0 9 4-16,-4 0-3 0,-3-5-17 15,-1 6 10-15,-2-4 11 0,0 0 18 0,-2 1-21 16,2-2 9-16,-2-1-4 0,0-1-2 15,2 1-1-15,-1-3-1 0,3 0 37 16,-1 0 4-16,0-4-15 0,4 0 26 0,2-2 4 16,0-1-8-16,2 0 20 0,-2 0-37 0,8 0 19 15,0 0-12-15,-6 0-6 0,6 0 20 16,-9 0-20-16,-5-14 1 0,12 8-8 0,-1 1 4 16,-6-9-12-16,6 0 2 0,2-6-20 15,-4 4 17-15,1-2-9 0,0-2-7 0,-1 2-9 16,0-3-18-16,3 1-13 0,-1 2 2 0,0 3-64 15,3 15-63-15,0-12-13 0,0 3-59 0,0-1-25 16,0 3 25-16,0-2-150 0,-9-2-123 16,8 4 64-16,1 2 40 0,0 5-10 0,0 0 39 15,0-8 44-15,0 8 14 0,0-9-6 16,19-10 1-16</inkml:trace>
  <inkml:trace contextRef="#ctx0" brushRef="#br1" timeOffset="212713.1">29176 16391 517 0,'1'1'302'0,"-1"1"-17"0,-1-2-48 0,-2 2-20 15,1 0-14-15,-2-1-19 0,0 2-34 16,-2 0 3-16,-8 4-43 0,-3-2-6 0,0 0-22 16,2 3-20-16,1-3-63 0,2 0-69 15,0 3 7-15,0-4-240 0,2 6-41 0,1-4 8 16,4-3 23-16,-2 3 19 0,2-2 32 0</inkml:trace>
  <inkml:trace contextRef="#ctx0" brushRef="#br1" timeOffset="213274.07">28763 16579 777 0,'-1'0'322'15,"-1"-2"-34"-15,1 2-21 0,0 0-22 16,-1 2-54-16,0-4 0 0,2 2-53 0,-1 2-10 16,1-1-6-16,1 2-5 0,-1-2 2 0,0 1-30 15,1 0-8-15,0 1 23 0,2 1-34 16,0-2-9-16,-2 2 9 0,1 0 19 0,1 0-9 16,0 2-26-16,-1-1 3 0,-1 2-12 15,2-1 25-15,-3-6 0 0,0 11-26 0,0 1-5 16,0-1 8-16,-12 7-6 0,6-5-3 0,-3-2 0 15,-5 5-3-15,4-4-3 0,-3-2-4 0,-1-1 20 16,-3-4-23-16,5 1-2 0,0 1-13 16,-1 0 1-16,4-4-14 0,0-2 10 0,0 3-1 15,2-4 0-15,-1 0 10 0,8 0 14 16,0 0 4-16,-10 0-2 0,2 0-4 0,-2-12-3 16,-3 4-2-16,7-5-9 0,1 4-9 0,1 1-1 15,4 2-17-15,0-1 3 0,0 7 10 16,0 0 10-16,0-7-6 0,0 7-6 0,0 0 0 15,11-17 17-15,-7 16 0 0,2 1-27 16,-2 0-14-16,0 0 2 0,0 1 24 16,0 0 8-16,0 3-6 0,1-1-1 0,0 0-11 15,-3 2 2-15,1 0-1 0,0 2 5 0,-2 0-4 16,3 11 3-16,-4-4 6 0,0-14-3 0,0 15-1 16,-13 17 8-16,4-15 8 0,-1-2 6 15,-2 2-8-15,1-2 10 0,-7 1-10 16,5-3-1-16,0 1-1 0,-2 0-1 0,1-7-39 15,0 1-32-15,2 2-33 0,1-6-35 0,2-4-83 16,1 3 19-16,8-3-165 0,-6 0-97 16,6 0 37-16,0 0 33 0,-17-12 5 0,16 6 25 15,0-1 24-15,1-13 46 0,0 8 5 16</inkml:trace>
  <inkml:trace contextRef="#ctx0" brushRef="#br1" timeOffset="213488.06">28593 16460 1051 0,'4'-2'357'0,"-3"-1"-35"0,1 0-20 16,1 2-80-16,-2-1-28 0,1 1-3 0,0-1-24 16,-1 1-26-16,1 2 2 15,-2-1-57-15,2 2-73 0,0-2-31 0,-1 0-58 16,-2 3-54-16,1-2 13 0,0 2-250 0,-3 0-14 15,2-1 11-15,-3 2 38 0,0 0 27 16,-10 2 31-16,0 2 13 0</inkml:trace>
  <inkml:trace contextRef="#ctx0" brushRef="#br1" timeOffset="213938.03">28400 16566 775 0,'-3'2'271'0,"1"-2"-34"16,0 0-19-16,1 1-5 0,0-1-6 0,-2 3-13 16,2-1-37-16,1 1-1 0,-3 1-5 0,1 1 3 15,2-1-13-15,-5 3-8 0,2-2-15 0,1-1-13 16,-2 13-10-16,-1-6 27 0,0 6 11 16,-2-5-23-16,-2 4-12 0,5-5-4 0,-1-3 9 15,1 1-44-15,-1-4 21 0,3 1 3 16,-3-3-17-16,1 2 5 0,0-2 7 0,1-1 2 15,1 1-13-15,-2-1 17 0,1-1-1 0,1 0-15 16,2-1-7-16,0 0 9 0,0 0-2 0,-9 0-23 16,9 0-6-16,-11-13 14 0,1 0-5 15,5 4-8-15,-1 3-23 0,4-1 6 16,-2 0 0-16,2 3 0 0,0-1-5 0,-2 3-1 16,1-1-4-16,1 0-6 0,-3 2-4 15,5 1 9-15,0 0-2 0,-9 0-19 0,-3 0 24 16,-16 16-6-16,13-10-3 0,1-2 5 0,-2 4-16 15,1 1 16-15,2-2-8 0,-1 5 1 16,3-1 7-16,-5-2-8 0,5 3-12 0,-1-4-13 16,2-1-34-16,2 0 6 0,3-1-114 0,0-2-55 15,0 0-51-15,1-1 25 0,2 0-260 0,-1-2 29 16,1 0 8-16,-1 1 16 0,-2 0 69 16,5-2 31-16,0 0 41 0,-7 0-1 0,7 0 49 15,-11 0-27-15</inkml:trace>
  <inkml:trace contextRef="#ctx0" brushRef="#br1" timeOffset="214744.98">27846 16424 710 0,'0'-6'292'0,"0"3"-40"0,2-2-27 0,-2 2-2 16,0 2-18-16,0 0-30 0,2 1-11 16,1 2-19-16,-3 0-1 0,2 1-31 0,1 1-3 15,-2-2 3-15,0 4-9 0,2-2 7 0,-2 2-1 16,-1 0-1-16,-1-1-13 0,1 1-9 0,-4-2-10 16,4-4 37-16,0 0-15 0,-8 16-11 15,-3-6 0-15,6-3-6 0,-2-1-17 0,0-2 13 16,2 0-18-16,1-2-28 0,-1 0 11 0,1-2-14 15,1 3 17-15,3-3-23 0,0 0 15 16,0 0-16-16,-9 0 14 0,9 0-9 0,-7 0 7 16,7 0-10-16,-7 0-20 0,7 0 19 0,0 0-6 15,-15-12-2-15,14 10 10 0,-2 1-20 16,1 1 12-16,0-2-7 0,0 1-5 16,0 1 2-16,0-3 11 0,-1 3-9 0,1 0-7 15,2 0 0-15,0 0 3 0,0 0-13 0,0 0 9 16,-8 12 6-16,7-8-9 0,-2-2 12 0,1 3-35 15,0 0 25-15,1 1 5 0,-1-1-17 16,-1 2 16-16,2-1 4 0,-8 5-3 16,5-1-27-16,-11 3 27 0,6-3 8 0,-4 1-19 15,3-3 28-15,-3 3-16 0,-3-4-8 16,5-2-10-16,0-3 30 0,-4 4-16 0,4-1 2 16,-1-1-10-16,2-3 12 0,4 1 7 15,-4 0-5-15,3 1 8 0,1-2-6 0,6-1-13 16,-7 0 4-16,7 0-17 0,-10 0 10 0,2 0 11 15,8 0 5-15,-15-13-20 0,11 11 18 0,-1-1 0 16,1 2-6-16,0-5 10 0,3 2 2 16,-1-2-31-16,2 3 21 0,0-3 1 0,0 0-1 15,1 2-7-15,-1 4 6 0,0 0-10 16,0 0 19-16,12-17-3 0,-8 13-12 0,2 1 15 16,-3 2-1-16,3 0-9 0,-3 2 0 0,3-1-12 15,-3 1-15-15,4 0 30 0,-7-1-1 16,9 8-16-16,-4-4 15 0,4 7 3 0,0-3-6 15,-3 5 0-15,1-2-24 0,0 3 29 16,-1 1-3-16,0 0-13 0,-5 2 27 0,0-1-17 16,0-3 14-16,-1-2 0 0,0 3-10 0,-10 21 12 15,3-14-3-15,-4 0 2 0,-5-2 7 0,3 2 0 16,-1-1-15-16,-3-2-9 0,0 1-2 16,-2-1 13-16,6-3-13 0,-8 1-25 0,4-2 2 15,5-5-84-15,-2-2-34 0,1 0-61 16,5-2-65-16,-2-4 25 0,10-1-247 0,0 0 34 15,0 0 17-15,-7-10 60 0,7 6 24 0,0 0 13 16,4-3 24-16,2-7 37 0,4-3 8 0</inkml:trace>
  <inkml:trace contextRef="#ctx0" brushRef="#br1" timeOffset="-214500.75">27583 16388 702 0,'0'-4'386'0,"1"1"-60"0,-1 0-25 16,1 1-20-16,-1-1-43 0,2 1-40 0,-4 0-17 16,2-3-6-16,3 4-20 0,-3 0-10 15,1-1-5-15,0 1-59 0,2 0-34 0,-2 2-33 16,1-1-49-16,-1 0-45 0,2 1-67 0,-3 2 13 15,1 1-289-15,-1 2-2 0,0 2 65 16,0-1 44-16,-1 17-36 0,1-14 77 0,0 8-12 16</inkml:trace>
  <inkml:trace contextRef="#ctx0" brushRef="#br1" timeOffset="-214273.78">27775 16982 855 0,'1'6'360'0,"-1"1"-11"0,0 0-62 16,-1 1-35-16,1-2-14 0,-2 0-52 15,0 1-21-15,-1-2-18 0,-3 12-17 0,-3-7-12 16,0 4-6-16,4-6 3 0,-8 1-61 0,3-4-31 16,1-1-59-16,-1 0-20 0,-8-1-64 15,18-3 12-15,-17 0-189 0,2 0-103 0,-2 0 28 16,2 0 24-16,-20-11 16 0,19 7 25 0,-1-2 12 15,3-2-31-15</inkml:trace>
  <inkml:trace contextRef="#ctx0" brushRef="#br1" timeOffset="-213477.83">27299 16673 409 0,'0'-7'339'0,"-1"3"-26"0,1 1-35 16,0-1-28-16,-1 1-12 0,1 0-44 0,-2 2-16 15,1-3 6-15,-2 3-53 0,3-3 25 16,0 4-33-16,0-1-18 0,0 0 0 15,0 1-2-15,0 0-14 0,0 2 7 0,0-2-20 16,-1 5 31-16,0-3-20 0,0 4-5 0,1-2 4 16,-3 1 8-16,2 0-11 0,-3 1 3 0,-1 7 13 15,-3 1-21-15,3-3-7 0,-4 2 1 16,3-5-22-16,-10 2 14 0,7-4-12 0,3 1-5 16,-2-2-3-16,5-3 5 0,-1 2-2 0,0-3-6 15,-1 0-3-15,-1 1-11 0,3-2 19 16,-4 0 13-16,7 0-11 0,0 0-1 0,0 0 3 15,-7 0-5-15,-4-11-17 0,7 8 4 16,1-1 3-16,-1 0-1 0,1 2 16 0,1 0-1 16,-1-3-1-16,1 3-7 0,0-1 13 0,0 0-5 15,1 2-8-15,-2-2-1 0,0 2-6 16,2-3 4-16,1 2-20 0,-1 2 2 0,-1 0-11 16,2-1 15-16,0 1-13 0,0 0 5 0,0 0-11 15,0 0 8-15,-7 11-12 0,6-6 4 16,-1 0-1-16,2 1 6 0,-2 3-7 0,1 7 6 15,-3 3 10-15,2-5 2 0,2-1 4 0,-3 7-2 16,-3-2-2-16,6-3-5 0,-3 5 9 16,0-7-18-16,-1 4 10 0,2-5-6 0,-1 1 14 15,2-5-10-15,-2 0-11 0,1 1 11 16,0-3-2-16,0-3 11 0,2 2-6 0,-1-2 1 16,-2 1 15-16,2 0-9 0,-3 0-6 0,3-1-3 15,-2 0 0-15,-1-1 17 0,1 0-19 0,-3-2-6 16,6 0 10-16,0 0-11 0,-6 0 23 0,6 0-26 15,-8 0 6-15,-15-15-1 0,9 6-6 16,3 2-1-16,3-1 7 0,1 3 11 0,1-4-1 16,1 5-13-16,0 0 5 0,2 1 2 15,0 1-14-15,-1 0-2 0,1 0 16 0,-3 2-5 16,6 0-14-16,0 0 5 0,-12 0 15 0,-14 16-22 16,11-8 1-16,0 5-1 0,4-4-13 15,-2 1-26-15,1 2-10 0,-1 2-37 0,1-3-46 16,3 4 13-16,2-3-111 0,-5-2-80 15,6-2-24-15,1-1 32 0,1-3-232 0,3 1 47 16,0-3 36-16,1 1 37 0,0 0 29 0,-1-2 24 16,1-1 18-16,0 0 27 0,0 0 20 0,0 0 22 15,10 3-41-15</inkml:trace>
  <inkml:trace contextRef="#ctx0" brushRef="#br1" timeOffset="-213172.85">27112 16482 591 0,'-1'-2'337'0,"0"-1"-18"0,1 0-48 16,-1 2-18-16,1-1-31 0,-3 2-20 16,0 0-18-16,0 2-1 0,-3-1-29 0,-1 1-6 15,-11 4-43-15,1 0 4 0,-1 1-2 16,1 2-62-16,-4-4-83 0,2 1-103 0,2 1 13 16,1-5-297-16,8 2 52 0,0 1 29 0,8-4 9 15,0-1 50-15,0 0-14 0,0 0 30 16</inkml:trace>
  <inkml:trace contextRef="#ctx0" brushRef="#br1" timeOffset="-212333.89">29004 17350 711 0,'0'0'295'0,"0"0"-32"0,0-14-12 0,0 14-35 16,0 0 6-16,0 0-19 0,0 0-9 0,0 0-11 15,0 0-37-15,13 0 5 0,-13 0-12 16,0 0-23-16,0 0 18 0,0 0-11 16,28 13-39-16,-24-1 10 0,1 12 1 0,-1-5-20 15,0-1-9-15,1 2-4 0,-2 3-26 16,1-3 12-16,-2-4-20 0,1-2 14 0,-2-1-3 15,-1-4-4-15,0 0-36 0,0-1-48 16,0-8-39-16,0 0-26 0,0 10-24 0,0-2-35 16,0-1 14-16,0-7-116 0,0 7-92 0,0-7-31 15,-9 17 46-15,5-13 4 0,2 0 50 0,-1-1 20 16,-1 1 16-16,-2-3-28 0</inkml:trace>
  <inkml:trace contextRef="#ctx0" brushRef="#br1" timeOffset="-211637.94">28754 17442 323 0,'-4'-5'362'16,"4"0"-29"-16,-4 0-38 0,2 2-23 16,1 0-35-16,-1 0 8 0,1 1-46 0,1 0-18 15,-1 1 15-15,-1-3-52 0,1 3-13 0,1 0-3 16,0 1-17-16,1 1-6 0,2 0 3 15,-2 4-3-15,2-1-27 0,-2 2 12 0,4-3-10 16,-2 5-8-16,3 10-8 0,-2 1 31 16,0-1-12-16,-2-4 1 0,1-3-1 0,-2 0-30 15,-1-11 15-15,0 10 3 0,0 0-27 0,0-1 8 16,0 0-8-16,0-2 11 0,0 5-28 0,-10 16 20 16,6-13-19-16,-1-4 15 0,-3-1-6 15,3-3 8-15,0-1-20 0,0-2-6 0,-3 0 6 16,2-1-24-16,-8 5 27 0,2-5-1 15,2-2-2-15,10-1 2 0,-9 0-8 0,1 0-12 16,0 0 7-16,0 0-11 0,8 0-4 0,-9 0-1 16,-5-12 7-16,7 9 0 0,4-1-17 0,-1 1 34 15,0 0-19-15,0 0-13 0,0 0 30 16,-1-1-12-16,3 3-2 0,-2-2-9 0,1 3-10 16,1 0 11-16,-2 0 5 0,0 0-6 15,4 0 5-15,0 0 21 0,0 0-26 0,-18 11-6 16,8-2 23-16,-1 1-7 0,0 1 4 0,1-3-14 15,-3 5-11-15,3-1 11 0,-2 0 10 16,1-2-7-16,1 0-9 0,-3 0 13 16,3 0-1-16,-1-5 4 0,1 1-18 0,-3 3 27 15,-2-1-13-15,5-3-6 0,2-2 17 0,0-2-33 16,3 1 27-16,0-2 8 0,0 0-3 0,5 0-3 16,0 0 13-16,-6 0 6 0,6 0-8 15,-13-13 10-15,10 10-22 0,-1-2 11 0,-6-7-2 16,9 0 1-16,-2 2-4 0,1-1-4 15,1 2 5-15,-2 0-3 0,2 1-6 0,-4-8-1 16,-3 0 15-16,6 6-12 0,-2-1 11 0,1 1-14 16,1 4-3-16,-1-2 8 0,-1-7-12 0,0 4 7 15,3-2 2-15,-2 4-8 0,-3-5-6 16,4 1-5-16,0 7-44 0,2-3 6 16,0 3-83-16,0-1-55 0,0 7-19 0,0 0-37 15,0-6-35-15,0 6 29 0,0-9-108 0,0 9-31 16,0 0-36-16,0-7 10 0,0 7 26 0,0 0 25 15,0 0 25-15,0-8 23 0,13 0 13 16,-12 5 38-16</inkml:trace>
  <inkml:trace contextRef="#ctx0" brushRef="#br1" timeOffset="-211417.95">28306 17471 439 0,'3'-3'305'0,"1"-1"-14"0,0-2-25 15,5-5 0-15,-4 3-52 0,1 1 33 0,-1 0-59 16,1 1-4-16,0 1 0 0,4-4-37 15,0 2-3-15,-1 2 5 0,0 1-45 0,-1 0 17 16,0 4-24-16,0-2-2 0,-8 2-35 0,7 0-12 16,2 0 22-16,2 0-34 0,19 14-18 15,-19-6-20-15,-3 0-20 0,-2 1-13 16,2 4-25-16,-3-2-25 0,-5-2-25 0,0 1-44 16,0-10-2-16,0 8 14 0,0 1-199 0,0-1-79 15,-14 16 58-15,8-10 46 0,-5-5-20 0,6 0 66 16,-1-1 13-16</inkml:trace>
  <inkml:trace contextRef="#ctx0" brushRef="#br1" timeOffset="-210795.96">28069 17447 581 0,'-2'-1'279'16,"1"-1"-20"-16,2 2-43 0,1 0-17 0,-2 0-5 15,0 0-33-15,1 0-2 0,3 2-37 16,-3-2 2-16,2 3-1 0,-3-1-11 0,1 0-22 16,-1 0 15-16,1 1-34 0,-2 0 8 0,1 1 0 15,-3-1 3-15,1 2 3 0,-3 0-15 16,1 0 10-16,1 0 2 0,-2-2-36 0,0 2-3 15,-4 6 8-15,-2-1-6 0,2 1 24 0,0-4-27 16,1-2-11-16,2 1 16 0,2-2-12 16,4 0-2-16,-5-1-15 0,5 0 3 0,-4-1 24 15,4-2-27-15,0 0 22 0,0 0-40 0,0 0 11 16,0 0-5-16,0 8 27 0,15 4-38 16,-2-2 11-16,-3-1 25 0,1 1-35 0,-3-4 4 15,1 6 2-15,-2-1-4 0,-3-3 0 16,1 2 15-16,-3-2-1 0,1 0-23 0,2 8 27 15,-1-5-5-15,-4-2-5 0,2-2 2 0,-2 0-2 16,0-7 12-16,0 6 17 0,0-6-32 16,0 10 14-16,-16 13-3 0,8-11 10 0,-2-1-24 15,-3 4 15-15,-4-2-2 0,-2-2 2 16,-1-5-6-16,-3 3-1 0,-3 0 0 0,1-2 3 16,-2-1 8-16,0-1-2 0,-1-1 10 0,0 0-4 15,-3 1-1-15,3-4 19 0,0-1-2 0,12 0-9 16,-3 0 17-16,-1 0-31 0,-24-13 10 15,24 8-3-15,2-2-8 0,3-2 10 0,1 1 7 16,3-3 0-16,0-3-27 0,3 3 4 0,0 0 18 16,6 1-18-16,2 0-4 0,0 10-32 15,0-14 9-15,10-16 2 0,-2 16-112 0,-1-4-45 16,0 3-85-16,3-3 23 0,3 3-254 0,0 4 54 16,1-3 36-16,-1-2 29 0,2 6-38 15,-4-3 25-15,1 2 47 0,1 0 52 0,1 2 11 16</inkml:trace>
  <inkml:trace contextRef="#ctx0" brushRef="#br1" timeOffset="-210593">27768 17404 1048 0,'3'-3'322'0,"-3"2"-54"16,0-1-13-16,1 1-29 0,-1 1-30 0,0-1 2 15,1 0-51-15,1 1-38 0,0 1-30 16,1 0-57-16,-3 0-54 0,1 2-69 0,2 1 9 16,-3 0-244-16,0 2-28 0,1 1 6 15,-2 2 36-15,1 3 48 0,0 5-36 0,-13 25 35 16</inkml:trace>
  <inkml:trace contextRef="#ctx0" brushRef="#br1" timeOffset="-210413.01">27826 18067 540 0,'-7'15'356'0,"1"0"-36"0,-3-2-38 0,0 0-33 16,-2-4-56-16,-4 1-49 0,-2-2-101 15,4-1-4-15,3-5-360 0,-5-2-6 0,15 0 4 16,-6 0 33-16,6 0 2 0</inkml:trace>
  <inkml:trace contextRef="#ctx0" brushRef="#br1" timeOffset="-209286.08">32863 17112 430 0,'0'0'212'0,"0"0"-27"15,0 0-7-15,0 0-3 0,0 0-26 0,0 0-2 16,0 0-36-16,0 0 3 0,0 0-2 0,0 0-11 16,0 0 4-16,0 0-11 0,0 0-12 15,0 0-19-15,0 0-1 0,0 0-6 0,0 0-9 16,0 0 5-16,0 0-4 0,0 0 18 15,0 0 12-15,0 0 2 0,-26 6 5 0,23 0-21 16,0 5-7-16,-1 5-3 0,-1-2 12 0,4 2 14 16,-2 4-3-16,-3 0-19 0,6 0-2 15,-5 2-22-15,-3 5 15 0,3-2 11 0,-3-1 7 16,-2-1-16-16,6-2 10 0,-1 1-6 16,0-2-7-16,1 2-4 0,1-4 9 0,0 0-23 15,-1-1 10-15,1 0-9 0,3-17-21 0,0 9 19 16,0 2 3-16,0-1-10 0,-9 5-1 15,8-6-4-15,1-9 4 0,0 0-2 16,0 0-2-16,0 7-1 0,0-7-20 0,0 0-54 16,0 6-19-16,0 2-15 0,-2-11-7 0,2 0-14 15,-3 0-16-15,0-2-16 0,2-1 4 0,-5-2-2 16,2 3-12-16,-1 1 15 0,5 0-43 16,-8 1 3-16,4-2-45 0,0-1-18 0,2-5 13 15,-3 5 17-15,4 0 44 0,-1-4 18 16,2 10 7-16,0 0 47 0,0-13 89 0</inkml:trace>
  <inkml:trace contextRef="#ctx0" brushRef="#br1" timeOffset="-209045.09">32685 17472 1069 0,'0'-10'9'0,"0"2"79"0,0-2-33 16,0 2 32-16,0 8-1 0,0-10-4 16,0 10 31-16,0-7-52 0,0 7 16 0,0 0-9 15,0 0 2-15,3-8-10 0,-7 12 19 0,-1 2 6 16,-2 2-5-16,2 2-6 0,1 0 9 16,2 2-6-16,-3 0 20 0,1 1-4 0,-1 3-20 15,2 1 27-15,3-8-6 0,0 2 10 0,0 4-16 16,0 2-14-16,0 1-7 0,0 0-5 15,0 1 39-15,0-6-29 0,11 13 11 0,-9-16-20 16,8 0-23-16,-5-1-11 0,2-2-2 16,1-2 14-16,-1-3-6 0,6 1-6 0,-4-2-9 15,-9-1-23-15,11 0-25 0,1 0-24 0,11-11-24 16,-14 9-39-16,4-3-37 0,-3-3 13 16,0 8-131-16,2-7-107 0,-6 2-16 0,3 1 5 15,-3 0 25-15,-2 1 26 0,-1 1 70 16,-1-1-8-16</inkml:trace>
  <inkml:trace contextRef="#ctx0" brushRef="#br1" timeOffset="-208572.12">32440 17653 684 0,'0'-6'272'0,"0"2"-36"0,0 0-7 16,0 1 0-16,-1-3-28 0,-1 4-16 15,2-1-5-15,2 1 3 0,-1-2-24 0,-1 3 3 16,0 1-10-16,0-3-39 0,1 3-12 16,0 0-13-16,1 0 0 0,1 3-1 0,0 0-15 15,-2 0 16-15,2 1-17 0,-1 2-30 0,1-1 17 16,3 14-34-16,1-5-3 0,0-4 17 0,-4 2 10 15,6 11-27-15,-1-1-10 0,0-4 15 16,-1-4-12-16,-1 0-11 0,-1 0-26 0,2-2-27 16,-7-12-32-16,0 9-74 0,0-1-40 15,0 0 19-15,0-8-184 0,0 10-22 0,0-3 8 16,0-7 23-16,0 9-11 0,-10 3 44 16,7-10 58-16,-1 0-17 0</inkml:trace>
  <inkml:trace contextRef="#ctx0" brushRef="#br1" timeOffset="-207744.17">32298 17710 821 0,'-1'-6'290'0,"-2"2"-23"0,3 1-7 15,0 0-19-15,-1 1-24 0,1-2-40 16,-3-1-35-16,3 3 21 0,-1 0-36 0,1 1-29 15,0 1 5-15,0 1-11 0,0-2-19 0,0 5 2 16,1 0-5-16,-1 0 3 0,4-1-20 16,-4 4 15-16,9 9 8 0,-8-5 12 0,4 7-18 15,-1-2-11-15,-1-2-5 0,-2 0-7 0,2 3-18 16,4-1 0-16,-4-3 18 0,-3-1 8 16,5-3-24-16,-5-9 2 0,0 7 8 0,0-1-4 15,0-6-10-15,0 11 0 0,0-5 3 16,0-6-5-16,0 8-5 0,-12 7-14 0,2-6 0 15,3-5 18-15,-5 6-2 0,3-4-32 0,1-4 0 16,2 3 3-16,-2-3-1 0,1 0 2 16,2-1 8-16,1 0 14 0,-1 1-12 0,5-2 1 15,0 0-1-15,-8 0-1 0,8 0 0 0,-8 0 0 16,8 0 39-16,-15-13-26 0,10 12 0 16,3-2-14-16,0 2 1 0,-4-2-1 0,3 2 0 15,2-2-4-15,-3 2 11 0,4-2-10 0,-3 1 0 16,1 1 15-16,-1-2 16 0,2 2-5 15,-2-2-16-15,2 0 0 0,0 3 0 0,1-1-3 16,0 0 1-16,-3 1-5 0,2 0-1 0,1-2-3 16,-1 2 0-16,1 0 2 0,0 0-1 15,0 0 0-15,0 0 3 0,0 0 0 0,-5 13-12 16,3-9 2-16,0 0 20 0,2 0-2 0,-3 0-1 16,1 0 8-16,2 2 0 0,-3-1-2 0,1 1-11 15,-1 0-3-15,-5 8 2 0,1-2 0 16,-2-1 6-16,-3 0-16 0,-2-1 22 0,1 2-9 15,1 1 1-15,-5 1-11 0,-1-3 11 16,0-1 6-16,-4 0-4 0,1 1 1 0,-1-3-3 16,0 1 3-16,1-3 2 0,-1 4-16 0,-1-2 5 15,5-3 34-15,0-1 2 0,-1-1-5 16,5-1 22-16,5-2-9 0,9 0 1 0,-9 0 7 16,1 0-10-16,8 0 8 0,-10 0-4 15,5 0 8-15,5 0 4 0,-9 0 2 0,9 0-7 16,-8 0 5-16,8 0-16 0,-7 0 1 15,7 0 2-15,-9 0-6 0,9 0 0 0,-8 0 4 0,-7-9-8 16,11 5 0-16,0 1-14 0,-5-7 6 16,2 4-5-16,0-2 4 0,2 1-11 0,-4-7 7 15,0 0-6-15,-1 0-8 0,2 1 12 0,2-4-12 16,-1 3 3-16,0-3 0 0,3 3-14 16,-1-2-4-16,1-3-5 0,-1 3-29 0,1 1-11 15,1 2-67-15,3 4 12 0,0-3-119 16,0 12-57-16,0 0 27 0,0-11-175 0,10-14-99 15,-4 18 57-15,0 0 6 0,3 3 56 0,-3 0 9 16,-2 3 6-16,3-1 24 0,-1 2 24 16,0-1 90-16,3-1-31 0</inkml:trace>
  <inkml:trace contextRef="#ctx0" brushRef="#br1" timeOffset="-207511.19">31987 17745 275 0,'3'-2'418'16,"-1"1"-63"-16,0-1-65 0,-1 2-31 15,0 0-11-15,0 0-36 0,1 2-44 0,-4-1-6 16,1 2-18-16,-3 0-9 0,2 2-5 0,-2-1 6 16,-6 8-63-16,1 0 15 0,-4 0 0 15,-2 1-56-15,3-2-38 0,-6-1-48 0,3 1-64 16,1-3 11-16,-3 3-225 0,1-1-62 15,0-4-7-15,0 1 62 0,-2-1 31 0,4 0 18 16,-4 0-35-16</inkml:trace>
  <inkml:trace contextRef="#ctx0" brushRef="#br1" timeOffset="-207190.21">31448 18042 821 0,'1'0'317'0,"-1"1"-41"0,0 1-19 16,0-1-38-16,0 1 4 0,1-1-55 15,-1 3 1-15,2-1-4 0,-2 1-14 0,-2 0 9 16,1 2-11-16,1 1-4 0,-1 0-45 15,1 1 1-15,-9 20-24 0,4-17 7 0,1 0-9 16,-6 0 8-16,1 7-7 0,0-4-23 0,-3-4-5 16,-2 3-5-16,0 0-35 0,0-3-72 15,-3 0-57-15,1 1-82 0,-6-5 18 0,3-1-267 16,0 3 40-16,2 0 13 0,-2-3 44 16,4 0 45-16,-5-2-19 0,4 1 73 0,0-4-66 15</inkml:trace>
  <inkml:trace contextRef="#ctx0" brushRef="#br1" timeOffset="-206460.25">30975 17767 860 0,'-3'-3'335'0,"0"0"-47"0,3-1-21 16,-4 3-43-16,1-2-15 0,0 2-49 16,0 1-24-16,-1-3 21 0,-2 4-64 0,0 1 32 15,-1-1-18-15,-8 6-11 0,1 0-4 0,2 0-16 16,-3 4 1-16,4-3 16 0,2-2-35 15,-3 6 14-15,5 0-3 0,2 0-6 0,-3-1-11 16,2 0 1-16,2-1-25 0,1-2 11 16,3 2-3-16,0-2-6 0,0-8 19 0,0 0-17 15,0 10 8-15,17 12-13 0,-5-16-3 16,1 5 0-16,-1-3-12 0,-1-5-16 0,1 0 25 16,0-2 9-16,-2-1-17 0,6 4 0 0,-3-4-1 15,-13 0-1-15,10 0-2 0,-1 0 0 16,1 0-11-16,-2 0-15 0,-1 0 21 0,-7 0 1 15,6 0-5-15,-6 0-2 0,9 0-11 0,-9 0 27 16,8 0 0-16,-8 0-2 0,6 0 1 16,-6 0 7-16,0 0-2 0,0 0 25 0,0 0-25 15,10 0 40-15,-11 2-14 0,0-1-6 0,-1 3-8 16,-1-1 32-16,0 0-8 0,-2 0-7 16,0 1-1-16,-7 7 15 0,-1-3 0 0,1 5-17 15,-2-4-2-15,-1 2 2 0,4-2 16 16,0 2-14-16,-2 2 5 0,3 0-8 0,-5 3 10 15,4-1 8-15,-1 1 6 0,0 2 3 16,-1-2-10-16,1 3-7 0,-2 3 20 0,3-5-27 16,-1 3 5-16,2 1 15 0,2-3-14 0,-1-1 1 15,-1 1-14-15,8 0 3 0,0 1-14 0,2-4 2 16,0-6 1-16,0 2 3 0,13 14 9 0,-4-11 0 16,1-2-11-16,4 0 12 0,4-3-18 15,3 1-8-15,0-7 28 0,0-3-27 0,-10 0 2 16,9 0-9-16,1 0-8 0,26-17-28 15,-23 5-36-15,-1 0-99 0,0 1 16 0,-7-2-155 16,5-4 27-16,-6 4-322 0,-3 2 36 16,-2 0 46-16,-5 2 39 0,-2 2 4 0,-3 2 79 15,0 5 42-15,0 0 9 0,0 0 24 16,0 0 31-16,-2-4 24 0,0 7 15 0</inkml:trace>
  <inkml:trace contextRef="#ctx0" brushRef="#br1" timeOffset="-198272.75">7549 6776 371 0,'0'0'148'0,"0"0"-43"0,0 0-14 16,0 0-35-16,8 4-9 0,-8 5-5 0,1 10 50 16,-1-10-21-16,0 6-9 0,0 3-6 15,0 2-8-15,-10 25-13 0,5-23-2 0,-1 5-4 16,4-4 4-16,-2 1-13 0,-1 1-7 16,1-3 18-16,4 1-1 0,-2-1-11 0,-1 2-3 15,3-13 10-15,0 7-2 0,0 2-15 0,0 4 25 16,0 0 1-16,0 1-37 0,0 1-12 0,0 1 36 15,0-3-4-15,0 2-3 0,0 0 3 16,0 2-19-16,0-2 0 0,0 3-1 16,0-1 9-16,-6 30-3 0,0-27 6 0,3 0 5 15,-1-2-7-15,0-3-1 0,2 2-19 0,-1-2 17 16,-2 2-8-16,5-16 10 0,0 11-11 16,0-1 1-16,0 5 0 0,0-5 8 0,0 1 17 15,10 25-31-15,-6-23-8 0,0-1 33 0,-4-1 3 16,0-12-15-16,0 7-9 0,0 2 3 15,0 2-1-15,0 0 9 0,0 1-2 0,0 0 6 16,0 1-1-16,-8 0-1 0,-1 23-19 0,6-27 27 16,1 4 0-16,-2-2-1 0,3 0-27 15,-4 1 9-15,1-2 9 0,3 1-17 16,1 3-11-16,0-14 3 0,0 3 2 0,0 1 17 16,0 0 15-16,0 2-1 0,0 0-1 0,0 1-1 15,0 0-2-15,0 0-4 0,0-3-2 16,0-1 2-16,0 4-3 0,11 24 1 0,-11-17 50 15,0-10-22-15,0 7 5 0,0 5-6 0,0 2-4 16,-14 35-3-16,10-29-7 0,3 1-27 16,-4-1 49-16,5-4-26 0,-2 2 9 0,2-6-9 15,0 3-19-15,0-18-8 0,0 8 36 16,0 2-13-16,0 2 14 0,0 0 3 0,0-1 1 16,0-1-19-16,13 20 8 0,-13-20-31 15,4-2-6-15,0 3 23 0,-3-1-8 0,2-1 22 16,-2-1-9-16,-1 0-6 0,0-9-20 0,0 6 28 15,0 3 0-15,0 0-4 0,0 1 6 0,0 3-6 16,10 24-10-16,-7-26 11 0,1 2-23 0,1 3 35 16,0-4 3-16,3 3-28 0,-6-4 8 15,3 3-15-15,-1-7-8 0,3 4 29 0,-2 0-2 16,-2 0-7-16,4 4-15 0,-3-4 16 16,1 1 24-16,-4-1-23 0,-1 4 7 0,0-15 3 15,0 7-13-15,0 4-8 0,0 0 0 0,0 2 19 16,-14 25-11-16,10-26-16 0,-1 7 10 15,3-7 17-15,-5 3 15 0,2 0-26 0,0-2 5 16,-2 0 5-16,4-3-38 0,-2 3 46 16,1-6-8-16,1 1 1 0,-1 0-4 0,2 2 0 15,-3-4-2-15,5-7-8 0,0 4 6 0,0 3-5 16,0 1 22-16,0-1-25 0,-14 21 12 0,11-20-8 16,-1 0 9-16,3-3-5 0,-3 3-38 15,3-5 35-15,-3 5 20 0,4 2-21 0,-4-2-3 16,4-10 1-16,0 2-9 0,0 1-6 15,0 7 29-15,0 1-11 0,0 5-2 0,0 1 10 16,0 1-11-16,0 1-2 0,0 2-18 0,-14 31 31 16,13-30 6-16,-2-1-11 0,2 4-24 0,1-19 7 15,0 10 55-15,0 5 3 0,0 5-21 16,0-1 12-16,0 2-1 0,0 0-2 0,0 1 14 16,0-1-12-16,0-1-40 0,0 0 29 0,0 2-14 15,0-1 13-15,0 0-5 0,8-2-14 16,3 33-5-16,-8-30 19 0,-1-1 15 0,1 0-17 15,-3-16-4-15,0 9 6 0,0 1-7 16,0 6 0-16,0 1-24 0,0-1 24 0,0 3-8 16,0-2-19-16,0 1 20 0,0-2 0 0,0-1-3 15,0 3 14-15,0-3-3 0,0 3 14 16,0-1-16-16,-15 34 2 0,12-38-7 0,0 3 4 16,2-1 1-16,0 3-6 0,-3 0 7 0,0-6-12 15,3 3 6-15,1 2-6 0,-3 0 5 16,3 0 6-16,0 1 4 0,-1-1-7 0,0-3-7 15,-2 2 6-15,2 1 7 0,1 1-26 0,-2-3 19 16,2-18 2-16,0 9-19 0,0 4 22 16,0 4 9-16,0-2-4 0,0 1-20 0,0 0 10 15,0 0-12-15,0-1 0 0,0-2 12 16,6 31 0-16,-6-48 6 0,0 9-12 0,0 4-4 16,0 0-9-16,0 3 25 0,0-1-1 0,0 2-7 15,0 1-7-15,0 2 7 0,0 1-7 0,0 2 19 16,0 0-4-16,9 37-6 0,-9-54-12 0,0 9 10 15,0 5 2-15,0 1 0 0,0 0-4 16,0-1-5-16,0 0 11 0,0 0-27 0,0-1 18 16,0 0-14-16,0-2 27 0,0 0-16 15,0 1-13-15,0-1 38 0,0 2-16 0,0-2 9 16,0 2-13-16,0 0 27 0,0 0-19 0,0 0 1 16,0 0-23-16,0-1-6 0,0 0 34 15,0 0-6-15,0-1 14 0,0 2-44 0,0 0 7 16,0-2 10-16,0-2 1 0,0 1 5 0,0-1-13 15,0-1 32-15,0-1-13 0,0 0-28 0,0-1 22 16,0 0 7-16,0 2-1 0,0-3-14 16,0 3 1-16,-12 29 7 0,12-29-9 0,-3 3-4 15,2 2 19-15,-1 2-1 0,2-17-4 16,0 6-12-16,0 4 28 0,0 4-21 0,-10 29 1 16,7-28 7-16,0 0-11 0,2-2-15 0,1-2 27 15,0 1 18-15,0-14-5 0,0 4-15 0,0 4-25 16,0 2 12-16,0 0 6 0,0 1 11 15,0-1-13-15,0 1 5 0,0 1-2 0,0 0 10 16,0-1 10-16,0 1-20 0,0-1 0 16,0 3-1-16,0 0 8 0,0 1-1 0,0 1-8 15,0-1 3-15,0 0 7 0,0-3-40 0,0 3 12 16,0 0 16-16,0 1 8 0,0-3-5 0,0 1-19 16,0 3 27-16,0-2-12 0,0-2 18 15,-8 0-9-15,8 0-11 0,-11 31 12 0,11-28 7 16,-1 4 3-16,-1 1 5 0,0-3-11 0,2 2 1 15,-1 3 3-15,-2-2-10 0,3 2 1 16,-3-3 7-16,2-1-10 0,1 0 25 0,0 7-29 16,-5-4 10-16,5-1-13 0,-1 1-4 0,1-3-20 15,-2 1 44-15,2-17-7 0,0 7 13 16,0 3-43-16,0 2 36 0,0-1 7 0,0 0-38 16,0 0-6-16,0 0 26 0,0-2 5 0,0 1 25 15,0 0-14-15,0-1-22 0,0 3 21 0,0-2-34 16,0 1 17-16,0 0 23 0,0 1-41 15,0-1 4-15,0 1 40 0,0 0-27 16,0-3-13-16,0 1-13 0,0-2 55 0,0 0-26 16,0 0-24-16,0 0 36 0,0-3-4 0,0 2 2 15,0-3-24-15,0 1 40 0,0-1-31 0,0 1 12 16,0 0-19-16,8-4 30 0,-8-1-8 16,0 1 5-16,0 2-10 0,0 0-25 15,0 1 20-15,0-3-1 0,0-1-6 0,0 2 6 16,0-1-10-16,0 0 0 0,0 2-38 0,0-1 19 15,0 1-1-15,0-4 31 0,0 4-14 0,0 1-4 16,0 0-15-16,0 1 48 0,-9 24-15 16,9-21 23-16,-5 0 1 0,3-2-14 0,-1-2 6 15,-2 4-46-15,1-1 29 0,4-2 10 16,-1 1 17-16,-3 3-59 0,3-5 32 0,-2-1 7 16,0 0 2-16,2 0-7 0,1-4 22 0,0 3-50 15,-5-1 41-15,5 2-46 0,0 1 51 16,-1 0 15-16,0-2-19 0,1 2-10 0,-3-2-40 15,3 5 28-15,0-13-13 0,0 7 10 16,0 5-3-16,0 3 24 0,0 0-10 0,0 2 18 16,0 0-4-16,-11 25-9 0,11-27 3 15,0-14 6-15,0 7 9 0,0 2-21 0,0 0-23 16,0-2-6-16,0-1 34 0,0 4 9 0,0 2-32 16,0 0 7-16,0 0 37 0,0 0-58 0,0 1 13 15,-7-4 0-15,7-3-15 0,0-1 5 16,0 1-61-16,0 0-39 0,0-2-16 0,0-3-74 15,0 1-55-15,0-3 17 0</inkml:trace>
  <inkml:trace contextRef="#ctx0" brushRef="#br1" timeOffset="-196047.88">797 11782 618 0,'0'0'142'15,"13"0"27"-15,-13 0-53 0,0 0 50 16,0 0-16-16,0 0-30 0,0 0-12 0,0 0 1 16,0 0 0-16,0 0 9 0,15 0 4 0,-15 0 0 15,0 0-29-15,0 0 10 0,0 0 2 16,0 0-8-16,0 0 21 0,0 0-10 15,0 0-13-15,0 0 30 0,0 0-45 0,0 0-1 16,0 0 2-16,0 0 34 0,0 0-52 0,0 0 35 16,0 0-49-16,0 0-20 0,-10 14 17 15,-3-8-12-15,3-4-1 0,-4 5 31 0,1 0-48 16,2-1 25-16,-2 1 2 0,3-6-23 0,-2 4 13 16,3-3-36-16,4-1 0 0,-4-1 30 15,-1 4 2-15,1-3-19 0,9-1 13 0,0 0-13 16,-9 0-4-16,9 0-1 0,-9 0-11 0,9 0 13 15,-19 3 9-15,19-3 0 0,-1-13-3 16,1 13-13-16,0 0-7 0,0 0 45 0,-3 5-13 16,4-3-25-16,-2 2 14 0,1-1-1 0,0 3-12 15,-2-3 4-15,3 3 18 0,-1-3-28 16,0 3-5-16,-3-2-1 0,-2 1 9 0,10-1 0 16,-10 1 0-16,1-3 11 0,4-2-15 0,0 0 29 15,0 0-32-15,0 0 1 0,-5 13 15 16,4-11-31-16,0 3-3 0,-6-2 22 0,6 1 18 15,-3 3-5-15,4-2 2 0,1 2-6 16,-7 0 14-16,9 0-22 0,-3-7 22 0,0 13-13 16,5 11-8-16,-8-10 6 0,2-1-19 0,1-4 6 15,5 13 25-15,-5-16 4 0,0 3-2 16,6 19-2-16,-2-10 0 0,0 0 44 0,-1 7-11 16,-1-7 16-16,3 0-22 0,-2 1-21 15,1 3 16-15,-2-3 0 0,1 2-16 0,-2-5 13 16,-1 1 4-16,1-2-2 0,-1-1-31 15,0-1 18-15,0 1 2 0,0-4-4 0,0-1 0 16,4-5-39-16,-4-4 36 0,0 0-37 0,0 8 17 16,0-8-22-16,0 0 3 0,0 8-54 15,0-8 6-15,0 0-65 0,0 0-19 0,-6 11-35 16,1-14-56-16,5-2 21 0,-7 4-239 0,2-3 58 16,10 0 16-16,-2-3 55 0,1 0 12 0,-2-1 13 15,2-1 36-15,1 0 22 0,0 2-44 16</inkml:trace>
  <inkml:trace contextRef="#ctx0" brushRef="#br1" timeOffset="-195792.83">813 12152 802 0,'-2'-4'283'0,"1"-2"-24"16,1 5 20-16,-1 1-49 0,-3-6-43 15,-1 5-5-15,1 2-17 0,-1 1-35 0,-4-4 1 16,0 5-3-16,1 0 1 0,-3 3-43 0,-6-4 7 16,7-1-13-16,0 1 5 0,3 1-22 15,-4 1-26-15,1-3 2 0,10-1-49 0,-11 0-34 16,2 0-51-16,-1 0-26 0,10 0 12 0,-7 0-260 16,0 0-12-16,7 0 45 0,-8 0 22 15,3 14-17-15,8-17 76 0,-2 9 25 16,2 0-29-16</inkml:trace>
  <inkml:trace contextRef="#ctx0" brushRef="#br1" timeOffset="-195168.93">921 12198 861 0,'0'3'256'0,"0"-3"-8"0,0 0-23 16,0-2-8-16,0 8-44 0,2-4-8 0,-1-2-29 16,-5 0 10-16,5 2-17 0,-1 0 13 15,0 1-38-15,3 2 33 0,-3 1-15 0,1 3-13 16,0-6 23-16,-1 7-29 0,0-4 2 0,0 6-12 16,0-1 11-16,0 1-12 0,0 2-9 0,0-1-24 15,0-1-9-15,0 1 15 0,0 0 6 16,0 0-4-16,0-2-10 0,0 0 1 0,-14 10-19 15,12-13 14-15,-6-1-14 0,7 2-19 16,1-7 14-16,-1 3-8 0,-1-4-11 0,2 3-2 16,0-3 18-16,-1-5-36 0,2 4 30 0,1-1-20 15,-2-6-1-15,1 3 7 0,4-6 9 16,-4-4-28-16,4 2 14 0,0-5-2 0,-1 2 1 16,1 1-1-16,3-3 0 0,1 2-8 0,0-3 0 15,0 3 1-15,1-1 6 0,0 5 0 16,-4 6-38-16,4-8 20 0,0 4-12 0,-4 0 15 15,1 0 1-15,-1 3-8 0,3 0-6 0,-4 5 16 16,0-3 1-16,0 2 2 0,-1 2 4 16,-4 0 0-16,0 0 2 0,5 0 6 0,-5 0 2 15,9 0-3-15,-1 0 0 0,-8 9 11 0,18 6-2 16,-13-7-2-16,-4 1 0 0,3 1 12 16,-4-2 3-16,5 3-14 0,-5-3 6 0,0 5 14 15,0-2-8-15,0 1-18 0,-13 13 34 16,8-11-19-16,-2-1 11 0,3-1-20 0,0 2-23 15,0-1 35-15,0-4-7 0,2 4-2 0,-2-6-23 16,4-7 21-16,0 9-5 0,0-2 1 0,0-7-38 16,0 0 12-16,0 10-18 0,0-1 1 15,0-2 3-15,0-7-83 0,0 6-15 0,0-6-28 16,-3 3-33-16,8-3-30 0,2-3 19 16,-5-2-226-16,5-2-8 0,-2 4 34 0,0 2 38 15,1-2 23-15,2 0 0 0,-3 1 32 16,3-3 8-16,1-3 38 0</inkml:trace>
  <inkml:trace contextRef="#ctx0" brushRef="#br1" timeOffset="-194618.97">1318 12235 832 0,'2'-2'251'0,"-1"0"-2"0,-1 1-46 0,0 0-8 15,0 1 16-15,0 1-40 0,0 0 12 0,0 2-39 16,0 0 25-16,0-2-11 0,2 3-40 16,0-1-3-16,1 1-3 0,-1 0 0 0,2-1-10 15,0 0-11-15,2 1-5 0,0-2 8 16,0-1-8-16,0 0-24 0,1-1-6 0,-1 0 33 16,-6 0-9-16,7 0-36 0,5 0-4 15,17-11-5-15,-16 4-29 0,-1 1 20 0,2-2-5 16,-4 2-2-16,-2-1-3 0,-3 1 11 0,0 1-6 15,0-3-1-15,-2 3 13 0,-3 5-2 16,0 0-5-16,0-7 4 0,0 7-8 16,0-8-4-16,0 8-34 0,0-9 2 0,-13 0-2 15,9 5 26-15,-1 2-4 0,0-1-20 0,-8-4 2 16,3 5 0-16,1-3 3 0,0 2-1 0,9 3 24 16,-7 0-7-16,-1 0 4 0,1 0 0 15,7 0-1-15,-10 0-1 0,1 0-1 16,4 0-12-16,-14 17 7 0,7-10 1 0,3 4 8 15,-1 2-1-15,0 1-1 0,2-3 25 0,2 2-2 16,-2 7-6-16,6-7 1 0,0 2-8 16,2-7 38-16,0 4-5 0,0 1-8 0,14 18-13 15,-10-17-4-15,0 3 13 0,5-3-11 16,-4 1-1-16,2 0 15 0,0-4-17 0,1 3 2 16,-2-5-17-16,-3-4 4 0,4 2-38 0,-3-3-13 15,2 2 2-15,-3-2-61 0,3 0-39 16,0-3-36-16,-1 1-40 0,0-2 21 0,1 0-197 15,-6 0-70-15,0 0 26 0,10 0 61 0,-4 0-14 16,-6 0 46-16,10 0 2 0,-2 0 1 16,16-16 51-16,-10 11 19 0</inkml:trace>
  <inkml:trace contextRef="#ctx0" brushRef="#br1" timeOffset="-194239.99">1731 12017 826 0,'0'-2'246'0,"1"0"-23"0,-2-2-11 16,1 4 2-16,0-1-22 0,1-1-10 15,-1 4-4-15,1-2-24 0,-1 1 17 0,2 3-11 16,0-2-13-16,-2 6-17 0,0-4 24 0,0 4 16 15,1-2-14-15,-1 5 7 0,0 5-30 16,0 4-7-16,0 2 10 0,0 5-34 0,0-1 0 16,0 2 11-16,-10 24-19 0,7-25 1 15,2-2-34-15,-1 0 17 0,-1-1-7 0,-1 0-7 16,2 0-23-16,-1-6 6 0,-2 0-17 0,1-2-7 16,3-2-39-16,0-4 7 0,-1 1-23 0,2-11 4 15,0 7-72-15,0-7-27 0,0 6-19 16,0-6-38-16,0 7-26 0,0-7-26 0,0 0 22 15,0 0-268-15,0 7 52 0,0-7 18 16,3 6 46-16,0-9 28 0,0 0-23 0,1-1 84 16,1 0 27-16,5-6-22 0</inkml:trace>
  <inkml:trace contextRef="#ctx0" brushRef="#br1" timeOffset="-193993.01">1840 12380 655 0,'3'-4'337'0,"-2"-1"-66"0,1 2-14 16,-2-2 6-16,0 0-48 0,0-2 1 15,0 4-36-15,0-1-12 0,-2 1-25 0,0 0-7 16,0-1 5-16,0 0-17 0,1-2 14 0,-3 2-41 16,0 1-18-16,2-2-25 0,-4 2 24 0,3-2-31 15,-1 2-8-15,-2 0-24 0,-10-2 3 16,1 0-86-16,-5 1-58 0,6 4-60 15,4 0 16-15,-1 0-251 0,-5 0 51 0,0 0 25 16,-12 12 30-16,20-10 35 0,3-1 11 0,-2-1 5 16,6 2-7-16</inkml:trace>
  <inkml:trace contextRef="#ctx0" brushRef="#br1" timeOffset="-193232.02">2378 12206 613 0,'-4'0'245'0,"0"0"-45"0,-1 0-1 0,1 0-16 15,1 1 6-15,-2-1-9 0,0 0 13 16,3-1-49-16,-2 1-1 0,-1 0-12 0,1-1 11 16,1-1 9-16,-1 4-24 0,4-2 2 15,0 0-23-15,0 0 23 0,-9 0-14 0,9 0 23 16,-7 0-7-16,7 0-2 0,-7 0-5 0,7 0-21 15,-10 0-8-15,2 0 23 0,8 0 5 0,-7 0 11 16,-2 0-17-16,1 0 11 0,1 0 5 16,-5 0-14-16,-17 11-10 0,16-11-7 0,3 0-17 15,10 0-5-15,-9 0-10 0,0 0-7 0,0 0-14 16,1 0-7-16,2 0-8 0,-1 0 6 16,7 0-1-16,-11 0-28 0,2 0-21 0,2 0-5 15,-1 0-38-15,1 0-26 0,1 0 8 0,-2 0-48 16,0 0-54-16,1 0-33 0,0 0-32 15,7 0-61-15,-9 0 31 0,0 0-108 0,-1 6-78 16,6-4 47-16,0 1 21 0,3 0 24 0,-1 1-4 16,2 0 24-16,0 0 48 0,3-3 9 15,-1 1-7-15</inkml:trace>
  <inkml:trace contextRef="#ctx0" brushRef="#br1" timeOffset="-192908.07">2278 12431 669 0,'-3'2'314'0,"2"0"15"0,-2 0-90 15,1-2 33-15,0 1-25 0,0-1-14 16,-2 0-41-16,2 0 11 0,-2 3-18 0,0-3-34 16,1 1-2-16,-1 1-18 0,-1 0-2 0,-2-2 4 15,2 2-10-15,5-2-14 0,-7 0-63 0,-8 2-6 16,7-1-3-16,4-1-33 0,4 0-40 16,-7 0-61-16,-5 0-76 0,-1 0 17 0,2 0-331 15,-9-13 61-15,14 9 27 0,0 1 62 16,2 0-34-16,1 2 73 0,-1-2-13 0,2 1 60 15</inkml:trace>
  <inkml:trace contextRef="#ctx0" brushRef="#br1" timeOffset="-191176.13">2473 12178 728 0,'0'0'263'0,"0"0"-27"0,0 0-13 0,0 0-2 15,0 0-7-15,0 0-27 0,0 0 24 16,0 0-68-16,0 0-6 0,0 0-5 0,0 0-22 15,0 0-2-15,0 0 13 0,0 0-33 0,0 0 13 16,12-13-21-16,-12 19 23 0,1 1-5 16,-1 0-22-16,0 2-24 0,0-1 20 0,0 2-8 15,0 5-7-15,0 0-4 0,0 1 17 0,0-3-15 16,0-1-3-16,0 3-24 0,0-1 0 16,0-3-2-16,0-1-4 0,0-2 1 0,0-1-3 15,0-7 8-15,0 9 13 0,0-9-17 0,0 6 1 16,0-6-2-16,0 0-18 0,0 0 2 15,0 0 20-15,1 10-3 0,1-14-30 0,-1 1 2 16,0-1-1-16,2-1 2 0,-3-3 35 16,8-6-3-16,-1 1-30 0,1-5 1 0,0 2 10 15,-1 1 0-15,1-2 6 0,1 3-2 0,0 1-18 16,-4 3 0-16,1 0 14 0,1 3 10 16,-4 1-3-16,1 1-1 0,0 1-2 0,0 0-20 15,1 2 1-15,-5 2-9 0,0 0 1 0,8 0 2 16,-8 0 11-16,6 0 0 0,-6 0-1 15,16 14-14-15,-11-10 2 0,0-1 28 0,-3 2-2 16,1 2-12-16,5 8 1 0,-5-7-13 16,3 7 2-16,-4-5 7 0,-1-1 0 0,1-4 0 15,-2-5 30-15,0 0-14 0,0 7-6 0,0-7 2 16,0 6-16-16,0-6 1 0,0 0 0 16,0 0 8-16,5 10-2 0,-4-13-21 0,1 1 2 15,0-1 1-15,0-3 2 0,1 1 2 0,6-9 1 16,0 0 41-16,-3 0-4 0,6 0-28 15,-4-1-5-15,0 0-16 0,-1 2 2 0,-1 2 2 16,2-4-1-16,-2 7 24 0,-2-1-1 16,1 3 1-16,-1 3-1 0,0-1-1 0,-3 2-24 15,2 0 21-15,1 2-7 0,-4 0 7 0,0 0 0 16,0 0 12-16,6 0-2 0,3 11 0 16,-5-6-2-16,0 0-2 0,5 9 0 0,-3-1 2 15,3 1-6-15,-4-1 3 0,-1 2-2 0,-2-6 1 16,0 11-2-16,-2-5-2 0,0-3 25 15,0-12 21-15,0 13-29 0,0 1-5 0,0 1 16 16,0-2 1-16,0-1-18 0,0-2-1 0,-11 5 5 16,10-8-1-16,0-2-45 0,1 0-7 15,0-1-20-15,0-4-42 0,0 0-49 0,0 0-61 16,0 0 18-16,0 0-219 0,5 8-58 16,-3-8 62-16,1-1 28 0,0 1 27 0,2-1 38 15,0 1-30-15,1-2 62 0,1 0-10 0</inkml:trace>
  <inkml:trace contextRef="#ctx0" brushRef="#br1" timeOffset="-190476.22">3114 12220 796 0,'3'-4'287'0,"-2"-1"-25"0,-1 0-12 16,2 0 6-16,-2 0-28 0,0 1-48 0,0 0 58 15,3-1-70-15,-3 0-19 0,-1 0-15 0,1 1-15 16,0 4 40-16,0 0-7 0,0 0-15 16,0-9-29-16,0 9 22 0,0-7-19 0,-11-1-23 15,9 5-15-15,-2 2-9 0,1 1-3 0,-1 1 9 16,0-1-8-16,1 0-15 0,-2 3-5 16,0-1 13-16,1 0-14 0,0 2 7 0,-1 1-13 15,-5 6-2-15,1 0-2 0,1 1 4 0,0-2-24 16,3 0 14-16,3-2-21 0,-1 2 23 0,2-2-4 15,1 1-19-15,0-3 22 0,0-6-10 16,0 7 0-16,0 0-4 0,0 1 0 16,14 11 0-16,-9-8 0 0,-1-3-6 0,1-3-6 15,-1-1 3-15,1-3 13 0,-1 2-4 0,3-3-30 16,-3 0 21-16,-4 0-3 0,0 0 3 0,0 0-28 16,8 0 15-16,6-11-3 0,-3 2 7 15,-4 2-6-15,1 1-3 0,-3-3 3 0,-2 2 12 16,0 1-22-16,-2 1 14 0,2 1 5 0,-3-2 3 15,0 6 9-15,0 0-18 0,0-7-11 16,0 7 20-16,0-8-1 0,0 8 17 0,0-8-11 16,0 8-6-16,0-9 25 0,0 9-24 0,0 0-21 15,0-7 11-15,0 7 6 0,0 0 1 0,0-6 9 16,0 6 0-16,10-9-1 0,-9 13-6 16,-1-1 14-16,0-1-23 0,0 1 15 0,2 2 4 15,-2 1-4-15,2 12-23 0,5 1 31 16,-6-1-1-16,0 1 17 0,0-5 4 0,2 10 11 15,-2-2-5-15,1 1-7 0,4 4 12 16,-5-3 14-16,-1 2-2 0,2-1-12 0,-1 0-1 16,0 0-12-16,-1-13 11 0,0 5-14 0,0 4 20 15,0 2-8-15,-11 21-6 0,7-25-17 16,-4 5 5-16,2-9-6 0,-2 3 10 0,2-2 7 16,-2-4-18-16,-2 0-14 0,2-2 23 0,-2-2-3 15,-2 0-30-15,1 1-5 0,-3-9-33 16,1 2-41-16,-4 2 8 0,1-4-91 0,-5 1-32 15,10-1-48-15,-4 0 24 0,-21-15-172 0,19 10-103 16,0-2 52-16,6-3 37 0,4 2 24 16,3-2-11-16,1-1 17 0,3 11 87 0,0-16-45 15,15-15 98-15,-3 11-34 0</inkml:trace>
  <inkml:trace contextRef="#ctx0" brushRef="#br1" timeOffset="-189838.26">3523 12120 431 0,'1'-2'325'16,"2"-2"-46"-16,-3 0-28 0,1 1-29 15,-1 2-14-15,0-2-7 0,1 1 2 0,-1-1-37 16,-1 1 32-16,1 2-55 0,-1-1-11 15,-3 1-33-15,3-1 24 0,-3 2-21 0,1-1 9 16,0 0-5-16,-1 3-6 0,0-2-23 16,-1 2 11-16,0 1-27 0,0-1 13 0,1 1-15 15,0-1-22-15,0 1 12 0,0 1 5 0,3 0-13 16,-9 6-6-16,2-3 0 0,8 2-5 0,-1-4-3 16,1 2-3-16,0-8-2 0,0 0 24 15,0 10 11-15,0-2-18 0,10 18-1 0,-1-10-22 16,-4-2-1-16,1-1 15 0,0-6-15 15,-1 3 0-15,0-2-19 0,4 5 0 0,-5-4 5 16,2 1 0-16,-2-1 0 0,-3-4 2 16,3 1-11-16,-3-2 2 0,2 3-1 0,-2-4 2 15,-1 3-1-15,0-6 12 0,0 0-1 16,0 11 18-16,-15 12-5 0,7-9-2 0,1-6 0 16,-3 2-1-16,3-2-9 0,-5 2-1 15,2-3-19-15,1-3 16 0,3 2-14 0,-2-3 2 16,0-1 2-16,3 1 10 0,-1-1-1 15,2-1-30-15,-3-1-8 0,1 0 1 0,6 0-61 16,0 0-42-16,-7 0-11 0,7 0-62 0,-7 0 21 16,-5-11-132-16,10 6-85 0,-3 2 30 0,4-5 29 15,1 4 23-15,0-1-15 0,1-1 45 16,3-1 45-16,3-8 9 0</inkml:trace>
  <inkml:trace contextRef="#ctx0" brushRef="#br1" timeOffset="-189566.27">3587 12227 726 0,'5'2'279'16,"4"12"-37"-16,3-5 15 0,-7-1-46 0,1-1-7 16,3 6 6-16,-1-4-48 0,3 6-3 0,-7-6-11 15,1 2 18-15,-1-1-27 0,0-2-19 16,-3 1-1-16,2-1 1 0,-2 1-26 0,-1-2 10 15,1-2-6-15,1 2-24 0,-2 0-15 0,0-3 6 16,0 3-18-16,0-2-17 0,0-5-7 16,0 0-24-16,0 0-57 0,0 9-32 0,0-9-29 15,0 0-46-15,-12 14 16 0,11-12-249 0,-1-2 3 16,1 0-2-16,0 0 65 0,-3-2 33 0,4-3 7 16,-1 0-31-16,-1 1 67 0</inkml:trace>
  <inkml:trace contextRef="#ctx0" brushRef="#br1" timeOffset="-189342.28">3684 11984 840 0,'0'-4'363'0,"1"-2"-36"16,-1 0-40-16,0 2-37 0,0-1-30 15,2 2 24-15,-2-1-33 0,0 1-25 0,0-1-19 16,0 1-20-16,2 2-69 0,-2-2-9 15,0 3-19-15,3-3-30 0,-2 3-36 0,2-1-46 16,-2 1-40-16,4 1 8 0,-2 3-133 16,-2-1-112-16,0 1-46 0,1-1 24 0,1 3 42 15,-3-1 21-15,3-1-20 0,-2 2 34 16,2 1 19-16</inkml:trace>
  <inkml:trace contextRef="#ctx0" brushRef="#br1" timeOffset="-188818.28">3804 12153 483 0,'3'2'396'16,"-3"1"-84"-16,1-1-18 0,2 3 19 15,-3-4-27-15,1 3-35 0,0-1-4 0,-1 0-10 16,4-1-30-16,-1 1 3 0,-2 1-5 16,-1 0-10-16,1-1-44 0,2 4 23 0,-3-3-9 15,1 2-6-15,0 1-25 0,1 0-6 0,-2 0-15 16,0 1 5-16,0 1-9 0,0 0-12 15,0 0-6-15,0-1-11 0,0 0-16 0,0 0 4 16,0 1-13-16,1-2 0 0,-1 0-8 16,0-1-5-16,0-6-4 0,0 0 11 0,0 8 3 15,0-8 0-15,0 8-11 0,0-8 17 16,0 0-14-16,0 0-3 0,13 11-11 0,-11-15 1 16,10-6-9-16,-3-4 1 0,1-2-7 0,3 3 8 15,-2-2-14-15,-2-2-4 0,3 3 3 0,-2 1-3 16,0 0-11-16,-1 2 0 0,5 1 1 15,-9 3 3-15,-1 2 2 0,1 0-6 16,-2 1 0-16,-1 3 5 0,1 1-8 0,-2-2 6 16,-1 2-11-16,0 0-5 0,0 0 13 15,0 0 2-15,0 0-3 0,14 16 1 0,-11-11-3 16,-2 1-2-16,2-1 10 0,-2 3-1 0,4 8-12 16,-4-1 16-16,6 1-7 0,-5-1 8 0,1-4 10 15,-2 0-9-15,-1-11-11 0,0 11 5 16,0-1 11-16,0 0-7 0,0 4-16 0,0 3 13 15,0-4-12-15,0-2-16 0,0-1-27 0,0-2-24 16,0 1-34-16,0-4 12 0,0-5-114 16,0 9-47-16,0-9-46 0,0 8 27 0,0-8-270 15,0 0 70-15,0 0 46 0,0 11 15 0,1-11 27 16,3-3 71-16,0 5 3 0,1-4 25 16,-1 1 13-16,5-1-10 0,-4 1 34 0</inkml:trace>
  <inkml:trace contextRef="#ctx0" brushRef="#br1" timeOffset="-188102.3">4452 12163 514 0,'2'-7'378'0,"0"3"-59"0,2-1-7 0,-3-1 10 16,2 0-78-16,-2 1-18 0,-1 0-18 0,0-1-22 15,-1 1-6-15,1 5-20 0,0 0 20 16,0-9-28-16,0 0-1 0,-12 0-18 0,2-4-15 16,3 6-1-16,0 0-5 0,-1 2-13 0,2 2-12 15,0 1-6-15,1 0 19 0,-1 0-4 0,1 1-13 16,5 1 12-16,0 0-3 0,-10 0-17 15,1 0-3-15,9 0-7 0,-9 0 5 16,-3 0-10-16,-9 14-11 0,12-10 1 0,1 1-11 16,3-1 12-16,-9 3-3 0,8 3-21 0,1-3 4 15,-7 6 1-15,8-3-1 0,-2-2-19 0,1 10 12 16,0-4-8-16,2-2 5 0,-1 8 0 16,4-4-8-16,-1 6-5 0,-2-4 9 0,3-2-18 15,0-6 9-15,0 5-5 0,0 2 10 16,0 0-15-16,16 14 17 0,-10-16 1 0,3 1-20 15,-4-6 10-15,6 1 6 0,-4-4-6 0,2 0 5 16,5-2-9-16,-4-1-5 0,-2-1 21 16,1-1-17-16,-1-2 6 0,-8 0-4 0,7 0 12 15,2 0-22-15,-4 0 14 0,-5 0-1 0,8 0-3 16,9-11-8-16,-13 6 15 0,1 3-5 16,-1-3 3-16,7-6-6 0,-5 1 4 0,1 3-9 15,-1-4 0-15,3 2-6 0,-5-2 4 16,0 4 14-16,1 0 4 0,-4 0 6 0,2 0 10 15,-2 2 18-15,2-1-8 0,-1 3 7 0,-2-2 24 16,2 5-24-16,-1-5 3 0,-1 5-11 0,0 0 18 16,0 0-24-16,0-6 12 0,0 6-29 0,0-9 5 15,0 9 6-15,0 0-13 0,-14-17-6 16,10 16 3-16,-3 1-1 0,0-1-2 0,-1 2-4 16,2-2 15-16,6 1-37 0,-13 0-11 0,0 0 20 15,0 0-18-15,-2 0-16 0,-14 18-32 16,16-13-49-16,-2 2-27 0,7 2 15 0,-9-1-147 15,8-2 24-15,3-1-327 0,-6 6 53 16,6-7 53-16,1-1 23 0,1 1 13 0,3-1 73 16,-2-2-33-16,-1 3 75 0,4 0 36 0,0-3 24 15,-2 3 44-15,0-2-1 0</inkml:trace>
  <inkml:trace contextRef="#ctx0" brushRef="#br1" timeOffset="-187070.43">5136 12302 691 0,'6'-3'304'0,"0"-1"-52"16,0 3-1-16,-2 0 11 0,2-3-8 0,-2 4-41 16,2-1-47-16,-3 1 1 0,1 0 2 0,-2 0-6 15,1-1-11-15,2-2-17 0,-5 3 39 16,0 0-37-16,0 0 22 0,0 0-1 0,0 0 0 15,0 0-11-15,0 0-16 0,12 0 6 16,-13 1-9-16,-1-1-8 0,0 2-4 0,-1-2 0 16,-1 1-17-16,-1 0-4 0,2-1-4 0,-3 0-3 15,-1 2-6-15,-1 0-12 0,-10 0 10 16,-4 2-11-16,1-1-6 0,-1-1-3 0,0 3 14 16,-1-2-19-16,1 1 20 0,1 0-3 15,2-4-25-15,4 2-4 0,3-2 25 0,2 0-22 16,0 0 24-16,1 0-16 0,-1 0-25 0,1 0 10 15,9 0 19-15,-9 0-15 0,9 0-10 16,-6 0-4-16,6 0 14 0,0 0-34 16,-8 0 11-16,8 0-13 0,0 0 4 0,0 0-14 15,-7 0-6-15,7 0 15 0,-7 1 16 0,7-1-7 16,4 1-9-16,1-1-5 0,0 0 0 0,4-1 3 16,11 1-16-16,-9 0 9 0,3 0 5 0,5 0 4 15,0 0-15-15,3 0 7 0,-1 0 7 16,-3 0-14-16,16-10 26 0,-14 9-10 15,-5 1-2-15,-3 0-6 0,-3-3-6 0,-9 3-4 16,9 0 17-16,-2 0-18 0,-7 0 16 0,7 0 17 16,-7 0-34-16,9 0 37 0,-9 0-31 0,7 0-4 15,-7 0 17-15,0 0 18 0,8 4-40 16,-9-1 5-16,-4-2 10 0,-2-1 25 0,0 1-20 16,-1-1-4-16,1 0 22 0,-10 4-20 15,-6-4 24-15,5 2-45 0,9-2 38 0,0 0-18 16,-1 0 2-16,-6 0-7 0,1 0-46 15,3 0-4-15,1 0-27 0,2 0-37 0,-1 0-44 0,10 0 16 16,-9 0-95-16,9 0-44 0,-7 0-40 16,7 0 28-16,-7 0-205 0,7 0-17 0,0 0 31 15,-9 0 65-15,9 0 5 0,-3 7 48 16,5-4 17-16,2-2 33 0,1-1 43 0,0 2-26 16,1-1 26-16,2-1-24 0</inkml:trace>
  <inkml:trace contextRef="#ctx0" brushRef="#br1" timeOffset="-186420.47">5689 11952 357 0,'0'-4'274'0,"1"0"-49"15,0-1-9-15,1 1-18 0,-2 1-9 16,0-1 16-16,0 0-30 0,0 2 3 0,0-1 2 15,-2-2 22-15,2 2-42 0,-1 1-9 0,0-3 22 16,-2 3-26-16,1-2-3 0,-3 1-14 0,2 0-15 16,-1-1-11-16,0 1-11 0,-9-4 41 15,-2 2-22-15,2 0-14 0,2 3-26 0,2-1 11 16,-1-2 15-16,1 5-24 0,2 0-13 0,1 0 13 16,0-1-10-16,6 1-12 0,0 0-12 15,-9 0 2-15,2 0 9 0,7 0-4 16,-7 0 8-16,-5 16 16 0,7-12-21 0,-1 10 3 15,-1-3 1-15,1 3 3 0,1 2 0 0,3-4-12 16,1 6 3-16,1 0-11 0,-1 1 3 16,-1 2 17-16,2 0-7 0,0-10-6 0,0 4 3 15,0 5-3-15,0 2 10 0,0 1 9 0,9 28-12 16,-5-27 9-16,-1-6-12 0,-1 5 14 16,0 0-6-16,0 2 14 0,-2-1-25 0,0-13 13 15,0 9-3-15,0 2-22 0,0 0 0 0,0 0-1 16,0 1 7-16,-10 18 9 0,6-20-14 15,2 0-1-15,0-4-26 0,-2 1-12 0,1-2-3 16,0-2-18-16,2-4-10 0,-2 0-34 0,3-4-10 16,-1-1-14-16,0 1-35 0,1-2 13 0,0-4-78 15,0 0-46-15,0 0-46 0,0 0-53 16,0 0 30-16,0 0-205 0,8 10 23 0,-5-11 55 16,-2-1 28-16,1 0 50 0,-1 0 29 0,2-3-1 15,-3 3 23-15,3-3 25 0,0 3 23 16,0-4 23-16</inkml:trace>
  <inkml:trace contextRef="#ctx0" brushRef="#br1" timeOffset="-186186.48">5639 12394 813 0,'1'-5'296'15,"-1"2"-10"-15,2-1-35 0,-4 1-27 0,1 0-12 16,0-2-15-16,-1 3-12 0,0 1-44 15,-1-1 35-15,-1-1-38 0,-1 3-15 0,0-3-14 16,-2 3-11-16,0-1 14 0,-2 1-50 0,0 0-16 16,-1 0-18-16,-2 0-29 0,-2 0-14 15,4 0-90-15,-2 0-31 0,5 0 12 0,1 0-245 16,6 0-36-16,-9 0 45 0,9 0-7 0,0 0 34 16,0 0 51-16,-10-2 18 0,14 0-20 15</inkml:trace>
  <inkml:trace contextRef="#ctx0" brushRef="#br1" timeOffset="-185226.54">5822 12207 739 0,'1'-8'332'0,"2"1"-45"16,-2 6-11-16,1-5 17 0,-2 4-37 0,3-1-13 16,-3-3-28-16,1 5 5 0,1-1-22 15,-2 0-28-15,0-2-29 0,2 2 4 0,-1 2 1 16,1 0 4-16,-2 0-3 0,1 0-8 16,1 2 9-16,0-1-8 0,-1 2-31 0,0 1 2 15,1 1 11-15,-2 0-8 0,1 1 2 0,0 1-16 16,2 10-4-16,-3-1-10 0,0 3 5 15,1 3-2-15,-1-12-14 0,0 4-1 0,0 4-5 16,0 0 2-16,-18 21 0 0,13-19-27 16,-1-1 5-16,2-3-3 0,-1 4-17 0,-2-3 1 15,1 1-10-15,2-2-5 0,-2-1 18 0,3-2-9 16,-1-2 9-16,3-2-6 0,0 0-20 0,1-3-1 16,-3-1 18-16,2 0-19 0,-2-1-2 15,3 0 13-15,-2 0-9 0,2-3 0 0,0 4-4 16,-5-4 7-16,5 0-9 0,0-1 1 0,0-1 7 15,0 0-18-15,0-1 7 0,0-2-6 16,2 1-7-16,1-1-3 0,-1-1 4 0,7-9-6 16,-2 0 6-16,2-2-22 0,1-2 16 0,-1 3-3 15,2 1 7-15,2-8-7 0,1 4-6 0,1 1 5 16,-2 5 6-16,4-4 2 0,-4 0-5 16,-1-2 4-16,0 4 0 0,1 0 4 15,-1 0-2-15,0 2 10 0,-4 2-4 0,-1 3 5 16,-2 1 6-16,1 1-15 0,-1 2 6 15,-1-3 4-15,6-3-12 0,-4 3 3 0,-1 2 19 16,-2 3-9-16,1-1 3 0,0-1-11 0,-2 1 13 16,1-1-2-16,0 1 5 0,-3 2-10 0,0 0 3 15,0 0-7-15,0 0 3 0,0 0 3 16,0 0-5-16,0 0 6 0,0 0 6 0,7 0-8 16,-7 0 11-16,0 0 0 0,0 0 7 15,6 0-5-15,-6 2 5 0,-1-1-12 0,0 2 17 16,-1-2-4-16,0 2 4 0,-2 0-9 0,1 1 20 15,0-3-3-15,-2 4-3 0,-3 8 0 0,1-8-5 16,0 2 4-16,-3 4 3 0,4-3 7 0,-1-1-10 16,2-3 12-16,-7 6-27 0,4-2 4 15,2 1 5-15,0-3-4 0,-1 0 3 0,4 0 1 16,-5 7 1-16,-1 0 8 0,4-3 2 0,0-2 1 16,3-1-10-16,1 1 18 0,-1-2-26 15,2 2 28-15,0-2-2 0,0-1-11 0,0-5 2 16,0 0 14-16,0 9-6 0,19 10-16 15,-9-9 14-15,5 1-23 0,-2-3 14 0,4 1-14 16,-3-2-4-16,2-2 2 0,0 1-10 0,0 1 18 16,-3-5-13-16,2 4 18 0,1-1-7 0,-4 0-15 15,-3-4 1-15,-1 3-5 0,1-1 18 16,-1 0-16-16,-3-2-4 0,1 2-2 0,-1-1-9 16,-1 0-1-16,1 0-17 0,0-2-6 15,-3 2-25-15,1-2 8 0,0 2-30 0,-2-1-31 16,1 1-47-16,0-1 15 0,-2 0-122 0,0-1-64 15,0 2 29-15,0-2-264 0,0 0 51 0,0 0-1 16,0 0 82-16,0 0-18 0,-6 5 65 16,6-3 57-16,-3-2-2 0,-1 0 59 0,2 1 22 15,-4 0 1-15,0 1 6 0</inkml:trace>
  <inkml:trace contextRef="#ctx0" brushRef="#br1" timeOffset="-183685.63">2305 12562 560 0,'0'0'139'0,"0"0"-9"0,0 0-52 16,0-14 47-16,0 14 0 0,0 0-46 0,0 0 12 15,0 0 8-15,0 0 5 0,0 0-3 16,0 0 6-16,0 0-8 0,0 0 12 0,0 0-26 16,0 0 19-16,0-14-9 0,0 14 10 15,0 0-12-15,0 0-5 0,0 0-7 0,0 0 27 16,11-15-27-16,-8 13 17 0,-3 1-8 0,0 1 33 16,0 0-1-16,0-1-19 0,0 1-2 15,0 0 1-15,0 0-7 0,0 0-9 0,0 0-10 0,0 0-7 16,-2 0 44-16,2 0-2 0,0 0 4 15,-1 0-22-15,-1-1 2 0,0 1 2 16,0 0-7-16,0 0-8 0,-1-2-19 0,1 2 15 16,-2 0-19-16,1 0 8 0,-2 0 1 0,-1-2-7 15,3 2 12-15,-1 2-5 0,-3 0 1 0,7-2-10 16,0 0-8-16,-10 0 8 0,3 0-14 16,-5 8 1-16,-2-2 20 0,6-1-2 0,-1-1 0 15,1 0-2-15,0-2 15 0,1-1 0 0,2 1 8 16,-1-2-21-16,2 2 0 0,-2 0 9 15,2 0 6-15,0-2 2 0,-1 2-7 16,1-2-6-16,-1 1 0 0,1-1-9 0,-1 1-6 16,5-1-6-16,0 0-3 0,-6 0-15 0,6 0-2 15,-8 0 26-15,8 0-8 0,-7 0 11 16,7 0-13-16,-8 0 6 0,8 0-6 0,0 0-40 16,-7 0-1-16,7 0 20 0,0 0 16 15,-6 0-12-15,6 0-10 0,0 0-15 0,-7 0 11 16,7 0-6-16,0 0 5 0,0 0 0 0,0 0 4 15,0 0-10-15,0 0 2 0,-9 0-19 16,9 0 38-16,0 0-24 0,0 0 2 0,0 0 1 16,0 0-5-16,0 0-11 0,0 0 13 0,-9-8 4 15,11 6-4-15,0 2-1 0,0-1 0 0,1 0-4 16,2 1-10-16,-1-1 2 0,0 1-3 16,1 0 0-16,-1-2 22 0,1 1-11 0,1-1 18 15,0 1-8-15,-1-1-7 0,3 1 1 0,-3 1-5 16,-1-1 11-16,2 0 14 0,-1 1-19 0,0-2 2 15,-1 2-3-15,0-3-3 0,0 3 3 16,1 0-16-16,0-1 36 0,-5 1-15 16,0 0-7-16,0 0-4 0,6 0 18 0,-6 0-4 15,7 0-12-15,-7 0 0 0,6 0 1 0,-6 0 2 16,0 0 3-16,7 0-9 0,-7 0 7 0,8 0-2 16,-8 0 1-16,0 0-1 0,7 0 8 15,-7 0 11-15,0 0-24 0,0 0-6 0,6 0 16 16,-6 0-3-16,0 0-5 0,0 0 16 15,0 0 1-15,7 0-30 0,-7 0 23 0,0 0 0 16,0 0-80-16,0 0-54 0,0 0-69 0,10 0 19 16,-12 0-266-16,0 0 40 0,2-2-246 15,-6 4 73-15,-1-2 53 0,3-2 41 0,-1 2 42 16,0-1 16-16,-2 1 43 0,3-1 29 0,0-1 31 16,-1 2 19-16,5 0 22 0,0 0 19 0,0 0-69 15</inkml:trace>
  <inkml:trace contextRef="#ctx0" brushRef="#br1" timeOffset="-176704.05">2139 12652 526 0,'0'0'204'0,"0"-15"-34"16,0 15-15-16,0 0-18 0,15 0-20 15,-15 0 8-15,0 0-29 0,0 0 20 0,0 0-12 16,0 0-3-16,0 0-13 0,0 0 2 0,0 0 0 16,27-22 2-16,-27 22-12 0,0-1 21 0,0 1-6 15,2 0-24-15,-3 0 12 0,2 0 8 16,-1 0-15-16,3-2-3 0,-3 0 14 0,0 2 27 16,0 2-26-16,0 0 6 0,1-4 7 15,0 2-3-15,-1 0-10 0,0 0 35 0,0-3-15 16,-1 3-3-16,1-1-9 0,-1 1-23 0,1 0-4 15,-2-1 1-15,-1 1-8 0,1-2 19 0,-2 2-16 16,1-1 13-16,-2-1-5 0,-1 1 4 16,1 1-1-16,-1-2-4 0,-1 2-5 15,0 0-6-15,1-1 2 0,-2 1 12 0,1-1-9 16,-1 1-4-16,2-1 14 0,-1-1-5 0,1 0-10 16,-1 1-5-16,1 0 4 0,-1 1-4 0,1-3 3 15,1 2-9-15,-1 1-10 0,0-2 13 16,0-1-14-16,1 2 1 0,-1 1-2 0,3-1 1 15,-4-1-10-15,1 1 2 0,2 1-3 16,-2 0-18-16,0 0 8 0,3-2-13 0,-1 1 5 16,-1 1 16-16,1 0-14 0,1 0-7 15,0 0 0-15,-1 0-2 0,1-1-6 0,0 1 7 16,2-2 7-16,-1 2-8 0,2 0 11 0,0 0-14 16,0 0 3-16,0 0-5 0,0 0-7 15,0 0 21-15,0 0-8 0,-7 2-4 0,7 0 1 16,3 0 10-16,-1-1-10 0,1 1 5 0,-1 0-8 15,4 0-13-15,0 1 15 0,-2-1 2 16,12 7 0-16,-1-2-9 0,1-3 1 0,0 2 11 16,-4-4-4-16,0 1-7 0,4 1 8 0,0 0 18 15,-2-1-21-15,-3-3 1 0,0 0-3 16,-1 0 4-16,-10 0 0 0,9 0 4 0,-3 0-5 16,1 0 8-16,1 0-1 0,-2 0-9 0,-6 0 17 15,9 0-10-15,-3 0-6 0,-6 0-5 16,7 0 19-16,-7 0-10 0,8 0 12 0,-8 0 15 15,7 0-23-15,-7 0 17 0,7 0-7 0,-7 0 17 16,0 0 4-16,0 0 24 0,6 0-3 16,-6 0 2-16,0 0-12 0,10-9 6 15,-8 8-11-15,-2 1 2 0,-1-1-7 0,0 0-3 16,-3-1 23-16,1 2-27 0,-2-1 14 16,0 1-5-16,0 0-45 0,1 0 1 0,-2 0 20 15,-2 0-17-15,2 0-3 0,-5 0 1 0,-1 0 24 16,0 0-2-16,1 0-1 0,-1 0 15 15,3 0-3-15,0 0-34 0,1 0 2 0,0 0 30 16,8 0-22-16,-9 0 18 0,2 0-25 16,7 0 14-16,-10 0-8 0,10 0-2 0,-8 0 0 15,1 0 2-15,7 0 0 0,-7 0-1 0,7 0 11 16,-9 0-1-16,9 0-1 0,0 0-2 0,-7 0 6 16,7 0 10-16,0 0-1 0,-7 0-25 15,7 0 16-15,0 0-12 0,-7 0-7 0,7 0 19 16,0 0-28-16,0 0-11 0,0 0 2 0,0 0-73 15,-7 0-50-15,7 0-78 0,0 0 20 16,0 0-263-16,0 0 40 0,0 0-220 16,0 0 79-16,-7 0 52 0,7 0 19 0,0 0 38 15,0 0 44-15,0 0 29 0,-8 0 44 0,8 0 50 16,-10 5-59-16,7 1 62 0,0-2 26 0,-9 10 46 16</inkml:trace>
  <inkml:trace contextRef="#ctx0" brushRef="#br1" timeOffset="-169410.5">2263 12180 746 0,'0'0'242'0,"0"0"-15"0,0 0-28 16,0 0-15-16,0 0-7 0,0 0-27 0,0 0-17 16,0 0 13-16,0 0-19 0,0 0-17 0,0 0-5 15,0 0-2-15,0 0 6 0,0 0-8 16,0 0 12-16,0 0-25 0,0 0-25 0,0 0 25 15,0 0-23-15,0 0 39 0,0 0-49 0,0 0 7 16,0 0-10-16,0-14 0 0,0 14 8 16,0 0 8-16,0 0-2 0,0 0-9 0,0 0-6 15,3-11 17-15,-8 12-16 0,0 2 18 0,-1-2 6 16,0 0-22-16,-1-1 7 0,-8 6-1 16,-4-3-6-16,3 1-14 0,3-1 10 0,-5 0 22 15,1 0-12-15,1 1-11 0,1-2 1 16,5 0 3-16,-1-1 17 0,1 1-20 0,2-1 3 15,1 0 4-15,7-1-1 0,-5 0-1 0,5 0-19 16,-11 0 16-16,4 0 6 0,7 0-1 16,-7 0-16-16,7 0 9 0,-9 0 1 0,9 0-3 15,-8 0-11-15,8 0 8 0,-6 0 4 16,6 0-17-16,0 0 4 0,0 0 0 0,-7 0-16 16,7 0 6-16,0 0 2 0,-7 0-1 0,7 0-6 15,0 0-9-15,0 0 4 0,0 0-18 0,0 0 26 16,0 0-25-16,-12-7 13 0,14 6 1 15,0 1-4-15,4 1-3 0,-3-2 4 0,3 1 0 16,0-1 15-16,1-1-18 0,9 0 0 0,-10 2-2 16,6 0 11-16,-2 0-16 0,0 0 10 15,2 0-2-15,2 0-3 0,2 0-10 0,1 0 3 16,-3 0-1-16,-2 0 11 0,-2 0-17 16,16 8 15-16,-13-8-4 0,-5 0-1 0,1 1 4 15,0 1 10-15,-1 0-9 0,-2-2-4 0,-6 0 11 16,0 0-11-16,9 0-3 0,-2 0 8 15,-7 0-8-15,10 0 14 0,-4 0 12 0,-6 0 7 16,7 0 8-16,-7 0 18 0,6 0-23 0,-6 0 16 16,0 0 1-16,8 0-7 0,-8 0-3 0,0 0-10 15,0 0 6-15,7 0-1 0,-8 0-13 16,-2-2 22-16,0 0-29 0,-2 2 26 0,-1-1-5 16,1-2-4-16,-2 2-2 0,1 2-10 0,-2-2-14 15,-1 1-26-15,-2 0 24 0,-3 0-13 16,4 0-5-16,-2 0 12 0,4 0-14 0,-3 0 14 15,4 0 25-15,2 0-21 0,5 0 5 0,-11 0-2 16,11 0 19-16,-7 0-26 0,7 0 4 0,-9 0-13 16,9 0-2-16,-6 0-19 0,6 0-27 15,0 0-56-15,-9 0-51 0,9-7 15 0,-6 7-207 16,6 0 33-16,-10-10-289 0,10 10 42 16,1-1 58-16,-1-2 25 0,0 3 22 0,2-1 51 15,0-1 48-15,1-1 16 0,1 3 40 0,0 0-37 16,-2-1 84-16,-1 3 32 0,1 2-23 15</inkml:trace>
  <inkml:trace contextRef="#ctx0" brushRef="#br1" timeOffset="-167654.6">842 14001 657 0,'0'0'245'0,"0"0"-17"16,0 0-19-16,0 0-15 0,0 0 9 0,0 0-45 15,0 0 8-15,0-16-19 0,0 16 8 16,0 0-22-16,0 0-17 0,14-23 6 0,-18 24 3 16,0-5-16-16,-2 0-17 0,0-1-35 0,-1 0 41 15,3 0-10-15,-2 2-15 0,0-3 12 16,-1 4-34-16,7 2 5 0,-7 0-17 0,0 0 12 16,7 0 12-16,-10 0-22 0,2 0 0 15,2 0 11-15,-6-9-40 0,5 8 17 0,2 1-21 16,-2 0-7-16,7 0 9 0,0 0-14 0,0 0 0 15,-18 12 18-15,13-6 7 0,5-1-1 16,-5 3 28-16,1 2-37 0,0 1 7 0,-6 2-15 0,9-2 16 16,-2 3 6-16,-2 2-13 0,5-9 23 15,0 6-25-15,0 1 12 0,0 4 9 0,0-1-13 16,0 1-4-16,0 0 0 0,0 1-1 16,13 24 13-16,-11-23 25 0,5-2-32 0,-2 1 14 15,-1 1-16-15,1 0 23 0,-1-2-5 0,-4 5-7 16,4-1-13-16,-2 4 6 0,2-4 7 15,0-2 6-15,-4-9-9 0,0 4-8 0,0 3-4 16,0 5-26-16,0-4 46 0,0-2-12 0,0 0-11 16,0-2-21-16,0 0 31 0,0-1-7 15,0 0-2-15,0 0-23 0,-14 8 3 16,13-11-57-16,-6 2 3 0,-2-5-79 0,0 2-26 16,-1-2-43-16,2-3 19 0,3 1-273 0,-3 1 12 15,0-4 48-15,4-3 34 0,4 0 56 0,0 0-8 16,-3-10 28-16,7 2 21 0,3-1-51 15,-3-6 89-15</inkml:trace>
  <inkml:trace contextRef="#ctx0" brushRef="#br1" timeOffset="-167399.61">892 14338 592 0,'0'-2'318'0,"0"1"0"0,-3-3-76 0,3 2-1 16,-5-2-26-16,5 4-32 0,0-2 8 15,-2 3-53-15,-1 0 25 0,-2-1-42 0,1 0-26 16,0 0 36-16,-2 4-65 0,-6 1 8 16,4-4-19-16,-4 8-20 0,-1-2-21 0,-1 2-56 15,0 1-48-15,-3 0 9 0,-2-1-264 0,4 1-46 16,2 1-7-16,0-1 71 0,4-3-16 15,4 1 73-15,0 1-60 0</inkml:trace>
  <inkml:trace contextRef="#ctx0" brushRef="#br1" timeOffset="-166613.67">1041 14325 776 0,'-2'-2'312'0,"-1"1"-24"16,6-3-50-16,-4 4-18 0,-1 4 18 15,2-10-58-15,0 6 38 0,0-2-41 0,0 2-25 16,0-2-10-16,0 4-44 0,0 1 9 0,4 2 9 15,-4-2 4-15,0 3-30 0,1 3 3 16,2-1-5-16,-3 3-7 0,0-11 12 0,0 11-21 16,0 3 9-16,0 0 2 0,0 1-28 15,0 3 14-15,0 1-1 0,0 0-25 0,-14 20 29 16,10-21-6-16,3 2-16 0,-3-2-2 0,-1 1 3 16,-4 0-19-16,1-2-8 0,6 1 6 15,-2-3 6-15,1-4-16 0,1 2 4 16,1-4-8-16,-1 0-16 0,2-9 33 0,0 0-23 15,0 0-3-15,0 8-12 0,0-8 18 0,-4 6-3 16,6-6 5-16,-1-3-3 0,0 5-4 16,2-11 4-16,-2 1 0 0,2 1-15 0,1-3-18 15,-1 0 16-15,2 1-19 0,0-7 18 16,1 3 11-16,-1-3 10 0,5 1-15 0,0 0-9 16,0-1 4-16,2-2 13 0,3-1-6 0,-2 2-7 15,5 0 3-15,-5 2-29 0,-1 2 4 0,1 4 28 16,1-5 10-16,-1 1-27 0,-1 2 15 15,0-1 10-15,0-1-6 0,-1 1-4 0,-2 2-22 16,0 3 42-16,-1 2-17 0,-2 0 1 0,-1 1 6 16,-1 1-13-16,-1 1-4 0,-2-2 11 15,3 2-19-15,-3-1 13 0,1 3 8 0,0-1 4 16,-2 0-21-16,3-1 32 0,-3 2-11 0,2 0-16 16,-2 0 9-16,-3-1-4 0,0 4-12 15,0-2 37-15,-2 1-17 0,1 3-18 0,-15 5 39 16,5-1-13-16,-1 2 0 0,2 2-2 15,4-3 7-15,-5-2-14 0,2 3 9 0,1-1-30 16,7 1 12-16,-4 1 6 0,1 0 10 0,3 0 10 16,0-1-9-16,0 3-16 0,3-3 24 15,1 2-5-15,0-6 1 0,0 1-14 0,0 3 28 16,14 13-1-16,-9-12 1 0,0-2-28 0,2-2 14 16,-1-1-7-16,2-1 13 0,-2-1-11 0,-1-1-3 15,2 0-28-15,0-2-16 0,0 3 2 16,-1-3-108-16,-1 0-38 0,0-1-59 0,2 0 24 15,7 8-284-15,-2-5 23 0,-3-1 1 16,1 1 71-16,-1-3 57 0,7 5 27 0,-6-4-47 16,0 3 28-16,-1-3 70 0,0 2 8 0</inkml:trace>
  <inkml:trace contextRef="#ctx0" brushRef="#br1" timeOffset="-166224.68">1944 14527 818 0,'1'-1'364'0,"1"-1"-36"0,0 1-48 0,0-2-9 16,-2 2-19-16,-3-1-30 0,2 1-6 15,-2-2 13-15,1 2-37 0,-2-2-5 0,-1 2-14 16,-1-1-5-16,-2 2-31 0,-7-2-10 0,1 0-26 16,2 2 5-16,0 0-14 0,1-1-5 15,-9 1 3-15,6-2-29 0,1 2-22 0,13 0-23 16,-11 0 5-16,2 0-1 0,-2 0-67 0,-3 0-42 15,3 0-56-15,2 0-48 0,1 0 17 16,1 0-164-16,7 0-103 0,-8 0 8 0,8 0 45 16,-7 0-2-16,-3 17 63 0,7-14 27 15,2-2 46-15,1 3-5 0,2-1 3 0</inkml:trace>
  <inkml:trace contextRef="#ctx0" brushRef="#br1" timeOffset="-165990.7">1903 14652 920 0,'-1'2'337'16,"0"-1"-36"-16,-3 2-37 0,0-2 21 0,0 5-67 15,-1-5-5-15,1 2-27 0,-2-2-34 16,-1 1-17-16,1-1-8 0,0-1-62 0,-2 0-45 15,-1 0-88-15,-2 0 6 0,-2 0-360 16,-3 0-4-16,0 0 80 0,0 0 37 0,4 0-54 16,0-7 119-16,-1 7-35 0</inkml:trace>
  <inkml:trace contextRef="#ctx0" brushRef="#br1" timeOffset="-164754.77">2199 14713 673 0,'-2'2'256'0,"1"-1"1"16,1 1-39-16,-1-1-12 0,1-1 15 0,-2 1-48 15,1 2-13-15,-1-1-1 0,0-2-10 0,2 1-2 16,-1 2 4-16,0-1-7 0,1-2-2 15,0 0-1-15,0 0-17 0,0 0-2 0,0 0 1 16,0 0-3-16,0 0-12 0,0 0-4 16,0 0-25-16,2-23 13 0,0 16-11 0,3-10 0 15,0-1-28-15,1-1 6 0,-1-2-12 0,0 0 5 16,2 0-22-16,-1-1 15 0,2-2-10 0,-2 2-4 16,-1-2 15-16,-1 1-19 0,0-1-6 15,-1 2 9-15,-1 1-12 0,0 1 11 0,0 7 15 16,-1 0-11-16,0 2-1 0,1 6 13 0,-2-4-5 15,1 3-29-15,-1 1 15 0,1-1-5 0,-1 3-8 16,0 3 7-16,0 0 2 0,0 0-7 16,0 0 13-16,0 0-19 0,2-12 1 0,-2 13-1 15,-2 4-7-15,2-3 12 0,0 4-9 16,0 1-9-16,0 0-4 0,2 1 8 0,-2 2 4 16,0 7 4-16,0 1-3 0,0 1-10 0,9 26 0 15,-6-26 26-15,3 0-11 0,-5-3 5 16,3 1-7-16,-2-5 2 0,-1-2-1 0,6 5 11 15,-1-5 3-15,-1-3-10 0,1-1 2 0,0-1-22 16,0-2 20-16,-1-2 11 0,1 1-13 16,-1-2-2-16,-5 0-9 0,0 0 7 0,8 0 11 0,0 0-33 15,13-16 12-15,-9 8 8 0,0-2-3 16,-2 1 4-16,-1-4-1 0,-1 2-10 16,-2 0 11-16,-1 1 0 0,-2 0-13 0,1-8 13 15,-2 4-15-15,0 2 15 0,1-8-12 0,-1 5 0 16,2-6-3-16,-4 2 17 0,2 3-1 15,-1 4-8-15,-1 12 15 0,0-11-19 0,0 3 1 16,0-1-4-16,0 2 2 0,0 7 4 0,0-7 9 16,0 7-10-16,0-10-4 0,0 10 20 0,0-5-22 15,0 5-2-15,0 0 25 0,0 0-28 16,0-8 17-16,7 2 1 0,-7 7-9 0,0 2 17 16,-3 1-1-16,3 2-8 0,0-2-5 15,0 2-7-15,0 0 21 0,3 5-7 0,-3-2-14 16,0 6 10-16,0 3-22 0,0 6 26 0,0-2 2 15,0 3-7-15,0 1-10 0,0-2 12 16,0 0 8-16,0 0-7 0,0-1-10 0,0 1 5 16,0-2 13-16,0-4-9 0,0 1 2 15,0 1-8-15,0-1 13 0,5-2 0 0,-5 1-3 16,14 11-9-16,-11-19-12 0,2 7-8 0,0-6-22 16,-2-3-34-16,-1 0 7 0,2 1-81 15,-3-5-11-15,0 3-53 0,1-3-54 0,-1 2 26 16,-1-2-200-16,0-4-43 0,0 0 62 15,0 0 46-15,0 0 18 0,0 0 0 0,8 12 59 16,-7-14 17-16,3 0 32 0,1 1-15 0</inkml:trace>
  <inkml:trace contextRef="#ctx0" brushRef="#br1" timeOffset="-163840.83">2733 14462 613 0,'1'-3'302'0,"0"-1"-7"15,1 0-24-15,0 1-41 0,-2 0 9 0,3-1-40 16,-3 0 13-16,2 2-35 0,0 0-14 0,0 0 17 16,0 1-25-16,-1-1-26 0,-1 0-6 15,1 2-13-15,0-2-12 0,1 2-9 0,-2-1 31 16,3 0-29-16,-1-1 8 0,-1 0 13 0,0 2-5 15,2 0-28-15,-3 4 18 0,2-2-5 16,0 1-7-16,-1 0-6 0,0 2 6 0,2 2-27 16,-3 1 13-16,0 0-8 0,0 2-4 0,0 4 6 15,0 6-32-15,0 1 14 0,0-1-14 16,0 0-2-16,0 1 9 0,0 0-11 0,-10 23-4 16,6-21-13-16,-1-4 25 0,1 2-13 0,-1-2-2 15,1 1-17-15,1-6 3 0,-1 4-6 16,1-7 19-16,0 0-4 0,-1-5-7 0,3 2 0 15,-1-4-6-15,0 2 22 0,1-2-8 16,1-1-17-16,0-1 2 0,-1 0 20 0,1-2-14 16,0 0-9-16,2-3-13 0,0 1 22 0,-1 0-14 15,1-2 21-15,2-2-9 0,-1-1-12 0,4-6 9 16,0-1-8-16,-2 4 11 0,2-4 1 16,4-4-14-16,-7 4-1 0,5 0-3 0,1 0 19 15,-3-1-11-15,4-1 12 0,-1 5-14 16,0-3 8-16,-2 2-6 0,1 0-22 0,1 1 32 15,-1-1-19-15,0-2 10 0,-2 7-11 0,0 0 4 16,-2 2 8-16,1-1-10 0,-2 0 12 0,1 3-22 16,0 1 11-16,1-2-1 0,-3 1 15 0,1 1-11 15,0-1 2-15,1 1-2 0,-2-1 11 16,2 1 1-16,-1-1-13 0,-1 1 22 0,1 1-11 16,-1 0-10-16,1-2 9 0,-2 2-23 0,1-1 27 15,1 1 7-15,-1-2-18 0,-1 0 7 16,-1 3 12-16,2-1-9 0,-2-1-3 0,0 2-12 15,0 0-2-15,1 0 10 0,-2 0 7 16,1-1-11-16,-1 1 12 0,0 0 0 0,0 0-1 16,0 0-11-16,0 0 1 0,-5 3 17 0,2-2-7 15,-1 2-18-15,1 0 14 0,-2-2-8 16,0 3 13-16,-1-1-8 0,1 0-3 0,-6 5-10 16,-1 2 23-16,2-2 3 0,-1-2-8 0,3 0-8 15,1-1-3-15,-2 6 14 0,2-4-7 16,0-1 1-16,2-2 8 0,1 0-12 0,1 0 12 15,-1 1-14-15,2-2-8 0,-1 1 18 0,2 1 7 16,-1-1-10-16,0 2 8 0,2-1-18 0,-2-1 22 16,2 3-1-16,-1-1-7 0,1-6 1 15,0 0 16-15,0 9-11 0,11 16-1 0,-4-9-1 16,1-5 26-16,2 3-1 0,-1 1-23 16,0-2 19-16,0 0-19 0,3-2 7 0,-3 1-3 15,2-4 9-15,3 0-19 0,-4-1 10 0,-4 0-9 16,1-3-17-16,-1 0-18 0,2-2-14 15,-3-1-44-15,1 1 7 0,-3-1-129 16,2-1-75-16,-5 0 25 0,0 0-290 0,0 0 55 16,8 0 42-16,-8 0 30 0,0 0 22 0,0 0 22 15,0 0 47-15,0 0 20 0,12 10-12 0,-10-6 7 16,-2-1 65-16</inkml:trace>
  <inkml:trace contextRef="#ctx0" brushRef="#br1" timeOffset="-162939.89">3193 14935 640 0,'-1'1'336'0,"3"0"-22"0,-2 2 22 15,0-2-66-15,0 2-34 0,0-1 28 0,0-2-15 16,0 2-18-16,0-2-17 0,2 1-3 16,-2-1-13-16,0-1-17 0,0-1-5 0,1 2-10 15,-1-4-8-15,0 1-16 0,0-1-6 16,1 0 10-16,1-1-10 0,-1 1-28 0,4-13 4 0,-1 5-16 15,1-4 10-15,-5 1-11 0,7-3-18 16,0 1 3-16,-1-1-8 0,2-2 0 0,1-2-8 16,-4 2-10-16,4-1 12 0,-5 0-15 15,4 3-12-15,0-2-6 0,0 0 4 0,-1 1 5 16,-1 3-8-16,2-1 9 0,-2 3 9 0,-2 3-2 16,0 2-3-16,0 2-10 0,-3 1 12 15,1 1-33-15,0 0 11 0,0 2-9 0,1 1-6 16,-2-3 1-16,-1 3 6 0,1 0 3 0,0 0-16 15,1 0 19-15,-1 2-7 0,-1 0-13 16,0 0-2-16,0 0 22 0,0 0-28 16,0 0-6-16,0 0 13 0,0 0 7 0,9 15 13 15,-6-10-21-15,-2-1 9 0,3 0-6 0,-3 2-5 16,2-3-14-16,5 13 15 0,-2-2 9 0,-3-2-11 16,4 3 12-16,-2-6-15 0,1 6 0 15,-2-4 15-15,3 5-17 0,-1-1 4 16,0 0-12-16,2-1 7 0,-3-3 4 0,-1-1 5 15,4 3-5-15,-3-5 7 0,-1 0 13 0,-3 0-31 16,4-2 12-16,0 0 18 0,-1-2-12 0,-1 0-5 16,-2 0-6-16,3-1 8 0,-3 1 11 0,0-1-4 15,2-1-22-15,-1 2 24 0,2-2 3 16,-3 0-22-16,2 0 27 0,-1 1-19 0,0-3 7 16,0 3 14-16,1-2-35 0,-3-1 35 15,0 0-40-15,0 0 26 0,6 0-18 0,-6 0 21 16,17-12-9-16,-8 2 16 0,5-1-10 0,-4-4 13 15,-1 1-4-15,-1 1-5 0,2-1 29 16,-5 3 2-16,2-4-4 0,-1 0-4 0,0-1-3 16,1 1-13-16,-5 3-1 0,2-5 27 15,-1 3-3-15,-2 1 17 0,2 1-18 0,-1-5-31 16,-2 9 25-16,0-2-5 0,0 0 1 0,0 1 3 16,0-1-2-16,0 2-31 0,0-1 14 0,0 9 30 15,0-9-23-15,0 0-2 0,0 9-8 16,0-8-20-16,0 8 1 0,0-7 2 15,0 7 0-15,0-8-43 0,0 8-40 0,8 0-38 16,-8-9-45-16,0 9 15 0,0 0-163 0,0-7-83 16,0 7 36-16,0 0-280 0,0 0 60 0,0-8 93 15,0 8 5-15,0 0 4 0,0 0 94 16,0-7 29-16,0 7 25 0,0 0 46 0,0 0-15 16,10-8 51-16,-11 9 1 0,-2 2-8 0</inkml:trace>
  <inkml:trace contextRef="#ctx0" brushRef="#br1" timeOffset="-161957.95">4119 14803 689 0,'0'0'313'15,"0"0"-46"-15,0-14 20 0,0 14-23 0,0 0-2 16,0 0-40-16,13 0-36 0,-13 0 14 0,0 0-23 15,0-13-18-15,16-4-17 0,-16 16 4 16,0-1 3-16,0 1 4 0,-1 0-18 0,0 1-18 16,-2 0-21-16,-2 0 9 0,1 1 1 15,-1-1-13-15,1 3 4 0,-2-3-20 0,-1 0 25 16,0 0-24-16,-1 1-8 0,8-1 6 0,-8 0-3 16,-7 0-24-16,-17 12 4 0,19-12-18 15,-2 0 16-15,5 2-36 0,10-2 16 0,-9 0-9 16,0 0 6-16,1 0-13 0,2 0-23 0,6 0-28 15,-8 0 4-15,8 0-82 0,-9 0-12 16,9 0-57-16,0 0-16 0,0 0-51 0,-10-6 24 16,11 5-182-16,-1 1-57 0,3-1 35 0,-1 1 31 15,1 0 40-15,2 1 44 0,-3 2 5 16,4 0 22-16,-4 2-32 0,1 0 37 0</inkml:trace>
  <inkml:trace contextRef="#ctx0" brushRef="#br1" timeOffset="-161682.97">4124 14997 329 0,'4'-3'403'0,"-2"3"-66"0,2-3-6 0,-1 3-38 16,-2 0-43-16,-1-1-9 0,1-1-3 0,-1 1-32 15,-1-2-22-15,0 1 3 0,-2 0 4 16,-1 1-6-16,-1-1-17 0,0 2 3 0,-3 0-23 15,1 0-15-15,-1-1-20 0,0 1 6 0,-2 0-48 16,-1 0 17-16,-2 0-19 0,0 0 2 16,2 0-52-16,-6 0-8 0,4 0-1 0,3 0-134 15,-3 0-52-15,3 0-80 0,2 0 22 16,8 0-240-16,-9 0 22 0,9 0 55 0,0 0 21 16,-7 1 33-16,9-2 12 0,1 0 37 0,1-1 34 15,2-2-63-15</inkml:trace>
  <inkml:trace contextRef="#ctx0" brushRef="#br1" timeOffset="-160880.02">4348 15022 484 0,'1'1'300'0,"0"-1"-5"16,2 3-49-16,-2-3-21 0,2 3-18 0,-3-3-4 16,2 0 23-16,-1 1-25 0,-1 1-12 0,3-2-1 15,-2-2-29-15,-1 1-17 0,1 1 28 16,3-3-37-16,-2 1-9 0,0-1-9 0,1-2 4 16,-2 1-14-16,7-9-9 0,2-2-30 15,-2-1-3-15,-1-4-6 0,1 0 5 0,2 1-5 16,-1 3 2-16,-1-2-37 0,-1-4 23 0,1-1-21 15,-1 0-2-15,-1-1-3 0,0-1-2 16,1 3-2-16,-2-1 22 0,-3 2-19 0,-2 1 9 16,4-1-18-16,-1 7 5 0,-2 2-14 0,0 1 22 15,-1 0-18-15,3 6 13 0,-3-2-26 16,1 2 14-16,-1 0-2 0,0 3 0 0,0-2 8 16,0 4 12-16,-2 0-31 0,-1 4 21 0,3 0-24 15,-1 0 1-15,-2 1 2 0,2 2-2 16,-2 0 2-16,3 1 28 0,-4 12-23 0,3-6-4 15,-1-1 3-15,2 0-2 0,0-13 1 16,0 10-1-16,0 1 1 0,0-3 18 0,0 1 0 16,0-2-2-16,0 5-13 0,11 13 10 0,-8-15-23 15,-1-3 44-15,2-1-24 0,0-1 0 16,2 0-1-16,-2-5-1 0,1 1-4 0,0-1 12 16,2-1-18-16,-7 1 18 0,11 0-2 0,15-13 0 15,-15 8-11-15,2-3 1 0,-1 1 0 16,-2-4 0-16,-1-1 0 0,-2 0-8 0,1 3 19 15,-3 0-15-15,-1 1 16 0,-1-2-8 0,-1 3 5 16,-2-4-1-16,2 5-8 0,-1-1 3 16,0 0-9-16,-1-1 13 0,0 1-5 0,3 1-3 15,-1-3 11-15,-1 4-7 0,-1-2-16 16,0 1 24-16,2 2-19 0,-1 1 1 16,-1-1 1-16,1 3 14 0,-1-2-23 0,0 3 37 0,0 0-6 15,0 0-10-15,0 0-2 0,0 11 9 16,0-5-13-16,0 1 0 0,-1 1 11 0,0-1-5 15,1 4-5-15,0 6 1 0,0 4 7 16,-9 22-1-16,6-20-15 0,1 5 23 0,-1-5-3 16,-1-5-7-16,2 8 13 0,-2-3 10 0,1-3-10 15,-1 1-17-15,2-3 4 0,0-5 23 16,0-1-18-16,2-3-16 0,0 0-11 0,0-9 2 16,0 0-30-16,0 10-11 0,0-5-44 15,0-5-49-15,12 17-24 0,-10-12-65 0,2 0 22 16,0-3-142-16,-3 1-90 0,3 2 25 0,-3-3 30 15,2 1 20-15,-2 1 46 0,5-2 4 16,-3 0 16-16,0-1 47 0,0 3 3 0</inkml:trace>
  <inkml:trace contextRef="#ctx0" brushRef="#br1" timeOffset="-160034.08">4916 14636 259 0,'3'-4'366'0,"-2"-1"-54"16,2 1-31-16,-2 1-11 0,0 0-57 0,2 0-9 16,-2-1-26-16,-1 3-16 0,0-2-12 0,3 2-1 15,-2-1 25-15,-1 2-57 0,2 5 12 16,-4-4 9-16,6 4-13 0,-4-3-13 0,1 3-12 15,-2 1-10-15,2 3 37 0,-1-4-32 0,-1 3 2 16,1 5 17-16,0 3-5 0,0 1-10 16,0 3-4-16,0 1-3 0,0-2-17 0,0 2-7 15,-12 18 8-15,10-19-11 0,-2-1-7 0,0 2-12 16,-2-1-7-16,1-2 0 0,-2 0 6 16,2-1-6-16,1-6-18 0,0-1 20 0,-2-2-28 15,4-1 9-15,0-1 0 0,0-1-9 16,-1 0 5-16,3-1-27 0,-2 0 23 0,0-2-3 15,2-1-6-15,-1 1 4 0,-1 1 3 0,0-3 2 16,1 2 2-16,-2-2-17 0,3 0 5 0,0 0-2 16,0 0 8-16,0 0-22 0,0-13 3 15,3 9 6-15,2-14 4 0,3 3-4 16,-2 0 0-16,4-3-1 0,1 1-2 0,6-3-8 16,-5 2 12-16,1 0 8 0,1 0 4 0,-3 3-7 15,1-2-13-15,-1 3 15 0,0 0-11 0,0 3-16 16,-3 3 23-16,1-3-15 0,-3 4 29 15,0 1-5-15,0 1-8 0,-6 5-4 0,0 0-2 16,0 0-18-16,0 0 19 0,11-11-18 16,-9 9 26-16,-1-1 10 0,0 2-15 0,0 0 14 15,-1-1-13-15,3 1 3 0,-4 1-12 16,4-3 11-16,-3 1 5 0,2 2-19 0,-1 2 27 16,-1-4-23-16,1 1 19 0,-1 1-11 0,1 0 9 15,-1 0 5-15,0 0-9 0,0 0 18 16,0 1 0-16,0 1-16 0,0-1 11 0,-1 1-6 15,1-1 5-15,-1 2 13 0,1 1-12 0,-3-1 6 16,3 2 0-16,0 0-6 0,-2 0 13 16,1 1-12-16,-1-1-10 0,1 1 8 0,1-1 12 15,-2 1-17-15,0-1 4 0,1 3 6 16,0-1-5-16,-1-2-19 0,2 2 9 0,-1-1 4 16,1 0-8-16,-1 1 10 0,0 0-6 0,1-1 4 15,0-6-7-15,0 0 10 0,0 8 2 0,0-1-23 16,0 0 8-16,0-7-4 0,0 9 16 15,0-2-8-15,0-7-17 0,12 29 12 0,-7-21 5 16,-1-1-10-16,0-2 9 0,2-2 2 0,-2 3-14 16,3-2 7-16,0-4-13 0,-2 3-9 15,2-3-1-15,-1 3-17 0,2-3-22 0,-8 0-29 16,14 0 8-16,0 0-131 0,1 0-70 0,15-13 25 16,-16 5-276-16,-3 2 44 0,-4 1 2 15,-2-2 45-15,-3 4 25 0,2-1 64 0,-1 0 31 16,-3 1-22-16,0 3 44 0,-1 1-27 15</inkml:trace>
  <inkml:trace contextRef="#ctx0" brushRef="#br1" timeOffset="-159271.11">5038 14767 507 0,'-4'0'255'16,"3"2"-37"-16,-2-4 8 0,2 4-19 0,-3-2 3 15,4 2-2-15,-1-2-1 0,-2 0-8 0,3 0-5 16,-1 0-4-16,1 0-18 0,0-2-24 0,1-1-8 16,2 0 0-16,-2-1-14 0,3 1 12 15,0-2-5-15,1 1 16 0,-3 0-37 0,8-9 8 16,-1 2-21-16,-6 2 5 0,7-3 3 16,-3 4-36-16,-2 1-13 0,0-2 18 0,-1 5-18 15,1 0-7-15,-2 1 19 0,0-1-31 0,0 1 27 16,-2 1 1-16,2-1-5 0,-1 0-15 0,0 2-18 15,-1-1 12-15,0 1 5 0,2-2-36 16,-2 1 15-16,0 1-8 0,-1 0-10 16,0 0 11-16,0 1 4 0,0 0-12 0,0 0 3 15,0 0-7-15,0 0-3 0,0 0-10 0,0 0-15 16,8-6-36-16,-8 8 8 0,0-2-104 0,0 0-66 16,-1 0-58-16,-2 2 30 0,3 0-251 0,0-2 14 15,-1 0 53-15,-2 2 44 0,3-1 31 16,-1-2 18-16,-3 2 32 0,2 1 23 15,-2 1 14-15,1-2 50 0</inkml:trace>
  <inkml:trace contextRef="#ctx0" brushRef="#br1" timeOffset="-158343.17">5473 14619 651 0,'0'0'223'0,"0"-16"-7"0,0 16-10 15,0 0-17-15,0 0 1 0,0 0-14 0,0 0-25 16,0-13 6-16,28-4 23 0,-27 16-4 15,-1-2-45-15,1 2-24 0,-1-1 12 0,0 0 18 16,0 2-28-16,0 0 5 0,-1 0-35 0,-2 2-22 16,-1 2 8-16,-2 0-4 0,-3 6 2 0,-2 4-4 15,-1 4 25-15,2 0-25 0,-3 4-10 16,4 3 3-16,0-1 3 0,0 1-7 0,-1 3 13 16,3 1-6-16,1-1-6 0,1 4-10 15,3-1-4-15,0-1-4 0,0-2 11 0,2-11-3 16,0 3-27-16,0 4-1 0,17 22 0 15,-11-25-45-15,2-1-24 0,3-6-21 0,-3 2-40 0,0-2-14 16,0-6-44-16,1 2-35 0,0-8 18 16,-2 2-259-16,3-2 52 0,-4-2 28 0,0 0 18 15,0 2 17-15,-6-2 16 0,0 0 45 16,7 0 31-16</inkml:trace>
  <inkml:trace contextRef="#ctx0" brushRef="#br1" timeOffset="-157554.22">5591 14872 740 0,'0'-5'296'15,"0"0"-29"-15,2 1-18 0,-2-1-7 0,0 0-2 16,1 4-50-16,-1-3-29 0,1 2-2 15,-1-2 1-15,2 2 1 0,-1 2-43 0,2 0 12 16,-2 2 3-16,1-2-22 0,0 3-18 16,0 0 10-16,0 1-18 0,-1 2-10 0,1-1 1 15,0 1-8-15,-2 1 3 0,2-1-1 0,0 1-17 16,-2 0 12-16,0-1-2 0,3 2-22 0,-2 0-8 16,-1-2 5-16,0 1 3 0,3 0 7 15,-3-1-34-15,0 1 8 0,1-4-4 0,1 3-2 16,-2-2-2-16,0-1 4 0,0-3-7 15,0 0 2-15,0 0 23 0,0 7-19 0,0-7-7 16,0 0 2-16,0 0-10 0,-6 10 0 16,6-13 1-16,0-1 11 0,0 1 0 0,3-4-2 15,-2 0-12-15,4-8-2 0,1-1 15 0,-2 5-20 16,-2 0 5-16,6-4-3 0,-5 1 10 16,1 5-18-16,1 0 8 0,-2 2 0 0,0 2 21 15,-1 2 1-15,-1 1-4 0,3-1-1 0,-2 1-1 16,0 0 0-16,3 1-16 0,-2 1-6 0,-3 0 2 15,0 0 1-15,0 0-15 0,0 0 3 16,0 0 24-16,14 11-10 0,-13-8-6 0,0 2 17 16,2-1-14-16,-2-1-2 0,4 3 3 0,-4-2-18 15,2 2 4-15,0-2 36 0,-2 0 8 16,0-1 1-16,1 1-3 0,-2-1 0 0,0 0-22 16,1-1 0-16,-1 1 1 0,0-1 4 0,0-2-10 15,0 0 11-15,0 0 2 0,-1 2-10 0,1-4 0 16,0 0 13-16,0-2 0 0,2 0-2 15,1-2-13-15,-1 0-5 0,0 0 30 16,10-7-34-16,-7 2 18 0,-1 1 0 0,1 3-22 16,1 1 1-16,-1 1 24 0,-3 1-1 0,1 0 1 15,2 1-10-15,-3 1 7 0,1 0-9 0,-3 2-3 16,0 0 1-16,0 0-5 0,0 0 1 16,14 11 1-16,-13-5 1 0,1 1 18 15,1-1-2-15,1 12-6 0,-1-5 2 0,-1 5 5 16,2-2 2-16,-4-8-17 0,0 3 13 0,0 0 0 15,0 0-2-15,0-1 1 0,0-1-1 16,0 0 4-16,0-1 0 0,0 1 11 16,0-2-1-16,0 1-55 0,0-1-10 0,0 0-38 15,0 0-49-15,0-7-33 0,0 7-47 0,0-7 19 16,0 8-272-16,0-8 33 0,0 7 53 16,0-7-18-16,0 0 68 0,0 0 36 0,0 0-17 15,10 14-18-15,-6-14 65 0</inkml:trace>
  <inkml:trace contextRef="#ctx0" brushRef="#br1" timeOffset="-156890.2">6079 14894 830 0,'0'-4'336'0,"1"1"-2"0,0-2-44 0,-1 0-38 15,0 0-1-15,0 0-39 0,-1-1-25 16,0 1 30-16,1 2-29 0,0-2-1 0,-3 1-23 16,2 0-19-16,1 4-26 0,-4-7-22 15,3 3 20-15,-2 1-21 0,1 0 5 0,-2 3-5 16,1 0-21-16,1 2-15 0,-6-1 1 0,3 2 6 16,0 1-17-16,-4 7-19 0,-3 1 4 15,2-1-21-15,1 2 32 0,3 2-16 0,-1-2-11 16,4 2-6-16,-1-2 7 0,4-2 5 15,-3-1-9-15,3-10 3 0,0 7-14 0,0 1 10 16,0-8-17-16,0 8 15 0,0-8-19 0,12 15-7 16,-7-11-9-16,-1-3 4 0,-1 3-38 15,3-7 6-15,-1 3-11 0,-1 0 7 0,1-1-30 16,2-2 27-16,-7 3 4 0,9-9-5 0,-5 5 5 16,0 0 10-16,0-3 18 0,-2 2-1 15,5-10-2-15,-2 4-13 0,-3 2 27 0,0-1-11 16,0 5 21-16,-1-5-9 0,1 2 30 0,-2 2-3 15,1 1 2-15,0-1 14 0,-1 1-9 0,2 0-4 16,-2 3 8-16,0-3-1 0,0 1-4 16,0 1-16-16,0 0 5 0,2 1 12 0,-2 1-12 15,0-1-2-15,0 2 1 0,0 0 8 16,0 0-9-16,0 0 9 0,0 14-2 0,2-8-2 16,-1-1-4-16,-1 2-3 0,1 14 22 0,-1-14 2 15,0 6-8-15,0 3 35 0,0 1-12 0,0-1-8 16,13 21 32-16,-13-28-19 0,0 6 1 15,0 2-4-15,0 1-2 0,0 1-5 0,0 4 9 16,0-2-26-16,0 1 5 0,-14 22 5 16,7-22-5-16,2 1-9 0,-3-3-3 0,0 2 5 15,-3-2-10-15,0 0 6 0,-2-1-12 16,0-1 7-16,-3-2-16 0,2-3-12 0,-2 3-19 16,3-4 5-16,1-3-68 0,-4-2-38 15,2 0-76-15,-4-2 20 0,4-3-264 0,14-2-28 16,-12 0 9-16,4 0 78 0,1 0 3 0,7 0 48 15,-11-14 33-15,11 11 14 0,1 2 39 0,3-4-6 16</inkml:trace>
  <inkml:trace contextRef="#ctx0" brushRef="#br1" timeOffset="-156416.29">6424 14948 634 0,'1'-7'318'0,"-2"2"-8"0,2 0-44 0,0 0 1 16,1 1-22-16,-2-1 15 0,0 1-31 15,-2 0-25-15,2 3-23 0,-2-2-46 0,0 0-7 16,-1 1-15-16,-2 2 17 0,1 0 3 0,0 0-3 16,-1 1-3-16,0 0-11 0,-9 5-6 15,1 4-14-15,0-2 11 0,2 5-8 16,-1-1-19-16,1 1-24 0,2 5 22 0,0-3 1 15,-3 1-7-15,6 1-18 0,1 0 14 0,1 2-13 16,3-1-23-16,1-18 15 0,0 13 2 16,0-2-15-16,0-1-9 0,0 0-33 0,14 13-24 15,-7-16-9-15,3 2 3 0,-2-4-106 0,3-2-64 16,-1-2-31-16,-3-1 25 0,-1 2-207 16,1-2-24-16,-7 0 1 0,8 0 43 0,-1 0 29 15,0 0-11-15,-1 0 91 0,8 0 2 16,8-13-29-16,-14 10 17 0</inkml:trace>
  <inkml:trace contextRef="#ctx0" brushRef="#br1" timeOffset="-155944.31">6531 15084 675 0,'3'-7'362'0,"-3"5"-59"0,2-1-9 15,0 0-15-15,-2 0-23 0,0-1-18 16,0-1-34-16,0 3-15 0,0 1-35 0,-3-3-16 15,2 4 25-15,1-4-26 0,-5 1-10 0,3 1-13 16,0 1-13-16,1 0-10 0,-3-1 2 16,0 4-18-16,-2 0 19 0,0 1-44 0,1-3 21 15,-9 8-14-15,3-3-10 0,-1 4-11 0,4 0 2 16,0-1 10-16,0 4 3 0,3-2 14 16,0-1-27-16,1-2 9 0,2-2-15 0,2 1 10 15,0 1 1-15,0-7-23 0,0 0-6 0,0 0 31 16,11 15-18-16,-5-12 19 0,-1-2-22 0,12 8-9 15,-9-6-7-15,1-1 15 0,-2 0-15 16,1 0-1-16,-3-2 13 0,-5 0-31 16,0 0 13-16,8 0 5 0,-8 0 1 0,9 0-8 15,-9 0-8-15,14-11 10 0,-10 5 0 0,-2 4-4 16,-1-3-33-16,1 1 33 0,-1-1-17 0,0-1-9 16,-1 2 4-16,0 0 29 0,-1 0-14 15,0 0-10-15,1 4 14 0,0 0 5 0,0-9-19 16,0 9 16-16,0-8-2 0,-11-4 2 15,10 7 8-15,-1 2-8 0,-1-1 3 0,0 0 0 16,2-2-4-16,1 4 1 0,-1-1-120 16,0 0-30-16,-2-2-55 0,1 3-25 0,2 2 20 15,0 0-298-15,0 0 38 0,-2-4 29 0,2 3 93 16,0-1 23-16,0 2 24 0,0 0-8 16,2 2-18-16,-1-2 56 0</inkml:trace>
  <inkml:trace contextRef="#ctx0" brushRef="#br1" timeOffset="-155480.33">6759 14993 688 0,'-1'-3'312'0,"1"1"-41"0,-2 0 2 0,0 0-35 15,-1 0-12-15,2 0-37 0,-4 2-2 0,1 2-1 16,1-2-41-16,1 1 18 0,-3 2-4 16,0-2-17-16,1 2-5 0,0 0-5 0,-2 1-19 15,0-1-4-15,3 1 9 0,-1 0-34 0,-1 0-3 16,1 0-4-16,-5 8 4 0,5-3-1 16,-4 1-8-16,3-5-10 0,3 2-27 0,0-1 7 15,1-1 11-15,0 0-14 0,1 0-8 0,-1-1 6 16,1-4 3-16,0 0-9 0,0 8-23 0,0-8 19 15,10 18-3-15,3-10-9 0,-6-1-7 0,1-2-9 16,0 1 31-16,-2-3-17 0,-2-1-16 16,1 1-3-16,-2 1 25 0,0-1-16 0,1 0 2 15,1 1 1-15,-2-1-8 0,1 1 13 16,-3 0-7-16,0 1-12 0,1-1-8 0,-2 1 15 16,0-5 11-16,0 0-4 0,-13 25-15 0,3-12-19 15,-2-1 25-15,-3 0 0 0,6 1 1 0,-4-2-47 16,-2-4-26-16,0 0-34 0,4 0-38 15,1-3-22-15,6-1-46 0,1 0 21 0,-1-3-190 16,3 0-56-16,1 0 32 0,0-4 30 16,3 1 21-16,1 0 45 0,-1 0-45 15,13-6 73-15,-2 3 31 0</inkml:trace>
  <inkml:trace contextRef="#ctx0" brushRef="#br1" timeOffset="-154764.39">7103 14976 758 0,'0'-6'316'16,"-2"1"-24"-16,1 0-49 0,1 3 24 15,-3-2-28-15,0-1-30 0,2 0-22 0,-2 1 50 16,-1 0-9-16,-1-1-16 0,0 3-12 0,1 1-10 16,-3-3-22-16,0 3-18 0,1-2-4 0,6 3-32 15,-8 0 9-15,0 0-14 0,-3 0-9 16,-1 0-25-16,0 0 5 0,1 0-15 0,-9 10-12 16,7-1-7-16,4-8 0 0,-1 8 6 15,1-1-3-15,-1 3 0 0,-6 0 13 0,7 1-6 16,2 3-3-16,-2-3 1 0,0 6 3 0,5-3-17 15,-5 0 15-15,6 1-6 0,0-5 0 16,3-11-6-16,0 10-8 0,0 1 1 0,0-3 0 16,0 6 0-16,15 14-9 0,-11-16 0 15,2 2 0-15,1-7-9 0,-2 3-3 0,0-3-11 16,1 0 8-16,1-3-10 0,4 4 3 16,-2-7-15-16,0 4 18 0,1-4-12 0,2 0 3 15,-5-1-1-15,2 0-6 0,-9 0 2 0,14 0-2 16,-2 0-4-16,17-11 12 0,-15 9-13 0,-3-1 11 15,-4 0 3-15,3 1-3 0,-4-2-4 16,0 0-8-16,-2 2-3 0,1-3 17 0,8-3-11 16,-7 1 17-16,4-3-11 0,-2 2 8 0,0 1-7 15,-4 0-10-15,-2 1 22 0,2 1-4 0,-3-1-6 16,1 2-6-16,-1 0 20 0,-1 0-11 16,0 4 4-16,0 0-15 0,0 0 10 15,0-7-9-15,0 7 10 0,0 0-1 0,0 0-9 16,0-8 9-16,-10-1 5 0,6 7 2 0,-3 2-13 15,1 0 3-15,0-2 7 0,-2 1 2 16,0 1-2-16,-2 0-2 0,2 0 0 0,-3 0 2 16,-5 0-17-16,1 0 18 0,0 0 3 0,4 0-8 15,0 0-16-15,3 0 5 0,2 0 3 16,0 0-14-16,-6 11-4 0,8-8-54 0,3-1 9 16,-4 3-90-16,2-3-45 0,-1 1-50 0,2 0-51 15,-2-2 33-15,3 3-273 0,-3-2 49 0,3 1 45 16,1-1 52-16,0 1 36 0,2-3-5 15,-2 2 12-15,4-2 65 0,-1-2 20 0,2 2-1 16</inkml:trace>
  <inkml:trace contextRef="#ctx0" brushRef="#br1" timeOffset="-154026.41">7164 14409 448 0,'-3'0'327'0,"-1"-1"-46"0,1-1 8 15,2 1-20-15,-3 0-51 0,3 1-12 0,-1-2-15 16,1 0-15-16,0 2-5 0,-1 0-1 16,2 4 8-16,-1-4-37 0,2 1-9 0,1 2-16 15,-2-2 21-15,1 5-6 0,3-3-20 0,-2 5-3 16,5 3-4-16,0 5-3 0,4-1 1 15,-1 1 4-15,0 1-20 0,-1-1-18 0,0 1 13 16,4 0-13-16,-3 1-1 0,-1-1 7 0,1 3-10 16,-1 2 5-16,-2 2-3 0,-1-2 10 15,1 2 1-15,-1-3-9 0,-4 5-1 0,2 2-2 16,-4-3 0-16,1 6-6 0,-1-16-3 0,0 12-4 16,0 2-6-16,0 2-1 0,-11 37-2 15,6-35-3-15,0-3 5 0,0 1 1 0,1-3-14 16,-3-1 17-16,2 1-6 0,-1-1-6 15,-2 2-11-15,-1-4 14 0,0-2-2 0,-1 1-3 16,2-3 5-16,1-1-26 0,-6 0 27 0,3 1-24 16,-1-1 5-16,0-2-14 0,5 0 15 15,-5-1-11-15,1-1 6 0,0-1-13 0,1-1 12 16,1-1-10-16,-2-1 2 0,4-2 1 0,-2 3 7 16,1-2-7-16,0-4 4 0,3-3 8 15,-1 3-9-15,1-4-6 0,-2 3 4 0,-1-3 13 16,4 1-4-16,-9 6 2 0,2-5-14 0,0 7 23 15,2-7-9-15,3 0-26 0,0-3 14 0,2 1-10 16,-2 0-3-16,2-2 21 0,1 1 6 16,-1-1-26-16,1 0 0 0,-1-1 16 0,2 0-29 15,1 0-14-15,-3 0-27 0,3 0-50 16,0 0 11-16,0 0-169 0,0 0-69 0,-2-12 29 16,3 6-319-16,-1 2 74 0,3-2 55 0,-2 1 29 15,1-1 41-15,5-7-14 0,-3 1 87 16,-3 1 3-16,3 3 55 0,-4 1 13 0,0 7 15 15,0 0 36-15</inkml:trace>
  <inkml:trace contextRef="#ctx0" brushRef="#br1" timeOffset="-150496.64">545 12769 483 0,'0'0'151'0,"0"0"-2"16,0 0 19-16,0 0-16 0,0 0-8 15,0 0 2-15,0 0-8 0,0 0-18 16,0 0-15-16,0 0-14 0,0 0-12 0,0 0 18 15,-15-2-25-15,11 7 13 0,0-3 3 16,2 7-20-16,-3-5-17 0,-3 2-1 0,-1-1 15 16,4 2-16-16,-3-1 1 0,3 3-30 15,-1 0 18-15,-2-1-12 0,3 2 11 0,-4-2-15 16,3 5 0-16,-2 2 1 0,-1-3-9 0,5 5 22 16,-11 0-30-16,7 1 16 0,1 1-18 15,-7-2 7-15,3 4-3 0,1-1 3 0,0-3 5 16,-2 1-10-16,3 0-7 0,-1 1 7 0,1 0-10 15,1-4 15-15,3-2-10 0,-1 5 6 16,-3 0-3-16,5-3 0 0,-1 5-11 0,1-1 3 16,-1-2 10-16,-1 1-6 0,2 4-11 15,-4-1 15-15,2 1-1 0,1 2-13 0,-4 1 13 16,4 2 9-16,-3 1-11 0,3 3-9 0,-4 2 22 16,1-3-9-16,-2-1-14 0,4 3 6 15,-3-1 16-15,1-1-12 0,0-2 4 0,1 0 4 16,-3-1-8-16,3 0-8 0,-2-4 8 0,4 4 6 15,-3-4-4-15,3 3-10 0,0-6 23 16,-1 2-23-16,1 1 9 0,3-1-11 0,-5-1 11 16,3-1-20-16,0 2 13 0,0 1 3 15,4-2 10-15,-2 0-1 0,0 5-1 0,0 1-7 16,2-4 10-16,-3 1-7 0,2 1-1 0,1-11 1 16,0 4 3-16,0 6-4 0,0 2-6 15,0 2-8-15,0 0 15 0,0-1 4 0,0 1-9 16,0-1-2-16,0-1 1 0,0-1-3 0,0 0 11 15,-17 23-5-15,17-24-2 0,-1-2 6 16,-3 1-13-16,0 0 13 0,0-2-12 0,3 0-2 16,0 2 13-16,-2 1 1 0,3-4-14 15,-1 0-3-15,1-11 13 0,0 6 3 0,0 3-3 16,0-1 1-16,0 2 1 0,0 5 0 0,0 1 0 16,12 27 8-16,-12-22-20 0,1 0 19 15,-1-2-11-15,0 2 8 0,0-17-2 0,0 8-10 16,0 2 14-16,0 0-16 0,0 0-4 0,0 0 21 15,0-2 0-15,0-3-9 0,0 2 1 16,0-1-3-16,0 0 4 0,0-1-9 0,0 3 5 16,0 0 13-16,14 25-3 0,-9-24-6 15,-5-2 2-15,3 5-7 0,-1-2 4 0,-1 1-4 16,3-2 9-16,-2 2-3 0,-1-3-2 0,3 2 2 16,-3-6 2-16,3 5-15 0,-3-4 22 15,2 0-3-15,2 2-18 0,-3-6 16 0,1-6-12 16,1 6 16-16,0-4-9 0,-3-1-2 0,4-2 1 15,4 0 15-15,-5 3-16 0,-3-5-4 16,3 4 5-16,0 0 3 0,1 1-7 0,-1 3-6 16,2 2 19-16,2-1-18 0,-2 0 10 15,-1 1 10-15,3-1-6 0,-4 0 3 0,3-3-18 16,6 3 21-16,-2-2-19 0,4-1 3 0,-6-1-10 16,-2 0 20-16,4-2-8 0,-5-2 7 15,6 0-14-15,-2-5 13 0,-4 2 9 0,3-2-7 16,-1 0-9-16,1-1 22 0,-9 0-8 0,0 0-17 15,7 0 23-15,0 0-6 0,-7 0 2 16,6 0-7-16,-6 0-17 0,9 0 18 0,-9 0-4 16,14 16-10-16,-10-12 12 0,0 1 5 0,1 0-5 15,-1 0 7-15,-4 2-6 0,2-3-10 0,2 2 7 16,-4-3-3-16,1 1 2 0,1 0 3 16,-1-3-4-16,0 1 0 0,-1 2-9 0,-1-3 3 15,6 1 4-15,-5-1 1 0,0-5 6 16,0 5-9-16,-1 2 0 0,6 1-6 0,-5-4 14 15,-1 6-10-15,2-3 7 0,-1-2-4 0,0 3 16 16,4-2-11-16,-2 2-7 0,-2 3 8 16,-1-6-8-16,1 5-2 0,0-5-8 0,0 1 9 15,1-2 4-15,2 1 1 0,-2 0-4 16,2 2 3-16,-2-5 4 0,-1 4-7 0,4 0 3 16,-3-6-7-16,7 8 12 0,-7-6 10 0,3 2-11 15,0 0 2-15,1-4 1 0,-4 1 6 0,0 3-7 16,2 2-10-16,1 0-14 0,0 1 15 15,-3 0 1-15,4 0-13 0,-4-1 30 0,2 1-11 16,-2 3 7-16,-1-3-29 0,0 1 11 16,3-2 10-16,-3 3-7 0,3-3-10 0,-3 1 10 15,-1-1-6-15,2 2 15 0,3-3-1 0,-4 4-2 16,0-9-2-16,7 10 4 0,-5 0-10 0,2-5-11 16,1 1 25-16,2 1-11 0,3 1 2 15,-5 0 3-15,-2-1 5 0,2 2-18 0,-7-1 12 16,6-1-9-16,-1 1-23 0,-2-2 0 0,-5 3-59 15,6-5-14-15,-1 4 9 0,0 0-282 16,3 4 1-16,-3-2 55 0,2-3-27 0,-1 2 23 16,-2-3 28-16</inkml:trace>
  <inkml:trace contextRef="#ctx0" brushRef="#br1" timeOffset="-149164.73">974 16095 509 0,'3'1'275'0,"1"0"-21"15,0-2-42-15,-1 2-1 0,-1-2 3 0,2 1-30 16,-1 1-1-16,-1 1-7 0,-2-2-22 16,4-2-7-16,-4-3 25 0,0 5-35 0,1 3-17 15,-2-2 2-15,1-2-25 0,0 1 15 0,0 2-7 16,-4-2-12-16,2 2 3 0,2-2-5 0,-3 0-9 16,-1 0-7-16,-2 3-15 0,-2 1-4 15,-1-3 33-15,0 1-34 0,2 2-4 0,-4-2-7 16,0 3-10-16,-1-1 21 0,0 0-5 0,-1 0-21 15,1-1-5-15,12-3 6 0,-15 0 2 16,2 0-8-16,1 0 15 0,1 0-24 0,0 0 33 16,-7 10-20-16,13-9-11 0,0-1 21 0,-3 0-9 15,4 0-22-15,4 0 12 0,0 0-3 16,-4-1-5-16,2 1-7 0,-1-2 19 0,2 2-6 16,2 3-3-16,-1-3 7 0,-1 0-16 0,-2 3 25 15,5-6-34-15,-4 3 24 0,2 0-23 16,0 0-2-16,2 2-7 0,-5-1-12 0,3-1 39 15,0 1-10-15,0 2-19 0,1 1 30 0,-2 0 3 16,2 3-14-16,-1-1-3 0,0 5 3 16,3 2 7-16,-3-13-3 0,0 12-7 0,0 2-22 15,0 4 27-15,0-1-26 0,0 1 28 16,0 0-17-16,0 3-7 0,0-1 33 0,0 3-10 16,0-1-16-16,0 1 16 0,-5 21 7 15,-2-23-22-15,5-2 12 0,2 1-3 0,0 0-24 16,-4-3 42-16,3 0-25 0,-7 1 10 0,7-1-22 15,1-9 24-15,0 3-32 0,0 1 30 0,0 3 11 16,0-2-7-16,0-2 7 0,0-1-10 0,0 1-13 16,0-2 18-16,0 1-34 0,0-4 33 15,0 2-6-15,0 1-10 0,0-1 0 0,0 1-110 16,1-1-22-16,-5-7-52 0,-1-2-29 0,6 2 20 16,2-1-269-16,1-2 14 0,2-1 10 15,-1-3 23-15,-3-6 27 0,4-2 25 0,0 3 90 16,2 0 15-16,-3 4 1 0</inkml:trace>
  <inkml:trace contextRef="#ctx0" brushRef="#br1" timeOffset="-148881.74">915 16513 666 0,'-4'-7'306'0,"0"5"-60"15,2-4-11-15,-3 5 1 0,1-4 4 16,-1-1-47-16,-1 0-13 0,4 5 20 0,-7-7-13 16,1 7-35-16,2 1-21 0,-2-1-13 0,-2 1-13 15,10 0 3-15,-9 0-5 0,-1 0-11 16,-5 0-25-16,-10 13 6 0,11-13-35 16,1 12 26-16,1-7-13 0,0 0-17 0,1 0-55 15,2-1-1-15,0 2-63 0,2-1-19 0,1-2-82 16,3 4 16-16,2-6-127 0,1 2-136 15,0-3 47-15,0 0 3 0,15 3 17 0,-3-3 63 16,3 0 25-16,-7 0-9 0</inkml:trace>
  <inkml:trace contextRef="#ctx0" brushRef="#br1" timeOffset="-148288.78">983 16540 783 0,'0'2'264'0,"-2"-2"-31"16,1 4-32-16,1-4 4 0,-5 6-4 15,4-2 6-15,-1 2-44 0,1 2-6 0,-1 2-5 16,4 0-33-16,-2-10 16 0,0 9-29 16,0 1 18-16,0 0-21 0,0 1 4 0,0 0-18 15,0 2-1-15,0-1-10 0,0 2-6 0,0-2-10 16,0 1 7-16,0-2-16 0,0 0-7 15,0 0 3-15,0-1-7 0,0-2-9 0,-7 6-8 16,4-12-2-16,3-2-3 0,0 0 2 16,0 0 4-16,4 4 9 0,-4-6-3 0,0 4 24 15,-1-4-24-15,-1 0 1 0,2 2 2 0,2-6-4 16,0-2-17-16,-2-3-1 0,6 0-3 0,-2-2 1 16,0-2 6-16,5-5 15 0,1-1-17 15,4 9 10-15,-2-5 6 0,3 0-22 0,3 1 5 16,-1 1-2-16,-2-1-1 0,0 1-14 15,-2 7 0-15,-3-1-4 0,2 2 1 0,-4 3 17 16,0 0-2-16,0 1 2 0,-3 1-1 16,2-1-28-16,-2 1 7 0,-1 1 2 0,-4 1 1 15,0 0 0-15,0 0 2 0,7 0-3 16,4 15 1-16,-10-8 38 0,0 0-19 0,0 14 6 16,-1-4 17-16,0-8-17 0,0 7 6 0,0 1-2 15,0-1 5-15,0 2 5 0,0 2 5 16,-10 19 18-16,9-20-23 0,1-4 14 0,0-5-4 15,0 2-6-15,0 1-9 0,0-2-5 16,0 0 3-16,0 2-27 0,0-1 13 0,0-1 25 16,0-1-25-16,0-1 11 0,0-9-10 0,0 8-4 15,0-8-36-15,0 6-11 0,0-6 3 0,0 0-109 16,0 7-30-16,0-7-32 0,0 0 21 0,11 9-168 16,-8-9-143-16,-2 0 56 0,2-1 16 15,-1-2 44-15,3 0 19 0,-2 0 40 16,11-4 15-16,-6-4 6 0,1 5 53 0</inkml:trace>
  <inkml:trace contextRef="#ctx0" brushRef="#br1" timeOffset="-147721.81">1412 16715 668 0,'0'0'261'0,"1"0"-8"16,-1 0-14-16,0 0-47 0,2 0-12 16,-1 1 22-16,0 1-23 0,1-1-36 0,2 0 21 15,-2 2-25-15,2-3-3 0,-3 4-20 0,5-4 18 16,-2 2-44-16,1-1-27 0,-1-1 9 0,1 0-11 16,2 0-2-16,-1 0 13 0,-1 0-14 15,-5 0-32-15,0 0 34 0,8 0-7 0,-2 0 5 16,16-14 1-16,-12 8-35 0,0 1-10 0,-4-1 7 15,-2 1-8-15,-1-1-6 0,3 2 43 16,6-10-52-16,-8 5 44 0,1 0-43 0,-1 2 19 16,-3 0-6-16,1 1-10 0,-1 1 0 0,-1 5 28 15,0 0-17-15,0-8-10 0,0 8 14 16,0-9 0-16,-13-3 1 0,10 7-2 0,0 2-1 16,-11-4-2-16,11-1 12 0,-5 5 5 15,3 0-14-15,-1 0-3 0,2 1 0 0,-1 2-3 16,-3 0 6-16,8 0-3 0,0 0 0 0,-9 0-6 15,-15 13 1-15,10-6 7 0,0 2-5 16,0 0-2-16,4 3 14 0,-1 0 1 0,-1-1-3 16,5-4-25-16,0 8-1 0,1 0 45 0,1-1-15 15,0 0 23-15,1-3-26 0,4 2 29 0,0-3-15 16,0-10-16-16,0 13 27 0,0 3-11 16,14 16-6-16,-10-21 3 0,1 3-18 15,3-2 0-15,-3-1 0 0,3-2 14 0,2 1-3 16,-3-1-3-16,5-2-2 0,-2 2-138 0,2-2-13 15,2 1-21-15,-2-1-1 0,-6-2-19 0,1 1-71 16,3-4 21-16,-4 0-137 0,0-1-72 16,-2 1 49-16,4-2 28 0,-3 1 24 0,-5-1-10 15,0 0-10-15,0 0 71 0,8 0 9 16</inkml:trace>
  <inkml:trace contextRef="#ctx0" brushRef="#br1" timeOffset="-147389.83">1779 16479 593 0,'1'-6'298'0,"-1"1"6"16,0-1-30-16,0 2 1 0,2-1-70 15,0 1-3-15,-2 0-16 0,0 1-49 0,2 3 15 16,-2 0-21-16,0 2 6 0,0 0 12 15,0 1-45-15,0 1-9 0,-2 2 12 0,2 3-19 16,-1 10-2-16,1-11-25 0,0 6-9 0,0 3-3 16,0 2 0-16,0 2 4 0,0 0-4 0,0 2-6 15,0 0-2-15,0 0 3 0,0 1-27 16,0-2 14-16,0-1 3 0,0 1-17 0,-10 17-24 16,10-23-12-16,0-4-42 0,-3-2-37 15,2-2-19-15,0-2-41 0,-1-1-39 0,2-1 18 16,0 2-187-16,-1-3-48 0,0 1 51 0,1-4 4 15,0 0 18-15,0 0-5 0,0 0 75 16,0 0 41-16</inkml:trace>
  <inkml:trace contextRef="#ctx0" brushRef="#br1" timeOffset="-147113.85">1901 16721 732 0,'3'-2'298'0,"-3"-1"-25"16,0-1-18-16,0 2-15 0,0 0 2 0,0-3-41 15,0 3 6-15,0-1-19 0,-1 0-29 16,0-1 13-16,0 1-40 0,-1 0-11 0,0-1-12 16,-2 2-11-16,0-1-11 0,0 0 17 15,0 0-11-15,-2 0-21 0,0 2-28 0,-1-2 0 16,-9 1-28-16,-2-4-26 0,1 3-75 0,-3-1-54 15,6 4 13-15,2 0-216 0,1 0-80 16,-1 0 30-16,1 0 35 0,3 0 23 0,-5-10 24 16,7 7-20-16,3 2 69 0,1 1 8 0</inkml:trace>
  <inkml:trace contextRef="#ctx0" brushRef="#br1" timeOffset="-146573.89">2273 16777 754 0,'-2'-1'267'0,"2"1"-38"15,0-2-23-15,-2 1-15 0,0 1 31 16,1-1-23-16,-2-1-44 0,3-1 25 0,-3 2-12 16,0 1 14-16,0-3-35 0,-1 1-17 15,0-1 54-15,0 1-22 0,-1 0-4 0,0 0-29 16,0 1-10-16,-9-7 0 0,0 4-32 0,1 4-10 15,4-1-20-15,-4 1 17 0,-9-1-30 0,13 1-4 16,-1 0-50-16,-2 0-34 0,2 0-44 16,0 0-37-16,0 0-40 0,2 0 16 0,1 0-159 15,-4 0-130-15,-12 17 3 0,16-15 38 16,1 1 42-16,0 1-14 0,4 0 29 0,0 2 46 16,1-3 9-16</inkml:trace>
  <inkml:trace contextRef="#ctx0" brushRef="#br1" timeOffset="-146284.89">2195 16926 901 0,'0'1'375'0,"0"1"-44"16,0-1-58-16,0 0-18 0,0-1-34 0,0 0-27 16,-2 0-9-16,-1 2-20 0,0-2-18 15,0-2-16-15,1 4-14 0,-2-4-11 0,-2 4-19 16,-1-4-29-16,1 2-46 0,-4 0-47 16,-4 0-76-16,-3 0 10 0,-20-9-316 0,16 9 44 15,-2-2 0-15,4 2 11 0,6 0 42 16,-2 0 34-16,-3 0 15 0,-16 11 5 0</inkml:trace>
  <inkml:trace contextRef="#ctx0" brushRef="#br1" timeOffset="-144966.98">2601 16687 464 0,'0'0'240'0,"0"0"-38"0,-14 0-13 0,14-15-9 16,0 15-13-16,0 0 20 0,0 0-23 16,-13 0-11-16,-3-24 13 0,16 21-21 0,-3 3-31 15,1-1-13-15,0 0-2 0,1-1-4 16,0 0-24-16,1 4-7 0,0 0 22 0,1 0-4 15,0 2-17-15,1 1 15 0,-1 0 12 0,0 2-47 16,0 1 13-16,5 13-17 0,-4-7 13 0,-2-14 5 16,0 16-32-16,0-2 14 0,0 1 33 15,0 1-44-15,0-1-4 0,0 0 12 16,0-4-3-16,0-2-19 0,0 0-4 0,0-2 42 16,0-7-41-16,0 8 16 0,0-8 18 0,0 7 7 15,0-7-7-15,0 0-3 0,0 0-3 16,-2 9-17-16,2-11 4 0,1-2-11 0,0-2-1 15,2 1 21-15,-1-1-3 0,6-11-22 0,-2 0 4 16,1 4 3-16,-3 2-27 0,3-5 21 16,2 0-13-16,-1 2 0 0,-2 4 26 0,1 2-8 15,-2 1 0-15,0 0-9 0,1 3-5 0,-2-1 0 16,1 3 28-16,0-3-2 0,2 3-36 16,-4-1 0-16,4 2 26 0,-1 1-4 0,1 0 0 15,0 0-3-15,-7 0-39 0,20 11 26 16,-13-7-12-16,2 0 2 0,-4 3 1 0,0 0 3 15,-2 0-20-15,0 0 10 0,-2 0 18 16,-1-1-2-16,0 2-22 0,0-1 25 0,0 0-10 16,0-2 16-16,0-5 0 0,0 0-2 0,0 7-22 15,0-7 1-15,0 7 2 0,0-7 8 16,0 0 9-16,0 0-10 0,0 7 9 0,2-11 1 16,0 1-2-16,1-3-25 0,-1 1 26 0,7-8-4 15,-4 0 9-15,-1 0-1 0,1-1 5 16,1 3-1-16,-2 3-1 0,0 1-1 0,0 0-1 15,1 1-1-15,-3 2-26 0,2 0 12 16,-1 1 0-16,2 0 0 0,-3 2 6 16,1 0 6-16,1 1-26 0,1 0 15 0,-5 0-6 15,0 0 9-15,0 0-8 0,18 13 5 0,-13-8 1 16,4 7 1-16,1 0 0 0,-2-3 6 0,-3 2 3 16,4 2-2-16,-3-2 0 0,-3-2 0 0,2 1-2 15,-1-2 23-15,-3 1-3 0,2-2-31 16,-2 0 1-16,-1-7 38 0,0 6-3 0,0 5-64 15,0 2 13-15,-15 8-70 0,13-15-20 16,2 0-34-16,-2-1-33 0,0 1 20 0,0-4-171 16,2 1-99-16,0-3 4 0,0 0 73 0,0 0 23 15,0 0 23-15,10 1-24 0,-6-2 45 16,1 1 44-16</inkml:trace>
  <inkml:trace contextRef="#ctx0" brushRef="#br1" timeOffset="-144288.02">3168 16670 866 0,'0'-4'280'0,"1"0"-21"0,-1-1-23 16,1 2 30-16,0-2-55 0,-1 0-3 0,0-1-31 15,0 2-10-15,-2-2 4 0,2 3-25 16,-1-2-13-16,1 5-17 0,0 0-15 0,0 0-3 15,-9-17-13-15,4 15 4 0,1-1-30 0,-1 2-20 16,-1-1 9-16,0 2-4 0,1 0 7 0,-4 0-1 16,9 0-24-16,-25 13 2 0,16-11 7 15,1 3-25-15,-4 3 1 0,6-3-2 0,1 2 23 16,-2-1-4-16,5 1-2 0,-2-1-1 16,4-1 9-16,0 2-17 0,0-7-1 0,0 0-1 15,0 8-3-15,0-1 1 0,13 17-3 0,-9-14-2 16,3-5 2-16,-2 2 20 0,1-4 5 0,-1 1-11 15,0-1-4-15,0-3 0 0,13 4-4 16,-18-4 0-16,8 0-2 0,-2 0 8 0,1 0-1 16,-7 0-34-16,17-11-1 0,-13 7 2 15,0-1 0-15,0 0 2 0,-2 1 1 0,1-3 1 16,-2 1 17-16,0-1-1 0,7-6-1 0,-8 6 0 16,0-3-1-16,0 3-1 0,3 0-24 15,-3 2 23-15,1-3-2 0,-1 5 15 0,0-2-13 16,0 5 3-16,0 0-2 0,0 0-13 15,0-7 1-15,0 7 12 0,0 0 0 0,0 0-17 16,0-8 1-16,0 8 0 0,0 0 3 0,0-7 34 16,0 8-4-16,0 3 0 0,0 1-18 0,2 0 1 15,-2 1-1-15,0 3-5 0,2 15-1 16,-2-13 2-16,0 6-4 0,0 3-14 0,0 0 13 16,0 2 0-16,0 3 47 0,0-1-20 0,0 1 4 15,0 0 10-15,0 1-1 0,-11 26-27 16,9-26 30-16,-2-1-1 0,-1 0-7 0,0-4 1 15,0 2-1-15,-2-1 5 0,1-4-10 0,-1 2-10 16,-1 0 4-16,0-3 13 0,-1-3-10 16,0-3-4-16,-2 4 2 0,3-8 4 0,3 0-29 15,-4-1 17-15,2-4-26 0,1 3 0 16,1-4-122-16,5-1-35 0,-8 0-61 0,-3 0 23 16,-16-13-312-16,15 9 55 0,-1-3 36 0,1 0 33 15,8 1 39-15,1 0 41 0,1 0-43 16,-2 1 23-16,4 0 84 0,-1 0-12 0</inkml:trace>
  <inkml:trace contextRef="#ctx0" brushRef="#br1" timeOffset="-143724.06">3515 16662 314 0,'2'-3'354'0,"-2"0"-44"16,-2-1-25-16,1 3-18 0,1-1-54 0,-2-1-24 15,-1 2 2-15,0 0-43 0,-1 2-9 0,2-2-20 16,-2 0 23-16,-2 1-12 0,1 1-23 16,0 0-28-16,-2 2 16 0,1-3 3 0,-13 8-36 15,7 3 33-15,-2-2-31 0,5-5 15 0,1 1-48 16,1 1 3-16,3 0-2 0,0-2 19 16,1 2-5-16,2 0-19 0,0 0-26 0,1 1 18 15,0-7 22-15,0 0-9 0,0 12-26 0,13 12 10 16,-7-13-18-16,-2-5-8 0,4 6 49 0,-3-3-32 15,-1-1-16-15,1-2 24 0,1 2 22 16,-2-4-21-16,0 1 2 0,0 0-8 0,-1 0-20 16,-1-1 40-16,7 10-34 0,-3-7 13 15,-1-2-18-15,-2 0 7 0,-2 3 13 0,2-3-22 16,-2 0 1-16,-1-1 11 0,0 2-27 16,0-6 23-16,0 9-17 0,-13 13 16 0,3-10 31 0,0-1-20 15,1 0-33-15,-2-4-2 0,0 3 21 16,2-5-18-16,-1-1-22 0,-1-1-14 15,4-1-11-15,0 0-11 0,0-2-14 0,2 0-14 16,5 0-61-16,0 0 15 0,-8 0-116 0,3 0-83 16,5 0-38-16,-9 0 71 0,-1-14 3 0,6 12-3 15,3-1-3-15,-2-2 25 0</inkml:trace>
  <inkml:trace contextRef="#ctx0" brushRef="#br1" timeOffset="-143442.08">3607 16836 242 0,'4'1'356'0,"-1"0"-63"16,1 2-19-16,-2-3-54 0,2 4 9 16,-2-1-9-16,1 2-24 0,0 0-5 15,-2 1-46-15,2-1-11 0,-3 2-21 0,1-3 21 16,0 5 24-16,0-4-48 0,2 3-7 15,-2-2-24-15,1 2-8 0,1 7-12 0,1 0 1 16,-1-6-6-16,-2 1 20 0,-1-2-39 0,2 1-18 16,0-4-29-16,-1-1-30 0,-1-4-70 0,0 0-34 15,0 0 12-15,0 0-181 0,0 0-126 16,0 0 80-16,-6 11 27 0,4-13-33 0,1-3 27 16,1 0 85-16,-1-1-7 0</inkml:trace>
  <inkml:trace contextRef="#ctx0" brushRef="#br1" timeOffset="-143239.06">3623 16628 526 0,'-3'-13'370'0,"-1"0"-8"15,2 4-55-15,2 2-14 0,-1 0-15 16,1 7-32-16,-3-13-3 0,3 9-28 0,-1-1-24 16,-1 1-22-16,1 2-61 0,0-1 1 0,1 3-25 15,0 0-3-15,1 2 3 0,2-1-23 16,-2 1-56-16,0 2-29 0,1 1-92 0,-2-1-7 15,1 2-40-15,8 8 13 0,-6-3-236 16,0-2-12-16,1 0 56 0,-1-3 2 0,-1 0 43 16,1 0-12-16,-2-1 27 0,3 1 3 0</inkml:trace>
  <inkml:trace contextRef="#ctx0" brushRef="#br1" timeOffset="-142766.11">3744 16772 526 0,'3'2'261'16,"-2"3"-13"-16,3-1-31 0,-3 2-21 16,3-1 6-16,-1 1-45 0,-2-3-12 0,0 5 28 15,3-3-2-15,-1 1-42 0,-1 1 0 16,2-2 12-16,-3 2-31 0,-1-1-5 0,4-2 0 16,-3 1-8-16,2 1-21 0,-2-2 3 0,0 1-9 15,2-2 4-15,0 1-24 0,-1 1 43 16,-2-3-13-16,3 2-3 0,-3-2-6 0,1 0-9 15,2 0 61-15,-3-1-21 0,1-1-18 0,1 0-4 16,-2 0-15-16,0 0 8 0,0 0-10 0,9-12-18 16,-1 1 16-16,0-3-9 0,2 0-12 15,-1-1-20-15,0 1 19 0,-3-1 0 0,3 3-12 16,0-1-16-16,-1 4-11 0,-4 3 12 16,0 0 18-16,2 2-8 0,-5 0-8 0,4 4 10 15,-2 0-7-15,-2 0-10 0,-1 0 22 0,0 0-19 16,0 0-9-16,8 0 3 0,3 11 11 15,-6-7-7-15,-2 0-8 0,3 10 7 0,2-4-16 16,-3 0 2-16,-1-1 8 0,-3 0 5 0,4 6 4 16,-1-1-9-16,-4-2 20 0,1 0-31 15,-1 8 11-15,0-20-5 0,0 13-7 0,0 2 20 16,0 1-7-16,0-4-4 0,-11 18-26 0,6-14 2 16,0-5-107-16,1-3-54 0,1-1-88 0,-2-2 25 15,1 1-240-15,2-3 0 0,-1-2 44 16,3 1 82-16,-4-1 14 0,4-1-6 0,0 0 20 15,0 0 36-15,1 0 42 0,1 0 41 16</inkml:trace>
  <inkml:trace contextRef="#ctx0" brushRef="#br1" timeOffset="-141804.17">4188 16747 449 0,'2'-2'258'0,"2"-2"-30"0,-4 1-11 0,3 1-19 15,-2-1-18-15,0 0-9 0,1-1-7 0,-1 1 9 16,-1 0-14-16,0-1-17 0,1 1-2 15,2 2-15-15,-3-2 21 0,1 1-47 0,-1-2 17 16,0 2-25-16,0-1 25 0,0 2-26 0,-4-1-24 16,3 1 7-16,1 1 5 0,-8-3-38 15,6 3 18-15,-2 0-39 0,-1 3 19 0,2 1-10 16,-1-1-14-16,2-1 22 0,-14 5-17 16,9-2-2-16,0 1 29 0,-3 6-15 0,5-1-17 15,-3 1-5-15,4-2-6 0,-1 5-2 0,2 1-12 16,0-4 21-16,3 8 11 0,0-11-2 0,0 8-5 15,0 1 21-15,0-1-16 0,11 19-37 16,-4-16 18-16,-2-1 0 0,4-1 7 0,1-6 11 16,-1 4-9-16,0-3-25 0,4 0 12 15,0-3 20-15,-3-3 0 0,0-4-18 0,-1-1 6 16,0 0-13-16,0-2 6 0,-9 0 14 0,13 0-14 16,-3 0 7-16,18-15 0 0,-14 6-22 15,0 1 16-15,-1-1-13 0,-1-1 28 0,-2 0-16 16,-1 0 0-16,-3 2 25 0,-2 1-20 15,0-2-5-15,0-8 12 0,-2 6 3 0,0 2-19 16,-1 2 2-16,-1-2 1 0,0 0 31 16,0-1 8-16,0 0-31 0,0 0 26 0,0 2-4 0,-13-4-3 15,12 6-1-15,-1 2-4 0,0 0 26 16,-1 0-13-16,-6-9-3 0,4 6-4 0,0 3 23 16,1-1-3-16,-1 1-24 0,-1 2-6 15,1 1 29-15,5 1-34 0,0 0-1 0,0 0-2 16,-7 0 22-16,7 0-22 0,-7 0-4 0,-4 11 8 15,-3 1-8-15,7-8 10 0,-1 9 0 16,-2-2 3-16,2 0-2 0,2 1 0 0,-1 3-18 16,1-4 8-16,1-2 16 0,2 1-2 0,2 0-77 15,-5 1-67-15,2 0-42 0,1-4-90 0,-1-5 23 16,4 3-265-16,0-5 53 0,0 0 35 16,0 0 40-16,0 0 4 0,0 0 40 15,0 0 19-15,3 5 33 0,-2-5-45 0</inkml:trace>
  <inkml:trace contextRef="#ctx0" brushRef="#br1" timeOffset="-141242.21">4891 16965 219 0,'1'0'365'16,"3"-1"-58"-16,-3 2-32 0,2-2-8 0,-2 1-42 16,2 1-1-16,-2-2 23 0,0 1-36 0,2 0-32 15,-2 0 18-15,-2 0-18 0,1-2-20 16,1 0 36-16,-2 2-18 0,0-1-4 0,-1 1-10 15,2 0 16-15,-2 0-11 0,-1-1-10 16,-1 1-21-16,2 0 9 0,-2-1-19 16,-1-1 18-16,-3 2-22 0,2 2-10 0,-3-2-20 15,-8 0 2-15,-1 0-29 0,-3 0 10 0,-1 0-10 16,1 0-11-16,1 0-16 0,-2 0 13 16,3 0-5-16,-3 0-21 0,5 0-43 15,-2 0-46-15,3 0 7 0,3 0-126 0,-1 0-58 16,4 0-63-16,1 0 26 0,1 0-261 0,8 0 50 15,-10 0 1-15,10 0 98 0,-8 0-9 0,8 0 47 16,0 0 25-16,0 0 13 0,-6-10 40 16,7 9 8-16,0-1 7 0</inkml:trace>
  <inkml:trace contextRef="#ctx0" brushRef="#br1" timeOffset="-139828.29">5079 17044 367 0,'0'0'284'0,"0"0"-20"0,0 14-24 0,0-14 5 15,0 0-5-15,0 0-49 0,0 0-15 16,0 0-24-16,0 0 12 0,0 0-28 16,0 0 12-16,0 0-32 0,0 0-2 0,0 0 6 15,0 0-25-15,-4-12 2 0,14-4-9 16,-2-2 6-16,2 3 3 0,-5-2-24 0,3 1 16 15,-2-2-26-15,-2-1-17 0,3-2 6 0,-2 4-12 16,1-3 6-16,-5-2-11 0,3 2 1 16,-4 5-28-16,4-3 23 0,0 0-9 0,1 1 23 15,-3 3-4-15,0 3-6 0,-1 2-3 0,0 0-3 16,-1 2-20-16,0 7 13 0,0 0-3 16,0-8-1-16,0 8-14 0,0-10 14 0,0 10 2 15,0-7-16-15,0 7 4 0,0 0-1 16,0-8-3-16,0 8-3 0,0 0 17 0,-4-9-30 15,4 12 15-15,-1 0 2 0,-1 3-13 0,-1-1 16 16,1 14-20-16,-1-4 0 0,2 4 1 16,-2-9 1-16,3 4 3 0,0-2 3 0,0-2 20 15,0-10-2-15,0 8 9 0,0 1-2 0,0-2-12 16,0-7-3-16,0 7 2 0,0 1-19 16,13 4 2-16,-11-8 2 0,2-1-1 0,0 0 39 15,0-2-14-15,1 1-3 0,-1-5-21 16,2 2 7-16,-1-2-2 0,-5 3 34 0,19-10-2 15,-8 0-4-15,-2 2-16 0,-1-4-8 0,-1 3 0 16,0 1 3-16,-4-1 9 0,3 2-1 16,-4 1-23-16,1-1 1 0,-1 2 3 15,3-11-1-15,0 2 16 0,-2 4 0 0,-2 2-2 16,1-2-6-16,-1 2 1 0,0 1 0 0,0 1-6 16,-1 2 0-16,3-1 1 0,-2 1-7 0,1 1 6 15,-2-3 0-15,0 3 13 0,0-1 0 16,1 1-12-16,-1 2 1 0,1-2 8 0,-1 3-2 15,1-1-32-15,-1 1 22 0,0 0 4 16,0 0-20-16,0 0 6 0,2 6 1 16,-1-1 2-16,0 0 19 0,1 1-14 0,-2 1 10 0,1 12 0 15,-1-9 16-15,0 6-3 0,0 0-1 16,0 2-2-16,0 3-1 0,7 19-2 0,-7-20 0 16,2-1-1-16,-2-2 10 0,0-8-8 0,0 6-12 15,0-1 4-15,0 3 2 0,0-1 25 16,0-3-24-16,0 0-3 0,0-2-8 15,0-1 32-15,0 0-26 0,0-3-1 0,0 1 1 16,0-1 0-16,0-7-95 0,0 8-28 16,0-1-40-16,0-7-53 0,0 8 21 0,0-8-237 15,0 0-7-15,0 8 34 0,0-8 17 0,0 0 41 16,7 9 18-16,-4-10 34 0,0 1 25 0,0-1 2 16</inkml:trace>
  <inkml:trace contextRef="#ctx0" brushRef="#br1" timeOffset="-138940.33">5527 16787 698 0,'2'-6'266'0,"-1"1"-27"0,0 1 4 15,2-2-32-15,-2 2-34 0,1 0-4 0,-2 0-29 16,2 1-14-16,-2-1-19 0,1 2-3 16,-1 0-18-16,2 0-15 0,-4 2 10 0,5 0-25 15,-4 2 24-15,2 0-24 0,0 0 18 0,-1 3 11 16,0 1-3-16,0-1-7 0,-1 2-16 16,1 0 2-16,0 5 0 0,0 1 1 0,0 4 25 15,0 1-7-15,-12 18-4 0,8-16-8 16,0-2-7-16,-2 0-4 0,3 1-4 0,-3-2-3 15,3 0 0-15,-3-1-18 0,2-2-2 0,-2-2-28 16,5 3-3-16,-3-7 2 0,2 0-1 16,-1-2 21-16,0-1-2 0,1 1-1 0,1-2-16 15,-1-1-2-15,1 1 1 0,-2-1-3 0,3-2 0 16,-2 2 14-16,0-1 16 0,2-1-16 16,-2 0-2-16,2-1-16 0,0 0 0 0,0 0 26 15,0 0-3-15,0-8-20 0,2 5-3 0,-2-1-10 16,2-2 4-16,6-8-1 0,-1 2 2 15,0-2 5-15,7 0 7 0,-4-3-2 0,-2 3 4 16,4-2-2-16,0 2-1 0,0-2 0 16,-1-2-16-16,1 5 1 0,-1-3 20 0,1 4-2 15,-3 0 0-15,4 1 0 0,-5 2-2 0,-3 1 5 16,1 3-8-16,-1 0 0 0,0 1 0 0,-3 0 22 16,1 1-17-16,1 0 1 0,-2 0-2 0,-1 1-7 15,3 0 0-15,-2-1-11 0,0 2 1 16,-1 0 32-16,2-1-11 0,0-1-1 0,-3 3-1 15,1-1-7-15,0 1 16 0,-1 0-21 16,0 0 6-16,0 0 5 0,-2-3 0 0,0 3-15 16,-2 0 2-16,3 0 2 0,-3 3-5 0,0-2 2 15,1 0-1-15,-3 3-13 0,0-3 12 16,2 2 0-16,-1 0 23 0,0 1-3 0,-7 4-4 16,2-1-8-16,1-3 8 0,4 0 0 0,-1 2-1 15,0-2 2-15,0 0 0 0,1 0 0 0,0 1-5 16,1-2 0-16,0 2 2 0,-4 7 7 15,2-3 11-15,3-2 4 0,-3-1-12 0,3 1-21 16,0-1 31-16,2-1 9 0,-1 1-12 16,2 0 15-16,0-6-5 0,0 0-5 0,0 8 0 15,0-1-5-15,0-7 8 0,0 8-8 0,12 8-7 16,-9-14-6-16,6 12 28 0,-2-5-18 0,-2-3 2 16,-1 0 2-16,0-2 0 0,1 0-22 15,-2-1 10-15,1 0-7 0,-2 0-8 0,3-1 29 16,-1 3-17-16,-1-2 11 0,2-1-26 15,-3 3-5-15,1-3 16 0,-1 2 4 0,4-1-3 16,-2 1 8-16,0-1-13 0,0 1-32 0,-3 0-12 16,5 1 5-16,-4-1-173 0,1-1-87 15,1 1 30-15,-2-2-277 0,3 0 41 0,-2 1 35 16,-3-3 75-16,0 0 25 0,0 0 24 16,7 0 24-16,-7 0 2 0,0 0 47 0,15-13 19 15</inkml:trace>
  <inkml:trace contextRef="#ctx0" brushRef="#br1" timeOffset="-137736.42">5864 16854 360 0,'1'0'309'15,"-3"-1"-30"-15,2-1-45 0,0-1-21 0,0 3-16 16,0 0-23-16,0-1 5 0,-2-1-13 0,2 2-42 15,0-1-21-15,-1 1-8 0,1 0-11 16,0-1 18-16,0 2-14 0,0 0-14 0,0-1-8 16,0 0 6-16,0 0 39 0,0 0-14 15,0 0-42-15,0 0-15 0,-4 22 14 0,4-16 6 16,0-2-17-16,0 3 19 0,-1-1-41 0,0-1-6 16,1-5 35-16,0 0-28 0,0 9-6 0,0-2 14 15,0-7-7-15,0 9-23 0,-8 6 27 16,7-12-28-16,1 1 5 0,0 1 0 15,-2-1 24-15,2-1-9 0,0 1-18 0,0-3 2 16,0 2-1-16,0-3-10 0,0 0 10 0,0 0 18 16,0 0-7-16,0 0 10 0,0 0-12 15,2 8-13-15,-2-10-10 0,0-1 3 0,0 0 37 16,0-2-3-16,2-3-33 0,-2 3 3 0,7-9 4 16,-3 3 23-16,3-2-2 0,-2 2-38 15,-1 3 8-15,-1-1 16 0,1 4-12 0,-2-1-1 16,1 3 13-16,-3-1-11 0,4 0-1 0,-3 2 16 15,3-1 0-15,-3 0-8 0,3 2-12 0,-1-1 0 16,1 2 16-16,0-1 7 0,-4 1-24 16,0 0 4-16,0 0-7 0,0 0 21 15,7 0-7-15,4 14 27 0,-8-8-10 0,-2-3-15 16,1 2 30-16,0 0-30 0,-2 2-15 0,1-1 16 16,0 0-1-16,-1-6 0 0,0 0-9 0,0 9 41 15,0-1-33-15,0-8 26 0,0 9-4 0,0-9-24 16,0 9 11-16,0-9 6 0,0 7 8 15,0-7-1-15,0 0-3 0,0 0-7 0,0 0 11 16,-9 13-5-16,11-16 0 0,-2 1-7 16,2-3-1-16,1 0-1 0,-1-1 8 0,0 0 7 15,5-6-23-15,0-2 24 0,-2 5-40 0,2-6 17 16,0 7 13-16,-3 1 9 0,0-1-18 16,-1 4-10-16,1 0 24 0,-1 1 1 0,-1 0-3 15,0 0-2-15,-1 2-25 0,1 1 1 0,0-2-9 16,-2 2 17-16,0 0 11 0,0 0 4 15,0 0-29-15,7 0 1 0,4 14 10 0,-6-11 10 16,-3 3-19-16,6 5-12 0,-2 0 14 0,-2-3 4 16,0-2 1-16,-1-1 11 0,7 8 16 15,-5-3-15-15,0-2-9 0,-2 2 0 0,-3-2-1 16,2 0 15-16,-2 0-2 0,0-8 17 0,0 8-9 16,0-1 27-16,0-7-35 0,0 9 12 15,0 0-6-15,0-2-2 0,-10 8-29 0,9-10-1 16,-7 8-6-16,5-4-61 0,-5-3-70 15,6-2-45-15,2-4 16 0,0 0-286 0,0 0-2 16,0 0 60-16,0 10 34 0,3-8 22 0,-1-2 52 16,0 0-10-16,4 0 14 0,-2 0 15 15</inkml:trace>
  <inkml:trace contextRef="#ctx0" brushRef="#br1" timeOffset="-136986.46">6369 16848 829 0,'0'-5'263'0,"0"-1"-18"0,0 2-14 0,0 0-33 15,-1-2-3-15,-1 1-31 0,2 0 30 16,-2 1-13-16,2 0-33 0,-5 0-7 0,5 1 7 16,-1 0 1-16,-3 0-35 0,2-2-1 15,-1 1-14-15,-1 1-7 0,0-3-9 0,0 5 8 16,0 0-9-16,-2 2-19 0,1 0-18 16,0-1-4-16,5 0-5 0,0 0-16 0,-15 10 23 15,1-2-28-15,2 3 6 0,-2 0 8 0,2 1-30 16,3 0 0-16,3 4 21 0,1-5-2 0,1 0-2 15,0-3-2-15,3 1-4 0,1-2 11 0,0-2 0 16,0-5-15-16,0 0 4 0,0 7-2 16,0-7 0-16,0 8 0 0,11 5 5 0,-8-10 0 15,2-2-2-15,0 0-1 0,-1 1-1 16,2-5-1-16,1 3-5 0,-4-1-1 0,4 0 0 16,2 1 14-16,10-11-20 0,-13 6 14 0,-1 1-26 15,1-2 25-15,-3 2-5 0,0 0 0 16,1-1-1-16,-4 0-16 0,3 1 4 0,-1-1-1 15,-1 0 3-15,0 1 3 0,1-2 10 16,-2 1 2-16,1-1-12 0,3 1 15 0,-4-1-11 16,1 2-11-16,0-1 7 0,1 0 11 15,-2 1-8-15,1 3-8 0,-1-3 17 0,1 1-9 16,-1 0-17-16,0 0 24 0,2 2-1 0,-2 1 1 16,0 0-1-16,0 0-11 0,0 0 4 15,0 0-2-15,3 14-2 0,-3-10-1 0,2 2 3 16,-1 1-3-16,0-1 15 0,2 12 0 0,2-7-2 15,0 7 0-15,-4-3 14 0,2 4 12 16,1-2 13-16,-3 1 5 0,3 0 5 0,-2 3-14 16,0-3 25-16,-1 2-13 0,-1 2 6 0,0-14-13 15,0 8 16-15,-9 24-33 0,0-17 30 0,4 0-14 16,-3-1-6-16,2 4 3 0,-5-5 5 16,-2-2-17-16,0 2 3 0,1 0 0 0,-4-2-1 15,-4 1-14-15,2-3-12 0,-2-1-11 0,1-5-56 16,0 2 7-16,-3-6-195 0,0 2 22 15,0-3-288-15,1-1 42 0,-1-3 36 0,3 0 26 16,4 0 29-16,4-2 29 0,11 0 5 16,-9 0 70-16,2 0-8 0,7 0-30 0,-8 0 66 15</inkml:trace>
  <inkml:trace contextRef="#ctx0" brushRef="#br1" timeOffset="-136158.52">6651 16957 681 0,'0'0'240'16,"0"0"7"-16,0 0-22 0,0-16-28 0,0 16-13 0,0 0 10 16,8-22-2-16,-8 19-23 0,1 0-5 15,-2 2-5-15,0 0-23 0,0-1-35 0,-1 1-22 16,-2 1 18-16,2 0-8 0,-2 0 27 16,-1 3-32-16,-1-2 26 0,1 2-53 0,-10 2 24 15,-1 6-3-15,6-1-20 0,0 1 14 0,-1 1-18 16,3 1-5-16,3 4 19 0,1 0 16 15,-3 1-8-15,7-3-9 0,0-1-18 0,0-14 7 16,0 14 6-16,13 19-27 0,-6-17-3 16,0-2 2-16,3 2-2 0,-5-6-5 0,4 3-6 15,-1-8-25-15,6 3 1 0,-4-2-58 16,-2-3-24-16,0-3-38 0,-1 0-37 0,-7 0-32 0,8 0 18 16,2 0-118-16,9-16-34 0,-11 11-107 15,1-1 40-15,3-2-13 0,-5-1 54 16,-1 1 30-16,0 1 29 0,-3 2-24 0,0-1 60 15</inkml:trace>
  <inkml:trace contextRef="#ctx0" brushRef="#br1" timeOffset="-135744.54">6793 17026 456 0,'3'-7'333'16,"-3"1"-27"-16,0 3-7 0,0-2-11 0,0 2-12 15,0-1-53-15,-1 1-1 0,1-1-27 0,-3 3-11 16,1-2-21-16,-3 2-18 0,3-1-24 15,0 1-13-15,-2 2-10 0,0-1 4 0,1 3-12 16,-2 0-17-16,3 0-9 0,-2-1-6 16,0 4 8-16,0-2-8 0,3 3-5 0,-5 7-6 15,-2 1-4-15,5-4-6 0,3-1-3 0,-1 0-12 16,1-10 6-16,0 7-1 0,0 0 8 0,0 0-2 16,0-7-5-16,0 8 1 0,0-8-13 15,0 9 12-15,14 2-3 0,-10-10-34 0,0 0 1 16,0-1 0-16,-1 0 2 0,0-1 0 0,2 0-2 15,-1-2-12-15,0-1 3 0,0 0 0 16,-3-1 10-16,3 0 7 0,-4-1-20 16,0 0 3-16,0 1 1 0,0-1 2 0,-1-1 1 15,1 7 5-15,-10-23 24 0,7 15-10 0,-1 0-23 16,0 3 17-16,-1 1 17 0,0 0-3 0,2 1 0 16,1-1-19-16,-2 1 6 0,0 1-8 15,1 1 17-15,1 0-24 0,-2-1-48 0,0 1-24 16,2 0-52-16,0-1-46 0,2 2 18 15,-1-1-171-15,1 1-101 0,0 1 39 0,1-1 21 16,1-1 30-16,0 1-10 0,4-2 61 0,-3 1-3 16,1 1 1-16</inkml:trace>
  <inkml:trace contextRef="#ctx0" brushRef="#br1" timeOffset="-135342.56">6960 16958 362 0,'0'-3'394'0,"1"0"-47"0,-1 0-57 15,0 0-3-15,-3 1-74 0,2 0-21 0,0 0-8 16,-2 2 22-16,2-2-40 0,-3 4-13 0,3-1-39 16,-4-1 5-16,1 1 2 0,3 4 9 15,-3-1-20-15,0-1-31 0,0 1-5 0,1 2-21 16,1-1-1-16,-1 1 11 0,2 1-20 15,1-1-9-15,-1 1 5 0,1-1-4 0,0-6-12 16,0 0-2-16,0 9 28 0,10 14-6 0,-4-14-37 16,1-1 3-16,2-3-13 0,-4-3 27 0,0 0-29 15,1 1 49-15,0 0-27 0,0-2 20 16,-2 2-12-16,1-2-40 0,-1 1 23 0,0 1 11 16,-2-1-28-16,-1 0 27 0,2 1-21 15,-3-1-11-15,0 2 14 0,0-4-5 0,0 0 0 16,0 0 0-16,-12 28-12 0,3-16 12 0,-1 0 0 15,4-2-14-15,-7 2-14 0,3-4-32 16,0 2-8-16,2-3-50 0,-3-4-42 0,7 1 15 16,-3-2-234-16,3 0-74 0,0-2 51 15,4 0 53-15,0 0 22 0,0 0 26 0,-2-2 32 16,2-1-4-16</inkml:trace>
  <inkml:trace contextRef="#ctx0" brushRef="#br1" timeOffset="-134614.6">7263 16919 744 0,'1'-4'323'0,"-1"0"-18"0,1-1-44 15,-1 1-5-15,1 0-34 0,-1 1 0 0,-1 1 4 16,1-2-36-16,3 0-20 0,-6 2 29 0,3-1-15 16,0-1-12-16,-1 2-20 0,0 1-7 15,-2-1 0-15,2-2-23 0,-2 3-14 0,-2 0-13 16,1 0-7-16,0 1-3 0,-2 0-15 0,0 1-9 16,-4-1 7-16,-3 0-33 0,-18 13-1 0,12-4 20 15,2-2-31-15,3 1 6 0,0 1 10 16,1 2-1-16,6-4-4 0,-2 5-2 0,0 1 25 15,3-2-32-15,3-1 15 0,-1-1-4 16,3 1-13-16,1 0 15 0,0-2-11 0,-2 2-5 16,2-10-2-16,0 12 19 0,0 5-13 15,16 16-4-15,-10-17-13 0,3-1 11 0,1 0-8 16,0-1 7-16,2-3-9 0,-1-1 11 0,2 0-7 16,-1-2-23-16,-1-3 22 0,0 0-12 0,-2-2 12 15,-2-2 2-15,2-1-12 0,-3 0 12 0,-6 0-18 16,7 0 3-16,2 0-1 0,-4 0 4 15,18-12 5-15,-9 3 0 0,-1 1-13 0,-3 1 2 16,2-3 10-16,-5 2-1 0,1-1-11 16,-3 3 9-16,0 0 10 0,4-8-14 0,-1 0 13 15,-2-1-24-15,-3 2 16 0,-1 4-8 0,1-1 10 16,-2 3 14-16,-1 0-4 0,0 2 10 0,1-3 1 16,-1 8 3-16,0 0-6 0,0-8-3 15,0 8-5-15,0-10 6 0,0 10-1 0,0-8-12 16,0 8-4-16,-10-17-4 0,7 15 11 15,2-1 0-15,-5 0-9 0,2 2 8 0,3-2-3 16,-3 2-3-16,0-1-7 0,1 2 9 16,1 0-2-16,-2 0-14 0,0 0 12 0,-2 2 20 15,6-2-6-15,0 0-1 0,0 0 9 16,-25 14-4-16,12-5-10 0,5-2-8 0,0-1 5 16,-1 0 4-16,3 0-13 0,1-2 0 0,-6 6 7 15,0 3-7-15,2-6-56 0,4-1-67 0,-9 7 12 16,1-6-190-16,-6 0 28 0,6 0-307 15,4-5 44-15,-6 7 64 0,-2-5 40 0,4-2 0 16,-3 0 10-16,6 1 50 0,4-1 23 16,4 0 26-16,1 2 33 0,1 2 12 0</inkml:trace>
  <inkml:trace contextRef="#ctx0" brushRef="#br1" timeOffset="-127582.03">7292 16287 610 0,'0'0'174'0,"0"0"19"0,14-16-48 0,-14 16 10 16,0 0-29-16,18-28 1 0,-18 23 3 15,1 1 5-15,2 0-17 0,-2-1-16 0,-1 1 8 16,3 2-14-16,-3-1-8 0,-2-1-11 0,2 4-14 16,0 0-1-16,0 0 1 0,0-7 8 15,0 7-16-15,0 0-8 0,0-7-10 16,0 7-9-16,-10-11-1 0,6 9 1 0,1 1 2 15,-4 0-13-15,2 2 4 0,-1-1 9 0,-4 0-15 16,-3 0 14-16,-7 0-25 0,-19 14-3 0,11-10 3 16,1 1 12-16,0 2-18 0,0-1 9 15,-1 3-5-15,0-3 6 0,-3 2 5 16,0-1-6-16,2 1-9 0,0-3-5 0,-2 2 3 16,3-1 10-16,1-2-2 0,-1 0 8 0,2 0-1 15,-1 0-10-15,0-1 4 0,2 0 10 0,-2-2-5 16,12-1-11-16,-4 0-3 0,-6 0 19 15,0 0-15-15,1 0 1 0,-2 0 0 16,2 0-12-16,-3 0 12 0,3 0-2 0,-3 0-6 16,3 0 19-16,-25-7-15 0,25 3-4 0,1 1-5 15,-1 2 11-15,0-2-2 0,2-2-5 0,3 0 7 16,-3 1-9-16,1 0 17 0,-1-1-1 16,3-3-13-16,-2-1 13 0,0 4-2 0,3-1-3 15,0 1-8-15,0 0 17 0,-1 2-12 16,3-1 8-16,-3-2 0 0,0 4-11 0,0-1 11 15,0 0 3-15,2-1 3 0,-7-1-13 0,-4 0-5 16,1 4 11-16,-1-4 6 0,-2 3-9 16,2-1-5-16,0-3-3 0,-3 1 0 0,-1 2 8 15,4-1-2-15,2-3-8 0,-8 3 3 16,4-3 14-16,-1 3-12 0,2-3 9 0,-1 1 2 16,-1-1-20-16,4 0 9 0,-2 2 7 15,3-3-9-15,-3 2 7 0,-2-1 1 0,3 0 6 16,1-3-8-16,-1 3-11 0,-1 0 0 15,1-1 19-15,0 4-4 0,-2-4-11 0,0 0 19 16,3 0-12-16,-1 0-4 0,1 1 7 16,-3-1 5-16,3-2-7 0,-2 2-4 0,0 1-1 15,-1-2-1-15,0 1 11 0,3 1-5 0,-1 0-11 16,-2-1 14-16,-2-1-21 0,3 0 6 16,-3-1 7-16,1 2-2 0,1-1 7 0,-2 0 1 15,1 1-9-15,-1-2 1 0,-1 2-3 16,1 1-5-16,-2 1 19 0,1-1 5 15,0 0-18-15,-3 3-1 0,4-1 12 0,0 5-3 16,0-2-11-16,-3-3 5 0,0 4-13 0,3 1 5 16,-4-1-7-16,20 1 9 0,-10 0 8 0,-6 0-12 15,0 0 15-15,-1 0-6 0,-4 0 1 16,4 0 0-16,-2 0 17 0,1 0-14 0,0 0-8 16,1 0-6-16,0 0 19 0,-2 0-9 15,2 0 4-15,-4 0 7 0,0 0-21 0,1 0 20 16,-1 0-10-16,2 0-5 0,1 0 15 0,2 0-15 15,-4 0 3-15,3 0 3 0,0 0-3 16,-35 15-4-16,33-12-7 0,1-2 7 0,16-1-8 16,-10 0 22-16,-3 0-4 0,-1 0-7 15,-3 0 11-15,-1 0 5 0,2 0-14 0,0 0 1 16,-3 0-13-16,2 0 1 0,1 0 21 0,1 0-3 16,-3 0-2-16,3 0 15 0,-3 0-13 0,2 0-2 15,4 0 0-15,-4 0-9 0,2 0 12 16,2 0-10-16,-35-7 8 0,32 7 3 0,1-1-10 15,1 1 14-15,2 0-21 0,14 0 21 0,-9 0-6 16,-3 0-6-16,-1 0 24 0,0 0-21 16,-30-9 1-16,30 8-6 0,1-2 9 0,1 1 15 15,3-2-17-15,-4 2-3 0,4-2-2 0,-3 2 5 16,4-1 2-16,-2 0 4 0,2-2 7 16,-1 2-9-16,0 2-4 0,2-2-17 0,0 2 16 15,1-3-6-15,-2-1 15 0,4 4-6 0,-4-2 9 16,3-2-1-16,-3 3-10 0,-1 0-16 0,6 0 15 15,-3 1 4-15,-3-2 1 0,2 0-4 16,3 2-11-16,4-2 8 0,1 1 10 0,-4-4 4 16,1-1-12-16,3 2 2 0,-5-3-4 15,3 3 9-15,1-2 6 0,1 0-17 0,1 3 6 16,-1-5-2-16,2 4-3 0,2 1 14 0,1 1 3 16,0 0-10-16,1 2-4 0,-1-2-5 0,3 2 7 15,-1 1-4-15,1-2-12 0,-2 2 6 16,-12 0 7-16,10 0 7 0,-1 0-1 0,-3 0-2 15,-1 0 4-15,4 0-2 0,-14 13-13 16,9-11 16-16,4 3 4 0,-1-4-7 0,2 2-1 16,1 1-25-16,-2-4 28 0,-1 1-5 0,3 2-11 15,-2 0 19-15,2 5-10 0,-1-5 3 16,-1 0 5-16,1 1-10 0,-3 3 5 0,3-5 4 16,-4 5-25-16,4-2 23 0,-3-1 7 0,0 2-12 15,2-1-15-15,-2 1 19 0,3 1 0 0,-2-3-5 16,-2-2-2-16,3 1 13 0,3-1-5 0,-2 3-1 15,1-1-11-15,2-1 17 0,-1 2-8 16,8-5 2-16,-9 0-10 0,-2 0 11 16,1 0-15-16,-8 9 23 0,9-4-13 0,2 0-10 15,0 0 30-15,1 1-11 0,-2-2-13 0,-1-1 3 16,-1 3 6-16,10-6 12 0,-8 0-13 0,-9 24 6 16,7-16-23-16,1-5 12 0,1 3 13 15,-1 1-14-15,1-5 3 0,-1 3-14 0,0-1 12 16,-2 0 2-16,2 2-1 0,-3-2 14 0,8-1-3 15,-7 4-1-15,1-3 3 0,-1-1 2 0,1-1-6 16,3 4-11-16,0 2 2 0,-2-5 1 16,0 2 11-16,0 2-3 0,0-5-4 0,3 7-9 15,-2 0-3-15,-3 1-7 0,6-7 18 16,-6 6-9-16,5 2 14 0,-3-1 2 0,0 0-18 16,1-2 14-16,7 6 1 0,-6 0-2 0,-1-4-2 15,3 2 3-15,-2 1-8 0,2-2 6 0,-1 3 9 16,2-4-6-16,0 5-4 0,3-4-16 0,-3 7 24 15,3 0-9-15,-6 2 7 0,7 0 0 16,-1 2 3-16,0 0-8 0,-6 3-4 0,6 3-14 16,0-1 11-16,1-14 12 0,0 6-21 0,0 5 14 15,0 2 7-15,0-1-3 0,0 1-4 16,0 0-18-16,0-1 15 0,0-1-10 0,0 2 12 16,13 23 2-16,-12-26-18 0,0 5 11 0,4-4 16 15,-5-13-24-15,0 7 30 0,0 2-13 16,0 3 2-16,0 0-3 0,0 2-3 0,0-1 12 15,0-1-8-15,0 1-12 0,13 26 8 0,-13-39-4 16,0 6 7-16,0 5 3 0,0 0-4 16,0 2 2-16,0-2 1 0,0 0-6 0,0 0-15 15,0-2 14-15,0-2-6 0,0 2 4 16,0-2-9-16,13 15 9 0,-9-18 13 0,-2 0-20 16,0-5 11-16,-2-10 6 0,0 11-6 0,0 0 0 15,0-1-11-15,0 0 16 0,12 11-15 0,-9-11 17 16,-2 0-2-16,0 5-20 0,3-4 18 15,-1 4 4-15,-3-3-1 0,1 1-17 0,5 3 13 16,-2 0-8-16,-1-5 8 0,-2 3-12 0,2 7 17 16,-3-12-1-16,0 3-16 0,0 1 3 15,9 17 4-15,-7-15 14 0,1 1 7 0,-3-9-5 16,0 4-10-16,0 1-13 0,10 11-1 0,-5-7 21 16,4-3-7-16,-5-1-1 0,2-1-6 0,1 0 5 15,8-2 5-15,-5 2-6 0,3 1-12 16,0-1 13-16,-3 2-16 0,5-2 22 0,-3-4-9 15,3 5 10-15,2-7-2 0,-2 5-17 16,1-4 7-16,4-6 9 0,-5 6 7 0,8 0-8 16,0-2 0-16,0-3-14 0,-1-1 19 0,1 0-8 15,0 1-6-15,1-1 13 0,1 0-15 16,-13 0 14-16,5 0 9 0,6 0-17 0,1 0 17 16,-1 0-13-16,3 0 15 0,0 0-11 0,-2 0 0 15,22 10-3-15,-22-6 10 0,0 2 0 0,3 1-11 16,0-2 4-16,2 4-6 0,3-5-13 0,-5 2 22 15,4 1-8-15,-2-2 9 0,3-3-19 16,0 2 18-16,0-1-9 0,2 0-7 0,-2-1 14 16,-1 1-4-16,-15-3-7 0,7 0 14 15,5 0 2-15,1 0-21 0,3 0 4 0,-1 0 10 16,2 0-5-16,1 0-10 0,33 9 11 0,-32-7-5 16,-1-1-9-16,-1 2 15 0,1-2-6 0,-2 2 9 15,0-3-2-15,0 3-15 0,1 0 18 16,-1-2 2-16,1 0-13 0,-1-1 10 0,3 0-2 15,-16 0-3-15,6 0 15 0,5 0-19 16,4 0 7-16,38-11 1 0,-36 7-15 0,1-3 12 16,0 3-3-16,-1-2 2 0,1 1-9 0,-1-1 3 15,-1 1 4-15,4 0 13 0,-4 0-17 16,-1-1 8-16,1 1 9 0,-3 1-10 0,0 1 6 16,0 0-6-16,3 0-8 0,0 1 17 0,-4-1-18 15,4 0 10-15,-3 0-2 0,1 1-8 0,-1-4 15 16,0 5-11-16,0-1 5 0,-3 0 8 0,1 1 4 15,-1 0-1-15,0 0-13 0,-14 1-7 16,8 0 14-16,2 0-16 0,2 0-4 0,4 0 14 16,-2 0 1-16,-2 0-11 0,3 0-3 0,-2 0 13 15,1 0-2-15,-1 0 13 0,27 14-21 16,-27-9 0-16,-1 2 23 0,4-4-11 0,-2 0 9 16,-1 5-16-16,-1-1-6 0,0 0 12 0,0 1-6 15,1-1 13-15,-1 0-2 0,1 1-1 16,1-2-9-16,-3-1-5 0,3 1 15 0,-1-2-1 15,-2 0-12-15,3 0 18 0,0 1-17 0,0-1-9 16,-1 0 30-16,0 1-17 0,0-1 10 16,0 1-21-16,-1 1 16 0,5-1 7 0,-4 2-12 15,0-1-12-15,-2-1 18 0,5 1-20 16,-2-1 18-16,2 1 16 0,-2 1-22 0,-1 0 1 16,2-2 8-16,0 1-2 0,0 0 1 0,-1-3 0 15,-1 0-1-15,3 3 0 0,2-2 2 0,-3-1-20 16,3 1 9-16,-2-1 5 0,-3 0-7 0,1-2 11 15,-2 2 1-15,2-2 1 0,-3 1-6 16,-3 2 1-16,5-2 9 0,-1 3-12 0,0-1 4 16,2-1 5-16,-1 1 3 0,2-2 3 0,-3 2-2 15,2-3-10-15,2 0 1 0,-5-1 9 16,6 1 5-16,-19-1-19 0,8 0 12 0,1 0 3 16,3 0-7-16,1 0 13 0,0 0-28 0,1 0 5 15,25-13 31-15,-29 8-26 0,1 3 0 16,-1-1 19-16,3 0-12 0,-1 2-2 0,-1-3 12 15,-1-1 5-15,0 3-11 0,0-1-3 0,-1 0-10 16,0-1 8-16,1-1 1 0,-1 3-9 0,-1-1 24 16,3 0-6-16,-2-1-1 0,5 0-22 15,-3 0 28-15,3 0-27 0,-1 2 19 16,2-2-5-16,-1-3-21 0,-3 3 32 0,2-3 3 16,-1 0-30-16,-1 2-1 0,2-2 18 0,-5 1-20 15,7 2 13-15,-5-2-5 0,-2-2-2 0,-1 1 23 16,-1 3-5-16,1-3-1 0,1 3-8 15,0-2 26-15,-2-2-35 0,2 4 14 0,-3 1-12 16,5-1 24-16,-3 1-18 0,2-3-3 16,0 5 6-16,0-3 6 0,-11 4-18 0,3 0 14 15,5 0-5-15,-3 0 2 0,-1 0 24 0,2 0-35 16,-1 0 21-16,-2 0-5 0,-1 0-5 0,-3 0 9 16,9 15-23-16,-12-14 7 0,1 1-13 15,-3-1 41-15,1 1-12 0,0 0-15 0,0 1 33 16,-1-1-19-16,10 4-13 0,-2 3 13 15,2-1 38-15,-2-1-32 0,1 2 37 0,0 0-13 16,-1 1-30-16,1-2 16 0,0 1-16 0,0-1-4 16,-4 2 31-16,1-6-34 0,0 2 3 0,1 2 37 15,3 0-16-15,-5-1-8 0,-2-1 10 16,-3-2-15-16,4 0 17 0,-4 0-4 16,0-1 17-16,3 0 18 0,-3-2 11 0,4 0-6 15,9 2-20-15,2 0 27 0,-7-3-17 0,1 0 2 16,-5 0 13-16,4 0-44 0,3 0 22 0,19-11-5 15,-16 7-13-15,-2 0-33 0,1-2-30 16,-3-1 3-16,-5-4-158 0,-6 4 16 16,0-1-357-16,-4 8 2 0,-15-30 101 0,-7 15 21 15,-10 0 6-15,-6-1 52 0,-7 4 17 0,-6-2 33 16,-2 3-9-16,-2 1 52 0,4-3 9 0</inkml:trace>
  <inkml:trace contextRef="#ctx0" brushRef="#br1" timeOffset="-125072.2">11314 6953 506 0,'0'0'171'0,"0"0"-35"16,0 0 2-16,0 0-2 0,0 0-1 15,0 0 13-15,0 0-15 0,0-14-10 0,0 14 1 16,0 0-20-16,0 0-8 0,0 0 1 16,0 0 2-16,0 0 13 0,0 0-4 0,0 0-15 15,0 0 14-15,0 0-25 0,-26 22-1 0,26-12-10 16,0 6 7-16,0 6 7 0,0 2-3 16,0 3 11-16,0 2-6 0,-11 37-20 0,10-36-29 15,-2 5 13-15,1-4-1 0,0 3 9 0,2-4-13 16,-1 1-4-16,0-2 23 0,-1 1-29 15,2-5-9-15,-1-1 11 0,1-10 10 0,0 6-9 16,0-1 8-16,0 2-27 0,0 1 11 0,0 0 17 16,0-2-23-16,0 2-18 0,0 0 16 15,0-2 2-15,0-2 7 0,0-3-33 0,0 5 30 16,0-3-33-16,0-4 0 0,0 1 29 16,0-3-21-16,0-2-1 0,0-1-1 0,0-1 11 15,0-7-5-15,0 9 20 0,0-3-11 0,0-6-14 16,0 7 8-16,0-7-16 0,0 9-8 15,0-9-7-15,0 5-9 0,0-5-12 0,0 0 5 16,0 9-9-16,0-9-16 0,0 0-13 16,8 11-23-16,-8-11-13 0,0 0-20 0,-1 0-58 15,3 0 16-15,-2-2-72 0,3-1-73 0,-2 1-67 16,2-1 11-16,1 0 33 0,0-1 19 16,2-1 10-16,3-4 46 0</inkml:trace>
  <inkml:trace contextRef="#ctx0" brushRef="#br1" timeOffset="-124702.21">11408 7729 704 0,'4'-2'212'15,"-1"-4"-6"-15,1 3-7 0,0 1-8 0,0-1-19 16,-1 1 7-16,3 1-31 0,-4 1-11 16,4-1-2-16,-2-1-12 0,0 4 9 0,0-2-14 15,0 1-1-15,-4-1-12 0,0 0-3 0,9 10 26 16,-8-3-13-16,-1-3-16 0,0 3-15 15,0 1 12-15,0-1-10 0,0 0 6 0,0 7-10 16,-13 15-7-16,8-11-9 0,-3-1-7 16,0-3 9-16,0 1-17 0,-1-1 31 0,-1 0-13 15,0-3-9-15,-1 0-9 0,1 0 26 16,-3-1-15-16,4 0 6 0,-1-4-29 0,4 0 5 16,-3-1 21-16,2-2-25 0,-3-3 18 0,4 4-23 15,-1-3 14-15,2 2 9 0,-1-3-2 0,0 1-21 16,-1-1-1-16,7 0-2 0,0 0 7 15,-8 0-1-15,3 0-14 0,5 0-9 0,-11 0-42 16,3 0 4-16,8 0-103 0,-15-12-60 16,7 9-49-16,3 0 21 0,-1 1-300 0,-11-5 49 15,7 6 36-15,-2-2 30 0,3-1 10 0,2 3 23 16,1 1 39-16,0-2 25 0,0 1 17 16,2 0-40-16</inkml:trace>
  <inkml:trace contextRef="#ctx0" brushRef="#br1" timeOffset="-121566.4">9752 8749 486 0,'0'0'180'0,"0"-14"-74"0,0 14 48 15,0 0-4-15,0 0-9 0,0 0-13 16,0 0-3-16,0 0-8 0,0 0 5 0,0-15-10 15,0 15 15-15,0 0-3 0,0 0 8 16,0 0-20-16,0 0-3 0,0 0-3 0,0 0-8 16,0 0-1-16,0 0 17 0,0 0-18 0,0 0 14 15,-12 10-12-15,12-3-6 0,0 2 3 0,0 0 1 16,0 7-9-16,0 2 4 0,0 1-10 16,0 2 13-16,0 3-18 0,0-1-7 0,0 1-7 15,0-2-1-15,0-4 8 0,0 0-33 16,-7 17 5-16,5-23 7 0,2 0-2 0,-1-1-11 15,1-11-9-15,0 0-4 0,0 10-1 0,0-5-2 16,0-5 6-16,0 7 3 0,0-7 5 16,0 0-26-16,0 0 12 0,0 0-24 0,3 11 5 15,-2-13 28-15,0 2-3 0,2-2-3 16,-3-4-1-16,2 2-4 0,1-2 0 0,6-6-2 16,-5 1-27-16,2-4 1 0,2-2 1 15,2 2-2-15,-1 1 5 0,-1-4 1 0,3 1-1 16,-1 2 2-16,1 2-15 0,-2 2 9 0,-3 1-1 15,3 2 2-15,-5 2 8 0,1 2 1 0,-1 0-16 16,2 0 3-16,-2 3 1 0,0-1 2 16,-1 1 9-16,-3 1 2 0,0 0-2 0,0 0 2 15,8 0-2-15,-8 0 2 0,7 0 0 0,7 14-17 16,-12-12 2-16,2 4 30 0,-1 0-2 16,-1-1-1-16,-1 2-2 0,1 2 0 0,-2-2-12 15,0 1 10-15,0 3-10 0,0 3 0 16,-11 12 0-16,5-12 12 0,2-1-13 0,3-5 0 15,-3-1 1-15,2-3 0 0,2 0 0 0,-2 0-18 16,1-2 2-16,0-1 44 0,1-1-23 16,0-1 1-16,0-1-1 0,1-2 9 15,0-1-11-15,7-11 0 0,1-2-8 0,1-3-8 16,1 3 1-16,2 0 36 0,-2 0-19 16,1-1-4-16,-1 1 7 0,-1 2 16 15,0 4-4-15,0 2-35 0,-3 2 3 0,0-1 1 16,-2 2 1-16,1 3 0 0,-1 2-13 0,0-1 2 15,-1 1 3-15,0 2 2 0,2-1 30 0,-6 1 7 16,0 0-3-16,6 0-37 0,1 0 2 16,-7 0 2-16,9 0 2 0,12 18 1 0,-12-11 2 15,-1 0 0-15,0 0 23 0,-3-1-3 16,1 7 1-16,-1 0 32 0,3-1-3 0,-6 1-13 16,0 0-2-16,-2-4 2 0,0 2-8 15,0-2 9-15,0 2-1 0,0 2 3 0,0-3 12 16,-12 18-25-16,7-15 4 0,4-4-12 15,0 1 19-15,-1-2-18 0,2-1 8 16,-1-2-6-16,0-1-9 0,1 0 0 0,0 0-66 0,0-2-34 16,-3 0-41-16,3 1-21 0,-1-1-67 15,1-2 22-15,0 0-231 0,0 0-14 16,0 0 35-16,0 0 27 0,1 2 7 0,0-3 72 16,1 0 22-16,2-3 17 0,0 2-15 15</inkml:trace>
  <inkml:trace contextRef="#ctx0" brushRef="#br1" timeOffset="-120830.45">10445 8825 675 0,'2'-7'316'0,"-2"0"-32"0,2 0-2 0,-1 3 5 16,-1-1-25-16,0 1-62 0,0-1-6 0,0 1-14 15,-3 1-19-15,2-1-19 0,0 1-3 16,1 3-16-16,-7-7-12 0,5 4-13 0,-2 2 30 16,0 1-18-16,0 0-11 0,-1 1 1 0,1 1-18 15,-2 0 4-15,1 3 5 0,-7 4-14 16,1 1-19-16,2 4 11 0,-1-1-20 0,1-2 8 16,1 4-11-16,2 3-10 0,-3 0 0 0,5 0 2 15,1 0-9-15,2-3-9 0,0-4 15 0,1-11-15 16,0 12 6-16,0 1-20 0,15 13 4 15,-11-17 10-15,1-3 5 0,1-2-9 0,1-1-8 16,0 0 0-16,0-2 4 0,-1-1 0 0,-6 0 3 16,8 0-40-16,5 0 28 0,15-14-3 15,-15 7-19-15,-2-1 4 0,-1 2 16 16,-5-1-3-16,1 2 3 0,-3-1 3 0,1-1-30 16,-1 3 19-16,-2-2 15 0,0-1-6 0,-1 2 10 15,0 5-12-15,0 0-1 0,0-8-23 0,0-1 32 16,0 9-15-16,0-9 12 0,0 2-15 15,0-2 34-15,0 9-15 0,0-10-7 0,0 3-11 16,0 7 37-16,0-6-24 0,0 6 18 0,0-9-14 16,0 9-3-16,0-7 13 0,0 7-6 15,0 0-1-15,0-8-24 0,0 8 22 0,0 0-4 16,-7-6 2-16,8 9-9 0,0 1 18 16,1 2-12-16,-1-1 14 0,0 2-17 0,3 11 13 15,1 1 8-15,0 0 6 0,-1 4 0 0,0-2 2 16,1 0 24-16,-1 2 1 0,2-1-16 15,-2 2 4-15,0-1 4 0,1 1 15 0,-5 1 2 16,1-2-3-16,1 4-4 0,-2-7 5 16,0-8 3-16,0 6-21 0,0 1 12 0,-12 24-5 15,7-23 20-15,-1 1-28 0,-1-3 19 16,1 1-12-16,-2-2 15 0,-2 0-22 0,0-1-4 16,-2-2-9-16,1 0 0 0,-2-1 5 0,1-2-19 15,1 0 2-15,-2-4-12 0,3 0 10 0,1-2 14 16,2-2-23-16,1 0-23 0,-2-1-24 15,2 0-41-15,0-1-52 0,0-1 11 0,0 0-118 16,-2 0-41-16,-1 0-78 0,-13-17 33 16,10 8-245-16,3 2 40 0,-1 1 50 0,5-1 36 15,3 1 50-15,0-1-7 0,-1 1 67 0,2-1 9 16,-2-1 37-16,3 8 13 0,0-12 8 16</inkml:trace>
  <inkml:trace contextRef="#ctx0" brushRef="#br1" timeOffset="-119954.49">10768 8929 676 0,'1'-7'302'0,"1"2"-33"0,-2 0 0 0,1 0-14 16,2 1-29-16,-3 0-19 0,1-1 14 16,-1 1-37-16,0 0-12 0,0 0-16 0,0 3-12 15,0-3-10-15,0 3-13 0,-3 0 20 0,2 1 1 16,-3 1-18-16,-1-1-5 0,1 5 19 16,-1-3-24-16,0 1-26 0,-4 6 11 15,-1-1-14-15,4 0-4 0,-1-1-6 0,3-2 6 16,2 2-6-16,-1 2-18 0,-1 6 0 0,1-4-10 15,3-11-14-15,0 11-10 0,0-1 10 0,0-2-1 16,0 1-13-16,13 16 11 0,-10-13-7 16,1-2 1-16,1-1-6 0,-4 0-1 15,2-2-15-15,1-1-2 0,-3 0 11 0,1 0 4 16,0-2-1-16,-1 3-2 0,0 0 4 0,1-3-5 16,-1 3-4-16,-1 0-4 0,0-7-9 15,0 5 9-15,0-5-6 0,-14 27-10 0,5-13-22 16,-1-3 23-16,0-1-10 0,2-2-18 0,-3 2 4 15,2-3 2-15,-1-3 4 0,3-1-49 16,0 0-46-16,1-2-31 0,-2 0-26 0,8-1-33 16,0 0 18-16,-7 0-195 0,7 0-96 15,-8 0 61-15,8 0-5 0,-11-13 85 0,11 9 11 16,0 2 6-16,2-4 29 0,0 2 37 0,1-2-6 16</inkml:trace>
  <inkml:trace contextRef="#ctx0" brushRef="#br1" timeOffset="-119679.52">10865 9014 448 0,'3'0'464'0,"1"-2"-117"16,-2 2-54-16,1 0 13 0,2 2-30 16,-4-2-34-16,4 3 0 0,-1 2-20 0,-3 1-14 15,7 9-12-15,-7-2-7 0,3 3-15 16,-1 2-26-16,-1 1-25 0,0 3-12 0,-2-9-3 15,0-6-4-15,0 3-18 0,0 0-9 0,0 6 10 16,0-1-23-16,0-3-13 0,0-1-25 16,0-1-35-16,0-3 3 0,0-7-69 0,0 8-36 15,-11 2-45-15,10-9-42 0,-3-1-13 0,3-1 18 16,1-2-169-16,-1 0-55 0,1 0-12 0,0-4 56 16,0 2 32-16,1-2 23 0,2-12 24 15,-3 8-38-15,0-4 27 0</inkml:trace>
  <inkml:trace contextRef="#ctx0" brushRef="#br1" timeOffset="-119511.52">10937 8831 247 0,'0'-5'411'0,"0"-1"-81"0,0 3-32 16,0-2-48-16,0 2-36 0,1 0-5 0,1-2-18 16,-1 4-26-16,0-2 8 0,-1 1-34 15,0 1-22-15,1 1-68 0,1-1-45 0,-1-1-52 16,3 4-68-16,-3-4 10 0,0 2-278 15,3 2 24-15,-1-1 25 0,-1 2 27 0,2-1 13 16,0-1-34-16</inkml:trace>
  <inkml:trace contextRef="#ctx0" brushRef="#br1" timeOffset="-119010.55">11088 8921 539 0,'1'5'349'0,"2"-1"-21"15,-2 2-31-15,2-3-9 0,-1 1-33 0,-1 1-6 0,3 1-32 16,-4-1-31-16,3 4-20 0,-3-1 40 16,3 10 1-16,0 2-30 0,-3-6-7 15,0-14-1-15,0 12-38 0,0-2 6 0,0-1-17 16,0 1-5-16,0-1-12 0,0-1-8 0,0-1 3 16,0 0-19-16,0 0-14 0,0-7 2 15,0 8-8-15,0 0-5 0,0-8-14 0,0 9 4 16,0-9 10-16,0 7-5 0,0-7 0 0,0 0-7 15,0 0 1-15,0 10-4 0,4-13-8 16,9-4 9-16,-2-4-10 0,2-1-14 0,1 0 4 16,-1-2-7-16,-2 0-6 0,2 1 2 15,-3-1-2-15,1-3-4 0,0 7 13 0,-2 0-10 16,-1 2-1-16,-2 3 9 0,-1-1-14 0,-2 2-6 16,-1 1 26-16,2 2-3 0,-3-2-14 0,2 0 11 15,0 3-8-15,-3 0-3 0,0 0-18 0,0 0 17 16,6 0-3-16,5 15 6 0,-8-10-7 15,6 8-1-15,-4-3-2 0,0 0 13 0,-2-1-8 16,2 7-1-16,-3-4-4 0,1 1 13 16,-2-2-3-16,1-1 3 0,-1-1-20 0,0 0 24 15,-1-2-11-15,0-1-3 0,0-6 0 16,0 8-18-16,0-1-3 0,0 0-36 0,0-7-11 16,0 9 8-16,0 0-94 0,0-1-23 15,0-8-14-15,0 8-44 0,0 0-32 0,0-8 25 16,0 7-231-16,0-7 1 0,0 8 52 0,0-8 32 15,0 0-16-15,0 7 58 0,0-7 32 16,0 0 49-16,5 13-56 0</inkml:trace>
  <inkml:trace contextRef="#ctx0" brushRef="#br1" timeOffset="-118196.6">11641 8887 981 0,'2'-4'338'0,"0"-3"-9"0,-2 2-29 16,3-1-39-16,-1 2-23 0,-3 0-27 0,1-2 13 15,0-1-31-15,0 2-13 0,0 1-16 0,0 4-33 16,0 0-26-16,0 0 2 0,-9-15-2 16,5 14 14-16,-1 0-22 0,1 0 10 15,-1-1-12-15,-1 4-18 0,-1-2 1 0,2 0 8 16,5 0-5-16,-21 9-16 0,8-2 0 0,-1-1-4 16,1 2 10-16,0 3 5 0,4 1-7 15,-1 2-8-15,0 2 8 0,1-1-26 0,1 5 6 16,2-4-4-16,-2 2-1 0,3 0-12 0,-1 3 10 15,6-1-16-15,0-1 7 0,0-8 1 0,0 1-12 16,0 7 5-16,0-1-19 0,15 18 20 16,-9-21-23-16,2 0 15 0,0-1-2 0,3-1-9 15,1 1 6-15,-1-4-6 0,3-1-5 16,-2 1 6-16,2-4-16 0,0 1-2 0,1-2 8 16,-3-4-14-16,-1 1 1 0,-1 0-21 0,-2-2-29 15,-8 0 23-15,9 0-3 0,4 0 3 16,15-15 16-16,-13 10 2 0,-1-1-12 0,-1-1 8 15,-5-1-2-15,3-2 2 0,1 0 16 0,-2 1-13 16,-1-8 8-16,-1 5-11 0,-2-2 38 0,-1 4 3 16,-1-4-11-16,1 1-1 0,-1 4 9 15,-3 0 12-15,2 0 15 0,-2 3-19 0,-1 6 19 16,0 0 13-16,0-9-8 0,0 2 21 16,0 7-5-16,0-9-6 0,0 1-12 0,0 8 2 15,0-9-3-15,0 9 2 0,0-9-10 16,-13-4 3-16,11 9-11 0,-1 0 4 0,-1 0-1 15,-1 0-3-15,3 2 7 0,-2 0-11 16,-1 0-12-16,0 1 14 0,1 1-13 0,-1 0-6 0,5 0 13 16,0 0-2-16,-26 11 1 0,17-4-10 15,1 0-1-15,-3 2 10 0,2 1-2 0,-1 1-1 16,0 1-1-16,1 0 8 0,0 0-11 0,1 1 21 16,0 1-24-16,2 1 7 0,-2-1 13 15,4-4-15-15,2-1-2 0,-3 0 0 0,1-2-9 16,0 0 11-16,2-2 2 0,0 1-7 15,0-2-19-15,-1 1-9 0,2-2-22 0,-2 2-28 16,3-3-50-16,-2 3 11 0,2-3-88 0,-3 2-58 16,1-2-61-16,-1-1 29 0,1 2-305 15,-1 0 102-15,-1-3 31 0,3 1 27 0,1-1 33 16,0 0 8-16,-7 0 45 0,7 0 61 0,-7 0-5 16,-1 0 46-16,8 0-34 0</inkml:trace>
  <inkml:trace contextRef="#ctx0" brushRef="#br1" timeOffset="-115595.77">12449 9149 722 0,'0'0'256'0,"0"0"-24"0,0 0-7 16,0 0 5-16,0 0-11 0,0 0-33 0,0 0 11 15,0 0-16-15,0 0-1 0,0 0-20 16,0 0 28-16,0 0-11 0,0 0-12 0,0 0 26 15,0 0-15-15,0-16-7 0,-5 16-2 16,-1 1 0-16,-2-1-5 0,-5 0-29 0,2 0 7 16,-2 0-8-16,3 0-1 0,-2 0-7 0,2 0-15 15,-3 0 7-15,0 0-11 0,2 0-4 16,-9-5-6-16,9 3-24 0,6-2-5 0,-1 3 8 16,-1 0-21-16,1 0-1 0,1-1-13 0,0 0-1 15,-2 1-19-15,5 1 2 0,-3-1-38 16,0 1-22-16,-2 0-29 0,7 0-59 0,0 0 13 15,0 0-118-15,-9 0-19 0,9 0-39 0,-6 0 26 16,-7 9-282-16,12-5 50 0,1-2 4 16,0 1 70-16,0-2 22 0,1 0 59 0,2 4-1 15,3-5 38-15,-2 0 8 0,1 1 4 0</inkml:trace>
  <inkml:trace contextRef="#ctx0" brushRef="#br1" timeOffset="-114762.81">12662 9342 661 0,'1'2'295'0,"0"0"-12"0,1 1-16 0,-2-1 8 15,0-2-30-15,1 0-14 0,0 0-28 0,0 0-31 16,1-2 4-16,-1-1-19 0,3 0 5 16,-2-1-5-16,-1 0-20 0,3-1-28 0,3-10 12 15,-1 0-27-15,-1 0 25 0,3-2-8 0,-2 0-15 16,-1-5-13-16,1 3 8 0,-4-1-22 16,3-3 2-16,0-4-1 0,-1 1-7 0,-4 10-9 15,0-3 4-15,0-3-10 0,10-25 2 16,-6 23-7-16,0 2 9 0,-1 4 6 0,2 0-32 15,-2-3 8-15,-1 8 3 0,2 5 5 0,-4-1-2 16,1 4 1-16,0-1-8 0,-1 2-22 0,0 0-3 16,2 3 11-16,-2-2-10 0,0 3 8 15,2 0-10-15,-1 0 0 0,-1 0 17 0,3 3-21 16,0-1 6-16,-3 3-5 0,2-1-11 16,-1 3 20-16,7 11 6 0,-3-1-20 0,-1 1 22 15,1-1-5-15,0-1-5 0,-1 2-8 16,1-1 5-16,0-1-1 0,-1-3 1 0,-1-3-1 15,-1 0-9-15,-1-4 2 0,3 0-2 16,-2-2 2-16,2-2 0 0,2 0 9 0,-2 1 8 16,-4-3-10-16,0 0-12 0,7 0 1 15,4 0 12-15,12-21-6 0,-11 12 0 0,-3 1-11 16,2-3 8-16,-5 4 11 0,0-5-2 0,1 1 2 16,-1-3-5-16,0-2-10 0,-3-3 11 15,1 8 5-15,0 1-22 0,-1 1 7 0,0-9-3 16,0 5 1-16,0 0 14 0,-1 4-2 15,0-1-5-15,0 3 1 0,0 2 11 0,-1-1-11 16,2-1-9-16,-2 3 5 0,1-1-4 0,0 3-5 16,-1-1 11-16,-1-3-13 0,2 5 24 15,0 0-16-15,-2 1 14 0,3 0-14 0,-3 0 16 16,0 0-16-16,0 0 7 0,0 0 2 0,2 13-8 16,0-6 8-16,-2 2 12 0,5 10 2 15,-4 3 10-15,-1-11 9 0,0 3-4 0,0 8-1 16,0 0 1-16,0-2-4 0,10 26 4 0,-8-21-5 15,-2-3 8-15,0 2-9 0,0-3-16 16,2 0 8-16,-1 0 9 0,-1-14-3 0,0 3-8 16,0 1-11-16,0 0 7 0,0 0-13 0,0-2 3 15,0 1-16-15,0-2-2 0,0 0-34 16,0-1-16-16,0-7-29 0,0 9 9 0,0-2-75 16,0-7-30-16,0 10-21 0,0-10-57 15,0 9 25-15,0-9-185 0,0 8-73 16,0-8 58-16,0 0 35 0,0 0 16 0,0 6 24 15,0-6 25-15,0 0-6 0,0 0 59 0,0 0-8 16,16 9 2-16</inkml:trace>
  <inkml:trace contextRef="#ctx0" brushRef="#br1" timeOffset="-113953.86">13365 8848 272 0,'2'-2'360'0,"0"-1"-49"0,-1-3-25 16,2 4-39-16,-2-2-35 0,-1 3-20 0,1 0-6 16,0 1 5-16,2 0-25 0,1 1-15 0,-4-1-5 15,2 5 31-15,-1-3-34 0,1 5-14 16,-2-1-13-16,0 2 13 0,0-1-7 0,1 15 18 15,0 1-17-15,-1-12-6 0,0 5-6 0,0 4-27 16,0 0 23-16,0 4-5 0,0-3-8 16,-14 26-24-16,9-27 6 0,1-2-17 0,-1 2 22 15,0-3-8-15,-2 3-32 0,3-5-11 16,-3 0 18-16,1-5-24 0,2 0 24 0,0-2-8 16,3-2-9-16,-4-1 2 0,4-2-15 0,1 3 9 15,-2-4 0-15,1 0-5 0,0 2-3 16,1-3-1-16,0-1-13 0,2-1 0 0,0-2 11 15,1 0-12-15,1-1-21 0,6-7 11 16,1 0-11-16,-1-2 9 0,0-5-8 0,-2 2-5 16,6-1-8-16,-1-1 3 0,1 0-1 0,-2 0-14 15,3 1 15-15,-1-3-7 0,0 6 17 16,0-2 8-16,-3 5-32 0,3-4 41 0,-2 4-7 16,-3 0 8-16,3 1-9 0,-6 0 11 15,1 3-33-15,0 2 22 0,-5 2-3 0,1-1-13 16,2-1 8-16,-3 3 19 0,0 0 13 0,2 0 6 15,-3-3-13-15,1 1-9 0,1 1 12 0,0 1-14 16,-2 0 8-16,0-4 5 0,2 5-11 16,-3 0 30-16,0-2-20 0,1 0 5 0,0 3-5 15,2-1 7-15,-3 0-18 0,0 1 19 16,-3 1 15-16,1-1-5 0,0 1 6 0,-1 2 6 16,0-1-5-16,-1-1-21 0,0 0 16 0,-1 2 11 15,-6 8-1-15,-3-4-21 0,3 3 5 16,-3-2 5-16,3 2 3 0,-1 3-16 0,5-5-1 15,-1-1 8-15,0 5 6 0,-2-1 2 0,4-2-6 16,1 0 8-16,-1 0-12 0,4-1 5 16,-2 1 1-16,-2 4 6 0,4-1-11 0,1-1 9 15,-1-2-8-15,2-9 8 0,0 9 8 0,0 3-3 16,16 9-16-16,-7-10 19 0,-2 3-8 0,4-3-15 16,-2-1-4-16,-1-1 4 0,-2-4-2 0,-2 2 2 15,3-2 8-15,-3 2-16 0,1-3-9 16,-2-1 5-16,1 1 1 0,0 1-25 0,0-1-7 15,-1 0-34-15,0 0-18 0,-2 0-62 16,4-2 12-16,-2 2-104 0,-1-2-78 0,0 0 26 16,-2 1-258-16,2-1-2 0,0 1 51 0,1-3 53 15,-1 3 42-15,3-1-5 0,-3-2 76 16,1 1 46-16,1-1-32 0,-4 0-2 0,0 0 53 16</inkml:trace>
  <inkml:trace contextRef="#ctx0" brushRef="#br1" timeOffset="-112787.93">13899 9038 654 0,'0'0'361'0,"0"0"-76"15,0 0-3-15,0-16-22 0,0 16-39 0,0 0-46 16,8-19 8-16,-8 19-29 0,2 0-5 0,-2 1-10 16,3 5-20-16,-3-2 9 0,0 3-23 15,1-3 11-15,0 3-11 0,1 1-10 16,-2 1-10-16,2 11-7 0,1-7-7 0,-2 1-7 15,-1 5-7-15,2-6 11 0,-1-3-1 16,-1-4-17-16,0 0-5 0,0 2-5 0,1-4 9 16,-1 1-14-16,0-3-10 0,0 2 22 15,1-2-11-15,-1-1 11 0,0 1 0 16,0-1-13-16,0-1-14 0,0-1-14 0,0-2 11 16,0 1 7-16,0-3-11 0,2 1 11 0,-1-2-22 15,-1-1 13-15,7-8 0 0,0-1 3 0,-1 0-1 16,1-1-2-16,4 2-7 0,-3 2 2 0,1 3-13 15,-3 0-10-15,1 3 23 0,-1 4-11 16,-2-4-12-16,1 4-4 0,-1 1 23 0,0 0-12 16,-4 2 8-16,0 0 4 0,0 0-11 15,18 13 4-15,-15-9 10 0,0 3-23 0,1-3 20 16,-4 3-9-16,8 7 5 0,-4-3-2 0,-1-1-9 16,1-2 10-16,-4-1 17 0,2-2-2 0,0 1-32 15,-2-2 30-15,2-1-9 0,-2 1 14 16,2-3-1-16,-1 1-2 0,-1 1-12 0,0-2 25 15,1 1 5-15,1-2-14 0,-2 0-1 0,0 0-2 16,0 0-7-16,0 0-4 0,11-16-16 16,-7 11 19-16,3-8-1 0,1 2-8 0,1-1 23 15,0 2-13-15,-4 2-2 0,2 1-6 0,-2 1-13 16,-1 2 12-16,0 0-2 0,-1 2 8 16,1 1-7-16,-1-1-28 0,0 2 28 0,-3 0-8 15,0 0 5-15,0 0-14 0,12 11 18 16,-11-3 3-16,3-5 4 0,-3 4-27 0,4 12 25 15,-1-3-3-15,3 1 16 0,-3-1-26 0,-3-3 12 16,4 3 11-16,0-3-22 0,-1-3-9 16,-3 1 20-16,2-3 6 0,-2 1 6 0,-1-1-24 15,0-1 1-15,0-1-83 0,1-1 2 0,-1 0-35 16,0 0-58-16,0-5-13 0,0 0 17 16,0 0-203-16,0 0-95 0,0 0 11 0,0 7 65 15,0-7-11-15,0 0 93 0,0 0 1 16,11 6 25-16,-8-8-29 0,4 1 51 0</inkml:trace>
  <inkml:trace contextRef="#ctx0" brushRef="#br1" timeOffset="-112154.97">14455 9075 418 0,'3'-7'358'0,"2"-11"-36"0,0 6 13 16,-4 2-48-16,2-1 4 0,0 2-43 0,-2 1-15 15,0 2-27-15,0-1 22 0,1 2 5 16,-1-1-11-16,-1 2-20 0,0 4-10 0,0 0-21 16,0 0-12-16,0-8-17 0,0 8-3 0,0 0-19 15,0-7-5-15,0 7-30 0,-13-7 10 16,8 8-14-16,0 2-15 0,0-2-1 0,-4 10-16 16,0 0 7-16,-1 5-12 0,-1-2-10 0,0 1-5 15,2-2 12-15,3 3-22 0,3 1 7 16,0-4 3-16,1-1-1 0,2-1-11 15,0-11 11-15,0 8-4 0,0 1-14 0,0-2-7 16,12 7-18-16,-9-12-2 0,2 3-4 0,0-3-24 16,1 0 14-16,-1-1-30 0,0 1 13 0,0-1 6 15,-5-1-7-15,8 0 3 0,1 0 4 16,11-14 4-16,-12 11 3 0,-2-3 5 0,-2-1 11 16,0 2-17-16,0-1 4 0,-2 1 2 15,1-1-2-15,2-10 11 0,-5 16-1 0,0-11 29 16,0 0-5-16,0 1-1 0,0 0 8 0,0 3 14 15,0 7-29-15,0-10 10 0,0 10 5 16,0-8-20-16,0 0 16 0,0 8-22 0,0 0 10 16,0 0 7-16,0 0 7 0,10-11-30 15,-10 11 28-15,4 2-6 0,-4 5 14 0,3-1-5 16,-1-1-6-16,2 15-9 0,0-2 1 0,-2 2-7 16,-1 0 3-16,1 1 1 0,-1 0 9 0,-1 3-7 15,0-2 34-15,3-1-12 0,-3-11 17 16,0 6-4-16,0 5 24 0,0 1 6 0,0 1-2 15,0-1-18-15,0-2-15 0,0 2 18 0,0-2-2 16,-11 24-9-16,6-26-12 0,-1-1 11 16,-1-1-13-16,1-1 6 0,-3 0-26 0,0-2 13 15,4-5 0-15,-7 5-35 0,0-6-18 16,0 2 5-16,3-1-69 0,-2-6-15 0,2 1-45 16,-1-2-53-16,2-1 22 0,8 0-318 0,-8 0 20 15,8 0 47-15,-9 0 49 0,3 0 1 0,6 0 9 16,-13-12 50-16,12 8 58 0,4 2 3 15,-2-2 18-15</inkml:trace>
  <inkml:trace contextRef="#ctx0" brushRef="#br1" timeOffset="-111697.99">14917 9032 882 0,'-3'-4'347'16,"2"-2"3"-16,0 2-38 0,1 0-39 0,-4-2-16 15,1 2 1-15,1-1-39 0,-1 2-9 0,1-1-5 16,-4 1-13-16,2 1-7 0,-3 1-31 16,2 1-3-16,0 0-3 0,-3-1-19 0,1 1-7 15,-14 12 2-15,6-5-6 0,2 3-27 0,-1 5-18 16,1-1-1-16,1 2 2 0,1 1-9 16,0 3-22-16,-1-1 18 0,3 5-8 0,0-2-13 15,3-3-14-15,-3 5 11 0,8-2-15 16,-5-2 9-16,5-2-21 0,-1 2-11 0,2-4 17 15,0-16-30-15,0 14-19 0,0-2-6 0,19 13-10 16,-9-15 5-16,5-5-87 0,1 1-36 0,-1-5-52 16,-9-1-12-16,9 0 25 0,2 0-170 0,3 0-83 15,19-12 6-15,-21 7 44 0,4-2 25 16,-3 0 4-16,-1-3 35 0,-2 3 41 16,1 0 20-16,-3-1 26 0</inkml:trace>
  <inkml:trace contextRef="#ctx0" brushRef="#br1" timeOffset="-111258.02">15095 9213 707 0,'2'-5'388'15,"-1"1"-54"-15,2-2-13 0,-2 2-43 0,2-1 24 16,-1 2-20-16,-2-3-27 0,2 2-30 0,-2 1-15 16,0-1-20-16,0 0-23 0,0 1-16 0,-2 2-25 15,-4 1 1-15,2 0 1 0,-1 1-21 16,1 1-25-16,-1 1-2 0,1 1 1 15,-7 4-7-15,-1 2 11 0,2 1-5 0,-1 2-17 16,2-2 0-16,2 3-17 0,1-5-4 0,2 1-2 16,0-3 15-16,4 1-25 0,0-2 13 0,0-6-21 15,0 0 12-15,0 8-9 0,10 3-4 16,-3-8-17-16,-2 0 13 0,1 0-22 0,-2-3-3 16,6 1 6-16,-3 0-19 0,-7-1-13 0,6 0 3 15,6 0 21-15,2 0-11 0,10-15-2 16,-14 12 4-16,-1-1 14 0,0-2-6 0,-5 3 2 15,0-2-5-15,5-6 11 0,-4 1 11 16,-4 1-3-16,2-1-5 0,2 2 9 16,-5-1 22-16,0 9-5 0,0-8-7 0,0 8 11 15,0-10-2-15,-12-12 1 0,7 11-11 0,1 5-4 16,-1-1-2-16,1 2 6 0,-1 1-10 0,3 1-12 16,-3-3-6-16,1 5-64 0,1-2 5 15,-1-1-124-15,-1 2-74 0,1 0 26 0,4 2-309 16,0 0 40-16,0 0 39 0,-10 0 35 15,10 0 29-15,-6 0 26 0,6 0 75 0,0 0 18 16,0 0 1-16,-13 11 20 0</inkml:trace>
  <inkml:trace contextRef="#ctx0" brushRef="#br1" timeOffset="-110684.06">15426 9096 732 0,'0'-6'285'0,"1"3"-37"16,-1-1-43-16,-1 0-19 0,-1 1-15 15,1 2 3-15,0 0-20 0,-2-1 13 0,1-1-1 16,0 3-23-16,-4 0-4 0,5 1 10 16,-2 1-14-16,-1 1 5 0,2 0-15 0,-2-2-13 15,0 3-11-15,0-1 32 0,2 1-25 0,-2 2-12 16,2-4-17-16,-1 3-20 0,2-1 27 0,-1 3-17 15,1-3-12-15,1 3-15 0,0-7-4 16,0 0-3-16,0 8-1 0,15 16 14 0,-7-13-21 16,1 0 4-16,2-1-20 0,-4-3 24 15,1-1-1-15,-2 0-9 0,-1 0-7 0,1-4-20 16,-2 6 29-16,1-4-7 0,-2 1-2 16,0-2-28-16,0 3 2 0,-1-2 18 0,-1 3 11 15,0-2-9-15,-1 3-2 0,0-3 31 16,0 2-9-16,0 0-9 0,0-7 25 0,0 0-13 15,0 8 3-15,0-1-22 0,0-7 17 0,0 10 7 16,0-3-15-16,-10 6-6 0,7-8-10 0,2-2-23 16,-3 2 1-16,2-2-109 0,-1 0-43 15,-3-1-57-15,2-2 24 0,-1 2-330 16,0-1 56-16,-2 1 40 0,0-2 26 0,7 0 10 16,0 0 20-16,-7 0 50 0,7 0 51 0,-9 0 4 15,-5-13-33-15</inkml:trace>
  <inkml:trace contextRef="#ctx0" brushRef="#br1" timeOffset="-109480.14">15922 9047 855 0,'0'0'311'0,"0"-15"-57"0,0 15 8 16,0 0-28-16,0-14-33 0,20-4-27 16,-22 14-7-16,-2 0 9 0,1 1-15 0,0-1-32 15,0 0 31-15,-2-1-16 0,-2 4 1 0,-4-8-28 16,-1 7-2-16,3-4 10 0,-2 3-5 15,2 2-4-15,-7-3 1 0,1 2-21 0,2 2-3 16,3 0-21-16,-1 0-11 0,-2 0 12 16,-15 13 6-16,10-8-10 0,4 5 0 0,0 1-12 15,2 3 18-15,-2 0-12 0,3 3 6 0,0 1-9 16,3 2 3-16,-3 3 7 0,6-1-26 0,0 5 10 16,4-2-7-16,1-13-8 0,0 6 3 0,11 25-11 15,-2-21-3-15,1 0 1 0,2-2 4 16,1 1-8-16,3-4-10 0,-3 1 6 0,6-5-13 15,0 2 13-15,1-3 3 0,0-4-8 16,-2-1-2-16,3-4-20 0,-2 0 0 16,0 2 0-16,-8-5-9 0,5 0-18 0,3 0-1 15,19-14 2-15,-17 4 4 0,-2 0-19 0,0 2 33 16,-5-4-24-16,1 1 8 0,-4-2 15 0,-1 0-2 16,-8-1 11-16,6-4-2 0,-4 3-5 15,0 1 3-15,-4 2 6 0,3 1 2 0,-3 11 0 16,0-9 14-16,0 0 14 0,0 1-7 0,0-4-11 15,-12-11 1-15,9 15 0 0,-1 4 19 16,1-3-3-16,-4 0-20 0,2 4-9 0,0 2 21 16,0 1 1-16,-2 0-9 0,1 0-3 0,6 0-1 15,-13 0 10-15,0 0-18 0,-13 16 13 16,10-7-6-16,5-2-4 0,-4 1-1 0,4 2-6 16,0-2 14-16,-1 2-14 0,5-2-11 15,0-1-34-15,2-1-16 0,2-1 5 16,-1 1-73-16,1-2-53 0,0 1-58 0,1-2-53 15,-1 2 29-15,2-3 26 0,1 1 21 0,-3 1-239 16,3-1 20-16,-2 0 21 0,1-2 60 16,1-1 26-16,0 0 48 0,0 0 23 0,0 0 0 15,0 7 9-15</inkml:trace>
  <inkml:trace contextRef="#ctx0" brushRef="#br1" timeOffset="-108782.17">17423 9268 699 0,'2'0'264'0,"1"0"-24"16,-1 0-18-16,1 0-18 0,-2-1 8 0,2 1-5 15,-2-1-37-15,0 1 4 0,1 0 9 0,-2-2-29 16,2 2-30-16,-2 0 25 0,-2-2-20 0,2 2 2 15,-3-1-15-15,2 0 42 0,-4-2-22 16,5 3-1-16,0 0-10 0,-17-4-38 16,-2 0 2-16,0-1-1 0,-1 4 3 0,-3-3-14 15,1 1-27-15,-5 0-17 0,7-1-18 0,-1 3-3 16,2-1-89-16,2 1-35 0,-1 1-35 16,5 0-27-16,13 0 17 0,-11 0-171 0,3 0-121 15,-1 0 51-15,9 0 27 0,-8 0 28 0,8 0-36 16,-14 11 52-16,14-7 67 0,2-1-20 15</inkml:trace>
  <inkml:trace contextRef="#ctx0" brushRef="#br1" timeOffset="-108523.16">17377 9425 1067 0,'0'5'347'0,"2"-5"-10"16,-2 0-40-16,-1 0-36 0,0 0 13 16,-2 1-56-16,-1-1 7 0,0-1-30 0,-1 1-19 15,-1 0-27-15,-2 1-13 0,-1-1-14 0,0 0-13 16,-5 0-34-16,-1 0-8 0,-4 0-60 16,2 0-42-16,2 0-52 0,-1 0-61 0,4 0 13 15,0 0-358-15,1 0 34 0,2 0 32 0,0 0 70 16,1 0 26-16,1 0 50 0,7 0-2 15,-9 0-44-15,1 0 52 0</inkml:trace>
  <inkml:trace contextRef="#ctx0" brushRef="#br1" timeOffset="-107280.27">17857 9065 257 0,'-1'-7'378'16,"1"3"-45"-16,0 0-29 0,0 1-41 0,0-1-2 15,0 1-18-15,0 1-44 0,0-3-35 0,-1 4 8 16,1-2-27-16,-2 2-15 0,5 1 34 16,-3 1-44-16,0-1 3 0,1 3-13 0,2 3 33 15,-3-1-21-15,3 2-5 0,0 11 1 16,1 0 8-16,-2-3-7 0,1 5-25 0,2-2 10 15,-2-6-31-15,-1 6 8 0,-2-3-8 16,2-3-2-16,-2-1 13 0,0-4-21 0,0 4-16 16,0-1 10-16,0-1-23 0,-12 9 7 0,10-9-5 15,-1-2-16-15,2-3 2 0,-2 2 15 16,1-2-15-16,1 1-11 0,-2 0 11 0,2 0 5 16,-2-2-9-16,0 1 4 0,1-1 2 0,2-2 2 15,-1 1-24-15,-3-1 15 0,4 0 5 16,-3-1-11-16,2-1 6 0,1-2 9 0,-1 0-3 15,3-1-1-15,1 0-23 0,-1-3 10 0,3-11-8 16,2 2 7-16,2-7-3 0,2 2 3 16,1 1-17-16,-2 0 22 0,5-4-13 15,-2 0 0-15,3 4 3 0,-1 0 1 0,-1 1 0 16,1 1-5-16,-1 4-8 0,-1 1 11 16,-1 4-4-16,3-1-4 0,-6 4 11 0,0 2-3 15,-1 3 3-15,1-2-16 0,-9 3-3 0,0 0 6 16,7 0 8-16,2 0 1 0,1 13 8 15,2-2-1-15,-2 0-9 0,-1 3-7 0,-2-1 13 16,-1 2 3-16,-2-3-7 0,-1-1-15 0,0-1 11 16,-3 1-4-16,1-2 0 0,-1-2-4 15,0 2 11-15,0-9 4 0,0 7-22 0,0 0 28 16,0-7-4-16,0 8 5 0,0 0 8 0,0-8-11 16,0 6 5-16,0-6 5 0,-11 15-4 15,11-13-1-15,0-4 1 0,1 2-12 0,2-2 7 16,0-1-2-16,0 0 0 0,6-8 1 0,1-2-10 15,-1 2 5-15,3-1 3 0,-2-2-7 16,3 1-2-16,-2 1 10 0,2-1-12 0,1 4-6 16,-1-1 7-16,0 1 6 0,-3 4-2 15,-2 1-6-15,2 3-5 0,-4-1 12 0,-6 2-27 16,0 0 24-16,8 0-1 0,-2 0-2 16,7 12-1-16,-1-2-11 0,-6 0 12 0,-2 5 13 15,1-4-8-15,0 6 2 0,3-5-13 0,-6 3 7 16,0-3-3-16,0-2 15 0,1-2-16 0,-2 2 16 15,-1-2 1-15,1 0-7 0,1 0 6 16,0-1 1-16,-1-1 4 0,-1 1-19 16,0-1-1-16,0-1-21 0,1 2 0 0,-1-7-26 15,0 0 6-15,0 10-55 0,0-3-60 0,0 0-2 16,0-7-28-16,0 10-2 0,0-3-24 16,0 1-11-16,0-1 21 0,-11 6-136 0,11-13-89 15,0 0-19-15,0 0 59 0,0 8 32 16,0-8 26-16,0 0 23 0,15 15 3 15,-8-15 27-15</inkml:trace>
  <inkml:trace contextRef="#ctx0" brushRef="#br1" timeOffset="-106507.29">18995 9070 917 0,'3'-3'333'16,"-2"-1"-50"-16,-1-1 2 0,0-1-14 0,-1 3-59 15,-2-5-25-15,2 3 43 0,-2 1-24 16,-3-11-3-16,-2 2 6 0,1 1-34 0,0 3 4 16,-3 2-33-16,2 5-2 0,-6-8-4 0,0 4-26 15,-4-1 9-15,0 4-25 0,6 3 3 0,-2 0 8 16,14 0-16-16,-13 0 0 0,-4 0-16 15,-12 16-11-15,16-8-1 0,-2 2 8 0,3 1-19 16,1 0 0-16,1 6 4 0,-1 0-9 16,2 1-2-16,2 2-3 0,-1 0 0 0,2 0-6 15,-1 2-1-15,3-2-10 0,-2 0 4 16,2 0 1-16,2-2-4 0,0 1-3 0,1-5-7 16,1-14-9-16,0 11 11 0,0-2-17 0,0 0 11 15,0-2 6-15,15 5 1 0,-12-7-20 16,3-4 1-16,12 4-6 0,-13-5-7 15,8 0-14-15,2 0 6 0,1 0-10 0,18-18 0 16,-16 8 20-16,-1 2-10 0,-1-2 9 16,-1-1-14-16,0-2-2 0,-1 0-3 0,0-4 18 15,1 1-17-15,-2-2 6 0,1-3 2 0,-1 2 9 16,0-1-22-16,0-5 16 0,-1 5 14 16,5 0-2-16,-4 3-7 0,-2-3 11 0,2 4-3 15,-4 1 3-15,-4-2 12 0,0 7-22 0,0 3 12 16,-2 1 6-16,-1 5-1 0,3-3 2 15,-3 1 1-15,-1 0-1 0,0 2-6 0,-1 0-5 16,0 1-5-16,0 0 4 0,-1 0-2 0,1 0 17 16,-1-2-14-16,1 4-3 0,0-1 15 15,-2 0 5-15,2 1-24 0,-2 1 9 0,-2 1 6 16,3 0 18-16,0 1 8 0,-2 2-4 0,-1 9-1 16,-2-1-1-16,-1 3 5 0,-3-1-6 0,4 1 9 15,-2 1 3-15,2 1 5 0,-1-1-15 16,0 0 8-16,3-2-3 0,-3 3 5 15,5-6-3-15,2-2 18 0,0 2-12 0,0-14-8 16,0 9 2-16,0-1 12 0,11 14-6 0,1-11-10 16,-1 0 10-16,-2-4-2 0,-1-2-19 15,-2 1-10-15,3-3 9 0,4 2-14 0,0-1-11 16,2 0-12-16,-1-4-9 0,-2 2-21 0,-12-2-35 16,8 0-30-16,0 0 13 0,1 0-140 0,-2 0-58 15,5-12 27-15,-6 6-311 0,3-4 53 0,-2 1 40 16,-5-1 48-16,3 2 34 0,-2-2 28 15,3-5 57-15,-1-1-12 0,1 1 52 0,4-2 19 16,-5 8 14-16,4-5-27 0</inkml:trace>
  <inkml:trace contextRef="#ctx0" brushRef="#br1" timeOffset="-102592.55">14298 8654 451 0,'0'0'215'0,"0"0"-47"0,0 0 0 0,14 0-20 16,-14-14 18-16,0 14-6 0,0 0-23 0,0 0-8 15,0 0-3-15,0 0-39 0,0 0 6 0,0 0-12 16,0 0 19-16,0 0-18 0,0 0-6 15,4 15-2-15,-18 2-18 0,5 7 7 0,-5-1 4 16,0 2 8-16,0 3 2 0,-4-1-21 0,5 5-4 16,-6 3 10-16,-3 3-7 0,3-2-6 15,2 1 5-15,-1 1-21 0,-3-2 23 0,3 0-28 16,2 0 4-16,0 2 15 0,1-5 5 0,-3-1 1 16,5 0 9-16,-1-1-20 0,0-2 20 15,0-4-26-15,3-1-26 0,0 1 42 0,-2-3-27 16,6 0-12-16,-4 1-13 0,2-4 40 0,2-1-7 15,2-3-44-15,-1-7-19 0,3 2-29 16,-1-5-45-16,0 2 10 0,-1-2-326 16,4-2 7-16,-3 0 36 0,1-3 27 0,2 1 23 15,1-1-10-15,0 0 86 0,-4-3-17 0,5 2 8 16</inkml:trace>
  <inkml:trace contextRef="#ctx0" brushRef="#br1" timeOffset="-101585.61">18445 8615 616 0,'0'0'190'0,"0"0"-16"16,0 0-7-16,0 0-12 0,0 0-14 0,0-15-12 16,0 15-18-16,0 0-1 0,0 0 9 15,0 0-8-15,0 0-5 0,0 0 1 0,12 16-10 16,-16 2 0-16,-5 3-13 0,0 4 23 0,-1 3-11 15,2 0-11-15,-2 5-6 0,-3 6-11 16,-2 0-4-16,0 6-2 0,-3-1-1 0,-3 3 5 16,1 0-4-16,1-1-19 0,-4 1 15 0,1-1 4 15,0-1-27-15,2-2 29 0,-2-2-33 16,4 0 0-16,-2-1 1 0,1-2 1 0,3-1 21 16,-3-1-13-16,5-3-20 0,0-4-19 15,1 2 37-15,0-5-39 0,3-3 18 0,-2 2-19 16,0-4 50-16,4-1-43 0,3-3 5 0,1-5 28 15,-1-4-10-15,1 1-50 0,0-2-14 16,2-3 1-16,1-1-45 0,-2 1-33 0,3 0-49 16,-1-1 17-16,-1-1-241 0,2-2-55 15,0 0 56-15,0 0 33 0,0 0 8 0,0 0 60 16,-2 0 5-16,2 0 10 0</inkml:trace>
  <inkml:trace contextRef="#ctx0" brushRef="#br1" timeOffset="-100221.7">10161 8508 456 0,'0'-17'130'15,"0"17"16"-15,14-14-14 0,3-6-32 0,-16 15 15 16,0 3-30-16,2 0 14 0,-3-2-16 16,2 1 5-16,0 2-11 0,-1 0-1 0,-1-1-22 15,1 0 3-15,-2 4 15 0,1 0 2 0,0 0-7 16,0 2 7-16,-3 2 6 0,-6 8-19 0,5 1 12 16,-3 1-5-16,-2 2-12 0,-3 1 18 15,-2 0-9-15,3 5-4 0,-6-2 1 16,-1 3 0-16,-1 2 7 0,0 1-8 0,0 2 7 15,0 0 3-15,1 3-11 0,-3 0-11 16,3 0-8-16,-2 2-4 0,-1 1 11 0,2-1-8 16,-1-2-5-16,1 3-11 0,-1-3 3 0,1 0 30 15,2-4-44-15,0-2 37 0,-1 1-37 0,4-1 0 16,1-1 4-16,-4-3 4 0,1 0 8 0,2 1 7 16,2-1-22-16,-2-1-8 0,4-4 1 15,1 0-10-15,-1-3 14 0,3-3 2 0,5 1 9 16,-2-4-4-16,3-1-20 0,-2-3 24 15,2 2-28-15,1-5-23 0,-2 3-7 0,1-1-44 16,-1-2-46-16,2 3 11 0,0-4-233 0,-1 0-96 16,1-1 47-16,0 2 68 0,-2-2 16 0,2 0 16 15,0 0-3-15,0 0 43 0</inkml:trace>
  <inkml:trace contextRef="#ctx0" brushRef="#br1" timeOffset="-93044.13">9917 10491 649 0,'0'-14'225'0,"0"14"-16"0,0 0 1 16,0 0-29-16,0 0-9 0,0 0-26 0,0 0 8 16,0 0-23-16,0 0 4 0,0 0-10 15,0 0 20-15,0 0-26 0,0-18-7 0,-4 20 28 16,-4 0-13-16,-7 4-27 0,1-1-2 16,0 2 16-16,-2-1-35 0,5-1 11 0,-3 4-22 15,-1 0 3-15,0 1-3 0,-2 3-18 0,4 1 1 16,1 1 1-16,-4 3 13 0,7 1-31 15,-1 1 17-15,2-1-18 0,1 4 0 0,2-1-5 16,3 3 25-16,0 2-5 0,2-2-30 0,0-12-10 16,0 7 3-16,11 23 9 0,-4-20 4 15,1 2-52-15,0-4-11 0,3-1-30 0,-3-5-41 16,3-1-35-16,-4-5-54 0,2 4 19 0,-4-5-204 16,2-2-37-16,0-3 24 0,-1 1 56 0,-1-2-13 15,1-2 43-15,-6 0 15 0,0 0 7 16,8 0 27-16</inkml:trace>
  <inkml:trace contextRef="#ctx0" brushRef="#br1" timeOffset="-92384.16">10112 10668 339 0,'-2'-7'286'16,"1"1"-32"-16,-1 1-24 0,0-1-25 0,2 2-11 15,-2 0-9-15,1-2 9 0,-1 2-33 0,0 0-4 16,0 1-27-16,-2-1-1 0,2 1-15 16,0 1-16-16,-4 1 14 0,2 1-14 0,-1-1 0 15,1 2-17-15,-3 0 5 0,7-1-39 16,-12 0-3-16,-10 15 25 0,11-10-29 0,3 3-7 15,1-2-3-15,1 0 7 0,2 2-13 0,0-3-4 16,2 1 2-16,2 1 12 0,0-1-19 16,0-6 6-16,0 0-18 0,0 9 33 0,0-3-28 15,14 16-14-15,-8-15 12 0,1 0-17 0,2-2 4 16,-3-1-6-16,-1-4-18 0,1 1 3 16,2-1-7-16,-8 0 0 0,7 0 4 0,3 0-8 15,14-13 10-15,-16 7 17 0,3-2-2 0,-3-1 10 16,1 3-18-16,-2-8-9 0,-4 5 18 15,0 2 11-15,1-3-13 0,-2 3 0 0,1 0 8 16,-2 0 2-16,1 1 14 0,0-1 10 16,-1 2-17-16,-1-2 22 0,1 1-8 0,2-1 1 15,-3 3 22-15,0 0-3 0,0-1-18 16,0-1-8-16,1 3 13 0,-1 3-15 0,0 0 3 16,0 0 20-16,0 0 3 0,-1-6-32 0,1 10-4 15,0-1 1-15,-2 2 22 0,0 0-8 16,2 1 7-16,-6 9 4 0,4 0 5 15,-1-4 3-15,-1 7 17 0,-2 2 12 0,1 2-24 16,-1-1 11-16,5 2-14 0,-6 0 2 0,2-2-10 16,-2 1 13-16,1 1 5 0,2 0-23 0,-2-2 4 15,2 4-4-15,2-4 8 0,-3-1-19 16,0-2 12-16,-2 0-31 0,6-3 38 0,-2-2-18 16,-2 1-26-16,3-1-38 0,-1-2-13 15,2-6-27-15,-3 3-45 0,3-5-26 0,1-3 14 16,0 0-178-16,0 0-110 0,0 0 46 0,0 0 30 15,0 9 35-15,2-10 28 0,2-1-2 0,-1 0 28 16,3-2 19-16</inkml:trace>
  <inkml:trace contextRef="#ctx0" brushRef="#br1" timeOffset="-92056.18">10294 10813 629 0,'3'-1'308'16,"-2"-2"0"-16,1 3-14 0,3 2-47 0,-3-1-16 15,-1 0-6-15,-1 3-50 0,2-2 6 16,0-1 1-16,-2 2-29 0,1 0-17 16,0 1-13-16,1-1-15 0,-2 0-18 0,1 1-5 15,-1-3-7-15,1 2 0 0,0 0-10 0,-1-1-16 16,0 0-3-16,2 0-6 0,-2-2-4 0,0 1-3 15,0 2-6-15,0-2 13 0,0 0-22 0,0 1-6 16,0-2 16-16,1 1-12 0,-1-1-1 16,1 2-2-16,-1-2-35 0,0 0-16 0,0 0 11 15,0 0-67-15,0 0-67 0,0 0 15 16,0 0-340-16,0 0 36 0,0 0 64 0,0 0 29 16,0 0 21-16,-7 5-13 0,8-5 64 0,0 0-39 15,2-1 93-15</inkml:trace>
  <inkml:trace contextRef="#ctx0" brushRef="#br1" timeOffset="-91336.23">10553 10831 938 0,'-1'-5'348'0,"1"2"-44"0,-1-1-13 16,-3 0-37-16,3 1-11 0,0-1-29 16,-2 2-24-16,0 0-21 0,1-1-19 0,-1 0-16 15,1 3-13-15,-2 0 17 0,0 0-6 0,1 3-16 16,-4-2-4-16,4 4-12 0,-7 5-17 16,-3 3 1-16,2 0 8 0,3 3-18 0,-1 0-8 15,-1-1-5-15,3 3-8 0,2-1 0 16,3-6-8-16,-2 1-29 0,3 8 22 0,-1-7-1 15,2-4-11-15,0-9-1 0,0 7-11 16,0 1 11-16,0-8-5 0,14 17 11 0,-7-13-4 16,-3-2-8-16,5-1 13 0,-2 0-25 0,0-2-17 15,-7 1 4-15,15 0-12 0,-2 0 1 0,20-12 15 16,-19 5-6-16,-2 2-1 0,-6 1-30 16,1 0 4-16,0-3 16 0,-3 3 0 0,-2-1 4 15,1-1 1-15,-3 2 1 0,1-3 2 16,-1 1 1-16,0 6 1 0,0 0-10 0,0-11-4 15,0-3 3-15,-13-19-18 0,6 17 5 0,2 3 5 16,0-4 1-16,-3 3 2 0,-1 0 4 16,1 3 33-16,1-4-1 0,-1 4 16 15,3 2-3-15,-3-2 6 0,2-2-22 0,2 2 10 16,1 1 6-16,1 0-5 0,1 3-10 0,1-2 19 16,0 9-32-16,0-8 18 0,0-6 7 15,0-1-10-15,11-10 11 0,-6 15-19 0,-2 0-11 16,2 5 0-16,-1-1 2 0,-2 2 10 15,1-3 2-15,1 3-8 0,0 1 11 0,-2-1-19 16,2 4 10-16,-1-3-4 0,1 2-9 16,-1 1 26-16,2 0 0 0,0 0-3 0,-5 0-1 15,0 0 6-15,7 0-23 0,-7 0 8 0,24 20 2 16,-14-7 16-16,-2-3-20 0,1 4 0 16,0-3 2-16,-1 3 0 0,-7-4 0 0,4-1-7 15,-3 2-14-15,-2-1 33 0,0 0-5 0,0 4-8 16,-11 15-9-16,5-14-10 0,0 2 4 15,0-2-17-15,1-5-35 0,-3-2-34 0,-2 3-25 16,5-3-27-16,-5-4-32 0,3 2-40 0,2-3 21 16,1-1-204-16,2 0-10 0,-1 0-1 15,2-2 80-15,1 1-17 0,0-1 47 0,2-1-3 16,2-1 41-16,-1 1 13 0</inkml:trace>
  <inkml:trace contextRef="#ctx0" brushRef="#br1" timeOffset="-91008.25">10759 10727 283 0,'3'-3'404'0,"2"1"-41"0,-3-1-59 16,0 2-44-16,0-2-22 0,1 2 15 16,-1-1-54-16,0 2-8 0,-1 0 5 0,0 0-27 15,1 2-18-15,-2-2 25 0,0 4 7 16,0 0-23-16,0 0-17 0,0 1-9 0,0 4-16 15,0-2 8-15,0 1-7 0,0 2-18 16,0 5 7-16,0 2-31 0,0 1 15 16,0 0-19-16,0-3-13 0,0 2 17 0,0-2-25 15,0 4 5-15,0-3 1 0,0-3-33 0,0-1 3 16,-7-1 2-16,7-3-19 0,0 1-17 16,-11 5-19-16,7-9 3 0,3 0-76 0,-2 0-58 15,3-1-33-15,-4 0-64 0,3 1 23 0,0-3-261 16,-2 1 42-16,3 0 36 0,0-3 47 15,0 0-15-15,0 0 26 0,3 1 53 0,-2-2-37 16,3 0 79-16,1-2 15 0</inkml:trace>
  <inkml:trace contextRef="#ctx0" brushRef="#br1" timeOffset="-90622.27">10953 10550 549 0,'0'-3'289'0,"3"0"-39"0,-2 2-16 15,2-1-4-15,2 2-28 0,-2 2-18 16,1-1-19-16,-2 2-20 0,2 1-13 0,10 7 2 15,-2-1 13-15,0 2-4 0,1 2-27 16,1 0-27-16,-5 1 15 0,5-4-18 0,-3 7-17 16,1-1 18-16,0 3-17 0,-1 1 18 0,-3 2-12 15,-3 0-27-15,0-1 3 0,0-2 26 16,0 3-17-16,-5 1-8 0,0-12-4 0,0 6-19 16,0 2 4-16,-10 25-3 0,1-18-3 0,-1-3 5 15,0 0-22-15,-2-2-7 0,-2 0-28 16,-1-2-54-16,-2 0-63 0,-1 0-65 0,-1-3 19 15,1 1-270-15,-2-1 53 0,2-2-14 0,-1-5 39 16,3 3 28-16,6-8 3 0,0 6 78 16,1-8-19-16</inkml:trace>
  <inkml:trace contextRef="#ctx0" brushRef="#br1" timeOffset="-89659.33">11356 10687 726 0,'0'-2'292'15,"0"2"-52"-15,-1 0 7 0,1 0-40 0,0 0-16 0,0 0-21 16,0 0-4-16,0 0-28 0,0 0-2 15,0 0-17-15,0 0-2 0,0 0-17 0,0 0 20 16,0 0-37-16,0 0 26 0,0 0-16 0,0 0 1 16,0 0-26-16,0 0 23 0,0 0-28 15,-20 6-17-15,16-1 20 0,-8 6 8 0,-2-2-22 16,5 0-27-16,-1 3 16 0,1-5-7 16,1 0-18-16,3 0 5 0,0-3 9 0,0 3 9 15,4-3-9-15,-3 2-7 0,4-2-3 0,0 2-18 16,0-2 6-16,-1 0 1 0,1-4-2 15,0 0 6-15,0 9-12 0,15 14 16 16,-7-16-2-16,-2 0 34 0,8 1-6 0,0 0-23 16,0-3-3-16,-2-1-17 0,3 0-14 0,2 0 13 15,-4-1 1-15,3 0 0 0,0 2 11 16,0 1-9-16,-4-2 9 0,-2 0-28 0,-1 0 2 16,-3-1 18-16,-1 1 6 0,-1 1-6 15,1-4-3-15,-2 4-2 0,-2 0 0 0,0 0 0 16,-1 2 3-16,0-7 6 0,0 0-9 0,0 7-2 15,-16 17 1-15,4-14 11 0,-2 1-7 0,3-2 3 16,-5 2 8-16,1-2 0 0,2-2-15 16,-5-2-5-16,4-1 8 0,-4 0-6 0,9 0 12 15,-1-4-32-15,10 0 7 0,0 0-20 16,-10 0-40-16,2 0-39 0,2 0-42 0,-7-12-34 16,10 8 18-16,1 1-229 0,-2-2-38 0,3 1 68 15,1-3 39-15,0 3 5 0,0-2 19 0,1 1 23 16,-1 3 19-16,0 2 7 0</inkml:trace>
  <inkml:trace contextRef="#ctx0" brushRef="#br1" timeOffset="-89342.35">11599 10891 586 0,'5'-1'372'16,"-5"2"-65"-16,4-1-35 0,-1 0-11 16,-1 0-50-16,0 3-16 0,0-2-1 0,-1 1-26 15,2 0-6-15,-2 1-15 0,2 2 10 0,-1 0-27 16,-1 0-2-16,1 3-19 0,-1-3-5 16,-1 2-20-16,0 0-6 0,0-7-1 0,0 9-5 15,0-3-7-15,0 3 16 0,0-2-11 0,0 0-26 16,0 5-3-16,0 0-6 0,-15 17-3 15,12-19-3-15,-1-4-79 0,3 1-12 0,-3-2-42 16,2-3-72-16,-2 1-43 0,0-2 18 0,2-1-242 16,0 1 34-16,1-2 22 0,-2 1 44 15,2-1 2-15,1-2 57 0,0 2 22 0,1-2 17 16</inkml:trace>
  <inkml:trace contextRef="#ctx0" brushRef="#br1" timeOffset="-89106.34">11684 10743 875 0,'1'-5'339'16,"0"-2"-31"-16,-1 5-18 0,3-3-51 0,-2 1-41 15,0 2-36-15,-1-2 10 0,1 1-15 0,-1 0-34 16,3 0-17-16,-2 1-21 0,1 2 0 15,-1-1-63-15,0 1-32 0,-1-1-66 0,1 1-74 16,1 0 13-16,0 1-212 0,0 0-33 0,-1-1 42 16,0 4 24-16,-1-2-34 0,4 0 75 15,-1 1 18-15</inkml:trace>
  <inkml:trace contextRef="#ctx0" brushRef="#br1" timeOffset="-88368.41">11855 10841 764 0,'1'3'271'16,"0"-3"-19"-16,2 3-24 0,-2-2 10 15,1 2-43-15,-1 1 23 0,0 0-38 0,-1 1-32 16,2-1 13-16,-1 0-21 0,-1 3-13 15,0-2-7-15,0 1-26 0,0-6 26 0,0 7-3 16,0 0-5-16,0 0-28 0,0 0 2 0,0 0-9 16,0 0 26-16,0 1-33 0,0-1-9 15,0 0 13-15,0 2-21 0,0-3 10 0,0 1-2 16,0 0-19-16,0 0-7 0,0 0-5 16,0 0-2-16,0 0 1 0,0 0 16 0,-9 7-31 15,7-9 18-15,2 1-9 0,-1 1-23 0,0-1 33 16,-2 1-18-16,3-3-9 0,-1 1-5 15,0-2 0-15,-1 3 12 0,2-4 1 0,-1 2 4 16,1 1-11-16,0-5 7 0,0 0 12 16,0 0-12-16,0 0 3 0,0 0-3 0,7 6-3 15,-4-7 2-15,1-2 12 0,2 2-6 16,7-9-15-16,-1 1 0 0,3-1-3 0,-2-4 17 16,-1 4-22-16,0-2 5 0,1-1 0 0,1-1-14 15,-5 3 6-15,5-2 15 0,-4 1 2 16,2 1-16-16,-1 1 14 0,1 1 3 0,-4 0-2 15,-2 5-14-15,0-3 24 0,-2 3-7 0,-1 1 0 16,-1 2 3-16,2-1-40 0,-1 1 10 16,-1 1 6-16,1 0 17 0,-3 0-25 0,0 0 26 15,0 0 5-15,0 0-8 0,0 0-9 0,6 0 7 16,4 11 1-16,-6-8 1 0,-4 1 2 16,4 0 2-16,-2 0 1 0,-1 1 9 0,1 0-16 15,-2-1 34-15,2 2-9 0,-1-1-10 16,-1-5 16-16,0 0-20 0,0 9 16 0,0-1-3 15,0 1-23-15,0 3 16 0,-13 13 0 0,9-7 9 16,0-7-3-16,2-1-6 0,-1-2-5 0,1 1-8 16,-1-1 9-16,2-2-4 0,0 3 14 15,-1-5-1-15,2 4-10 0,-2-5-22 0,-1 5 9 16,3-3 12-16,-1-1-7 0,1 1 1 16,-3 0-1-16,3-1-8 0,0 0 6 0,-2-2-17 15,1 1-34-15,1-1 5 0,0 1-141 16,-2-3-63-16,2 0 23 0,-1-1-304 0,0 1 25 15,-1-2 12-15,2 2 66 0,0 0 59 16,0 0-33-16,-14-10 66 0,12 7 10 0,-1 1-8 16,2-1 73-16,-2-1-33 0</inkml:trace>
  <inkml:trace contextRef="#ctx0" brushRef="#br1" timeOffset="-87160.47">12351 10862 553 0,'0'0'302'0,"0"0"-4"0,0-14-1 0,0 14-12 15,-22-23-60-15,24 20-10 0,-1 0-12 16,2-1-21-16,-3 0-20 0,4 0-17 0,-1-1-15 16,0 3-15-16,0-1 7 0,1 1-23 0,1 1 7 15,-1 1-32-15,4 0 20 0,-1 0-23 16,-7 0-22-16,7 0 13 0,3 0-6 0,16 13 1 15,-11-5-5-15,-2 2-7 0,0 0-6 16,-2 1-3-16,-4-2-2 0,-2 5-5 0,1-6-7 16,-4-1-2-16,1 0 36 0,-2 1-2 0,1-2-19 15,-2-6 14-15,0 0-16 0,0 8 1 16,0-2-25-16,0-6 23 0,0 11-1 16,-12 3-16-16,8-10 20 0,3 2-21 0,-1-2 14 15,0-1 5-15,-2 0-15 0,2 1-5 16,1-1 11-16,-5-2 5 0,4 1-14 0,-1 1 0 15,-2-1-9-15,3 1 21 0,0-2-18 16,0 0-1-16,-1 2-23 0,2-1 8 0,1-1 11 16,-1 1-13-16,1 0 5 0,0-2 6 15,0 0-10-15,0 0 0 0,11 16-9 0,-4-12 12 16,-5 0-19-16,10 7 13 0,-1 1 12 16,5-1-8-16,-5 2 1 0,4-3-20 15,-8-2 5-15,-1 1 11 0,-1-3 1 0,5 7 2 16,-4-4 0-16,-1-1 2 0,-4 2-1 0,0-5-2 15,-1-5 11-15,0 0 11 0,0 8-21 16,0-1 1-16,-20 14-1 0,7-10 2 0,-2 1 8 16,-4-6 14-16,2 4-25 0,2-6 2 0,-5 2 0 15,5-3-14-15,-3-2-15 0,5 0-36 16,13-1-17-16,-10 0-22 0,3 0-44 0,0 0-49 16,-2-12 20-16,5 7-192 0,2 2-86 15,-1-3 48-15,6 2 59 0,-1-3-36 0,-1 3 32 16,8-10 54-16,1 1 14 0,2 0 15 15</inkml:trace>
  <inkml:trace contextRef="#ctx0" brushRef="#br1" timeOffset="-86660.51">12703 10890 643 0,'2'-1'354'0,"-1"-1"-42"16,1 1-54-16,-2-1-22 0,1 0-20 0,0 0 43 15,-1 2-44-15,1-1-23 0,1 1-23 0,0-2-17 16,0 2 32-16,1 0 3 0,1-1-5 0,0 0-11 16,4-1-18-16,-2 4-20 0,1-5-7 15,2 3-24-15,3 0-4 0,2 0-30 0,0 0 15 16,10-10-17-16,-12 9 1 0,-3 1-11 15,10 0-15-15,-7 0 11 0,-2 0-6 0,-10 0-4 16,10 0 4-16,-3 0-12 0,-1 0-10 0,-6 0 0 16,8 0-9-16,-8 0-15 0,9 0 28 15,2 11-14-15,-8-6-5 0,-1 0-2 0,0 0 19 16,-1-1-8-16,-1 4 7 0,1-3-6 0,-1 4-2 16,0 4 10-16,0 2-9 0,0 2-9 15,-14 17 19-15,11-16-7 0,0 0 2 0,-1 0-3 16,-2 0-7-16,3 0 14 0,-3-2-5 0,-1 1-2 15,2 1-8-15,-1-2 0 0,1-1 4 16,-2-1-4-16,3-2 11 0,-1 2-9 0,-1 2-11 16,0-5-6-16,2-3 4 0,-2 0-11 15,3-1-34-15,0-1-30 0,0-1 8 0,0 1-112 16,1-2-28-16,-3-1-57 0,2 1 25 16,1-2-155-16,0 0-71 0,-1-2 15 0,0 1 52 15,1 1 15-15,-1-2 14 0,-1 1 29 0,4-1 1 16,0 0 0-16,0 0 59 0,0 0 4 15</inkml:trace>
  <inkml:trace contextRef="#ctx0" brushRef="#br1" timeOffset="-86386.53">12777 11140 543 0,'0'-6'328'0,"-4"2"-17"16,2-1-15-16,1 1-45 0,0-1-32 0,0 1-13 15,1 2-11-15,0-1-22 0,0 0 5 16,1 0-7-16,-1 3-18 0,2 0 8 0,0 0-14 16,2 0 1-16,-2 2-12 0,1 0-26 0,2 0 1 15,0 0 2-15,1-1-17 0,-1 0 1 0,2 3-7 16,7 2-41-16,-3 0 13 0,-2-3-35 0,4 5-1 16,0-6-66-16,-4 2-40 0,0-2-38 15,0-1-52-15,-1-1-43 0,-8 0 19 16,6 0-259-16,0 0 12 0,4 0 81 0,-2 0 5 15,0 0-19-15,6 0 51 0,1 0 42 16,-1 0 10-16,-2 0-2 0</inkml:trace>
  <inkml:trace contextRef="#ctx0" brushRef="#br1" timeOffset="-85817.57">13176 11138 326 0,'5'-2'444'0,"-3"-1"-55"0,2 2-58 16,-1-1-41-16,-1 1-12 0,4 1-21 0,-4 0-32 16,-1 0-24-16,0 0-23 0,-1 0 13 15,2 0-18-15,-1 1-21 0,-1-1 1 0,1 2-38 16,-1-1 15-16,2 2-2 0,-2-1-34 0,0-2 10 16,0 1-16-16,1-1-14 0,-1 2 12 15,1-2-10-15,-1 2-22 0,0-2-14 0,0 1 15 16,1-1 10-16,1 0 1 0,-2 0-8 0,0 0 11 15,1 0-19-15,-1-1 5 0,1-1-16 16,1 1-5-16,-1 0 8 0,0-2 1 0,0 1-7 16,1 0-17-16,0-1 0 0,0 1 10 15,0-3-13-15,-1 4 1 0,2-2-6 0,-3 0 17 16,0 0-13-16,1 2-2 0,0 0-2 16,-1 0-3-16,2 1-24 0,-2-2 14 0,1 2 10 15,-1 0 0-15,0 0 1 0,0 0-11 16,0 0 16-16,0 0-10 0,0 0-5 0,0 0-4 15,0 0 19-15,6 5-21 0,-6-2 7 0,2-2-3 16,-2 1-4-16,0 0 12 0,0-1 0 16,0-1-22-16,0 1 11 0,0 0 17 0,0 1-1 15,0 0 1-15,0-2-14 0,-2 0 3 16,1 0-11-16,1 0 22 0,-1 0-3 0,1 0-2 0,-2-2 4 16,1 2 9-16,1 0-14 0,-1-2-2 15,0 1 7-15,2 1-6 0,-2-1 7 0,1 2-7 16,0-2-1-16,0 1 1 0,0 0-6 0,0 0-16 15,0 0 2-15,0-1-4 0,0 1-25 16,0 0-28-16,0 1 8 0,0-1-101 0,0 0-37 16,0 0-27-16,-2-1-44 0,2 1 27 15,0 0-255-15,0-2 41 0,2 2 25 0,-2-2 8 16,2 2 70-16,-2 0-10 0,1-1 39 16,1 0 53-16,-1-1 0 0,0 1-37 0</inkml:trace>
  <inkml:trace contextRef="#ctx0" brushRef="#br1" timeOffset="-85188.6">13461 10797 434 0,'0'-4'378'0,"0"0"-27"15,0-1-39-15,0 4 20 0,1-5-54 16,0 4-34-16,-1 0 23 0,-1-2-26 0,2 1-21 15,-2-1-26-15,2 3-29 0,-1 0 14 16,-1-1-17-16,2-1-16 0,-1 3-28 0,0 0 2 16,0 0 4-16,0 1-21 0,0 3 3 15,0-3-3-15,2 2-12 0,-4 0 9 0,4 2-7 16,-2 2-6-16,0 0 7 0,0 1-2 0,0 4-14 16,0 2 8-16,0 6-7 0,0 1-3 15,0 0-12-15,0 1 16 0,0 2-12 0,0-1-14 16,0-2 19-16,-12 26-20 0,9-27-9 0,1 5 2 15,-1-7 18-15,-2 1-3 0,3 0-22 16,0-6-4-16,-1 5 5 0,0-4 4 0,-1 3-5 16,2-5 4-16,0-1-21 0,0-2 2 15,0-1-7-15,1-1-14 0,0 0 31 0,1-3-23 16,-1 0 4-16,-1 1 14 0,2-3-8 0,0 5 10 16,0-3-29-16,-2 1 22 0,1-4-11 15,1 3-11-15,0-2 29 0,-2 0-23 16,2 0 15-16,0-1-6 0,0 2 10 0,0-1-32 15,0 0-4-15,0-1 2 0,-1 2-9 0,1-3-38 16,-1 3-28-16,1-1-67 0,0-2 13 16,-1 0-163-16,1 0-77 0,-2 1 34 0,0-1-237 15,2 0 51-15,0 0 7 0,0 0 40 0,0 0 59 16,0 0 53-16,0 0 42 0,0 0 21 16,-9 0 18-16,9 0 28 0,-7 0-3 0,-4 0-7 15</inkml:trace>
  <inkml:trace contextRef="#ctx0" brushRef="#br1" timeOffset="-82623.76">14134 11157 607 0,'13'0'285'0,"-13"0"-33"0,0 0-8 0,0-14-6 15,0 14-2-15,0 0-16 0,0 0-44 0,0 0-1 16,0 0-25-16,0 0 11 0,0 0 2 16,14 0-34-16,-14 0-10 0,0 0-3 0,0 0-11 15,0 0-10-15,0-14-12 0,0 14 43 16,-1-18-33-16,-6 17 6 0,-8-5-2 0,0 2-7 16,-2-2 12-16,0 2-23 0,0-1-10 15,-1 3 10-15,0-2-4 0,1-1-6 0,2 1 1 16,-4-1-21-16,7 3-3 0,2-2-7 0,1 1 6 15,1 1-25-15,2 0 32 0,0 1-19 16,2-2-11-16,-1 2 13 0,1 0-20 0,-1 0 14 16,2-1-10-16,1 0-4 0,-2 0 9 15,0 2-11-15,3-2 1 0,-2 1 15 0,1 1-5 16,0 0-18-16,0 0-3 0,2 0 1 16,0 0 6-16,0 0 9 0,0 0-13 0,0 0-5 15,0 0 14-15,-5 3-6 0,6-1-5 16,3 0 0-16,0 1 2 0,1-1 2 0,9 6 4 15,3-5-32-15,2 3 38 0,0-3-28 0,-1 1 15 16,1-1 4-16,4 1-17 0,-3-2 6 16,3-1 7-16,-1 0-7 0,-3-1 10 0,3 2-5 15,-2-1 4-15,-5 0-4 0,-2 0-6 16,-2-1-3-16,-2 2 4 0,0-2 1 0,0 0 6 16,-3 0 8-16,-2 0-5 0,0 2-14 0,1-2 11 15,-1 1 9-15,-2-1-1 0,2 0-6 16,-3 0 6-16,-1 0-3 0,0 0 14 0,0 0-13 15,2-3-13-15,-6 3 1 0,0-2 24 16,-1 2-15-16,-4 0 5 0,2-1 6 0,-14 1 9 16,11 0-16-16,-7 0 4 0,-5 0-6 0,-24-5 5 15,19 4-13-15,1 1-3 0,0-2 15 0,0-1-3 16,2 2-11-16,1 0 8 0,5 1 5 0,11 0-5 16,-2 0 7-16,-1 0-11 0,0 0 17 15,3 0 1-15,7 0-6 0,-9 0-19 0,4 0 15 16,5 0-2-16,-8 0-4 0,8 0 5 15,-10 0-11-15,10 0 12 0,-7 0-17 16,7 0 10-16,-6 0 3 0,6 0 0 0,0 0-18 16,-8 0 24-16,8 0-8 0,0 0 1 0,0 0 1 15,-6 0 0-15,-1 1 3 0,9 0-6 16,0 4 2-16,4-4 2 0,0 0 0 0,7 6 4 16,2-4-1-16,2 1-5 0,2-1-4 0,-5-3 0 15,4 3 2-15,-6-2-4 0,2 0 4 16,3 1-6-16,-2 0 10 0,-8-2-9 0,1 0 1 15,1 0 3-15,1 0 4 0,-3 0-3 16,0 0-7-16,1 0 6 0,-8 0 2 0,8 0-12 16,-1 0 9-16,-7 0-1 0,5 0-4 0,-5 0 9 15,0 0 0-15,0 0-13 0,0 0 6 16,12-11-8-16,-15 10 8 0,-2 1 4 0,1-3-4 16,-5 3-8-16,-9-2 7 0,-1 0 6 15,-3 0 2-15,2 1-17 0,-3-1 14 0,1 0-13 16,0 2 14-16,12 0 2 0,-5 0 4 15,1 0-6-15,-2 0 2 0,5 0-9 0,2 0 3 16,0 0 4-16,1 0-9 0,8 0 6 0,-6 0 0 16,6 0 10-16,-7 0-8 0,7 0 5 0,0 0 7 15,-7 0-5-15,7 0-8 0,0 0 3 16,0 0 11-16,-8 0-8 0,8 0-4 0,0 0-19 16,0 0 0-16,-8-9-29 0,11 9-51 0,-2 0 8 15,-1-2-115-15,3 2-42 0,-2 0-49 16,2 0 25-16,-1 0-235 0,0 0 16 0,-1 0 34 15,4-2 25-15,-4 4-8 0,2-2 67 16,-2 2 35-16,3-2 48 0,0 0-39 0,-3 0 34 16,1-2 10-16</inkml:trace>
  <inkml:trace contextRef="#ctx0" brushRef="#br1" timeOffset="-80688.88">14872 10857 499 0,'0'-16'225'0,"0"16"-20"15,0 0-21-15,0 0-9 0,0-15-6 16,4-3-1-16,-8 16-3 0,-1-2-25 0,-12-1 2 15,8 1-18-15,3 1 1 0,-1 0 8 0,0 3-13 16,7 0-15-16,0 0-1 0,-13 0 11 16,-11 17-24-16,10-8 21 0,-4 8-17 0,5 0-10 15,2 0 10-15,-1 1 4 0,1 0-21 0,0 4-10 16,5-3 10-16,2 4-6 0,-1-5-8 16,5-3-6-16,0-2-7 0,0-13 21 0,0 15-7 15,13 11-6-15,-8-14-13 0,8-3 11 16,-3 1-6-16,8-2-33 0,-4-4-3 0,-2-1-1 15,0-2 6-15,-3 1 12 0,-9-2 1 0,8 0-21 16,7 0 2-16,12-18-8 0,-14 10 22 16,-5-1-8-16,-2 1-19 0,2-3 15 0,-5 0-10 15,-1-1 7-15,-1 1-13 0,-1 11 2 0,0-9 12 16,0-4 1-16,0-3-3 0,-13-15-6 0,7 16 21 16,1 4-14-16,0 2-14 0,2 0 24 15,-1 3-4-15,2 0-8 0,-1 1-6 0,2 0 28 16,-2 1-21-16,3 2 12 0,-1-1-19 15,-1-1 3-15,0 1 3 0,1 1 0 0,0 2-25 16,-2-1 26-16,2 0-28 0,-1 1 0 16,1 0-113-16,1 0-8 0,0 0-35 0,0 0-29 15,0 0 18-15,0 0-144 0,0 0-133 16,0 0 35-16,0 0 2 0,-11 1 66 0,13-2 44 16,-2 2-30-16,3-1 46 0,-1 1 29 0,2 1 4 15</inkml:trace>
  <inkml:trace contextRef="#ctx0" brushRef="#br1" timeOffset="-80196.9">15046 11121 796 0,'4'1'318'0,"-2"2"-15"0,2-1-32 15,-1 0-36-15,-2-2-43 0,3 3-13 0,-3-2-5 16,1 0-14-16,-1 3-57 0,0-3 48 16,0 1-27-16,3 1-7 0,-1 0-11 0,-2 0 1 15,-1 1-8-15,1-1-17 0,-1 1 8 16,0 0-33-16,3-2 5 0,-3 0 13 0,0 0-37 16,0 1-4-16,0-2-3 0,1-1-3 0,-1 0 46 15,0 0-2-15,0 0 3 0,0 0-19 16,0 0 6-16,-4 5-12 0,4-6-10 0,-1 0-11 15,1-2-4-15,-1 3 8 0,1-3-3 0,-3-1-4 16,3 1-27-16,-1-1 21 0,1 0-11 0,0-1 1 16,-1 2 23-16,1 0-19 0,-2 0 4 15,2 0-1-15,0 1 6 0,2 0-13 0,-4-1 10 16,2 3-6-16,0-1 6 0,0-1-10 16,-1 4-21-16,2-1 5 0,-1 0 8 0,-1 3-1 15,2-3 3-15,-1 1-6 0,2 1 16 16,-2 0-13-16,0 0 9 0,0-1-2 0,0 2 6 0,0-3-20 15,1 0 5-15,-1 2 4 0,1-2-15 16,-1 1 10-16,0-1 0 0,0 1-115 0,0-1-49 16,-2-1-77-16,0 0 23 0,2 0-251 15,-1-1 24-15,4-1 24 0,-3 1 45 0,1-1-15 16,0 1 58-16,3-2 21 0,-3 1 38 16,3-2 14-16,1 1 26 0</inkml:trace>
  <inkml:trace contextRef="#ctx0" brushRef="#br1" timeOffset="-79907.92">15318 10972 421 0,'3'-1'387'0,"1"-2"-31"0,-2-1-54 16,-2 3-26-16,4-1-74 0,-3 2 15 0,2 0-6 15,-2 0 3-15,2 2-30 0,-2 0-21 16,2 4-12-16,-2-1-17 0,0 2 30 0,-1 0-27 15,4 13 5-15,-3-2-13 0,2 2-30 16,-2 1-3-16,0 2-7 0,1-3-7 16,-2 1-14-16,0-10 4 0,0 3-25 0,0 3 24 15,0 1-23-15,0 0-2 0,0-3-11 0,0-1-28 16,0-3-1-16,0 2-130 0,0-3-31 16,0-2-95-16,0-1 23 0,0-7-179 0,0 8-32 15,0-1 48-15,0-7-9 0,0 0 54 0,0 9 19 16,0-9-9-16,0 0 84 0,0 0-73 15</inkml:trace>
  <inkml:trace contextRef="#ctx0" brushRef="#br1" timeOffset="-79618.94">15591 11021 891 0,'1'-3'280'0,"0"0"-41"0,-1 2-13 0,3-1-10 15,-3 1-17-15,-1 1-2 0,-1 3-35 16,2-2-8-16,-1 1 14 0,-2 0-18 0,2 4 20 16,0 1-18-16,0-2-17 0,-1 4 14 0,0 10-16 15,-2-1-51-15,1 2-8 0,1-1-8 16,-1 2-8-16,-2-2 36 0,3-1-22 0,-1 2-22 16,-1-2 4-16,-1 0 14 0,0-4-19 15,0 4-23-15,3-4-5 0,-5 0-76 0,2-2-56 16,1-5-47-16,0 2-68 0,0-4 20 0,3 1-237 15,-2-2 29-15,2-1 4 0,1 1 75 16,0-2-42-16,0-2 89 0,0 0-27 0,0 0 25 16,13 3 13-16</inkml:trace>
  <inkml:trace contextRef="#ctx0" brushRef="#br1" timeOffset="-79050.97">15978 11021 448 0,'1'-4'316'16,"1"1"-29"-16,-1-1-48 0,1 0-29 0,-2 2 14 15,0-2-37-15,2 3-33 0,-1-1-10 0,-1 0-20 16,1 0-3-16,-1 1-1 0,2-1-18 0,-2 2 8 15,2-1 24-15,-3 1-9 0,-2 0 8 0,2 1-28 16,0 1 11-16,-1 1-12 0,-1 1 11 16,0 1 7-16,-8 8 2 0,0-1 3 15,1 4-17-15,-3-3-4 0,0 5-5 0,1-1 1 16,-4 6-6-16,5-3-16 0,-1 2-11 16,1-5 8-16,0 2-11 0,4 5-8 0,2-4 4 15,0-2-4-15,3 1-4 0,2-12-17 16,0 3 5-16,9 18-1 0,-2-13-10 0,0 0 0 15,2 2-12-15,0-7 3 0,8 1 5 0,-5-3-13 16,-1 2 6-16,-2-5 1 0,-1-1-2 0,-1 0-16 16,1-2 16-16,-2-2-18 0,-6 0 12 0,0 0-4 15,9 0-1-15,-2 0-6 0,-7 0 3 16,9 0-6-16,3-15 11 0,-9 10-4 0,1 1-19 16,-2 0 13-16,1-1-4 0,3-14 12 15,-3 10-9-15,-2-2-4 0,0 0-4 0,-1 2 8 16,0 1-14-16,0 8 18 0,0-7-9 0,0 7-8 15,0-10 24-15,0 3-17 0,0 7 9 0,0-8-10 16,-11-5 13-16,8 9-5 0,0 0-6 16,-1 0 5-16,0 0 3 0,-9-2-61 0,4 2 6 15,-1 3-117-15,0-1-59 0,10 2-84 16,-10 0 31-16,0 0-241 0,1 0 75 0,-6 0 15 16,0 0 31-16,-3 0-15 0,-1 0 67 0,-13 13 27 15,14-6-9-15,-2 0 21 0,4-3 68 16</inkml:trace>
  <inkml:trace contextRef="#ctx0" brushRef="#br1" timeOffset="-77630.06">16644 10977 640 0,'0'0'242'0,"0"0"-16"0,0 0-25 0,0 0 8 16,0 0-9-16,0 0-13 0,-1-19-26 0,-12 25 6 15,-1 4-30-15,-1-1 28 0,-1 8-31 16,0-2-4-16,1 3-24 0,-1 1 23 0,2 3-19 16,-1 1 25-16,3 1-39 0,3 2-23 0,-1-1 4 15,0-1 12-15,2 0-20 0,4 0-27 16,2 0 11-16,2-14-8 0,0 8-18 0,0 3 15 16,14 21-5-16,-4-26-5 0,0 0-14 0,4 0-44 15,-4-4-20-15,3-1-42 0,-1-5-28 0,-5-1-67 16,10 0 19-16,-3-4-207 0,4 1-63 15,-10-2 60-15,2 0 26 0,3 0 18 0,2 0 45 16,0 0-5-16,16-18-38 0</inkml:trace>
  <inkml:trace contextRef="#ctx0" brushRef="#br1" timeOffset="-77070.08">16896 11165 638 0,'0'-8'305'0,"0"0"-43"0,-1 2-21 16,-4 1-12-16,3-1-20 0,1 2-14 16,-1-2-28-16,-2 4 11 0,2-3-32 0,-7-5 0 15,2 3-37-15,-2 3 3 0,2 2 3 0,1-2-8 16,-1 3-30-16,3 0-6 0,4 1-12 16,0 0 34-16,-13 0-23 0,-18 12-20 0,19-5 12 15,1 3-2-15,-1 0-5 0,5 3-6 0,-2-2-13 16,3-2-19-16,3 2 18 0,-1-4 14 0,3 2-21 15,1-2-5-15,0-7-1 0,0 0-15 16,0 8 31-16,0-8-23 0,14 18 11 0,2-14 7 16,-4 0-21-16,-4-2 0 0,1-1-15 15,-9-1 10-15,7 0-34 0,-2 0 18 0,4 0 3 16,-2 0-5-16,3 0-18 0,14-13 9 16,-12 7-22-16,-6 0 13 0,2 2-1 0,-4-2-1 0,1 1 2 15,-1-1 16-15,8-6 6 0,-8 2-4 16,1 3 9-16,-2-1-15 0,1 1 25 0,-4 1-29 15,0 2 21-15,1 2-15 0,-1-4 0 0,1 5 24 16,2-3-11-16,0 0-15 0,-3 3 14 16,2 0-4-16,-1 1-7 0,-1 0-14 0,-1 1 49 15,0 3-29-15,-2-1 0 0,1 1 15 0,0 2 1 16,0 0-1-16,-7 10 4 0,0 1 10 16,3-1-8-16,0 4 33 0,-1-1-20 0,3-1-2 15,-4-1-2-15,6 2-3 0,-5 1-2 0,3 4 13 16,-3-4 6-16,1 0 1 0,2 0-4 15,-5 1-21-15,5-3 4 0,-1 0-4 0,-1-2 1 16,1 1 10-16,2-6-30 0,0-2-49 16,0 0-33-16,1-2-46 0,1-3-30 0,-1 1 14 15,2-3-254-15,0-1-18 0,0-1 9 0,0 0 39 16,0 0 43-16,9 3 21 0,-4-3-16 16,2-3 59-16,-3 0 8 0</inkml:trace>
  <inkml:trace contextRef="#ctx0" brushRef="#br1" timeOffset="-76847.1">17017 11331 607 0,'2'-2'338'0,"0"1"-59"0,-1 1-40 16,1 0-3-16,0 0-13 0,0 3-30 0,0-2-39 15,1 0 0-15,-2 4-35 0,2-3 11 0,-1 0-14 16,1 2-38-16,2 0 32 0,-3-1-29 15,0 1-25-15,3-2-15 0,-4 0-49 0,2 3-38 16,-2-4-43-16,1 0-20 0,1 2 11 0,0-1-162 16,1 3-110-16,-2-4 13 0,2 0 1 15,1-1 64-15,-5 0 14 0,0 0 14 0</inkml:trace>
  <inkml:trace contextRef="#ctx0" brushRef="#br1" timeOffset="-76184.15">17297 11318 715 0,'4'-4'313'15,"0"1"-22"-15,-1 1-29 0,1 0 10 0,-3 1-32 16,1-2-38-16,0 2-23 0,-2 1-20 16,1 0-1-16,-1-2-4 0,-1 2-32 0,-1 0 5 15,0 2-20-15,-3-2-11 0,1 2-11 0,0 0-8 16,-1 1 36-16,-1 1-24 0,-7 7-9 0,2-3-8 15,-1 2-14-15,1 1 11 0,2 3 8 16,-1-2-30-16,1 0 1 0,7-2 10 0,-1 0-6 16,2-3-17-16,1 0 6 0,0 0-10 15,0-3 4-15,0-4 2 0,0 0-30 0,0 0 15 16,0 8-6-16,13 5 6 0,-9-10-27 16,-2-2 25-16,4 1 2 0,1-2-9 0,-3 0-22 0,2 1 16 15,-1-2 7-15,-5 1 5 0,0 0 8 16,10 0-35-16,-3 0 15 0,4-10-8 15,-7 4 1-15,-1 2 2 0,2-2 2 0,-3 0 1 16,1 1-1-16,-3 0 0 0,0-1 7 0,0 1-1 16,0 5-22-16,0-7-2 0,0-5 17 15,-13-10 11-15,9 13-22 0,-3-3 24 0,2-1-6 16,-1 3-1-16,-1-1-1 0,0-1-2 0,1-3 1 16,-2 0-6-16,1 0-6 0,2 4 8 0,2-1 1 15,-1 4-3-15,0 0 8 0,3-2-3 16,-2-5-13-16,1 1 3 0,1 2 6 0,-2 2-20 15,2 2 25-15,1-1 14 0,0 9-36 0,0 0 7 16,0-8 3-16,0 1-23 0,0 7 23 16,0-9 20-16,0 3-6 0,13-12-17 15,-4 5 4-15,-1 4 4 0,3 2-14 0,0 2 12 16,3-1 3-16,0 5-4 0,-2-2 11 0,-2 3-7 16,-10 0-12-16,13 0 4 0,14 11 1 15,-17-5 0-15,-1 5-5 0,-1 3 14 0,-3-3 3 16,-4 0-9-16,0 2 14 0,-1 9-14 0,0-12 3 15,-11 20-17-15,2-12 3 0,-1-2 16 16,-3 3-11-16,1-3 20 0,-2-3-19 0,3 2 4 16,-2-3-2-16,3-2-63 0,3-2-37 0,2-1-32 15,-1-3-46-15,3-1-42 0,1 0 18 0,2-3-234 16,0 0 9-16,0 0 44 0,0 0 23 16,14 2 12-16,-9-3 43 0,0 0 35 0,1-2-52 15,11-1 80-15</inkml:trace>
  <inkml:trace contextRef="#ctx0" brushRef="#br1" timeOffset="-75824.17">17520 11156 623 0,'5'-7'347'16,"-1"1"-24"-16,0 2-47 0,1 1-47 0,-2 0-18 15,-1 0-17-15,2 2-4 0,-3 0-37 16,0 0-28-16,1-1 21 0,0 2 19 0,2 0-29 15,-3 2-3-15,2-1-20 0,-2-1-12 16,2 1 40-16,-3 2-19 0,4-1 4 0,-2 3-21 16,-2 2 9-16,2-2-7 0,-2 2-19 0,2 13 4 15,-2-12-13-15,0 2 3 0,0 7-6 0,0-1-7 16,0 1 15-16,0 2-16 0,-17 20 1 16,11-15 4-16,2-6-13 0,-1 2 5 0,3-1-20 15,-2-3-4-15,-2 0 3 0,4 0-12 16,-3-3 6-16,3-2-4 0,0-1-1 0,2 0-11 15,-1-4 7-15,-1 1-29 0,1 0-39 0,0-1-27 16,1-2 9-16,-2 2-127 0,2-2-40 16,0 0-42-16,0 0 27 0,-1-1-261 0,0 1 18 15,1-1 51-15,0-3-6 0,0 0 84 16,0 0 7-16,0 0 26 0,0 0 44 16,0 6 5-16,4-10 43 0</inkml:trace>
  <inkml:trace contextRef="#ctx0" brushRef="#br1" timeOffset="-75360.2">17718 10969 623 0,'1'-4'310'0,"1"0"-46"0,-1 0-30 16,-1 1-26-16,1 0-18 0,2 2-22 0,-2-3-2 15,1 4-10-15,0 0 9 0,3 0-18 16,-3 1-19-16,2 3-5 0,8 8-7 0,-2-3-19 15,-2 6-42-15,1-2 2 0,0 2 20 0,-2 0 1 16,0 3-28-16,-2-1-18 0,-3 1-3 16,2 6 29-16,0-1-17 0,0 1 0 0,0-2-3 15,-3 5 45-15,-1-16-30 0,0 8-6 0,0 4 14 16,0 0-24-16,0 5 0 0,-13 31-11 16,7-29 20-16,-1-1-21 0,1-2-1 0,-2 0 10 15,-1-1-21-15,4-2-6 0,-2 1 15 16,1-4-11-16,-1-1-29 0,1-5-68 0,-5 2-37 15,1-2-43-15,5-5 14 0,-3 2-299 0,1-6 20 16,0-1 30-16,2 1 30 0,-1-4 5 16,2 0 73-16,0-2 11 0,1 0 15 0,3 0 10 15</inkml:trace>
  <inkml:trace contextRef="#ctx0" brushRef="#br1" timeOffset="-73900.27">18220 11194 751 0,'0'0'237'0,"0"0"-16"15,0 0-25-15,0-12-1 0,0 12 7 16,0 0-35-16,0 0-9 0,0 0-3 0,0 0 4 15,0 0-24-15,0 0 3 0,0 0-25 0,0 0 20 16,0 0-24-16,0 0-10 0,0 0 21 16,0 0-47-16,0 0 9 0,0-15-15 0,0 15-33 15,0 0 14-15,-1-16 19 0,-6 16-32 16,1 0 7-16,0 1-2 0,0-1 10 0,6 0 2 16,-7 0-33-16,-3 0-12 0,-14 12-12 0,11-5 19 15,3-3-18-15,-3 6 28 0,1-1 0 16,2 2-15-16,-1 4 37 0,-1-2-8 0,2 4-6 15,1 1-11-15,3 1-2 0,2 3 27 0,0 0-4 16,4 1-4-16,0-11-5 0,0 2 15 16,14 27-23-16,-3-19 3 0,1-2-11 0,1 3 7 15,3-2 1-15,0-3-18 0,2-1 5 0,2 0-3 16,-1-2-23-16,0-2-54 0,0-4-41 16,1-5-3-16,-2 3-56 0,0-4-39 0,2-3 18 15,0 0-258-15,-12 0-1 0,2 0 75 0,3 0 7 16,-3 0 27-16,-1 0 23 0,2 0-26 15,3-14 76-15,-8 11-16 0</inkml:trace>
  <inkml:trace contextRef="#ctx0" brushRef="#br1" timeOffset="-73404.26">18623 11367 314 0,'1'-6'355'0,"-2"2"-44"0,1-2-23 16,-4 3-60-16,1-3-6 0,-4-7-23 15,1 6 9-15,-2-1-5 0,4 3-44 0,-3 0-12 16,4 3 3-16,-3-4-27 0,1 5-6 16,-1-2-14-16,1-2 26 0,-2 4-39 0,0 1 0 15,2 0-4-15,-4 0-9 0,9 0-8 0,-11 0 11 16,-14 16-34-16,13-7 20 0,0 0-11 15,2 2 1-15,6-2-8 0,0 2-3 0,2 0-5 16,0-2-4-16,2 0-3 0,0-9 4 0,0 15 4 16,12 15-1-16,-5-13 0 0,2-5-3 15,0 2-3-15,0-1-22 0,-1-8 6 0,1 1 7 16,5 2-2-16,-4-2-3 0,-1-4-4 16,3 0-17-16,-5-2 20 0,-7 0-22 0,8 0-2 15,0 0 12-15,3 0 6 0,14-14-17 0,-13 6 16 16,-1-2-7-16,-4 3-10 0,1-1 17 0,0-6 14 15,-5 1-25-15,0 3 3 0,0 1-2 16,-2-1 0-16,-1 10 0 0,0-8 6 0,0-1 9 16,0 3-10-16,-12-17-9 0,8 13-1 0,1 3 0 15,-5 2 0-15,5 1 0 0,0 1-37 16,0 2-66-16,-1-1-3 0,0 1-38 16,-1 1-34-16,1 1-41 0,4-1 20 0,0 0-101 15,0 0-97-15,0 0 0 0,-7 0 29 0,7 0 44 16,0 0-1-16,-9 3 9 0,7-2 27 15,4-1 25-15</inkml:trace>
  <inkml:trace contextRef="#ctx0" brushRef="#br1" timeOffset="-72658.36">19092 11322 740 0,'0'-2'265'0,"0"0"-28"0,0-1-24 0,0 2-20 15,-1 0-7-15,-3-3-3 0,0 2-38 0,-2 1 3 16,4-1-11-16,-5 1 20 0,3 0-42 16,-3-1 13-16,0 2-13 0,1 0-19 0,-2 0-14 15,3 0-11-15,-3 0-17 0,8 0 40 0,-7 0-36 16,-5 0-11-16,-1 0 2 0,-15 11 5 15,14-4-5-15,5-1-4 0,2 1-1 0,0-2 0 16,2 1-2-16,3 1-4 0,0-3-24 0,2-4 16 16,0 0 8-16,0 8-16 0,17 16 9 15,-2-12-10-15,-1-1 19 0,6 2-22 0,-3-2 15 16,1-4-25-16,0 3 1 0,1 0 1 16,-6-1-14-16,5 1 10 0,-4 1 20 0,1-1-23 15,-2-3-3-15,-2 4 12 0,-3-3 4 0,1 4-19 16,-1 5 33-16,-4-3-39 0,-3-1 8 15,-1-4 12-15,0-9-17 0,0 15 29 0,-11 14-19 16,2-14 0-16,-3 0 1 0,3-4-2 16,0 2 38-16,-5-2-20 0,4 0 7 0,-4-1 6 15,1-8-13-15,-1 5 15 0,3-2-16 0,0-4-2 16,4-1-86-16,7 0-18 0,-12 0-63 16,-1 0-50-16,-16-14 18 0,10 10-284 0,2 0 52 15,-1 0 7-15,0-5 34 0,-1 2 16 0,0-1 24 16,1 1 39-16,-1 0 19 0,1 0-6 15</inkml:trace>
  <inkml:trace contextRef="#ctx0" brushRef="#br1" timeOffset="-66998.7">19542 11368 661 0,'0'0'265'0,"0"0"-21"16,0 0-22-16,0 0-1 0,0 0-26 0,0 0-26 15,0-15-7-15,0 15-25 0,0 0-15 16,0 0-2-16,0 0 0 0,0 0 4 0,0 0 10 16,0 0-38-16,-5-24 13 0,13 24-4 15,9-1-29-15,0 1 6 0,0-3 10 0,2 3-24 16,-3 0 8-16,-6 0-19 0,1 0-2 0,0 0-6 16,0 0-3-16,-1 0-14 0,7 11 22 0,-11-9-25 15,0 0 9-15,-4 1-13 0,-1 2 4 16,-1-2-4-16,0 3-1 0,-2-2-3 15,-6 10-2-15,-2-1 14 0,0-8-7 0,-2 6-3 16,-1-1 11-16,2 0-6 0,2-3-2 0,2-3-12 16,0 0 5-16,3 0-3 0,0-1-1 15,0 0-2-15,0 0-28 0,3-1 6 16,0 1 18-16,0 0-1 0,1 1 1 0,0-4-18 16,12 17 20-16,-1-9-8 0,1 2 0 0,5-1 0 15,-2 0 8-15,-2-2-11 0,4 1-1 0,-3-1 26 16,2-1-3-16,-3 3-28 0,0-3 2 0,-5-1 0 15,-1 1 7-15,-1 0-6 0,-3-2-1 16,-3 2 30-16,4-3-2 0,-4-3-2 16,0 0-9-16,-15 26-1 0,3-15-27 0,-2 1 5 15,1 1 0-15,-4-4 2 0,-1 4 6 0,0-6 0 16,2-1 1-16,0 0 1 0,0-1 1 16,-1-1-1-16,6-4-17 0,0 1 2 15,1-1 2-15,10 0-19 0,-8 0-32 0,0 0-28 16,2 0-34-16,-13-18-39 0,12 11 14 0,5-1-174 15,2 1-125-15,2-2 31 0,-2 9-6 0,13-24 51 16,-5 12 35-16,1-1 25 0,0-3 15 16,3 2 24-16</inkml:trace>
  <inkml:trace contextRef="#ctx0" brushRef="#br1" timeOffset="-66572.73">19898 11321 738 0,'2'-3'322'0,"-2"0"-41"0,4 2-27 15,0 0-5-15,1-3-20 0,11-1-11 16,0 1-46-16,-3 1-6 0,5 1-11 0,-1-1-26 16,3-2 8-16,-2 4-20 0,2 0-14 0,1-2 0 15,-14 3-12-15,8 0-9 0,1 0-7 16,1 0-8-16,-2 0-6 0,-1 0 3 0,-1 0-6 15,-3 0-8-15,0 0-3 0,-1 0-6 0,-2 0-4 16,-1 0-3-16,-6 0 1 0,9 0-4 16,1 5 7-16,-7 0 14 0,-1-1 3 0,-2 3-3 15,-1-1 0-15,-4 13-17 0,-2-1 29 16,-1 2-23-16,-3 0 2 0,1 0-2 0,-1 0 19 16,-1 3-6-16,1-1-11 0,-2-3 6 0,1 1-2 15,1 2 1-15,-1 0-23 0,-1-1 5 16,0-1-9-16,2-1 2 0,-3-1-8 0,1-1-22 15,2 1-30-15,-1-3-3 0,1 2 5 16,2 0-70-16,-2-5-30 0,1-1-15 0,7-1-39 16,-6-5-20-16,2 1-16 0,6-2 20 0,-1-3-167 15,0 1-47-15,1-1 30 0,1-1 29 16,1-1 20-16,1-2-11 0,-2 1 32 0,0-3-5 16,1 0 45-16</inkml:trace>
  <inkml:trace contextRef="#ctx0" brushRef="#br1" timeOffset="-66325.74">19952 11499 793 0,'-2'-4'296'0,"1"-2"9"0,0 2-56 16,1 0-10-16,-2 0-25 0,2-1-31 0,0 4-19 16,0-2 11-16,4 5-6 0,-2-5-19 0,0 6 23 15,5-2-19-15,-4 0-34 0,6-1-13 16,7 9 21-16,3-2-15 0,0 0-18 0,-1-1 18 15,-1 1-25-15,3 0-14 0,-1 1 5 0,-2-2-6 16,3 0-87-16,1-2-29 0,-2 0-22 16,-5-2-55-16,-6-2-28 0,-2 0-65 0,10 0 18 15,-1 0-259-15,-1 0 35 0,-4 0-2 0,4 0 28 16,0 0 78-16,-2 0-37 0,-3 0 85 0,-1 0-42 16</inkml:trace>
  <inkml:trace contextRef="#ctx0" brushRef="#br1" timeOffset="-66050.76">20431 11513 835 0,'4'0'295'0,"-7"0"-34"16,6 0 5-16,-2 1-12 0,2 0 7 0,-3 2-23 15,2-2-28-15,2 1 15 0,-1 1-8 0,-1-2-15 16,1 0-31-16,-1 1-19 0,0 2-13 0,1-2-17 15,0 0-17-15,1-1-1 0,-3 3-9 16,2-3-15-16,-2 0-34 0,0 1-10 0,2-2 3 16,-1 2-5-16,0 0-56 0,-2-1-37 15,3 1-6-15,-1-2-48 0,-1 0-32 0,0 1-29 16,1 0 14-16,-2-1-134 0,5 0-127 0,-3 0 6 16,1 0 12-16,2 0 7 0,-5 0 81 15,0 0 31-15,0 0 23 0,0 0-28 0</inkml:trace>
  <inkml:trace contextRef="#ctx0" brushRef="#br1" timeOffset="-65639.79">20769 11164 964 0,'2'-6'307'0,"2"2"-26"16,-3 0-21-16,0 1-26 0,-1-1-42 15,2 0 11-15,-1 4-25 0,0-3-19 0,-1 1-1 16,3 2-16-16,-3 2 18 0,0 0-15 0,2 0 25 16,-2 4-20-16,0 0-5 0,2 2 0 15,-2 12-5-15,0-4-4 0,0 6-5 0,0 0 6 16,0-12-4-16,0 8-23 0,0 4 9 15,0 3-5-15,0 2-11 0,0-2 0 0,0 1 0 16,0 0 5-16,0 1-13 0,0 0-15 0,0 0 6 16,-9 27-22-16,7-27-11 0,0-3-2 0,-2-1-6 15,2 2-9-15,0-3 2 0,0 1-6 16,-3-1-14-16,3-4-25 0,0-2-36 0,-2-3-51 16,4 1 10-16,-3-6-153 0,1-2-53 0,2-6 26 15,0 0-314-15,0 0 31 0,0 8 41 16,0-8 38-16,13 10 51 0,-8-10 65 0,1 0 25 15,2 0 21-15,-2-2-8 0,2 2-9 16,15-8 44-16</inkml:trace>
  <inkml:trace contextRef="#ctx0" brushRef="#br1" timeOffset="-64821.84">21873 11425 618 0,'0'0'350'0,"0"0"-38"0,0 0 0 0,0 0-42 16,0 0-23-16,0 0-30 0,0 0-26 0,15 0-20 15,0-14 39-15,-14 14-11 0,0 0-40 0,0-1 8 16,1-1 0-16,-2 2-23 0,1-1-23 16,-1 0-6-16,0 1-21 0,0-2 1 0,0 2 0 15,0 0-7-15,-3-1-20 0,0 1-14 16,-1 0 2-16,-4-2-9 0,-7 0 8 0,-5 0-14 16,3 1-24-16,-8 1 2 0,1 0 16 0,0-1-12 15,-1-1 6-15,0 2-18 0,-1-2-3 16,16 2 12-16,-9 0-12 0,1 0 12 0,-2 0-27 15,0 0 7-15,5 0 1 0,1 0-23 16,4 0 2-16,2 0-51 0,-8-3-32 0,16 3-22 16,0 0-37-16,0 0-38 0,-8 0-16 0,8 0 21 15,0 0-88-15,0 0-63 0,-7 13-83 0,10-8 20 16,-2-3 21-16,7 12 55 0,-4-4 10 16,2-1 49-16,-3-1 13 0</inkml:trace>
  <inkml:trace contextRef="#ctx0" brushRef="#br1" timeOffset="-64554.85">21724 11609 624 0,'1'1'310'0,"0"0"8"0,2 2-55 0,-2-1-18 15,0-1 4-15,-1 0 13 0,0 0-35 0,0-1-27 16,0 2 18-16,0-2-21 0,-1 2 6 15,-4-2-42-15,1 0-24 0,-2 0-2 0,-2 0-24 16,-1 1 14-16,-12-1-28 0,-3 1-4 16,1-1-35-16,10 0-20 0,-4 0-3 0,-3 0-116 15,-3 0-41-15,2 0-101 0,0 0 21 16,3 0-301-16,4 0 66 0,-1 0 27 0,6 0 39 16,-1 0 31-16,-3-9 14 0,9 6 65 0,0 0-26 15,2 0 2-15</inkml:trace>
  <inkml:trace contextRef="#ctx0" brushRef="#br1" timeOffset="-62537.97">22516 11478 389 0,'0'0'306'0,"0"0"-39"0,0-15-29 0,0 15-5 15,22-24-10-15,-21 20-16 0,-1 0-48 0,0-2-6 16,0 3 19-16,0-2-33 0,0 2 2 0,-1-1-9 16,1 4-2-16,0 0-13 0,0 0 6 15,-13-15-23-15,8 10 0 0,1 1-10 0,-2 3-10 16,1-2 12-16,-7-4-8 0,-3 1 23 0,2-2-11 15,-1 4-12-15,2 1-7 0,1 3-35 16,11 0-8-16,-10 0-3 0,1 0 30 0,-5 0-3 16,0 0-17-16,-16 21 9 0,15-8 4 15,3-4 2-15,0 4-13 0,4 2 8 0,-2-1 3 16,2 0-10-16,-1 1 5 0,3 2-15 0,2-3 15 16,3 1-8-16,-2-3-12 0,3 1 1 15,0-3 8-15,0 1-11 0,0 3 0 16,0 0 11-16,12 17-10 0,-8-21-8 0,-2 0-14 15,4-3 26-15,-2 0-12 0,0-3 6 0,1-1-21 16,0 1 10-16,2-3-2 0,0 1-8 16,1-2 13-16,-2 2 1 0,3-2-11 0,5 0-17 15,2 0 8-15,16-13-4 0,-16 7 20 16,1-1-6-16,-2 0-12 0,-3-2-2 0,2-1 12 16,-3-1 10-16,3-2-10 0,-3 2-14 15,0-1 10-15,-1-1-1 0,-2-2-13 0,-2 2 26 16,2-1-17-16,1-4-9 0,-1 2 5 0,-2-2 5 15,3-1-11-15,0 6 10 0,-4-3-17 0,3 2 7 16,-2 1 2-16,-1 4 5 0,0 1 6 16,-1 1-4-16,-1 3-1 0,-2-1 8 0,3 1-4 15,-1 1 7-15,-2-2-26 0,0 2 1 16,-1 1 18-16,1-1 11 0,1 0-6 0,-1 2-3 16,0-1-10-16,-1 1-9 0,0-2 12 15,0 2 4-15,0 1-5 0,0 1-7 0,-1-1-1 16,-3 3 14-16,3-2 13 0,-2 2-10 0,-2-2-4 15,4 4 4-15,-3-1-2 0,-7 5-7 16,0 1 16-16,1 4-22 0,-1-1-1 0,0 2 13 16,2-3-5-16,-3 4 14 0,4-3 3 0,0 4-4 15,-1-1-3-15,4-1-8 0,0 0 23 16,3 1-3-16,-1-5 19 0,2 1-26 0,1-1 19 16,0-11-7-16,0 14-7 0,0-2 17 15,0 1-8-15,15 15-6 0,-9-16 6 0,1-2-4 16,2 1 7-16,0-4-1 0,0 0-3 15,0-4 11-15,7 3-9 0,1-4-15 0,-2-2 10 16,3 1 6-16,-1-1-13 0,-10 0 2 0,5 0-7 16,3 0-8-16,17-11 9 0,-14 8-9 15,-6-1-16-15,-2 3-53 0,0 0-26 0,-4-2 9 16,1 0-127-16,-1 0-80 0,-2 1 26 0,-3-3-279 16,1 3 28-16,1-1 51 0,-3-1 50 15,3 1 30-15,-3-3-34 0,1 4 26 0,-1-2 96 16,3 0 14-16,-1 2-2 0</inkml:trace>
  <inkml:trace contextRef="#ctx0" brushRef="#br1" timeOffset="-57472.27">10434 12742 710 0,'0'0'276'0,"0"0"-9"16,0-16-29-16,0 16-5 0,0 0-25 0,-17-26-16 16,15 23 4-16,2-2-46 0,0 3 5 0,-1-1-14 15,0-1 20-15,0 1-34 0,-2 1-9 16,2-2-11-16,-2 2-18 0,0 0 12 0,-2-1-24 15,0 2-7-15,0-2 0 0,-1 3 0 0,-1 0-7 16,1 2-7-16,6-2-6 0,-8 0-4 16,-3 0 4-16,-17 13-4 0,15-8-2 0,-2 3-1 15,-1 1 5-15,2 3-10 0,1 2 2 0,1-2 4 16,0 6-12-16,2-1 2 0,-4 0 7 16,7 0 8-16,2-4-26 0,-1 5-6 0,1 1 26 15,1-3-4-15,2-3-23 0,0 1 19 16,2-14 7-16,0 11-14 0,0 3-1 0,0 0-21 15,17 13 27-15,-12-20-1 0,-1 3-7 16,1-6-23-16,-1 2 22 0,2 0-4 0,0-5-5 16,1 2 5-16,-1-3-19 0,-6 0 12 0,13 0 6 15,0 0-3-15,3 0 0 0,15-16-17 0,-17 10-11 16,1-2 2-16,0 0-14 0,-3-2 0 16,2-1 3-16,-2-2-9 0,1 4-7 0,-8-1 19 15,6-2-7-15,-2-4 2 0,-1 0 2 16,0 1-2-16,-1-3 0 0,1-1 5 0,0 0-6 15,-2-2-8-15,-1 0 7 0,-1 2 2 16,0 2 2-16,1 1-5 0,-3 4 13 16,1 1 1-16,-3 3 2 0,3-1 2 0,-2 2 0 0,-1 2 21 15,0-1-4-15,1 2-1 0,-1 0-18 16,1 1 1-16,-1 1 0 0,0-3 1 16,0 3 1-16,0 0-18 0,2-1 23 0,-2 1-1 15,0 2 1-15,0 0 4 0,0 0 0 0,-3-4-1 16,2 6 1-16,0 0 4 0,-1 3 0 15,1-2 4-15,-2 4-4 0,-7 10 4 0,8-4-1 16,-5 5-2-16,2 2 3 0,0-2 12 0,-1 3 3 16,2-2-1-16,-1 2 17 0,0-1-2 0,5-1 4 15,-2-3-5-15,2-4 16 0,0-12 0 16,0 10-7-16,0 5-4 0,11 12 2 0,-5-14-4 16,2 1 7-16,2-4-17 0,-1 0 9 0,2-1-18 15,0-2 13-15,-4-1 0 0,5-3-23 0,3 1-7 16,-1-2-29-16,-4-2-45 0,2 0 8 15,-12 0-118-15,14 0-71 0,17-13 25 0,-16 7-311 16,3-2 67-16,-5 2 21 0,1-2 30 0,-4 1 29 16,2-3 29-16,-2 3 60 0,-1 3 23 15,0 0 18-15,-1 4-11 0,-1-2 2 16</inkml:trace>
  <inkml:trace contextRef="#ctx0" brushRef="#br1" timeOffset="-57058.31">11520 12843 252 0,'1'-2'440'16,"-1"2"-74"-16,3-1-19 0,-2-1-42 15,-1 2-16-15,3 0-34 0,-3-1 14 0,1 1-29 16,-1-1-13-16,0 0-25 0,-1-3-34 0,-1 2 12 16,1 0-18-16,-3 1 2 0,2-2-26 15,-3 0-16-15,-2 3 3 0,0-2-16 0,-9-1-23 16,-3-1-2-16,1 2-1 0,7 2-8 0,-4 0-13 15,-4 0-14-15,0 0 0 0,-1 0-7 16,-1 0-22-16,2 0 6 0,-1 0-50 16,2 0 2-16,4 0-64 0,2 0-33 0,2 0-44 15,2 0-39-15,-1 0 20 0,9 0-154 0,-7 0-131 16,7 0 23-16,0 0 8 0,0 0 40 16,-8 3 48-16,11-2 23 0,-1 2 23 0,1 0 43 15,-1-2 17-15</inkml:trace>
  <inkml:trace contextRef="#ctx0" brushRef="#br1" timeOffset="-56777.33">11456 13004 864 0,'4'1'342'16,"-3"2"-13"-16,3-1-21 0,-3-1-26 15,1 0-35-15,0-1 39 0,-2 2-38 0,4-1 0 16,-4-1-11-16,0 0-16 0,-3 3-41 0,2-2-12 16,-3 1-17-16,2-2-15 0,-5 1-12 15,1-1-2-15,-2-1-18 0,-11 2-21 0,9-1-27 16,-7 0-35-16,-4 0 0 0,-3 0-123 0,-1 0-49 16,-2 0-105-16,0 0 24 0,2 0-270 15,-1 0 39-15,8 0 58 0,2 0 29 0,4-8-39 16,3 8 27-16,2 0 82 0,-3-13 50 15,10 12 11-15</inkml:trace>
  <inkml:trace contextRef="#ctx0" brushRef="#br1" timeOffset="-54024.49">12220 12651 628 0,'13'0'277'0,"-13"-15"-19"0,0 15-20 0,0 0-17 16,14 0-1-16,-14 0-23 0,20-21-11 15,-18 20-20-15,0-1-5 0,-1 2 27 0,2-3-36 16,-3 3-30-16,3-1-14 0,-3 1-11 15,1-1 29-15,1-1-25 0,-1 2-7 0,0 0-27 16,-1-1-6-16,0 1-8 0,-2 1 15 0,0-1 0 16,0 2-35-16,-3-2 23 0,-2 1-7 0,4-1 0 15,-5 0-5-15,1 0-5 0,-1 1-4 16,0-1-37-16,8 0 12 0,-8 0-5 0,-5 0-5 16,-1 0 20-16,4 0-8 0,-1 0-20 15,2 0 1-15,1 0 1 0,1 0 17 0,7 0-16 16,-7 0 14-16,7 0-3 0,-8 0 1 0,8 0 1 15,-6 0-2-15,6 0 9 0,0 0-12 16,-8 0 0-16,8 0-10 0,-9 0 16 0,-1 16-6 16,0-7-2-16,1-2 2 0,0 6 13 15,2-4-1-15,4 0 25 0,-3 6 11 0,0-4-23 16,2-1-8-16,2-2 30 0,-1 1 1 0,-1-1-16 16,3-3-10-16,-2 2 17 0,2-3-8 0,-1 2-12 15,0 1-4-15,0-3 2 0,0 2 10 0,2-4-2 16,-5 4-8-16,4-3-4 0,1-1 11 15,0 2-20-15,-1-2 0 0,1 0 13 0,0-2-3 16,0 0 0-16,0 0-3 0,0 0-19 16,15 8 30-16,-10-7-12 0,3-1 16 0,10 2-22 15,-12-2 0-15,8 0-3 0,0 0-16 16,4 0 31-16,15 12-17 0,-17-3-7 0,0-3 11 16,-3 1-5-16,0 2 2 0,-3-3-22 15,-3-1 6-15,-1 2 34 0,-1-1-19 0,-2-1 11 16,0 1-7-16,0-2 20 0,-3 1-17 15,1 1 2-15,-1 1 2 0,0-7-5 0,0 0 9 16,0 14-9-16,-21 8 13 0,9-9-3 0,-4-1 1 16,-4-4-5-16,2 2-29 0,1-1 13 15,1-7-11-15,-2 1-38 0,0 0 6 0,4-2-43 16,3-1-36-16,11 0-6 0,-12 0-16 0,5 0-20 16,-1 0-51-16,0 0 20 0,-4-11-160 15,8 8-122-15,1 2 15 0,3-2 82 0,0 1 31 16,-1-2 21-16,2 3 4 0,3-2 20 15,0-1 14-15,1 3 5 0</inkml:trace>
  <inkml:trace contextRef="#ctx0" brushRef="#br1" timeOffset="-53740.51">12437 12994 592 0,'2'1'380'0,"1"3"-44"15,-1-2-49-15,3 0-20 0,-3-1 0 0,0 0-28 16,1 0-43-16,-1 3-4 0,0-3-22 16,1 0 22-16,0 1-32 0,0-1-1 0,-1 3 4 15,-1-1-36-15,5-1 7 0,-5 3-9 16,1-2-16-16,2 1-4 0,9 3-11 0,-7-2-12 16,0-2-10-16,0 3-15 0,-1-4 0 0,0 0-41 15,-1 1-2-15,0-2-68 0,0 0-44 16,0 1-45-16,-2-2-38 0,2 1-39 0,0-1 20 15,-2 0-250-15,1 1 7 0,2-1 34 0,-5 0 26 16,0 0 49-16,8 0 2 0,-1 0 15 16,0 0 16-16,2 0 4 0</inkml:trace>
  <inkml:trace contextRef="#ctx0" brushRef="#br1" timeOffset="-53272.54">12850 12981 307 0,'0'-6'392'0,"2"0"-48"16,0 1-48-16,-2-2-53 0,0 0 8 0,0-2-28 15,0 4-15-15,-2-3-15 0,2 8 5 16,0-15-21-16,-9-9-20 0,7 14-4 0,-1 0-17 16,-1 3 14-16,0 2-27 0,-1-1 0 0,-5-2-38 15,4 3 34-15,0 3-12 0,-2 1-12 0,8 1-16 16,0 0 16-16,-9 0-1 0,-16 13-2 15,16-3-6-15,3 0-6 0,-4 5 0 0,3-4-4 16,4 6-15-16,3-6 6 0,-3 2-9 16,3-1 13-16,0-1-10 0,0 0 3 0,13 20-25 15,-8-16 14-15,3 0-12 0,1-2-8 0,2-2 0 16,-1 0 1-16,1-1 0 0,2-5 1 16,2 2-9-16,-1 0-3 0,-2-7-14 0,-1 0-14 15,-11 0 0-15,9 0 5 0,2 0 0 0,12-15-6 16,-16 10 2-16,2-6-33 0,-2 3 16 15,-2 0-7-15,-4-2-11 0,-1 3 1 0,2 0 12 16,-2 7-12-16,0-8 16 0,-12-13 5 0,5 8-7 16,-2-3 4-16,1 4 6 0,-1-1-5 15,1 3 9-15,5 2 2 0,-3 3 0 0,3-1-42 16,0 2 8-16,-2-1 3 0,3 3-88 0,0 1-25 16,0-3-33-16,-4 3-21 0,4 1-48 0,2 0 24 15,0 0-189-15,0 0-31 0,0 0 49 0,-4 8 30 16,7-6-32-16,-1 1 25 0,3 0 68 15,1-2 16-15,0 1 14 0</inkml:trace>
  <inkml:trace contextRef="#ctx0" brushRef="#br1" timeOffset="-52926.54">13169 12826 909 0,'4'-4'392'0,"-1"1"-84"0,-2 0 6 16,3-1-46-16,-4 1-33 0,2 2 10 0,0-2-31 16,0 0-34-16,1 3 4 0,-2 0-1 15,0 0-24-15,1 3 12 0,0 0-7 0,2 0-10 16,0 2-11-16,-3 1 16 0,2 1 3 0,2 11-10 16,-1 3 5-16,-2 0-22 0,-1-2 2 15,5 3-7-15,-6 1 6 0,0 0-24 0,0-2 0 16,0-10 1-16,0 4-2 0,0 7-31 15,0-1-3-15,0 0-7 0,-11 22-7 0,9-23-13 16,0-2-5-16,1-4-22 0,-1 0-26 0,0-5-42 16,0-2-67-16,2 2 10 0,0-9-165 15,0 0-87-15,0 5 32 0,0-5 28 0,0 8 26 16,0-8-289-16,0 0 86 0,0 8 35 16,0-8 32-16,0 0 19 0,0 0 27 0,0 0 22 15,0 0-6-15,5 9 33 0,-6-7 45 0</inkml:trace>
  <inkml:trace contextRef="#ctx0" brushRef="#br1" timeOffset="-51902.62">13594 13088 693 0,'0'-2'260'0,"0"-4"-7"0,2 3-28 16,1 0 3-16,-3-2-3 0,4 2-41 15,-3-2 5-15,1 3-4 0,0 0-29 0,-1 0-42 16,3 1 15-16,-3-1-3 0,2 2-9 15,1 0 0-15,-2 2-11 0,1 2-14 0,3-1 9 16,0 13-12-16,1-1 31 0,-3-3 0 0,1 3-18 16,-1-2 22-16,1 4-18 0,-4-5-13 15,0-5-18-15,0 3-2 0,-1-10-1 0,0 8-6 16,0-1-18-16,0-2-4 0,0-5 9 16,0 10-4-16,0-10-10 0,0 7-5 0,0-7 5 15,0 0-1-15,0 8 6 0,0-8-24 0,-2 5-17 16,2-7 10-16,1-2-10 0,2-2-3 15,4-10 7-15,4 1 8 0,-1-2 2 0,3 0-5 16,-1 0-18-16,1 2-5 0,0 1 11 0,1 2-12 16,-2-1-5-16,-1 3-8 0,-1 6 23 15,-1-1-5-15,0 1 0 0,-1 4-2 0,-3 0 6 16,1 0-10-16,-6 0-2 0,0 0 8 16,8 0 1-16,-8 0-8 0,17 11-2 0,-15-9 28 15,1 3-13-15,6 6-3 0,-4 0-21 0,1-3 4 16,-4 1 10-16,1-4 14 0,-1-1 6 0,0-1-14 15,0 3 9-15,-1-4 11 0,-1 2 7 16,1-2-11-16,2-2 12 0,-3 0-7 0,0 0 3 16,0 0 11-16,0 0-19 0,10-14-17 15,-6 10 13-15,6-8 4 0,-1-1-3 0,0 1-5 16,0 4-10-16,-2-3-12 0,0 4 11 0,2-1 11 16,-4 3-14-16,-1 0 5 0,1 3-10 15,-1-1 12-15,0 0-8 0,-4 3 2 0,0 0-13 16,0 0 22-16,6 0-4 0,-6 0-3 0,14 14-1 15,-6-2-27-15,-2-2 29 0,3 1 5 16,-4 1 5-16,3 1-18 0,-3 3 22 0,2-4-7 16,0 2-10-16,-3-5 27 0,1 0-27 15,-1-4 11-15,-2 3 6 0,2-3-2 0,-2-1-23 16,1 2 1-16,0-3-44 0,-2-1-56 0,2 1-25 16,-2 0-32-16,-1-2-60 0,2 1 21 15,0-2-270-15,-1 1 38 0,3-1 0 0,-4 0 69 16,0 0 23-16,0 0 21 0,5 0-24 0,-5 0 11 15,14 0 10-15</inkml:trace>
  <inkml:trace contextRef="#ctx0" brushRef="#br1" timeOffset="-51606.64">14448 12876 607 0,'1'-7'350'0,"2"3"-67"0,-2 0-8 0,-1 1-11 16,0 2-29-16,2 1 6 0,1 0-18 0,-3 1-38 16,4 2-20-16,-3 2 18 0,1 2 8 15,4 10-22-15,-5 3-4 0,3-1 2 0,-2 2-26 16,1 1-24-16,0 0 10 0,-2 3-23 0,-1 1 7 16,0-2-20-16,0-11-3 0,0 3-14 15,0 7-2-15,0-3-18 0,0-2-10 0,0 1-47 16,0 0-1-16,0-4-99 0,0-1-32 15,0-4-30-15,0-2-44 0,0-8 18 16,10 17-180-16,-5-15-91 0,-1-2 39 0,1 4 52 16,0-4 23-16,3 0-41 0,-1-4 22 0,2 4 17 15,22-12 65-15</inkml:trace>
  <inkml:trace contextRef="#ctx0" brushRef="#br1" timeOffset="-51164.62">14973 12931 720 0,'0'-1'370'15,"1"-3"-57"-15,1 0-34 0,0 2 1 16,0 0-51-16,-2 1-36 0,-2-4-4 0,1 5-12 16,-3 0-30-16,2-1 12 0,-5 0-18 15,1 2 25-15,-11 1-28 0,8-2 12 0,-18 9-4 16,13-3-19-16,-6 2-14 0,7-2-5 0,-1 2-15 15,6 0-3-15,0-2-2 0,-3 5-11 16,6-3-4-16,1 1-4 0,0-1-13 16,3 2-1-16,1-5 0 0,0-5-11 0,0 0-13 15,14 24-10-15,-5-12 19 0,3-2-8 0,-1-2-9 16,6 3-15-16,-4-1 10 0,0-4-10 0,0 5-13 16,-1 1 14-16,3 1-8 0,-6-4-5 15,0 0 4-15,-1-1-19 0,-4-1 30 0,2 8-12 16,-1-5 0-16,-2 3 9 0,-3-2 5 0,0-2-10 15,0-1-7-15,-12 15 2 0,2-6 17 16,-1-1-7-16,-2-1 5 0,-3-3-20 0,2 0 19 16,-1-2-7-16,0-3-6 0,-1-3 8 0,5-1-32 15,11-3-22-15,-11 0 6 0,3 0-76 16,-8-12-53-16,1 3-61 0,10 1 25 0,0-6-232 16,1-3-26-16,2 3 18 0,1 3 26 15,1 11 58-15,0-14 25 0,11-19 24 0,-5 12 23 16,4 3 21-16,-1 0 12 0</inkml:trace>
  <inkml:trace contextRef="#ctx0" brushRef="#br1" timeOffset="-50719.69">15127 12762 795 0,'5'-15'337'0,"2"6"-12"16,0 4-5-16,-1-2-36 0,1 1-40 0,5-1-26 15,0-1-31-15,-2 3-22 0,5-4-16 16,-2 3-9-16,2 0-13 0,-2 1 21 0,3 1-12 16,-7-1-16-16,1 3-15 0,0 2 0 15,-10 0-17-15,9 0-25 0,-3 0 17 0,2 0-1 16,-8 0 0-16,9 0-9 0,3 16 8 0,-10-12-11 15,1 2 0-15,-3 1-1 0,-2-1 1 16,2 1 0-16,-9 20-2 0,3-10 6 0,-4-1 3 16,2 4-10-16,-1-4 4 0,0 1-9 15,2-2-8-15,0-5-2 0,3-2-12 0,0 1-9 16,2-2 0-16,-1-2-8 0,1 1 12 0,2-2-20 16,0-4 4-16,0 0 16 0,0 8-9 15,10 2-7-15,-5-6-6 0,0-1 2 0,9 6-20 16,-2-6-19-16,-2 3-42 0,0-5-21 15,-1-1 7-15,0 0-80 0,1 0-73 0,-3 0-62 16,-7 0 30-16,6 0-248 0,2 0 38 0,-2 0 37 16,3 0 50-16,-1 0 5 0,3 0 27 15,16 12-16-15,-13-6 25 0,0 4 11 0,0 1 1 16</inkml:trace>
  <inkml:trace contextRef="#ctx0" brushRef="#br1" timeOffset="-48432.83">15533 13636 620 0,'6'3'368'0,"-3"0"-30"0,1-3-43 16,0 3-50-16,1-3-2 0,0 0 8 0,-1-2-42 16,3 1-23-16,-3-2-5 0,1 0 4 0,-1 1-23 15,9-7-10-15,0-2 3 0,0 0-15 16,-3-2-42-16,-4-2-8 0,3-3 11 0,-1 0-18 16,2-3 6-16,-2-2-25 0,-2-2 9 15,7-2-13-15,-5-1-26 0,3 2 24 0,-2-3-32 16,1-2 23-16,2-1-17 0,0-4 0 15,-3 1 1-15,1 3-11 0,1-3-19 0,-2 1 11 16,2 1 16-16,-4 0-1 0,0-2-1 16,1 3 7-16,-3-1 7 0,0 0 2 0,-2 2 2 15,4 0 7-15,-5-4-14 0,-1 1-24 0,-1 1 6 16,0 0 3-16,0 17 4 0,0-7-1 16,0-4-7-16,0 0 7 0,0-2-12 15,-13-28-1-15,8 29 7 0,3 1-11 0,-2 1 2 16,0 2-2-16,-1 2-8 0,-3 3 15 0,2-3-8 15,-2 2-10-15,-4-1 0 0,0 0 1 16,-7 5-12-16,2 0 22 0,-7 4-12 0,1-1-1 16,0 1 11-16,-7 1-7 0,2-2 6 15,-4 0-6-15,2 4-7 0,-1-2 2 0,0 0 0 16,0 1 4-16,5 3 9 0,-2-1-16 16,1-2 14-16,-1 0-12 0,2 2 5 0,-1-1-7 15,2 1 4-15,-5 0-3 0,5-1 6 0,-5 0-4 16,3 0-14-16,-2 1 13 0,0-3-5 15,-1 2 19-15,-2 2-19 0,-1-1-1 16,-2 0 14-16,0 1-1 0,-4 0-4 0,1-2 9 16,1 2-3-16,0 0-1 0,0 0-1 0,2 1-10 15,-6-3 9-15,7 1-2 0,-2 1 4 16,1 2 5-16,2-4-3 0,-1 2-16 0,2 1 4 16,-3 0-7-16,3 0 8 0,3 0 7 15,-3 2-7-15,-1 0-1 0,-1 0-12 0,3 3 22 16,-4-2-2-16,3-3-15 0,0 5 25 0,-1 0-14 15,-1-1 9-15,0 2-3 0,-1-2-14 16,-1 0 11-16,0-1-13 0,-1 1 10 0,-1-1-13 16,1 3 24-16,-2-4 1 0,2 1-9 0,-2 0-9 15,1 1 4-15,0 0 9 0,-2-2 0 16,0 2-4-16,1 0-6 0,-1-1 9 0,-1 2-3 16,1-3-7-16,0 3 14 0,-1 0-15 0,2 0 11 15,-1-1-15-15,2-1 12 0,1 2 15 0,-1-2-12 16,1 2-4-16,-1-4 3 0,3 4-4 0,0 0-15 15,1-2 24-15,1 0-2 0,-2 2-19 16,-1-1 14-16,-1 0-16 0,3 2 21 0,-2-2-9 16,1 1 4-16,16 1 6 0,-5 0 0 15,-7 0-4-15,1 0 6 0,-7 0-5 0,2 0-1 16,1 0 2-16,-1 0-21 0,3 0 2 0,0 0 0 16,0 0 25-16,1 0 2 0,2 0-20 15,0 0 10-15,1 0-16 0,1 0 10 16,-25-15 14-16,27 15-15 0,-2-2 0 0,0 1 2 15,0-2 10-15,-2 3-8 0,16 0 3 0,-9 0-10 16,0 0 17-16,-2 0-1 0,-1 0-2 0,-1 0-11 16,1 0 4-16,1 0-1 0,-1 0 0 0,5 0-3 15,-1 0-5-15,-2 0 5 0,5-7-4 16,-2 7 7-16,3 0-14 0,1 0 3 0,1 0 11 16,-4 0 0-16,-1 0-10 0,-2 0-4 15,-2 0 21-15,0 0-6 0,-26 3-3 0,25-2-16 16,0 1-4-16,2-1 17 0,-1 2-6 0,3 0 9 15,-2-2-21-15,4 0 28 0,0 1-8 16,-3-2 1-16,7 0 6 0,-5 1-1 0,1-1-4 16,0 3-6-16,0 0 0 0,-4-2 11 0,14-1 3 15,-5 0-2-15,-3 0 5 0,-3 0-3 16,3 0-6-16,-3 0-7 0,-1 0 2 0,2 0 8 16,0 0 2-16,1 0-5 0,-1 0 4 15,1 0-9-15,3 0 1 0,1 0-2 0,-3 0 4 16,2 0-7-16,-2 0 14 0,-2 0 2 0,2 7-3 15,1-7-9-15,-2 0 2 0,-23 11 2 16,23-10-9-16,-4 4 12 0,2-3-2 0,0 4 9 16,0-3-10-16,-2-1 6 0,3 0-11 0,0 2 7 15,-1-2 0-15,2 2-1 0,2-1-19 16,0-2 21-16,2 0 6 0,-3 4-5 0,0-1-8 16,5-2 6-16,-4 4-6 0,0 0 7 0,-1-1 6 15,2 2-11-15,-3 1 8 0,2 2-8 16,0 0 14-16,0 1-14 0,0 0 5 0,2 0-1 15,-3 2-35-15,3 1 40 0,-5 0 4 16,9-2-19-16,-6-1-7 0,2 3 24 0,2-2-4 16,-3 0 0-16,8 3-13 0,-5-4 21 0,3 2-8 15,0 0 4-15,2 1 0 0,-4 0-15 16,0 4 6-16,1-2 5 0,-1-1 2 0,1 2-3 16,0 4-2-16,0-2 11 0,-1 0-3 15,0 4 7-15,1-5-22 0,0 1 6 0,-3 1 2 16,4-2-6-16,-3 1 7 0,1-1-9 15,2 2 0-15,0-2 3 0,-1 0 14 0,1 0-12 16,0 0 2-16,-1 3 8 0,1-1-2 16,0 2-8-16,-1-2 14 0,1 4-2 0,1-2-8 15,-1-1 18-15,-1 2-15 0,3-2-2 0,0 0-18 16,1 0 17-16,0 1-2 0,1-3-17 16,3-3 13-16,-2-2 15 0,4 0-10 0,0-2 1 15,0-12 1-15,0 16-9 0,0 2 8 0,11 17 2 16,-3-17-12-16,-1 1 5 0,1-1 5 15,0 2-8-15,1-2-9 0,0 1 33 0,2 3-17 16,-1 1 7-16,1-4-13 0,0 6-9 16,2 0 23-16,0-6 6 0,-1 8-19 0,3-3 8 15,0-4-1-15,3 1 4 0,0-1 10 0,0-3-12 16,2 2-5-16,3 1-15 0,1-2 20 0,1 0-12 16,4-1 6-16,1 1 4 0,0 0 4 15,1-1 0-15,2 1 7 0,2 0-12 0,0 2 13 16,4-1-15-16,-2 2 5 0,0-2-16 15,-1 0 11-15,2 2-3 0,3-3 7 0,0-2-4 16,2 1 9-16,3-2-7 0,3-2 4 0,5 1-27 16,-1-3 28-16,5-2-6 0,1 0 1 0,2-1-11 15,2 0 20-15,-1-2-11 0,1 3-12 16,1-4 20-16,1 3 2 0,-1-1-15 16,1 2-7-16,-6-1 21 0,1 1-4 0,-3 0-5 15,-1 1 7-15,-1 0-9 0,-2-1-6 0,0 1 18 16,-1-2-21-16,2 2-21 0,1-3 23 15,3 0 14-15,0-3-2 0,1 2-5 16,2-2-11-16,-2-2-6 0,0 4 14 0,-1-6-10 16,0 6-15-16,-3-3 17 0,-1-2-19 0,-2 2 2 15,-2 0 5-15,-1-1-21 0,-2 2 9 0,-1-1 0 16,-2 3-10-16,-2-2 17 0,0 0-18 16,1 3 9-16,1-1-3 0,-3 4 2 0,1-4 4 15,2 2-13-15,2-2 10 0,-2 1 4 16,0 4-10-16,-1-5 10 0,2 2 16 0,0 0-11 15,1 2 5-15,-1 0 12 0,-4-1 16 0,2 1-24 16,-2 0-4-16,-1-2 12 0,-2 3-6 0,3-5-13 16,-7 2 55-16,2 1-36 0,0 0-1 15,0-1-14-15,-1 3 40 0,1-6-32 0,1 2 11 16,-1-1 0-16,0 1 38 0,1 1-39 16,1-1 2-16,-1-2-15 0,-2 3 40 0,1-3-9 15,-3-1-14-15,0 2-13 0,2-1 35 0,-3 0-20 16,-3-1 3-16,2-2 30 0,1 1-19 0,-3 0-27 15,2-2-4-15,-4 2 16 0,1 0 14 16,-14-3-20-16,5 0-6 0,4 0-4 0,4 0 13 16,27-14-4-16,-28 10 4 0,1-3-13 15,-1 0 0-15,0 2-3 0,-1-5 32 0,-1 4-25 16,-3-1 27-16,-1 3-8 0,-1-2-18 0,-1-2 14 16,0 3-18-16,-4-2 7 0,0 0 2 0,2-6 23 15,2 5 4-15,-2-5-21 0,5 2-8 16,-6 1 33-16,4-1-17 0,0 2-7 15,-1-4-10-15,-1 0 18 0,2 5-22 0,-1 0 20 16,1-1-11-16,-3 1-6 0,-1 1 3 0,-1 0-9 16,-1 3 9-16,-4 1-14 0,-2-2 0 15,-3 0-34-15,2 2-5 0,-2-2-51 0,-1 1-48 16,1-2 15-16,1-7-155 0,-1 2-133 0,1-5 54 16,-3 4 41-16,6-5 23 0,-2 2 10 15,1-1 34-15,3-2 34 0</inkml:trace>
  <inkml:trace contextRef="#ctx0" brushRef="#br1" timeOffset="-47243.9">10391 12462 247 0,'0'0'300'0,"0"0"-35"0,0 0-19 0,0 0-22 16,0 0-21-16,0 0 15 0,0 0-21 0,0 0-6 16,0 0 1-16,0 0-18 0,0 0-6 0,0 0-11 15,0 0-2-15,0 0-20 0,0 0-6 16,0 0-3-16,0 0-13 0,0 0-5 0,0 0-5 16,0 0 2-16,0 0-10 0,-20-3-10 15,17-14-9-15,0 3-8 0,-4-4-6 0,2 2-31 16,-3-2-5-16,0-3-2 0,-1 1-2 0,-1 1 17 15,0-2-6-15,-4 6 4 0,0-2-4 16,-5 2-4-16,-1 1 9 0,3 2-28 0,-5 3 13 16,-4 2-16-16,6 2 16 0,1 2-23 0,-3-1 12 15,3 2 0-15,10 2-3 0,-8 0 5 16,-1 0-22-16,0 0 21 0,-20 17-2 0,19-10 0 16,2-3-2-16,2 1 8 0,0 3-29 0,0-3 1 15,3 8-43-15,-4-6-31 0,5 1-29 16,-3-1-26-16,0 0-40 0,0-4-49 0,5-1 19 15,0 1-280-15,1 2 62 0,2-4 51 0,6-1 14 16,0 0 27-16,-8 0 24 0,8 0-15 16,-18-13 54-16,16 8 3 0</inkml:trace>
  <inkml:trace contextRef="#ctx0" brushRef="#br1" timeOffset="-46914.92">9780 11814 574 0,'2'-5'323'0,"-2"-1"-45"0,2 2-20 0,-2 0-24 16,0 0-49-16,1-1 6 0,0 4-38 15,1 0-10-15,-1 1 6 0,-1 1 5 0,2 2-41 16,0 1-1-16,0 0-18 0,0 3 5 0,-1-1 0 16,4 11-30-16,0-3-18 0,1 3 21 15,1 1-10-15,-5-1-34 0,4-1-19 0,-5-3-18 16,1-3-31-16,1 0-55 0,-2-3-19 16,1 1 11-16,-2-2-219 0,1-2-105 0,-1-4 58 15,0 0 13-15,0 0 3 0,0 7 44 0,0-7 29 16,0 0-19-16</inkml:trace>
  <inkml:trace contextRef="#ctx0" brushRef="#br1" timeOffset="-46278.96">9632 11837 237 0,'-3'-13'388'0,"-1"3"-43"15,1-1-34-15,-1 4-47 0,2 0 3 16,0 2-40-16,2-1-32 0,0 3 16 15,-3 1-30-15,1-1-57 0,2 1-5 0,0 2-8 16,0 0-8-16,0 2 6 0,0 1-37 0,2-2 24 16,-1 3-19-16,1 2-1 0,0-2-26 15,2 1 7-15,4 11-15 0,-1-3 5 16,1 0-3-16,-1 1-12 0,-1-3 8 0,-4-1-6 16,0-2-5-16,-1 0-2 0,-1-8-2 0,0 9-4 15,0-1 1-15,0-1 14 0,-11 18-13 0,3-11-3 16,1-1 1-16,-2-3-23 0,1-4 15 15,1 1-4-15,1-2 2 0,1-1-12 0,1-2 8 16,-2-1 8-16,2 1-10 0,0-2 19 16,-1 2 4-16,1-2-5 0,4 0-3 0,0 0-3 15,-7 0-2-15,7 0-2 0,-8 0-2 0,8 0 12 16,-15-11-1-16,11 9 13 0,3 0-3 16,-1 0-3-16,0 1-3 0,1-1-2 0,-1 1-4 15,-1 1-15-15,3 0-1 0,0 0 1 16,0 0 9-16,0 0-2 0,0 0 0 0,-6 11-6 15,3-7 1-15,2 2-18 0,0-1 3 0,-3 12-4 16,-3-2 1-16,0 2 2 0,0-2 1 0,0 2 0 16,-2-1 2-16,-1 0 1 0,-1 0-11 15,1 4 12-15,-1-5 2 0,-2-1 3 16,-1 1-1-16,2-1-4 0,-3 2-1 0,-1-3 13 16,4 1-2-16,-2 0-12 0,-1-3 1 0,2-1-1 15,0 1 3-15,0-2 9 0,-2-3 7 0,5 3-1 16,0-6-2-16,1-2-7 0,2 3 8 15,0-3 39-15,-2-1-30 0,4 0 19 0,5 0-12 16,0 0 8-16,-13 0 9 0,-10-13-2 16,11 4-14-16,0 0 9 0,1-1-28 0,-2-3 24 15,4 3 0-15,0-2-21 0,-2-2-10 0,2-1-16 16,-2 5 1-16,4-4-85 0,-1 4-73 16,2-5-52-16,0 4 24 0,3 1-281 0,0 0-16 15,2 3 59-15,1-2 31 0,0 2 28 16,10-19 27-16,-2 12 22 0,4-1 21 0,1-2 15 15,-1-1 21-15</inkml:trace>
  <inkml:trace contextRef="#ctx0" brushRef="#br1" timeOffset="-46092.97">9297 11890 599 0,'2'-4'330'0,"-1"4"-41"0,-1 0-28 15,3 0-7-15,-6 0-27 0,3 2-46 16,0 1-23-16,-1-1-20 0,-1 3 19 0,-2-1-44 15,1 2-3-15,1 0-24 0,-5 11 2 0,0 2-18 16,0-2-41-16,-1-3-49 0,-2 2-64 16,3 1 9-16,-2 0-267 0,-4 0-46 0,3-2 25 15,-2 0 51-15,2 2 7 0,-3-3-12 0,2 2-4 16</inkml:trace>
  <inkml:trace contextRef="#ctx0" brushRef="#br1" timeOffset="-45869.99">9052 12304 617 0,'-6'14'358'0,"-3"2"-55"0,2 1-36 16,0 0 29-16,1-1-30 0,-4 4-60 16,2-2-31-16,1-2-5 0,1-2-5 0,-1 4-32 15,1-1-11-15,0-2-17 0,-1-1-41 0,1 0-38 16,2-4-55-16,0-2-41 0,-1-2-84 0,4-1 15 15,-3 1-205-15,0-2 28 0,-1 0 22 16,3 0-27-16,-10 6 3 0,3-6 23 0,1-1 30 16,2 1-29-16</inkml:trace>
  <inkml:trace contextRef="#ctx0" brushRef="#br1" timeOffset="-45314.02">8664 12398 252 0,'0'-3'376'0,"-3"-1"-67"0,3 0-51 0,0 3-24 15,-1-3 21-15,1 3-16 0,-3 1-11 16,2-1-6-16,0 2-46 0,-2 0-19 0,1 1-12 16,-1 2-2-16,1 2-27 0,-1-1 5 15,-1 1-12-15,-2 11 14 0,-1-2-9 0,2 1-12 16,1 0-28-16,1 2-2 0,1-4-7 15,1-1-7-15,-3-4-5 0,4 0 12 0,0-1-16 16,0-8 4-16,0 6-16 0,0-6 2 0,0 8-14 16,13 4 2-16,-9-9 1 0,2 0-4 15,0-1-2-15,0 1-9 0,0-1-1 0,1-1-23 16,-1-1 1-16,0 0 2 0,1 1-1 0,-2-1 23 16,0 0 3-16,0 0-3 0,-1 0 0 0,0 0-2 15,-2 3-18-15,3-3 0 0,-2 2 2 16,-1 0-1-16,-2 0 0 0,2 2-17 15,-2 0 12-15,1 3 8 0,-1-7-2 0,0 0 1 16,0 14 8-16,-13 18 0 0,10-16 9 0,-3 2 9 16,1-1-11-16,0 1 21 0,0 4-19 0,-5-3 1 15,7 2 11-15,-1-1 4 0,3-2-6 16,-1 3 19-16,0-5-29 0,2-8 27 0,0 3-1 16,0 3-12-16,18 15 23 0,-9-17-6 15,1-3 9-15,4 1 13 0,3-3-21 0,2-3 8 16,1-1-8-16,-7-3 1 0,4 0-14 0,4 0 8 15,21-11-14-15,-18 4-5 0,-1 1 1 16,-3-3-1-16,-2 1-7 0,2-2-36 16,-8 1-42-16,2-1 6 0,-5 5-119 0,-3-2-106 15,-6 0 24-15,2 1-267 0,-1 2 40 0,-1 4 36 16,0 0 24-16,-18-17 48 0,7 15 24 0,-1-3 23 16,-5 2 25-16,2 2 49 0,15 1-11 15</inkml:trace>
  <inkml:trace contextRef="#ctx0" brushRef="#br1" timeOffset="-42764.17">7440 13796 502 0,'0'0'234'0,"0"0"-30"16,0 0-28-16,0 0-15 0,20 25-7 15,-10-21-16-15,4 5-13 0,0-3-9 0,1-1-13 16,3 0-5-16,0 0-12 0,0 0 7 0,0 1-35 16,2-1 13-16,1 2-6 0,-1-1 5 15,6 2-13-15,-1-1-10 0,2 0-9 0,1-2-6 16,3 1 6-16,1 1-6 0,-4 1-6 0,4-2 12 16,-3 2-20-16,3-1 3 0,0 2-12 0,-1 0 3 15,2 2-2-15,2-5 4 0,-1 2-16 16,1 4 21-16,-1-5-13 0,-2 3 3 0,3-2-8 15,2-3-4-15,-1 3 18 0,1 0 2 16,0-3-23-16,0 2 21 0,2 1-7 0,0-1-5 16,-1 0 4-16,-1 1-1 0,2 1-18 0,-4-1 19 15,4 0-10-15,-6 2-2 0,-1-2 9 0,-1 3-12 16,-1-1 12-16,0-1 9 0,-2-1-6 16,1 0-1-16,-1-2 4 0,3-1 0 0,2 1-20 15,-5-2 17-15,1-1-19 0,-1 0 5 0,-14-3 7 16,8 0-8-16,0 0 10 0,3 0-8 15,1 0-6-15,-4 0 12 0,3 0 5 0,-2 0-1 16,-1 0-6-16,-1 0 2 0,0 0-10 16,-1 0 8-16,-1 0 7 0,-1 0-7 0,1 0-2 15,20 4 8-15,-18 1-13 0,5-3 11 0,5-1-3 16,3 4 7-16,0-5-6 0,-15 0 1 0,11 0 9 16,7 0-7-16,6 0-10 0,6 0-7 15,4 0 2-15,57-19 4 0,-49 15-3 0,2-1-5 16,-2 0 13-16,2 3-12 0,-2-3 8 15,-1 1 10-15,-2 2-5 0,-3 0-2 0,-2 0 12 16,-5 1 13-16,-25 1 7 0,9 0-5 0,5 0-5 16,42 11-6-16,-44-6 8 0,0-1 6 0,1 1 4 15,-1-2-1-15,2 1-4 0,0 0-8 16,0-2-4-16,3 2-2 0,1-3 4 0,1 1-6 16,0-2-1-16,1 1-2 0,-2 0 18 0,3 3-6 15,-3-3-5-15,-3 0 10 0,3 0-20 16,0 1-3-16,-4 2-4 0,-3 0 4 0,1 2 13 15,-2-2-10-15,-1 2 1 0,-1-5 3 16,-2 6-9-16,2 1 1 0,-3-2 0 16,5 1 10-16,-5 1 9 0,-1-1-27 0,3-2 14 15,-1 2-4-15,-1 2-14 0,2-2 11 0,3-1-4 16,-3 2 20-16,5-1-6 0,-2-3-9 0,4 3 11 16,-1 0-16-16,1-3 17 0,3 3-26 15,-2-1 17-15,2-3 7 0,-1 3-20 0,4-3 3 16,0 3 2-16,-1-1 21 0,-1-1-16 15,4 1-5-15,1 0 19 0,-4 0-5 0,3 4-16 16,-1-5 2-16,1 0-6 0,2 1 30 0,-2-2-7 16,3 3 0-16,-1-3-5 0,1-1 3 15,3 4-19-15,-2-2 14 0,-1-1-14 0,-1 2 24 16,0 0-14-16,-1-4-9 0,-1 3-2 16,2-1 20-16,1 1-22 0,-2 2 13 0,-1-3-10 15,0-1 16-15,-1 4-6 0,1-2 0 0,0-1-14 16,-3 2 18-16,1 0-15 0,-1-1 5 15,-1 2-9-15,0-4 31 0,-1 4-13 0,1-1-7 16,0 1-11-16,-3-4 20 0,0 4 2 0,2-1-12 16,1 1 6-16,-1-1 3 0,-2 0-4 15,5-2-12-15,-3 4 10 0,1-2-16 0,5-1 6 16,0 0-10-16,0-2 7 0,0 2 7 16,5-3-7-16,-2 3 6 0,-1-3-3 0,3-1 10 15,0 2-8-15,-27-2-1 0,15 0 16 0,6 0-10 16,6 0 2-16,0 0-4 0,4 0-9 15,-2 0 7-15,0 0 2 0,59-11 2 0,-56 8 3 16,1 1-7-16,0-1 10 0,-1-1 4 0,-4 1-3 16,7 2-7-16,-3-2 6 0,2-1-12 0,-2 1-1 15,-1-1 18-15,3 1-12 0,-2 0 13 16,1 1-13-16,1-2 9 0,-1 2-4 0,3 1 8 16,-2-2-5-16,2 0-18 0,-1 1 11 15,2 0 19-15,2-3-6 0,-1 4-9 0,-1 0-6 16,0 0 10-16,1-2-5 0,0 0 10 0,0 0-1 15,-1-1-10-15,0 1 0 0,1 3-4 0,-2-4 10 16,4 0-4-16,1 1-1 0,-1 0 3 16,2-2-2-16,-3 3 10 0,1-2-13 0,-2 1 12 15,5 1-12-15,-4-4 13 0,1 3-11 16,-1 1 8-16,1-4-10 0,-3 2-6 0,0-2 16 16,0 5 3-16,1-5-13 0,-2 2-4 0,-4-2 5 15,3 4 12-15,2-1-15 0,0-3 8 16,-1 3 2-16,3-2-14 0,1 0 18 0,0 0-1 15,3 3-8-15,3-3 15 0,-5 0-6 0,0 0-21 16,2 0 16-16,-1 1-10 0,3 0 4 16,-1-3-7-16,0 0 10 0,-4 3 2 0,2-3 2 15,2 2 3-15,-2 0-13 0,2-2 4 0,-1-1-5 16,-2 4 0-16,-3-3 20 0,2 1-13 16,-1 2-9-16,4-6 17 0,0 3-16 0,1 1 8 15,-3 0 9-15,3-3-8 0,-2 4 2 16,4-1-7-16,1-1 2 0,-4 0 13 0,4 3-14 15,-2 0-4-15,4-1 10 0,-3-1-4 0,1 2-1 16,-2-2-6-16,0 2 24 0,-5 0-19 16,1 0-3-16,-1-2 2 0,2 3 4 0,0 1 8 15,-1-3-10-15,4 1 12 0,-4 3-1 16,-4-3-13-16,2 1 2 0,3 0 4 0,-3-1 0 16,2 1 6-16,-2 0-12 0,4 2 4 0,-4-2 9 15,5 2-6-15,0-4-12 0,0 4 7 16,-2-1 3-16,-2 2 4 0,0-2-9 0,-1 2 3 15,-2-1 9-15,-1 1-9 0,3 0-9 0,1 0 10 16,-35 0 1-16,20 0-7 0,7 0 11 16,4 0-4-16,1 0 8 0,3 0-13 0,0 0-1 15,1 0 6-15,-1 0-10 0,2 0 11 0,-1 0-11 16,0 0 6-16,0 0 11 0,2 0-18 16,-4 0 17-16,1 0-6 0,0 0-1 0,-2 0 6 15,0 0-4-15,0 0-7 0,-3 0-6 0,1 0 4 16,0 6 10-16,54 3-9 0,-59-5 6 0,2-2 9 15,-2-1-12-15,-1 0 2 0,-2-1-1 16,-25 0 5-16,13 0 0 0,8 0-2 0,5 0 5 16,-2 0-22-16,1 0 14 0,1 0 11 15,-5 0-10-15,3 0 7 0,-2 0-12 0,-2 0 3 16,-2 0 2-16,1 0 3 0,-4 0 2 0,40 7 1 16,-45-4-10-16,3 1 4 0,-6-4 4 15,-17 0 7-15,7 0-12 0,6 0-7 0,2 0 13 16,34 10-3-16,-31-7 3 0,4-2-13 15,-2-1 12-15,2 1-4 0,-19-1 14 0,11 0-20 16,4 0 15-16,0 0-7 0,5 0-4 16,-3 0-3-16,-2 0 7 0,1 0-11 0,0 0 2 15,-4 0 0-15,-3 0 19 0,-2 0-5 0,-1 0 11 16,-6 0-11-16,1 0 13 0,-3 0-18 16,-3 0 6-16,-3 0 16 0,-1 0-19 0,7-2 14 15,0-2-13-15,-8-1 11 0,9 3-9 16,-2-1-2-16,-2 0 10 0,1-4-16 0,0 4 6 15,-2 2 12-15,4-2-9 0,1 2 0 0,-11 1 2 16,4 0-14-16,4 0 19 0,0 0-19 16,0 0 8-16,-2 0-7 0,4 0-3 0,-2 0 3 15,1 0-9-15,1 0 11 0,-4 0-8 0,0 0 14 16,0 0-11-16,-3 0 7 0,0 0 2 16,-3 0-13-16,1 0 16 0,7 0-14 0,-3 0 4 15,0 0-26-15,-4 0-59 0,-3 0-63 0,-6 0 14 16,9 0-276-16,1-4 34 0,-12-2 43 15,-1 1 21-15,-2-11 26 0,-1 3 21 0,-1-2-49 16</inkml:trace>
  <inkml:trace contextRef="#ctx0" brushRef="#br1" timeOffset="-32705.78">9352 15072 577 0,'0'0'162'0,"0"0"6"0,-16 0-49 0,16-15 16 15,0 15-5-15,-18-24-14 0,15 20-9 16,1-1 15-16,0 0-12 0,1 2 9 0,-1-1 6 16,1 2-15-16,0-3 20 0,1 2-14 0,0 1-23 15,0 1-1-15,-2-4 5 0,1 2-21 16,0 0 22-16,1 3-33 0,0 0-7 0,0 0 7 16,0 0-23-16,0 0-4 0,0 0 17 15,0 0-12-15,0-9 8 0,2 10-4 0,0 2 29 16,0 1-40-16,5 9 23 0,1 0-14 0,-2-2 17 15,1 6 1-15,1-4-25 0,2 3 30 16,-1 1-25-16,1-1 14 0,3 0-13 0,0 1 17 16,0-1-14-16,0-1-10 0,-4-3-2 0,7-1-3 15,-2-2 9-15,0 2-4 0,0-1-10 16,2-4-4-16,-2 0-1 0,-3 0-3 0,-2-4-3 16,0 1 2-16,-2-1-25 0,1-2 18 15,-1 2-2-15,-3-2 8 0,1 0-7 0,-1 2-1 16,0-2 12-16,0 0-7 0,-1 0 4 0,-3 0 7 15,0 0-11-15,0 0 7 0,0 0-7 16,8 0-2-16,1-11-1 0,-7 6 13 0,-2 1-1 16,2 0-9-16,-2-3 14 0,0 1-5 0,0 1-18 15,0-5 2-15,0-5 28 0,0-3-18 16,0-2 5-16,0-1-12 0,0-1 7 0,8 0 10 16,-8-2-23-16,15-19-3 0,-10 22 4 0,-3 5-14 15,1 3 21-15,-1 2-3 0,1 0-9 16,-1 4 19-16,0 0-12 0,-1 3-4 0,0-1-12 15,1 1 6-15,-2 0-1 0,2 2-61 0,-2 2-14 16,1-2-10-16,-1 1-44 0,2-1-36 0,-1 2-35 16,2 0 18-16,-1 0-201 0,1 0-63 15,-1 0 51-15,-2 0-21 0,0 0 29 16,0 0 65-16,0 0 3 0,14 11 48 0,-11-7-16 16</inkml:trace>
  <inkml:trace contextRef="#ctx0" brushRef="#br1" timeOffset="-32197.81">10028 14977 645 0,'0'-4'270'0,"2"1"-37"0,0 1 2 16,2-1-12-16,-3 2-7 0,-1-3-28 15,2 1-24-15,0 1 4 0,-2 0-30 0,1-3 29 16,-1 3-42-16,1 2-7 0,1-4-15 16,-4 1-8-16,0 0 20 0,0-2-16 0,0 2-10 15,-1 1-22-15,-1-2-14 0,2 1 1 16,-1 2 7-16,-3 0-11 0,2-3 15 0,0 3-3 15,0 0-33-15,-1 1 0 0,0-2-3 16,0 4-3-16,5-2-8 0,0 0 14 0,-20 18-2 16,13-11 4-16,-4 5-19 0,6-5 18 0,-4 7-4 15,0 3-2-15,2-2 32 0,4 5-3 16,-5-1-8-16,3 0-4 0,1 4-34 0,0-4-2 16,0 3 20-16,2 1-7 0,-1-2 20 0,3 1-4 15,-1 0-5-15,1-1-13 0,-1-1-13 16,1-10 16-16,0 2-8 0,0 3-6 0,11 20-6 15,-5-20 5-15,0 3 1 0,-3-3-13 0,3-1-16 16,-4-3-15-16,2-1-33 0,-4-3-22 0,0-2-37 16,0-5-33-16,0 0-35 0,0 7 18 15,0-7-174-15,0 0-96 0,0 0 48 0,0 0 32 16,0 7 19-16,0-7-2 0,0 7 57 16,1-8 17-16,1-2-23 0</inkml:trace>
  <inkml:trace contextRef="#ctx0" brushRef="#br1" timeOffset="-31968.83">10064 15252 318 0,'0'-5'352'0,"0"-1"-44"0,-2 3-52 16,2-3-18-16,-2 2-30 0,2-2-19 15,-1 2-14-15,-2 0-16 0,-7-6-2 0,1 2 0 16,4 2-27-16,-7-1-37 0,-2 0 0 15,4 3-21-15,-7-3 8 0,4 6-31 0,1-2-15 16,-6-1-37-16,3 4-36 0,2 0-44 0,3 0 9 16,2 0-210-16,1 0-112 0,2-1 36 15,5 1 22-15,0 0 22 0,0 0 42 0,0 0 13 16</inkml:trace>
  <inkml:trace contextRef="#ctx0" brushRef="#br1" timeOffset="-31630.84">10670 15129 714 0,'2'-3'297'0,"-1"2"-18"16,1-1-40-16,-2 0 1 0,0 0-34 0,-2 1-43 15,-1-1-3-15,0 1-13 0,-1 0-18 16,1-1 8-16,-3 2-25 0,-1 0-9 0,-2 0-9 16,0 0-28-16,-5 0 7 0,-5 0 7 0,-2 0-17 15,2 0-44-15,0 0-6 0,3 0-38 0,-12 14-39 16,18-12-95-16,5 0 14 0,0-2-203 15,2 3-55-15,1-3 47 0,0 1 17 0,2-1 27 16,3 3 21-16,-2-1 15 0</inkml:trace>
  <inkml:trace contextRef="#ctx0" brushRef="#br1" timeOffset="-31432.86">10656 15307 692 0,'-2'2'315'0,"0"2"-17"0,-2-3-44 0,0 1-17 16,-2 2 5-16,2-3-57 0,-2 0-6 0,-2 1-27 15,0-1-8-15,1-1-60 0,-2 0-64 16,-6 0-50-16,-1 0 3 0,-17-11-360 0,15 6-16 16,-1 0 66-16,1-1 28 0,5 1 15 15,2-1-23-15,1 2 56 0</inkml:trace>
  <inkml:trace contextRef="#ctx0" brushRef="#br1" timeOffset="-30532.91">10771 15103 244 0,'1'-3'338'0,"-1"-2"-53"0,0 5-37 0,0 0 0 15,0 0-30-15,0 0-8 0,0 0-10 16,4-15-38-16,-4 12 6 0,2 2-32 0,-2 0-1 16,2 1-29-16,-1 0 0 0,2 2-8 0,-2-2 11 15,-1 0-5-15,8 7-38 0,-4-1-10 16,8 7 20-16,-3 2 6 0,1-1-2 0,-1 2-12 15,-1 1-9-15,6 0-6 0,-1-2 13 16,-3 2-8-16,4-2-17 0,-5 0 11 0,3 1-12 16,-2-4 12-16,-3-1-9 0,4 0-6 0,-5-3-2 15,2-5-4-15,-2 3 18 0,-2-3-14 16,-4-3 22-16,0 0-19 0,0 0 4 0,8 0 0 16,-8 0-29-16,8 0 30 0,-8 0-14 0,7 0 0 15,13-14-15-15,-13 4-1 0,2-2 35 16,-2-1 14-16,0 0-12 0,-1 0-3 0,-2-3 6 15,1 4-4-15,-2 2-5 0,1-6 5 16,-1-1 6-16,4 1-7 0,-4 0-12 0,1 2 0 16,2-3 4-16,-4 2-13 0,2-5 3 0,-1 7-4 15,-1 3-13-15,-1 4-28 0,3-2-42 0,-3 3 7 16,1 0-69-16,0 1-69 0,-2 1-65 16,0 0 26-16,0 2-150 0,1 1-110 0,-1 0 33 15,0 0 34-15,0 0 31 0,0 0 28 16,6 14 26-16,-2-11 4 0,-2 4 49 0,7 4 14 15</inkml:trace>
  <inkml:trace contextRef="#ctx0" brushRef="#br1" timeOffset="-30249.93">11322 15154 940 0,'1'0'307'0,"0"2"-24"15,-1-2-15-15,2 1-52 0,-1 0 10 16,-2 0-29-16,2 2-21 0,0 2 0 0,2-2-20 16,-2 3-16-16,-1 1-15 0,4 11 27 15,-2-5-10-15,0 1-24 0,-1-3 0 0,4 6-6 16,-5-4-29-16,1 0 4 0,2-2-25 0,-3-1-2 16,1-4 3-16,0 3-16 0,1-1-2 15,-1-1-37-15,0-1-31 0,-1-2-54 0,0 2-35 16,0-2-39-16,0-4-80 0,0 0 22 0,0 0-248 15,0 0 39-15,0 0-7 0,-2 5 34 16,2-9 79-16,0 0 11 0,0-2-23 0,0-1 43 16</inkml:trace>
  <inkml:trace contextRef="#ctx0" brushRef="#br1" timeOffset="-30027.91">11429 14883 847 0,'0'-5'369'16,"0"4"-32"-16,3-1-61 0,-3-2-12 0,1 0-26 15,-2 3-32-15,2 0-25 0,-1-2-15 16,0 2-29-16,0 1 1 0,1-2-33 0,-1 1-35 16,2 1-41-16,-2 0-49 0,0 0-71 0,1 0 10 15,-1 0-291-15,0 0-35 0,1 0 17 16,-2-2 13-16,2 2 64 0,-1 0 38 0,-2 0-43 15,0 2 85-15</inkml:trace>
  <inkml:trace contextRef="#ctx0" brushRef="#br1" timeOffset="-27542.09">12021 15278 620 0,'0'0'227'16,"14"0"0"-16,-14 0-18 0,0 0-29 0,0 0 8 16,0 0-17-16,0 0-29 0,13 0-17 0,-13 0 13 15,0 0-27-15,17-7-3 0,-16 7 0 0,0-2-7 16,0 2-14-16,-1-1-8 0,0 0 6 16,-1-1 0-16,-3 2-18 0,3-2-19 15,-5 1 18-15,-1 0-12 0,-12 0-16 0,-3-1 19 16,3 1-3-16,6 1-22 0,-10-3-2 15,0 3 18-15,0-3-14 0,-1 2-14 0,-3 1 10 16,2-3-12-16,-2 1-11 0,1 2 18 16,3-1-3-16,-1 0-12 0,0-1-15 0,2 0 10 15,1 2 4-15,6 0-14 0,4-1-19 0,1 1-1 16,2-2-23-16,1 0-40 0,5 0-53 0,-1 2 13 16,3-3-212-16,3 0-75 0,-1-1 9 15,3 0 73-15,11-4 5 0,-2-3 43 0,1 2 18 16,1-1-51-16</inkml:trace>
  <inkml:trace contextRef="#ctx0" brushRef="#br1" timeOffset="-27228.12">11840 15095 554 0,'3'-1'273'0,"0"0"-8"15,1 0-30-15,-2-3-31 0,0 3-3 0,0 0-40 16,-1-1-11-16,2 1-21 0,-2 2 21 16,-1-1 0-16,0 2-20 0,0 0 9 0,0 3-9 15,-1 0 17-15,0 0-41 0,-2 3 12 16,1 11-29-16,2-10 0 0,-6 20-5 0,5-7-13 16,1 0-3-16,-2 0 6 0,-1 1-29 0,3-2 16 15,-4 1-22-15,2-1-3 0,2 0-4 16,0 1-5-16,0-13 15 0,0 5-32 0,0-1-38 15,0 0-29-15,0-4-36 0,0 1-25 0,0 0-47 16,0-2 14-16,0-1-197 0,0-7-104 16,0 8 62-16,0-8 15 0,15 18 2 0,-11-16 40 15,0-1 43-15,0-1 12 0</inkml:trace>
  <inkml:trace contextRef="#ctx0" brushRef="#br1" timeOffset="-26516.12">12433 15300 842 0,'13'-9'267'0,"-10"3"-22"0,6-1-25 16,-5-2-33-16,0 3 3 0,-1 3-31 0,-1-3-3 15,-1 2-40-15,-1-1 0 0,0 5 2 0,0 0-10 16,0 0-22-16,0-6-6 0,0 6-10 0,-10-13 26 16,6 10-30-16,-3 2 0 0,3 0 5 0,-3 0-3 15,0-1-19-15,-5 2 2 0,-1 0-14 16,-6 0 6-16,3 0-4 0,0 0-11 16,1 0 19-16,-20 14-17 0,21-8 16 0,2 0-9 15,-1 2-4-15,1 2-11 0,2 2 12 0,1 1-12 16,0 2 8-16,5-2 9 0,0 1-8 0,4-1 5 15,0-1 1-15,0-12-1 0,0 13-1 16,12 16-27-16,-4-14 12 0,2-2-3 0,-5-4 22 16,5 2-5-16,3-2-19 0,-4-2-4 15,8-2-4-15,-7-2 0 0,0-1-20 0,1-2 27 16,-11 0-2-16,7 0-1 0,3 0-12 0,17-19-3 16,-17 12-2-16,0-4 16 0,1 2-9 0,0-2-4 15,-1-1 7-15,-2 0-4 0,0-1-11 16,-2-3 29-16,7-1-20 0,-8 3 2 15,-1-2-15-15,5 0 3 0,-4 4 14 0,-3-1 5 16,2 4-21-16,2-5 5 0,-3 1-13 0,0 2 32 16,0 2-14-16,-1 3-17 0,2 0 21 0,0 0 23 15,-3 2-18-15,0 0-5 0,0 0-5 16,2 3 4-16,-3-2-12 0,1 1-11 0,-1 2 42 16,0 0-25-16,-1 0 1 0,-2 3 12 15,3 0 19-15,-1 0-31 0,0 2-1 0,0-1 17 16,-2 3-4-16,-1 13 0 0,3-1-1 0,1-5 8 15,-2-3 8-15,-2 0-4 0,1 9-1 0,1-2-1 16,0-4 36-16,1 5-17 0,-2-5-9 16,3-1 11-16,0-13-6 0,0 8-2 0,0 2 1 15,0-2-20-15,0-1 13 0,15 7-1 0,-13-8 5 16,2-2 2-16,1 1-38 0,5 5 2 16,1 0-32-16,-1-5-55 0,-3-2-31 0,1-1-41 15,-8-2-33-15,0 0-36 0,6 0 21 16,3 0-268-16,2 0 55 0,15-17 2 0,-11 11 70 15,1-5 28-15,0 6 11 0,0-2-14 0,-2 0 28 16</inkml:trace>
  <inkml:trace contextRef="#ctx0" brushRef="#br1" timeOffset="-26150.18">12920 15077 805 0,'1'-2'248'0,"-1"-1"-17"0,1 1-27 16,-1 0-12-16,0-1-29 0,0 3 1 15,-1 0 1-15,0 1-26 0,-3 1 21 0,2 2-27 16,0-1 7-16,0 4-15 0,-5 5 18 0,2 4-6 16,0-1-14-16,-3 1 33 0,5 5-28 15,-5-1 4-15,3 2-16 0,-2 0-9 0,1 2 19 16,1 0-17-16,0-1-12 0,0 1-16 0,-1-1 7 15,3 0-14-15,0 1-2 0,-2-1-11 16,3-4-23-16,2 2 16 0,0-13-3 0,0 7-27 16,0-2 15-16,13 18-1 0,-5-16-30 0,0-1 22 15,2-1-34-15,0-2 2 0,1-2-17 16,3 0 4-16,-2-1-86 0,2-3-26 16,-3-3-51-16,-2 2-31 0,1-3 19 0,-10-1-194 15,13 0-62-15,-2 0 8 0,19-17 16 0,-16 11 49 16,-2-1 23-16,0-3 26 0,1 2 50 15,-9 1-15-15,3 0 16 0</inkml:trace>
  <inkml:trace contextRef="#ctx0" brushRef="#br1" timeOffset="-25957.17">13124 15431 232 0,'-1'-9'384'0,"1"2"-58"0,-2 0-44 15,2 2-18-15,-3-2-42 0,0 1 4 16,-4-6-51-16,-2-1-22 0,1 2-19 0,-3 0-8 15,-3 4-9-15,0 0-23 0,-6 2-18 16,1 1 15-16,0-1-29 0,-1 3-9 0,2 0-32 16,-3-4-50-16,2 6-73 0,11 0 9 0,-2 0-318 15,-3 0 35-15,3 0 23 0,0 0 34 0,0 0 9 16,3 0 29-16,7 0 14 0</inkml:trace>
  <inkml:trace contextRef="#ctx0" brushRef="#br1" timeOffset="-25144.24">14036 15336 283 0,'3'0'345'0,"-1"0"-58"0,2 0-24 0,-3 0-28 16,1 0-22-16,-2 0-1 0,0 0-21 16,0 0-27-16,0 0-4 0,0 0-10 0,0 0 12 15,0 0-21-15,0 0 5 0,10 4-51 16,-10-4 9-16,0 0 19 0,0 0-32 0,0 0-9 16,0 0-10-16,0 0 16 0,0 0-17 0,-1-1-9 15,-2 1 37-15,2 0-11 0,-3 0-9 0,0 0-8 16,-2 0-8-16,-2 0-6 0,-11-2-5 15,10 2 0-15,-7 0-17 0,-2 0-20 0,-2 0 26 16,0 0-12-16,-2 0-3 0,1 0 3 16,1 0-1-16,1 0-4 0,1 0-8 0,4 0 0 15,1 0-22-15,1 0 18 0,1 0-3 0,2 0-19 16,1 0 1-16,2 0-7 0,6 0-36 16,-9 0-14-16,9 0-40 0,-8 0-50 0,8 0-70 15,0 0 21-15,-10-12-160 0,13 12-82 16,-1 1 30-16,2-1 42 0,3 1 36 0,-2 1 10 15,3 0 10-15,8 3-18 0,2 2 53 0</inkml:trace>
  <inkml:trace contextRef="#ctx0" brushRef="#br1" timeOffset="-24914.26">14063 15543 865 0,'0'0'259'0,"0"1"-3"16,0 1-28-16,0-2-31 0,-3 0-16 0,0 0 3 16,0 0-53-16,-2 0-1 0,1-2-14 15,-2 2-19-15,-12-3-12 0,10 3-2 0,-20-8-10 16,8 7 5-16,-1-3-57 0,-5-2-38 16,2 2-56-16,0 3 5 0,2-1-283 0,11 2 25 15,-6 0 25-15,-2 0-39 0,1 0 30 0,1 0 27 16,6 0-4-16</inkml:trace>
  <inkml:trace contextRef="#ctx0" brushRef="#br1" timeOffset="-23556.34">14701 15212 642 0,'0'0'256'15,"0"0"-35"-15,0 0-13 0,15-15-21 16,-15 15-11-16,0 0-23 0,0 0 1 0,0 0-14 16,0 0-20-16,0 0 17 0,0 0-7 0,0 0-22 15,0 0-16-15,0 0-2 0,0 0-5 0,0 0 0 16,0 0-6-16,0 0 24 0,0 0-50 15,0-27 16-15,-5 27-21 0,-3 2-10 0,1 0 9 16,-1-2-15-16,8 0 26 0,-12 0-29 16,-2 0 13-16,3 0-4 0,0 0-3 0,4 0 18 15,7 0-12-15,-9 0 2 0,9 0-4 0,-9 0-2 16,9 0-2-16,-7 0-17 0,7 0 0 16,0 0-3-16,-8 0 15 0,8 0-4 0,0 0-27 15,-8 0 26-15,8 0-3 0,0 0-1 0,0 0-12 16,-15 16 14-16,15-12-6 0,-3 0 0 0,2 1-2 15,0 0 9-15,-2 1-2 0,2 0-3 16,0-1-2-16,-2 2-2 0,0-1 0 0,2 0 14 16,-3 11-1-16,-1-4-4 0,2-4-7 15,0-1 8-15,-1-2 5 0,1 0-21 0,1-1 14 16,-1 1-1-16,2-2-3 0,-2 0-14 0,2 0 0 16,0-1 4-16,-2 1-3 0,2-1-8 15,1 0 21-15,0 0-13 0,-1-2 0 0,1-1-11 16,0 0 6-16,0 0 15 0,0 0-10 0,11 4 15 15,-4-2-32-15,11-6 25 0,-4 2-9 16,-8 2 5-16,8 0-1 0,-2 0-1 0,2 0-1 16,-1 0-9-16,2 0 15 0,15 12-20 15,-15-6 13-15,-5 1 3 0,4 3 0 0,-6-5-1 16,-2 1-1-16,-1-2-6 0,0 1-15 0,-4 1 10 16,1-1-3-16,-2 1 9 0,0 1 3 0,0-7 15 15,0 0-24-15,0 9 6 0,0-1 0 0,-14 14 8 16,6-10-10-16,-1 0-5 0,-2-1-12 15,-2-3 0-15,0 1 30 0,4-4-5 0,0-1-9 16,-1-1 2-16,0-2 3 0,-7 4-24 16,4-3 4-16,0-2-55 0,3 2-7 0,10-2-5 15,-10 0-35-15,-2 0-43 0,-14-17-38 0,17 12 19 16,-1 0-279-16,4 0-12 0,2 1 32 16,2 0 30-16,2-1 62 0,0 4 11 0,0-3 46 15,2 2 38-15,1-2 10 0</inkml:trace>
  <inkml:trace contextRef="#ctx0" brushRef="#br1" timeOffset="-23056.37">14891 15440 394 0,'7'-1'325'0,"-2"-1"-56"0,0 0-24 0,0 0-30 0,2 1-22 16,0 1-12-16,-1 0-22 0,1 0 1 16,-7 0 16-16,0 0-32 0,8 0-12 0,-1 0-8 15,-7 0 3-15,9 0-14 0,-4 0 6 16,-5 0-15-16,7 0-14 0,4 12-1 0,-7-10-6 16,-1 1-16-16,-1-2 2 0,-1 0-25 0,2-1 33 15,0 2-28-15,-2-2-13 0,0 1-7 0,-1-1 11 16,0 0 21-16,0-1-19 0,0 1-18 15,0 0-1-15,0-2-8 0,0 0-6 0,0 0 6 16,0 1-7-16,-1-1-21 0,1 0 13 16,0 0 24-16,-1-1-28 0,2 1 9 0,0 0-5 15,-1 1-3-15,1-2-28 0,2 2-1 16,-2 1 25-16,2-2-23 0,-1 2-2 0,2 2 33 16,-4-2 0-16,3 1-16 0,-1 1-21 15,1-1 41-15,-2 2-3 0,0-3-30 0,2 5 12 16,-2-2-11-16,-1 1 42 0,2-1-15 0,-1 0 1 15,0-2 8-15,-1 2 11 0,0 0-11 16,0-1-2-16,0 1-6 0,1 0 8 0,-2-1 1 16,1-1-3-16,0 0 4 0,-1 0 8 0,0-1-56 15,-1 2-19-15,0-2-43 0,-1 0-54 0,3 0 14 16,-2 0-246-16,0-3-40 0,0 3 35 16,0-1 1-16,1 0 48 0,1-1 21 0,0 1 28 15,1-1-21-15</inkml:trace>
  <inkml:trace contextRef="#ctx0" brushRef="#br1" timeOffset="-22702.38">15285 15249 967 0,'0'-2'293'0,"3"-1"-11"0,-1 0-21 0,-2 1-54 16,3 1-7-16,-2 1-33 0,0 0-18 15,-1 1 6-15,0 1-21 0,0 1-4 0,1 2-28 16,1 0 16-16,-1 1 16 0,-1 1-21 16,0 0-12-16,4 12 13 0,-3-1 7 0,2 3-18 15,-3-2 3-15,1 2-31 0,0 2 0 0,-1-3-3 16,0-10-1-16,0 4-13 0,0 4-9 15,-10 18-2-15,4-16-23 0,-1-4-17 0,4 1-2 16,-1-3-58-16,1-4-49 0,2-3-27 0,-2-1-39 16,2 0-61-16,1-2 19 0,0 2-198 15,0-6-19-15,0 0-2 0,0 0 60 0,0 0 45 16,13 7-33-16,-9-7 70 0,2 0-33 0,0-1 23 16</inkml:trace>
  <inkml:trace contextRef="#ctx0" brushRef="#br1" timeOffset="-22242.42">15586 15403 592 0,'3'-3'350'16,"1"0"9"-16,-2 1-59 0,0 0-21 0,2-1-41 16,-2 2-8-16,-2-1-48 0,0 1-27 0,3 0 1 15,-3 1-14-15,0 0-14 0,0 0-14 16,-3 1-12-16,3 2-10 0,-6-1 21 15,4 3 13-15,-2-1-14 0,-7 10-2 0,2-2-15 16,-1 2 5-16,1 1-15 0,5 2-6 0,-3 0 4 16,-1 0-1-16,4-1-10 0,0-3-6 0,3-2-20 15,1 3 14-15,0-14-5 0,0 12-10 16,11 12 3-16,-3-10-16 0,4-3 5 0,-6-3-10 16,4 2-8-16,3-1-6 0,-2-7-7 15,1 1 24-15,-12-3-5 0,9 0-11 0,6 0 1 16,1 0 6-16,17-11-6 0,-24 5 12 15,6-2-11-15,-3 3-6 0,-3-1-2 0,-4-1-23 16,-2 0 25-16,0 1-22 0,0-2 24 0,-2 1-3 16,-1-1-6-16,0-2 7 0,0-5-5 15,0-3 11-15,-13-16-3 0,9 17 0 0,0 4-5 16,1 3 7-16,3 2 16 0,-4-1-7 16,-1 4 1-16,0 1-19 0,-2 2-1 0,1 1 8 15,-9-3-6-15,-2-2-46 0,4 6-22 0,0 0 7 16,2 0-176-16,2 0 21 0,9 0-324 15,-8 0 47-15,0 0 20 0,8 0 36 0,-8 0 52 16,8 0 1-16,-16 11-1 0,14-8 34 0,-2 0 57 16,4 1 14-16,0 0 11 0</inkml:trace>
  <inkml:trace contextRef="#ctx0" brushRef="#br1" timeOffset="-19292.6">16795 15533 242 0,'0'0'249'0,"0"0"-8"0,0 0-25 0,0 0-18 15,15 0-5-15,-15 0-16 0,0 0-23 16,0 0 0-16,0 0-25 0,0 0 0 16,0 0 1-16,0 0-21 0,0 0-11 0,0 0 0 15,0 0 14-15,0 0-19 0,0 0-21 0,0 0-8 16,0 0-3-16,0 0-7 0,0 0 16 0,-5 6 8 16,-2-6-8-16,-2 0-27 0,-2 0 15 15,-5 0-21-15,-2 0 14 0,-4 0-24 16,-1 0-6-16,-1 0 5 0,2 0-11 0,-2 0 10 15,0 0-6-15,2 0 10 0,1 0-2 0,1 0-6 16,3 0 11-16,-1 0-7 0,2 0-22 16,4 0-6-16,2 0 6 0,0 0 2 0,3 0 12 15,0 0-8-15,7 0-4 0,-8 0-29 0,0 0-32 16,8 0-23-16,-9 0-34 0,3 0-61 0,6 0 16 16,-9 0-151-16,1 0-91 0,8 0 14 15,-9 0 4-15,9 0 65 0,-9 0 4 0,9 0 29 16,0 0-12-16</inkml:trace>
  <inkml:trace contextRef="#ctx0" brushRef="#br1" timeOffset="-18901.62">16610 15391 430 0,'1'4'246'0,"-2"-3"-43"16,1 3-19-16,0 0 0 0,0 1-12 0,-3 1 6 16,6 3-17-16,-5-2 3 0,2 2-4 15,0 10-20-15,0-1 1 0,0 1-13 0,-10 26 3 16,10-34 2-16,0 5-8 0,0 5 15 0,0 0-27 15,-9 23-12-15,5-23-14 0,2 0 20 16,1-3-34-16,-3-2 5 0,2 0-21 0,1-4 22 16,1-12-31-16,0 12-11 0,0-2-2 0,0-2-2 15,0-2-6-15,0-6-1 0,0 10-2 16,0-10 6-16,0 10-6 0,0-10-48 0,0 7-11 16,0-7-33-16,0 7-47 0,0-7-78 15,0 8 18-15,0-8-277 0,0 0 38 0,0 8 29 16,0-8 27-16,0 0 26 0,0 5-12 0,3-5 14 15,2-2 7-15</inkml:trace>
  <inkml:trace contextRef="#ctx0" brushRef="#br1" timeOffset="-17944.68">17516 15290 623 0,'-1'-4'238'0,"1"1"-5"15,0 2-31-15,0-2-12 0,0 2-23 0,0-2-31 16,-3 2 11-16,2 1-18 0,-4-3 3 0,2 3 8 16,-2 0-19-16,0 0-14 0,0 0 27 15,-4 1-23-15,-1-1-10 0,-2 0 8 0,-4 0-6 16,-16 11-20-16,19-9-8 0,1-1 9 0,3 0-9 16,2-1-6-16,2 2-3 0,-1-1 5 15,2-1-18-15,0 0-18 0,0 1 14 0,0 1-8 16,1-1 2-16,1 3-16 0,-1 1-3 0,2-1 8 15,0 0 11-15,-2 3-32 0,2-1 5 16,1 1-6-16,-2-1 3 0,1 1 0 0,-1 0-9 16,-1 2 19-16,3-2-16 0,-2 1 18 0,0-1-20 15,0 9 1-15,-1 3 9 0,1-7 17 16,0-2-18-16,0-3-23 0,2 1 7 0,-3-2-10 16,2-2 25-16,0 0-11 0,-1 0-17 15,2-1 30-15,-1 1-24 0,0-1 33 0,1 0-26 16,0 0 5-16,0-3 3 0,0 0 0 0,0 0-6 15,0 0 5-15,11 7-5 0,-7-7 0 16,3 0 11-16,-2 1-8 0,4-1-2 0,5 4 7 16,0-3-4-16,-3 1-3 0,-3 1-2 15,1-2-1-15,0 0 0 0,-3 4 13 0,-1-3-13 16,1 1-13-16,-2 0 1 0,0 0 2 0,0 1 15 16,-1 1-1-16,-1 1 0 0,0 1 7 0,-2-7-7 15,0 7 12-15,0 4-10 0,-17 17 4 16,8-13-6-16,-1-3 9 0,1 1 2 0,-5 0-4 15,2-2-6-15,-3-3-1 0,2 0 0 16,-3 3 5-16,4-6-18 0,-1-4-13 0,3-1-7 16,1 0-51-16,9 0-30 0,-8 0-44 0,0 0-65 15,-3 0 20-15,-10-17-258 0,14 13 34 16,3 0 30-16,0-2 39 0,2 2-21 0,2 0 56 16,0-1 38-16,1 1 12 0</inkml:trace>
  <inkml:trace contextRef="#ctx0" brushRef="#br1" timeOffset="-17635.7">17593 15583 860 0,'5'1'340'0,"-4"1"-41"0,3 0-16 16,-3-1-48-16,2 2-18 0,-1-3-36 0,1 4 1 15,-3-1-24-15,4-1 11 0,-3 2-19 16,3-1-16-16,-1 1-15 0,-2-1 8 0,-1 1-5 16,4 1-29-16,-1-3-11 0,0 2-8 15,1 1 6-15,-3-1-19 0,2-1 10 0,-2 1-9 16,-1 0-12-16,4-1-7 0,-2 0-23 0,0-1-1 16,-1 0 5-16,1-1-39 0,0 1-63 15,0-2-48-15,-2 0-71 0,0 0 18 16,0 0-267-16,0 0 9 0,8 0 34 0,-8 0-9 15,13-11 54-15,-11 6 66 0,1 4-5 0,1-2 14 16,2 1 3-16</inkml:trace>
  <inkml:trace contextRef="#ctx0" brushRef="#br1" timeOffset="-17102.73">17875 15553 224 0,'4'-7'375'0,"-1"3"-78"0,-2-3-18 16,1 1-11-16,1-1-48 0,3-8-29 0,-2-2-3 15,-1 6-33-15,0 3-17 0,-2-1 5 0,0 4-3 16,0 1-27-16,2 0 9 0,-3-1-18 16,0 1-14-16,0 3-8 0,0 1-17 0,0 0 19 15,0 0-31-15,0 0 0 0,-13-8 32 16,9 8-28-16,0 1-2 0,0 0 5 0,-1 2 7 15,-6 8-21-15,1-3 19 0,2 1-2 16,0 4-13-16,2-2-1 0,1 2-6 0,-3 4 34 16,8-4 16-16,0-13-52 0,0 13 22 0,10 13-6 15,-4-17-17-15,2 7-1 0,0-3 11 16,1-2-6-16,1 2-8 0,-1-4-21 0,3-3 23 16,-3-1-20-16,1-1 10 0,0-2-10 15,0 1-6-15,-2-1-8 0,1-1 18 0,-9-1-7 16,6 0 13-16,1 0-15 0,0 0-2 0,-7 0-9 15,9 0 17-15,4-11-16 0,-1 1 4 0,-6 3 0 16,-6-3 13-16,3 2-43 0,-2 0 7 16,-1-1 11-16,0 9-5 0,0-12 25 0,0 0-13 15,-10-12 1-15,7 13-6 0,-2 2 6 16,4 1 13-16,-2 1-9 0,2 2-11 0,-3-1 2 16,3 0 26-16,0 1-9 0,-2-2 2 0,3 3 3 15,-1-1-17-15,-1 3 4 0,1-3-16 0,-2 3-18 16,2-1 4-16,0 2-71 0,0-1-41 15,-1-1-34-15,-1 3-48 0,1 0 18 0,0 0-225 16,1 0-43-16,-1 0 36 0,2 0 53 16,0 0-28-16,0 0 44 0,-1 2 25 0,0-2 19 15,-1 1 28-15,6-2 26 0</inkml:trace>
  <inkml:trace contextRef="#ctx0" brushRef="#br1" timeOffset="-16590.76">18330 15376 527 0,'0'-4'334'0,"0"0"-43"0,2 1-32 0,-1-1-19 16,-1 3-20-16,0-2-21 0,0 0 0 0,0 0-23 15,1 2-32-15,-1 0 7 0,2-1 1 16,-2 2-12-16,1-2-15 0,3 4-13 0,-4-2-12 16,0 2 40-16,0-1-4 0,2-1-1 0,-2 3-19 15,0 1 19-15,1 0-18 0,1 0-24 16,-1 2 6-16,2-1 6 0,-2 2-4 0,4 10-16 16,-2 0 3-16,-1-3-9 0,1 5-1 15,-2-5-6-15,2 4 11 0,-2-3-6 0,3 5-6 16,-3 2-1-16,0-7-17 0,-1-3 16 15,0 1-12-15,0-13-9 0,0 11 11 0,0-1-12 16,0 0-1-16,0-1 1 0,0 6-18 0,0-2 12 16,0 0-8-16,0-2-2 0,0-1-13 0,0-2 16 15,0-8-12-15,0 9-6 0,0-3 11 16,0-6-1-16,0 8-10 0,0-8 6 16,0 9 7-16,0-9-6 0,0 7-2 0,0-7-8 15,0 7 17-15,0-7-7 0,0 0 1 0,0 0 2 16,0 0-30-16,0 7-9 0,0-7-34 0,0 0-36 15,0 0-53-15,0 0 11 0,0 0-224 16,-2 7 31-16,2-9-270 0,-3 1 44 0,2 1 45 16,0-1 48-16,-2-1 34 0,-1 2-4 0,-1-1 40 15,-1 2 67-15,2 2 36 0,-13 5 2 16,3 5 20-16</inkml:trace>
  <inkml:trace contextRef="#ctx0" brushRef="#br1" timeOffset="-11005.07">19137 15404 606 0,'0'0'190'0,"0"0"-23"0,0 0-16 16,0 0-13-16,0 0-20 0,0 0-4 16,14 0-6-16,-14 0-27 0,0 0-4 0,0 0 18 15,0 0-13-15,0 0 1 0,0 0 2 0,0 0-17 16,0 0 8-16,0 0-12 0,0 0-5 15,0 0 5-15,0 0-6 0,0 0 4 0,0 0-18 16,0 0 2-16,0 0-8 0,0 0 14 16,0 0-12-16,0 0-5 0,0 0-9 15,0 0 3-15,0 0-3 0,0 0 10 0,0 0 4 16,0 0-16-16,0 0-4 0,0 0-1 0,0 0 10 16,0 0-14-16,0 0 8 0,14 0-8 15,-14 0 23-15,0 0-4 0,0 0-17 16,0 0 1-16,0 0-12 0,0 0-4 0,0 0 7 15,0 0 14-15,0 0-3 0,0 0 8 0,0 0-26 16,0 0-2-16,0 0 0 0,0 0-6 16,0 0 19-16,0 0 5 0,0 0 8 0,0 0-21 15,0 0 2-15,0 0-5 0,0 0 11 0,0 0-15 16,0 0 2-16,0 0 12 0,0 0 1 16,0 0-13-16,0 0-12 0,0 0 6 0,0 0 16 15,0 0-5-15,0 0-12 0,0 0 13 0,0 0-14 16,0 0 5-16,0 0-7 0,0 0-4 15,0 0 26-15,0 0-16 0,0 0 11 0,0 0-12 16,0 0 19-16,0 0-16 0,0 0 9 16,0 0-17-16,0 0 15 0,0 0-9 0,0 0 6 15,0 0-11-15,0 0 2 0,0 0-6 16,0 0 7-16,0 0 2 0,0 0 3 0,0 0 4 16,0 0 6-16,0 0 0 0,0 0-15 0,0 0 16 15,0 0-29-15,0 0-22 0,0 0-17 16,0 0-38-16,0 0-50 0,0 0 14 0,0 0-291 15,0 0 32-15,0 0 22 0,0 0 45 16,0 0 27-16,-11-9 40 0,9 9 14 0</inkml:trace>
  <inkml:trace contextRef="#ctx0" brushRef="#br1" timeOffset="-10382.14">19243 15404 494 0,'0'-1'210'0,"0"-2"-21"0,-1 3-26 15,1-3-10-15,0 2-24 0,0 0-12 0,-1 1 9 16,-1-2-15-16,2 2-13 0,-1 0 11 0,-2 2-4 16,2-2 6-16,-4 0-6 0,4 1 13 0,-3 1-18 15,0 1 5-15,-1 2-3 0,-9 4 7 16,1 2-6-16,0 0-16 0,-2 2 16 0,-2-1-43 15,-2 3 39-15,0-3-39 0,3 0-19 0,-2 5 28 16,1-4-12-16,-1-1-16 0,3-1 5 16,0 3-23-16,2-1-8 0,-1-2 14 0,2-2 12 15,6 1-6-15,-3-3-13 0,4 0-15 0,0-3 12 16,1 2 8-16,0-2 6 0,0 0-28 16,0 0 6-16,-1 1-31 0,4 0-11 0,-2-2-16 15,-2 1-22-15,4 0-40 0,-2 0-51 16,1-1-14-16,-1 1 16 0,1-1-192 0,0 0-30 15,-2 0 37-15,2-2 17 0,0 0 0 0,0 1 29 16,2-2-31-16,0 0 53 0</inkml:trace>
  <inkml:trace contextRef="#ctx0" brushRef="#br1" timeOffset="-9984.16">18953 15477 445 0,'0'-5'230'0,"0"0"7"16,0-1-27-16,1 2-13 0,-1 0-32 16,-1 1-3-16,1-3-22 0,1 5-26 0,2-2-5 15,-7 0-11-15,8 2-16 0,-4 1 6 16,0 0 10-16,0 1 2 0,2 1 10 0,0 1-14 15,0-1-2-15,0 4 9 0,5 9-9 16,0-5-12-16,-2-2 1 0,2 8-13 0,4-1 0 16,-2 2 0-16,1-4 11 0,-1 4 3 15,4-1 13-15,-3 2-38 0,-1-2 3 0,2-1-6 16,-3-2-15-16,1 1-4 0,0-3 3 0,0 1-4 16,1 0-20-16,-2 0 19 0,-3-3-9 0,0-6-3 15,-2 3-3-15,0 0-7 0,1-2-11 16,-3-2-21-16,2 3-26 0,-1-2-25 0,1-1-42 15,-2-2-44-15,1 3 15 0,-1-1-198 16,0-1-100-16,1 0 57 0,0 1 1 0,-1 1-1 16,2-3 60-16,-2 2 31 0,4 0 34 0,-1-1-17 15</inkml:trace>
  <inkml:trace contextRef="#ctx0" brushRef="#br1" timeOffset="-8940.22">19755 15350 415 0,'2'-1'257'0,"-1"-1"-35"0,-1 2-44 0,2 0 2 15,-1 0-17-15,-1 0-20 0,1 0-2 0,-1 2-11 16,2-2-34-16,-5 0 8 0,3 0-13 15,-1 1 0-15,1-1-4 0,-2 0 9 0,1 0-5 16,-2 1-8-16,1-1-18 0,-2 0 15 16,0 2-27-16,-1-1 0 0,1-1 3 0,-2 0 4 15,-1 1-23-15,0-1 4 0,7 0-5 0,-8 0 18 16,3 0-11-16,-4 0-5 0,3 0-14 16,6 0 8-16,-8 0-5 0,0 0 0 15,8 0 1-15,-8 0-6 0,8 0-16 0,-8 0 8 16,8 0-7-16,-8 0 16 0,8 0-15 0,-7 0 20 15,7 0 1-15,-11 9-19 0,0 2-5 0,6-7 32 16,1 0-5-16,0 0-5 0,-9 9-5 16,9-5 3-16,-2 1 9 0,1-1-25 0,1-1 14 15,0 0 8-15,1-2-5 0,0 2 20 0,0 1-15 16,3-5-11-16,-2 5-6 0,1-1 5 16,1-2 4-16,0 1 1 0,-2 1 17 15,1-2-42-15,1-5 24 0,0 0 16 0,0 8-14 16,0-1-10-16,0-7-7 0,0 9-15 0,0-9 11 15,0 8 20-15,0-8-21 0,0 9-5 0,0-9 0 16,0 6 12-16,0-6-4 0,0 0-7 16,0 8 37-16,0-8-31 0,0 0 24 0,0 8-25 15,0-8 7-15,13 11-6 0,-7-8 2 16,0-2-1-16,1 0-14 0,-1 1 11 0,2-1-4 16,1-1-2-16,10 1 13 0,-1 0-12 0,-4 3 5 15,-1-3 1-15,-3 0-2 0,0 1 8 0,-2 1-14 16,-2-2 26-16,1 0-35 0,-2 2 18 15,1 0-9-15,-2 1 21 0,1-1-9 0,5 5-15 16,-3 3 4-16,-1-6 1 0,-3 0 0 16,1 1-14-16,-3-1 25 0,-1-2-3 0,0 1-14 15,0 0 20-15,0-4-3 0,0 0-1 0,0 0 28 16,0 9-4-16,-11 14-18 0,3-15-7 0,1-3-10 16,2 1 7-16,-4 0 0 0,-3 0 17 0,-4-1-1 15,5 1-2-15,2-3-8 0,0-2 0 16,0 2-10-16,2-2 0 0,1 1 1 15,0 0-3-15,-2-2 0 0,2 2 13 0,0-2-2 16,6 0 0-16,-7 0-1 0,0 0-25 16,7 0-66-16,-11 0-23 0,-1 0-39 0,-14-15-39 15,16 10-35-15,-2 3 20 0,3-1-226 0,2 0-21 16,3 1 58-16,-2 2 26 0,6 0 27 0,0 0 40 16,0 0 19-16,0 0 13 0,0 0-6 15</inkml:trace>
  <inkml:trace contextRef="#ctx0" brushRef="#br1" timeOffset="-6717.36">20056 15570 408 0,'0'0'253'16,"0"0"-39"-16,0 0-12 0,0 0-14 15,0 0-20-15,0 0-19 0,0 0 5 0,0 0-9 16,0 0-4-16,12-21-17 0,-10 24-4 0,0-2-7 16,0 1-12-16,0 2-14 0,-1-2 22 15,1 1-21-15,-2-2-4 0,3 4-27 16,-3-4 13-16,3 2-2 0,-3-2-18 0,1 1-15 16,0-1 28-16,0 2-36 0,-1-2 18 15,0 0-14-15,0 2 16 0,0-1-12 0,0 0 11 16,0 0-3-16,0-2-4 0,0 3-13 15,0-2-4-15,0-1 23 0,0 0-8 0,2 1-9 16,-2-1 21-16,1 0-8 0,-1-1 8 16,0 0-27-16,0-2 21 0,-3 1-24 0,5 0-1 15,-2-3 0-15,0 3 9 0,-2 0-10 0,2 0-21 16,0-1 2-16,0 0 14 0,0 2 22 16,0-3-18-16,0 2-21 0,-1 1 19 0,1-1-10 15,0 1-2-15,0 2 9 0,0-1 13 0,0 2-35 16,0-1 17-16,1 1 25 0,-1 2-27 0,0-2-2 15,2 0-8-15,-2 2 9 0,1-1-8 16,-1 0 0-16,0 1 12 0,1 0-1 0,1-1-10 16,-2-1 11-16,0 2-29 0,0-2 21 15,0 2-5-15,0-3 17 0,2 2-10 0,-2-2 11 16,0 1-11-16,0-1-12 0,0-1 21 0,0 0 12 16,0 0 10-16,0 0-24 0,0 0 0 15,0 0-1-15,0 0 9 0,0 0-3 0,0 0-3 16,-2 4 0-16,0-4-23 0,1 0 7 15,-2 0-11-15,3 0-32 0,-3 0-53 0,3 0-54 16,-3 2 14-16,-1-4-192 0,2 1 26 16,2-2 26-16,0 2-152 0,0-1 52 0,0 1 33 15,0-2 47-15,0 2-9 0,2-1 18 0,-1-2 53 16</inkml:trace>
  <inkml:trace contextRef="#ctx0" brushRef="#br1" timeOffset="-6216.39">20251 15440 777 0,'6'-5'295'0,"-1"2"-29"0,2 0-24 0,-3-1-18 0,2 3-15 16,0-2-14-16,1 1-39 0,-1 1 3 15,1 0-25-15,12-1 6 0,-3 0 4 0,0 0-36 16,-5 0 15-16,10 0-6 0,-7 2-18 16,-3 0-12-16,1-1-3 0,-2 1-7 0,-10 0-10 15,6 0-9-15,1 0-9 0,2 0 9 0,-4 0-27 16,2 0 18-16,0 0-11 0,-7 0-17 16,9 0 9-16,-2 0-1 0,0 0-18 0,-7 0 20 15,9 0-3-15,-3 0-4 0,-6 0-23 16,7 0 14-16,5 13 8 0,-9-11-3 0,1 1-2 15,-3-1 0-15,2 3-2 0,-2-1-2 0,-1 1-1 16,1 2-10-16,-2 1 10 0,1-1-3 0,0 8 0 16,-13 18-9-16,8-12 0 0,-4 1 0 15,1-1 0-15,1-2 30 0,-2 2 1 0,4 1-7 16,-4-1-9-16,1 1 30 0,-1-1-22 0,0-2-4 16,1 2 15-16,1 0-24 0,-1-1 11 15,-4-1-3-15,6-2 5 0,-2-2-23 16,0-1 12-16,4-3-3 0,-1-3-21 0,1 0-1 15,1-3 1-15,0 1-36 0,3-4-46 0,-1 3-38 16,-1-4-58-16,2 0-18 0,0-1 19 0,0 2-155 16,1-2-109-16,1-2 32 0,-2 0 4 15,2 2 23-15,0-4 57 0,-2 2-3 0,-1-2 73 16,2-1-11-16</inkml:trace>
  <inkml:trace contextRef="#ctx0" brushRef="#br1" timeOffset="-5938.41">20295 15661 702 0,'-2'-4'305'0,"1"0"-52"0,1 1-23 0,0-1-24 16,-2 1-2-16,2 1-18 0,2-2-40 0,0 3 1 15,1 0 9-15,1 0-16 0,0 1-3 0,3 0-23 16,1 1-19-16,-2-1 19 0,3 0-40 15,18 13 21-15,-11-5-14 0,0-3-18 0,-1-1-1 16,1 3-13-16,-1 0-5 0,-1-1-5 16,1-1-24-16,-4-2-29 0,-2 3-37 0,1-4-46 15,-4 0-48-15,3 1 14 0,-1-3-236 0,1 1-24 16,-3-1 27-16,2 2 27 0,-8-2-1 16,8 0 35-16,-1 0 16 0,5 0-38 0</inkml:trace>
  <inkml:trace contextRef="#ctx0" brushRef="#br1" timeOffset="-5472.44">20733 15561 533 0,'1'-2'286'0,"3"-3"-29"0,1 3-24 15,-3-1-21-15,2 0-48 0,3-1-4 16,4-3-10-16,-1 3-25 0,2 1-10 0,-4 1-13 16,2 0-8-16,-4 0-6 0,1 2-16 0,-7 0-2 15,6 0 0-15,3 0-5 0,-9 0-8 16,8 0-5-16,5 11-6 0,-11-8 9 0,3 0-4 16,-1 1 26-16,0-1-19 0,0 3-25 15,-2-1 12-15,-1-1 19 0,1 3-32 0,-2-1 9 16,0-1-2-16,0-5 10 0,0 0 8 0,0 10 0 15,0-2-16-15,-13 16 11 0,5-9-4 0,2-1 6 16,-2 1-10-16,-2-5-4 0,0 3 26 0,1-1 2 16,-6-1-19-16,7-1-6 15,-1-1-4-15,4-1-3 0,1-3 29 0,-2 1-5 16,3-2-2-16,2 0 0 0,-2 2-5 0,2-2-6 16,1 0 15-16,0-4-24 0,0 0-1 15,0 0 7-15,11 14-18 0,-6-13-8 0,8 7 6 16,-2-4-16-16,-1 1-5 0,-1-4-16 0,1 2 1 15,-1-3-94-15,0 0-45 0,-1 0-43 16,2 0-35-16,2 0 21 0,5 0-292 0,14-13 70 16,-13 10 2-16,1-2 59 0,0 0-25 0,-1 0 51 15,-1-1 36-15,-2-1 46 0,-2 0-58 0</inkml:trace>
  <inkml:trace contextRef="#ctx0" brushRef="#br1" timeOffset="-5080.43">21192 15298 797 0,'2'-2'254'0,"2"-1"-15"15,0 1-16-15,2 2-24 0,1 0-22 16,9 5 4-16,-7-5-19 0,12 13-30 0,-5-1-16 16,-3 0 11-16,2 5 0 0,-4 1-29 0,1 3-5 15,-3 3 12-15,0 0-3 0,-2 0-22 0,-5 5 0 16,0-1 11-16,0 0 5 0,-2-11-16 16,0 6-3-16,-13 33-6 0,8-24-10 0,-1 0 4 15,-6-3-1-15,5 0-8 0,-1 1-6 0,-1-1-15 16,-2 3-3-16,0-5-5 0,-5 1 0 15,-1 1-11-15,-2 1-13 0,0 1 17 0,-3-1-22 16,0-3-18-16,-2-1-61 0,1-3-52 0,-5-2-61 16,-2-2 15-16,2 1-286 0,-1-5 41 15,-1 0 54-15,0-3 5 0,-1-3 32 0,-2-3 36 16,-2 1-17-16,1-5 78 0,-8-2-1 16</inkml:trace>
  <inkml:trace contextRef="#ctx0" brushRef="#br1" timeOffset="-4154.51">17308 14935 600 0,'0'0'243'0,"0"-16"-34"0,0 16-14 16,0 0-17-16,-13 0-28 0,13 0-4 15,0 0-5-15,0 0-6 0,0 0-9 0,-14 0 8 16,14 0-26-16,-22-19 3 0,16 20 12 16,-6 6-32-16,-2 0 3 0,1 4 39 0,-2-1-23 15,0 3-20-15,-1 2 4 0,1 0 20 0,-5 1-33 16,4 5-5-16,1 0 27 0,1 3-14 15,-1 2 12-15,0 5-24 0,4-1 7 0,-4 8-18 16,5-2 5-16,-1 7-8 0,2-1 14 16,3 1-20-16,2 3-14 0,0 1 8 0,3 0-8 15,1-20-26-15,0 10 14 0,0 8-9 0,0 1-1 16,14 49-2-16,-8-47-88 0,1-5-31 16,0-3-75-16,4-2 15 0,-1-1-307 0,1-5 36 15,1-3 33-15,-1-5 6 0,5 0 27 0,-5-5 23 16,6-2 51-16,1-2-55 0,3-2 68 15,0-5 3-15</inkml:trace>
  <inkml:trace contextRef="#ctx0" brushRef="#br1" timeOffset="990.17">22152 15507 409 0,'0'0'257'0,"0"0"-21"0,15 0-39 0,-15 0-5 16,26 21-17-16,-20-20 4 0,-1 1-14 15,-1-1-15-15,0 2-7 0,1-2-14 0,0-1 1 16,-1 3-8-16,0-3 2 0,0 2-7 16,-2-2-17-16,2 1 22 0,-1 0-26 0,-1-1 2 15,0 1 5-15,0 1-13 0,-1-1-4 16,2-1-10-16,-2 2-7 0,2-1-4 0,-3-1-7 16,-2 2-6-16,1-1 14 0,-4-1-7 15,1 0-6-15,-1 0 15 0,-1 0-12 0,-1 0 10 16,-12 2-11-16,10-2-10 0,-5 0 18 0,-3 0-16 15,-3 0-4-15,5 0 2 0,-5 0-27 16,3 0 0-16,3 0 6 0,1 0-6 0,0 0-10 16,3 0 8-16,-3 0-8 0,0 8 9 0,3-8 0 15,-8 9-3-15,12-9-2 0,0 0 9 16,-1 2-29-16,3-2 4 0,0 1 11 0,2 1-2 16,-2-2-4-16,0 1 1 0,4-1-98 0,0 0-46 15,-7 0-29-15,7 0-25 0,0 0 17 16,0 0-202-16,-7 0-76 0,7 0 37 0,-6-1 28 15,8 1 29-15,1 1 21 0,-2 0 40 16,3 1 14-16,-1-1-18 0</inkml:trace>
  <inkml:trace contextRef="#ctx0" brushRef="#br1" timeOffset="1355.18">22184 15745 585 0,'2'2'232'0,"0"0"-9"0,0-2-12 0,-2 3-28 16,1-2-4-16,2 2-17 0,-2-2-4 16,-1 0-1-16,0 1-6 0,2-1 9 0,-2 1 4 15,-2-1-30-15,2 0 0 0,-2 1 0 16,-1-2-15-16,-2 1-12 0,0 1-12 0,0-2 54 15,-3 1-8-15,2-1-24 0,-4 0-16 0,2 0 0 16,-14 3-35-16,-1-2 14 0,3-1-14 16,-2 1-5-16,4 1-20 0,1-2 18 0,3 0-12 15,3 0 1-15,-1 0-17 0,5 2-3 16,-1-2 1-16,2 0-5 0,-1 0-14 0,2 1 11 16,0 0-1-16,0-1-107 0,-1 0-70 0,2 0-62 15,1 0 20-15,2 0-291 0,0 1 26 16,-1 1 40-16,4-4 47 0,-1 4 52 0,0-2 0 15,2 1 23-15,-1 1 17 0,2-1 17 16</inkml:trace>
  <inkml:trace contextRef="#ctx0" brushRef="#br1" timeOffset="6001.87">22634 15429 512 0,'0'0'262'0,"0"0"-40"0,0 0 4 16,0 0-30-16,0 0-7 0,0 0-32 15,0 0-8-15,0-14-23 0,0 14 0 0,0 0-12 16,0 0 10-16,0 0-20 0,0 0-15 0,0 0 0 15,0 0-29-15,5-20 1 0,0 20-6 16,5 0-10-16,-3 0-10 0,2 0 13 0,2 0-10 16,2 0-9-16,-3 0 15 0,3 0-21 15,-4 0 3-15,15 12-6 0,-15-5 5 0,0-4-3 16,-1 2 7-16,-3-1-2 0,0 2-10 0,-2-1 1 16,-1 1 17-16,-1 0-13 0,-1-1-11 0,0 1 5 15,0-6-3-15,0 0 0 0,0 12 20 16,-14 16 0-16,7-15-20 0,0-4 0 0,-4 2-3 15,-1-2-5-15,3-1 8 0,2-3 7 16,1-1 1-16,1 0-25 0,-2-1 42 16,3-1-30-16,3 0-2 0,-1 0-9 0,0 0 31 0,-1-2-18 15,1 3 15-15,2-2-4 0,0 0-8 16,0-1-20-16,0 0 13 0,0 0 4 16,0 0-3-16,10 7-13 0,-4-7-3 0,2 3 1 15,9 3 13-15,-2-1 4 0,-4 0-16 0,2 1 21 16,0 1-30-16,-3-1-1 0,3 2 31 15,-5-1-11-15,-1 0-9 0,-3-1 1 0,1-1 13 16,-1 1 0-16,-3-1-16 0,-1 1 2 16,2-1 0-16,-1 1-11 0,-1-6 13 0,0 0 0 15,0 14 22-15,-18 14-24 0,10-16 24 0,-4-1-33 16,1 3 16-16,2-2 4 0,-5-3-1 16,0 0-8-16,4 0-2 0,-3-1-1 0,4-3 7 15,-2-1-2-15,2-3 10 0,1-1-46 16,0 1-17-16,8-1-43 0,0 0-47 0,-8 0 15 15,8 0-280-15,-13-13 6 0,13 7 21 0,-3 2 1 16,3-2 63-16,0 2 47 0,1-2-14 16,2 1 16-16</inkml:trace>
  <inkml:trace contextRef="#ctx0" brushRef="#br1" timeOffset="6567.84">23028 15444 780 0,'1'-1'275'0,"-1"-2"-36"0,1 2-40 15,0-3-22-15,1 4-4 0,-1-3-31 16,2 3-8-16,0-1-5 0,1-1-30 0,1 1-1 15,4 1-13-15,-2 0-6 0,0 1-4 0,2-1 4 16,5 0-12-16,-1 0 12 0,18 10-28 16,-15-6 7-16,-4-1 4 0,-1 1-28 0,-4 0 7 15,-2-1-1-15,0 1 24 0,-2 0-31 0,-1 1 28 16,0-3-5-16,-2 4-20 0,0-6 3 16,0 0-12-16,0 8 0 0,-17 13-6 15,5-10 15-15,2 2-13 0,-1-2 27 0,-2 0-25 16,1-1-1-16,3-1 21 0,1-2-18 0,2 2-6 15,2-5-8-15,-1 1 8 0,3-1 0 0,0 3-7 16,2-3-4-16,0-4 6 0,0 0-12 16,0 0-14-16,17 25 27 0,-7-12 15 0,4-5-26 15,-3 4 0-15,4-4 21 0,-1 2-43 16,-1 0 18-16,-2-1-8 0,1 2-12 16,-1 0 21-16,0-1-5 0,-3 3-8 0,-1-4 7 0,-2-2 27 15,-1-1-30-15,-2 1 7 0,-2-7-3 16,0 0 5-16,0 8-22 0,-10 14 15 0,2-12 33 15,-2 0-18-15,-4-3-24 0,-2 1 10 16,3-1 26-16,-1-4-17 0,-2 4 2 0,0-2-14 16,4-2 12-16,3 0-22 0,-2-2-20 15,3-1-32-15,8 0-40 0,-6 0-32 0,6 0-56 0,-8 0 17 16,8 0-260-16,-9-12 34 0,11 7 15 16,0 2 45-16,2-3 50 0,0 2-14 15,1 1 31-15,6-7 19 0</inkml:trace>
  <inkml:trace contextRef="#ctx0" brushRef="#br1" timeOffset="6852.82">23453 15706 874 0,'1'-2'272'0,"1"1"-35"16,0-1-23-16,0 2-25 0,2 0 24 15,-3 2-21-15,1-2-35 0,1 3-8 0,0-2-10 16,2 2-22-16,-1-1 14 0,0 2-23 16,-1-2-22-16,1 1-12 0,-2 1 52 0,2-1-38 15,0-1 3-15,-1 2-17 0,2 0-25 0,-1-2 11 16,-1 0 17-16,-1-1-38 0,0 2 1 16,1-2-26-16,-1 1-59 0,-2-2-70 0,0 0-50 15,0 0 15-15,0 0-318 0,0 0 62 16,0 0 29-16,0 0 26 0,8-13 8 0,-6 11 50 15,0-3 18-15,1 1-4 0</inkml:trace>
  <inkml:trace contextRef="#ctx0" brushRef="#br1" timeOffset="7324.79">23728 15525 919 0,'0'-4'284'0,"3"0"-41"0,-2 1-24 0,2 0 0 16,-1 0-13-16,2 1-29 0,1-1-34 16,2 0 9-16,-4 2-11 0,17-3-22 0,-1-1-21 15,-3 3-14-15,2-3 0 0,-1 2 2 0,-3 3 29 16,-3-1-39-16,-11 1 9 0,9 0-24 15,1 0 1-15,5 0-2 0,-3 0-24 0,-1 0 23 16,-2 0-37-16,1 0 12 0,-1 0-7 16,-9 0-5-16,7 0-2 0,-7 0 20 0,8 0 7 15,-8 0-35-15,15 6 3 0,-13-1 3 0,-2 1-8 16,0 1-2-16,1 1-2 0,-1 12-1 16,0-10 3-16,0 4 10 0,0 5 12 15,-10 19-16-15,2-16-13 0,2-4 1 0,1 1-15 16,-1 0 39-16,0 3-29 0,-1-2 12 0,0 0-25 15,1-1 25-15,0-2 22 0,1-1-40 16,-3 0-5-16,2-1 14 0,3-6 26 0,-1 2-9 16,-4 2 0-16,2-5-21 0,3 2-35 0,1-1-7 15,-4-2-43-15,5-3-20 0,-3 1-10 16,3-1-36-16,0 1-23 0,1-4 18 0,-3 2-187 16,2-1-62-16,0-2 12 0,1 1 46 0,0-4-2 15,1 1 6-15,1 0 64 0,-2-3 12 16</inkml:trace>
  <inkml:trace contextRef="#ctx0" brushRef="#br1" timeOffset="7585.78">23732 15683 684 0,'-1'-2'302'16,"-3"0"-54"-16,1 2-26 0,3-1 6 0,0-1-25 15,0 4-8-15,7-1-22 0,-1-1-25 16,1 3 32-16,-2-2-36 0,18 5-23 0,-3-2-15 16,-3 1-9-16,4-3-24 0,0 1 3 0,3 1-14 15,-3-2 3-15,-7-1-1 0,0-1 13 0,-1 0-52 16,-3 0-65-16,0 0-50 0,3 0-55 16,2 0 14-16,20-14-281 0,-16 8 21 0,-2 4-15 15,2-4 57-15,0 0 62 0,0 1-4 16,3-1-9-16,-3-1 34 0</inkml:trace>
  <inkml:trace contextRef="#ctx0" brushRef="#br1" timeOffset="8073.74">24550 15454 493 0,'3'-3'292'0,"-2"1"-31"0,2-1-17 0,-3 1-39 16,1 0-8-16,0 0-38 0,-1 1-13 15,0-1-12-15,-1 1-22 0,0 0-10 0,-2 1 11 16,-1 0 3-16,2 0-10 0,-5 1 16 16,2 0-38-16,0 1 9 0,-1-2-25 0,-10 5 14 15,4 1-39-15,-4-2 10 0,1 3 7 0,1-1 6 16,0-1 19-16,6 2-41 0,-3 0 29 0,2 0-36 15,0-1-4-15,4-1-1 0,1 1-11 16,-1-1 10-16,3 2 33 0,0-1-40 0,2-1 17 16,0-5-18-16,0 11 12 0,0-1-19 15,14 8-1-15,-8-11 34 0,4 4-11 0,-2-1-13 16,1 1-19-16,-1-1 9 0,-1-3-2 16,0 0 14-16,3 1-33 0,3 1-7 0,-7-1 12 15,-1-1-3-15,1-2 13 0,-1 1 2 16,-2-1-6-16,0 2 16 0,-1-3-23 0,0 2 29 15,0 0-25-15,1-1-6 0,-2 2 36 0,2-1-49 16,-3-1 17-16,1 1 11 0,-1-1-1 16,1 1-29-16,-1 0 10 0,0-6 39 0,0 0-22 15,0 6-3-15,-18 16-57 0,6-17-69 0,-3 1-111 16,3-3 21-16,-5 1-283 0,-1 2 88 16,0-1 40-16,-3-4 22 0,13-1-3 0,-9 0 27 15,1 0 36-15,-3 0-5 0,1 0 31 0</inkml:trace>
  <inkml:trace contextRef="#ctx0" brushRef="#br1" timeOffset="9205.76">24852 15547 616 0,'0'-1'263'0,"0"-2"-50"0,0-1-17 16,0 1-44-16,0 3-8 0,0-1-18 0,0 1 11 16,1 1-22-16,1 2 12 0,-1 1-6 15,1 2 8-15,0-1-20 0,0 2-1 0,7 11-4 16,-4-1 8-16,-2-1-24 0,2 0-7 16,-1-1 18-16,1-2-23 0,-4-1 15 0,2-4 4 15,-3 1-22-15,1-2-17 0,1-1-4 0,-2-3-16 16,2 0 23-16,-2 2-27 0,0-2 19 15,1 3-11-15,0-3 26 0,-1 0-6 0,2 0-3 16,-1-3-7-16,-1 1-15 0,0-1-4 0,0 0 21 16,0 0-5-16,0 0-4 0,0 0 0 0,4-14-5 15,0 10-12-15,3-8-28 0,-1 2 2 16,1 0-2-16,-2 3 16 0,0 0-3 16,0 1-16-16,-1 1 0 0,0 0 0 0,0 4 13 15,0-3-2-15,-3 2-1 0,3-2-11 0,0 3 10 16,-3 0-3-16,3 1 17 0,-2 0-25 0,-2 0 13 15,0 0 0-15,0 0-1 0,0 0-8 16,17 11 8-16,-16-7 0 0,2 0-1 0,-1-1 6 16,1 1-11-16,-3 0-10 0,4 2 28 15,-4-3-4-15,4-1-11 0,-3 1 0 0,2-1-4 16,-2 0 8-16,-1 0 1 0,5-2-1 0,-4 1-3 16,0-1 3-16,-1 0-8 0,0 0 2 15,0 0 1-15,0 0-3 0,0 0 0 0,16-15 3 16,-14 9-9-16,7-6 18 0,0-2-8 0,0-1 2 15,-1-1 1-15,2 4-2 0,-2-3-5 16,-1 2 1-16,0 0 9 0,-1 4 0 0,-1 0-1 16,0 4-9-16,-1-1 0 0,0 2 0 0,0 0 0 15,0 1 0-15,-1 1 0 0,1 0 0 16,-1 1-15-16,1-1 14 0,1 2 6 0,-5 0 1 16,0 0 0-16,5 0-7 0,-5 0 3 15,23 20-17-15,-15-7 12 0,1-1 16 0,-3-2-30 16,-2-1 15-16,2 7 13 0,-3-3-8 0,2 4-7 15,-2-6 7-15,-2 2 10 0,3-2-1 0,-3-1-1 16,1 8-11-16,1-6 11 0,-2-2-23 16,-1-1 12-16,2 0 12 0,-1 0-4 0,1-3-13 15,1 1-55-15,-2-1-14 0,2 1-44 16,2-5-24-16,-4 3-60 0,6-1 20 16,-4-3-167-16,3 2-73 0,-3-2 19 0,1 1 32 15,-4-2 28-15,0 0 26 0,0 0 30 0,8 0 4 16,-8 0-9-16</inkml:trace>
  <inkml:trace contextRef="#ctx0" brushRef="#br1" timeOffset="9475.66">25481 15447 592 0,'3'-4'282'15,"0"1"-58"-15,-1 0-32 0,-1 2 16 16,1 2-43-16,1 1 3 0,-2 1 2 0,2 2-32 15,-1 1-13-15,1 0 10 0,2 13-11 16,0-4-29-16,0 5-1 0,-1-2 20 0,-3 1-10 16,2 1-23-16,2 0-21 0,-2 0-10 15,-2-1-10-15,2 2 6 0,-2-8-2 0,1-1 3 16,-2-1 6-16,3-1-27 0,-3-3 20 0,2 0-28 16,-2-1-43-16,0-1-43 0,0-1-31 0,0 1 9 15,3-5-193-15,-2 5-130 0,3-5 40 16,0 0 4-16,-4 0 15 0,0 0 14 15,0 0 57-15,6 0-3 0</inkml:trace>
  <inkml:trace contextRef="#ctx0" brushRef="#br1" timeOffset="9867.64">25900 15385 274 0,'2'-6'361'0,"-2"0"-48"0,0 1-40 16,-3-1-33-16,3 2-4 0,0 0-37 0,-3 0-43 15,2-1-11-15,-3 2-19 0,2 1-16 0,-3-1 4 16,1 2-22-16,0 1-17 0,0 0 20 16,-1 3-35-16,1 0 1 0,0 0 9 0,-4 9-6 15,1 0-18-15,1-1-4 0,3 0 10 0,1 7-22 16,0-6 33-16,2-12-35 0,0 15-2 15,0 0 16-15,14 14-11 0,-6-14-1 0,2-2-1 16,-1 0-25-16,6-1 19 0,-6-1 0 0,1-3-17 16,3 1-5-16,-2 1 4 0,-1-3-16 15,-5 1 31-15,3-4-25 0,-4-1 7 0,-1 0 6 16,0 0-6-16,1-1 7 0,-3 0-1 16,-1 1-17-16,0-1 5 0,0-2 0 0,0 0 14 15,-11 7 8-15,4-5-42 0,-9 4-32 0,-5-5-43 16,4 0 9-16,7-1-320 0,-9 0-5 15,0 0 30-15,0 0 30 0,-19-11 40 0,19 9 1 16,3 1 23-16,16 1-40 0</inkml:trace>
  <inkml:trace contextRef="#ctx0" brushRef="#br1" timeOffset="13489.42">26437 16305 209 0,'0'0'180'0,"0"0"-28"16,0 0-24-16,0 0 17 0,0 0-12 0,0-14-22 16,14 14-28-16,-14 0 32 0,0 0-32 0,0 0 2 15,0 0-27-15,0 0 5 0,0 0-40 16,0 0 47-16,-10-25-16 0,1 25-19 0,-9 0-9 15,-5-1 3-15,2 1 3 0,1-2-8 16,-1 0 1-16,10 2-2 0,-6 0-3 0,-4 0-26 16,-3 0 0-16,-2 0 29 0,1 0-2 0,-1 0-11 15,-1 0 21-15,-2 0-18 0,-1 0-27 0,1 0 5 16,0 0-2-16,-1 0 19 0,1 0 13 16,-2 0-31-16,1 0 4 0,-1 0 22 15,0 0-7-15,0 0-28 0,3 0 22 0,-5 0 11 16,2 0-28-16,-1 0 31 0,2 0 2 15,-3 0-8-15,-2 0-4 0,2 0 4 0,-2 0-4 16,1 0 0-16,0 0 0 0,1 0-13 0,-1 0-12 16,-1 0 32-16,1 0-12 0,0 0 21 0,0 0-18 15,-1 0-17-15,1 0 12 0,-34 5 8 16,36-1 1-16,0-3 3 0,1-1-12 0,-3 3 16 16,6-1-14-16,1-2-13 0,-1 1-12 0,1-1 8 15,-1 0 22-15,-2 3 4 0,18-3-19 16,-11 0 31-16,-4 0-30 0,-4 0 12 0,0 0-12 15,-2 0 4-15,0 0 7 0,-3 0-3 0,2 0 10 16,-3 0-23-16,1 0 10 0,1 0 7 0,1 0 2 16,-1 0-10-16,1 0-10 0,2 0 15 15,-2 0 12-15,4 0-2 0,0 0-16 0,2 0 8 16,1 0 6-16,1 0-6 0,0 0-29 16,1 0 25-16,0 0-3 0,-1 0 9 0,4 0-5 15,-1 0-10-15,-3 0 4 0,2 0 12 0,-2 0-4 16,-1 0-20-16,-26 14-1 0,26-13 13 15,-1-1 9-15,1 1 7 0,-3 1 13 0,2 0-19 16,1-2-2-16,-1 5-22 0,1-1 22 16,2 0 5-16,-1 0-6 0,3 1-9 0,-1 0 1 15,4-2 15-15,-1 2-32 0,-2 0 8 0,4-3 29 16,0 1-4-16,-1 0-10 0,3 2-2 0,2 0 10 16,-1-3 0-16,-1 4-7 0,-1-2-12 15,0 0 19-15,-1 2-5 0,2-5-25 0,-2 5 37 16,0-1-5-16,0-1-2 0,-3 2-3 0,3-1-9 15,0 1 9-15,-1-3-30 0,5 3 29 16,-4-2 18-16,-1 1-39 0,2 1 31 0,1-2-10 16,2 0-19-16,2 0 12 0,4-2-22 0,-1-1 17 15,1 2 5-15,3-2 4 0,-1 1-10 0,-8 2-3 16,2-2-1-16,4 2 21 0,0-3 4 16,0 1-2-16,2 1 15 0,-1-1-46 0,-1-1 40 15,3-1-41-15,-10 4 34 0,2-1 4 16,-5 0-13-16,-7 1 16 0,-2 2-43 0,-9-1 50 15,-5 2-38-15,-4-1 12 0,-4-2-18 0,-2 0 25 16,-1 0 0-16,-3 0 7 0,-1-1-22 16,-1-3 17-16,-2 3-7 0,0-2 11 0,0 1-35 15,29-2 32-15,-14 0-25 0,-6 0 1 0,-2 0 35 16,-55-13 11-16,53 9-18 0,2 0 7 16,4-2 5-16,-2 1-6 0,-4-1-9 15,5 2 17-15,-6 0-11 0,3-3-14 0,2 2 15 16,-8 2 2-16,-1-2-7 0,1 1 4 0,1 2-18 15,-1-2-12-15,-1 0 23 0,2 2 0 16,2-4 8-16,1 3-20 0,-1 0 18 0,1 1-11 16,0-1-1-16,1 0 10 0,7 0-25 0,-4 1 7 15,1-1-13-15,0 0 23 0,0 0-15 16,5 2 28-16,1-2-17 0,-4 1 1 0,1 0 8 16,2 2-15-16,3 0 9 0,-3 0-1 15,0-1-21-15,0 1 15 0,2-2 7 0,22 2-1 16,-11 0 6-16,-7 0-5 0,-2 0-5 0,0 0 4 15,0 0 1-15,-1 0-26 0,1 0 23 16,0 0 0-16,-42 15-3 0,44-13 7 0,-5-1-18 16,6 1 29-16,-6 2-8 0,0 0-8 15,-1-1 0-15,-1 1-7 0,0-1 14 0,-1 1-8 16,-1 0 2-16,1 0-7 0,0 3-3 0,-2-3 11 16,3 4-12-16,-4 2 23 0,0-3-7 15,3 0-2-15,1-2-3 0,1 1-1 0,1-1 3 16,3 0-6-16,0 2-8 0,0-1 20 0,1-2-19 15,2-2 9-15,-1 2-8 0,4-2-11 0,-2 1 23 16,0-1-4-16,1 0 4 0,2 0-19 16,0-1 29-16,-2-1-13 0,3 1 3 0,-1 2 14 15,-1-3-27-15,0 2 24 0,19-2-29 0,-11 0 16 16,-5 0 9-16,-1 0-16 0,-3 0-16 0,-1 0 14 16,0 0 9-16,0 0-2 0,-3 0-19 15,2 0 30-15,-2 0 1 0,2 0-13 0,-3 0-2 16,-35-13-7-16,37 10 7 0,-1 1-17 15,2-4 31-15,-1 4 5 0,1 0 0 0,2-4-13 16,-1 5 14-16,-1-2-24 0,-2-3 6 16,-1 2-11-16,3-1-4 0,0 0 16 0,-2 1-3 15,-2 3 9-15,2-2-8 0,2-1 1 0,-1 1 3 16,0 2 4-16,2-2-5 0,-2-1-15 16,1 3 27-16,2-1-7 0,-3-2 2 0,1 4-12 15,0-1 2-15,0-2 4 0,2 1-7 0,-1 1 12 16,-3-1-21-16,4 2 18 0,-3-2-24 15,0 1 30-15,2-1 6 0,-1 2-19 0,-2-3-15 16,3 2 6-16,1-1 8 0,-1 2-11 0,2-1 8 16,-4 0-3-16,2 1 31 0,1 0-30 0,-3-3 4 15,-1 3 13-15,2 0-15 0,-1 0 15 16,20 0-10-16,-11 0 8 0,-4 0-3 0,-3 0 5 16,-1 0 10-16,-1 0-27 0,-1 0 3 15,0 0 2-15,0 0 15 0,-2 0-30 0,1 0 32 16,0 0-2-16,-3 0-9 0,0 0-1 0,1 0-20 15,-1 0 26-15,1 0-12 0,-3 0-8 16,2 0 32-16,-2 0-14 0,1 0-5 0,-1 0-17 16,3 0 18-16,-3 0 6 0,4 0 3 0,-2 0-24 15,3 0 20-15,0 0-2 0,-42-10-1 16,45 9-3-16,0-2 14 0,-2 3-25 0,3-3 15 16,0 0 6-16,4 1-14 0,-3-1 2 15,-2 0 1-15,3 2-20 0,2-2 15 0,-3 2-6 16,-1-4-9-16,1 4-21 0,-3 1 15 0,1-1 6 15,3-1-2-15,-1 1-20 0,-1 1 40 0,-2-2 1 16,2-1-41-16,-1 3 22 0,-2-2-21 16,4 2 49-16,-4-1-24 0,-1 1-17 0,-3-4 30 15,3 3-3-15,0-2 22 0,-3-1-22 0,1-1 6 16,1 2 20-16,-2-3-22 0,1 4 13 16,-1-1-12-16,0-3 13 0,2 5-25 0,0-3 18 15,-1-2-3-15,4 2 8 0,-1 0-23 0,-5 1 19 16,3 0 9-16,0-3-7 0,0 4-10 15,-1 2 23-15,0-4-15 0,-3 1-11 16,1-1-7-16,1 1-9 0,2-1 31 0,-5 1 3 0,2 1-6 16,1-2-5-16,2 3 4 0,-3-2 0 15,0 0-18-15,3 1 35 0,0-2-2 0,-3 2-5 16,3 1-8-16,-3-2-19 0,7 0 16 16,-6 2-9-16,5-1 3 0,-1 1 19 0,2 1-6 15,-2-1-2-15,20 1-31 0,-10 0 13 16,-7 0-15-16,0 0 27 0,-2 0-9 0,0 0 8 15,1 0-29-15,-2 0 29 0,1 0-3 0,0 0 13 16,1 0-14-16,1 0 4 0,-3 0 7 0,3 0-34 16,0 0 9-16,1 0 11 0,-1 0-3 15,0 0-6-15,-37-8 23 0,38 6-27 16,1-1 46-16,-4 1-17 0,3 2-13 0,0 0 11 16,1 0-9-16,-1 0 1 0,0-2 14 15,17 2-27-15,-9 0 26 0,-3 0-6 0,-2 0-25 16,-3 0 1-16,0 0 6 0,0 0-9 0,2 0 21 15,-1 0-9-15,0 0-13 0,-1 0 6 16,-1 0 23-16,-2 0 3 0,1 0 1 0,1 0 10 16,0 0-12-16,1 0 2 0,-2 0 7 0,2 0-49 15,3 0 37-15,-3 0-35 0,0 0 33 16,1 0 4-16,0 0-2 0,-2 0-7 0,2 0 17 16,-1 0-22-16,0 0 13 0,1 0-29 0,0 0 9 15,2 0 13-15,-3 0 9 0,-29 0-9 16,33-3-14-16,-1 1 21 0,2-3-31 0,2 0 32 15,-5 4-4-15,0-3-9 0,4-1-5 0,-2 1 20 16,-2 2-11-16,3-1 9 0,1-1-12 16,-2 2-7-16,-6 2 33 0,6-3-48 0,-4 3 33 15,2-3-23-15,-3 3 14 0,3-1 6 0,-2-1 0 16,0 0-5-16,1 2-11 0,0 0 20 16,-1-2-11-16,1 2 3 0,4 0-5 0,11 0 11 15,-1 0 19-15,-10 0-28 0,0 0 2 0,-1 0 2 16,-2 0 3-16,-33 10-8 0,35-6-5 15,0-1 29-15,-1 0-17 0,0 1 3 0,-2 2 2 16,1-1-19-16,1-2 13 0,-1 1-11 0,0 2-21 16,0-3 23-16,-1 2 10 0,0-2-21 15,1-1 4-15,-1 3 32 0,2-5-44 0,0 2 26 16,-2 2-2-16,2-1-13 0,0 1 17 0,-3-1 0 16,0-1-19-16,4 0 23 0,-1-2 18 15,1 3-24-15,-4-3-21 0,4 3 37 0,0-2-11 16,0-1 10-16,-1 0-55 0,4 2-17 0,2-1 5 15,-1-1-235-15,15 0 20 0,-9 0 22 16,-6 0-46-16,0 0 17 0</inkml:trace>
  <inkml:trace contextRef="#ctx0" brushRef="#br1" timeOffset="19317.06">8372 16727 585 0,'0'-15'281'0,"0"15"-38"0,0 0-25 0,0 0-12 16,0 0-13-16,0 0 2 0,0-14-26 0,0 14-9 16,0 0-36-16,0 0-10 0,0 0 25 0,-21-19-21 15,21 17-32-15,-2 2-20 0,2-1 19 16,0 1-17-16,-2-2-15 0,2 2 10 0,0 2-27 15,1-1 3-15,-1 2-4 0,1 0 58 0,-1 4-49 16,0-2 9-16,0 2-20 0,3 10 23 16,-3-7-6-16,8 17-31 0,-2-6 16 0,-4 0-7 15,6 1-18-15,-3-1 12 0,0 0 9 16,4-1-20-16,-4 0 3 0,2-2 14 0,2 2-26 16,0-5 25-16,-7-1-31 0,6 0 27 0,-3-3 14 15,0-3-30-15,0-2 11 0,0-2 21 16,0 0-34-16,-1-1-8 0,0-3 30 0,-4 0-26 15,0 0-1-15,7 0 2 0,-7 0-1 16,23-19 0-16,-13 10 0 0,1-2-10 0,-3 3 9 16,2-4 12-16,-5 3-4 0,3-1 19 0,-2-2-31 15,2 2 1-15,-4 2 11 0,-1-1-27 16,-1 2 11-16,-1 1 23 0,3 0-17 0,-3-1 23 16,2 3-11-16,-2-2-21 0,0 0 17 0,-1 1-10 15,0 1-6-15,0 0 8 0,0 1 12 16,2-1-12-16,-1 0 0 0,-1 1 3 0,0-1 2 15,0 1 5-15,0 0-14 0,0 3 32 0,0 0-36 16,0 0-15-16,0 0 21 0,0 0 23 16,1-5-3-16,-1 6-26 0,0 2 7 0,2 1 4 15,0 0-11-15,-1 2 6 0,-1 1 16 16,3-2-21-16,1 13 1 0,1-2 18 0,0-2-19 16,0-1 9-16,0 2-7 0,0-2 24 0,2-1-32 15,-2 1 13-15,0-6 5 0,1 0-8 0,-3-1 23 16,2-1-15-16,0-1 5 0,0 0-13 15,0-1 8-15,1-1-1 0,-3-1-21 0,4 0 16 16,-1-1 35-16,-6 0-11 0,5 0-29 16,8 0 3-16,16-14 14 0,-17 4-8 0,-1-2-8 15,0 1 9-15,-4 0-17 0,0 0 13 0,0-2 8 16,-1 2 13-16,1-3-8 0,-3 2 7 16,0 1 5-16,-1 1-27 0,-1 1 7 0,-1 0-5 15,2 1 8-15,-2-1 18 0,-1 2-24 16,7-10 9-16,-7 5 6 0,0 12-13 0,0-10 12 15,0 2-3-15,0 0 5 0,0 8-13 0,0-10 8 16,0 10 8-16,0-8-2 0,0 8-1 0,0-9-37 16,0 9-8-16,0 0-47 0,0-7-36 15,0 7-32-15,0 0-9 0,0-8-27 0,0 8 17 16,0 0-127-16,0 0-145 0,12-13 31 16,-8 12-13-16,2 1 26 0,-2 0 74 0,1-1 17 15,2 0 3-15</inkml:trace>
  <inkml:trace contextRef="#ctx0" brushRef="#br1" timeOffset="20035.02">9228 16848 519 0,'0'-3'237'0,"2"2"-25"0,-1-2-36 16,-1 2-15-16,2-2-13 0,-2 2-2 15,1-2-9-15,0 1-23 0,-1 2-6 0,0-1 0 16,-2-2-9-16,2 3-6 0,0-1 3 0,2 1-7 16,-2 0-15-16,0-1 0 0,-1 1-9 15,1 0-5-15,1-3-3 0,-1 1 2 0,2 1-9 16,-2 1 12-16,-2 0-26 0,2 0 5 0,0 0 17 16,0 0-18-16,0 0-2 0,0-1-24 15,0 1 17-15,0 0-22 0,0 0 7 16,0-2 19-16,-1 2-14 0,1 2-14 0,1-2-3 15,-1 0 10-15,0 0 11 0,-1 0 2 0,1 0-15 16,-1 0-7-16,1 0 3 0,-2 0 2 16,4 1 0-16,-2 0-9 0,-2-1 20 0,2 3-8 15,-1-3 6-15,2 2 24 0,-2 0-15 16,1 1-18-16,-2 0 26 0,2 1-19 0,-2-1 7 16,-1 1-11-16,3 0 39 0,-2 1-32 0,1 0 7 15,-2 1-14-15,2-1 0 0,-1 11 17 16,0-5-12-16,-2-1 6 0,2 0 13 0,-1-2-31 15,-2 9 21-15,5-3 5 0,-7 1-3 0,4-1-4 16,2-5 6-16,-7 9 0 0,8-18-24 16,0 11 15-16,0 6 14 0,0-2-4 0,0-1-22 15,0-2 0-15,0 0-1 0,0 1 12 16,12 19-18-16,-9-18 1 0,-1-4-2 0,1-2 2 16,5 8-2-16,-1-3 11 0,0-4 11 15,0-2-1-15,-1-2-4 0,6 5-9 0,-2-9 4 16,-1 1-2-16,2-2-1 0,-11 0-1 15,14 0-1-15,2 0-49 0,18-16-23 0,-17 10-31 16,-4-5-40-16,3 4-46 0,2 0 16 0,-5-4-210 16,0 2-71-16,1 2 21 0,-5 0 40 15,-3 2 40-15,-3 2 2 0,1-1 36 0,-2 0 2 16,2 3 12-16</inkml:trace>
  <inkml:trace contextRef="#ctx0" brushRef="#br1" timeOffset="20320">9462 16980 400 0,'-16'-2'251'0,"-2"2"-28"0,0-1-36 15,6 1-24-15,-2 0-15 0,-6 0-15 16,-3 0-24-16,2 0-39 0,-2 0-64 0,2 0-2 16,-2 0-243-16,5 0 20 0,-3 0 18 15,4 0-95-15,2 0-6 0</inkml:trace>
  <inkml:trace contextRef="#ctx0" brushRef="#br1" timeOffset="30445.39">10281 16991 345 0,'0'0'267'0,"13"0"-24"16,-13 0-26-16,0 0-21 0,0 0-29 0,0 0 15 15,0-14-8-15,0 14-19 0,0 0-15 16,0 0-13-16,0 0 13 0,0 0-12 0,0 0-32 16,0 0-4-16,23-26-6 0,-24 24 1 15,-1 1-1-15,1 0-16 0,0 0-4 0,-3-1-3 16,3 0-7-16,-2 1-8 0,-3 0 4 0,-1-1-8 16,1 1 26-16,-2 1-29 0,-12 0-16 15,-1-1 29-15,6 1-15 0,6 0-8 16,-9 0-2-16,-1 0-11 0,0 0 18 0,-3 0-15 15,2 0 22-15,-16 12-20 0,22-11 0 16,2 1-12-16,5-2 1 0,7 0 15 0,0 0-5 16,-11 0-18-16,5 0 5 0,6 0-16 0,-10 0-4 15,10 0-14-15,-9 0-34 0,9 0-46 0,-9 0-38 16,9 0 12-16,-8 0-156 0,8 0-167 16,-11-13 45-16,7 12 9 0,4 1 56 0,0 0 12 15,0 0 34-15,0 9 12 0</inkml:trace>
  <inkml:trace contextRef="#ctx0" brushRef="#br1" timeOffset="30746.37">10275 17126 865 0,'1'2'279'0,"-1"-1"2"0,0-1-21 16,0 1-46-16,0-1-8 0,0 0-39 15,-1 0-19-15,1 2-20 0,-5-4 3 0,3 4-11 16,-1-2-34-16,-1-2 18 0,-3 2-15 0,-1 0-27 16,-13 0-16-16,12 0 9 0,-5 0 0 15,-4 0-2-15,-1 0-40 0,-4 0-45 0,3 0-32 16,-1 0-41-16,0 0-41 0,2 0 12 0,3 0-222 15,1 0-22-15,4 0 4 0,2 0 34 16,4 0 23-16,5 0 31 0,-9 0 24 0</inkml:trace>
  <inkml:trace contextRef="#ctx0" brushRef="#br1" timeOffset="34886.12">10753 17152 726 0,'0'0'240'0,"0"0"-23"0,0 0-9 15,0 0-8-15,0 0-17 0,0 14-20 0,0-14 12 16,0 0-4-16,0 0-37 0,0 0 16 0,0 0-15 15,0 0-3-15,0 0-21 0,0 0 9 16,0 0-13-16,0 0-26 0,0 0 22 0,0 0-39 16,0 0-17-16,19 2 28 0,-16-6-24 15,6-9 13-15,0 1-5 0,1-4-19 0,-4 1-2 16,2-3-1-16,3 0 4 0,2 1 5 0,-4-2-16 16,6-1-3-16,-3 1-9 0,-3-2 2 0,4-1 9 15,-3 4-4-15,-2 0-2 0,3 1-4 16,-2 1-3-16,1 2 2 0,-1-1-10 0,0 0-11 15,-1 3 11-15,-3 5 6 0,1-3-18 0,-2 5 30 16,-1-2-18-16,-2 1-6 0,3-1 14 16,-3 3 6-16,2 1-3 0,-3 0-24 0,1-2 5 15,2 2 0-15,-2-1-6 0,0 4-9 16,-1 0 17-16,0 0-13 0,0 0 24 0,0 0-7 16,5 12-9-16,-4-8 6 0,1 0 18 15,-1 2-31-15,0 1 16 0,-1-2-12 0,5 12-3 16,0-6 5-16,-5 1 24 0,3-2-17 0,3 4 10 15,1 2-23-15,-1-4 23 0,-3-1-10 16,1-2 8-16,1 6-20 0,-4-3 2 0,8 4 0 16,-2-2-3-16,0 1-6 0,-3-4 18 0,1-1 13 15,1 4-36-15,1-5 27 0,-1 6 7 16,-1-4-24-16,0-3 5 0,-1-1 12 0,0 0 3 16,0-2-13-16,-3 1 20 0,2-2-5 0,-1 2-15 15,-2-1 21-15,3 0-1 0,-3 0-10 16,1-1 1-16,-1 0-1 0,0 1-1 15,0-5 13-15,0 0 1 0,0 0-1 0,0 7-4 16,-14 5 14-16,9-9 3 0,0-1-1 16,0 0-16-16,-2-1 6 0,-2-1 5 0,2 0-12 15,-1 0 0-15,-1 0 22 0,-5 0-4 16,0 0-2-16,-1 0-25 0,-16-12 1 0,14 8-6 16,5 2-5-16,-1-1-1 0,-3-1 3 0,1 2 8 15,1 0-12-15,4-1 1 0,-2 3-33 16,12 0-28-16,-14 0-60 0,-1 0-36 0,-20 11-64 15,20-5 21-15,2 1-266 0,-3-2 15 16,7 0 35-16,2-3 30 0,0 3 25 0,3-3 32 16,0-2 26-16,4 0 16 0,0 0 6 0</inkml:trace>
  <inkml:trace contextRef="#ctx0" brushRef="#br1" timeOffset="35919.06">11312 16877 379 0,'1'-4'279'0,"0"0"-17"0,-1 0-45 16,0-2-15-16,0 2-13 0,0 0 1 0,0 0-19 16,2-2 3-16,-1 2-33 0,1-2 1 15,-2 4-23-15,0-1 2 0,0 0-12 0,0 3-17 16,0 0-11-16,0 0-25 0,0 0 12 15,0 0-5-15,4-7-20 0,-3 9 30 0,-1 0-17 16,2 1 37-16,-1 1-29 0,-1 2-5 0,1-1 15 16,-1 4 1-16,3 10-2 0,-2 2 5 0,2 0-15 15,-3 0-7-15,0-10 30 0,0 6-13 16,0 3-3-16,0 1-9 0,0 1 0 0,0 0-2 16,0 0-19-16,-11 19 3 0,6-17-13 0,0-6 20 15,3 1-17-15,-5-2-22 0,2-1 12 16,1-1-11-16,2-3 18 0,-2-4-9 0,0-1-8 15,3 1 11-15,0-5-35 0,1 2 22 16,-2-3 1-16,2 1-9 0,0 0 21 0,0-3-16 16,-1 2 8-16,2-4-15 0,-1 2 21 0,0-2-25 15,0 0 10-15,2-1 8 0,-1 1-13 16,0-2 11-16,3 1-10 0,-3-3-6 0,0 2-6 16,2-1 11-16,-1 0 21 0,1-1-28 0,0-1 10 15,3-6-19-15,-1-2 1 0,0 4 6 16,3-4-7-16,0 3 32 0,-2-1-27 0,4-1 6 15,-1 2 14-15,0-1 5 0,5-3-16 0,-2 3 1 16,1 2-9-16,0 0 7 0,3 0-3 16,-1-1-1-16,3 3 10 0,1-2 2 0,-1 2-8 15,-1 0 3-15,1 1 21 0,-3 2-42 16,2-2 20-16,-2 2-2 0,3-1-8 0,-8 3 16 16,1-1-13-16,0 3 14 0,-5-1-19 15,11-3 23-15,-8 2-6 0,-1 1-25 0,-1 2 3 16,-2 0 17-16,-2 1 14 0,-1-2-21 0,2 2 9 15,-3-1 4-15,2 1 1 0,-2-1-20 16,2-2 18-16,-3 3 6 0,0 0-2 0,0 0-25 16,-3 1 18-16,1-1 3 0,-2 0-30 0,0 2 26 15,-1-2 2-15,-1 1 8 0,2-2-16 0,-1 2-20 16,-1 2 23-16,1-2 5 0,-1 0 10 16,-9 5-2-16,0 0-14 0,5-2 2 0,0-3 8 15,1 4 2-15,-5 0-14 0,4 1-8 16,1-3 7-16,0 3-4 0,3-2 9 0,-1-1 10 15,3 1-8-15,-8 6 9 0,3-3-25 0,1 0 17 16,1-2-5-16,1 1 11 0,1 0-5 16,1 0-9-16,0-1 15 0,2-1 7 0,-1 3-14 15,-2 8-7-15,0-2 3 0,5-1 1 16,-1-2 15-16,1-10-19 0,0 8 15 0,11 13-16 16,1-8 29-16,0-2-10 0,4-3-8 0,-1 0 13 15,2-1-15-15,1 1-3 0,-2-5 6 16,4 3 2-16,-1-3-11 0,1 1 4 0,-1-2-1 15,-4 3-12-15,2-3 26 0,-4 2-16 0,6-2-8 16,-6 3 0-16,6-3-120 0,-19-2-66 16,12 0-80-16,-2 0 25 0,-4 0-263 0,-6 0 48 15,9 0 34-15,-9 0 31 0,7 0 16 16,-7 0 63-16,0 0 28 0,0 0-2 0,14 10 27 16</inkml:trace>
  <inkml:trace contextRef="#ctx0" brushRef="#br1" timeOffset="36760.01">12864 17122 595 0,'0'0'214'15,"0"0"-18"-15,0 0-15 0,0-14 0 0,0 14-20 16,0 0-5-16,0 0 4 0,0 0-19 16,0 0-6-16,0 0 3 0,0 0-25 0,-7-21-4 15,1 21 5-15,1 0-19 0,-3-1-4 0,-1 1-8 16,-6 0 4-16,-2 0-29 0,1 0-2 16,-4 0 7-16,1 0-15 0,-1 0-15 0,3 0 27 15,0 0-15-15,7 0-14 0,-1 0 17 16,1 0-23-16,0 0-31 0,3 0-31 0,1 0-37 15,-3 0-37-15,9 0 10 0,-7 0-120 0,7 0-152 16,-10 0-21-16,10 0 9 0,-6 0 24 16,6 0 23-16,0 0 25 0,-7-9 52 0</inkml:trace>
  <inkml:trace contextRef="#ctx0" brushRef="#br1" timeOffset="37026.01">12832 17280 494 0,'-3'0'294'0,"-1"-1"-18"0,1 0-37 15,-1 1-28-15,-2 0-14 0,0-2-26 16,0 2-9-16,-1-1-17 0,1 1-15 0,6 0-6 15,-8 0 7-15,-3 0-32 0,-8 0-27 0,1 0-9 16,0 0-54-16,-1 0-61 0,1 0 6 0,-4 0-224 16,2 0-116-16,1 0 21 0,6 0 24 0,-2 0 2 15,4 0 13-15,1 0-18 0</inkml:trace>
  <inkml:trace contextRef="#ctx0" brushRef="#br1" timeOffset="40923.75">13429 16719 325 0,'0'-16'256'0,"0"16"-38"0,15 0-35 16,-15 0-7-16,0 0-33 0,0 0-18 16,0 0 10-16,0 0-12 0,0 0 8 0,0 0 2 15,0 0-2-15,0 0-15 0,0 0 6 0,22-2-19 16,-23 10 36-16,1 1-45 0,0 2-7 16,0 4 9-16,-8 18 8 0,3-16-9 0,1 1-24 15,0 0 15-15,-1 0-14 0,4-1-10 0,-2-2-30 16,2-2 11-16,0-2 11 0,-1-3-6 15,1 2-34-15,0-1 28 0,1-2-10 0,0 2-5 16,0-1-13-16,0 1-1 0,-2-3 11 0,1 1-34 16,0 0-48-16,0 0-77 0,1-7-18 15,0 0 17-15,0 9-328 0,0-3 34 0,0-6 28 16,0 9 47-16,14 5 56 0,-12-10-12 16,3 0 35-16</inkml:trace>
  <inkml:trace contextRef="#ctx0" brushRef="#br1" timeOffset="41259.76">13617 17103 732 0,'2'0'261'0,"2"-2"0"0,-3 1-14 16,2 1-21-16,-1-2-13 0,1 1-14 0,-3-1-50 15,1 1 4-15,2 0-16 0,-3-2 3 0,0 1-5 16,0 0-40-16,0 0-5 0,-3 1-19 16,-1-2 12-16,1 0-19 0,-1 1 3 0,-3 0-3 15,2 1-9-15,-1-2-3 0,-12-1 7 16,-1-3-19-16,0 6 6 0,-2-2-13 0,3 1 7 16,-2 1-10-16,1 0-5 0,1-1-6 0,2 1 4 15,-2-2 18-15,3 1-15 0,4 1-32 0,-1 1-32 16,3-1-32-16,3 0-36 0,-3-1-23 15,0 1-29-15,5 1 12 0,-2 0-132 0,-1 0-116 16,7 0-5-16,0 0 28 0,-8 0 23 16,0 0 30-16,-1 12 16 0,2-8 9 0</inkml:trace>
  <inkml:trace contextRef="#ctx0" brushRef="#br1" timeOffset="41849.7">13293 17259 766 0,'1'-1'239'0,"-1"0"-28"16,2-2-20-16,0 0-18 0,0-1-32 15,0 1-1-15,3 0-22 0,-1 0-6 0,0-1-22 16,2 2-7-16,10-4-3 0,-6 2-7 16,0 1-25-16,-2 2 12 0,0-2-21 0,-2 3 6 15,1 0-5-15,-7 0-4 0,6 0-5 0,-6 0-4 16,9 0 5-16,-2 0 8 0,-7 0-16 15,9 0 1-15,4 11-5 0,-8-8 0 0,0 0-4 16,0-2 11-16,-1 4 3 0,1-3 19 16,-1 3-23-16,-3-1 11 0,1 1 7 0,0 0-16 15,-2 1 7-15,0-6-4 0,0 11-12 0,-11 10 9 16,3-7 11-16,-3 0-6 0,0 0-1 16,-3 0 11-16,-2-2-27 0,7 1 21 0,-7-2-36 15,5 1 10-15,-2-4-7 0,3 2 21 0,1-2-2 16,-1 1-4-16,3-2-9 0,2-1 4 15,1-1-14-15,0 1 2 0,1-4 14 0,0 3-7 16,2-1 26-16,1 2-13 0,0-1 16 0,0-5-39 16,0 0 5-16,0 8 14 0,0-1-13 0,13 5 23 15,1-1-12-15,-2 0-6 0,3-3-9 16,-6-1 2-16,4 0-10 0,-2-3 27 0,0-4-49 16,-2 0-43-16,4 0-54 0,4 0-14 15,-3 0 16-15,4 0-155 0,14-15-161 0,-16 9 19 16,1 1 53-16,-2-4 26 0,0 2 48 15,-4 3 21-15,7 0-14 0</inkml:trace>
  <inkml:trace contextRef="#ctx0" brushRef="#br1" timeOffset="42836.64">13944 17190 570 0,'0'0'234'15,"0"0"-20"-15,0 0-15 0,0 0-33 0,-1-24-1 16,1 19-16-16,0 2-24 0,-2-1 3 16,2 1-18-16,0 0-11 0,0 1-14 0,0-1-22 15,-2 1-6-15,2 0 0 0,0 2 4 0,0 1-1 16,1 0-5-16,0 1-4 0,-1 2 6 16,0 1 4-16,0 0-10 0,0 3 18 0,3-1-15 15,-6 13-8-15,3-11 2 0,0 4-7 0,-10 17 4 16,9-15-4-16,-3-4-4 0,0 5-12 15,0-4 18-15,2-3-23 0,-1-2 5 0,2-2 6 16,-2-1 2-16,3 0-17 0,-1 1 43 16,-3-3 2-16,4-2-5 0,0 0-14 0,5 0-13 15,-2-2-19-15,-2-3 26 0,3 1-1 0,4-8-18 16,6-3 8-16,-5 2-18 0,1-2 17 16,4-3-13-16,-4 2 24 0,2 3-12 0,-2 0-6 15,-1-1-16-15,-1 3 26 0,0 4-33 0,-4 1 34 16,-1 1-35-16,1 1 31 0,1 2-15 0,-1 2-13 15,-4 0-5-15,0 0 13 0,0 0 12 16,0 0-36-16,9 11 38 0,-6-6 2 0,-1-1-38 16,-2 0 18-16,0 1 16 0,1 1 0 15,0 1-12-15,-1-1-12 0,3 1-15 0,-3-2 16 16,0 1-18-16,0-1 46 0,1 1-15 0,0-2-15 16,-1 1 5-16,0 2-6 0,2-2-3 15,-2-1 24-15,1-2-9 0,0 2-7 0,1-2 14 16,-1-1-12-16,3-1 4 0,-4 0 18 15,0 0-9-15,0 0-2 0,8 0-24 0,14-14 12 16,-10 5-5-16,-1 0-5 0,4-2 21 0,-4 2-14 16,-3 1 1-16,-3 1 3 0,1 0-6 0,-1 1 29 15,-1 3-27-15,0-1 13 0,0 1 1 0,-2 0-26 16,1 2 14-16,-3 0 7 0,4 0-16 16,-3-1-1-16,3 2 11 0,-4 0 1 0,0 0 17 15,0 0-26-15,0 0 8 0,10 13 0 0,-9-10 17 16,-1 3-13-16,2 1 22 0,-1 0-28 15,-1 0-4-15,2 0 5 0,2 11 4 0,-2-4 0 16,-2-1 10-16,1-4-21 0,-1 1-3 16,4 8 16-16,-4-18 18 0,0 11-18 0,0-3 24 15,0 1-29-15,0-1 1 0,0-8 26 16,0 9-48-16,0-9-49 0,0 6-33 0,0-6-50 16,0 0-14-16,0 7 15 0,0-7-175 0,0 7-108 15,0-7 51-15,0 0 47 0,0 0 1 0,10 14-1 16,-8-12 53-16,1-2-2 0</inkml:trace>
  <inkml:trace contextRef="#ctx0" brushRef="#br1" timeOffset="43309.61">14425 17176 288 0,'1'-4'285'0,"-1"1"-44"0,-1-1-33 0,1 3-30 15,0-2-8-15,-2 1-26 0,2 0-22 16,-1 2 8-16,1 0-16 0,0 1 10 0,0 2-19 16,0 1 21-16,-1 0-9 0,1 1 1 15,0 0-26-15,0 2-3 0,6 11 1 0,-6-18-8 16,0 12 1-16,4 12-9 0,0-14-9 0,-2 8-7 15,4-6 2-15,-4-2-12 0,3-2 5 16,-2-1 6-16,-1 0-7 0,1-3-24 0,2 1-10 16,-1-1 30-16,0-2-6 0,0 0-28 15,2 0-9-15,-2-2 18 0,-4 0-14 0,0 0-13 16,15 0 16-16,11-15 8 0,-16 10 5 0,2-3-14 16,-5-2 16-16,3-2 10 0,-2 1-16 15,3-1 21-15,-3-3 15 0,-1 2-36 0,-1-3 2 16,-1 0 1-16,1 1 5 0,-3 1-16 0,1 4 17 15,-3 1 22-15,2 0-29 0,-2 1 16 16,2 3-24-16,-3-1-4 0,2 2 14 0,-2-2-5 16,0 4-6-16,3-3-62 0,-3 3-52 15,0 2-51-15,0 0-46 0,0 0 19 0,1-3-283 16,-1 4 31-16,0 2 32 0,0-1 32 0,1 3 45 16,1-1 22-16,0 0-13 0,8 9 23 15</inkml:trace>
  <inkml:trace contextRef="#ctx0" brushRef="#br1" timeOffset="43755.58">14964 17232 639 0,'-2'-5'263'0,"-1"1"-29"16,-1-1-20-16,3 1-10 0,0 1 5 16,-2-1-15-16,1 1-32 0,-1-2 20 0,2 3-33 15,0-1 14-15,-2-1-36 0,-1 1 13 0,3 1-16 16,-2-2-16-16,1 0 2 0,-2 1-11 16,1-1-10-16,-2 0 5 0,3 3-15 15,-2 0-5-15,-1-2 2 0,1 1-10 0,0 2-13 16,-1 0 6-16,5 0-6 0,0 0 1 0,-9 0-5 15,-10 13-5-15,6-2-5 0,3 0 2 0,2 3-5 16,3 3-3-16,-3-1 5 0,-2 2-3 0,4 2-20 16,-1-1 20-16,-3 2-11 0,4 3-16 15,2-2 1-15,0 0-3 0,-1 0 9 0,1 1 12 16,-1-5-14-16,4 3 4 0,-2-2 6 16,3-3-19-16,-2-4-1 0,2-4-7 0,0 2 0 15,0-10-47-15,0 8-40 0,0-1-21 0,0-7-31 16,0 9-36-16,0-9-25 0,0 8 18 15,0-8-181-15,0 0-71 0,0 7 29 0,0-7 52 16,0 0 1-16,0 0 22 0,10 8 18 0,-5-9 22 16,-1 1 7-16</inkml:trace>
  <inkml:trace contextRef="#ctx0" brushRef="#br1" timeOffset="43953.57">14882 17483 226 0,'-1'-3'344'15,"1"1"-65"-15,-2-1-8 0,-1 0-30 16,0 0-20-16,0 1-19 0,-4 0-30 0,0 2-3 16,0-3-23-16,-10-1-31 0,0 3-13 15,-1-2-6-15,5 2-5 0,3-1-17 0,-2 1-56 16,5 0-43-16,-2-1-50 0,5 1 6 16,-3-2-199-16,2 2-102 0,1-1 24 0,2 1 26 15,-2-2 18-15,4 0 5 0,0 1 2 0</inkml:trace>
  <inkml:trace contextRef="#ctx0" brushRef="#br1" timeOffset="44447.54">14955 16942 257 0,'0'-4'327'16,"-1"-1"-45"-16,0 1-45 0,1 1-27 0,0-1-17 16,0 0-23-16,0 1-24 0,2-1-10 15,-2 1-24-15,3-1-13 0,1 1-2 0,-1 0-17 16,1 0-7-16,0 1 7 0,3-1-12 15,-2-2-12-15,1 4-7 0,8-5 2 0,-3 4-5 16,0 0 0-16,-3 2-16 0,-2-1 19 0,-6 1-20 16,0 0 13-16,9 0 4 0,-9 0-1 15,15 11-7-15,-11-8-3 0,-1 1 5 0,-1 1 6 16,1 1-7-16,-2 0-1 0,-1-2 19 0,-1 3 2 16,1-2-1-16,0-5-13 0,0 0 13 15,-12 27-29-15,7-16-1 0,1-1 11 0,-2-4-17 16,2-1 4-16,-2 0 1 0,3 0 15 15,1-3-31-15,0 1 25 0,1 1-19 0,-2-1 5 16,2 2-8-16,1-4-2 0,0-1-14 0,0 0 28 16,0 0-36-16,12 13-5 0,-7-11 7 15,10 3-13-15,-6-2-57 0,4 0-24 0,-4-1-55 16,7 3 14-16,-3-2-140 0,6 1-106 0,-2 0-14 16,-2-1 16-16,-2 0 21 0,4 0 45 0,-1 2 20 15,2 1 10-15,-4 1 5 0</inkml:trace>
  <inkml:trace contextRef="#ctx0" brushRef="#br1" timeOffset="44843.52">15680 17312 500 0,'4'0'356'0,"-3"0"-29"0,2 0-24 15,-2 0-4-15,-1 0-40 0,3-1-47 0,-2-1-25 16,-1 2-21-16,0-1-18 0,0-2-16 15,-4 2 29-15,3 0-18 0,-2-2 48 16,-2 1-14-16,1 0-19 0,-2-1-19 0,-8-1-13 16,0-2-9-16,-4 3-29 0,0-1 7 0,-4 0-22 15,2 1 5-15,-1 2-9 0,-2-2-13 0,13 3-38 16,-7 0-3-16,1 0-109 0,-1 0-32 16,4 0-87-16,-2 0 21 0,5 0-305 0,0 0 30 15,1 0 34-15,2 0 31 0,7 0 43 16,-6 0 17-16,6 0 2 0,0 0 44 0,-10 13 15 15</inkml:trace>
  <inkml:trace contextRef="#ctx0" brushRef="#br1" timeOffset="45557.5">16130 16969 553 0,'1'-4'282'0,"-1"-1"-38"0,0 5-33 16,0 0-24-16,0 0-17 0,0 0-15 0,2-14-21 16,-1 10-18-16,-1 4-17 0,1 0 14 15,1 2-6-15,-2 2-3 0,0 0 20 0,-2 2-41 16,1 1-1-16,2 0 32 0,-2 1-32 15,1 2-7-15,0 4-23 0,0 0 11 0,0 1 9 16,0 3-14-16,0-3-2 0,0-1-17 0,0 0 5 16,0 2-5-16,0-3-51 0,0-1-54 15,0-1-55-15,0-3 11 0,13 6-167 0,-12-10-160 16,0 1 71-16,2-2 8 0,1 2 24 16,-1-2 45-16,1 2-39 0,2-2 45 0</inkml:trace>
  <inkml:trace contextRef="#ctx0" brushRef="#br1" timeOffset="45833.46">16370 17259 874 0,'2'-1'308'0,"-1"1"0"0,0-1-68 15,1 0-13-15,-2-1-15 0,-2 0-19 0,0 1-25 16,-2 0-5-16,2 0-19 0,-4-3-12 15,1 3 17-15,-3 0-25 0,2-1-41 0,-10-1 27 16,-4-1-38-16,5 2-1 0,-3-1-23 16,4 0 13-16,-5 2-21 0,0 1 22 0,-1-3-28 15,8 2-13-15,2 1-9 0,-3 0-27 0,-4 0-28 16,0 0-52-16,0 0-27 0,0 0-49 16,2 0 16-16,2 0-157 0,1 0-87 0,3 0 6 15,-4 11 23-15,7-10 22 0,4 4 26 16,0-3 20-16,2 2-27 0</inkml:trace>
  <inkml:trace contextRef="#ctx0" brushRef="#br1" timeOffset="46269.43">16025 17396 229 0,'-1'1'331'0,"0"-1"-49"0,1 0-25 15,0 0-24-15,-3 0-24 0,5 1-29 16,-2-1-1-16,0 0-16 0,1 0-29 0,1-1-6 16,2 1-6-16,2 0-17 0,0 0-12 15,-1 0-14-15,1 1-19 0,1-1-10 16,1 2 2-16,-2-2 2 0,1 0-2 0,16 11-15 16,-7-8-7-16,-4 1-9 0,-3 0 19 15,-1 0-18-15,-2-1-8 0,1 0 1 0,-2 2 11 16,0-2 6-16,-2 0 20 0,1 1-21 0,-2 0 29 15,3 0-19-15,-2-1 1 0,-2 3 14 0,-1-2-22 16,1 0 28-16,-1-1-5 0,0-3 19 0,0 0-20 16,0 8-17-16,0 0 23 0,-14 14-32 15,4-9 1-15,0-2-6 0,1 2 11 0,1-4-2 16,0-2-6-16,5-1-8 0,-5 1-3 16,4 0-1-16,0-1-4 0,3-1 10 0,0 1-3 15,-1-1-18-15,2-1 18 0,0-4-4 16,0 0-30-16,0 7 16 0,13 3-16 0,3-4-30 15,-6-4-67-15,2-2-36 0,0 2-61 0,-3-2 18 16,6 0-288-16,1 0 74 0,22-15 8 16,-16 9 27-16,-3 0 23 0,3-3 63 0,-2 0 17 15,1 3 12-15</inkml:trace>
  <inkml:trace contextRef="#ctx0" brushRef="#br1" timeOffset="47069.38">16621 17319 623 0,'3'-3'268'0,"-3"1"-39"0,2-1-28 0,-1 0-22 15,2 2-21-15,0-1-20 0,-1 2-9 0,1 0-1 16,-1 2-12-16,0-1 7 0,0 2-15 0,3 0 16 16,-2 1-2-16,-1 1-10 0,0 1-4 15,0-1-31-15,1 4 12 0,1 6-9 0,-4-1 1 16,0-1 4-16,0-2 17 0,0-11-28 0,0 8-13 16,0 2 2-16,0-2-7 0,0-1 22 15,0 0-33-15,0 0-15 0,0-7-5 0,0 8 2 16,0-1 19-16,-9 6-11 0,7-9-17 15,1 0 10-15,1 0-7 0,-1-1 4 0,1-3 4 16,0 0 1-16,0 0 4 0,7 2-4 0,-3-4-3 16,0-1-10-16,9-3-15 0,0-3 18 15,4-2-18-15,-2 0 16 0,-1 4-8 0,-2-3 8 16,8 2-12-16,-6 0-10 0,-7 2-1 16,4 0-18-16,-6 3 21 0,4 0 24 0,-5 1-23 15,2 0 4-15,0 1-8 0,-3 0-2 16,1 1 1-16,0 0 1 0,-4 0 6 0,0 0-20 15,0 0 22-15,5 0-2 0,-5 0 3 16,11 14-6-16,-8-10 2 0,-1 0-2 0,1 0 2 16,-3 0-16-16,0 1 3 0,1-2 41 15,0 2-28-15,1-2 11 0,-2-1-5 0,1 1-7 16,0 0 1-16,-1-3 10 0,0 0-6 0,4 7-12 16,-4-7 16-16,0 0-20 0,0 0 1 0,12 0 8 15,-7-1 19-15,9-6 6 0,-4 2-36 0,3-3 22 16,0 0-4-16,4-4 3 0,-4 4 8 15,1 0-18-15,-1-2-2 0,-4 5 1 16,-1-1 1-16,-1 2-1 0,-1 0 10 0,-4 1-11 16,3 2 3-16,-2-2-6 0,-1 3 0 0,2 0 10 15,-4 0 2-15,0 0 0 0,0 0-14 16,8 0 14-16,2 11-3 0,-7-7 0 0,1 2-1 16,8 5-3-16,-2 1 6 0,1-2-9 15,-2 4 2-15,-3-2 2 0,-1 6 0 0,2-2 0 16,-2-7 1-16,0 1 15 0,2 4-22 0,-3-3-7 15,-1-2 26-15,-1-4-8 0,0 2 5 16,-2 0-1-16,2-3-14 0,-2 2 15 0,2-2 1 16,-2-4-2-16,0 0-11 0,0 0-19 0,0 8-42 15,0-8-63-15,0 8-41 0,0-8 15 16,-12 9-272-16,11-8-23 0,1-2 32 0,0 1 31 16,2 0 25-16,1-1 36 0,-1-1-21 15,2 1 12-15,1 1 1 0</inkml:trace>
  <inkml:trace contextRef="#ctx0" brushRef="#br1" timeOffset="47632.35">17414 17442 347 0,'0'-6'306'0,"0"1"-26"0,0 0-24 0,0-2-12 16,0 3-45-16,0-2-13 0,-1 4-21 0,-1-2-11 15,2 1-14-15,0 0-10 0,0 2-35 16,2 0 21-16,-2 2-29 0,1-2-10 0,-1 2 12 15,0 1-17-15,0 1 13 0,5 3-16 0,-4 0-9 16,2-3-4-16,2 14 14 0,-3-6-13 0,5 5-7 16,-3-1 19-16,3-5-18 0,-4 1-11 15,2-3-16-15,-4 1 22 0,2-3-5 16,-2 1-7-16,2 0 10 0,-2-3-14 0,2-1-10 16,-2 3 39-16,1-2-28 0,0 0 8 0,3 1-5 15,-3-2 1-15,1 0-15 0,2-2 4 16,0-1-4-16,0 0-2 0,-5 0-4 0,0 0 0 15,9 0-2-15,13-11-3 0,-8 4 1 16,-5-1-1-16,0 0 41 0,-3-2-10 0,0 1 1 16,3-3-8-16,-2-1 36 0,-3 2-26 15,1 1 3-15,5-3-2 0,-6 3-7 0,-2 1 19 16,0 0-19-16,0 2-5 0,1 2-9 0,-3 0 5 16,1 1 2-16,1 0 4 0,-1 1-28 0,-1 1 20 15,1-1-52-15,0 0 2 0,1 2-101 0,-2 1-27 16,0 0-33-16,0 0-43 0,0-2 20 15,-2 4-200-15,2-1-35 0,3 2 17 0,-3-1 52 16,2 1 29-16,0 0 20 0,-1 0 9 16,1 0-10-16,2-1 48 0</inkml:trace>
  <inkml:trace contextRef="#ctx0" brushRef="#br1" timeOffset="47919.33">17761 17482 596 0,'3'1'255'16,"-2"1"-38"-16,1 1-22 0,-1-1-3 0,0 1-2 15,2 3-20-15,-3-3-16 0,0 3 12 0,1 1 0 16,0 0-27-16,1 0-8 0,-1 11-23 16,-1-1 28-16,2 2-22 0,-2-9-10 0,0 3-4 15,0 0-20-15,0 0-4 0,0-2-3 0,0-1-8 16,0-2-20-16,0 1 2 0,0-3-4 0,0-6 29 15,0 9-41-15,-7-2-5 0,7-7-4 16,0 8-34-16,0-8-35 0,0 8-41 0,0-8-37 16,-12 13-14-16,12-10 14 0,-1-2-171 15,1 1-122-15,0-2 34 0,0 0 14 0,4 0 19 16,-3 0 38-16,0 0 24 0,3-2 8 0</inkml:trace>
  <inkml:trace contextRef="#ctx0" brushRef="#br1" timeOffset="48149.31">17843 17416 533 0,'0'-5'319'0,"0"-1"-49"0,0 2-35 0,2 0-44 15,-2 0-12-15,1 1-20 0,1 2-23 0,-2-1-4 16,2 1-17-16,-1 2-18 0,-1-1 5 15,1 0-27-15,2 2-11 0,-2-1 2 0,-1 0-46 16,0 1-36-16,-1 0-90 0,2-2 13 0,-1 1-292 16,1-1 42-16,1 1 21 0,-1-1-34 15,2 0 8-15,-2 0 0 0</inkml:trace>
  <inkml:trace contextRef="#ctx0" brushRef="#br1" timeOffset="48651.28">17993 17208 568 0,'0'-4'299'16,"0"-1"-41"-16,0 0-18 0,3 1-26 0,0 0-21 15,2-1-25-15,-2 1-5 0,12-5-33 16,-6 3-8-16,1 2-13 0,-2 0 3 0,0 1-30 0,2 2 20 16,-4 1-23-16,1 0-11 0,1 0-16 15,-8 0-5-15,0 0-6 0,8 0-11 0,0 0 9 16,-1 0-8-16,-7 0 13 0,16 11-8 16,-10-8 14-16,-2 1 1 0,-1 0 19 0,2 1 21 15,-4-1-17-15,2 1 15 0,-2-1-37 16,1 2 5-16,-2-3 4 0,-2 2-2 0,2-5-5 15,-10 18 19-15,7-7 3 0,-2-1-10 0,0-3 31 16,1 0-15-16,1-1-3 0,0 1-14 16,-5 6-15-16,3-3 17 0,0-2-10 0,2-1-11 15,1 0-13-15,-1-1-7 0,1-1 1 16,2-5 1-16,0 0 5 0,0 7 3 0,0-7-3 16,0 7-4-16,16 3-23 0,-10-7 10 15,0-2 2-15,3 0-10 0,5 5-6 0,2-3 15 16,-4-2-18-16,-3 1-20 0,11 2 2 0,-8-4-102 15,-2 1-22-15,-3-1-50 0,-2 1-79 16,-5-1 24-16,0 0-249 0,0 0 39 0,6 0 32 16,-6 0 56-16,0 0 5 0,7 0 24 15,-7 0-32-15,0 0 15 0,0 0 30 0</inkml:trace>
  <inkml:trace contextRef="#ctx0" brushRef="#br1" timeOffset="53160.01">18996 17446 649 0,'0'0'203'0,"0"0"-7"0,0 0-20 15,0 0-20-15,0 0 7 0,0 0-17 16,15 0-8-16,-15 0-3 0,0 0-12 0,0-14-13 16,0 14-5-16,0 0 20 0,0 0-10 0,0 0-18 15,0 0 13-15,0 0-18 0,0 0-14 16,0 0-12-16,0 0 35 0,0 0-37 0,0 0-2 15,0 0-12-15,0 0 13 0,0 0-17 0,0 0 25 16,0 0-10-16,-4-23-17 0,-3 23-15 0,0 0 10 16,-5 0 12-16,1 0-23 0,-6 0 6 15,0 0 4-15,0 0 8 0,-1 0-31 0,-3 0-15 16,-12 13 45-16,14-9-22 0,6-3-13 16,3 1-14-16,0-2 22 0,1 2-23 0,9-2 12 15,-7 0 30-15,1 0-39 0,6 0 2 0,-10 0-22 16,1 0-4-16,2 0-28 0,7 0 1 0,-10 0-20 15,4 0-12-15,-1 0-15 0,1 0-13 16,-2 0-4-16,8 0-13 0,-9 0 12 0,2 0-78 16,-4 12-70-16,5-11-65 0,3 1 24 15,2-1 23-15,1 1-45 0,0-2 0 0,0 1 39 16,0-1-13-16</inkml:trace>
  <inkml:trace contextRef="#ctx0" brushRef="#br1" timeOffset="53503.99">18948 17539 532 0,'1'1'286'0,"-1"2"-26"0,0-2-12 15,3 2-29-15,-3-2 3 0,1 2-26 0,-1 0-6 16,0-2 11-16,1 1-8 0,-1-2-13 0,-1 2-34 16,1-2 13-16,0 2-12 0,-4-1-15 15,-1 1-3-15,-1 0 7 0,-13 2-18 0,2-3-2 16,-4 6-4-16,1-4-16 0,1-2-13 0,-3 1-8 16,2 0-27-16,-1 2 1 0,2 0 5 0,0-2-14 15,0 2-5-15,7-1-55 0,3-2-52 16,3 1-42-16,1-2-61 0,5 0-52 0,0 0 20 15,0 0-272-15,0 0 36 0,-11-5 31 16,15 4 34-16,0-2 28 0,-3 2-7 0,5-1 81 16,0 2 12-16</inkml:trace>
  <inkml:trace contextRef="#ctx0" brushRef="#br1" timeOffset="76966.57">12723 18201 706 0,'0'0'224'0,"0"0"-2"0,0 0-24 0,0 0-7 15,0 0-18-15,0 0-11 0,0 0 14 16,0 0-37-16,0 0 12 0,0 0-17 0,0 0 2 15,0 0 16-15,0 0-45 0,0 0 8 0,0 0-23 16,0 13 14-16,0-13 5 0,0 0 9 16,0 0-41-16,0 0 12 0,0 0-7 0,0 0-9 15,0 0 13-15,0 0 0 0,0 0-8 0,0 0-9 16,0 0-20-16,0 0-14 0,3 17 19 16,-9-16-4-16,0 1-6 0,-2-2-11 0,-3 0-3 15,-3 0-27-15,-23 7-1 0,12-6 11 0,4-1 3 16,-1 0 14-16,1 1-16 0,1-1 3 0,10 0 8 15,-5 0-15-15,0 0-8 0,0 0 6 16,1 0 5-16,1 0-16 0,2 0 18 0,0 0-21 16,3 0 13-16,-7-11 0 0,9 9-11 0,1 0 30 15,0 2-24-15,2-1-1 0,0-1-55 16,0 1-26-16,0 0-32 0,-1-1-36 0,2 1-41 16,-1-1-43-16,3 2 22 0,0-1-205 15,0 2-32-15,0-1 34 0,0 2 27 0,2-2 34 16,1 1-2-16,1 1 43 0,-1 0 22 0,0 1 5 15</inkml:trace>
  <inkml:trace contextRef="#ctx0" brushRef="#br1" timeOffset="77287.55">12644 18420 328 0,'0'-2'361'0,"0"2"-54"15,0 0-20-15,0 0-43 0,1 0-7 0,-2-1-15 16,1 0-21-16,0 1 10 0,-3-1-25 0,2-1-15 16,-3 2-13-16,2-1-6 0,-2 1-9 15,-1-2-16-15,-1 2 12 0,-1 0-19 0,-12 2-22 16,10-2-8-16,-8 0-13 0,-2 0-6 0,2 0-19 15,-4 0-4-15,-24 10-6 0,20-9-30 16,2 4-54-16,-1-3-42 0,4 1-74 0,8-3-61 16,-1 0 20-16,3 0-278 0,0 0 77 0,1 0 15 15,9 0 15-15,-8 0 62 0,8 0-2 0,0 0 21 16,-11-9 20-16</inkml:trace>
  <inkml:trace contextRef="#ctx0" brushRef="#br1" timeOffset="78481.48">13247 17920 642 0,'0'0'219'15,"0"0"-27"-15,0 0-22 0,0 0-3 16,0 0-22-16,0 0-5 0,0 0-14 0,14-15-10 0,-14 15-7 16,0 0-15-16,0 0-4 0,0 0 8 15,0 0 1-15,0 0 12 0,0 0 5 0,0 0-41 16,0 0 3-16,0 0 8 0,21 13-19 15,-17 4-3-15,1-1 7 0,-3 0 1 0,2 2-8 16,-1 0 3-16,2-1-18 0,-5-4 15 0,6 4 1 16,-3-4-35-16,2 3 0 0,0-4-6 15,-1-1 1-15,-2-1 13 0,2-2-20 0,-1-2-10 16,-3 2 24-16,2-3-23 0,0 0 10 0,0 1-17 16,1-1-24-16,-3 0-11 0,2 1-40 15,-2-4-34-15,2 2-33 0,-2 1-31 0,0-3 16 16,0-2-208-16,0 0-36 0,0 0 13 0,0 0 8 15,0 9 42-15,0-9 35 0,0 7-29 16</inkml:trace>
  <inkml:trace contextRef="#ctx0" brushRef="#br1" timeOffset="78837.45">13613 18236 764 0,'0'0'261'15,"4"0"-26"-15,-2 0-14 0,1 0-25 16,-3 0-16-16,1-1-17 0,-1 1-11 0,0 0 4 16,-1 0-36-16,-2-1-2 0,1 1 9 15,-2 0-27-15,-1 1-8 0,1-1 26 0,-1 0-12 16,-2 1-18-16,1-1 26 0,-3 0-35 0,-1 0-23 15,-8 0 9-15,-1 0 24 0,-22 11-40 16,17-10 11-16,-3 1-28 0,5 0-17 0,-2 0 29 16,3 0-18-16,2 1 9 0,-1-3-29 0,-1 1 12 15,3 0 20-15,3-1-49 0,3 2-8 0,1-2-26 16,11 0-28-16,-8 0-22 0,2 0-46 16,6 0-54-16,-9 0 18 0,9 0-179 0,-8 0-68 15,8 0 22-15,0 0 46 0,-6 0 26 16,6 0 42-16,0 0-7 0,0 0 7 0</inkml:trace>
  <inkml:trace contextRef="#ctx0" brushRef="#br1" timeOffset="79421.42">13282 18371 348 0,'0'2'318'0,"0"-2"-51"0,1 0-20 0,2 1-30 16,-1-1-19-16,2 0-13 0,0-1-32 15,0 1-8-15,2-2-7 0,0 1-3 0,0 1-14 16,4 0-36-16,-1 0-1 0,2 0-18 16,-1 0 13-16,1 0-21 0,-4 0 2 0,1 0 6 15,0 0-19-15,-8 0 2 0,9 0-18 16,-2 0 18-16,1 0-17 0,-2 0-5 0,-6 0 14 15,11 0-8-15,4 7-18 0,-11-4 10 0,2-1 13 16,-3 1-11-16,1 0 22 0,-2 1-10 16,1-1 2-16,-3 1 5 0,1 1 11 0,3-2-32 15,-2 2-15-15,-2 1 19 0,0-1 1 0,0 0 21 16,0-5 4-16,0 10-38 0,-16 8-3 16,7-7 4-16,-1 2-3 0,4-4 14 0,-6 1-10 15,3 0-10-15,1-3 2 0,2 0 2 16,2-2 8-16,0 1 2 0,1-2-21 0,1-1 23 15,-3 0-21-15,0-2-14 0,3 2 26 0,1 0-2 16,0 1-3-16,1-2-22 0,-3 1 29 0,1 1-8 16,2 1-3-16,0-3 4 0,0 1-9 15,0-3-1-15,0 0 1 0,0 0 0 0,0 0 13 16,14 17-4-16,-9-16 8 0,8 5-11 16,-4-1 19-16,-2 0-34 0,2-4 4 0,0 2 4 15,9 2 12-15,-5-3 1 0,1 0-4 0,-5 0-4 16,0-1 0-16,0 1-2 0,-2 0 0 0,6 5-1 15,0-5-7-15,-4-1-16 0,-3-1 3 16,-6 0-36-16,0 0-19 0,7 0-27 0,-7 0-37 16,0 0-40-16,9 0 15 0,-9 0-225 15,0 0-25-15,6 0-5 0,-6 0 44 0,0 0 35 16,0 0 41-16,6 0 32 0,-6 0-26 0,0 0 11 16</inkml:trace>
  <inkml:trace contextRef="#ctx0" brushRef="#br1" timeOffset="81795.29">10844 18277 215 0,'0'-14'194'16,"0"14"-64"-16,0 0 41 0,0-14-10 15,0 14-9-15,19-22-33 0,-19 19 20 0,1-3-20 16,-1 2 9-16,0 2-5 0,0-3 5 0,1 1-13 15,1 0-1-15,-2 4-14 0,0 0-1 16,0 0-11-16,0 0 7 0,0 0 7 0,0-7-5 16,0 7-15-16,0 0 13 0,0-8-29 15,0 8-4-15,0 0-16 0,0 0 20 0,0 0-31 16,0 0 7-16,10-9 2 0,-10 13 4 0,0 1-16 16,0 1 7-16,4 11 6 0,-3 3 27 15,-1-12-26-15,8 20 19 0,-6-10-35 0,2-4-13 16,0 4 11-16,1-1 26 0,0-1-2 15,-1-3-39-15,-1-2 7 0,2-3 31 0,0-2-32 16,-3-1 3-16,2 1 4 0,-1-3 6 16,1-2-14-16,1 2 10 0,0-1-2 0,0-1-16 15,-5-1 0-15,0 0 26 0,8 0-37 0,-8 0 11 16,6 0-4-16,-6 0 25 0,18-13-24 16,-14 9-26-16,-1 0 18 0,1 0 12 0,-1 0-19 15,2-1-10-15,-2 0 15 0,0-2-1 0,0 2 2 16,-2-1 0-16,7-8 10 0,-7 1 1 15,2 4-19-15,1-1 1 0,-3 3 38 0,3 0-23 16,-3 1-5-16,0 3-6 0,2 0 23 0,-2-1-23 16,-1 2 8-16,3-1-13 0,-1 2 0 15,-2 1 10-15,0 0-17 0,0 0 8 16,0 0 14-16,0 0 14 0,7 12-3 0,-6-8-25 16,0 2 0-16,-1-2-16 0,1 3 24 0,6 8 7 15,-3-2-3-15,-3-2 1 0,6 5 8 16,-1 0-35-16,0-6 17 0,-3-2 33 0,1 0-35 15,-1 0 0-15,4-3 17 0,-4-1-29 16,3 0 13-16,4 6 38 0,0-4-27 0,-5-6-11 16,4 0 3-16,-1 1 11 0,1-1 19 0,11-11-19 15,-8 4-7-15,1-3-5 0,-2 0-8 16,-1 2 4-16,-1 0 13 0,-5 1-21 0,1-2 19 16,-1 3-4-16,0-3-16 0,-3 5 3 15,2-3 29-15,-2 0-29 0,-1 0-2 0,0 7 32 16,0-8-12-16,0-5-15 0,0-2 16 0,0-1-3 15,0 4 14-15,0 0 10 0,0 2-33 0,0 2-20 16,0 1 5-16,0 7-38 0,0-9-45 16,0 9-27-16,0-8-41 0,0 8 15 0,0 0-151 15,0 0-82-15,0 0-12 0,0-7 22 16,-1 0 57-16,3 7-24 0,2 0 49 0,1 0 33 16</inkml:trace>
  <inkml:trace contextRef="#ctx0" brushRef="#br1" timeOffset="82218.25">11570 18134 568 0,'4'-3'277'0,"1"2"-50"16,-3-3-10-16,1 3-20 0,-2 0-27 0,2 0-15 15,-2-1-14-15,0 1-9 0,1 1-5 0,-1 0-1 16,0-1-13-16,3 2-15 0,-4 0 10 16,0 2-29-16,1-1-6 0,-1 3-5 0,0-1-2 15,-1 2 19-15,1 1-20 0,-1 1-5 16,1 3 18-16,0 6-31 0,-11 20 20 0,4-15-7 16,3-2 10-16,0 4 7 0,0-2-36 0,4 0-11 15,-5 3 38-15,0-4-27 0,5-14-4 16,0 7-1-16,0 1 5 0,0 3 5 0,0 2-4 15,0-2-5-15,0-1-9 0,9 14 2 16,-3-14-17-16,-2-3 14 0,1 0-7 0,4-5-2 16,0 0 0-16,1 1-4 0,9-1 14 0,-3-3-28 15,4-2 21-15,-7-1-22 0,6-2 7 16,-10-1-41-16,3 0-49 0,-1 0-18 0,3 0-38 16,20-16-11-16,-15 10-46 0,0-1 20 15,-4-4-98-15,-1 0-93 0,0 2-10 0,-3 0 3 16,-6 0 16-16,0 5 37 0,-1-1 2 0,-2 2-14 15</inkml:trace>
  <inkml:trace contextRef="#ctx0" brushRef="#br1" timeOffset="82422.24">11877 18431 584 0,'-2'-4'272'0,"0"1"-30"0,-1-1-5 16,-2 1-39-16,4 1-17 0,-3-3-14 0,-1 4-22 15,0-2 4-15,-2 2-13 0,0 0-37 16,0-1-9-16,-12-1-1 0,3 0-19 0,-7 2-3 16,12 1-22-16,-3 0-30 0,-5 0-48 15,-3 0-43-15,2 0 7 0,-1 0-333 0,-3 0 26 16,4 0 36-16,-1 0 20 0,-1 0 48 0,2 0 8 16</inkml:trace>
  <inkml:trace contextRef="#ctx0" brushRef="#br1" timeOffset="84767.1">13877 18043 574 0,'0'0'205'0,"0"-15"-13"0,0 15-5 0,0 0-20 15,0 0-22-15,0 0-6 0,0 0-5 0,0 0-17 16,0 0-17-16,0-14-17 0,0 14-7 15,0 0 2-15,0 0-9 0,0 0-14 16,0 0 8-16,-12 6 14 0,3 5-5 0,0 3 2 16,-5 4-16-16,3 3 9 0,-1 1-6 15,2 2 13-15,-5-2 6 0,3 5-14 0,3 0-4 16,-3-2 0-16,1 2-7 0,3 2-21 0,3 1 18 16,-7-1-12-16,10 2 13 0,1-2-21 15,1-13-14-15,0 2 10 0,10 24-8 0,-3-15 15 16,2-5 14-16,5-2-37 0,-1-8 4 0,4 4-44 15,1-5-36-15,1-4-53 0,0-1 12 16,-7-6-213-16,2 0-100 0,4 0 8 0,0 0 27 16,24-11 25-16,-30 10 21 0,1-8 46 0,-3 8-21 15</inkml:trace>
  <inkml:trace contextRef="#ctx0" brushRef="#br1" timeOffset="85426.06">14013 18175 465 0,'-5'-3'242'0,"5"2"-4"16,-3 0-28-16,2-2-15 0,1 1-6 0,0-2-13 15,-1 3-10-15,-1 0-9 0,0-1-37 16,2 1 9-16,0 0-18 0,0-1-1 0,0 1-17 16,2-2 5-16,1 2-11 0,1-3-21 0,1 3 21 15,-1-1-17-15,0 0-12 0,1 0 6 16,10-4-21-16,-2 1 10 0,-3 3-16 0,3-5-6 16,-3 4 14-16,-1-2-21 0,0 3 22 0,-1 1-18 15,-3-1 8-15,4 1-16 0,-4 0-13 16,-5 1-1-16,0 0-8 0,0 0 4 0,8 0 11 15,-8 0 7-15,15 11-1 0,-14-9-25 16,2 4 37-16,-1-2-24 0,0 2 6 0,-2 1-8 16,0-2 24-16,0 2-22 0,0-7 18 0,0 13 1 15,0 1-21-15,-13 16 12 0,10-13 8 16,-1 0-7-16,1-5-10 0,-3 7 13 0,1-6-4 16,1 2-14-16,-3 1 6 0,0 2 18 0,0-3-19 15,3-4 8-15,-5 2 13 0,1-1-29 16,3 1 0-16,1-2-6 0,0-4-9 0,2 1 31 15,-5 6 1-15,1-5-11 0,2 2-9 16,3 0-1-16,0-6 7 0,-2 2-25 0,2-2-23 16,0-3-42-16,-1 1-42 0,0-1-32 0,2-2 13 15,-1 2-189-15,1-2-87 0,0 0 29 0,0 0 28 16,1-2 46-16,0 1 4 0,0 0 18 16,2-3-15-16</inkml:trace>
  <inkml:trace contextRef="#ctx0" brushRef="#br1" timeOffset="85711.05">14012 18324 541 0,'-2'-4'294'0,"0"0"-39"0,2 1-26 0,-1 0-33 16,-1 0-14-16,1 1-11 0,0 0-23 0,-1-1-6 15,2 3-23-15,0 0 4 0,0 0-1 16,3 0-13-16,0 2-18 0,-2-1 25 0,3 1-11 16,-2 0-33-16,2 0-13 0,1 1-14 15,11 3 27-15,-6 3-40 0,4-4 0 0,-7-2-8 16,9 2-25-16,-6-4-9 0,0 3-34 0,-2 0-46 16,1 0-46-16,-1-3 11 0,-2 3-200 0,-2-4-57 15,2 1 17-15,0 2 28 0,-2-2 3 16,8 7 17-16,-4-5-22 0</inkml:trace>
  <inkml:trace contextRef="#ctx0" brushRef="#br1" timeOffset="86298.02">14361 18340 493 0,'4'-4'254'0,"-3"2"-29"0,-1-1-12 16,0 0-20-16,4 0-9 0,-4 1-17 0,1 0-7 15,0-1-15-15,0 1-11 0,-1 0 7 16,0 1-24-16,0 0-8 0,0-1 0 0,-1-1-31 16,0 2 1-16,-4 0 1 0,4 1-21 0,-3 0 2 15,1-2 29-15,-1 2-37 0,3 0 11 16,-3 2-28-16,3-2 6 0,-3 4 6 0,-1-3-19 15,0 2 36-15,2 0-31 0,0 2-4 0,-1-1 21 16,-4 7-16-16,-1 4 21 0,4-6-27 16,-1 5 7-16,3-1-7 0,2-2 3 15,-1 0-10-15,1-3 6 0,1 3-17 0,0-4 11 16,0 4-13-16,0-2-1 0,0 0-6 0,0 1 22 16,10 9-21-16,-7-13 17 0,-2 1-4 0,2-2 17 15,-2 0-37-15,3 1 21 0,0-4-10 0,-2 1 14 16,2-2-25-16,3-2 17 0,-2 0-23 15,-4-1 11-15,5 1-5 0,-6 1-2 0,11-7 19 16,-8 4-1-16,9-5-17 0,-5 0-15 16,-1-1 41-16,-3 2-31 0,1 0 18 0,-1 2-12 15,1-2 22-15,-4 1-22 0,1 2 12 0,-1-1-10 16,0-1 30-16,0 1-20 0,0 5-3 0,0 0 1 16,0-8 0-16,0 8 14 0,0-8-22 15,0 1 8-15,0 7-11 0,0-9 6 0,-10-4 13 16,8 9-11-16,0-1-16 0,-2 1 13 0,3 3 5 15,-3-3-3-15,1 1-21 0,0 0-9 16,-2 0-41-16,1 1-15 0,1 0-17 0,-2 0-49 16,2 2-28-16,2-2 16 0,0 0-72 0,-3 1-50 15,0 1-96-15,2 0 13 0,-1-1 4 16,-1 1 52-16,3-1-1 0,1 1 16 0,0 0 33 16</inkml:trace>
  <inkml:trace contextRef="#ctx0" brushRef="#br1" timeOffset="86917.97">14500 18389 247 0,'1'2'331'0,"1"-2"-42"0,-1 1-26 16,-1-1-39-16,0 0-30 0,1 0-8 15,0 2-24-15,1-2-8 0,-1 1-16 16,-1-1-15-16,0 0 3 0,0 1-32 0,0-1 4 16,0 0-14-16,0 2 7 0,0-1 2 0,0 2-17 15,0-1-6-15,0-1 3 0,0 1-10 16,0 0-35-16,0-1 7 0,1-1 17 0,-2 0-32 15,1 3 7-15,1-1 7 0,-1-1-10 0,0 0-2 16,0 0 5-16,2 1 6 0,-2-2-4 16,1 2-31-16,-1-1 20 0,1 0-14 0,1 0 6 15,-2-1-4-15,0 2-1 0,1-1 23 0,-1-1-21 16,1 2-5-16,-3-4-4 0,2 2 4 0,0-1 9 16,1 1 6-16,0-2-1 0,-1 1 11 15,1 0-39-15,2-4 35 0,-2 5-30 0,2-2-3 16,-2-1 14-16,0 0 4 0,0 0 2 0,-1 1 3 15,2 1-3-15,-4-1 5 0,4 2 4 16,-1-2-42-16,-1 2 16 0,0-1 23 0,3 2-1 16,-3 1-15-16,1 0 3 0,-1 0-10 0,0-1 26 15,0 1 5-15,0-1-32 0,0 2 3 16,0 0 14-16,0-2-1 0,0 2 0 0,0-3-10 16,0 3 14-16,0-2 12 0,0 0-26 0,0 1 7 15,0-1 1-15,-1 1-8 0,1-1-8 16,0 1 19-16,-2-1-1 0,2-2-6 0,-1 2 0 15,1 0 15-15,0-1 0 0,0 1-24 0,0-1-3 16,0 2-61-16,-1-2-32 0,1 0-37 16,0 0 14-16,-2 2-153 0,2-2-103 0,-1-2-27 15,1 2 51-15,3 0 3 0,-3 0 28 0,1 0 6 16,-1-2 18-16,1 2-9 0</inkml:trace>
  <inkml:trace contextRef="#ctx0" brushRef="#br1" timeOffset="87275.95">14739 18284 334 0,'1'-3'317'0,"1"1"-67"0,-1 0-10 0,-1-1-27 16,0 1-37-16,0 1 1 0,3 0-30 15,-2 0-21-15,-1-1-6 0,1 2 4 0,-1 0-13 16,0 0 2-16,0 2-2 0,0-1-18 16,1 0-8-16,1 0 19 0,-4 3-17 0,4-1-15 15,-1 2-18-15,-1 0 24 0,0 1-26 0,0 1 15 16,0 0-5-16,0 1-11 0,0-8 6 0,0 8-1 16,0 7-25-16,0 1-4 0,0 1-17 15,0-2 37-15,0-1-31 0,0-1 2 0,0-4 11 16,0 1-28-16,0-2 7 0,0-1 7 15,0 0-22-15,0 0-6 0,0-7-47 0,0 10-39 16,0-3-57-16,0-7 15 0,0 8-186 0,0-8-84 16,0 9 9-16,0-9 69 0,0 7 31 0,0-1-4 15,0-6-35-15,0 0 66 0</inkml:trace>
  <inkml:trace contextRef="#ctx0" brushRef="#br1" timeOffset="87701.92">14913 18177 708 0,'0'-2'235'0,"0"1"-51"0,3-1-5 0,-2 2-4 16,2 0-24-16,1 2-13 0,0-1-7 16,0 2-14-16,0 0-17 0,5 8 0 0,1-1-6 15,-1 1-9-15,0 3 3 0,-2 0-6 0,3 1-12 16,-4 0 2-16,4 2 13 0,-7-2-16 0,0-4 2 15,3 7 17-15,-2 1-26 0,-2-1 11 16,-2-5 4-16,0-6-32 0,0 6-5 16,0 3 3-16,0 0 22 0,0 2-38 0,-15 18 11 15,9-16-19-15,-1-1-33 0,-4-2-18 0,-1-2-66 16,3-1-82-16,-5 1 17 0,8-1 13 0,-6-6 16 16,0 3-271-16,-1-1 28 0,0-2 24 15,3-2 42-15,2 0 48 0,4-2-17 0,2 0 38 16</inkml:trace>
  <inkml:trace contextRef="#ctx0" brushRef="#br1" timeOffset="88526.87">15228 18171 707 0,'0'0'233'0,"0"0"-23"16,0 0-19-16,0 0-3 0,0-15-20 15,0 15-11-15,0 0 4 0,0 0-25 0,0 0-10 16,0 0 1-16,0 0-8 0,0 0-21 16,0 0 4-16,0 0 19 0,0 0-39 0,0 0-18 15,0 0 6-15,0 0 10 0,-7 9-13 16,2 0 15-16,-1 7-14 0,-1 4 7 0,3-2-32 16,-6 4 29-16,6 0-52 0,1 2 25 0,-4 1-25 15,7 2 14-15,-4 1-14 0,4-2 8 16,-1 3-16-16,1-15-7 0,0 7 12 0,0 1 25 15,0 1-44-15,0 0-19 0,0-1-27 0,0-1-45 16,0-3-41-16,12 10 13 0,-5-14-332 16,3-7 30-16,2 0 49 0,2-1 18 0,3-1 23 15,-6-5 25-15,3 2 2 0,-1-2 32 0</inkml:trace>
  <inkml:trace contextRef="#ctx0" brushRef="#br1" timeOffset="95791.43">15376 18278 642 0,'0'0'206'0,"0"0"-26"0,0 0-13 15,0 0-22-15,0 0-7 0,0 0-19 16,0 0 2-16,0 0 11 0,0 0-9 0,0 0-7 15,0 0 15-15,0 0-31 0,0 0 0 16,0 0 15-16,0 0 1 0,0 0-10 0,0 0-3 16,0 0-41-16,5-7 23 0,1 10-3 15,-2 0-22-15,1-2-16 0,11 6 7 0,-1-2 15 16,-5 0-40-16,-3-1 11 0,4-1-2 0,-6 0-15 16,2-1 19-16,-3 3-16 0,2-4 1 15,-1 2 1-15,-1-1 14 0,-2 1-22 16,2-1-13-16,1 0 0 0,-2 3-4 15,0-3 25-15,-1 1-23 0,2-2-4 0,-3 4 10 16,-1-4 28-16,0 3-9 0,0-2 0 0,0-2 0 16,0 0-13-16,0 0-26 0,0 0 7 0,-11 14 25 15,8-12-19-15,-1 0 10 0,0 1-7 16,2-2-4-16,-1 0 17 0,1 1-8 0,0-1-17 16,1 2 12-16,0-2-11 0,-3 1 16 0,4-1-1 15,-1 0-9-15,-2 2 10 0,3-1-17 16,0-2-5-16,0 0 18 0,0 0-3 0,0 0-9 15,0 7 19-15,0-7 4 0,0 0-15 0,14 16 12 16,-11-13-16-16,-1 1 15 0,2-1-13 16,-1 0-4-16,1 1 12 0,-2 0-7 0,4 0-2 15,-3 1-2-15,-2-1 25 0,3-1-39 0,-3 2 16 16,3-2 30-16,-2 2-27 0,-1-1-5 16,0 2 20-16,-1 0-6 0,0-6-7 0,0 0-10 15,0 8 31-15,0-1-16 0,0-7 4 16,-14 28-21-16,5-20 29 0,0 3-30 0,0-3-14 15,3-3 14-15,-2-1 1 0,2 0 15 0,1 0 2 16,-2-4-29-16,0 1-38 0,7-1-18 0,0 0-41 16,-9 0-47-16,2 0 16 0,0 0-124 0,7 0-104 15,-9 0-6-15,-3-11 2 0,11 10 29 16,-2 0 3-16,3-2 58 0,0 3 11 0</inkml:trace>
  <inkml:trace contextRef="#ctx0" brushRef="#br1" timeOffset="96403.4">15663 18325 744 0,'0'-2'276'0,"0"0"-21"0,2-1-29 16,-1 2-13-16,0-2-16 0,1 2-5 15,1 1-24-15,0-1-16 0,1-1-2 0,2 2-6 16,1 0-24-16,-1 2 2 0,0-2-29 0,1 0-8 16,-7 0-15-16,6 0 21 0,3 0-7 15,-4 0-12-15,3 0-32 0,-2 0 19 0,7 11 1 16,-7-10 5-16,-2 3-27 0,9 3-20 0,-1-1 12 15,-6-2 29-15,-3 3-22 0,-1-1 4 16,-1-2-6-16,-1 1 16 0,0-1-5 0,0-4-5 16,0 0-17-16,0 9 4 0,0-2 3 15,-11 12-17-15,7-9-1 0,0-1-2 0,-1-1 6 16,1-5-2-16,3 2 15 0,-3-2-3 0,4-1-3 16,-1 1-3-16,-2 0-16 0,3-2-1 15,0 2 29-15,0-1-10 0,0-2 1 0,0 0-2 16,0 0-3-16,0 0-2 0,9 6-26 0,-3-4-2 15,1-1 1-15,-1 1 2 0,-2-1 0 16,1 0 2-16,1 2-4 0,0 0 9 0,0 0-20 16,-1-1 3-16,7 8 1 0,-3-3 11 15,-4 0 2-15,-2 0 10 0,-1 0-3 0,-1-3-9 16,-1-4-13-16,0 7 17 0,0-7 17 0,0 10-19 16,-11 13 10-16,3-8-14 0,2-3 1 15,-1 3 10-15,0-5-5 0,-1-3-1 0,2-2 2 16,-1 0 1-16,3-1-7 0,-1 0 13 0,1-2-73 15,-2 0-25-15,2-2-32 0,-2 1-25 16,1-1-27-16,1 0 16 0,4 0-172 0,0 0-96 16,-7 0 31-16,7 0 28 0,0 0 0 0,0 0 43 15,-12-9 4-15,11 6-10 0,1 3 16 16</inkml:trace>
  <inkml:trace contextRef="#ctx0" brushRef="#br1" timeOffset="96954.36">15977 18487 241 0,'2'-1'340'0,"0"1"-45"0,1-2-28 15,1 2-17-15,-1 0-11 0,-1 0-13 0,0 0-34 16,3-2-10-16,0 4 9 0,-3-2-45 0,4 2-20 15,-4-4 42-15,2 4-35 0,0 0 0 16,-2-1-12-16,1 1-10 0,-3-2-13 0,0 0-10 16,0 0-29-16,0 0 9 0,7 0-2 15,-7 0-6-15,0 0-7 0,0 0-11 0,0 0-3 16,7 0-6-16,-7 0 8 0,0 0-10 0,0 0 9 16,0 0-12-16,0 7 4 0,0-7-7 0,6 0-23 15,-6 0 1-15,0 0 42 0,0 0-5 16,0 0-30-16,0 0-1 0,0 0-1 0,0 0-14 15,0 0 10-15,0 0 1 0,0 0 0 16,7 0 0-16,-7 0 11 0,0 0-1 0,5-1 6 16,-3 1-3-16,0-2-20 0,-6 2-4 0,3 0 0 15,2 0 0-15,1 0 14 0,0 2-10 16,-2-2 2-16,0 3-2 0,0-1-18 0,0 1 15 16,1-2 5-16,-1 2 8 0,1-2 1 15,-2 2-2-15,3 1-5 0,-2-1-1 0,-2 0-1 16,1 0 0-16,1 0 2 0,1 1-4 15,-1-2 12-15,-1 1-12 0,1 0-1 0,0-3-1 16,-4 3 1-16,6-2-1 0,-2 2-3 0,-2-1 14 16,2-2-9-16,0 0-15 0,0 0 2 15,0 0-36-15,0 0-29 0,0 0-26 0,-12 9-23 16,11-8-73-16,-2 1 18 0,1-1-106 0,1 0-135 16,-1-1 5-16,2 4 7 0,-1-4 25 15,1 0 26-15,0-2 65 0,1 2 14 0,-1-2 6 16</inkml:trace>
  <inkml:trace contextRef="#ctx0" brushRef="#br1" timeOffset="97437.33">16159 18391 394 0,'2'-2'329'0,"-4"0"-39"0,2 0-35 0,2 1-10 16,-1-2-42-16,2 2-13 0,1-1-14 16,-3 0 3-16,3 0-24 0,1 1-23 0,-1-1 13 15,2 1-15-15,0 0-27 0,-1-1 13 16,2 1-40-16,-1-1 2 0,12-2-10 0,-8 2-7 16,8 0-7-16,-7-1-1 0,0 2-16 0,-3 0 33 15,-1 1-13-15,0 0-25 0,2 0 1 16,-9 0-19-16,0 0 12 0,6 0 5 0,-6 0-8 15,7 0 6-15,-7 0-14 0,6 0 7 16,-6 0-11-16,15 12 1 0,-14-11 24 0,2 2 2 16,0 0-20-16,-2 1 30 0,1 0-28 0,-2 2-8 15,2-2 3-15,-4 3 12 0,4-2 0 0,-2-5 1 16,0 7-14-16,0 1 4 0,0 0-13 16,0 7 5-16,0 3 1 0,-11 18 0 0,9-17-1 15,-2-1 1-15,-1 1-14 0,3-11 13 16,-4 10-1-16,4-5-2 0,-2 6-1 0,-3-5 10 15,6-1-19-15,-1-2-4 0,-1-1 11 16,-1-2 1-16,3-1-2 0,0-1-4 0,0 2-41 16,-2-4-16-16,2 1-29 0,-2 1-27 0,2-1-40 15,0-2-22-15,-1 0-22 0,2 0 17 16,-1-2-181-16,1 1 29 0,0-2-96 0,0 0 28 16,3 1 74-16,-3-4 18 0,2 2 14 0,-2-1 11 15</inkml:trace>
  <inkml:trace contextRef="#ctx0" brushRef="#br1" timeOffset="97706.31">16280 18546 605 0,'-2'-4'286'0,"2"0"-12"0,0 0-49 0,0 1-14 15,0-1-30-15,0 0-13 0,0 1-2 0,0 0-21 16,0 2-22-16,0 0 12 0,2-1-8 0,-1 0-31 15,2 2 1-15,-3 0-8 0,3 0-4 16,0 2-1-16,0 0-27 0,0-1 22 0,3 2-39 16,0 0 7-16,8 6 9 0,-5-3 5 15,4 5-4-15,-4-6-44 0,-6-3 0 0,7 2-22 16,-3-1-32-16,-2-2-59 0,2 0-36 0,-2 3 13 16,-5-4-199-16,0 0-104 0,7 0 54 0,4 0 24 15,-5 0 24-15,0 0 2 0,1 0 12 16,-7 0 5-16</inkml:trace>
  <inkml:trace contextRef="#ctx0" brushRef="#br1" timeOffset="98321.28">16668 18384 340 0,'6'-2'273'16,"-4"-2"-43"-16,3 2 0 0,-1 0-35 16,1-1-7-16,-1 1 5 0,-1 0-30 0,2 1-14 15,-3-1 21-15,2 2-22 0,-2-2-29 0,1 2 27 16,0-2-35-16,-3 1-5 0,0 1-10 16,1-1-30-16,0-1 26 0,-1 2-19 0,2-2-22 15,-4 1-4-15,1 1 24 0,0 0-3 0,-3 0-17 16,2 0-11-16,-2 1 2 0,1 1-3 15,0 0 25-15,0-1-20 0,0 0-4 0,-1 2 27 16,-2-2-22-16,1 4-4 0,0-3-8 0,-2 0-3 16,-4 7 10-16,-2 0-26 0,4-2 12 0,1 0 20 15,3-2-43-15,-2 1 9 0,3 0 14 16,1-3 8-16,1 3-31 0,0-2 15 16,0 1-2-16,-1 0 0 0,3-1 15 0,-1 2 0 15,-1-2-19-15,2 0-2 0,0 0 34 0,0-4-4 16,0 0-29-16,0 0 0 0,0 7-2 15,0-7 1-15,12 14-2 0,-9-10 0 0,-1-3-2 16,2 3 0-16,-2-2-1 0,4 3 0 16,-5-1 1-16,3-2-3 0,0-1 17 0,2 1-12 15,12 2 1-15,-7 5-4 0,1-7-6 0,-6 1-3 16,2 1 0-16,0-4 9 0,-1 2-16 16,-4 0 7-16,2 1-12 0,0 1 3 0,0 0 27 15,-1-1-1-15,-1 1-16 0,-1 1 1 16,1 1 11-16,-3-1 1 0,0 2-1 0,0-7-24 15,0 0-5-15,0 13 20 0,-21 15 0 0,12-14 0 16,-3-1 4-16,3 0-2 0,-5-1 0 0,3 0 0 16,1-2-1-16,-5 0-28 0,4-5-25 15,2 0-53-15,1-1-54 0,-1-2-75 0,2 0 21 16,1 0-267-16,0-1 55 0,0 0 51 16,1-1 16-16,5 0-22 0,0 0 26 0,-7 0 20 15,7 0 58-15,-8 0 35 0</inkml:trace>
  <inkml:trace contextRef="#ctx0" brushRef="#br1" timeOffset="98985.25">16955 18325 215 0,'0'-1'345'0,"-3"0"-53"15,2-1-62-15,0 2-11 0,1-1-27 0,0-1-30 16,1 2 3-16,-1 0-23 0,1 3-1 0,2 0-2 16,-1 0-15-16,2 1 0 0,-1-1-7 15,1 1-20-15,5 10-2 0,1-2 3 0,-3 1 18 16,1 2-25-16,0 0 12 0,1 3 12 0,-2-1-44 15,-1 0 2-15,-1 2 28 0,0 0-23 16,2 1-10-16,-5 0-6 0,-2-1-7 0,0 0-15 16,0-12 5-16,0 4-6 0,0 5-23 0,0 1 13 15,-16 19 0-15,11-18-7 0,-1 0 18 16,-2 0-12-16,-1 3-8 0,-2-2-5 0,-1-2-18 16,-2-1 10-16,4-3-32 0,-3-5-42 15,0 1-47-15,1-2-65 0,0-2 16 0,-2 0-184 16,5-5-122-16,9 0 41 0,0 0 41 0,0 0 38 15,-8-15 16-15,8 12 60 0,2-1-55 16,4-1 58-16</inkml:trace>
  <inkml:trace contextRef="#ctx0" brushRef="#br1" timeOffset="99549.24">17208 18305 510 0,'0'-3'304'0,"0"1"-14"0,0 0-24 16,0 0-36-16,0 1 0 0,1-2-43 0,0 0-28 16,1 1 1-16,0 0-32 0,2-2-7 0,-1 1-13 15,1 2 11-15,-2-2-35 0,1 0 5 16,0 1-18-16,1 0 1 0,-1 1-3 0,1-2-10 16,1 3-16-16,-1-3 20 0,-2 3-20 0,3 0-15 15,-1 0-3-15,-4 0 6 0,0 0-19 16,8 0 6-16,-8 0 0 0,9 0-1 0,-3 0-17 15,2 0 45-15,-8 0-35 0,18 12-10 0,-14-8 10 16,1-2 1-16,0 1-5 0,0 1 14 16,-1-1-23-16,0 3-2 0,-2-2 19 0,1 0-8 0,-1 1 14 15,-2 0-4-15,0-1-3 0,0-4 29 16,0 0-26-16,0 8 20 0,0 0-16 16,-14 14 19-16,6-6 7 0,0-4-7 0,4-2-3 15,-3 7-3-15,2-8-4 0,1 1-3 16,2-3 1-16,-2 0 6 0,3-2-4 0,1-5 43 15,0 0-37-15,0 0 4 0,0 8-5 0,0-8-1 16,14 12-57-16,-8-10-27 0,1-2-44 16,0 0-56-16,1 1-46 0,0-1 18 0,-8 0-210 15,15 0-65-15,0 0 47 0,2 0 29 16,-2 0 25-16,-2 0 9 0,0 0 45 0,-4 0 18 16,0 0 9-16</inkml:trace>
  <inkml:trace contextRef="#ctx0" brushRef="#br1" timeOffset="100033.17">17853 18500 517 0,'3'4'353'0,"1"-3"-31"0,-1-1-28 16,-1 0-30-16,2 0-35 0,-3 1-13 0,2-1-10 15,-2 0-23-15,4 0-21 0,-5 0-19 16,3 0 42-16,-3 0-26 0,1 0-11 0,0 0-16 15,-2 0-15-15,1 0 14 0,1-1-22 16,-2 2-5-16,1-2-17 0,0 2-7 0,0-1 4 16,-1-1-17-16,-1 2 22 0,1-1-10 0,-4 2 2 15,3-2-1-15,-1 1 6 0,-2 0 2 16,0 0 3-16,-11 7-9 0,1-5-2 0,-5 1-10 16,3-2 1-16,3-2-15 0,1 9 2 15,-2-7-16-15,4 3-3 0,4 1-7 0,-5-5-5 16,3 0-10-16,0-1-17 0,3 0-53 0,0 0 5 15,-1 0-171-15,7 0-94 0,0 0 28 0,-7 0 28 16,7 0 25-16,-8 0-247 0,8 0 38 16,0 0-2-16,-10 1 52 0,11 2 24 0,2-2 53 15,-3 2 25-15,3 0 24 0,1-2-20 16,0 3 30-16</inkml:trace>
  <inkml:trace contextRef="#ctx0" brushRef="#br1" timeOffset="100869.12">18141 18289 736 0,'0'-15'231'16,"0"15"-16"-16,0 0-14 0,0 0-8 0,0 0-25 15,0-15-17-15,0 15-14 0,8-18-20 16,-7 16-9-16,-1 4 11 0,2-1 19 0,-2 2-28 15,2 0 8-15,-2 1 3 0,0 2-8 16,2 0 24-16,1 1-38 0,0 11-2 0,0 0 10 16,0-2-12-16,0 2-10 0,0 0-24 0,0-4 16 15,0-2-29-15,-2 7 3 0,5-6 15 16,-5-2-8-16,2-1-6 0,-2-1-5 0,2-1 0 16,-2-1-6-16,2-2-67 0,-1-1-6 15,5 12-40-15,-6-4-23 0,2-3-34 0,-2-4-16 16,2 1-46-16,3-1 18 0,-4-3-135 0,2-1-109 15,0 1 24-15,1 2 9 0,9 1 30 16,-4 1 44-16,1-4 40 0,0 2 10 0</inkml:trace>
  <inkml:trace contextRef="#ctx0" brushRef="#br1" timeOffset="101157.11">18467 18539 742 0,'0'-1'265'0,"3"1"-12"0,-2 0-14 16,4 1-23-16,-5-1 7 0,3-1-42 0,-2 1-9 16,-1 0-10-16,1 0 3 0,-2 1-15 15,1-1-39-15,-3 0-24 0,0-1 18 0,-1 1-9 16,-1 0 18-16,-3 0 1 0,2 0-23 16,-12 3-33-16,8-3-4 0,-20 10-5 0,10-8 0 15,-1 4-6-15,-1-6-21 0,2 1 24 0,-3-1-2 16,1 2-20-16,1-1-5 0,0-1-22 15,1 0 6-15,13 0-47 0,-5 0-33 16,1 0-35-16,1 0-30 0,-5 0-199 0,7 0 25 16,8 0-110-16,-7 0 42 0,7 0 12 15,-6 0 16-15,6 0 25 0,0 0 11 16,0 0 36-16</inkml:trace>
  <inkml:trace contextRef="#ctx0" brushRef="#br1" timeOffset="101635.07">18126 18667 424 0,'-3'2'288'0,"6"-1"-44"0,-3-1-18 0,-3 0-30 15,6 0 1-15,-2 0-15 0,-1 2-31 0,0-2 7 16,3 0-40-16,-1 1 5 0,3-1 3 0,-1 0-11 15,0-1-27-15,1 1 6 0,1 0-7 16,1 1 22-16,-2-1-43 0,1 0 36 0,-6 0-37 16,7 0-15-16,0 0-2 0,-7 0 3 0,9 0-18 15,-2 0 2-15,1 0 22 0,-1 0-7 16,-7 0-13-16,9 0-8 0,-4 0 0 0,6 12 14 16,-7-12-3-16,-1 2-14 0,2 1 28 0,-1-1-6 15,-1 0-1-15,1 1-5 0,-2 1 10 16,-2 0-5-16,3 0-5 0,-2-1-5 0,-1 0-2 15,0 2-5-15,0 0 31 0,0-5-4 0,0 0-12 16,0 8-26-16,0-8 20 0,-18 30-2 16,11-16-21-16,0-2 1 0,1-1-3 0,0-2 0 15,6-2 3-15,-6-4-2 0,2 5-3 16,4-8 0-16,0 0 6 0,0 0-2 0,0 10-3 16,0-2-14-16,0-8 17 0,0 7-3 0,0-7-16 15,5 14 25-15,3-9-7 0,5-5-22 16,2 0 1-16,-6 0-89 0,2 0-44 0,4 0-57 15,20-16 17-15,-14 10-287 0,1 1 9 0,-2 2 35 16,-5-2 34-16,6 0 43 0,-5 0-32 0,4 2 60 16,-6 1 18-16,-3 0 7 0</inkml:trace>
  <inkml:trace contextRef="#ctx0" brushRef="#br1" timeOffset="104673.89">18823 18241 529 0,'0'0'221'0,"0"0"-50"0,-13 0 17 16,13 0-23-16,0 0-3 0,0 0-18 0,-30-23 14 16,27 26-16-16,-5 0-1 0,4 0 11 0,-5 9-30 15,0-1 4-15,3 2 17 0,-4 1-30 0,2 1-10 16,-5 2 14-16,6 5-13 0,0-1 1 16,3 1-15-16,-1 2-7 0,-1 1-6 0,1-1 6 15,2 2-5-15,1-2-21 0,-1 2-9 16,2 1-5-16,-1-3-5 0,2-10 28 0,0 6-32 15,0 2 0-15,0 0-3 0,17 20-12 0,-3-13-35 16,-5-8-36-16,1-7-30 0,2-2-39 16,4-1-28-16,-3 0 13 0,-13-11-171 0,12 0 25 15,-2 0 22-15,1 0 22 0,0 0 20 0,0 0-169 16,3 0 60-16,18-15 50 0,-15 8-16 16,1 0 42-16</inkml:trace>
  <inkml:trace contextRef="#ctx0" brushRef="#br1" timeOffset="105201.86">18983 18388 696 0,'-2'-3'281'0,"2"0"-36"0,-1 3-13 16,0-1-47-16,1 0 11 0,0-1-27 0,0 1 2 16,-3 0-7-16,6-1-41 0,-1 1 0 15,1-1 11-15,2 1-32 0,10-3-16 16,-3 1-9-16,-1 0-12 0,-2 2-6 0,-1-2-12 15,1 1 5-15,-3 1 21 0,11-1-18 0,-6 0-28 16,1 2 27-16,-12 0-42 0,6 0 7 0,-6 0 2 16,9 0 22-16,-9 0-1 0,6 0-32 15,-6 0-1-15,0 0 28 0,7 0-10 0,-7 0-11 16,8 13-13-16,-8-11 21 0,-2 3 7 0,1 2-33 16,-3-1-1-16,4 1 21 0,-6 10-14 15,-1 1-3-15,0-2-2 0,2-1 1 0,-2 1 11 16,0 1 8-16,3-5 5 0,-4 7 0 0,3 1 20 15,-1 0-26-15,-1-5-8 0,3-4 28 16,-4 5-21-16,2-2-15 0,0 1 2 0,1-4-14 16,1-1 22-16,-1-4 0 0,0 1-25 15,2-1-6-15,-2-2-40 0,1-1-33 0,4 1-30 16,-4-1-28-16,0 0-25 0,3 0 17 0,-3-1-120 16,2 1-89-16,-3-3-23 0,4 2 49 0,-2-2 21 15,2 1 9-15,1-1 11 0,0 0 20 16</inkml:trace>
  <inkml:trace contextRef="#ctx0" brushRef="#br1" timeOffset="105460.83">18901 18587 650 0,'-2'-2'287'16,"0"-1"-16"-16,-2 1-50 0,3 1 1 0,0-3-40 15,1 3-4-15,0-2-28 0,1 0 10 0,2 1-44 16,1 2-2-16,-1 0 8 0,1 0-29 16,1 2-5-16,1-2-17 0,3-2 2 0,-1 4-6 15,1-2-9-15,2 0-17 0,6 0-5 0,-3 0-2 16,4 0-57-16,-2 0-33 0,-1 0-63 16,0 9 11-16,-5-9-165 0,2 0-97 0,9 16-14 15,-14-16 37-15,1 0 27 0,-2 2 17 16,-2-2 7-16,1 2 1 0</inkml:trace>
  <inkml:trace contextRef="#ctx0" brushRef="#br1" timeOffset="106073.8">19333 18548 379 0,'2'-4'282'0,"1"1"-52"0,-1 0-23 0,2-1-9 15,-1-1-9-15,-1 2-20 0,1 0-12 0,-2-1-4 16,1 1 5-16,1 0 9 0,0-1-40 0,-1 0 31 16,-2 1-28-16,4 0-20 0,-4 1-12 15,2-2 16-15,-1 3-37 0,1-2-16 0,0 1 9 16,-2-1-2-16,0 3 21 0,0 0-33 15,0 0-7-15,0 0-4 0,0 0 1 0,0 0-15 16,0 0 1-16,0-7 25 0,0 7-36 16,0 0-2-16,-7-8 18 0,5 9 3 0,-2-1-33 15,1 3 13-15,-2-2-5 0,3 3 22 0,-2 0-3 16,-3 9-5-16,-2-6-4 0,1 6 7 0,0-1-2 16,5-1 12-16,-4 6-44 0,1-6 14 15,4 0 9-15,-2-4-1 0,2 1-2 0,0-1 10 16,1 2-1-16,1-2-5 0,0-7 14 0,0 0-4 15,0 8-34-15,0-1-2 0,0-7 28 16,11 15 0-16,-7-12 1 0,0 0 1 16,3-2-2-16,0 1-2 0,0-1-22 0,-1-1 0 15,0 0 7-15,2 0 6 0,5 0-1 0,9-12-2 16,-16 10 0-16,0-2 0 0,1 2-2 16,-3-2 0-16,-2 0-1 0,3-2 2 0,-3 2-9 15,-1-1 1-15,0-2 0 0,2 1 4 0,-2-2-6 16,-1 1-1-16,0 0 0 0,0 7-4 15,0 0 1-15,0-11 0 0,0 4 6 0,0 7 0 16,0-9-27-16,-13-7 20 0,9 11 1 16,2 0 15-16,-1 3-1 0,-1-3-24 0,2 3-32 15,-2-3-30-15,0 3-45 0,-1-1-46 16,1 0-62-16,2 3 21 0,-1-3-164 0,-1 2-58 16,2 1 43-16,0 0-16 0,2 0 26 0,0 0 26 15,0 0 19-15,0 0 43 0,-5 4-35 0</inkml:trace>
  <inkml:trace contextRef="#ctx0" brushRef="#br1" timeOffset="106578.77">19640 18557 451 0,'1'0'336'0,"1"-1"-59"0,-2 2-33 0,0-1-24 16,3-1-7-16,-2 2-17 0,2-1-24 16,-2 2-28-16,0-1 33 0,-1-1-34 0,2 3-4 15,-1 0-43-15,0-1 26 0,-1-2-44 0,0 0 3 16,2 0 24-16,-1 0-27 0,-1 2-8 16,0 1-6-16,1-2-21 0,0 2 10 0,-1-1-1 15,0-1-19-15,2 0-4 0,-2 2 6 0,2 0-6 16,-1-2 15-16,-1-2 7 0,2 1-7 15,-1 1 12-15,0-1-3 0,0 0-9 0,-1 2 4 16,0-2-9-16,2-2-4 0,-4 1 3 16,4-2-28-16,-2 1 7 0,1 2 3 0,0-1-7 15,-1 0 2-15,0 0 3 0,0-1 4 0,2-1-1 16,-1 3-12-16,-1 0-1 0,0 0 0 16,0-1-10-16,0 2 0 0,0 0 27 0,0 1-5 15,0 1-2-15,0-3-21 0,0 2 0 16,-1 1 0-16,-1 2 2 0,2-3-1 0,0 1 6 15,0 0-19-15,0 0 22 0,0-1-1 0,0 3-1 16,-1-3-11-16,1 1 5 0,0 0 1 0,0 0 0 16,0-2 3-16,1 2-13 0,-1-2-13 15,0 1-2-15,0-1-51 0,0-1-36 0,0 0-23 16,0 0-53-16,0 0 17 0,3 4-69 16,-3-4-125-16,1 0-57 0,1 0 28 0,0-1 26 15,-1-1 15-15,1 4 38 0,0-4-13 0,1 0 47 16</inkml:trace>
  <inkml:trace contextRef="#ctx0" brushRef="#br1" timeOffset="106987.76">19859 18410 779 0,'0'0'251'0,"0"-1"-31"16,2-1-4-16,-1 1-26 0,-1 0-22 16,0 0-9-16,1 1-5 0,-1-2-9 0,0 2-33 15,0 0 16-15,2-2-16 0,-1 2 21 0,-2 2-18 16,2 1-8-16,1-1-16 0,-2 3 10 15,0-2-14-15,0-1 8 0,3 3-33 0,-2-2 43 16,2 0-42-16,-3 4-5 0,0-1-14 16,3 0 16-16,0 13-5 0,1-1-7 0,-1-5-4 15,-3-2-17-15,2 0 19 0,-2-1-3 0,1 0-20 16,2-4-1-16,0 15-1 0,-2-8 13 16,0-2-7-16,2-3-17 0,-2 0-4 0,-1-1-49 15,1-1-48-15,-1-1-65 0,0 1-61 0,2-2 20 16,-2-4-204-16,0 0-39 0,0 7 47 0,0-7 13 15,0 8 48-15,0-8 24 0,0 8 17 16,0-1 8-16</inkml:trace>
  <inkml:trace contextRef="#ctx0" brushRef="#br1" timeOffset="107653.7">20097 18327 565 0,'0'0'253'0,"0"0"-21"0,0 0-35 16,0 0 11-16,0 1-24 0,4-1 11 15,-1 0-11-15,-1 2-35 0,0-1-5 0,0 2 7 16,5-2-23-16,-5 2-17 0,3 0-19 15,0-1 26-15,0 3-39 0,-1 0-7 0,7 8 10 16,1-2-2-16,-3 3-8 0,-1 0-15 0,0-1-22 16,2 3 41-16,-3-4-37 0,2 5 5 15,0 0 13-15,-1 2-20 0,-3-1 1 0,3 0-11 16,-3 2-13-16,1-1 8 0,-6-11-3 0,0 5 20 16,0 1-27-16,0-2 15 0,0 1-4 15,0 2 16-15,0 0-37 0,0-2 11 0,0 0 8 16,-2 6-28-16,-5-3 7 0,-3-3-6 0,0 7 23 15,-5-4-37-15,-1 0-21 0,2-6-61 0,-5-1-38 16,4 3 13-16,-6-2-206 0,5-1-103 16,2-4 33-16,5 4 33 0,0-3 30 15,2 0 18-15,3-3-26 0,1 4 23 0,-1 0-2 16</inkml:trace>
  <inkml:trace contextRef="#ctx0" brushRef="#br1" timeOffset="109165.62">20578 18324 251 0,'0'0'242'0,"0"0"-51"0,0-14-8 15,0 14-2-15,0 0-12 0,0 0-28 16,0 0 12-16,0 0-11 0,0 0-7 0,0 0-10 16,0 0-9-16,0 0-24 0,0 0-14 0,0 0 9 15,0 0-17-15,0 0-13 0,0 0 5 16,0 0-12-16,0 0-4 0,0 0-11 15,0 0 18-15,0 0 1 0,0 0 5 0,0 0-8 16,0-14 15-16,-4 17 3 0,-1 0-17 0,-9 7-2 16,5-4 26-16,-1 4-10 0,-4 3-8 0,2-1 20 15,3 2 12-15,-1 0-33 0,5 1 5 16,-4 5 8-16,0-5 3 0,0 6-8 0,3 1-6 16,1 2-1-16,1 2-6 0,-1 0 18 0,5-2-8 15,-2 0-7-15,1 5-10 0,1-17-9 16,0 13-4-16,0 3-2 0,8 1-4 0,5 29-5 15,-3-32 0-15,-1-2-3 0,4-4-3 16,-1 0-68-16,-5-4-50 0,0 0-52 0,1-3-58 0,0-3 18 16,1 1-289-16,-4-2 32 0,6-2 46 15,-2 0 11-15,1-3 71 0,-4 3 25 0,4-4 20 16,-1-2 12-16,-5 2 10 0</inkml:trace>
  <inkml:trace contextRef="#ctx0" brushRef="#br1" timeOffset="111745.46">20848 18440 212 0,'0'0'219'0,"0"0"-12"16,0 0-26-16,0 0-24 0,0 0 7 15,0 0-21-15,0 0-15 0,0 0-24 0,0 0 10 16,0 0-25-16,0 0 8 0,0 0-9 0,0 0 8 16,0 0-19-16,0 0 2 0,0 0 0 15,0 0-12-15,-30-18 0 0,28 19 3 0,-5-1-16 16,0 1 13-16,2-1-16 0,1 1-6 0,4-1-15 16,0 0 7-16,-8 0 3 0,8 0-5 15,-6 0-7-15,6 0 12 0,-9 0-11 0,9 0-2 16,-5 0-11-16,5 0 14 0,0 0-19 15,-16 8 4-15,14-7-2 0,-1 0-6 0,0 0 2 16,0 4 19-16,0-2-8 0,2-1 12 0,0 3-10 16,-3-3 5-16,3 3-13 0,-3-3-3 15,1 4 8-15,1-3 1 0,0 2-12 0,0-1 17 16,2 4 1-16,-3-5 11 0,1 3 1 0,-1-1-17 16,3 1-4-16,-2 1 15 0,0-1-28 15,0 1 24-15,-1-2-20 0,2 1 19 0,0-2-19 16,-1 1 2-16,1 0-1 0,1-1 18 15,-1 0-27-15,-2 0 8 0,3-4 30 0,0 0-8 16,0 0-7-16,0 0 20 0,0 8-35 0,0-8 15 16,0 0-12-16,12 14 11 0,-8-12-22 0,1-1 15 15,2 1-1-15,-3-1-7 0,1 1 7 16,2 0-11-16,-3-2 14 0,3 4 18 0,7 2-30 16,-3 4 11-16,-1-6-13 0,-3 0 0 15,0 3-1-15,-3-3 17 0,1 0 1 0,0 1-30 16,8 4 13-16,-8-4 29 0,-1 1-34 0,2 1 3 15,-2 0-6-15,-2-1 2 0,1-2 30 16,-1 1-17-16,0-2-12 0,-2 1-3 0,0 0 6 16,1 2-6-16,0-2-15 0,-1-4 44 15,0 0-27-15,0 7 0 0,-15 12-2 0,6-10 19 16,0-3-32-16,-3 1 16 0,1-2 9 0,2-4 19 16,-1 0-45-16,1 3-3 0,1-4-11 15,1 0-19-15,-1 0-38 0,8 0-32 0,0 0-47 16,-10 0-13-16,3 0 18 0,0 0-184 15,7 0-60-15,-7 0 30 0,7 0 24 0,-12-11 53 16,12 8-6-16,0 1 14 0,1 0 5 0</inkml:trace>
  <inkml:trace contextRef="#ctx0" brushRef="#br1" timeOffset="112324.43">21072 18635 310 0,'1'0'271'16,"0"2"-31"-16,0-1-19 0,1-1-16 0,-2 1-23 15,2 1-11-15,1 1 1 0,-2-1-28 16,0 0-12-16,0-1 3 0,1 1-26 15,0-1 3-15,1 2-9 0,-3-2 10 0,1 0-22 16,-1-1 3-16,0 2 18 0,3 0-40 0,-3-1 7 16,0-1-1-16,1 1 10 0,0 0 4 15,1 1-10-15,-2-4-36 0,0 2-4 0,-2-1 19 16,2 1-20-16,-1-1-13 0,0 1 13 0,1-1-24 16,0 1 0-16,0-2 13 0,-3-1-6 15,2 2-11-15,1-2 8 0,0 2-8 0,1-4 11 16,-1 3-2-16,0 1-20 0,0-1 14 0,0 2-4 15,0-2 6-15,0 0-21 0,0 2-4 16,0-2 3-16,0 2 6 0,0 2 7 16,0-2 1-16,0 2-8 0,0 0-10 0,0 0 8 15,0 0-4-15,0-1 3 0,0 4 10 0,2-2 5 16,-2-3-15-16,0 2 12 0,1-1-23 0,-1 3 17 16,-3-3-12-16,3 0 6 0,0 0 27 0,2 2-14 15,-4-1-19-15,5-1 20 0,-3 1 0 16,0-2-19-16,0 1-9 0,0 0 17 15,0-2 23-15,0 1-26 0,0 1 10 0,0-1-11 16,-1 0 15-16,2-1-12 0,-4 0-17 0,2-1 24 16,0-1-14-16,-1 5 28 0,2-5-45 0,0 1-17 15,-2 1-9-15,0 1-51 0,2-1-21 16,-1 0-59-16,0 1 15 0,1-2-104 0,-4 0-125 16,4 1-5-16,0 1 8 0,3-2 49 15,-2 2 7-15,0-2 15 0,2 2 25 0</inkml:trace>
  <inkml:trace contextRef="#ctx0" brushRef="#br1" timeOffset="112857.39">21267 18362 510 0,'-1'-4'260'16,"1"-1"-23"-16,-3 0-26 0,3 0-24 15,-1 3 5-15,2-3-19 0,2 1 2 0,-6 2 0 0,2-1-42 16,1 0-12-16,1 0-3 0,-1-1-33 16,-1 3-2-16,1-1 7 0,-1 4 9 0,1-2 0 15,0 1 3-15,1 2-10 0,-1 0-14 16,1 2-9-16,2 1 24 0,-2 0 17 0,-1 2-30 16,4 10-3-16,-4-10 4 0,2 18-19 0,-2-16 1 15,0 4-7-15,0 3-6 0,0 2 8 0,9 19 20 16,-7-20-15-16,-1-3 2 0,0-2-17 15,-1-13 8-15,0 11-14 0,0 3 4 0,0-1-14 16,0-2-13-16,0-1 9 0,0 0 4 0,0-2-11 16,0-1 7-16,0-7-12 0,0 9-1 15,0-2-16-15,0-7 3 0,0 8 5 0,0-8 12 16,0 7-19-16,0-7-1 0,0 7-44 16,0-7-66-16,0 8-13 0,0-8-25 0,0 7-18 15,0-7-29-15,0 7 18 0,0-7-100 0,0 7-73 16,0-7-77-16,0 0 11 0,0 7 46 15,13 1 30-15,-12-6 22 0,2-2 0 0,1 1 40 16</inkml:trace>
  <inkml:trace contextRef="#ctx0" brushRef="#br1" timeOffset="113445.36">21556 18463 532 0,'0'-5'232'0,"0"-1"-34"15,1 1-14-15,-1 2-31 0,0 0-4 16,0-2-20-16,0 2-10 0,0 0-20 0,-1 0 2 15,1 0-1-15,-3 1-24 0,1 0 12 0,-1 0 5 16,2 2-4-16,-4 0-4 0,3 2 9 0,-1 1-27 16,0-1-2-16,0 1-11 0,-1 2 14 15,-4 6 3-15,-2 1-6 0,1 1 18 0,2 0-3 16,1 2-27-16,2-1 3 0,-5 4 2 16,7-6-20-16,-1-1 25 0,3-1-21 0,0-1 2 15,-1 0 5-15,1-9-7 0,0 0-15 0,0 10-4 16,0-2-9-16,0-8 30 0,18 26-29 15,-12-20-4-15,1 1 15 0,-1-3 4 0,0-1-26 16,1-3 6-16,-7 0-27 0,0 0 18 0,6 0-18 16,1 0 10-16,-7 0 3 0,7 0 5 15,2 0-19-15,1-11 0 0,-6 6-3 0,0 3 21 16,0-4-11-16,3-8-7 0,-1 5 25 0,-3-4 2 16,0 3-15-16,-2 0 11 0,1 3-1 15,-1-2 0-15,-1 2 25 0,0 0 4 0,0 7 5 16,0 0 23-16,0-10-21 0,0 2-15 0,0 1-9 15,0 7 16-15,0-10-30 0,0 3 16 16,0 7 13-16,0-8-7 0,0 8 12 0,-9-17-31 16,6 13 22-16,2 1-21 0,-3 1-44 0,1 0-28 15,0 1-18-15,-1 1-44 0,1-2-17 16,1 2-30-16,-2-1 14 0,1 0-167 0,1 2-92 16,1-1 1-16,-2 3 61 0,0-2 0 0,0 2 70 15,3-3-10-15,0 0 41 0</inkml:trace>
  <inkml:trace contextRef="#ctx0" brushRef="#br1" timeOffset="114052.32">21716 18342 660 0,'0'-2'245'0,"0"0"-39"0,0-1-20 0,0 0-2 15,0 2-22-15,2-2 2 0,-4 2-9 0,2-2-25 16,0 2-3-16,0-1 15 0,1 1-36 0,-2 1 18 15,2 0-14-15,0-2-7 0,-1 2-5 16,3 0 19-16,-2 0-17 0,1-1 10 16,-1 2-20-16,3 1 10 0,-2-1-25 0,-1 1-13 15,2-1 20-15,1 2-17 0,-3 0-7 0,3 2-7 16,0-2 12-16,-2 1-6 0,1 2-7 16,0-2 13-16,8 8-7 0,-6 0-5 0,-1-3-2 15,1 0 7-15,2 4-5 0,0 2 6 0,-3-3-11 16,-2-2 1-16,2 8-11 0,-1-4 1 15,1-3-6-15,-3-1 23 0,7 8-17 16,-5-2-5-16,-3-6 13 0,0-10-7 0,0 11-10 16,0 5 12-16,0-2-1 0,0 2 5 0,-13 13-10 15,9-17 1-15,-2 3 4 0,0 0 11 0,-1-1-17 16,1-2-9-16,1-4-3 0,3 1 20 16,-1-2-15-16,-2 0-19 0,2-2 23 0,2 1-4 15,-2 0-7-15,0-2-5 0,0 0-8 0,3 0 7 16,-1-3 0-16,0 4-10 0,-3-1 1 0,4-2-6 15,-4 11 10-15,-2-3-4 0,-1-3-48 16,0-2-27-16,1 0 6 0,3-4-104 0,-3 1-42 16,-5 6-32-16,3-5 24 0,-1 2-227 0,3-4-27 15,-1 2 7-15,7-3 53 0,0 0 25 16,-3 0 51-16,2 0 28 0,1 0 22 0,3 1 19 16,1-3-18-16</inkml:trace>
  <inkml:trace contextRef="#ctx0" brushRef="#br1" timeOffset="116164.2">21937 18006 668 0,'0'-14'221'0,"0"14"-39"16,0 0-1-16,0 0-7 0,0 0-18 0,0 0-18 16,0 0-7-16,0 0-18 0,8-28 5 0,-3 27-7 15,-1 1 4-15,2 0-29 0,-2 0 1 16,2 0 10-16,2 0-20 0,-8 0-16 0,5 0-3 16,-5 0 7-16,9 0-3 0,0 0-3 0,-1 0-16 15,-8 0 12-15,16 12-22 0,-11-9-1 16,-2 1 5-16,2 0 12 0,-2 1-13 0,7 6-11 15,-8-3 17-15,-2 2-20 0,0-2-1 16,0-8 17-16,0 7 3 0,0 1 8 0,-12 15 11 16,1-11-29-16,1 3 7 0,-1-4-17 0,3 0 15 15,2-3-25-15,-1 4 17 0,1-4-15 16,2-2 9-16,-4-2-4 0,7 0-4 0,-4 0 23 16,5 0 2-16,-1-1-2 0,1 0 19 15,-2 1-25-15,2-4-4 0,0 0-1 0,0 0-4 16,0 9-2-16,12 3 16 0,-6-9-3 15,7 4-8-15,-1-3 4 0,-1-1-30 0,3 2-48 16,-1-3-17-16,-3 1-76 0,-1-3-49 16,-9 0 18-16,10 0-304 0,-2 0 67 0,-3 0 12 15,-5 0 26-15,9 0 24 0,-1 0 24 0,-8 0 33 16,7 0 12-16,-7 0 5 0</inkml:trace>
  <inkml:trace contextRef="#ctx0" brushRef="#br1" timeOffset="116688.16">22704 18325 209 0,'5'2'351'0,"0"-2"-73"16,-2 0-17-16,-1 0-1 0,2 0-37 0,-4 0-16 15,3 0-11-15,-2 1 18 0,2-1-13 16,-1 0-31-16,0 0 4 0,-2 0-8 0,1 0-27 16,0 0 0-16,-1 0-26 0,0 0-11 15,-2 0 27-15,0 0 17 0,-3-1-32 0,1 2 15 16,-2-2-14-16,0 2 0 0,-1 1 2 0,2-4-14 16,-3 2-14-16,8 0-13 0,-16 0 5 15,2 0-15-15,-4 0-1 0,0 0-8 0,0 0-16 16,3 0 7-16,1 0-14 0,-2 0-3 0,1 0-5 15,2 0-4-15,0 0 12 0,3 0-17 16,-6 12 4-16,8-12-28 0,3 0-36 0,0 2 3 16,1-1-108-16,0 1-29 0,-1 1-16 0,1-2-51 15,3 2 23-15,-2-2-157 0,1 0-89 16,0 4 30-16,4-2 51 0,-4 1 14 0,4-1 22 16,-2 2 25-16,1-1 21 0,0 0 9 0,-1-4-20 15</inkml:trace>
  <inkml:trace contextRef="#ctx0" brushRef="#br1" timeOffset="117126.13">22677 18564 537 0,'4'2'293'0,"-1"1"-14"15,-1-2-38-15,1-2-11 0,-1 2 12 16,0 0 2-16,-1 1-46 0,0-1 4 0,-1 0-20 16,3 1 1-16,-2-2-27 0,0 2-15 0,-1-2 25 15,0 1 7-15,0-1-36 0,0 0 21 0,0 0-21 16,0 0 3-16,0 0-10 0,0 1 1 16,-1-1-1-16,0 0 2 0,-2 0-6 0,1-1-2 15,-2 1 12-15,-1 1-8 0,-3-1-24 0,3 0 13 16,-3 0 2-16,-1 0-6 0,-6 0 3 0,-2 0-11 15,-17 10-17-15,16-9-20 0,1-1 9 16,-1 3-28-16,-1-3-7 0,19 0 20 0,-13 0-18 16,3 0-7-16,1 0 3 0,0 0-14 15,3 0 1-15,6 0-12 0,-9 0 3 0,9 0 7 16,-8 0-12-16,8 0-10 0,-9 0-1 16,9 0-29-16,-6 0-36 0,6 0-49 0,-9 0-49 15,9 0 14-15,0 0-183 0,0 0 29 0,-5 0-297 16,5 0 49-16,-8 7 49 0,11-7 4 0,-3 0 66 15,0-1 59-15,2 1 2 0,-2 1 35 16,0-1 43-16,-1 1 35 0,-3 1 4 0,3-2-64 16</inkml:trace>
  <inkml:trace contextRef="#ctx0" brushRef="#br1" timeOffset="123479.75">22942 18172 628 0,'0'-15'232'0,"0"15"-36"16,0 0-23-16,0 0-14 0,0 0-33 15,0 0-7-15,0 0-7 0,0 0-14 0,0 0-12 16,0-14 20-16,0 14-6 0,0 0-16 15,0 0 17-15,0 0-1 0,0 0 8 0,0 0-12 16,0 0 3-16,0 0-20 0,2-5-1 0,6 5-15 16,1 0 18-16,8 3 7 0,1-1-29 15,-2 1-9-15,1-1 3 0,1 2 6 0,-6 0-8 16,-1-4-18-16,-2 1-8 0,-2 1-4 16,0 0-5-16,-1 0 8 0,-1 1 13 0,-1-1-5 15,2 2-15-15,-2-2-11 0,1 2 3 16,-1 2 5-16,0-2 25 0,5 7 5 0,-1-4 16 15,-4 1-23-15,-1-1-14 0,0-1 6 0,-2 1 24 16,2-2 1-16,-2 1-9 0,-1-6-20 16,0 0-2-16,0 7-3 0,0-7-13 0,0 8 27 15,-13 6-16-15,9-9 5 0,-7 4-2 0,1 1-2 16,2-3 8-16,1-3-27 0,1 1 11 16,1-2-1-16,3 0 23 0,-1 0-2 0,0-1-27 15,1 0 3-15,-1-2-7 0,1 1 3 0,-1 1 4 16,3 0-8-16,0 0 6 0,0-2-3 15,-1 1-14-15,-1 0 23 0,2-1-15 0,0 0 0 16,0 0 1-16,0 0 5 0,15 7 0 0,-10-5 17 16,1 1-1-16,10 1-8 0,-4 0-5 15,-3 0 1-15,0 0-2 0,7 2-8 0,-4 2-14 16,1 3 11-16,-1-2 14 0,0-1-11 16,-1-4-3-16,0 4 9 0,-2 1-13 0,1 0 11 15,0 2-1-15,-6-2 1 0,0-3 14 0,-1 1-16 16,-2-3-1-16,-1 1-10 0,0-5 13 15,0 0 1-15,0 9-5 0,0-3-7 0,-18 14 7 16,12-13 18-16,-6 2-18 0,1 1 2 16,-1-1 0-16,1-1-2 0,-1-2 2 0,2-2-1 15,2-1-8-15,-2-2 18 0,4 0-2 0,-1-1-3 16,7 0 3-16,0 0-18 0,-9 0-10 16,-1 0-41-16,0 0-27 0,-14-18-34 0,13 7-56 15,4 4-38-15,-1 0 20 0,4 1-169 0,2 0-47 16,-1 0 31-16,2 2 27 0,1 4 1 15,0 0 38-15,0 0 4 0,0-8 26 0</inkml:trace>
  <inkml:trace contextRef="#ctx0" brushRef="#br1" timeOffset="123966.73">23475 18435 845 0,'4'1'308'0,"-1"-1"-47"0,-1 0 7 15,0 2-56-15,0-2 9 0,-1 0-21 0,0 0-32 16,2 2-3-16,-1-2-43 0,-2 0-1 0,3 0 1 16,-2 1-21-16,-1 0-6 0,2-1-25 0,-1 2 47 15,2-2-44-15,-2 2 7 0,0 1-8 16,0 0-5-16,2 0-1 0,1-2-13 0,-4 2-15 15,1 0 12-15,1-1-19 0,-2 0 9 16,0-1-1-16,0 1 6 0,0-1-6 0,2-1 4 16,-1 1 4-16,-1 4-15 0,0-5 14 15,0 0-9-15,0-2-11 0,0 2 4 0,-1-1-3 16,1-1-3-16,1 1-2 0,-1-2 12 0,0 3-18 16,0-1-1-16,-1-2-2 0,2 2 2 15,0-1-18-15,-1 1 1 0,0-2 0 0,2 3 1 16,-2-1-1-16,0-1 0 0,0 1 9 0,2 1 4 15,-1 0 0-15,1 1-2 0,-1-1 3 16,0 0-11-16,5 3 0 0,-4-1-1 16,-1-1-7-16,1 0 10 0,3 2-1 0,-4-2 0 15,0 2-4-15,-1 0 2 0,4 0 0 0,-3 0-80 16,1-2-41-16,-1 0-43 0,-1 1-44 0,2 0 18 16,0-2-151-16,-1 2-98 0,2-2 31 0,-2 0 30 15,1 0 25-15,1 0 26 0,0 0 22 16,2 0 19-16,-5 0 7 0,0 0 4 15</inkml:trace>
  <inkml:trace contextRef="#ctx0" brushRef="#br1" timeOffset="124869.67">23935 18300 455 0,'3'-6'273'0,"0"0"-31"15,3-8-36-15,-2 1-28 0,-4 4 9 0,2 0-18 16,1 1-24-16,-1 0-9 0,0 1-4 0,-1 0-2 16,0 1-19-16,0 0-1 0,-1 0 14 0,0 6-19 15,0 0 6-15,0-10-6 0,0 2-10 16,0 8-34-16,0-10-4 0,0 2-8 0,0 8 23 15,-12-17-17-15,8 12-21 0,-9-4 3 16,7 4 1-16,-1 3-15 0,5 1-4 0,-2 0-6 16,4 1-4-16,0 0-4 0,-10 0 10 0,3 0-7 15,-9 20 24-15,5-7-3 0,4 1-22 16,-2 3 12-16,-1-4 1 0,3 4-13 16,-2 1-16-16,8-6 6 0,0 1-5 0,1 0 10 15,0-13 4-15,0 9 4 0,0 5 20 0,11 15-27 16,-4-15-8-16,-4-4 9 0,5-2 2 15,-3-1 19-15,2-3-27 0,-1 1 2 0,0-3-6 16,2 0-7-16,-2-1 10 0,0 1 15 0,0-2 14 16,3 0-42-16,-9 0 16 0,0 0-2 15,7 0-2-15,1 0 13 0,-8 0-8 0,26-17 3 16,-19 10 13-16,0 1-10 0,-2 0-10 16,1-2 18-16,-2 1-1 0,-1 0-20 0,1 2 3 15,-4 1 9-15,2-2 10 0,1 2-2 0,-2-1-3 16,2 1 17-16,-3 4-21 0,0 0 1 0,0 0 7 15,0-8 29-15,0 8-25 0,0-6 2 16,0 6 20-16,0 0-31 0,11-17 9 16,-11 14-2-16,1 3-2 0,-1-2 13 0,2 0-13 0,-2-1 10 15,0 2-18-15,1 0 15 0,-1 1-14 16,0 0 8-16,0 0-7 0,1-2-10 0,-2 5 0 16,1 1 59-16,-1-2-27 0,1 3 0 0,-2-1 23 15,0 2 10-15,2-1-14 0,-2 0-12 16,1 3 32-16,1-1-16 0,0-7 17 0,-4 30-10 15,4-18-2-15,-1 3 13 0,0-3-5 0,1-2 7 16,-1 1-2-16,1 9 2 0,0-4-5 16,0-3 1-16,-3 6-11 0,2-4 13 0,1-2-5 15,0-1-3-15,-3-4 12 0,2-2-7 0,0 4-10 16,1-3 15-16,0-1-21 0,0 2 20 0,0-1-7 16,0 0-7-16,0 1-9 0,0-1 4 15,0-7-19-15,0 0 8 0,0 8 5 0,0 0-7 16,0-8 21-16,0 9-30 0,0-1-4 15,0-8-4-15,0 7-4 0,0-7 2 0,0 9 0 16,0-9-6-16,0 8 27 0,0-8-20 0,0 7-5 16,0-7-7-16,0 7 11 0,0-7-4 0,0 0-13 15,0 8-1-15,0-8-11 0,0 0 21 0,0 0-9 16,0 7-2-16,0-7-49 0,0 0-44 16,0 0-40-16,0 0-63 0,0 0 18 15,0 0-164-15,0 11 31 0,-3-12-308 0,3 2 46 16,-1-2 66-16,-3 1-6 0,3 0 76 0,1 0 24 15,0 0 33-15,0 0 3 0,0 0 61 0,0 0 8 16,2 0-26-16,-2 0 57 0</inkml:trace>
  <inkml:trace contextRef="#ctx0" brushRef="#br1" timeOffset="127601.54">24532 18309 249 0,'0'-14'258'0,"0"14"-25"0,0 0-44 16,0 0-2-16,0 0-38 0,0 0-3 0,0-14-4 16,0 14-10-16,0 0-2 0,0 0-30 15,13 0-4-15,1-21-12 0,-14 21-10 16,0 0 14-16,-1 1-3 0,1 1 13 0,-3 1-9 16,1 0 6-16,-3 2 21 0,-4 8-29 15,-5-1-1-15,-2 2-19 0,4 1 16 0,0 0 5 16,-1 4 10-16,2-1-15 0,-5-2-21 15,1 5-6-15,0-3 1 0,1 0-18 0,1 0-9 16,0-1 9-16,2 0 26 0,2-2-24 0,0-1-8 16,-3-3-17-16,5 1 2 0,0-1 3 15,3-4-3-15,-2-1-2 0,3 1 10 0,0-2-3 16,1-1-20-16,1 0-11 0,0 0-21 0,-1-1-7 16,1-1-42-16,0 1-28 0,0-1-43 15,-1-2-22-15,1 2 17 0,0 1-116 0,1-3-96 16,2-1-39-16,-2 1 35 0,0-3 25 0,0 2 52 15,0-2 18-15,0 1 12 0</inkml:trace>
  <inkml:trace contextRef="#ctx0" brushRef="#br1" timeOffset="127987.48">24310 18381 789 0,'1'-5'236'0,"1"0"-29"0,-2 3-19 16,0-3-21-16,2 3-20 0,-1 0-5 0,-1 0-20 15,3-2-13-15,-3 3-12 0,0-1-20 0,0 2 6 16,1-2-13-16,-1 2-5 0,3 0 43 16,-2 2-35-16,2-1 49 0,-1 0-30 0,2 0 0 15,0 4 27-15,-2 0-29 0,10 9 0 16,-2-1-18-16,0-2 8 0,-1 0-14 0,0 4-2 15,-1 1-12-15,0-1 1 0,2-1-8 0,-1 4 13 16,-2-3-8-16,2 1-23 0,-4-5-1 16,3 0 14-16,-1 0-20 0,-2-3 0 0,0-1-3 15,-3-2 14-15,1 1-9 0,-2 0-9 16,2-2-3-16,0 0 9 0,-1 0-19 0,0 0 14 16,0-1-40-16,0 1-14 0,1-1-32 0,-3 1-43 15,0-1-23-15,1-2-51 0,2 1 16 16,-2-1-145-16,3 1-92 0,-2-2 28 0,1 0 27 15,-2 1 0-15,4-1 7 0,-5 0 15 16,0 0 46-16</inkml:trace>
  <inkml:trace contextRef="#ctx0" brushRef="#br1" timeOffset="128357.52">24706 18294 710 0,'3'-5'227'0,"-3"1"-18"0,1 1-18 16,0-1-7-16,1 2-28 0,-5 0-13 16,3-1-25-16,3 1-8 0,-3-1-18 0,0 3-12 15,0 1 44-15,0 1-15 0,0 0-22 16,0 1 14-16,1 1-13 0,1 2 8 0,-2 0-23 15,0 2 5-15,0 0-17 0,0 3 27 0,0 4-17 16,7 24-6-16,-7-22-6 0,0-10-13 16,0 7 2-16,0 1-1 0,0 3 22 0,0 0-19 15,0-2-9-15,0 1-13 0,0 0-8 16,0 0 11-16,0-5-18 0,0-1 15 0,0-2-2 16,0-2-54-16,0 1-31 0,0-8-25 15,0 8-58-15,0-8 3 0,0 8 16 0,0-8-111 16,0 7-120-16,0-7-21 0,0 0 4 0,0 8 11 15,0-8 26-15,0 0 18 0,0 7 24 16</inkml:trace>
  <inkml:trace contextRef="#ctx0" brushRef="#br1" timeOffset="128903.42">24917 18402 593 0,'3'-7'239'0,"-1"1"-19"15,1 1-18-15,-3 2 7 0,3-1-38 0,-2 1-7 16,-1-1-12-16,2 1-13 0,2 2-5 16,-4-3-6-16,1 2-4 0,-1 0-28 0,0 0-7 15,0-1-1-15,2 3-26 0,-2-1-4 0,0 0 12 16,-2 1-25-16,1 1-1 0,-2-1 7 15,0 1 17-15,0 2-15 0,-1 0 12 0,2 1-33 16,-7 7 1-16,0 2 13 0,3-1-2 0,-2 4-6 16,0-1-4-16,2 1 9 0,-1 1-20 15,5 1 34-15,-2-7-35 0,4-4-8 0,0 3 5 16,0 0 19-16,0-1 3 0,0 1-42 0,0 2 32 16,14 15-25-16,-10-19 12 0,1 0-14 0,1-3 13 15,0-1-3-15,0-1-10 0,0-2-2 16,-1 1 7-16,2-2-15 0,-7 0 41 0,0 0-36 15,12 0 3-15,12-16 13 0,-13 14-7 16,-5-6-9-16,1 3 19 0,-3-1-10 0,-2-1-3 16,8-7 0-16,-2-1 15 0,-4 4-35 15,-3 2 18-15,2-1 4 0,-3 2 19 0,0 8-25 16,0 0 22-16,0-11-15 0,0 2-21 0,0 2 22 16,0 7-3-16,0-10-14 0,-12-5 17 0,10 11-9 15,-2-3 3-15,0 3-14 0,0-2 10 16,0 2 30-16,2 0-28 0,-5 1 9 0,5 0-36 15,-12-5-24-15,9 2-34 0,-2 1-24 0,1 2-48 16,-1 2-21-16,7 1 15 0,0 0-139 16,0 0-124-16,-7 0 50 0,7 0 12 0,0 0 19 15,-8 0 48-15,8 0-15 0,0 0-24 16</inkml:trace>
  <inkml:trace contextRef="#ctx0" brushRef="#br1" timeOffset="132317.21">24920 17868 439 0,'0'0'214'0,"0"0"-32"0,0 0-29 0,0 0-24 16,0 0-20-16,0-14 18 0,0 14-32 15,0 0-7-15,0 0-2 0,0 0-7 0,0 0-3 16,0 0 33-16,0 0-8 0,0 0-23 0,0 0 31 16,0 0-23-16,0 0-2 0,0 0-3 15,0 0-16-15,0 6 25 0,0-1-7 0,-1 3 3 16,-1 0-9-16,2-2-28 0,-1 12 28 16,1-2 14-16,0-16-13 0,0 11-22 0,0 4 22 15,0-2 7-15,13 12-25 0,-7-11-6 0,2-3-12 16,1-2 5-16,2-1-22 0,-3-4 2 15,2 2-13-15,-2-3 28 0,1 0-23 0,-2-1-13 16,0-2 27-16,-7 0-12 0,9 0-32 16,-3 0-47-16,2 0-18 0,-2 0-14 0,-6 0-17 15,8 0-11-15,1 0-36 0,-4 0 13 16,-5 0-35-16,9 0-52 0,-3 0-40 0,-6 0-101 16,8 0 14-16,2-13 16 0,-6 12 28 0,0-2-6 15,-3 0 53-15</inkml:trace>
  <inkml:trace contextRef="#ctx0" brushRef="#br1" timeOffset="132662.19">25201 17918 254 0,'1'-3'309'0,"-1"1"-51"0,3 0-38 0,-3 1-19 16,0-2-3-16,0 3-23 0,0-2-17 15,0 0-15-15,0 2-8 0,0-3-14 0,0 3-32 16,1-1 4-16,-1-1-15 0,0 4-5 0,0-2 46 16,0 1-9-16,-1 2 4 0,1-2-23 0,0 2 10 15,-1 3-10-15,1-2 5 0,-2 3-32 16,1 1 35-16,1 3-8 0,0 6-10 0,0 2 1 16,0 2-9-16,0 0-7 0,0 0-12 15,0 1 1-15,0-1 2 0,0 0-14 0,0-2-5 16,0 2-18-16,-12 18 14 0,10-22-6 15,2-3-19-15,0-2 10 0,0-1 11 16,0-11-34-16,0 9-71 0,0-3-78 0,0-6 15 16,0 9-345-16,0-9 45 0,0 8 16 0,0-8 36 15,0 7 27-15,10 4 39 0,-5-10 16 16,-1 3 17-16,2-3 9 0</inkml:trace>
  <inkml:trace contextRef="#ctx0" brushRef="#br1" timeOffset="133569.14">25695 18338 462 0,'0'-4'211'0,"0"0"-4"15,0-2-30-15,1 2-16 0,-2 0-1 16,2 0-12-16,-1 1 22 0,1 0-25 0,-1-1 1 15,0 1-12-15,0 0-10 0,0-1 12 0,0 2-28 16,-1 0-5-16,2 1-9 0,-1-2-14 0,0 3 14 16,0 0-26-16,0 0 4 0,0 0-3 0,0 0-10 15,0 0 6-15,1-7-9 0,-1 9-28 16,0 1 18-16,0 4 7 0,0-1-6 0,0 1-9 16,0 1 5-16,4 12-2 0,-4-10 4 15,0 6 12-15,0 2-1 0,0 2-16 0,0-1 5 16,0 2-12-16,0 0 28 0,0-2-6 0,0 2 11 15,0-3 12-15,0 2 0 0,0-2 2 16,-6 18-16-16,2-18 1 0,0 0 1 16,-1-6-8-16,1 4-4 0,-1-4 24 0,1-3-3 15,-3 4-14-15,0 1 2 0,-1-4-23 0,-2 1 5 16,1-4 5-16,2 0-12 0,-1-3-9 0,-1 1 12 16,3-3-6-16,-2 0-10 0,3-1 1 15,-2 0 3-15,1-1-13 0,1 0-5 0,5 0-1 16,-8 0-9-16,3 0 15 0,5 0-20 15,-28-15 12-15,18 9-6 0,1 1 10 0,1-1 1 16,4 1-7-16,0-1-23 0,1 1 7 0,0 1-27 16,3-3 2-16,0 2-80 0,0 5-55 15,0-8-35-15,0-5-38 0,12-16 26 0,-6 10-246 16,2 1-20-16,1 1 30 0,1 4 40 16,-8-3 33-16,5 3 26 0,-2 2-16 0,-1 6 22 15,-2-2 55-15,2 0 15 0</inkml:trace>
  <inkml:trace contextRef="#ctx0" brushRef="#br1" timeOffset="133964.11">25560 18260 422 0,'-4'0'277'0,"2"-1"-27"16,-2 0-8-16,3-1-9 0,-1 2 13 15,2-2-30-15,-2 2-20 0,-1-1-13 0,2 1-18 16,1-1-28-16,1 1 7 0,2-2 12 0,-1 2-10 15,1 0-15-15,1 0-2 0,1 0-15 16,0 2 18-16,2-1-23 0,12 4-12 0,0-2-33 16,-8 0-6-16,6 2 20 0,-2-5-21 0,4 3-5 15,-1 1-7-15,4-4-25 0,-3 0-1 16,-7 0-4-16,3 0-33 0,3 0-82 0,2 0-84 16,24-15 17-16,-25 13-301 0,-5 1 35 0,4-3 31 15,-6 2 22-15,-1-1 49 0,-2 2-14 16,-9 1 47-16,8 0 17 0,-1 0 11 0</inkml:trace>
  <inkml:trace contextRef="#ctx0" brushRef="#br1" timeOffset="135108.04">26556 18020 331 0,'0'-1'203'0,"0"-3"-7"16,0 4-59-16,0 0 13 0,0 0-6 16,0 0-18-16,0 0 2 0,0 0-32 0,0 0-15 15,0 0 11-15,0 0-7 0,0 0-13 0,0 0-5 16,0 0-2-16,0 0-20 0,0 0 16 0,0 0-8 15,0 0 4-15,0 0-26 0,0 0 40 0,0 0-2 16,0 0-4-16,0 0 24 0,0 0 0 16,0 0-34-16,0 0-2 0,0 0 29 15,0 0-11-15,9 10 7 0,-9-3-21 0,0 0-9 16,1 2 27-16,-1-9 2 0,0 13-8 0,0 3 5 16,0 0-6-16,0 0-19 0,0-2 22 15,0 4 2-15,0 0-4 0,-10 17-27 0,10-22 27 16,-2 0-9-16,0 6-5 0,2-4-10 15,-2-2-4-15,1 5 29 0,1-11 21 0,0 7-15 16,0 0-10-16,0 0 15 0,0-2-14 0,0 0 6 16,0-1-6-16,0-2 1 0,0 0 21 0,0-1-24 15,0 1 3-15,0 4-26 0,0 4 12 16,0 0-13-16,0-2-10 0,0-1 17 0,0-2-5 16,0 5-14-16,0-2-3 0,0 5 1 15,0-2 6-15,0-1 13 0,0-4-6 0,0 1-11 16,0-3-12-16,0 0 14 0,0-1-11 0,0-2 6 15,0 0-12-15,0 0 25 0,0-1-16 16,0-1 9-16,0 2 1 0,0-1 1 0,0 0-4 16,0-1-3-16,0 10-6 0,0 2 3 15,0 3-3-15,0-2 4 0,0-1-10 0,0-1 11 16,0 1 0-16,7-1-19 0,-7-1 16 0,0-2-8 16,0 0-1-16,0-1-1 0,0-4-7 15,0 1 7-15,0-2 3 0,8-1-6 0,-8 2-2 16,5-2-3-16,-5-3-10 0,1 0 10 15,0 1-3-15,-2-2 9 0,2 4-1 0,1-2-4 16,-1-3 1-16,0 7-15 0,-1 0 7 0,0-9-10 16,0 9 8-16,0 0 7 0,0 2 5 0,0 5-8 15,0-3-8-15,-9 13-4 0,1-14 2 16,6-2-22-16,-2-3-34 0,2-1-52 16,2-6 10-16,-1 3-144 0,2-1-90 0,-1-2 29 15,2 0-266-15,4-4 42 0,2-2 74 0,1 1 28 16,0 0 44-16,-2-1 29 0,2 0-5 15,-2 0 29-15,-3 4 30 0,1 0 40 0,-1-2-18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0T08:42:37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5498 5282 354 0,'0'0'267'0,"0"0"-36"0,0 0-40 0,0-15 0 15,0 15 1-15,0 0-20 0,0 0 4 16,0 0-16-16,23-28-28 0,-21 26 11 0,-2 0-31 16,0 2 2-16,0 0-36 0,0-3 3 15,0 3-3-15,0 0-19 0,0 0 9 0,0 0-17 16,0 1 26-16,0 4-32 0,1-4 14 16,0 4 13-16,1 2-11 0,1-5-14 15,4 16-7-15,-1-4 22 0,0 2-3 0,0 0-5 16,1-2-40-16,0-1 17 0,2 2-19 0,-4-4 35 15,1 3-27-15,2-2 0 0,-3-1-12 16,-1-1 22-16,0 0-7 0,-1-2-22 0,-1-1-3 16,0 0-21-16,0 0-41 0,0 0-16 0,-1-3-24 15,-1 1-41-15,0 2-18 0,0-1 15 16,0-6-196-16,0 0 28 0,0 7 22 0,0-7-60 16,0 0 55-16,0 8 20 0,0-8 14 0,-9 6-10 15</inkml:trace>
  <inkml:trace contextRef="#ctx0" brushRef="#br0" timeOffset="1020.93">5335 5292 541 0,'-7'-10'174'0,"1"3"-25"0,1 2 0 0,0-4 15 16,1 4-31-16,1 0-25 0,-1 2 20 15,3-2-33-15,-1 2 14 0,0 1-26 0,1 1 24 16,-2-1-2-16,3-1-9 0,-2 1-8 0,1-2-5 16,-1 3-12-16,1 0 9 0,0-2-31 15,-1 2 17-15,0 1-25 0,1 0 5 0,-1-1-15 16,2-1 4-16,0 0-2 0,0 2 0 16,0 4 31-16,0-1-27 0,2 0 4 0,-1 3 9 15,1 1 2-15,1-2 0 0,2 12-4 0,2-2-28 16,-1-1 16-16,-3-2-15 0,2 4 2 15,2-2 21-15,-2-4-20 0,-2 1 31 0,0-2-37 16,0-2 11-16,0 2-12 0,0-2 16 0,-1-1-26 16,-1 0 17-16,3 1 15 0,-1 0-39 15,-3-1 0-15,2-1 2 0,-1 2 12 0,1-3-12 16,-1 2 21-16,0 1 7 0,-1-2-14 16,0 1 17-16,0-2-4 0,0-4-5 0,0 0 18 15,0 7 8-15,0-7 7 0,0 9-29 0,0-9 7 16,-14 14-1-16,11-10-3 0,-3-2-2 15,-7 5 16-15,1-4-7 0,2-2-2 0,-1 1-6 16,1-2-18-16,10 0-1 0,-9 0 14 16,-5 0-12-16,-5 0 2 0,-16-15-23 0,18 10 6 15,-2 0 1-15,2-1 1 0,0 0 15 0,2 0-7 16,3 3-4-16,2-2 1 0,2 1 0 16,3 0 0-16,0 0-1 0,0 0 27 15,2 0-11-15,0 1-1 0,1-2-23 0,1 2 2 16,1-1-25-16,0-2 2 0,0 6 11 0,0 0-3 15,0 0 3-15,0-9-18 0,11-2 29 0,-8 9-14 16,2 1-8-16,0-3-1 0,1 4-2 16,1-1 26-16,-1 1-22 0,0 1 5 0,-6-1 0 15,6 0-4-15,-6 0 16 0,26 15-5 16,-16-10 14-16,-4 2 27 0,-1-4-6 0,0 2-26 16,-2 0 3-16,0-1-5 0,-1 0-6 0,-1 0 0 15,1 0 35-15,-2 2-16 0,0-6-22 16,0 0 9-16,0 0 6 0,0 8-2 0,-11 4 19 15,7-8-15-15,-9 4 8 0,4-4-12 0,2 2 16 16,-2-2 7-16,2-2-16 0,0-1-12 16,1 1 13-16,-1-2-7 0,-1 0 35 0,-14 2-21 15,13-2-5-15,-4 0-24 0,-4 0 5 16,2 0 8-16,-2 0 2 0,3 0-1 0,0 0 4 16,3 0 20-16,0 0 1 0,3 0-12 0,0 0-6 15,-14-13-10-15,13 11-3 0,3 0-19 0,-1-1 30 16,3-3-8-16,-2 3 23 0,5-1-24 0,-2 2 18 15,3-2-27-15,0 2-13 0,0-2 7 16,0 0 0-16,0 1 12 0,0 3 22 0,0 0-24 16,0 0 18-16,10-11 16 0,-6 10-42 15,3-2-5-15,-1 3-6 0,-1 0 31 0,2 0-10 16,-1-2-18-16,3 2 37 0,-9 0-20 0,5 0-14 16,9 0 21-16,12 17 12 0,-12-10-6 15,-3 2-5-15,2 0 31 0,-3 3-25 0,-2-2-13 16,1 3 1-16,-7-2 0 0,0 3 14 0,-1-3 13 15,-1 0-1-15,0-2-2 0,0 5-16 16,-15 21 4-16,8-18-23 0,-4-1 24 0,-2 0-2 16,-1-2 28-16,0 0-23 0,2-3-23 15,-3-1 4-15,0-2-19 0,-4-1-46 0,3-4-22 16,1 0-27-16,2-3-21 0,4 0-35 0,-4 0 16 16,-3 0-182-16,-2 0-69 0,-17-14 10 15,19 4 69-15,2-3-6 0,-3 1 27 0,4-3 6 16,0 1 8-16</inkml:trace>
  <inkml:trace contextRef="#ctx0" brushRef="#br0" timeOffset="1286.92">5002 5155 792 0,'5'-2'269'0,"-3"2"-15"15,-1 0-30-15,0 0-30 0,0 0-14 0,-1 0-11 16,-3 0-28-16,1 3-13 0,-3 1-13 16,0-3-16-16,-8 11 1 0,-1-5-36 0,-2 2-33 15,-5-1-64-15,3 2 4 0,-6 5-259 16,1-7-111-16,-3 0 50 0,5-4 48 0,9-4 23 0,-5 0 16 15,1 0-25-15</inkml:trace>
  <inkml:trace contextRef="#ctx0" brushRef="#br0" timeOffset="2470.85">4552 5260 257 0,'-4'-4'299'0,"3"1"-33"0,-5 0-53 0,-1 1-16 15,5 0-36-15,-5 2-19 0,2-2-2 0,-1 1-24 16,-3 2-10-16,9-1-40 0,-8 0-21 16,-5 0-45-16,-1 0-23 0,2 0 2 0,-1 0-213 15,-8 12-102-15,21-12 23 0,-7 0 16 16,7 0 19-16</inkml:trace>
  <inkml:trace contextRef="#ctx0" brushRef="#br0" timeOffset="8146.5">4588 5441 582 0,'0'-16'197'0,"0"16"-12"0,0 0-27 15,-14 0-18-15,14-15 18 0,0 15-16 16,-23-20-12-16,20 16-8 0,-1 3 1 0,-2-2-6 16,2 3-13-16,-2-1-12 0,-2 2 0 0,8-1-17 15,-11 0-6-15,-15 13-3 0,11-8 2 16,3-2-25-16,3 0 3 0,2 1-2 0,0 3-9 15,3-4 0-15,2 1-8 0,-2 0 19 16,1 2-9-16,1-2-10 0,2 0 11 0,-1 2 1 16,1-6-20-16,0 0 5 0,0 0-5 15,0 10-4-15,11 2 19 0,-1-1-14 16,-2-4 8-16,2-1-17 0,-5-1 5 0,3-1-12 16,6 3 30-16,-4-1-32 0,-2-1 18 0,6 4-11 15,-4-4-10-15,-1 5 26 0,1-4-20 16,-3 1 5-16,-2-1-3 0,4 7 22 0,-4-5-23 15,4 5 5-15,-3-5 11 0,-2 2 13 0,0 7-26 16,0-8 5-16,-1 0 12 0,0 0 13 16,0 0 0-16,-3-9-25 0,0 6 7 0,0 0 17 15,-13 16 5-15,5-9-21 0,-3 2 17 0,-4-4 35 16,0-1-37-16,-2-2 20 0,-2-1-6 16,-1-1 22-16,0-2-2 0,1 0-11 15,-1-3 32-15,9-1-15 0,-3 0 2 0,-5 0 23 16,2 0-20-16,-19-11-20 0,20 6 16 0,0-5-3 15,2 5 1-15,0-2-7 0,4 1-20 0,4-1 14 16,-1 2-12-16,3 0-8 0,-1 0-5 16,3-1-5-16,0 2-19 0,-1-2-12 0,3 1-38 15,0 5 3-15,0 0-127 0,0-8-73 16,0-1-66-16,11-3 28 0,-6 8 26 0,4-9 22 16,0-1 19-16,-8 3-291 0,-1 11 34 0,0-8 34 15,0-1 27-15,-15-13 24 0,5 8 24 0,-5 2 53 16,2 0 50-16</inkml:trace>
  <inkml:trace contextRef="#ctx0" brushRef="#br0" timeOffset="8568.48">3522 5344 735 0,'0'-3'268'0,"0"0"1"0,0 1-51 0,0 1-6 0,0-2-8 15,1 2-42-15,-1-2-19 0,0 3-12 16,0-2 12-16,0 2-16 0,1 2-9 0,2 1-36 16,-2 1-5-16,3-1 26 0,4 9-12 15,2 2-21-15,3 0 6 0,-1 2-38 0,4 2-6 16,-1-2 6-16,3 2-2 0,1 2 18 0,0-2-6 16,-2-2-26-16,2 0-4 0,2 2-1 0,-3-1-40 15,2-1-17-15,-1 0-27 0,-2-1-23 16,-1 0-71-16,0-3 16 0,-8-2-163 0,3 0-81 15,-6-4 27-15,-1-1 15 0,-3-4 35 16,-1-1 19-16,-5 2-36 0,1-2 2 0</inkml:trace>
  <inkml:trace contextRef="#ctx0" brushRef="#br0" timeOffset="9375.43">3183 5445 222 0,'-6'-6'331'0,"-2"3"-68"0,4-1-43 16,1 3-28-16,0 0-12 0,-1-1 7 15,4 2-7-15,-1 2 4 0,1 0-24 0,1 2 3 16,4 1-53-16,6 6 27 0,-4 4-33 0,5-4 20 16,-1 6 15-16,0-2-42 0,3 2 1 0,1-1-7 15,0 3-31-15,-2-4 10 0,3 3 16 16,1-2-23-16,-3-3-19 0,1-1-18 0,-2 1 24 15,0-3 13-15,0 0-39 0,1-2 19 16,-4-3-3-16,0 0 8 0,-1-1-6 0,-1-2-48 16,-3 2 18-16,4-4 5 0,-4 0 3 15,0 1-11-15,1-1-3 0,-6 0 12 0,0 0-19 0,7 0 4 16,-7 0 16-16,9 0-6 0,-9 0 4 16,6 0-4-16,-6 0-11 0,10-11 4 0,-8 8-20 15,-1 0 29-15,-1 2-5 0,0-1 10 0,-1-1 20 16,-2 1-28-16,2 0 26 0,-3 1-35 15,0 0 33-15,-5-1-25 0,2 1 16 0,-13-1-13 16,-1 2-5-16,7 0 0 0,-4 0 33 16,-4 0-19-16,-2 0 16 0,-26 11-5 0,23-8-3 15,3 0 2-15,-3 3-16 0,5-4-3 0,3 2-2 16,-2 0 0-16,5-2 7 0,1-1-14 0,5 2 4 16,3-3-8-16,-1 2 0 0,2-1 0 15,2-1 0-15,1 0 0 0,1 0 10 0,1 2-13 16,2-2 14-16,0 2 9 0,2-1-27 15,2 1-1-15,1 0 2 0,2-2 13 0,9 4-6 16,3 0-4-16,-2 0 16 0,2 2-10 0,-1-2-2 16,-2 1 0-16,0-1-13 0,-2 2-2 0,2 1 1 15,-4-2 0-15,0 2 3 0,-2-1 14 0,-2-1 10 16,-3 1-3-16,-1-3-1 0,-1 3 2 16,0-2-20-16,-2 1 1 0,-2-1 1 15,0-4 25-15,0 0-2 0,0 9-1 0,-14 11-3 16,2-5-1-16,0-5-19 0,-3 3 7 0,-2-5 23 15,1 1-29-15,-4-1 21 0,2-1 27 0,-2-2 12 16,2-2 8-16,-1 0 11 0,1 0-1 16,9-3 14-16,-4 0-19 0,-2 0 13 0,-3 0-2 15,1 0 11-15,-15-15-13 0,16 5 7 0,-1 3-3 16,3-3-5-16,-1-1-13 0,2 2 3 0,0-4 10 16,2 2-12-16,0-2 13 0,-1-2-13 15,-1-2-23-15,3 5 13 0,1-4-13 0,1 1-2 16,-1-5 16-16,0 4-8 0,1-8-19 15,1 4-9-15,-1 3 6 0,1 3-36 0,1-1-21 16,0-2-26-16,-1 2-63 0,5 7 11 0,-3 1-104 16,0-2-62-16,2 4-76 0,2 1 32 0,0 4-223 15,1 0 34-15,0 0 22 0,0 0 18 16,0 0 84-16,-11 11 7 0,9-9 27 0,2 4-20 16,-1-1 47-16,-1 1 44 0,1 1-6 15</inkml:trace>
  <inkml:trace contextRef="#ctx0" brushRef="#br0" timeOffset="10313.37">2659 5848 898 0,'-3'4'297'16,"1"-2"-32"-16,-2 0-33 0,0-1 29 0,-1 3-63 16,2-3 31-16,-3 0-32 0,1-1-11 15,0 0-21-15,0 0 14 0,-3-1 0 16,8 1-37-16,0 0-17 0,-9 0 15 0,3 0-30 15,6 0 3-15,-17-12 2 0,13 10-41 0,-1-2-7 16,3-1 7-16,-1 1-16 0,2-1-16 0,1 1 14 16,0-2-18-16,2 2 4 0,1-2-30 0,-3 6 15 15,7-9 3-15,4-1-10 0,-2 4 4 16,1 2 1-16,-1 2-27 0,-2 0 27 0,0 0-2 16,-7 2-4-16,9 0 3 0,-3 0-6 15,-6 0-28-15,27 15 15 0,-18-8-26 0,-3-1 3 16,0 1 37-16,-4 2-10 0,2-1-7 0,-4 0 24 15,0-8-16-15,0 13-1 0,-12 18-7 0,5-15 6 16,-5 3-7-16,-2-6 3 0,-1 1 8 16,-3 0-36-16,1-2 32 0,-5 1-5 0,3-3 16 15,-2 1-13-15,3-4 27 0,-1-1-39 16,-3 0 22-16,0-6-6 0,5 0 1 0,17 0 3 16,-15 0 18-16,-1 0-4 0,1 0-2 0,-17-11 7 15,20 5-13-15,-1-2-13 0,1-2-1 16,0 1 8-16,5 0-14 0,1 1-12 0,1-6 16 15,0 3 10-15,2 0 7 0,2 1-33 0,1 2 35 16,0 8-15-16,0-9-4 0,0 3-5 0,0-3 2 16,0 9-7-16,18-24-5 0,-11 15 9 15,0 2 4-15,5-4-15 0,-5 5 10 0,2 2-4 16,2 1 2-16,-4 2 16 0,2 0-14 0,-3 1-10 16,-6 0 10-16,0 0 1 0,10 0-8 15,-3 0-2-15,-7 0 4 0,23 20 1 0,-16-12-5 16,-2 1 0-16,-3 0-5 0,-2 2 18 15,0-4-1-15,0-7-28 0,0 12 43 0,-13 10-16 16,3-5-18-16,1-2 19 0,-2 0-6 0,-2-2 9 16,-2-2-7-16,1 6 7 0,2-8 11 15,-2 0 1-15,2 2-6 0,-2-5-8 0,-3-4 10 16,6 1 2-16,1-2-5 0,10-1 20 0,-9 0-15 16,2 0-9-16,1 0 0 0,-3 0-8 0,-10-13 3 15,7 4 21-15,1 2-13 0,2-4-3 16,-3 0 7-16,5 3 11 0,-4-5-20 0,3 2 4 15,1 2 3-15,2 3-2 0,0-1 9 16,0 0-3-16,-1 3 3 0,0-3 6 0,-5-2 3 16,2 4-13-16,-5-2 11 0,0 0 9 0,2 1-24 15,1 5 21-15,2 0-26 0,-11 1 3 0,6 0-21 16,-6 0 25-16,13 0-8 0,-4 0 26 16,-2 0-16-16,-1 0 3 0,-15 13 2 0,13-6-17 15,2 0-12-15,-1 0 22 0,0 3 1 16,-1 0-9-16,3 0 4 0,2 2 5 0,0 1-3 15,0-1 2-15,1 5-16 0,2-6 26 0,-1 4-16 16,6-4-1-16,1-1 11 0,0-2-21 16,2-8 0-16,0 7-5 0,0-7 36 0,0 10-21 15,15 1-2-15,-1-2 11 0,4-7-15 16,-9-2 0-16,6 0 13 0,25-12-2 0,-14 3-1 16,-1 0-48-16,3 0-18 0,-5-2 7 0,6-3-104 15,-4 2-34-15,1-5-33 0,-1 0-34 16,1-1 24-16,-3 1-280 0,2-2 83 15,-2-2 14-15,-1 2 10 0,-3-2 63 0,2-3 13 16,-2 4 24-16,0-3 18 0,-2 0 12 0,-1-1-58 16</inkml:trace>
  <inkml:trace contextRef="#ctx0" brushRef="#br0" timeOffset="10521.36">2413 5442 394 0,'2'-4'345'0,"-1"-2"-62"0,-1 2-11 0,1 0-4 15,2 0-29-15,-2 2-57 0,0-2 19 16,-2 0-52-16,3 2-10 0,1 0-8 16,0 1-24-16,-1-2-10 0,2 1-15 0,-1 2-11 15,0-1-5-15,1 1 34 0,1 0-57 0,-1-2 6 16,-1 0-40-16,1 1-20 0,-1 1-45 0,-1 0-45 16,0 2 9-16,0 1-201 0,-5-2-98 15,0-1-7-15,-2 3 31 0,-1 0 73 0,-9 1 3 16,-3 0-43-16</inkml:trace>
  <inkml:trace contextRef="#ctx0" brushRef="#br0" timeOffset="10796.35">1901 5449 592 0,'-4'-3'290'0,"0"3"-13"0,0-1-39 0,2-2-17 15,-1 3-50-15,2 0-23 0,1 1 7 16,1 2-23-16,0-1-7 0,1 2-19 0,1 0 10 16,9 7-36-16,1 0 24 0,1 3-35 15,2-3 11-15,2 2-12 0,0-1-13 0,1 0-16 16,-1-1 1-16,0-2 19 0,3 2-35 0,-5-1 20 16,2 0-37-16,-1-2-12 0,1 0-13 15,-5 2-31-15,2-2-25 0,-5 1-36 0,0-2 11 16,-5-3-195-16,-1 2-91 0,-1-2 11 0,1 0 34 15,-2-4 37-15,-1 1 15 0,1-1 8 16</inkml:trace>
  <inkml:trace contextRef="#ctx0" brushRef="#br0" timeOffset="10983.33">2152 5459 510 0,'2'-3'242'0,"0"-1"-11"0,0 1-32 15,1 0-21-15,0 2-18 0,0-2-22 0,2 2-7 16,-2 1-25-16,3-2-16 0,-1 1 12 0,0 1-42 16,-1 0-16-16,2 0-38 0,-1 0-6 15,-5 0-74-15,0 0 8 0,0 0-310 0,7 0 24 16,-7 0 23-16,0 0 41 0,0 0-21 16</inkml:trace>
  <inkml:trace contextRef="#ctx0" brushRef="#br0" timeOffset="11200.32">1681 5652 474 0,'-16'7'383'0,"3"-2"-91"15,0 2-20-15,-4 2-20 0,-2 0-33 16,-2 5-46-16,-1-2 23 0,3 1-61 0,0 4-6 15,0 1-53-15,-1 0-73 0,3 0-48 0,-5 0 5 16,2 0-348-16,0 1 23 0,1-3 26 16,-2-2 38-16,0 0 10 0,-1-3 9 0</inkml:trace>
  <inkml:trace contextRef="#ctx0" brushRef="#br0" timeOffset="12446.24">4864 6125 567 0,'-14'0'225'0,"14"0"-10"16,0 0-40-16,0 0-10 0,0 0-12 16,0 0-30-16,0 0 4 0,0 0-14 0,0 0 11 15,0 0 0-15,0 0-8 0,0 0-7 0,0 0-7 16,0 0-3-16,0 0-1 0,13 23 5 0,2-19 19 16,4 2-37-16,2 1 7 0,-1-5-19 15,3 7 11-15,3-2-21 0,-1-1-15 0,3 3 19 16,2-1-20-16,-4-1 16 0,4 0-31 15,0 1 12-15,-1-1 24 0,1 0-29 0,2 2 16 16,-1-2-35-16,0 1 32 0,-1-3-1 0,2 5-24 16,-2-3-22-16,2 0-14 0,0-1 18 15,-2 1 16-15,-2 0-7 0,-2 1-1 0,5-2-15 16,-3 0 31-16,0 2-2 0,3 1-21 16,-2 0-2-16,-2 0-19 0,3 0 43 0,-2 0-35 15,-1 0 9-15,0-1-14 0,3 3-11 0,0-1 28 16,0-6-10-16,-1 6 25 0,0-2-50 0,-2-2 21 15,5 2 7-15,-4-1-5 0,0-3-18 0,-1 2 45 16,-3-2-3-16,-1 4-5 0,-1-5-2 16,-2 2-12-16,-2-1 3 0,-5 0 12 0,-3-2-5 15,5 3-11-15,-4-3 13 0,-2 0 18 16,-2-1-17-16,1 1 9 0,-2-1-27 0,1 0 29 16,-2-1-35-16,0 3 10 0,0-2 15 0,-1-1 1 15,1 2-10-15,-1-1 1 0,0-1 30 0,0 2-9 16,0 0-2-16,-1-2-3 0,0 2-2 15,1-1-3-15,-3 0-2 0,1 1-24 0,0-2 1 16,0 1 0-16,1 2 12 0,-3-2-2 0,2-1 2 16,0 2 19-16,-1-2 6 0,0 0-16 15,1 3-1-15,0-3-25 0,-2 1 1 0,0-1 1 16,0 0-26-16,0 0-31 0,0 0 6 0,0 0-5 16,0 0-26-16,0 0-28 0,0 0-23 15,0 0-6-15,0 0 13 0,0 0-117 0,8 3-66 16,-10-5-105-16,1 0 33 0,0-1 34 0,1 1 23 15,-1-2 25-15,-2 1 49 0,1 1 15 0,0-2 9 16</inkml:trace>
  <inkml:trace contextRef="#ctx0" brushRef="#br0" timeOffset="12882.22">6364 6432 551 0,'0'-5'249'0,"1"1"-38"0,-1-2-13 15,1 3-14-15,2-2-12 0,-3 1-19 0,0 0 3 16,1 1-33-16,0-2 1 0,1 2-4 16,-1 0-24-16,2 1 10 0,-2 0-22 0,3 0 12 15,-2 2-21-15,2 2-20 0,2-2 2 0,-2 3 10 16,0-1-26-16,0 1-9 0,9 5 16 16,-4-1 19-16,-2 1-18 0,0-3-7 0,-1 1-1 15,0-1-16-15,-2 1 16 0,4 6-4 0,0-3 3 16,-2 4-8-16,0-4 8 0,-4 1-23 15,3-5 13-15,-3 2-7 0,0 1-5 0,-2-2 24 16,0 0-26-16,0-6 35 0,0 0-30 16,0 15-23-16,-15 14 47 0,7-12-39 0,-1-5-3 15,-2-1 13-15,1 2 18 0,1-2-34 16,-4-2 4-16,3-2 19 0,3-1 21 0,-1-2-33 16,-1-1 22-16,3 0-1 0,-1 0-2 15,1-2 3-15,-1 0 6 0,-1-1-3 0,1 2 0 16,7-2-4-16,-6 0 16 0,-1 0-4 0,7 0-22 15,-29-13-2-15,16 6 26 0,2 1-17 16,3 0 11-16,0 0-6 0,2 0-14 0,3 1-2 16,0 0-2-16,-1 0 0 0,2 0-88 15,0 1-51-15,-2-3-82 0,1 3 19 0,0-2-309 16,3-1 52-16,0 3 16 0,0 4 49 0,0 0 42 16,0-9 22-16,0 9 23 0,0-9 17 15,12-5 12-15</inkml:trace>
  <inkml:trace contextRef="#ctx0" brushRef="#br0" timeOffset="13820.16">7526 6653 628 0,'3'-3'238'0,"-3"1"-30"15,-2-1-4-15,4 1-34 0,-4 1 0 0,2-1-26 16,-1 2-17-16,0-2-11 0,-2 4-14 15,1-2 7-15,-2 2 6 0,0-1-16 0,-1-1-6 16,0 1-5-16,0 2 12 0,0-5 2 16,-1 4-4-16,1-2-35 0,3 0 3 0,2 0 25 15,0 0-25-15,0 0-15 0,-7 0 12 0,-3-11-2 16,9 4-7-16,1 3-7 0,0-2-27 16,1 0 37-16,-1 0-35 0,4 0 0 0,0 1-11 15,-2 0 20-15,10-4 9 0,-4 0-28 0,-2 5-12 16,1 0 27-16,0 2-23 0,-2 1 34 15,0 1-44-15,2-2-8 0,-7 2 17 0,0 0 5 16,7 0 23-16,-7 0-33 0,18 12 4 0,-14-10-11 16,0 2 19-16,-1 1-2 0,5 6-4 15,-4 6 14-15,-3-4 1 0,-1-13-19 0,0 14 3 16,0 3 31-16,-16 14-28 0,8-15 9 16,-1-1-18-16,-2-2 6 0,-3 1-2 0,1 2-15 15,1-1-4-15,-2-4 19 0,3-3 2 0,-6 4 9 16,4-6-12-16,3-1 0 0,-1-3 2 15,1 3 24-15,0-5-26 0,3 0-3 0,7 0 9 16,-8 0 14-16,3 0-25 0,-16-11 21 0,11 6-18 16,3-3 15-16,0 3-9 0,2 0-12 15,2 1 9-15,0-2-17 0,0 2 10 0,0-2 0 16,2 1-4-16,1 0 7 0,0-1 9 16,0 6-27-16,0 0 19 0,0-7 20 0,0 7-26 15,0-7-9-15,12-4 31 0,-8 8-19 0,1 2 6 16,0 0-9-16,1 2 5 0,1 0 5 0,-1-1 13 15,17 11-27-15,-9-1 9 0,-3-3 28 0,0 0 4 16,-6 0-42-16,7 4 9 0,-1 0 3 16,-2 0 31-16,0 0-33 0,-3-2 14 0,1 0-15 15,-5-3 3-15,1 2 10 0,-2 0-27 16,2-1 31-16,-3-7-9 0,0 7-21 0,0 6 16 16,-13 19-2-16,4-15 23 0,0 0-47 0,-4-1-13 15,3-2-2-15,-2-2-37 0,-1 0-23 0,-2-2-4 16,4-1-40-16,-2 0 14 0,3-7-133 15,1 2-129-15,9-4 12 0,-9 0 23 0,9 0 31 16,-22-22-2-16,15 8 51 0,0-7-36 16</inkml:trace>
  <inkml:trace contextRef="#ctx0" brushRef="#br0" timeOffset="14011.15">7379 6434 766 0,'0'-1'229'16,"-1"-2"0"-16,1 3-36 0,-3 2-11 15,2-1-36-15,-2 2-11 0,1 1-22 0,-2 0-10 16,-4 10-12-16,-1 0-37 0,-1-1-36 0,1 1-85 16,3 2 6-16,-7 1-206 0,8-6-75 15,-5 2 25-15,2-4-17 0,-2 2 52 0</inkml:trace>
  <inkml:trace contextRef="#ctx0" brushRef="#br0" timeOffset="14397.12">7071 6773 543 0,'-9'7'241'0,"-1"2"-18"0,2-1-12 0,0 1-32 15,2-2-20-15,3 1-6 0,0-1-15 16,-4 8-13-16,2-5-13 0,5 0-15 0,-1-2 11 0,1-8-15 16,0 8-6-16,0-1 14 0,14 14-10 15,-5-10-21-15,6-1-10 0,-1-2-24 0,0-5 19 16,3 1-24-16,-11-4 4 0,6 0 15 16,-2 0-9-16,7 0-23 0,-5 0 5 0,18-14 7 15,-16 8-11-15,-4 1 0 0,-4 1-8 16,4-9 10-16,-3 5 6 0,2-3-3 0,-5 1-20 15,-2 2 5-15,-2 2-15 0,2 0-8 0,-2-3 13 16,0 9 10-16,0-7-14 0,0 7 9 16,-14-28-9-16,7 15-12 0,-3 1 11 0,-2 1-9 15,5 4 1-15,-6-1-7 0,3 2-39 0,-1 4 2 16,-1 1-55-16,12 1 10 0,-14 0-209 16,-4 0-91-16,-2 0 47 0,-1 0 32 0,-19 14-28 15,18-10 65-15,5 1 11 0</inkml:trace>
  <inkml:trace contextRef="#ctx0" brushRef="#br0" timeOffset="14661.11">6759 6793 708 0,'-4'-3'289'15,"2"2"-54"-15,-1 1-32 0,2-1-14 16,-3 1-41-16,4 1 2 0,0 3-17 0,-1-2-1 16,2 2-8-16,-1 1-33 0,4 1-9 0,3 8-20 15,1-1 21-15,1 5-9 0,0-7-22 16,1 4-11-16,-1 1 1 0,1-3 4 0,-1 0-23 16,3-1-10-16,-3 3-29 0,-3-2-49 15,2-4-12-15,-5 1-38 0,1-2 10 0,-1-1-214 16,-2-1-53-16,1 1 34 0,-2-2-7 0,1-2 17 15,-1-3 87-15</inkml:trace>
  <inkml:trace contextRef="#ctx0" brushRef="#br0" timeOffset="15407.06">6520 6881 573 0,'-8'-5'235'0,"6"0"-38"16,-1 4-42-16,0-1 1 0,1-2-29 0,2 4 2 16,0-1-7-16,0 2-17 0,0 0 1 15,2 2-28-15,0 0 26 0,2 0-18 0,1 0-14 16,-2 1 12-16,8 7 10 0,2-3-15 0,-5-1 12 16,4 3-19-16,-2 1-19 0,3 0 20 15,-4 0-34-15,1 0 18 0,3 0 1 0,-3 2-20 16,-3-4-12-16,-6-3 32 0,4 3-29 0,-3-1-4 15,0 0 2-15,-2-8 3 0,0 0-8 0,0 10 3 16,0-2 1-16,0-1-7 0,0-7-4 16,-18 26 16-16,13-16-15 0,0-2-7 15,1-2-8-15,0-2 7 0,0 2 17 0,2-5 2 16,-2 2-18-16,1-1-7 0,2 2 39 16,-2-3-45-16,2 0 17 0,0 2 22 0,0-3-35 15,1 0 19-15,0 0-6 0,0 0 2 0,0 0 7 16,3 3-6-16,0-3-19 0,3 0-6 15,2 0 10-15,-4 0 15 0,3 0-11 0,0 0-13 16,-1 0-14-16,2 0 6 0,-8 0 33 0,6 0-27 16,6 0 6-16,2 0 28 0,1 0-14 15,1 8-29-15,9 2 13 0,-15-6 30 16,-3 2-19-16,4 2-1 0,-2 1-8 0,-1 2 4 0,-2-4 13 16,-3 2-1-16,-3 2-4 0,0-2 13 15,1 0-12-15,-1-9-22 0,0 11 6 0,-10 20-1 16,3-14 5-16,-1-1 15 0,0 0 23 15,-4-4-34-15,2-1-12 0,0 0 35 0,-2 1-9 16,-4-3 4-16,8-2-8 0,0-1 17 0,3 0 20 16,-2-4 3-16,0-1-16 0,0 1 19 15,1-1-8-15,-2-1-4 0,8 0 28 0,0 0-17 16,-12 0 9-16,-12-15 5 0,11 7 0 0,-2-3-14 16,4-1-24-16,-5 0 10 0,0-2 6 15,1-1-8-15,0-3-1 0,-4 0-10 0,4 0 11 16,-4-2-6-16,3 3 2 0,-3-1-11 15,1 0 5-15,-2 0-12 0,1 3-4 0,3 1 11 16,-3 2-15-16,6 1 15 0,1 5-20 0,5-1-22 16,-1 3 27-16,3-2-23 0,2 5-10 15,2 1 2-15,1 0-19 0,0 0-92 0,-3 2-37 16,6 3-43-16,3-2 18 0,-1-1-245 0,10 7-12 16,2-1 26-16,-1-1 54 0,4 1-23 15,-3-1 79-15,-1 1 7 0,1 2 38 0,1 3 22 16,0-2 7-16</inkml:trace>
  <inkml:trace contextRef="#ctx0" brushRef="#br0" timeOffset="15655.05">6754 7481 851 0,'5'2'260'0,"-3"2"-12"0,1-3-27 15,-1 0 12-15,1 2-25 0,0 0-38 16,2 0-3-16,-1-2-3 0,0 1-14 0,-1 2-23 16,5-2-15-16,-4 1 34 0,10 4-34 0,-4-6-46 15,-4 4 6-15,1-4-10 0,1 0 17 0,-3-1-47 16,1 2-9-16,-2-1-15 0,0-1-35 0,-2 0-30 16,1 0-63-16,-3 0-49 0,0 0 15 15,0 0-281-15,0 0 40 0,2-4 49 16,-4 3 16-16,-1-3-18 0,-1 3 61 0,-2 0 24 15</inkml:trace>
  <inkml:trace contextRef="#ctx0" brushRef="#br0" timeOffset="16158.02">6212 7432 839 0,'-2'-1'265'0,"2"-2"-37"0,0 3 4 16,2-3-51-16,0 2-12 0,1 0-1 0,2-4-30 16,-1 4-12-16,2-2 12 0,2 2-23 15,6-5-23-15,0 4 26 0,-4-1-29 0,6-3 19 16,-3 6 7-16,-2-4-20 0,-2 4-39 0,-9 0 2 16,9 0-18-16,-2 0 9 0,0 0-1 15,-1 0 6-15,16 14-10 0,-14-8 11 0,-1-1-21 16,0 2 11-16,-4 0-12 0,-1-2 18 15,0 4-13-15,0-2 19 0,-1 0-27 0,-1-7 9 16,0 5 3-16,0 3-10 0,0 7 14 0,-16 12-33 16,9-9 2-16,0-4 10 0,-2 3 0 15,-1-5-19-15,-1 0-46 0,0 0-4 0,2-5-40 16,-3 0-22-16,1-2-37 0,1-3-53 0,3 3 16 16,0-5-248-16,7 0 34 0,0 0 15 15,-7 0 27-15,7 0 25 0,-11 0 24 0,-5-19 16 16,9 4 15-16</inkml:trace>
  <inkml:trace contextRef="#ctx0" brushRef="#br0" timeOffset="16433">6084 7248 699 0,'-3'-5'339'16,"2"2"-48"-16,0 2-6 0,0-1-4 0,-2-2-79 16,2 2 5-16,-1 2-40 0,0-3-6 0,2 3-12 15,0-3-25-15,0 2-22 0,0-1 16 16,0 1-41-16,2 1 10 0,0 0-25 0,0-1-18 16,1-1 26-16,-1 2-16 0,2 0-37 15,-1 0-6-15,0-1-59 0,-1 2-41 0,2-2-12 16,-2 2 9-16,1-1-143 0,1 2-96 0,-2-1-63 15,-1-1 29-15,1 1 21 0,-2 2 43 0,0 0 5 16,0 1 20-16,0 2-37 0</inkml:trace>
  <inkml:trace contextRef="#ctx0" brushRef="#br0" timeOffset="17699.91">5984 7588 275 0,'-2'-1'293'16,"2"-3"-56"-16,-3 3-6 0,2 1-19 0,1-1-20 15,0 0-39-15,0 1-3 0,0-2-11 16,-2 1-34-16,2-1-1 0,0 2-14 0,2 0 4 16,-2 0 7-16,1-1-8 0,2 2-22 15,-3-2-15-15,3 2 6 0,0-1-7 0,1 5 13 16,-2-4-10-16,2 0 12 0,0-1-17 0,0 1 9 16,0 1-13-16,0 1-1 0,1-3-6 0,1 3-24 15,-2-2 2-15,1 0-2 0,-1 1 16 0,2 1-7 16,-1-2 1-16,2 0-13 0,-4 1-4 15,1 1-9-15,1-1 9 0,-1 0 3 0,0-1-4 16,-1 2-11-16,2 0 26 0,-3-1-7 16,2 1 4-16,-1 1 20 0,-1-2 10 0,1 2-28 15,-2 1 3-15,0-2 25 0,-1 3-33 0,0-6 7 16,0 0 15-16,0 8-15 0,0 3 19 16,-14 10-20-16,7-13-12 0,2 1 6 0,-2 5 24 15,1-7-9-15,-2-2 11 0,3 0-4 16,-1-1-4-16,1-2 41 0,1 0-11 0,0 1-4 15,-1-1 16-15,0 0-26 0,0-2 28 0,1 1-5 16,-3-1-4-16,3 0-4 0,4 0 27 16,0 0-13-16,-7 0-6 0,7 0-13 0,-10 0 13 15,10 0 4-15,-9 0-5 0,-2-11-18 0,6 8 7 16,3 2 1-16,-1-2-4 0,-1 1-6 16,2 1-13-16,-1 0 8 0,1 0-4 0,-1-2-7 15,0 3-3-15,2-2-13 0,0 1 17 16,0 1-9-16,-1-2-19 0,-1 2 4 0,1 0 10 0,2 0-9 15,0 0 10-15,0 0-12 0,0 0-6 16,0 0 2-16,0 0 2 0,-6-1 3 16,9 2-11-16,-2-1 14 0,1 2-22 0,0-1 18 15,0 2-13-15,1 0-1 0,0-1-1 16,0 2 7-16,0 0-4 0,0-3 8 0,-1 3-5 16,0 0-17-16,1 1 15 0,0 0 12 15,-3-3-18-15,2 4-9 0,-1 0 18 0,2-1-9 16,-3 1 4-16,0-6 5 0,0 0 1 15,0 9-6-15,0-2 7 0,0-7-12 0,0 7 7 16,-16 19-12-16,13-18 10 0,-3-4 0 0,1 2 5 16,0-4-11-16,2 3 7 0,-1-3-1 15,-2 0-14-15,3 0 25 0,-1-1-11 0,-1 1-8 16,0 0 1-16,-2-1 17 0,3 0-18 0,-1 1 8 16,5-2 1-16,0 0 8 0,-9 0-14 15,2 0 14-15,7 0 6 0,-9 0-1 0,1 0 11 16,8 0-9-16,-9 0 16 0,1 0 5 0,-3 0-21 15,2 0 1-15,-8-7 10 0,11 3 16 16,1-2 5-16,-3 3-12 0,-1-6-10 0,5 2 11 16,-1 4 4-16,0 0-11 0,0-1-1 15,-1 1 8-15,3 1-4 0,-1-1 8 0,2 0-14 16,-1 1-14-16,1 2 12 0,-2 0 6 0,2-1-4 16,-2 0-4-16,3 0-5 0,-2-1-15 15,3 2 13-15,0 0-16 0,0 0 5 0,0 0-13 16,-8 0 7-16,8 0-3 0,-8 0 13 15,8 0 2-15,-8 7-15 0,-11 11-9 0,8-8 16 16,1-2 5-16,1 4-11 0,0 0-13 0,-3 1 3 16,3 0 1-16,0-2 1 0,1 2 1 15,1-4 24-15,3 0-9 0,0-2 12 0,0-3-27 16,1 1 12-16,1-2 1 0,0 2-3 0,-1-2 4 16,2 1-9-16,0-2-1 0,1 2 39 15,0-1-3-15,0-3-43 0,0 0 1 16,0 0 2-16,0 7 0 0,10 1 26 0,-6-3 1 15,0-4-6-15,2 2 8 0,1-3-3 0,-1 0-2 16,0-2-7-16,1 2 20 0,2 0-15 0,11-13-9 16,-12 10 23-16,0-3-14 0,5-3-13 15,-4 5 0-15,4-8-1 0,-1 1 1 0,-3-2 0 16,3 4-1-16,-4 0-44 0,-2 3-17 0,0 1-26 16,-3 0-15-16,1-1-32 0,-3 2-63 0,3 1 20 15,-2 2-98-15,0-2-57 0,-1 2-40 16,1-2 34-16,-2 3-267 0,0-2 94 0,0 2 22 15,0 0 37-15,0 0 34 0,0 0 5 0,0 0 63 16,0 0 16-16,0 0 55 0,9 0-14 16,6 11 42-16,-9-9-23 0</inkml:trace>
  <inkml:trace contextRef="#ctx0" brushRef="#br0" timeOffset="17941.91">6134 7948 257 0,'6'0'408'16,"0"1"-78"-16,1-2-44 0,-3 1-42 0,1 0-19 16,-1-2-17-16,0 2-3 0,2-1-41 15,-1 1-29-15,0 0-15 0,-5 0-31 0,0 0-21 16,8 0-33-16,-8 0-36 0,6 0-50 0,-6 0 5 15,8 0-166-15,-8 0-116 0,0 0-7 16,0 0-7-16,0 0 58 0,0 0-2 0,10 12-11 16</inkml:trace>
  <inkml:trace contextRef="#ctx0" brushRef="#br0" timeOffset="18133.9">6081 8124 792 0,'-10'12'336'0,"-2"-1"-42"0,1 0 0 16,0 0-51-16,0 0-19 0,-1-3-41 16,3 0-40-16,0-3 13 0,0 1-38 0,-2 3-17 15,1-5-58-15,-2 0-38 0,4-1-81 16,-3-1-58-16,3-2 13 0,1 0-278 0,7 0 35 16,-8 0 45-16,2 0 5 0,-5 0 16 0,-13-16 16 15</inkml:trace>
  <inkml:trace contextRef="#ctx0" brushRef="#br0" timeOffset="18350.88">5597 7618 748 0,'-3'-1'282'0,"-2"0"-24"0,0-2-53 0,-1 1-18 16,0 2-27-16,0 2-14 0,1 1-22 0,-4-3-50 16,-16 11-35-16,9-2-59 0,3 1 1 0,-3 1-272 15,-3 3 20-15,1-1 21 0,6 1-59 0,-1-2 18 16,-3-2 9-16</inkml:trace>
  <inkml:trace contextRef="#ctx0" brushRef="#br0" timeOffset="19334.83">7381 7602 421 0,'2'-3'272'0,"-2"-1"-32"0,0 1-24 0,1 2-11 15,-1-2-18-15,0 0 5 0,0 3-24 16,0 0-19-16,0 0 11 0,0 0-6 0,0 0-23 16,0 0 5-16,0 0-9 0,0 0-10 0,0 0-9 15,-31 21 3-15,17-9-22 0,1-2 33 16,-3 0-51-16,2 4 22 0,-4-3-9 0,4-1 10 16,-4 1-5-16,3-2-11 0,1 1 6 0,1 0 5 15,-1 0-5-15,6-5-29 0,-1 0 29 16,4 0-24-16,1-2-8 0,-2 1 18 0,5-1-44 0,-3-2-19 15,2 3 28-15,0-1 20 0,2-1-14 16,-1 4 8-16,1-1-15 0,-2 0-15 0,2 1 23 16,0-6-2-16,0 0-4 0,0 8-2 15,0-1 5-15,18 19 11 0,-9-8-8 16,0-7-2-16,2 7 4 0,2 0-2 0,-1-1-15 16,1-3 6-16,-3 3 7 0,4-1-35 0,-1 0 12 15,0-4 11-15,1 4-5 0,-3-4-9 16,4 3 8-16,-2-2-1 0,4 1-2 0,-6-1-19 15,2-1 20-15,1 2-14 0,-2-3 10 16,0-2-16-16,0 2 20 0,0-2 0 0,-1 0-9 16,-1 0-2-16,-1-2-14 0,0-3 5 0,-4 2 8 15,2-2-1-15,-3 0-2 0,-2-1-6 16,6 1-3-16,-6-1 15 0,2 0-6 0,0-2-6 16,-3 2 11-16,3-1-5 0,-1 0-19 0,-1 1 9 15,1-1-1-15,-2 0-33 0,0-1-28 16,3 1 6-16,-1 1-94 0,-1-1-21 0,-2 1-32 0,1-1-33 15,1 0 25-15,-2 0-174 0,0-2-62 16,0 0-14-16,0 0 19 0,-4 4 64 0,3-6 36 16,-1 2 23-16,-1-1 24 0,1-2 30 15,1 2 13-15</inkml:trace>
  <inkml:trace contextRef="#ctx0" brushRef="#br0" timeOffset="19606.81">7498 8012 870 0,'-1'-4'307'16,"-2"2"-46"-16,3-2-23 0,-2 0-32 0,-1 2-32 15,2 0-9-15,-3-1-13 0,0 2-26 16,-3 1 29-16,0 1-51 0,-6 4-11 0,-1 2 16 15,-1-1-4-15,3-2-49 0,-1 4-3 16,4-2-48-16,-3 3-12 0,-1 0-16 0,4-5-40 16,1 2-40-16,2-1 11 0,1 0-86 15,0 0-114-15,1-3-98 0,2 0 56 0,1 1 13 16,0 0 17-16,1-3 33 0,0 0-57 16</inkml:trace>
  <inkml:trace contextRef="#ctx0" brushRef="#br0" timeOffset="20410.75">7709 7941 537 0,'5'-6'290'0,"-1"2"-19"16,-1 0-10-16,-1 0-21 0,2 1 6 0,-2-1-59 15,-2 0-7-15,3 0 6 0,-2-1-53 0,-2 1 10 16,1 1-9-16,-3 1-1 0,2-2 2 0,-3 0-22 16,1 3-6-16,0-1-11 0,-2 2-11 15,1-3-8-15,0 1 22 0,-1-1-10 16,0 3 4-16,1-1 2 0,-4 0-36 0,8 1 14 16,0 0-21-16,-11 0-2 0,-15 17-5 15,8-8-34-15,7 2 8 0,0-5-2 0,5 2 15 16,0 5-3-16,-3-1-3 0,2-4-1 0,6 2-32 15,0-1 1-15,1 0 29 0,0-3 4 16,0-6 8-16,0 0-19 0,10 18-14 0,3-9 2 16,2-3 1-16,2 1-1 0,1-4 1 0,1-1 5 15,-11-2 4-15,7 0-11 0,-1 0 25 0,19-15-25 16,-15 10 5-16,-4-1 8 0,-1-1 9 16,-3 2-29-16,3-2 15 0,-5 3 5 0,-2-3-15 15,-2 4-8-15,0-1 2 0,-3 1 0 16,2-4-10-16,-3 4 0 0,0-2-4 0,0 5 1 15,0 0 2-15,0-7 3 0,0 7 3 0,0-10 0 16,-11-5 8-16,5 1 0 0,-1 8 0 0,1-3 1 16,4 0-1-16,-2 4-13 0,1-1 17 15,1 2 0-15,-1 1-1 0,2 0-4 0,-2 1-3 16,2-1 0-16,0 0 26 0,-1 0 3 0,2 2-2 16,-2-2-3-16,-1 3-20 0,3 0 0 15,0 0-8-15,5 1 2 0,-1 1 0 0,-1 1 1 16,1-2 13-16,1 4 13 0,9 6-21 0,-3 2 0 15,1-2 2-15,3 5-2 0,-1-1 0 16,4-1 2-16,0 2-2 0,2 0 16 0,1-1 21 16,-3 2-12-16,4-1-7 0,-3 0 17 0,0 1-17 15,0-1 8-15,0 2 0 0,-3-1 13 16,-1-4-31-16,-4 3 38 0,0-2-7 0,0 2-3 16,-4 0-8-16,-2-1 28 0,-1 2 11 15,-4 0-15-15,0-8 9 0,0 5-4 0,-15 21-4 16,5-14 0-16,-1-6 0 0,-1 1 4 15,-1-2-11-15,1 1-12 0,-1-4 9 0,1-2-2 16,-1 0 4-16,2-2-20 0,2-5 6 0,1 4-7 16,-2-4-8-16,4-1-23 0,-1-1-30 0,1 1-41 15,1 2 8-15,-1-3-118 0,6 0-66 16,0 0 25-16,-9 0-296 0,-13-13 22 0,10 10 37 16,3-6 36-16,-2 1 31 0,1-1 29 15,1-2 25-15,-4-2 12 0,-1 1 67 0,0 0 1 16,0-4 12-16</inkml:trace>
  <inkml:trace contextRef="#ctx0" brushRef="#br0" timeOffset="22220.65">4842 6137 534 0,'0'0'184'0,"0"0"-33"0,0 0-14 16,0 0-7-16,0 0-1 0,0 0-29 0,0-15 7 16,0 15-4-16,0 0-8 0,0 0 8 0,0 0-24 15,0 0-10-15,0 0 9 0,0 0-3 16,0 0 3-16,0 0 13 0,0 0-27 0,0 0 7 16,0 0-12-16,0 0 6 0,0 0-7 0,0 0 16 15,14 8-23-15,-24 4 1 0,0 2 17 16,-3-1-21-16,-1 1-8 0,-3 0 9 0,-3 2-14 15,-2 2 7-15,2-5 4 0,-6 5-18 16,-3 3 1-16,-3 0-2 0,-4 1-11 0,-2 0-14 16,-1 0 21-16,0 2-14 0,-3-1-4 0,2 3 28 15,-2-2-25-15,-4 0 4 0,0 1-9 0,-1 0 3 16,-1 2-1-16,-3-2-5 0,1 4 6 16,0 2 4-16,-2 0-2 0,-7 2-4 0,0 1-7 15,1 1 3-15,0 1 15 0,-4 0-5 16,1 0 23-16,1 0-6 0,-1 1-25 0,2 0-6 15,3-1 2-15,-2 3-8 0,2-3 5 0,-2 2 1 16,2-2-5-16,0 1 19 0,0 3-7 16,-3-3 18-16,1 1-2 0,1-1-16 15,2-1-8-15,4-4-11 0,1 1 9 0,2-3-5 16,0-1 6-16,4 0-3 0,2-5 10 16,4-1 6-16,3-1-3 0,3-4-24 0,4-1 9 15,3-4-2-15,3 1 16 0,1-5-10 0,4 4 4 16,0-5 20-16,3-1-1 0,4-3-12 0,0 1-6 15,4-3-18-15,1 0 20 0,1 1 5 16,0-3-6-16,4 0-10 0,-3 0-2 0,1 1 10 16,2-1-14-16,0 0 34 0,0 0-23 15,0 0 14-15,0 0-5 0,0 0-5 0,0 0-19 16,-8-13 31-16,9 9-24 0,1-2 25 0,1 4 4 16,-3-5-10-16,2 2 14 0,0 0-4 0,-1-2-18 15,0 2 1-15,0-1-11 0,1-1-3 16,2 0 24-16,-3 0-12 0,5-7 1 0,-2 2 13 15,1-5-29-15,-2 6 23 0,-1 3-3 16,2-2-4-16,-1 3-5 0,-1 0-1 0,0 3 16 16,-1 0-18-16,1 1 20 0,-2-1-4 0,0 1 4 15,2 0-5-15,-2 2 8 0,0-2-16 16,0-1 17-16,0 4-3 0,0 0 9 0,0 0-15 16,0 0-1-16,0 0-5 0,-11-2-13 0,8 4 22 15,-1 2-14-15,1-3 6 0,-4 2-11 0,3 2 21 16,0-2-20-16,-8 8 11 0,-2 2 20 15,2 0-36-15,2-2 7 0,-1 2 12 0,2 0-18 16,0 0 28-16,-1 2-3 0,2-2-12 16,4 2 1-16,-3-2 0 0,-1 1 1 0,3-4-2 15,3 2 11-15,0-7 2 0,1 1 13 0,1-6-15 16,0 0-12-16,0 7 10 0,12 6-5 16,-6-10-4-16,7 5 2 0,1-1 1 0,-2-4 15 15,4 4-22-15,-3-7 27 0,-4 1-26 16,-9-1 29-16,9 0-35 0,1 0 19 0,-1 0 16 15,-2 0-18-15,2 0 17 0,-2 0-19 0,-2 0 17 16,-5 0-37-16,9 0-3 0,0 0 2 16,-9 0 12-16,7 0 25 0,-7 0-27 15,7 0-1-15,-7 0 0 0,7 0 3 0,-7 0 25 16,0 0-8-16,0 0-17 0,14-11-4 16,-12 8 20-16,-4-2 15 0,4 0-37 0,-2 0 18 15,0 0-17-15,0-2 23 0,0 1-6 0,0 6-14 16,0-8 6-16,0 0 20 0,0-2-21 15,0 1-21-15,0-5-28 0,0-1-15 16,0 0-42-16,0 1-18 0,0 2 12 0,0 0-246 16,-12-2-29-16,10 8-17 0,0-1 66 0,0 0 32 15,-1 3 56-15,1-2-29 0,0 2 9 16</inkml:trace>
  <inkml:trace contextRef="#ctx0" brushRef="#br0" timeOffset="22997.6">1777 7955 215 0,'-4'0'365'16,"0"0"-57"-16,0-1-43 0,0 1-10 16,0 0-37-16,1-2-40 0,-3 0 5 0,3 2-25 15,-4 0-22-15,2-1 11 0,0-2-43 0,5 3-4 16,-9-4 25-16,4 1-37 0,1-1 0 0,-9-4-9 16,0 0-20-16,8-1 0 0,-1 2-21 15,4-1 39-15,2-1-35 0,0 1-10 16,0 8-7-16,0-6 29 0,0 6-40 0,0-10 7 15,12-14-8-15,-7 16 4 0,0-1 5 0,1 8 16 16,0-6-10-16,0 4-22 0,-1-1 1 0,1 1 16 16,-3 3-22-16,3 0 21 0,-1 0-4 0,-5 0 4 15,0 0 12-15,9 0-11 0,-9 0-12 16,15 10-20-16,-12-6-5 0,3 12-1 0,-5-1-5 16,4 1 32-16,-5-8 14 0,0 6-13 15,0 2-2-15,-12 17-36 0,6-18 56 0,3 7-42 16,-8-2 4-16,4-3 21 0,0-2-22 0,1-1 2 15,-2 0 27-15,-1-3-14 0,0-2-16 0,0 2 30 16,4-4-12-16,-4-3-6 0,3 0 7 16,0-1-5-16,0-2-32 0,1-1 6 0,-2 1 32 15,2-1-5-15,5 0 1 0,0 0-17 16,-8 0 11-16,8 0 28 0,-9 0-49 0,-6-12 10 16,9 11 2-16,3-4 31 0,-3 3-25 0,3-1 7 15,-4 0 23-15,6-1-38 0,-1 1-12 16,-4-15-2-16,5 11 29 0,1 1-13 0,0 6 1 15,0 0 13-15,0-8-2 0,0 8-12 0,10-15 3 16,-3 12 23-16,-1 0-37 0,-2 2 30 0,2-2-27 16,-1 3 5-16,3 0 11 0,-8 0 23 0,12 0-9 15,14 13-23-15,-17-8 10 0,5 5 28 16,-5 0-45-16,0 1-4 0,0 1 52 16,0-2-29-16,-5-3 19 0,-1 1 6 0,-1 1-23 15,1-3-17-15,-2 3-12 0,0-1 28 0,-1-8-25 16,0 9 34-16,0 3-21 0,0 7 27 0,-13 18 5 15,7-16-31-15,-5 1-5 0,2-1 4 16,-4 0-36-16,0 1-13 0,0-4-2 0,-1-2-49 16,0 1-3-16,0-1 10 0,3-5-165 15,-5-3-138-15,6-4 21 0,1 1-6 0,-2-4 80 16,11-1 20-16,-8 0 22 0,0 0-5 0,-3-11-4 16</inkml:trace>
  <inkml:trace contextRef="#ctx0" brushRef="#br0" timeOffset="23186.59">1480 7884 446 0,'-3'-4'270'0,"1"2"-5"0,-1 1-51 0,1 1-19 15,-2 0-31-15,0 0-17 0,0 1-4 0,2 1-15 16,-2 2-34-16,0-2-2 0,-5 8-24 0,0 0-57 15,0 0-67-15,0 4 5 0,1-2-217 0,-3 1-46 16,2-1-13-16,0 1 35 0,2-5-9 16</inkml:trace>
  <inkml:trace contextRef="#ctx0" brushRef="#br0" timeOffset="23602.57">1122 8230 746 0,'-13'5'272'0,"2"2"-32"15,-1 2-10-15,1-1-20 0,-2-2-6 0,5 4 14 16,-1 1-55-16,2-2 24 0,-2 2-17 16,2 0-68-16,2 2 21 0,1-3-12 0,3 1 9 15,1 1-31-15,0 1-7 0,0-13-5 0,0 11-14 16,16 14-32-16,-8-14 35 0,4 3-21 0,7-6 8 15,-6 4 16-15,7-7-35 0,-6-2 3 16,0-3-24-16,-1 1 21 0,-13-1-21 0,15 0 8 16,20-11-9-16,-17 4 14 0,0 0-13 15,-3-1 10-15,0-2-33 0,-2 1 30 0,0-2-7 16,-4-4-6-16,0 3-2 0,-2-1 30 0,1 1-30 16,-4 0-12-16,-3 3 26 0,2-1-1 0,-3 10-3 15,0 0-4-15,0-9 21 0,-12-4-32 16,10 8 11-16,-3 1-24 0,-2 2 24 0,-7-2-22 15,-9 4 13-15,0-2 29 0,0 2-70 0,13 0 11 16,-5 0-32-16,-21 14-64 0,19-5-52 16,3 2 16-16,3 1-275 0,4 0 19 0,2-1 34 15,1-2 26-15,-3 2 23 0,0 9 31 16,2 1 22-16,-4 8 39 0,-1 5 2 0</inkml:trace>
  <inkml:trace contextRef="#ctx0" brushRef="#br0" timeOffset="24149.53">2205 8458 593 0,'-2'-7'256'16,"-2"2"-12"-16,2 2-18 0,0 0-29 0,2 0-13 15,-2 0-26-15,1 2 2 0,0 0-49 16,1-1 4-16,0 2-20 0,0 2 23 0,1-2 16 15,2 2-16-15,1 3-13 0,-2-3-7 0,4 2-28 16,5 8 4-16,2-3-11 0,0-1 8 0,2 1-11 16,-1 0-14-16,0 0-21 0,2-1 4 0,0 1 3 15,0-1-2-15,-3 2-25 0,1-3-1 16,0 2-27-16,-2-3-20 0,-7-1-54 0,1 1-12 16,1-1 9-16,-6 0-204 0,2 2-85 0,-3-3 13 15,0 2 42-15,0-6 23 0,0 0-33 16,0 0 71-16,0 8 16 0</inkml:trace>
  <inkml:trace contextRef="#ctx0" brushRef="#br0" timeOffset="24650.5">2090 8589 222 0,'-13'-5'348'0,"0"0"-22"0,0-4-61 16,3 7-25-16,3-4 5 0,1 4-33 0,3 0-13 15,-1-1-4-15,2 0-33 0,-2 2-21 16,2 0-11-16,0-2-11 0,2 1-20 0,-2 2-2 16,4 0 3-16,0 4-35 0,0-4 4 0,4 1 35 15,-2 1-64-15,1 1 22 0,10 4-20 16,-1 1 33-16,-2 1-40 0,0 1-21 0,-1-2 13 16,0 3 14-16,-2-3-7 0,-3-1-2 0,2-1 3 15,-4 1 18-15,1 0-3 0,-3-3-43 16,2 2 11-16,-2 1 7 0,0-1-7 0,5 10 8 15,-7-1 4-15,0-15-2 0,0 10-1 0,0-1 2 16,-15 19 3-16,7-14-24 0,0 4 14 16,0-3-8-16,0 3-2 0,-1-1 13 15,-1-2-9-15,3 1-1 0,-2-2 17 0,5-3-3 16,0-1-22-16,2-3-3 0,-1-2 32 0,1 2-4 16,2-5-3-16,0 4-18 0,0-6-2 15,0 0-2-15,0 7 7 0,0 0-1 0,0-7-24 16,14 26-18-16,-7-17 2 0,2 6 4 15,0-2 15-15,-2 1 1 0,-2 4 26 0,1-5-7 16,0 4-1-16,-6-3-27 0,0 0 3 0,2-3 50 16,-2-11-15-16,0 15-16 0,0 1 8 15,-14 17-2-15,7-18-19 0,0 1-45 16,-4-3-41-16,-3-2-31 0,0 1-37 0,-2-1 13 16,0-4-166-16,-3 0-126 0,2 2 34 0,0-3 30 15,0-3 44-15,9-3-1 0,1 0 41 0,-5 0-22 16,-13-18 28-16,11 4 26 0</inkml:trace>
  <inkml:trace contextRef="#ctx0" brushRef="#br0" timeOffset="24876.49">1824 8757 458 0,'0'-4'355'0,"0"-2"-38"16,0 3-32-16,0-1-63 0,1 0-12 0,-1 1-1 15,2 0-53-15,-2 0-28 0,3 1 2 0,1 1 3 16,-3-3-20-16,3 4-34 0,1-1-16 16,-1 0 33-16,1 1-9 0,-3 0-50 0,2 0-25 15,-1 0-45-15,2 1-32 0,-1 2 4 16,-3 0-207-16,1-1-158 0,-4 3 86 0,2-1-15 16,0 3 53-16,0-3 28 0,-2 3 0 15,1-1 6-15</inkml:trace>
  <inkml:trace contextRef="#ctx0" brushRef="#br0" timeOffset="25670.44">1688 8972 465 0,'-2'0'282'0,"0"0"-21"0,1-3-28 15,-3 2-34-15,2 1-38 0,2 0 7 0,-1 0-21 16,2 0 14-16,-1 0-26 0,2 1-3 16,0 1 8-16,0-1-8 0,1 2-5 0,1-3-7 15,-1 1-13-15,1 0-23 0,-1 4-16 0,1-2-3 16,0-2-20-16,1 2 33 0,-2 0-3 15,1-1-33-15,0 4-19 0,-1-2 33 0,1-1-23 16,-2 4 0-16,3 8 40 0,-1-5-38 16,-1 0 12-16,-3-1-13 0,0 0-9 0,0-2 37 15,0 0-29-15,0-7-9 0,0 6-13 16,0-6-9-16,0 10-7 0,0-3 15 0,0-7 3 16,0 8 38-16,0 0-49 0,-13 3-10 0,10-9 16 15,-1-1-21-15,2 3 1 0,-2-3 2 16,0-1 31-16,0 1-3 0,-2-2 27 0,0 1-9 15,0 0-29-15,6 0-1 0,0 0 39 0,-9 0 1 16,-1 0-5-16,4 0-5 0,-8-10-6 16,-3 8 18-16,3 2-5 0,14 0-4 0,-13 0-24 15,3 0 11-15,-5 0-20 0,2 0 1 0,1 0 12 16,1 0 5-16,-7 13-8 0,2-7-19 16,7 1 34-16,-4 1-35 0,4-2 16 0,5 0-7 15,0 1-1-15,2 2 5 0,2-2 16 0,0 0-1 16,0 0-2-16,0-7-9 0,0 0-4 15,0 10-10-15,12 13 32 0,-8-12-6 0,5 3-19 16,-5-7 3-16,1 4-20 0,-1-5 23 16,-1 0-6-16,0 0-1 0,1-2 3 0,1 2-23 15,-4-2 32-15,3 0-11 0,0 2 3 0,0-2-23 16,-3 2 37-16,2-1-1 0,0 1-9 16,-3 1-16-16,3 10 1 0,-3-1 32 0,0-9-15 15,0 5 25-15,0 6-8 0,-10 17-6 16,5-17-12-16,-3 4 7 0,-2-2 13 0,-1 0-17 15,0 2 2-15,-3 0-10 0,1-2-2 0,-1 0-2 16,2 0 15-16,-5 0-2 0,4-1-27 16,-1-3 12-16,0 1 13 0,2 0-1 0,1-6 7 15,-2 0-24-15,3 2 3 0,0-2-6 0,-2-2-49 16,2 2 7-16,1-1-47 0,1-3-61 16,2-4-25-16,6-3-57 0,0 0 26 15,-7 0-236-15,7 0-21 0,0 0 35 0,-7 0 31 16,-2-14 45-16,8-4 15 0,1 3 18 0,0 15 53 15,0-16-38-15,0-5 46 0</inkml:trace>
  <inkml:trace contextRef="#ctx0" brushRef="#br0" timeOffset="25919.42">1344 8965 830 0,'0'-7'347'0,"0"3"-62"0,0 0 10 0,3 0-27 15,-4-2-32-15,2 5-30 0,-1-2-27 0,1-3-36 16,-1 4-15-16,0-1-14 0,0 0-25 16,2 2-20-16,-1-1-14 0,-1 2-39 0,2 2-55 15,-2-1-41-15,3 3-52 0,1 0 12 16,-2 3-207-16,8 6-55 0,0 1 4 0,1 1 69 15,-2 0 22-15,2 1 1 0,5 1 0 0</inkml:trace>
  <inkml:trace contextRef="#ctx0" brushRef="#br0" timeOffset="26144.41">1763 9574 600 0,'3'4'243'16,"0"0"-40"-16,1-1-7 0,0 0-24 0,-4 1-30 15,3 0 0-15,0 0-39 0,0-1 19 16,0 0-22-16,0 0-31 0,-2-1 8 0,1 0-48 16,0-1-30-16,-1-1-45 0,2 0 6 15,-3 0-262-15,0 0-59 0,0 0 81 0,-3-3 3 16,2-1-29-16</inkml:trace>
  <inkml:trace contextRef="#ctx0" brushRef="#br0" timeOffset="26825.37">1034 9069 643 0,'-4'-11'324'16,"2"5"-29"-16,-1 4-21 0,3 1-2 0,-3-1-36 15,3 4-47-15,0-8-10 0,-1 6-6 16,1 0-38-16,1 0-14 0,-1 0-12 0,2-2 9 15,0 6 6-15,1 1-39 0,3-3 6 0,0 2-35 16,1-1 21-16,-2 3 4 0,6 4-19 16,5-3-1-16,-1 4-5 0,-2 1-8 0,0-2 18 15,-2-2-27-15,-2 3-4 0,0-1-3 0,-1-3-3 16,-2 2-6-16,3 4 3 0,0-2 7 16,3-2-7-16,-5-2 6 0,1 1-13 0,2 2-2 15,-3-2-4-15,-1-1 1 0,-1 0 1 0,-1-1-1 16,0 1 26-16,6 6-5 0,-5-4-21 15,-1 2 0-15,-3-1 6 0,1-2-3 0,-2 1 27 16,0 11 2-16,0-13-20 0,0 4-2 0,0 4-3 16,0 3 13-16,-11 17-14 0,3-15 13 0,0-4-22 15,-5 12 14-15,-1-1 15 0,1-1-12 16,-3-2-17-16,3 1 35 0,-4-4-3 0,-2-2-14 16,5 3 9-16,-3-6 2 0,-1-1-34 15,0 3 26-15,-1-5-10 0,1 2 17 0,0-3-2 16,2 1-16-16,-2-2-30 0,0 0 17 0,-1 4-18 15,3-8 30-15,2 2 1 0,2-2-1 0,0 0-18 16,3-2 20-16,9-5-7 0,-9 0 5 16,0 0-20-16,-4 11-9 0,13-11 25 0,-6 0-6 15,6 0-5-15,0 0-6 0,-14-15-8 16,14 7 4-16,-3-2-16 0,5 0 12 0,-2 1-30 16,0 9-16-16,0-11 5 0,0-1-48 0,0-1-57 15,0 2-35-15,0-6-59 0,0 1 23 16,0 0-208-16,0 1-12 0,0-2 23 0,0 4 24 15,0-2 2-15,0 1 79 0,0-3-52 16,0 2 40-16,0-2 61 0,0 2 29 0</inkml:trace>
  <inkml:trace contextRef="#ctx0" brushRef="#br0" timeOffset="27212.35">861 9222 509 0,'-5'0'268'0,"1"3"-28"16,-3-2-46-16,0 6 12 0,1 0-43 16,-1 3-2-16,6 0 6 0,-5-1-21 0,1 2-11 15,1-2-38-15,-4 4-4 0,8-5-5 0,-1 0-12 16,1-8 0-16,0 10 14 0,0 0-41 15,0-2 10-15,10 7-9 0,-5-9-2 0,5-1 12 16,-2-2-5-16,1-1 0 0,4 2-19 16,-2-4 6-16,-11 0-18 0,14 0 27 0,-1 0-31 15,0 0 0-15,-2 0-4 0,-3 0 31 16,1 0-21-16,-1-9-18 0,-8 9 39 0,7 0-36 16,-7 0-1-16,7 0-7 0,-1 13 43 15,-6-1-44-15,-1-2 35 0,1-3-19 0,-9 18-47 16,4-10-3-16,-2-2-29 0,-3 2-41 0,1-2-44 15,-1-1 13-15,-7-2 12 0,6 1 11 16,2-4-274-16,1-3 23 0,1-4 26 0,7 0 5 16,-7 0 63-16,7 0-2 0,-9 0 12 15</inkml:trace>
  <inkml:trace contextRef="#ctx0" brushRef="#br0" timeOffset="28686.26">2453 9777 669 0,'0'0'215'0,"0"0"-16"0,0 0-26 15,0-15 3-15,0 15-39 0,0 0 12 0,0 0-28 16,0 0 14-16,0 0-14 0,0 0-2 16,0 0 24-16,0 0-3 0,0 0-17 0,0 0 30 15,0 0-2-15,0 0 5 0,0 0-25 16,-9 8-15-16,1 7-10 0,1-7-14 0,-2 8-7 16,-3-1-16-16,1-2 4 0,-1 0-9 0,1 0 29 15,2-2-16-15,-3-1 8 0,3 2-2 0,0-5-4 16,3-1-18-16,0-1 8 0,0 0-2 15,1-3 5-15,1 3 8 0,1-3-15 0,0 0-5 16,0-1 1-16,0 2-25 0,0 0 2 16,1-2-1-16,0 0 7 0,0 2-17 0,-1-1 5 15,1-1-18-15,2 0 18 0,-3-1-5 0,2 0-10 16,1 2-10-16,-2-1 21 0,1 2-18 16,0-3-11-16,0 2 21 0,1-1-8 0,0-1 3 15,0 1 2-15,0-1-8 0,0 0-2 0,0 0-7 16,0 8 22-16,0-8-12 0,12 16 8 0,2-5-10 15,-2 0-3-15,0-1 14 0,2 1-8 16,0 0-2-16,0 0-5 0,2 2 0 0,2-4 15 16,-2 2 6-16,3 2-24 0,-1-1 29 0,-3-2 1 15,4 1-13-15,-3-1-1 0,3 3 12 16,-4-4-1-16,3 2-5 0,-3 2 8 0,2 1-18 16,-6-2 10-16,5 5 12 0,-6-2-4 0,6 2 17 15,-4-1-10-15,3 1-11 0,-3-3 6 0,-3 0 14 16,0 0-24-16,-4-4-10 0,1 3 10 15,-1-4 15-15,-3-5-29 0,2 1 15 0,-2 0-12 16,0-2 11-16,-1-1-8 0,0 1 9 0,0-1-7 16,3-1 6-16,-3 2-14 0,1-3-14 15,-1 1 8-15,-1 1 15 0,1 0-14 0,0-2-1 16,-1 2 9-16,0-2-17 0,0 0-42 16,0 0-36-16,-1-3-56 0,2 4 12 0,-1-2-95 15,-2 0-67-15,2-1 28 0,-1 1-207 16,-1 1-51-16,0-3 40 0,2 0 37 0,-3 0 29 15,1 2 25-15,-1-2 31 0,1-3 22 0,2 4 25 16,-2-4 23-16,2 2 39 0,0-2-32 0</inkml:trace>
  <inkml:trace contextRef="#ctx0" brushRef="#br0" timeOffset="28955.25">2728 10114 483 0,'-3'-2'279'0,"1"0"-36"0,-1 1-20 16,-1 1-29-16,-1 0-2 0,1 1-24 15,-2 2-9-15,1-2-15 0,-1 4-11 0,0-3-13 16,-7 7-6-16,0-1 4 0,4-4-1 16,-3 5-17-16,2-2-3 0,1-3-10 0,-8 1-4 15,3 2-27-15,4-3 5 0,0 2 23 0,1-3-35 16,2-1-13-16,0 3 6 0,0-4-54 15,4 0-40-15,-1-1-26 0,0 0-24 0,1 2-30 16,1-2 12-16,2 0-183 0,0 0-88 0,0-2 7 16,1 2 77-16,2 0-1 0,-2-2-10 15,3 1 27-15</inkml:trace>
  <inkml:trace contextRef="#ctx0" brushRef="#br0" timeOffset="29513.21">3073 10027 957 0,'0'-4'303'0,"-1"1"-24"15,-2-1-11-15,0 1-23 0,-1 0-8 0,0 2-43 16,-1-2-39-16,-1 2 27 0,0 1-47 0,1 3-6 16,-1-2-15-16,-2 0 13 0,8-1-56 15,-10 7 13-15,-3 0-21 0,1 1 12 16,2-1 5-16,3 1-23 0,0-1 14 0,2-2-6 16,2 3-8-16,-3 6-10 0,3-1-17 0,1-4-15 15,0 2 8-15,0-4 3 0,1 1-4 0,1-2-1 16,0-6-19-16,0 0 12 0,0 7 6 15,12 7-25-15,-5-11 28 0,-2-2-7 0,13 5-13 16,-3-1-1-16,4-2-1 0,4-1 19 16,-8-2-12-16,5 1 13 0,-2 0-3 0,-4 1 0 15,-14-2-12-15,13 0-2 0,-1 0 1 0,3 0-19 16,-1 0 1-16,-2 0 2 0,-1 0 23 16,-1 0-24-16,8 13 14 0,-13-10 17 0,0 0-1 15,-1 2 7-15,6 5 21 0,-5 0 2 0,-2 0 18 16,-3-2-8-16,0 1 8 0,0-9 4 15,0 11-12-15,-14 15-7 0,5-10 18 0,-3 0-23 16,2-2-1-16,-5-3-14 0,1-1-6 0,-4-5 7 16,4 3-32-16,-7-3-27 0,6 3 0 15,-2-2-119-15,4-3-50 0,1-2-27 0,12-1 23 16,-11 0-248-16,4 0-57 0,-2 0 77 0,2 0 29 16,7 0 33-16,-9 0 50 0,3 0-7 15,-14-16-4-15,9 5 51 0,0 2-19 0</inkml:trace>
  <inkml:trace contextRef="#ctx0" brushRef="#br0" timeOffset="29945.18">2483 9738 653 0,'-3'2'270'0,"-1"-2"-29"16,1 5-22-16,-8 5-27 0,2-1-17 16,-4 1-19-16,3 5-24 0,-3-2-6 0,2 0-11 15,-1-1-21-15,-1-1-7 0,1 3 2 16,2-3-11-16,-1 0-35 0,0-1-53 0,3-2-38 15,0-2 3-15,1-1 5 0,1-2-391 16,0 0 27-16,2 0 86 0,-3 1 54 0,1-3-20 16,3 1 36-16</inkml:trace>
  <inkml:trace contextRef="#ctx0" brushRef="#br0" timeOffset="36514.78">10551 10049 573 0,'0'0'143'0,"0"0"17"0,0 0-8 16,0 0-27-16,0 0 37 0,0 0-31 0,0 0 3 15,0 0-3-15,0 0-24 0,0 0-4 16,-10-1-34-16,-1 8 15 0,-3 1-8 0,2 2-9 16,-4 0 5-16,1-1-16 0,2-1-5 15,-4-3 10-15,2 3 4 0,0-2-12 0,6-1 3 16,0-2 6-16,3-1 13 0,0-2-15 0,6 0-12 15,0 0 2-15,0 0-14 0,-6 0 11 16,6 0-20-16,-13-16 17 0,11 10-13 16,2 1-13-16,0-2-9 0,2-1 23 0,-1 2-11 0,-1-3-4 15,12-18-14-15,-7 12 2 0,2 2 17 16,0 2-18-16,1-4 3 0,0 7 14 0,-2-1-16 16,0 5-6-16,2-2 12 0,5-2 11 15,-1 4-26-15,-3 0 23 0,0 2-27 0,-1 1 15 16,1 0 10-16,-9 1-7 0,6 0 1 15,1 0 10-15,-1 0-17 0,-6 0-10 0,10 0 11 16,5 12 20-16,-9-8 7 0,4 6-20 16,-2-3 8-16,-3 1 23 0,0-1-13 0,3 4-17 15,-2-1 24-15,-6 0-16 0,1-1 24 16,-1-9-42-16,0 9 20 0,0 5 4 0,-11 16 14 16,5-12-31-16,-2 0 24 0,-3 1 6 0,-1-1-11 15,-1 1-12-15,-2-2 7 0,-1 2-23 0,-2-1 35 16,3 0-1-16,-4 3-16 0,0-5-3 15,1 0 19-15,-1 0-37 0,2-1 18 16,-2-4 23-16,3-2-45 0,0 0 6 0,3-2 3 16,0-3 18-16,6-1-24 0,-4 0 27 0,3-3-24 15,8 0-6-15,-7 0 36 0,2 0-30 16,5 0 8-16,-9 0-3 0,-6-13 1 0,11 9-8 16,-1 0 24-16,-3-4-20 0,-2-1-9 0,5 1 13 15,1-1-2-15,3 1 1 0,-7-3-14 16,7-1-12-16,1 0 21 0,0 6-8 0,0 6-4 15,0-9 8-15,0 2 7 0,0 7 8 0,0-10-21 16,16-9 4-16,-11 11 22 0,3 2-28 0,-2 2 8 16,0-1 7-16,-1 4 7 0,1 1-10 15,-6 0 6-15,0 0 1 0,14 0-2 0,13 18 0 16,-14-9-11-16,-2 2 0 0,1-2 14 16,-1 5-8-16,1-1 23 0,-2 2-21 0,-2-1-9 15,1 0 7-15,0-2 25 0,-2 4-31 0,1 1 0 16,-3 1 0-16,1 0 9 0,-3 0-1 15,-3-3 11-15,2 4 6 0,-2-7-3 16,0 3-2-16,-13 22-15 0,6-17 7 0,-1-2-22 16,-1 0-34-16,-3-3-17 0,-1-2-50 0,-1-1-19 15,0-3-63-15,2-1 17 0,-6-5-193 0,6-2-37 16,12-1 2-16,-14 0 29 0,2 0 24 16,-1 0 8-16,-10-18 75 0,10 8 14 0,6-5 8 15</inkml:trace>
  <inkml:trace contextRef="#ctx0" brushRef="#br0" timeOffset="36736.76">10122 9949 370 0,'2'-3'332'16,"-4"2"-31"-16,2 0-47 0,2-1-18 0,-1-1-17 15,-2 3-30-15,-1-1-45 0,0 1-1 16,-2 3-26-16,-1 0-19 0,0-1-16 0,-7 8-23 16,-3 0-14-16,2-1-31 0,-2 4-58 15,1 0-12-15,-1 2 6 0,0-4-192 0,-2 3-157 16,3-1 57-16,-4 2 43 0,4 0-40 16,0-3 64-16</inkml:trace>
  <inkml:trace contextRef="#ctx0" brushRef="#br0" timeOffset="37190.74">9784 10291 792 0,'-3'3'272'0,"2"-2"-35"16,-4 1-30-16,4-1-25 0,-2 2-17 0,0 0-13 15,0-2-10-15,0 2-26 0,-1 2 9 16,0-1 3-16,-6 6-30 0,1 4 4 0,0 0-2 16,1 2-11-16,1 0 10 0,2-2-27 15,1 0 10-15,3-2-31 0,-1-2 12 0,2-1 7 16,0-9 0-16,0 9-23 0,0 2 10 16,15 11-17-16,-4-11-13 0,-3-4 30 0,-1-1-17 15,2-2 11-15,0-4-6 0,0 1-20 16,-9-1 13-16,7 0-23 0,5 0 7 0,16-15-7 15,-15 8 39-15,2-1-31 0,-3-5-29 0,0 3 17 16,2-6 16-16,-5 3-25 0,0 1-6 0,-3 4 10 16,0-8-5-16,1-1 16 0,-5 6-11 15,0-1-2-15,-2 4 13 0,0 8 19 0,0-9-32 16,0 1-6-16,-13-10 8 0,1 7-13 16,-1 4 13-16,6 3-18 0,-6 1 4 0,13 3-32 15,-15 0-10-15,-2 0-25 0,0 0-37 0,-16 15-22 16,14-8-66-16,5 0 19 0,-5 0-247 15,0 3 19-15,2-3 45 0,2 2 8 0,-1 0 26 16,0-2 40-16,-2 3 16 0,4-3 11 16</inkml:trace>
  <inkml:trace contextRef="#ctx0" brushRef="#br0" timeOffset="38276.68">9354 10508 570 0,'-6'0'277'0,"1"0"-39"0,0 1-11 16,-2 0-31-16,2 1-18 0,1 0-35 15,-3 0 5-15,2 1-16 0,-10 6-30 0,3 3 6 16,-1 0-10-16,5-1 16 0,-6 0-24 0,6 4 4 15,5-6-16-15,1 1-13 0,0-2 14 16,-1 1-7-16,3-9-10 0,0 0 9 0,0 8-9 16,0-8-7-16,0 7-14 0,10 7 9 0,-4-12 1 15,-3 2-27-15,5-2 14 0,-2 1-3 0,0-2 8 16,-1 1-3-16,15-1 16 0,-7-1-21 16,-13 0-27-16,11 0 19 0,0 0-21 0,-2 0 36 15,1 0-28-15,12-13-1 0,-10 11-24 16,-1-2 44-16,-5 2-43 0,0-1-1 0,1-2 14 15,-4 2-7-15,3 2-7 0,-2-2 18 0,-1 2-9 16,1-1-9-16,-2 1 40 0,4-2-13 0,-6 0 16 16,4 3-36-16,-2-1 32 0,1-1-17 0,-2 1-5 15,0 0-11-15,1-1 26 0,-2 2-35 16,2-2-4-16,-1 2 15 0,2 0 1 0,-2-2 33 16,-1 2-25-16,0 0-8 0,0 0 14 15,0 4 16-15,-2-2-38 0,-1 0 17 0,1 0-12 16,-1 1-3-16,0-1 26 0,0 1-14 0,-1 0-7 15,-1 2 4-15,-5 5-13 0,0 2 13 16,0 1 15-16,3-7 2 0,-5 8-16 0,2-4 17 16,-2 3-34-16,2 0 20 0,-1-2 3 0,-2 2 10 15,3-1-19-15,1 0 16 0,4-2-20 16,-3-3 11-16,1 0-4 0,4-1-16 0,-1-2 22 16,0 0 14-16,2-1-18 0,-2 1 29 0,2-1-21 15,-1-2-21-15,1 2 10 0,-2-2 2 16,0 0 13-16,2 1 1 0,-2-2-3 0,0 2-13 15,1-1 12-15,0-1 0 0,3 0-11 0,0 0-17 16,0 0 31-16,-6 0-11 0,6 0 11 16,-7 0-14-16,7 0 12 0,-7 0-15 0,7 0-1 15,-7 0 4-15,-3-11-1 0,6 9 11 16,0-1-23-16,0 0 3 0,-1-1-1 0,0 0 36 16,3 1-31-16,-4-1 10 0,5 3-1 0,-3-3-8 15,0 2 9-15,1 0-16 0,-1-1-1 16,0 0 3-16,2 2 23 0,0-1-1 0,0 0-2 15,-1 0 7-15,0 1-9 0,1 1-11 16,1-2 1-16,1 2-1 0,0 0 6 0,0 0 0 16,-9 0 0-16,9 0-2 0,-12 12 0 0,8-8 10 15,-3 7-26-15,1-2 15 0,3 1 10 0,2-2-9 16,1-8-13-16,0 10 1 0,0-2 1 16,0 1 13-16,0-1-3 0,0 1 8 0,0-2-2 15,0 5 1-15,0 1-26 0,12 10 7 0,-9-6-1 16,-1-7 13-16,2-2 4 0,-1-1-2 15,-2 0-1-15,0-3 4 0,2 2-1 0,1-2-1 16,-3 0-20-16,1-1 13 0,-2 2 12 0,3-2-1 16,0 0-1-16,-3 1 8 0,2-1-15 15,-1 1 13-15,2 0-11 0,0 2-16 0,-3-2 2 16,0 3 0-16,0 0 20 0,0-7-2 16,0 13 17-16,0 0-9 0,-9 20 8 0,1-17 9 15,0 2-3-15,-1 0-3 0,2-4-3 0,-3 1-3 16,-2 0 0-16,2 0-3 0,1-1-2 0,-4 2-1 15,1-1-1-15,-1-1-2 0,0-1-16 16,3-1 3-16,-6 5-2 0,0-2 0 0,1 0 1 16,0 0-38-16,2-2 19 0,-1 4-44 0,-4-3-8 15,5-3-19-15,0 1-30 0,1-2-30 16,2-4-58-16,3-2 21 0,1 0-273 16,1-2 34-16,1-2 46 0,0 0 14 0,4 0-7 15,0 0 58-15,0 0 43 0,-10-12-17 0,7 6-8 16</inkml:trace>
  <inkml:trace contextRef="#ctx0" brushRef="#br0" timeOffset="38524.66">8922 10641 434 0,'0'-3'280'0,"3"-1"-18"0,-3 0-44 15,1 0-15-15,0 0-41 0,0 2 3 0,1 0-28 16,2-1-29-16,-3 2 3 0,1-1-21 16,1 2-33-16,1-2-72 0,2 2-25 0,-2 2 3 15,-1-2-212-15,0 2-131 0,3 0 24 16,-3 1 53-16,-3-3-11 0</inkml:trace>
  <inkml:trace contextRef="#ctx0" brushRef="#br0" timeOffset="38746.65">9389 11140 771 0,'0'7'247'16,"-3"2"-25"-16,-10 9-22 0,4-2-27 0,-1-1-29 15,-3 2-9-15,1 1-45 0,-2-4-45 16,-2-1-83-16,-2-1 4 0,0 2-289 0,1-3 4 16,2 0 13-16,-5-1 18 0,-3-2 15 0</inkml:trace>
  <inkml:trace contextRef="#ctx0" brushRef="#br0" timeOffset="39885.6">8357 11228 468 0,'1'-4'299'0,"1"2"-35"16,0 0-30-16,-1-2-3 0,-1 2-25 0,3 1-7 15,-3-1-31-15,1-1-16 0,0 2-14 16,-2-1-17-16,0 2-8 0,0-1 7 0,-1 1-3 15,-1 0-27-15,0-1-16 0,0 1 0 0,1 0 5 16,-2 0-11-16,0 0-10 0,2-1 7 16,-2 1 16-16,1-2-41 0,-2-1-12 0,4 0 10 15,-2 1-2-15,3-3 4 0,-2 0-14 16,2-1 2-16,0 1 9 0,1-1-21 0,0-1-16 16,2 0 16-16,-3 7 15 0,7-11-5 0,1 0-20 15,0 3 4-15,-2 2 11 0,-1 2-8 16,2 2-6-16,-3 0-8 0,-1 0 9 0,1 2-10 15,-4 0 0-15,0 0 1 0,0 0 5 0,8 0-11 16,-8 0 47-16,7 0-40 0,3 13 2 16,-8-9 5-16,-1 1-9 0,1-2-2 0,-1 3 33 15,-1 1-2-15,0-1 18 0,0 2-39 16,0 4-12-16,-12 16 26 0,6-10-21 0,-4 0 35 16,-2 0-27-16,2 2 23 0,-8-5-13 0,4 5-15 15,4-2-18-15,-7-2 5 0,6-1 9 0,-1-1-1 16,4-5 8-16,2-1-8 0,1-4 27 15,1 2 2-15,0-3-18 0,3 2 9 0,-1-2 6 16,0-2-13-16,1 1 9 0,1 1-12 16,1-5-9-16,-2 1 2 0,4-2 17 0,0 0-17 15,0 0 1-15,2-1 33 0,0 0-4 0,9-1-24 16,-2-5-8-16,0 3-4 0,-1 3 2 16,-2-1-3-16,0 3-10 0,-2-1 18 0,1 0-3 15,-3 0 0-15,2 3 1 0,0-1 4 16,-2 1-4-16,0 0-10 0,2 0 9 0,-3 0 21 15,-4 0-20-15,0 0 1 0,7 0-12 0,-7 0 2 16,8 0 18-16,0 11-4 0,-3 7 10 16,-3-7 3-16,-2 2-5 0,0-13 2 0,0 10-15 15,0 2-1-15,-18 18 0 0,11-10 0 16,-5-5 13-16,-1 6-3 0,-1-3 28 16,3-1 13-16,-2 1-22 0,0-3 26 0,4-2-4 15,-5-5-7-15,3 3 15 0,-1-1-4 0,2-1-2 16,1-3-14-16,1-3 16 0,0 1 18 0,1-1-18 15,2-3-2-15,1 0 3 0,-2 0-1 16,-2 0-5-16,8 0 18 0,0 0-13 16,-13 0 9-16,-12-17-7 0,12 9-4 0,3 1 15 15,-3-6-8-15,0 4-6 0,-2-4-6 0,2 2 10 16,-2-7-19-16,2 4-1 0,-1-1 13 0,0 1-24 16,0-3 13-16,1 2-3 0,1 0-7 15,-2-4-6-15,4 3 14 0,-4 4-17 16,5-5 1-16,-1 0-6 0,3-1 15 0,-1 5-8 15,0-3-9-15,0 4 1 0,2 0-16 0,1 1 13 16,1 4-16-16,0 1-34 0,2-2-17 0,-1 6-19 16,2-4-48-16,-1 2 12 0,1 0-96 0,0 2-43 15,1 1-23-15,0 1-24 0,1 0 27 16,-1 1-203-16,0 5 1 0,0-2-16 0,0 2 62 16,4 10 33-16,-4-2 8 0,0-5 50 15,0 3 55-15,0 5-12 0,0 2 0 0</inkml:trace>
  <inkml:trace contextRef="#ctx0" brushRef="#br0" timeOffset="40419.55">7943 11751 595 0,'-3'3'257'0,"1"1"-35"15,-1 2-8-15,-1-3-39 0,1 3 12 0,-1-3-27 16,-5 10 7-16,-2-2-26 0,1-4 28 16,3-1-46-16,-1-1 29 0,1-1 4 0,0 0-42 15,-1-2 30-15,4 1-18 0,-2-3-33 16,1 0-6-16,5 0-3 0,0 0-3 16,-10 0-11-16,3 0-13 0,-10-18 13 0,10 8-16 15,2 2-22-15,1-6 13 0,0 6-10 0,4-3 7 16,0 2-3-16,0 9-5 0,0-7-11 15,0 7-10-15,0-10 6 0,17-10-5 0,-10 11 14 16,0 4-22-16,-1-3 17 0,1 6-18 16,0-1-17-16,-2 1 23 0,3 2 8 0,-3-2-8 15,-5 2 1-15,0 0-14 0,15 0 39 0,7 15-42 16,-12-9-10-16,-5-1 16 0,1 4 1 16,1 2 5-16,0 0-3 0,-2-4 15 0,-4 6-5 15,-1-4-2-15,0-9-1 0,0 14 18 0,0 1-3 16,-11 19-3-16,2-16-6 0,2-2-2 15,-3 4-1-15,0-4-2 0,-1 0-1 0,-1-4-1 16,0 0 32-16,-1 0-30 0,2-2-1 16,-2-2-1-16,-1-1 18 0,4 4-14 0,-2-7-3 15,-3 2-6-15,0-2 8 0,3 0 2 16,3 0-1-16,1-3-35 0,1 1-30 0,1 1-55 16,0-2-43-16,3-1-35 0,0 2 19 15,-1-1-212-15,0 1-80 0,-1-2 22 0,1 1 70 16,3 2 9-16,-1-2 4 0,0 0 3 0,2 2 32 15,-1 0 36-15</inkml:trace>
  <inkml:trace contextRef="#ctx0" brushRef="#br0" timeOffset="41573.48">7608 12464 849 0,'-2'4'283'0,"1"-2"-2"0,-1 4-37 15,-1-3-27-15,2-1-10 0,-2 0-32 0,2-1 26 16,0-1-31-16,-3 2-16 0,0-2 39 16,3 1-31-16,-2-1-17 0,2-1-18 0,-3 1-14 15,0-2 20-15,3-2-15 0,-3 1 1 0,0-1 12 16,2 0-12-16,-10-9-31 0,2 2 9 0,4-1-17 15,-5-6-2-15,5 2-20 0,1-2-3 16,-3-4 13-16,-1-2-7 0,3 0-12 0,1 0-3 16,0 3 4-16,-2-4-12 0,1 4-3 15,0 0 7-15,-1 3 3 0,3 0-10 0,0-2-2 16,-1 2 13-16,5 6-16 0,-3 0 8 0,0 3-3 16,2 0-2-16,-1 2-11 0,1-1 17 0,1 1-11 15,-1 1-14-15,0 0-1 0,1 0 14 16,0 0 1-16,0 6-17 0,0 0 4 0,0-7-3 15,0 0 0-15,0 7-13 0,0-10 8 0,0 10-3 16,0-9-2-16,0 9 6 0,11-16-16 16,-9 13 18-16,2-1-2 0,1 3-5 0,2-1-9 15,-2 1 18-15,0-1-13 0,13-3 4 16,-1 5 3-16,-6 0-8 0,1-2-1 0,-1 1 1 16,-1 1 1-16,1 0 4 0,-11 0-2 0,7 0 5 15,1 0-12-15,0 0 20 0,4 0-8 0,1 0-14 16,-1 0 8-16,-1 0 5 0,-3 0-8 15,0 0 11-15,-2 0 4 0,-6 0-18 0,8 0 16 16,-8 0-15-16,6 0 0 0,3 16 10 16,-6-14-6-16,-2 3-8 0,-2 0 1 0,2-1 16 15,-4 3 6-15,3-1-22 0,-1-1 20 0,0 4-3 16,1-9-8-16,-8 23-8 0,4-7 19 16,-2-3 8-16,-2 3-12 0,2-3 4 0,-2 3-5 15,-1-2 0-15,0 2 7 0,0 0 1 16,0-2-2-16,-1 1 7 0,0 0-4 0,-2 2-1 15,0-2 5-15,0 5-10 0,6-7 6 0,-6 3-12 16,1-6 17-16,3-2 2 0,-1-2-5 0,4-1 3 16,-2 1-5-16,1-4 1 0,1 2-2 15,0-1 13-15,1 0-18 0,-1-3 1 0,1 4 19 16,0-3-13-16,0 1 0 0,-1-2-9 16,5 0-6-16,0 0 12 0,0 0-5 0,-9 0 16 15,9 0-9-15,-7 0-8 0,-6-11 11 0,3 0-6 16,2 1 8-16,3 3-9 0,0-1-12 15,0 2 22-15,-3-6-18 0,2 2 4 0,-1 2-6 16,3-1 17-16,2 1-21 0,-2 5 2 0,-1-4 17 16,4 4-1-16,-2-1 4 0,2 2-7 15,-2-2 21-15,2 3-14 0,-2-3 1 0,2 1 10 16,-2 2 3-16,1-1-14 0,-1 1-11 0,2 0-3 16,-3 0 20-16,1-1-5 0,0 2-3 15,3 0-26-15,0 0 0 0,0 0 0 0,-9 0 9 16,9 0 0-16,-9 0-8 0,-6 13 15 15,1-2-10-15,-3 1 3 0,2 1 3 0,-2 2 5 16,4 0 5-16,-3 2-19 0,0 0 8 0,1-1-14 16,2 1 15-16,0-1-6 0,2-1 23 0,2 1-18 15,1-1-14-15,-2-1 8 0,2 0 10 16,3-3 4-16,1-4-24 0,2 3 30 0,-3-4-22 16,5 1 21-16,-3-3-9 0,2 1 2 15,1-5-16-15,0 0 2 0,0 0-6 0,0 9 4 16,0-9 18-16,16 13-27 0,-10-13 22 0,0 2 2 15,12-5-5-15,-12 3-5 0,6 0 19 0,20-10-6 16,-13 6-14-16,-1-3-9 0,-3-4 29 16,6 6-7-16,-7-4-26 0,1 3 11 0,-1 0 14 15,-6-1-6-15,2 2-12 0,-5 0-21 16,3 1-10-16,-4 0-19 0,2-1-32 0,-2 0-46 16,-2 2 13-16,2-2-90 0,-1-1-45 0,-1 1-35 15,4-12-18-15,0 5 29 0,-2-4-207 16,-2 5-56-16,-2 3 73 0,0-2 35 0,0 2 43 15,3-10 37-15,-3 18-8 0,0-13 35 0,0-2 24 16,-13-10 52-16,8 15 17 0</inkml:trace>
  <inkml:trace contextRef="#ctx0" brushRef="#br0" timeOffset="41922.46">7104 11831 776 0,'-4'-7'288'15,"1"3"-20"-15,-1-2-9 0,1 2 3 0,2 1-41 16,-2-1-21-16,1 3-19 0,-1-2 13 0,3 0-18 16,-3 2-22-16,1-1-4 0,2 1-28 0,-1 0-15 15,-1-1-11-15,1 2-11 0,2 0-8 16,2 2 35-16,-2 0 6 0,2 1-5 0,1 1-19 15,-1 0 3-15,10 9-12 0,-1-1-3 16,2-1 3-16,0 1 1 0,-1 0-21 0,2-1-15 16,-2 0 10-16,-1 5 0 0,0-8-13 0,1 3-11 15,-2-1-2-15,1 1 8 0,-4-4-9 0,3 3-24 16,-3-5-24-16,-2 1-24 0,1-1 4 16,-3 1-91-16,0-2 0 0,-1-1-51 0,1-1-57 15,0 2 21-15,-2-2-142 0,0-1-113 16,0-1 54-16,-2 0 14 0,1 0 49 0,1 0 25 15,-2 0-43-15,0 0 19 0,0 0 41 0,0 0-1 16</inkml:trace>
  <inkml:trace contextRef="#ctx0" brushRef="#br0" timeOffset="42155.44">7291 11818 503 0,'0'-5'323'15,"0"1"-24"-15,-3-2-36 0,4 2-29 0,1 0-11 16,-1 1-34-16,0 0 25 0,2-1-16 0,-2 1-48 16,3 1-4-16,-1-2-15 0,0 2-15 15,0 1-16-15,3-1-8 0,-2-1 18 0,-1 0-44 16,2 3-5-16,-1-1-50 0,0 1-28 16,-2-1-39-16,2 1-56 0,-4 0 12 0,0 0-158 15,0 0-133-15,0 0 3 0,9 11 17 0,-12-7 13 16,3 0 77-16,-1 0 14 0,-4 2 12 15</inkml:trace>
  <inkml:trace contextRef="#ctx0" brushRef="#br0" timeOffset="42399.43">7066 12123 715 0,'-11'11'261'0,"0"-3"-13"0,-3 0-37 0,4 1-18 16,-2-1-29-16,-2 6-5 0,3-4-5 15,-6 0-32-15,7 2-16 0,-5 2-18 0,3 1-3 16,-1-1-3-16,-2 0-25 0,2-1-32 16,-1 2-17-16,2-4-46 0,0 0-47 0,1-1 8 15,-1 0-213-15,0-1-110 0,4-3 23 0,2-3 24 16,1-2 17-16,-1 3 56 0</inkml:trace>
  <inkml:trace contextRef="#ctx0" brushRef="#br0" timeOffset="42753.41">7349 11373 477 0,'3'-5'339'0,"0"-1"-44"15,-2 4-28-15,0-3-46 0,2 1-19 0,-2 1-11 16,2-1-8-16,-1 2-19 0,2-1-5 0,0 2-15 15,0-1-28-15,-2 1-3 0,5 1-5 0,-2 0-4 16,-3 0-34-16,2 3 13 0,-1-2-35 16,-3-1 2-16,0 0-7 0,0 0-4 15,0 0-46-15,14 9-51 0,-12-6-57 0,0 0 12 16,-5 3-267-16,3-2 29 0,-3 3 25 0,1-1-55 16,-7 8 26-16,3 1 47 0,-6-2 14 15,1 1 10-15</inkml:trace>
  <inkml:trace contextRef="#ctx0" brushRef="#br0" timeOffset="43254.37">6547 12563 759 0,'-2'0'252'0,"0"2"-31"0,-1 1-14 16,1-1-13-16,0 2-20 0,-8 6-19 0,0 0 15 15,0 1-8-15,1 0-20 0,-2 0-13 0,-2 3 5 16,1-1-32-16,-3-1-21 0,2 1 7 16,-1-1-20-16,-3 4 15 0,2-4-22 15,-1 2 18-15,-1 0-41 0,-1 3-10 0,0-2 11 16,0 0 22-16,-3 4 1 0,2-3-40 0,1 3 28 15,0-5-29-15,-1 1 15 0,3 1-3 16,-1-5-29-16,2 3 1 0,1-4-8 0,3 1 4 16,4-4-9-16,0-3-10 0,0 1-12 0,4-2-28 15,-1-2-21-15,2 2-48 0,2-3-19 16,-2 2 7-16,2-4 13 0,2 1-165 0,-2-1-129 16,0 1 43-16,2-2 34 0,2 2-5 0,-1-3 30 15,2 2 1-15</inkml:trace>
  <inkml:trace contextRef="#ctx0" brushRef="#br0" timeOffset="43904.34">6595 12723 580 0,'0'2'289'0,"-1"0"-30"0,0 0-27 15,-2 0 5-15,1 3-35 0,-1-3-16 0,-2 3-20 16,-7 7 5-16,1 2 13 0,-3-1-48 16,2-1-10-16,-7 3-16 0,4-1-8 0,0 1 24 15,-2 0-18-15,-2-3-22 0,1-1-30 0,1 2 8 16,0-5 1-16,1 5-37 0,0-4 12 0,3 1 29 16,-2-2-40-16,1 1 12 0,0-2-9 15,3-3 6-15,3-2-38 0,0 3 9 0,2-3-6 16,-4 0 15-16,6-1 9 0,-1-1 0 0,0 2-22 15,5-2 2-15,0 0-15 0,-5 0 11 16,5 0 4-16,-9 0-9 0,9 0 5 0,-14-12 2 16,10 8 10-16,-1-1-3 0,-4-5-16 0,5-1 16 15,-1 1-16-15,2 2 0 0,1-1-11 16,-5-7 5-16,3 5 39 0,2 0-27 0,-2 1-15 16,0-6 40-16,0 3-20 0,2 0-1 15,1 2-14-15,-1 1 22 0,0 2-5 0,2 1-16 16,-2 0 19-16,2 2-17 0,-1-3 2 0,0 5-3 15,1-2-3-15,0 2 26 0,-1 0-17 0,-1-2 16 16,1 1-13-16,0 1 11 0,1 0 2 16,-2 3-1-16,-1 0-15 0,3 0 14 0,0 0-5 15,0 0-6-15,0 0 0 0,-16 15 10 16,10-3-19-16,-1-2 19 0,1 5 5 0,0 0 9 16,1 2-18-16,-1-1-5 0,3 3 18 0,-1-1-2 15,-1 1-1-15,2-1 5 0,3-1-1 0,-2-4-3 16,2 0 27-16,0 7-5 0,0-13-28 15,0 6-3-15,0 0-1 0,16 18-3 0,-11-20-3 16,4 0 18-16,3-2-3 0,2 1-17 0,2-4 0 16,1-2 20-16,3 0-1 0,1-2-3 15,-8-2-2-15,5 0-54 0,1 0-20 0,4 0-33 16,19-19-75-16,-20 11-43 0,-1 0 19 16,-1-3 19-16,-2 2 15 0,-4-2-295 0,1-2 35 15,-6 0 29-15,-1 2 19 0,-1 0 41 0,-4-1 16 16,-3 6 18-16,5-10 57 0</inkml:trace>
  <inkml:trace contextRef="#ctx0" brushRef="#br0" timeOffset="63508.15">5658 12965 599 0,'13'0'193'0,"-13"0"12"0,0 0-27 16,0 0 5-16,0 0-31 0,0 0-4 16,0 0-24-16,0 0 1 0,0 0 1 0,0 0-18 15,0 0-6-15,0 0 3 0,0 0-8 0,0 0-18 16,0 0 20-16,0 0-31 0,0 0-13 16,5 4-13-16,-8 2 33 0,-9 6-33 0,3 2-2 15,-3-4 7-15,1 2-1 0,-1-2 10 0,1 3-21 16,2-4 7-16,0-1 29 0,2-6-3 15,4 2-28-15,-3 1-18 0,3-4 18 0,-1 0-17 16,4-1-6-16,0 0 13 0,0 0-18 0,0 0 3 16,-10 0 42-16,2-11-3 0,8 7-25 15,1-2-10-15,0-1 24 0,-1 0-41 16,6-8 11-16,-6 15-14 0,5-23-8 0,0 7 29 16,0 5-12-16,0 1 9 0,-2 2-27 0,2 0 9 15,-1 4 6-15,-2-2-18 0,10-3 39 0,-7 4-28 16,2 1 2-16,-1 2 20 0,0 1-11 15,-1 1 10-15,-3-1-2 0,-2 1 0 0,0 0-30 16,0 0 5-16,10 0 13 0,-10 0 14 0,5 0-16 16,6 13-8-16,-8-8 8 0,0-1 11 15,0 2-14-15,0-1-14 0,-2 3 29 0,1 10-14 16,-2 4 11-16,0-16-7 0,0 4-1 16,0 7-7-16,-9 17 17 0,0-14 6 0,2-1-17 15,1-2 35-15,-4 2-26 0,1-1-6 16,-1-1 41-16,-1 1-2 0,0-4-7 0,1 1-38 15,0-2 15-15,-1 0-2 0,-2-2-2 0,1-3-12 16,2 3 2-16,1-5 15 0,0-2-21 0,1-1 5 16,-2-3 16-16,3 1-12 0,1-1-1 15,6 0 1-15,0 0-3 0,-9 0-10 0,1 0 23 16,-12-11-7-16,9 7 7 0,1-2-3 16,3 2 1-16,2-1-18 0,-1 3 11 0,2-1-1 15,0 1 12-15,2-1-23 0,-1-1 21 0,-1 1-17 16,3 0-8-16,0-4-5 0,1 2 31 15,-2 0-15-15,2 5 4 0,0 0-1 0,0-10 0 16,0 2-1-16,17-13 0 0,-10 6 6 16,1 5 1-16,0 2-10 0,-3 4 6 0,2-2-14 15,0 3 18-15,-2 0-15 0,0-1 1 0,-5 4 33 16,12 0-4-16,10 13-44 0,-13-9 1 16,3 4 15-16,-4 0 1 0,2 5-1 0,0 3-18 15,-2-2 30-15,-1 5-1 0,-1-2 0 0,-1 2-23 16,3-2 16-16,-6 3-1 0,2-2 0 0,-3 0 0 15,-1-2 1-15,0-2 0 0,0-2 16 16,0-2-17-16,0 4 19 0,0 1-48 0,-10 19-9 16,3-19-44-16,3-4-36 0,-4 3-81 15,2 0 20-15,-1-6-222 0,0 0-19 0,0-3-5 16,-1-1 37-16,-1-1 40 0,3-2-6 0,0 0 42 16,1-1 11-16,5 0 5 0</inkml:trace>
  <inkml:trace contextRef="#ctx0" brushRef="#br0" timeOffset="63741.13">5349 12876 526 0,'-3'-4'336'0,"2"0"-55"15,-2 1-29-15,2-1-8 0,-1 1-36 0,-2 3-61 16,1 0-10-16,1 4-29 0,-1-2-40 0,-2 2-14 16,-7 8-16-16,5 1-36 0,-1 1-30 15,2 1-40-15,-2 3 6 0,2-3-65 0,-1 2-29 16,-1-2-86-16,3 3-61 0,-3 1 24 16,2 2 14-16,0 0 4 0</inkml:trace>
  <inkml:trace contextRef="#ctx0" brushRef="#br0" timeOffset="64210.13">5152 13297 698 0,'-3'1'247'15,"-1"-1"-16"-15,1 2-14 0,1-2 6 0,-2 2-35 16,1-2-30-16,-4 2 10 0,3-1-27 0,-1 1-11 15,1-1-20-15,-1 2 24 0,1 0-22 16,-1 1 15-16,-6 5-43 0,-5 2 12 0,9-6-20 16,1 3 27-16,0 1-10 0,3 4-26 15,-3-1-22-15,6 2-8 0,0-4 16 0,0 10-16 16,0-10 22-16,9 18-2 0,0-6-51 0,-2 0 6 16,0-2 31-16,4-2-37 0,-5-2 14 0,5 0-2 15,0-4-12-15,-4-5-3 0,2-1 17 16,-1-4-18-16,0-2 29 0,-8 0-32 0,10 0 4 15,13-18 5-15,-13 5-8 0,-1-4 0 16,-1-1 24-16,0 1-25 0,-5-1-4 0,4-3 3 16,-5 3 38-16,-1 4-22 0,-1 2-24 0,0 12 17 15,0-16 8-15,0 4-25 0,-13-14 0 0,1 15 4 16,5 1-3-16,-4 1 11 0,3 4 4 16,-1 2-20-16,-2 3 27 0,11 0-38 15,-9 0 19-15,-6 0 9 0,-19 12-25 0,16-5-28 16,-1 2-4-16,0-2-33 0,0 4-43 0,1-1-43 15,4 1 14-15,-3 0-167 0,2-2-81 0,2 4-2 16,3-8 18-16,4 4 49 0,-6 0 39 16,3 0 14-16,4-3 8 0</inkml:trace>
  <inkml:trace contextRef="#ctx0" brushRef="#br0" timeOffset="64465.09">4756 13439 543 0,'-6'-4'292'0,"1"0"-12"0,0 2-28 15,1-1-26-15,0 2-1 0,3-2-60 0,-2 2-19 16,1-1-26-16,0 2 1 0,0 2-16 0,4 2-4 16,-1 0-14-16,0 2-21 0,1-1 2 15,6 10-7-15,-1 3-11 0,3-1-4 16,0 0 0-16,4 1-12 0,-5-8 3 0,1 2-26 15,1 0-20-15,0-3-19 0,2 4-21 16,-4-8-42-16,0 1-19 0,6 1 8 0,-7-3-215 16,-4-1-60-16,0-1 28 0,0 0 36 15,-4-2 32-15,0 0 0 0,2 1-4 0</inkml:trace>
  <inkml:trace contextRef="#ctx0" brushRef="#br0" timeOffset="64880.06">4406 13523 748 0,'-2'0'219'0,"-1"-2"-42"15,1 2-5-15,-1 0-7 0,3 0-29 16,0 2-10-16,0 0-15 0,3 1-16 0,-1 1 0 15,2 1-12-15,7 5 3 0,4 3-5 0,-1-5-11 16,1 2 28-16,2 0-13 0,3-2-14 0,-2 1 3 16,1 0-1-16,-1 1-19 0,4-2 9 15,-5 1 6-15,-1 0 2 0,-2 2 15 16,4-2-20-16,-4 1 13 0,-5 2 4 0,3 2-27 16,-5 1 8-16,0-1 27 0,-5 4-9 0,1-3-10 15,-3-8-25-15,0 9 0 0,0 2 2 16,-10 22 0-16,3-19 2 0,-1 1-37 0,-2-5 3 15,0 1 6-15,-2-1 9 0,0 2-14 0,-2-1-3 16,0-3-1-16,0 1-47 0,-3 0-16 16,2-5-26-16,-1 2-22 0,-2-5-4 0,-1 0-30 15,4 3-17-15,-2-6 15 0,6-5-86 0,11 0-73 16,-12 0-62-16,1 0-7 0,-16-21 30 0,15 7 0 16,4-4 26-16,0 0 14 0,1-2-29 15</inkml:trace>
  <inkml:trace contextRef="#ctx0" brushRef="#br0" timeOffset="65049.05">4377 13836 336 0,'3'-5'235'16,"-1"1"-1"-16,2-1-14 0,1 3-28 0,-1 0-15 16,0 0-3-16,-2 2-13 0,3 0-10 15,-1 0-11-15,3 1 0 0,0-1-34 0,1 0-2 16,2 0-19-16,20 10 0 0,-11-6-8 0,-1-1 13 16,1-2-16-16,-3 0-32 0,-3-1-24 0,6 6-13 15,-2-4-21-15,-2-1-29 0,3 3-65 16,-4 3 11-16,-5-1-166 0,-2-2-108 0,-3 3 47 15,7 2 7-15,-6 1 22 0,-4 0 4 16,1-2 6-16</inkml:trace>
  <inkml:trace contextRef="#ctx0" brushRef="#br0" timeOffset="65846">4414 14240 550 0,'-10'-2'311'0,"-9"-2"-34"16,6-3-35-16,-5-1-25 0,0 1 6 0,0-7-56 16,3 0 8-16,-4-1-2 0,3 1 1 0,-3-3-20 15,3-1-20-15,2 3 4 0,-3-1-40 16,4 0 8-16,0 6-7 0,3-5-14 0,-4 2-8 16,3 3-8-16,3 2 9 0,4 1-23 0,0 1 15 15,0 3-3-15,-1-2-19 0,4 0 9 0,-2-1-29 16,3 3-7-16,-2-1 26 0,2 4-18 15,0 0 2-15,0-7-5 0,0 7-2 0,11-16 0 16,-7 12-14-16,8-3-5 0,-1 1 13 16,-3 0-2-16,7 1-1 0,-1 0-17 0,-5 3 8 15,3 1 22-15,-3-1-16 0,-2 2-2 0,1-1 1 16,0 1-4-16,-2 0-25 0,-6 0 12 0,0 0 14 16,9 0 5-16,-2 0-3 0,-7 0-4 15,8 0-2-15,5 13-7 0,-10-10 0 0,-1 2 2 16,-2 2 13-16,0 0-15 0,0 13-3 15,0-10 2-15,-10 19-5 0,4-9-9 0,-4-1 31 16,-1-2 10-16,1-2-28 0,0 1-2 16,-3-1 5-16,0-3 13 0,2-2 5 0,-1-1-10 15,2-2-8-15,1-2 17 0,0-1-7 0,1-3-6 16,8-1-11-16,-10 0 2 0,2 0 16 16,2 0-11-16,-2 0 1 0,2 0 0 0,-6 0-16 15,-8-12 24-15,15 11-13 0,-3-3 2 0,6 2-2 16,-2 0-10-16,1 2 18 0,-2-1 11 15,4 1 9-15,0 0-41 0,1 0 18 0,0 0-10 16,0 0 14-16,0 0 6 0,0 0-1 0,-7 12 0 16,7-9-2-16,0 3 0 0,0 1-1 15,0-2 4-15,-4 12 0 0,4-9-1 0,0 2-13 16,-6 18-1-16,-2-13 0 0,2 2 0 0,0 0 3 16,-2-4 0-16,-1 2 0 0,-1-3-5 15,5-4 2-15,-2 1 12 0,2-4-9 0,1-1 15 16,-5 0-2-16,4-1-1 0,3-1-16 0,-5-1 1 15,2-1 0-15,5 0 1 0,-7 0 31 16,-6 0-4-16,-15-11-7 0,10 4 0 0,0 1 4 16,-3-4 0-16,6 1 0 0,-4-2-3 15,2 2 34-15,2-2-3 0,1 3 4 0,1-4-24 16,3-1 20-16,-2 2-3 0,2-6 4 16,4 3-9-16,-1-1-1 0,2-2-26 0,0-1 1 15,4-4-9-15,0 4 26 0,1 8-3 16,0-5 3-16,0-5 2 0,13-20-32 0,-7 18-28 15,0-1 2-15,4 1-67 0,-2 2-73 16,1-1-31-16,0 2 20 0,0-1-233 0,0 3-71 16,1 1 30-16,1 3 33 0,-3 5 29 15,-1 1 47-15,0 2 20 0,1 1 26 0,-2 0-29 16,-1 1 49-16</inkml:trace>
  <inkml:trace contextRef="#ctx0" brushRef="#br0" timeOffset="66049.99">3925 13768 763 0,'1'0'327'0,"1"-1"-38"0,-2-1-45 0,3 2-35 16,-3 2 18-16,-3 1-66 0,3 0-2 0,-3 2-31 16,0-1-1-16,2 3-32 0,-6 8-46 15,2-5-21-15,1 1-25 0,-2 6-42 0,0-3-57 16,0 4 9-16,-1-1-191 0,-1 0-109 15,4-1 50-15,-2 4 10 0,3-7 27 0,-2 3-5 16,0 1 29-16</inkml:trace>
  <inkml:trace contextRef="#ctx0" brushRef="#br0" timeOffset="66423.97">3770 14381 212 0,'-8'16'329'0,"2"2"-43"0,-2-6-14 0,-1 3-24 16,3-2-29-16,-2 0-21 0,-1 1 37 0,3-5-55 16,1-2-4-16,-1 0-21 0,5-2 26 15,-3 1-8-15,0-3-10 0,-1 1-17 0,1-1 40 16,1-1-1-16,-2 0-22 0,1 0-14 16,0-1-5-16,-1 0-10 0,0 0 5 0,-2-1-22 15,0 0 3-15,7 0-4 0,-8 0 7 16,-2 0-26-16,-18-12 5 0,11 8-8 0,3-2-2 15,-4-1-15-15,4-2-17 0,-4 0 16 0,0 0-28 16,3-1 12-16,2 0-12 0,-2-3 2 16,2 4-7-16,0 0-2 0,3-1 8 0,0 1-18 15,1 5 0-15,2-2-5 0,2 1-13 0,1 2-24 16,0 0-27-16,1-1-56 0,-1 1 10 16,3 2-100-16,-1-1-33 0,0 1-60 15,2 1-36-15,0 0 33 0,0 0-261 0,0 0 64 16,-8 0 31-16,8 0 13 0,-12 12 83 0,6-10 2 15,2 2 26-15,-7 6 22 0,-2-2 15 16,2-3-46-16</inkml:trace>
  <inkml:trace contextRef="#ctx0" brushRef="#br0" timeOffset="66915.94">3105 14453 419 0,'-9'-7'343'0,"1"5"-31"15,2-1 6-15,2 2-73 0,3-2-1 0,-3 0-58 16,0 2-7-16,3-1-25 0,-4 1-3 0,5 1-27 16,-1 1-11-16,1-1-24 0,1 2 3 0,2 0-10 15,1 1 13-15,0 1-40 0,-1-1 7 16,12 8 25-16,0-4-44 0,-3 1 16 0,2 1-11 16,0-1-21-16,3-1-16 0,-3 2 25 0,1-3-11 15,-5 1 27-15,7 3-26 0,-4-3 3 16,1 2-8-16,0-6-20 0,-5 2 18 0,5 1 5 15,-5 0-26-15,0 0 11 0,6 5-20 16,-3-3 16-16,-5 1 30 0,2 2-21 0,-1 1-8 16,-3 2 8-16,-1 3-3 0,-1 2 5 0,-2 1-4 15,-1-11 40-15,0 11-38 0,0 4 3 16,-17 27 10-16,7-25-1 0,-3 7-5 0,-9 0 21 16,8 1-3-16,-7 1 7 0,-2 1-8 0,-1 2-5 15,-1-2 30-15,-3 0-18 0,4-3-4 0,-4 2-20 16,2-3-2-16,0-7-3 0,-1 1 24 15,2-2-2-15,1-2-6 0,-1-5-3 0,5-3-11 16,-3-1 14-16,1-6-18 0,2-1-12 16,4 1 4-16,0-2 8 0,5-4-14 0,4-1 32 15,-8-11-17-15,8 3-13 0,5-1 0 16,-5-5-4-16,2 2-9 0,5 0 2 0,0 0-95 0,-1 0-4 16,1 1-45-16,0-6-37 0,0-1-33 15,0 0 20-15,10-20-272 0,-7 20 32 0,0-1 30 16,1-2 30-16,1 3 34 0,2 0 28 15,-2 1 20-15,0-1 15 0,3 0 9 0</inkml:trace>
  <inkml:trace contextRef="#ctx0" brushRef="#br0" timeOffset="67258.92">2959 14694 494 0,'-5'1'302'15,"1"3"-63"-15,-8 10-17 0,-1-1-7 16,2 2-33-16,-3-1-31 0,4 4 4 0,-1 0-23 16,2 0-15-16,2 0-30 0,3-5-3 0,2-2-7 15,2 0-4-15,0-1-16 0,0-10-2 16,0 8-5-16,0-8-16 0,11 15 17 0,-5-10-18 16,-1-3 5-16,2-2-10 0,0 0-13 0,0 2 16 15,1-2-2-15,1 0 16 0,-1 1-4 16,-2-1-8-16,-6 0 30 0,7 0-8 0,0 0-32 15,-1 0 6-15,-6 0 10 0,8 0-13 0,-8 0-12 16,17 10 5-16,-16-3-7 0,-1 13 3 0,0-9-34 16,0 4-35-16,-11 23-9 0,0-12-57 15,4-4 10-15,-7 1-182 0,1 3-104 16,0 1 29-16,-2-1 24 0,1-2 20 0,0 0 47 16,-4 4 16-16,-2 2-81 0</inkml:trace>
  <inkml:trace contextRef="#ctx0" brushRef="#br0" timeOffset="67500.92">2201 16006 577 0,'0'0'413'15,"0"0"-55"-15,0-3-26 0,0 2-44 16,0-2 2-16,0 1-45 0,0 1-32 0,0-2 0 16,0 1-29-16,0 1-32 0,2-1-16 0,-2 0-68 15,0 0-102-15,0 2-110 0,0-2 11 0,-2 2 14 16,0 2-346-16,-2 0 22 0,-3 0 28 16,-13 5 64-16,-6-2 62 0,-9 2 8 0,-1 7 12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0T08:43:54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33015 1138 523 0,'0'0'209'16,"0"0"2"-16,0-14-24 0,0 14-41 0,0 0 9 15,0 0-32-15,0 0-12 0,0 0-29 0,0 0 24 16,0 0-21-16,0 0-9 0,0 0-16 16,0 0-1-16,0 0 12 0,-2 4-5 0,-4 8 11 15,1 4 0-15,-4 1 10 0,8-1-20 16,-8 2 14-16,5 0 9 0,-6-1-27 0,-3 0-6 16,3 1-1-16,4-5-5 0,-4 3 9 0,3-1 12 15,-5-1-40-15,5-1-6 0,4 0 7 16,-3 3-7-16,0-3-8 0,-1-3-1 15,4 0 2-15,-1-2-1 0,4-2-6 0,-2-2-2 16,2-4 13-16,0 0-24 0,0 0 0 0,0 8-29 16,0-8-4-16,0 0-14 0,0 0-16 0,-5 10-35 15,5-16-8-15,-4 2-5 0,4 6 10 0,2-8-116 16,-4-5-69-16,2 4-77 0,-1-2-1 16,1-1 64-16,-3-1 21 0,3 11-21 0</inkml:trace>
  <inkml:trace contextRef="#ctx0" brushRef="#br0" timeOffset="641.96">32823 1209 606 0,'0'-3'207'0,"4"0"-32"0,-8 2-13 16,6-5-11-16,-1 5-20 0,0 2-11 0,4 0 0 16,-3 3-30-16,3 1 9 0,5-1-1 15,0 3-11-15,0 0 0 0,11-1 4 0,-3 2-12 16,1-2-17-16,1 2 12 0,2-4-9 15,-1 1-7-15,2 0-4 0,-1-4 2 0,-3 2-17 16,0 0 5-16,4-1-6 0,-3 0-6 0,-11-2-5 16,3 0 3-16,3 0 12 0,-1 0-21 15,-2 0 2-15,0 0 5 0,-3 0 17 0,-2 0-5 16,-7 0-17-16,6 0 5 0,5-11 17 16,-12 8-24-16,1 3-3 0,1-2 0 0,-6-3 4 15,-9 1-10-15,1-2 2 0,-3-3 1 0,-3 4-10 16,-3 1 22-16,2 0-3 0,-7 1-15 15,4-1-10-15,-3-1 16 0,6 2 6 0,-1 0-19 16,5 0 6-16,-6 2 2 0,10 0-15 16,-2-1 6-16,8 2 16 0,-6 0-14 0,1 0-3 15,-1 0-11-15,2 0 17 0,0 0-13 0,-7 11 11 16,12-7 3-16,-1 1-9 0,2-4 15 16,4 2-16-16,1-3 9 0,-2-2-9 0,1 8 8 15,0-8 26-15,0 1-16 0,0-2-7 0,4-3-1 16,2 0 1-16,-1-2 10 0,3-5-28 15,0 3 4-15,0 0 25 0,2-1-9 0,-3 0-1 16,7-2-24-16,-3 5 21 0,-5-4 14 0,7 3-10 16,-6 1-26-16,1-2 7 0,-5 1 28 15,2 6-32-15,-4-3 7 0,4 4 0 0,-2-7 25 16,-2 9-17-16,-1 0-17 0,2 3 7 16,1-1 16-16,0 3-19 0,-2 2 12 0,0 4 6 15,2 1-16-15,-2 5 0 0,-1 4 17 0,0-13-2 16,0 5 2-16,0 5-4 0,0 1-19 15,0 1 11-15,0 1-8 0,0 1 6 0,-6-1 21 16,6 1 10-16,0 0-27 0,0-1 24 16,0-4-21-16,0 0 13 0,0-3-7 0,0 1 6 15,0-2-16-15,0-3 27 0,0 2-41 0,0-3-2 16,0 1-15-16,0-10-39 0,0 8-20 16,12 5-42-16,-3-13 11 0,-14-2-271 0,3 1-6 15,-1 0 22-15,-2-1 26 0,2-2 22 0,-3 0 24 16,-7 1 10-16,7-2 6 0</inkml:trace>
  <inkml:trace contextRef="#ctx0" brushRef="#br0" timeOffset="1283.92">32437 1021 397 0,'3'-4'237'0,"-3"1"-48"0,0 0-2 0,2 1-38 15,2-2-5-15,-3 3-19 0,2 0-3 16,-3-2-4-16,1 2-26 0,-1 0-12 0,3-1-28 16,-3 0 4-16,0 1 0 0,0 1-14 15,1-1 23-15,0 0-13 0,-1 1-11 0,0 1 9 16,0 0-5-16,2 0-1 0,-2 1-6 0,1 0 7 16,0 0 7-16,-1 3-26 0,3 1 20 0,-3 0-20 15,0 1 12-15,5 8 2 0,-4 1-9 0,2-4 4 16,-3-12 9-16,0 11-13 0,0 4-6 15,0 1-4-15,11 13 9 0,-10-18-7 0,2-3-6 16,-2 2 5-16,2-2 1 0,-2-1-6 16,7 13 9-16,-3-1-5 0,0-9-9 0,-1 2-13 15,1 0 9-15,-1-2 4 0,2-4-7 0,-2 0 8 16,-1 1 3-16,2-2 1 0,-3 0-18 16,-2-4-10-16,3 3 0 0,-3-4 2 0,0 0-26 15,0 0-17-15,0 0-26 0,-10 9-54 16,6-7 13-16,0-4-130 0,-1 2-152 0,-2 0 62 15,5 0-2-15,-2 0 5 0,-2 2 16 0,3-4 0 16</inkml:trace>
  <inkml:trace contextRef="#ctx0" brushRef="#br0" timeOffset="2196.86">32312 1018 471 0,'-1'-5'245'0,"-1"1"-49"16,2 0 0-16,-1 2-28 0,1-3-19 16,-1 1-2-16,1 2-17 0,0-1-12 0,-3 1 5 15,3 0-19-15,0 1-16 0,0-1-15 16,0 0 6-16,-1 2-18 0,1 0 12 0,1 1 0 16,-1 0 0-16,4 2-19 0,-3 3 17 0,2-3-19 15,-2 5 10-15,9 8-22 0,-7-3-13 16,3 1 11-16,3 3 0 0,-2-2-11 15,3 0 3-15,-6 1-16 0,1-4 15 0,-4 0 5 16,6 4-29-16,-6-4 16 0,2-2-3 0,-3-2 8 16,1 2-7-16,-1-10-12 0,0 7 2 0,0 0-1 15,0 0 20-15,-13 14-17 0,8-9 10 16,-7 1 22-16,1-2-13 0,-2 1 10 0,-5-1-14 16,0-3-8-16,0 2 34 0,2-3-20 15,-2 2-12-15,-1-4-1 0,2 2 26 0,-2-4 5 16,0 0-38-16,2 1 23 0,3-2-17 0,-5-2-21 15,2 2 17-15,2-1-4 0,-3 1-2 0,10-2 36 16,-1 0-31-16,-1 0-1 0,1 0 24 0,1 0-4 16,1 0-14-16,-5-11-11 0,7 8 7 15,0-1-12-15,-4-6 22 0,3 2-9 0,2-3 9 16,1 2-8-16,2-1 21 0,0 2-22 16,1-2-5-16,0-1 5 0,0-4-3 0,14-17 6 15,-7 15-10-15,0 3 19 0,3 1-35 0,2 0 8 16,-1 0-7-16,3 4 4 0,-2-2 32 15,2 4-42-15,0 2 37 0,-4 1-30 0,-1 2-1 16,2 0 24-16,-4 2-13 0,-7 0 1 16,8 0-18-16,-2 0 3 0,-6 0-3 0,9 0 5 15,14 15 12-15,-14-10-23 0,-3 3 27 0,-1-1-9 16,-3 0 20-16,-1-1-21 0,0 2 4 16,-1-3-2-16,0-5 14 0,0 13-22 0,-15 15-8 15,5-15 11-15,-3 2-1 0,0-4-3 0,-5 0-9 16,0-2 24-16,3 0 17 0,-4 0-32 15,1-3 8-15,-1 1-21 0,0-3 29 0,3 1 14 16,0 0-31-16,-1-1 32 0,4-2-19 0,4-1-25 16,1 0 35-16,2 1 4 0,6-2-11 15,0 0 4-15,-10 0 16 0,4 0-7 0,6 0-7 16,-9 0-7-16,-5-13 22 0,3 4-4 16,4 1-1-16,-1-4-21 0,-2-1-4 0,2-2 16 15,2-1-13-15,-1-1-10 0,0 0-7 0,3-1-30 16,0-3-11-16,1 1-22 0,-2-2-34 15,4 0-31-15,1 6-27 0,0 6 15 0,0-6-121 16,0 1-81-16,0 0 27 0,14-21-112 0,-11 18 29 16,5 3 80-16,0-3 19 0,0 4 15 15,2 1-2-15</inkml:trace>
  <inkml:trace contextRef="#ctx0" brushRef="#br0" timeOffset="2370.85">31916 828 272 0,'2'-6'296'0,"6"1"-41"16,-6-1-36-16,2 3 1 0,-1-1-26 15,-2 3-10-15,2-2-33 0,-1 2-12 0,1-1-12 16,-2 2 11-16,2 3-27 0,-1 0-5 0,2 0-16 16,5 8 15-16,0 0-20 0,-3 3-15 15,2 1-16-15,-2-1-9 0,-2 1-23 0,4 0-32 16,0 1-49-16,0 2 7 0,0-3-143 16,-3 0-123-16,2 1-42 0,-2 1 23 0,-3-8-43 15,1 1 22-15,-3-10 6 0</inkml:trace>
  <inkml:trace contextRef="#ctx0" brushRef="#br0" timeOffset="2981.81">31638 1308 214 0,'-9'0'319'0,"3"0"-76"0,-2-1-9 16,1 1-26-16,1-2-23 0,1 0 4 15,1-2-24-15,1 1-25 0,-1-1-6 0,-1 0-4 16,2-1-6-16,1-1-17 0,-4-8-23 0,5 3 7 16,0-2-29-16,1 13 18 0,0-8-36 15,0-4 0-15,16-11 8 0,-9 15-25 0,-2 1 7 16,3-4 3-16,2 5-19 0,-2 3 4 0,-2 2-4 16,2 0 1-16,-4-1 13 0,2 2-17 15,-6 0 5-15,0 0 5 0,7 0-13 0,-7 0-5 16,8 0 18-16,5 14-7 0,-9-8-23 0,-3-1 11 15,2 1-4-15,-3-1 13 0,-2 3-17 16,2 0 0-16,-15 17 8 0,7-13 3 0,-2 1 7 16,-3 1-25-16,1-2 14 0,-2-1 16 0,1-2-16 15,-2 0-1-15,0-2-1 0,5-1-4 0,-5-1 21 16,1 1-6-16,4-2-1 0,2-1-2 16,0-3 9-16,2 2-12 0,6-2-8 15,0 0 14-15,-8 0 11 0,8 0-30 0,-6 0 7 16,6 0-3-16,-16-12 3 0,14 7-3 0,-3-8 3 15,0 2 3-15,-1 1 4 0,3 0 4 16,-4-5-14-16,1 0-4 0,-4-2 0 0,1 5 10 16,0-2-8-16,-4-2 9 0,0 1 11 0,-1 4-25 15,-1 0 20-15,-3-3 9 0,1 3-28 16,1 4 4-16,-6 3 4 0,13 4 0 0,-5 0 9 16,-4 0-12-16,2 0 12 0,-16 11-2 15,17-3 19-15,1 0-6 0,4 0-16 0,-2 0 0 16,3 3 3-16,2-1-8 0,6-3 14 0,1 0 4 15,0 1 15-15,0-8 7 0,0 0-14 16,17 24-25-16,-2-15 9 0,4-2-20 0,-2 2-12 16,2-7-6-16,1-2-20 0,-10 0-54 15,8 0-50-15,3 0 13 0,27-15-171 0,-25 7-110 16,-1 1 24-16,-3-3 24 0,1-1 13 16,1-3 50-16,-4 2-2 0,0-4 47 0</inkml:trace>
  <inkml:trace contextRef="#ctx0" brushRef="#br0" timeOffset="3172.8">31563 943 374 0,'-3'-3'301'0,"1"1"-27"0,-1 0-38 16,-1 1-10-16,1 1-20 0,-3-1-21 15,0 1-20-15,-1 1-34 0,-13 0 5 0,10-1-19 16,-8 0-53-16,-20 9-44 0,12-7-61 15,-1 4 5-15,-3-2-197 0,1-3-149 16,0 4 24-16,0-4 24 0,2 0 33 0,2 2 7 16</inkml:trace>
  <inkml:trace contextRef="#ctx0" brushRef="#br0" timeOffset="3421.79">30981 935 317 0,'-3'0'296'0,"0"-1"-64"0,0 1-25 0,0 1 10 15,-1 2-11-15,1-1 0 0,0 3-40 16,3-1-21-16,-1 1 0 0,1 4-25 0,0-2 3 16,0 3-38-16,0-1-4 0,0 6-9 0,14 23 6 15,-10-18-4-15,1-1-31 0,1-3-34 16,-2-3-26-16,3 1-50 0,-1 2 7 0,-3-7-184 15,0 1-139-15,-3-3 39 0,4-2-18 16,-4-5 57-16,0 0-4 0,0 0 14 0</inkml:trace>
  <inkml:trace contextRef="#ctx0" brushRef="#br0" timeOffset="4272.25">30658 975 554 0,'-3'-4'273'0,"2"1"-29"16,0 2-41-16,-1 1-13 0,1 0 0 0,0 1-34 16,-1 2-2-16,2 2 4 0,-2 1-14 15,2 3-17-15,0-1-15 0,0 15-3 0,0-12 18 16,0 6-17-16,0 1-11 0,0 3 9 15,13 27-7-15,-10-26-15 0,2-3-22 0,5 5 23 16,-3-7-25-16,5-1 7 0,-2 2-16 0,0-4 11 16,3 0-9-16,-5-6-35 0,4 0 14 15,2 2 17-15,-3-4-22 0,-1-2 20 0,-3 0-29 16,3-2 18-16,-5 0-24 0,1-2-9 0,0 2 2 16,-1-2 9-16,-1 0-9 0,-4 0 6 15,0 0-12-15,8 0 8 0,-8 0 10 0,7 0-24 16,-7 0 4-16,16-13 1 0,-13 12 11 0,-2-2-10 15,0 1-11-15,0 1 2 0,-3 0 7 0,-1-2-4 16,-1 3-5-16,1 0 16 0,-6 0-26 16,0 0 14-16,-12-1 2 0,10 1-11 15,-5 0 5-15,-4 0 13 0,0 0 11 0,0 0-15 16,-20 12 12-16,23-10-9 0,2-1-2 0,2-1 0 16,2 0-1-16,11 0 28 0,-10 0-8 15,4 0 9-15,6 0-3 0,-8 0-1 0,8 0 15 16,-18-11-3-16,14 7-3 0,2-1-5 15,-1 2-1-15,2-2-5 0,-2-1 13 0,3 0-4 16,0-1-4-16,0 2-15 0,0-3 21 0,0 3-21 16,0-1-5-16,0 1-1 0,0 2-4 15,0 3-1-15,0 0 10 0,0 0 12 0,0 0-21 16,-10-10-1-16,5 10 2 0,-1 2 1 0,-1 0 18 16,-5 5-16-16,-2-2-2 0,3 1 0 15,4 1 1-15,-7 2-17 0,-2-2 1 0,3-1 15 16,-2 1-1-16,0 1 0 0,4-5 6 0,0 1-4 15,3-2-10-15,1 1 25 0,1-2-8 0,-2 0 1 16,3 1-2-16,1-2 0 0,-1 2-11 16,-1-1 18-16,2-1-21 0,4 0 5 15,0 0 9-15,-8 0-10 0,1 0 11 0,7 0-6 16,-23-18-2-16,10 9-3 0,-2 0 8 0,4-1-11 16,-1 2-2-16,-3-3 2 0,3 1-14 0,-2 0 11 15,-2-1-5-15,4-2 12 0,-1 1 1 16,2-1 7-16,-1-2-2 0,2 1-7 0,0 1 1 15,-2-2-1-15,5-1 0 0,-1 2-2 16,3-4 4-16,2 0-12 0,1 2-1 0,2 9 3 16,0-2 9-16,0-4 1 0,16-16 3 0,-9 15 2 15,4 0 3-15,5 3-15 0,1 2-3 16,4 0-1-16,1 5-43 0,3-3-50 0,-1 3-43 16,6 0-58-16,-4 2-34 0,0 1 21 15,-12 1-252-15,3 0 28 0,26 13 17 0,-17-5 29 16,-4 0-6-16,-2 5 27 0,-2-1 16 0,-1 1 9 15</inkml:trace>
  <inkml:trace contextRef="#ctx0" brushRef="#br0" timeOffset="4463.24">30470 1390 813 0,'-11'10'291'16,"1"0"-17"-16,-6 0-27 0,1-2-50 0,-2 0-1 15,2 1-35-15,-2-3-28 0,1 2 10 16,0-1-28-16,-2-4-36 0,1 2-47 0,-2-2-53 16,2 0-26-16,-3-2-55 0,12-1 10 0,-1 0-263 15,-3 0-16-15,-18-14 20 0,17 6 22 16,-1 0 15-16,4-5 21 0</inkml:trace>
  <inkml:trace contextRef="#ctx0" brushRef="#br0" timeOffset="4840.21">30192 1273 467 0,'3'-2'269'0,"-2"1"-35"0,-1-1-4 16,0 2-18-16,0 0-14 0,-4 3-7 0,0-1 3 16,1 0-19-16,-10 4-24 0,1-1-19 0,-3 1 39 15,-2 1-18-15,1-3-32 0,-1 1-20 16,0 0 8-16,0 1-17 0,0 0 32 15,3-4-42-15,-2 2 7 0,2 0 10 0,4-1-10 16,-1-2 10-16,4-1-9 0,0 0-4 0,7 0 12 16,0 0 8-16,-8 0-1 0,-1 0-6 0,9 0-9 15,-6 0 4-15,-7-14-13 0,10 10 2 16,-7-7 1-16,1-2 0 0,3 0-13 0,2-3-25 16,-1 1 14-16,0-1-4 0,1-4-9 0,1 6-19 15,-2-4 8-15,4 0-9 0,-2 2 0 16,1 4-22-16,-1 5-1 0,1-3-12 0,2 10-36 15,0-7-21-15,0 7 8 0,0-7-105 0,0 7-41 16,0-8-14-16,0 8-40 0,-12-12 24 16,8 9-178-16,2 0-79 0,-2 2 62 0,1-1 31 15,-1 1 26-15,2 0 14 0,-3 1 22 16,1-2 21-16,2 1 13 0,-2 4 1 0</inkml:trace>
  <inkml:trace contextRef="#ctx0" brushRef="#br0" timeOffset="5466.18">29711 1189 500 0,'-1'4'263'15,"-3"2"-43"-15,4-1-5 0,-5 1-23 0,4-2-2 16,0 3-12-16,-2-1-33 0,3 1 0 16,-2-2 11-16,-5 9-27 0,2-2 7 0,1-4-24 15,-2-2-4-15,0 9 15 0,-1-6-18 16,3-2-5-16,-1-3 3 0,1 1-23 0,-2-3 7 15,3 0-12-15,0 0 20 0,0 0-6 0,-1-2-19 16,4 0-25-16,0 0 28 0,0 0-5 16,-6 0-46-16,6 0 4 0,-7 0 22 0,7 0-47 15,0 0 9-15,-15-13 2 0,14 9 15 0,-2 1-16 16,2-1-4-16,-2 2 2 0,2-2-14 0,0 1 20 16,-2-1 1-16,2 3-12 0,0-2-16 15,-1 2 4-15,-1 1 5 0,3 0 4 0,0 0 27 16,0 0-32-16,-7 0 7 0,7 0-5 15,-18 11-6-15,12-8 4 0,0 0 36 0,-7 3-35 16,-3 0 21-16,7-1-10 0,0-1-8 0,-1-2 5 16,4 1 1-16,-1-1-10 0,1 0 7 0,2 0 15 15,0-1 12-15,-2-1-26 0,2 0 17 16,4 0-12-16,0 0 6 0,-8 0 12 16,8 0-26-16,-7 0 12 0,7 0-28 0,-19-12 29 15,15 8-12-15,-11-7-2 0,2 4-1 0,0 0 1 16,-2-2 2-16,-1-1 3 0,-2 1 2 0,2-1 0 15,-5-2 12-15,2 2-23 0,1-4 0 16,-4 3 1-16,-1-2 13 0,4 2-16 0,-4-1 4 16,-1 2 4-16,4 0 3 15,-4 0-9-15,9 4 27 0,1-3-11 0,4 3-3 0,-3 1 1 16,4-1 33-16,4 5 26 0,0-5-19 0,5 1-7 16,0 5-7-16,0-8-15 0,14-16 11 15,0 7 8-15,6-1-12 0,3 0-18 16,1-2 18-16,5 2-14 0,3 0-3 0,5 0-3 15,-3 0-7-15,2 2-1 0,1-1-90 0,0 4-28 16,-2 1-51-16,1 1-46 0,-6 4 20 0,2 0-176 16,-9 2-123-16,-1 1 49 0,-3 1 34 15,-6 3 43-15,-13 0 13 0,9 0 58 0,-1 0 15 16,-8 0 14-16</inkml:trace>
  <inkml:trace contextRef="#ctx0" brushRef="#br0" timeOffset="5678.19">29650 883 649 0,'3'3'321'0,"1"0"-51"16,1 0-14-16,-1-2-27 0,-1 0-33 0,4 3-17 16,-2-3-20-16,10 4-26 0,-3 1 10 15,-5-4-24-15,1 3 2 0,-3-2-38 0,3 1-39 16,-4-1-31-16,1 1-47 0,-3 0-35 15,0 1-17-15,7 8 9 0,-6-3-176 0,-1 1-97 16,-2-3-17-16,0 4 23 0,-11 14 22 0,5-10 16 16,-4 3 2-16</inkml:trace>
  <inkml:trace contextRef="#ctx0" brushRef="#br0" timeOffset="5877.15">29526 1427 510 0,'-11'9'254'0,"0"1"-21"16,2-4-19-16,-1 0-33 0,0 3-19 15,-3 0-9-15,-1-3-21 0,0-3-11 0,0 4-15 16,-1-3-18-16,1-1-15 0,2 0-50 0,-7 1-23 16,2-3-55-16,3-1 7 0,-4 3-270 0,7-3-13 15,-1 0 24-15,-2 0-58 0,-1 0 6 16</inkml:trace>
  <inkml:trace contextRef="#ctx0" brushRef="#br0" timeOffset="6684.11">29251 1312 249 0,'3'1'302'0,"-2"0"-45"0,-1 2-22 0,0-1-19 15,-4-2-9-15,2 2-22 0,-2 2-9 0,-1-1-10 16,-8 4 0-16,4 0-23 0,-1-1 18 16,-3 4-31-16,1-7 3 0,-4 2-4 15,3 3-19-15,-3-1-6 0,4-3-24 0,-5 0-5 16,7-1 14-16,-4-1-33 0,3-1-2 0,-11 2-15 16,9-2 0-16,4 0-4 0,9-1-5 0,-10 0 13 15,1 0 19-15,1 0-32 0,8 0 18 16,-9 0-22-16,9 0 11 0,-6 0-12 0,6 0 15 15,-9 0 19-15,0-13-43 0,8 10 9 16,-2 0 9-16,3 1-3 0,-2-1 30 0,-1-1-12 16,2 2-4-16,1-1 8 0,0 1-18 0,-1 0 9 15,-1-1-21-15,1 1 4 0,1-2-1 16,0 3-3-16,-4 1-1 0,3-3-13 0,2 2 2 16,-1 0-1-16,0 1 15 0,0 0 16 0,0 0-29 15,0 0-12-15,0 0 16 0,0 0-5 16,0 0-4-16,0 0-7 0,0 0 18 0,0 0-6 15,0 0 1-15,0 0-13 0,-5-13 8 0,5 13-5 16,0 0-8-16,0 0 15 0,-1 0-17 16,1 0 8-16,-2 0-15 0,2 0 22 0,-1 1-6 15,0 2 10-15,-2 0-17 0,2 2 6 16,-4-3-1-16,2 1-1 0,-2-1-9 0,-1 2 23 16,-6 3 11-16,1-2-38 0,-1 3 22 15,3-2 0-15,-2-2-2 0,4-2-8 0,1 3 5 16,1-2 0-16,1-2 1 0,-1 0 0 0,3 1-1 15,-2 1-11-15,0-3 25 0,0 0-10 16,4 0-3-16,0 0-22 0,0 0 9 0,0 0 7 16,-8 0 4-16,-2-15 3 0,9 12-16 0,-3-3 15 15,1-1-5-15,-3-8-10 0,0 1 7 0,-2-1 5 16,3 5 8-16,-3-4-1 0,3 3 0 16,0 2-1-16,-3 2 8 0,2 2-37 0,-7-3 6 15,-2 1 20-15,-1 1 0 0,0 2-1 0,0 4-5 16,5 0-17-16,-3 0 3 0,-3 0 19 15,2 0-19-15,-2 0 16 0,-13 14 5 0,17-10-5 16,-1 2-6-16,5-1-7 0,2 1 6 16,2-2 12-16,1-2-11 0,2 4 3 0,2-1 7 15,0-5 19-15,0 0-3 0,0 0-1 0,10 16-19 16,3-8 2-16,2 2-11 0,1-6 13 0,3-1-22 16,1 0 1-16,1-1-15 0,3-2-8 15,-14 0-58-15,7 0-30 0,4 0-31 0,26-15-68 16,-23 8 22-16,1-1-283 0,-5 1 37 15,1 2 32-15,0-3 30 0,-4 3 24 0,-1 3 21 16,-6 1 23-16,-10 1 12 0,8 0 4 0</inkml:trace>
  <inkml:trace contextRef="#ctx0" brushRef="#br0" timeOffset="6923.09">28754 1691 539 0,'-1'4'420'0,"-1"-1"-67"15,1 0-34-15,-3-1-42 0,2 1-3 0,-2 0-60 16,0 0-43-16,-1 0-20 0,-2-1-16 0,-8 4 14 16,2-2-15-16,-3 2-26 0,-1-4-22 0,2 4-5 15,1-1-33-15,2-3-42 0,1 1-36 16,2-2-44-16,-3 1-32 0,6-1 9 0,6-1-172 15,-8 0-136-15,8 0 8 0,-8 0 26 16,1 0 23-16,7 0 56 0,-8 0 13 0,8 0-73 16</inkml:trace>
  <inkml:trace contextRef="#ctx0" brushRef="#br0" timeOffset="9229.95">28163 1018 412 0,'0'0'222'0,"0"0"-18"0,0 0-16 0,0 0-32 15,0 0 10-15,0 0-9 0,0 0-6 0,0 0-8 16,0 0-15-16,0 0-4 0,0 14-14 16,-11 3-28-16,4-17 17 0,-9 2-13 0,2 0-21 15,3 1 22-15,0-3-22 0,-7 1-15 0,7-1 19 16,0 0 8-16,-3 0-21 0,3 0-3 15,-15-11-7-15,17 7 12 0,3 1 0 0,-1-1-28 16,1 0 11-16,4 1 7 0,-1-1-22 16,2 0 14-16,1 0 8 0,2-2-9 0,1 0-2 15,8-4-33-15,2 1 6 0,4 2-8 16,-1 0 1-16,-4 3 11 0,-2 2-6 0,7-6-8 16,-6 5 3-16,1 2-1 0,-6 1 2 0,-6 0 14 15,8 0 4-15,-2 0 1 0,-6 0-23 0,8 0-5 16,-8 0 3-16,8 0-4 0,3 14 7 15,-9-11 19-15,0 1-1 0,0 0 1 0,-2 0-16 16,2 1 3-16,-4 2-9 0,1 1 36 16,0-3-22-16,-8 6-12 0,-1 2 32 0,1-2-4 15,3-2 10-15,-7 0-43 0,2 2 22 0,0-1 18 16,-6 0-19-16,8-4 2 0,-3 3 8 16,-4-2 4-16,2 1-8 0,4-4-8 0,2-1 9 15,-2 1-17-15,4-1 13 0,2 1-11 0,-3-3 11 16,2 2-20-16,4-1 7 0,-4-2 23 15,2 1-15-15,1 1-12 0,0-1 2 0,1 0 2 16,0-1-6-16,1 0 14 0,2 0-14 16,0 1 9-16,3 1-16 0,0 0 22 0,1-1-17 15,10 6-4-15,0-2 14 0,3 1-16 0,-6-1-15 16,4 2 18-16,-4 0 6 0,-1 1 23 16,2 3-33-16,-6-4-2 0,1-2 22 0,-1 1 10 15,-2-1-27-15,-1 1 3 0,-1-1-6 0,-1 1 13 16,-1-2-4-16,1 1-23 0,-3 1 22 15,0 0-11-15,0-6-8 0,0 0 53 0,-14 28-54 16,2-16 18-16,-6 0 8 0,-2-2-9 0,-1 2 3 16,-4-5 7-16,-3 0 6 0,0 1-16 15,1-3 29-15,-1-1-1 0,1 0-40 0,-1-1 27 16,3-3 24-16,1 3-26 0,1-3 0 16,13 0-1-16,-7 0 14 0,0 0-22 0,-16-11-3 15,17 6 18-15,1-4-2 0,7 4-13 0,0-1 26 16,2 1-19-16,0-3 0 0,3 1-2 0,0 3 20 15,3-1-47-15,-1-1 19 0,1 6 5 16,0 0 11-16,0-9 3 0,13-3-32 0,-4 2 12 16,1 3-21-16,3-1 44 0,-1 0-39 15,0 4 16-15,-3 2 24 0,-1 0-10 0,2 0-21 16,-4 2-5-16,0-1 35 0,-6 1-25 0,0 0 16 16,8 0-33-16,4 0 8 0,6 15-5 15,-11-9 11-15,-2 0 4 0,-3 0 5 0,0-1 0 16,1 0 4-16,-3-1-6 0,-3 3-8 15,3-7 1-15,-11 21 6 0,-3-9 28 0,0 1-49 16,1-2 24-16,-8 2 2 0,1-5-6 16,-4-2 22-16,-1 3-15 0,0-2-30 0,1-1 21 15,-1-4-1-15,0 2 1 0,2 1 33 16,0-4-27-16,1-1-6 0,0 0 10 0,0 0-2 16,15 0 1-16,-5 0-3 0,-2 0 22 0,-11-15-39 15,16 11 20-15,0-1 16 0,5 0-23 16,-2-1 17-16,2 1-13 0,-2 0 3 0,4 0-6 15,2 0-6-15,0 5-2 0,0 0-7 0,0-9-12 16,18-9 42-16,-5 8-8 0,-1 5 1 16,5-1-42-16,-4 5 21 0,-1 0 0 15,0 1 4-15,-12 0 4 0,14 0 8 0,-1 0-11 16,15 16 20-16,-16-9-25 0,-1 4 2 0,-3-1-14 16,-4-1 36-16,-3 3-6 0,0-1-12 15,-1-3-12-15,0 6 22 0,-14 20-12 0,6-15 13 16,-3-4-4-16,-1 4-3 0,-3 0 19 15,1 0-9-15,-3-2 31 0,1-3-16 0,-1 1-24 16,-5-3 1-16,10 1 0 0,-1-9-43 0,-3 1-40 16,16-5-30-16,-11 0-53 0,1 0 16 0,-4-13-167 15,3 1-90-15,3 3 30 0,2-6 27 16,3 4 20-16,-1 0-6 0,1-7 21 0,0-1 13 16,3-1 2-16</inkml:trace>
  <inkml:trace contextRef="#ctx0" brushRef="#br0" timeOffset="9433.94">27437 1099 631 0,'3'0'347'0,"-2"-2"-66"0,0 2-11 16,1 0-9-16,-1 0-60 0,0 0-3 0,2-1-11 15,-2 1-52-15,2 0-10 0,-1 1-29 0,2 2-25 16,-2 0-43-16,0-2-40 0,0 4-44 15,-1-1 2-15,-1 2-39 0,2-1 8 0,-2 0-100 16,-2 3-104-16,1-2-78 0,1 4 27 0,-14 16 16 16,4-6 6-16,-3-2 5 0</inkml:trace>
  <inkml:trace contextRef="#ctx0" brushRef="#br0" timeOffset="10124.9">26908 1611 461 0,'-4'-2'419'0,"-1"-1"-54"0,2 2-14 15,1-4-69-15,1 4-31 0,-3-4-29 0,2 0 20 16,0 0-27-16,0-2-25 0,0 0-17 16,-1-10-1-16,1 4-37 0,-2-7 21 0,0 2-19 15,3-2-18-15,1 4-11 0,0 6-15 0,0-4 15 16,0-3-21-16,0 1 1 0,14-21-8 15,-8 19-12-15,0 5-1 0,1-4-13 0,3 1-6 16,1 4-18-16,1-1 6 0,-3-2-2 0,4 6 1 16,1 0-9-16,2 2 5 0,-3 1-7 0,3 1 4 15,-3 1-18-15,-13 4 8 0,10 0-1 16,0 0-1-16,0 0-18 0,2 0 17 0,13 16-19 16,-16-8 10-16,2 1-12 0,-4 0-6 15,-3 0 20-15,-1-2-5 0,-2 2-12 0,-1-9-12 16,0 11 25-16,-14 17 7 0,2-14-24 0,3 1 10 15,-3 0 6-15,-2-1 0 0,-2-1 2 0,1-4-4 16,-2 2-17-16,-1-2 16 0,1-1 9 16,0-2-22-16,0-1 32 0,6 0-9 15,-1-3-5-15,3 0 7 0,0-2-5 0,2 0-6 16,7 0 5-16,-7 0 6 0,7 0-18 0,-9 0 6 16,-12-16-3-16,13 10 2 0,2-2 3 15,-2-4-2-15,2 2-1 0,2 0-18 0,1 0 16 16,-2-4-8-16,2-2 10 0,-2 1-4 0,1-5-1 15,-4 2 16-15,1 0-15 0,-2 0 1 16,-1 2 10-16,-2 0 2 0,1 1-7 0,-4 4-20 16,0 0 15-16,-2 2 13 0,-3 5-12 0,1 0 5 15,-2 3-16-15,1-1 6 0,10 2 10 0,-5 0-4 16,-24 13-10-16,20-6-1 0,-4 3 12 16,8-1 8-16,-6 1-22 0,9 1 16 15,0 0 5-15,3 1-9 0,0 1-6 0,3-1 14 16,1-1 9-16,4-4-12 0,1 4-8 0,0-11 25 15,0 6-9-15,17 14-7 0,-5-11 5 0,2 3-4 16,3-7 0-16,-1 1-5 0,2-4-47 0,-6-2 24 16,4 0 3-16,5 0-81 0,0 0-35 15,22-12-64-15,-22 4-61 0,0-2 23 16,-2-1-269-16,1-2 37 0,-4 0 35 0,2-2 35 16,-6-3 51-16,-4 0 22 0,2-4 24 0,-5-2 2 15,-1 2 29-15</inkml:trace>
  <inkml:trace contextRef="#ctx0" brushRef="#br0" timeOffset="10370.89">26832 818 992 0,'0'-6'333'0,"2"2"-60"15,-2 0-12-15,2 1-28 0,-2 1-21 16,0-1-24-16,3 4-15 0,0-1-15 0,-1 2-13 15,0 2 6-15,1 3-26 0,5 7-22 0,-1 2 6 16,1 1-11-16,-2 4-9 0,3-1-24 0,-2 2-20 16,3-4 0-16,-4 2-10 0,7 0-37 15,-8-2-36-15,3-1-34 0,-4-5-48 0,-2-2-33 16,5 5 15-16,-6-5-224 0,3-4 27 16,-2-3 27-16,-2 2-80 0,2-2 25 0,0-1-5 15,-2 0 17-15,0-2 7 0</inkml:trace>
  <inkml:trace contextRef="#ctx0" brushRef="#br0" timeOffset="10554.87">27017 904 259 0,'1'-4'426'16,"1"0"-75"-16,-2 1-45 0,3 0-7 16,1 1-33-16,1 0-36 0,-3 1-15 0,2-1-20 15,0 2-29-15,-1-1-12 0,1 1-13 0,-1 0-36 16,4 0-29-16,-4 1-55 0,1 1-37 0,-1 1-79 15,-3-3 9-15,4 5-353 0,-6 0 30 16,1-2 35-16,-1 0 11 0,-2 0 27 0,0-1 14 16,-10 6 35-16</inkml:trace>
  <inkml:trace contextRef="#ctx0" brushRef="#br0" timeOffset="12297.77">26077 947 509 0,'0'0'288'0,"0"0"-29"0,0 0-27 0,0 0-12 16,0 0-18-16,-3-27-20 0,3 23-16 15,0 0 5-15,0 2-25 0,-1-2-27 0,1 1-8 16,-1 0 2-16,-2 2 2 0,3-2-15 0,0 1-36 15,0 1-12-15,3 1 2 0,-3 0-1 0,0 1 2 16,1 1-6-16,0 1 7 0,2 1-2 16,1 0-31-16,5 11 1 0,1 1 18 15,1-1 0-15,0 0-9 0,1 3-5 0,-5 0-12 16,4-4 8-16,-6 3 17 0,7-1-29 0,-5 0-18 16,-1-2 31-16,0 2 6 0,0-3-31 0,-4-3-13 15,-1 1 21-15,0-3-6 0,-1-8 9 16,0 7 16-16,0 0 2 0,-12 17-28 15,4-12-2-15,-1 0 10 0,-4-3 11 0,3 1-23 16,1-3-13-16,-4 1 21 0,4-5-11 0,0 0 42 16,2-1-29-16,0-2 3 0,2 0 11 0,5 0 22 15,0 0-20-15,-8 0-8 0,-11-15-4 16,10 11 26-16,-1-8-4 0,0 1-4 0,1-1-2 16,0-2-4-16,0 0-7 0,1-2 13 15,2 0-5-15,-3 1-3 0,1-2-2 0,3 1 34 16,0-1-5-16,-1 2-11 0,2 1 9 0,-1 0 2 15,-3-3-6-15,5 6-1 0,0 2-9 0,0 1 2 16,2 2 5-16,-2 1-12 0,2 0 5 0,1 1-32 16,-1 0 27-16,-2 1-12 0,3 1-17 15,-1 0 10-15,1 0-13 0,-2 2 14 16,2 0 15-16,0 0-2 0,0 0-5 0,-1 13-8 16,1-7 10-16,1 0-18 0,7 11 13 0,-4 0-15 15,2-2 4-15,2 1-3 0,1 1-10 16,-1 0 14-16,2 0-6 0,-4 1 2 15,1-3 6-15,-1-3 10 0,-1 1-18 0,-1 2 21 16,-1-2-20-16,1-2 5 0,-2-3-16 0,-2 2 12 16,0-10 3-16,0 13 10 0,-13 14-15 0,6-13 2 15,-3 1-5-15,-3 1 16 0,0-5-8 16,-4 1-12-16,-1-2 3 0,0 0 13 0,1-2 5 16,-1 0-25-16,0 2 18 0,1-5 5 15,-1 0 1-15,0-3-10 0,-1 2-2 0,5-4 7 16,14 0-6-16,-13 0 7 0,-17-11-6 15,14 6 9-15,2-3-8 0,0-1-3 0,0 0 14 16,5-1-6-16,-1-2-9 0,1-1-2 16,4 4 11-16,1-3 1 0,3 4-12 0,1 0-15 15,0 8-3-15,0-7 19 0,0-2 6 0,0 9-25 16,0-8 19-16,15-13-2 0,-5 8 2 16,-1 5-4-16,-1 3 15 0,1-1-40 0,-2 3 37 15,1 2-3-15,-1 1-7 0,0 0-8 16,-7 0 4-16,0 0 4 0,9 0-9 0,14 14 7 15,-11-6 6-15,-5-1 1 0,-1 0-8 0,0-2-12 16,-4 3 12-16,2-3 11 0,-4 2-1 16,1 0 10-16,-1-7-15 0,0 0 0 0,-11 29 9 15,0-14 8-15,-2-2-10 0,-8 0-3 0,6-4 8 16,-6 6-14-16,1-4 7 0,-5-2-3 16,0-2 2-16,2 2 17 0,-5-3-12 15,1-3-8-15,3 3 4 0,0-6 11 0,12 0-7 16,-3 0-17-16,-4 0-2 0,-16-13 22 15,16 5-1-15,6 0-19 0,-1-1 23 0,5 2-3 16,1 0-15-16,1-4 2 0,-1 1-6 0,4 3 10 16,3-1-4-16,-2 1 4 0,3 3-4 15,0-1 10-15,0 5-14 0,0 0 2 0,0 0 10 16,0-9-3-16,12-2 1 0,-7 9 0 16,1 0-19-16,2 0 23 0,-4 2-9 0,14 4-8 15,-13-4 1-15,23 9 11 0,-13-2-7 0,-2-1 10 16,3 1-12-16,0 2-1 0,-2 0-12 15,0 3 17-15,-2-2 11 0,-2 1 6 0,-1 2-13 16,-4-2-2-16,0-2-2 0,-4 1-14 16,2-2 31-16,-3-8-6 0,0 11 1 0,-17 20-7 15,6-16-6-15,-2 0 19 0,-3 1-10 0,-3-2-17 16,0-1-15-16,-2 3 27 0,-2-4-26 16,1 2 4-16,-2-4-75 0,-3-3-14 0,5-2-26 15,-2-3-33-15,-1-2-62 0,14 0 22 16,-4 0-274-16,-20-13 19 0,17 9 46 0,5-4 28 15,3-6 25-15,6-3 16 0,2 4 18 16,-3-9 11-16,5 13 23 0</inkml:trace>
  <inkml:trace contextRef="#ctx0" brushRef="#br0" timeOffset="12490.75">25440 1017 262 0,'0'-3'330'16,"-1"3"-60"-16,0 0-30 0,-2 0-23 16,-1 2-25-16,-1-2-23 0,-3 1-28 0,3 0-7 15,0 2-38-15,-3-2-36 0,-12 4-14 0,2-1-59 16,-1-2-47-16,0 4 5 0,1-5-167 0,0 4-130 16,0-4 17-16,-1 2 32 0,5-1-1 15</inkml:trace>
  <inkml:trace contextRef="#ctx0" brushRef="#br0" timeOffset="12988.72">25021 1069 860 0,'-7'0'270'0,"1"2"-33"16,0-2-3-16,-10 6-32 0,3-4-22 0,2 1-10 15,-6 3 15-15,4 1-39 0,1-3-26 16,5 5-9-16,-3 0 5 0,0 1-20 0,5 0-11 16,-3 3 4-16,7-3-19 0,0 0-1 0,1-10 27 15,0 9-11-15,10 18-22 0,0-16 3 16,3 0-2-16,2 0 2 0,2-1-13 0,0 2-21 16,0-5 6-16,0 0-8 0,-3 2-2 0,2-4-5 15,0 1-7-15,-2 1 3 0,-3-3 8 16,-3 0 9-16,1 0-32 0,-3 1-11 0,0-1 15 15,-3 0 8-15,0 0-14 0,-3 0-11 0,0-4 29 16,0 0-4-16,0 7-13 0,-18 14 6 16,4-10-5-16,0-1 8 0,-7 0 3 0,1-1 3 15,-2 0 0-15,2-1-9 0,-6-3 13 0,3 0 0 16,-2-1-1-16,0-3-3 0,-3 0 15 16,16-1 11-16,-5 0-20 0,-2 0-1 0,-2 0 29 15,-17-15-16-15,23 7-1 0,-3 1 12 16,4 0 1-16,-2-2 8 0,5-2-22 0,-1 2-8 15,6-2-9-15,2 2 5 0,3 1-25 0,-3 0-11 16,4 1 3-16,0 7-117 0,0-13-48 16,0-2-75-16,15-16 21 0,-7 15 22 0,2-5 18 15,-1 2 16-15,0-2 18 0,-1-2-281 0,-2 3 33 16,2-3 26-16,-3 4 27 0,4-3 22 16,-5 4 45-16,1-2 46 0,-4-4 10 0</inkml:trace>
  <inkml:trace contextRef="#ctx0" brushRef="#br0" timeOffset="13772.68">24362 954 857 0,'2'-5'307'15,"-2"-1"-10"-15,0 1-59 0,1 1-10 0,-1 1-22 16,1-1-27-16,-2 1-6 0,2 0-34 0,-1 2-8 15,2 3-6-15,-4 1-15 0,5 0-33 16,-2 3-3-16,2 0-10 0,3 10 5 16,0 2-17-16,1 1 24 0,-3-1-2 0,5 2-27 15,-3-2-11-15,0 0 2 0,1 0 9 0,2-1-9 16,-4 0-45-16,-3-4 0 0,-1-2-45 0,1-1-24 16,-1-2-33-16,-1-8-71 0,0 9 17 15,0-9-123-15,0 8-122 0,0-1 40 0,-11 4 24 16,6-8 23-16,1-1 24 0,1-1-13 15,1-1 5-15</inkml:trace>
  <inkml:trace contextRef="#ctx0" brushRef="#br0" timeOffset="14700.13">24009 927 431 0,'-5'-9'301'16,"3"3"-17"-16,-1 0-30 0,1-1-36 0,-1 1-12 16,1 2-11-16,2 1-26 0,0-1-15 0,-2 2-20 15,0-2 13-15,2 2-39 0,-3 2-14 16,3 0 21-16,0 2-28 0,-1 3-2 0,0-1-13 16,1 3 45-16,2 13-16 0,-2-10-20 15,0 6 0-15,0 3 2 0,9 23 3 0,-6-20-14 16,1 1-26-16,-1-1 5 0,1 0-11 0,0-6 15 15,-3 1-6-15,3 0 12 0,3 1-6 0,-2-3-23 16,-4-2-4-16,4-5-2 0,0 1-7 16,-1-4-3-16,-2 1-1 0,4-1 12 0,-1-2-23 15,1-2 15-15,2 2-7 0,-4-3-2 16,5 0-3-16,-4 0-1 0,-5 0-2 0,6 0-6 16,8 0 14-16,-2 0-25 0,8-12 13 0,-13 7 7 15,-1 4-4-15,-2-2-1 0,1-1 0 16,-4 2 11-16,0 1-19 0,-1-2 8 0,-1 2-5 15,-2-2 4-15,-1 2 9 0,-2 1-11 0,0-2-4 16,0 1 17-16,-2 0 5 0,-10-2-11 16,9 3 0-16,-19-4-8 0,8 2-13 0,-5 2 23 15,5-4-3-15,-2 1 1 0,-1 1 0 0,4 2-3 16,0-2 2-16,0-1 11 0,-1 2 16 16,5 0-22-16,15 1-1 0,-10 0 1 0,-3 0-21 15,-9 12 4-15,12-8-1 0,2-1 7 0,2 1 0 16,-1 2-5-16,5-3 15 0,1-1-5 15,-2 4-8-15,-1-2 2 0,4 0 22 0,4 2-6 16,-4-6 1-16,0 0-2 0,15 22-21 16,1-13 5-16,-6 2 0 0,2-3 0 0,2 0-7 15,-2 0 3-15,-1 2 1 0,3-4 1 0,-5 1-5 16,-3-2 5-16,2 1-1 0,-5-2 6 0,4 0 0 16,-4 0 0-16,2-1 0 0,-3 0 0 0,0 1-21 15,0-1 6-15,-1 1 2 0,2 1 9 16,-3-5 1-16,0 9 25 0,-15 9-2 0,11-10-10 15,-9 2-12-15,-2-2 0 0,2 1 46 16,-3-4-6-16,2 5-15 0,-1-4 5 0,-2-2-1 16,-2 0 39-16,1 0-4 0,6-1 1 0,-1-2-2 15,3-1 18-15,-6 5 4 0,2-4-7 0,14-1 7 16,-9 0 9-16,1 0-12 0,1 0-4 16,-2 0-12-16,1 0-5 0,8 0 14 0,-18-12 5 15,5 4 2-15,4 3-7 0,-1 1-15 0,4-1-5 16,1 1 6-16,0-1 3 0,2-2-2 15,-7-5 3-15,1-1-16 0,3-1-1 0,-2-2 1 16,-1 1-3-16,3-3-5 0,0 1 20 0,0-2-4 16,2-2-9-16,-2 2-19 0,2 1 7 15,2 1-23-15,-4-2 30 0,2 1-19 0,2 0-11 16,1 2-14-16,-2 4 21 0,3 12 1 0,0-10-8 16,0 0-25-16,0-4-34 0,0 1-18 15,0 0-62-15,0 2-32 0,0 1 16 16,0 2-87-16,0-1-34 0,0 9-10 0,0-8-22 15,0 8 26-15,0-7-153 0,0 7 42 0,0 0 31 16,-13-9 30-16,13 10-176 0,-1 3 35 16,0-3 98-16,0 4 26 0,-5 0 23 0,5 1-32 15,-8 7 12-15,-1 0-21 0</inkml:trace>
  <inkml:trace contextRef="#ctx0" brushRef="#br0" timeOffset="15697.07">23364 1292 560 0,'-2'4'316'0,"-1"-1"-49"0,2 0-26 15,-3-2-21-15,1 3-16 0,-1-3-31 0,0 1-15 16,0 0-26-16,-2-1 28 0,1 0-8 16,0 1-22-16,0-2 7 0,-2 1-13 0,7-1 1 15,0 0-8-15,-7 0-20 0,7 0 18 0,-10 0-11 16,-10-16 6-16,12 9-12 0,4-1-44 15,0-1-5-15,2 2-6 0,2 0 8 0,0 7-7 16,0-7 11-16,12-15-6 0,-6 12-6 16,1 3-3-16,3-4-32 0,-1 8 12 0,-1-1-2 15,-5 2-5-15,3 1 0 0,-1 1-2 0,-5 0-2 16,0 0 1-16,8 0 1 0,-8 0-6 16,15 11 0-16,-11-6 1 0,-2-2 0 15,-1 3 0-15,3 1 13 0,2 8-1 0,-4-2-3 16,-1-2 0-16,-1 1 9 0,0-2-2 0,0-10-2 15,0 13-1-15,-13 17-20 0,4-15 0 0,0-2 9 16,-2 3 0-16,-2-4-2 0,-2 0 23 16,-1 1 14-16,-3-3-31 0,1 1 16 0,-2-3-32 15,-2 1 7-15,3-1 23 0,-4-1-11 16,0 0 1-16,0-3-5 0,2-3 9 0,-3 2 5 16,4-2-3-16,8-1 2 0,-4 0-1 0,-2 0-11 15,-1 0-1-15,-1 0-10 0,5 0 22 16,-17-13-11-16,18 8-1 0,1 1 13 0,4 0-1 15,0-6-8-15,0 0-2 0,4 2-18 16,-1-4 25-16,-1 1-13 0,-1-4 0 0,8 15-8 16,0-13-20-16,0 2 12 0,0-2 4 0,0-1 4 15,0 0-8-15,10-10 4 0,-4 8-2 16,1 6 20-16,3-2-37 0,1 2 17 0,0 1-20 16,0 6 19-16,-2-1-16 0,1 1 8 15,0 3 0-15,-1-2 3 0,-2 2 6 0,-7 0 1 16,8 0-1-16,5 0 2 0,14 12 0 0,-13-6-12 15,-5-1 1-15,-1 1-20 0,-4 0 4 16,-2 1 20-16,0 0 0 0,-2 1 1 0,0-8 2 16,0 12 0-16,-14 14 5 0,3-10 0 15,0-3 2-15,-3 1-24 0,1 1 20 0,0-4-16 16,-1-2 3-16,-4-1 2 0,3-1 1 0,-4-2 18 16,5 1 18-16,-3 3-3 0,6-7-2 15,0-2-14-15,1 1-1 0,10-1 0 0,-9 0 10 16,3 0-10-16,-1 0 9 0,7 0 13 15,-24-18-30-15,10 10 9 0,6 0 14 0,-1-2 10 16,1 1-14-16,1 0 7 0,1-2-2 0,-3-5-11 16,-1 3 0-16,1 0 9 0,-2-1-14 15,1 2 7-15,-5-1 16 0,2 1-1 0,-2 1-13 16,-1 0-3-16,1-1-5 0,-7 4-12 16,2 1 19-16,-5 3 5 0,1-1-29 0,-1 1 7 15,-1 2 17-15,4 1-2 0,-6 1-2 0,14 0 4 16,-6 0-7-16,-33 12 5 0,26-5 3 15,-2-3-24-15,6 5 27 0,1 4 1 0,3-2 12 16,1 0-5-16,3 4-18 0,2-2 3 16,2 1 9-16,4-3 1 0,2 4-4 0,4-4 12 15,1-11 0-15,0 8-12 0,0-2 17 0,19 12-3 16,-2-10-14-16,0-4 5 0,3 0-6 16,0-1 3-16,4-3 6 0,-11 0 1 0,9 0-16 15,2 0-47-15,31-15 6 0,-28 9-73 0,1 0-11 16,4-2-42-16,-2-3-46 0,-2 0-22 15,0-2 21-15,0-1-253 0,-4-1 10 0,4 1 32 16,-3-5 30-16,0-2 11 0,-2-1 24 0,-1 0 25 16,-2-1 16-16,0 0 9 0</inkml:trace>
  <inkml:trace contextRef="#ctx0" brushRef="#br0" timeOffset="15928.06">23203 696 838 0,'5'-3'303'0,"0"0"-39"15,0 3-33-15,-1-1-26 0,-1 2-21 16,0 1-14-16,1-1-17 0,2 2-23 0,-3 0 6 16,1 1-33-16,0 0-7 0,1 0-13 0,-1-1-15 15,6 8 30-15,-4-1-45 0,1-6-32 0,-5 1-20 16,2-1-42-16,-3 1-16 0,1-3-49 15,-2 1 12-15,0-3-155 0,0 0-160 0,-11 7 28 16,-4-2 20-16,2-3 20 0,2 0 17 16,-2-1-38-16</inkml:trace>
  <inkml:trace contextRef="#ctx0" brushRef="#br0" timeOffset="16227.04">22643 719 236 0,'-4'-1'398'0,"0"0"-62"0,0-1-52 15,2 2-45-15,0 0-16 0,0-1-46 0,0 2 37 16,1 5-43-16,1-1-6 0,1 1 1 0,6 15 2 16,-2-8-27-16,2 10 9 0,-2-2-16 15,5 3-15-15,-1-5-14 0,0 4-13 0,1 2 17 16,-1-5-12-16,1 8-31 0,0-6-22 15,-1 0 8-15,0-2-4 0,0 0-7 0,1 0-12 16,-3-4-24-16,-1 1-33 0,-1-6-35 0,3-2-26 16,-7-1-39-16,2-2-75 0,-1-2 17 0,-2 1-205 15,2-2 30-15,-2-2 28 0,0-1-30 16,0 0 30-16,0 0 31 0,0 0-6 0,0 0 10 16,0 0 3-16</inkml:trace>
  <inkml:trace contextRef="#ctx0" brushRef="#br0" timeOffset="16435.03">22875 906 249 0,'4'-2'344'0,"1"1"-48"0,-1-1-44 16,0 1-32-16,4 1-30 0,-3 0-3 0,1-1-20 15,1 0-34-15,-1 1-6 0,-6 0-19 0,0 0-4 16,10 0-16-16,-2 0-34 0,-8 0-36 15,8 0-44-15,-1 0-15 0,-7 0-47 0,14 12 8 16,-14-12-225-16,0 1-61 0,0 0 18 16,-1 1 24-16,-2 0 12 0,0-1 2 0</inkml:trace>
  <inkml:trace contextRef="#ctx0" brushRef="#br0" timeOffset="16770">22427 1000 473 0,'2'-1'274'16,"2"-2"-36"-16,-2 1-28 0,0 1-10 0,-1 1-28 15,-1-2-21-15,0 0-16 0,-1 2-17 0,-3 2-16 16,-1 0-6-16,0-1 2 0,-9 4-7 16,-3 1-33-16,2 2 0 0,-3-3-57 0,-2 2-45 15,-4-1 3-15,0-1-244 0,1 1-74 16,3 1 25-16,-3-3 24 0,-3 3 34 0,3 0 10 15</inkml:trace>
  <inkml:trace contextRef="#ctx0" brushRef="#br0" timeOffset="17159.98">21693 1317 789 0,'3'2'290'0,"-1"-2"-31"16,-1 1-29-16,0-1-24 0,-1 0 1 0,-2 1-35 15,0-1-2-15,-2 2-17 0,-1-1-28 16,-2 0-15-16,1 1 17 0,-12 2-21 0,0 0 13 15,-3-1-20-15,1 0-13 0,-3 1-9 0,0-1-3 16,0 2-4-16,0-2-22 0,0 1 17 16,-3 1-13-16,-1-1-21 0,-1 3 9 0,3-4-13 15,-2 2 0-15,-1-1 1 0,0 0-1 0,2 0-14 16,3-1-18-16,4 0 26 0,-5 0-39 0,2-2-3 16,3 2-1-16,0-2-34 0,7 1-14 15,0-1-14-15,4 0-36 0,-1-1 4 0,4 0-43 16,1 2 12-16,4-2-257 0,0 0-3 15,0 0 27-15,0 0-12 0,-8-11 26 0,9 8 15 16,2-1 1-16</inkml:trace>
  <inkml:trace contextRef="#ctx0" brushRef="#br0" timeOffset="17762.95">21684 1464 448 0,'0'2'326'0,"0"2"-44"0,-3 0-19 0,2-1-17 16,-4 1-8-16,2-1-26 0,-9 5-15 16,-2 4-27-16,-3-6-26 0,-1-2-9 0,-1-1 3 15,-3 2-12-15,0-2-12 0,-2-3-13 0,0 5-27 16,-2-4-14-16,4 1 14 0,-3 0-21 15,2 1-13-15,-3-1 8 0,15-2-23 0,-3 0-22 16,-3 0 1-16,-2 0 13 0,2 0-20 16,2 0-22-16,-9-13 5 0,11 8-1 0,1-1-25 15,5 0 9-15,2 0-8 0,1-2-7 0,-5-4-8 16,5-1 8-16,-1 2 3 0,2-6-3 16,2 4 15-16,0 1-4 0,1 12 10 0,0-11-3 15,0 2 11-15,0-1-1 0,0 3 1 16,0-2 10-16,0 2-5 0,0 7 3 0,0-11 19 15,0 4-6-15,0-2 14 0,14-4 8 0,-12 8-5 16,1-1 5-16,-2 0 13 0,2 3-3 0,-3-1 4 16,4 0 18-16,-3-1 2 0,0 2 4 15,-1 0-29-15,2 1-5 0,-2 2 24 0,0 0-12 16,-6-3 7-16,4 5 10 0,-1 0 16 0,-1 2-11 16,0-1-12-16,-8 7 6 0,2 0 8 15,-1 1 1-15,0-2-17 0,2 2 2 0,2 2 20 16,-3 0-7-16,8-1-5 0,-1-1 25 15,3 0-2-15,-1 0-11 0,1-11 24 0,0 14-37 16,14 20 12-16,-5-16-10 0,0-3 10 16,5 0-11-16,-3 2-12 0,2-3-17 0,0-2 16 15,1 2-10-15,1-3-28 0,1 2-23 16,0-2-1-16,-3-2-92 0,0-1-48 0,-3-3-62 16,-3-1 20-16,-2 1-310 0,-2-3 40 0,-3 1 34 15,0-3 31-15,0 0 42 0,-17 15 28 0,0-8 25 16,-5 3 18-16,-5-3 8 0</inkml:trace>
  <inkml:trace contextRef="#ctx0" brushRef="#br0" timeOffset="26471.86">21308 2976 494 0,'0'0'120'0,"0"0"14"0,0 0-9 0,0-13-39 16,0 13 23-16,0 0-7 0,0 0 9 16,0 0-5-16,0 0-29 0,0 0 19 0,0 0-6 15,0 0 13-15,0-16-14 0,0 16-20 0,-16-19-11 16,17 18 24-16,-2-3-8 0,2 2 0 15,0-1-2-15,-2 1-1 0,3 0-8 0,-2-2 2 16,0 1-6-16,0 2 13 0,3-4-7 16,-6 3 8-16,3 2-24 0,0 0 4 0,0 0 10 15,0 0 9-15,0 0-21 0,0-9 13 0,0 9 3 16,0 0-23-16,0-7 8 0,0 7 26 16,0 0-41-16,0 0 4 0,0-7 17 0,0 7-38 15,0 0 10-15,0 0 32 0,0 0-33 0,0 0-8 16,0 0 6-16,0-6 4 0,0 6-11 15,0 0-12-15,0 0 13 0,4-9-26 0,-4 11 34 16,0-1-19-16,0 3 25 0,1 0-10 0,-2 2 4 16,0-1 3-16,-2 2 26 0,2 1-32 15,1 1-2-15,0 5-3 0,0 3-2 16,-8 19 35-16,6-18-5 0,-1 1-17 0,2-1-3 16,1-11 8-16,0 3-7 0,0 1 4 15,0 5-4-15,0-2-2 0,0 1 3 0,0-3 11 16,0-1-30-16,12 17 20 0,-5-13-4 0,-4-1-15 15,-2-3 23-15,5 3-5 0,1 3-5 16,-2-8-18-16,5 2 15 0,-4-2 12 0,0-2-19 16,0-1 11-16,-1-1-13 0,-2-1-5 15,4-2 11-15,-2-1 0 0,2 0-20 0,-1 1 12 16,-1-2-4-16,-5 0 9 0,0 0-9 0,10 0-16 16,-2 0 14-16,0 0 6 0,-3 0-15 15,-5 0 22-15,27-15-11 0,-16 8-8 0,-3 4-10 16,-2-3 13-16,7-2 12 0,-6-1-13 0,-1 3 1 15,-3-1-2-15,0-2-3 0,4-2 3 16,0 0 4-16,0-3 9 0,-2 2-17 0,1-3 5 16,0 4-2-16,0 1 12 0,-5-2-26 15,4-3 18-15,3-3-3 0,-6 5-1 0,-2 1 14 16,3 2-13-16,-3-1-6 0,1 3 13 0,2 0-17 16,0-10 7-16,-1 3-7 0,0 2 12 0,1-5 6 15,0 5 0-15,-3 0-4 0,1 2 0 0,1 3-12 16,-2-2-2-16,3 3 4 0,1-9 4 15,-3 5 15-15,-1 11-5 0,0-9-13 0,0 1-3 16,0 8 8-16,0-7-29 0,0 7 28 16,0-7 0-16,0 7 7 0,0 0 2 0,0-8-1 15,0 8-13-15,0 0 9 0,0 0-16 0,0 0-4 16,0 0 34-16,1-10-20 0,-3 11-16 16,2 2 0-16,-1-1 25 0,-1 0 0 0,1 2-11 15,-2 1 3-15,2 0 1 0,0 1-1 0,0 1 10 16,-5 11-6-16,4-4 1 0,-2 2-14 15,3 4 26-15,0-5-10 0,-1-1 24 0,2-1-18 16,0 7 11-16,0-12-5 0,0 3-9 0,0-2 6 16,0 2-9-16,0 3-6 0,0 0 0 15,16 14 20-15,-13-17 2 0,6 2-11 0,-2-5-2 16,2-3 12-16,-3 1 3 0,3-3-14 0,5 5 8 16,-1-1-19-16,0-4 19 0,-1-3-5 0,-1 3-1 15,-1-3-6-15,-10 0-17 0,13 0 3 16,-2 0 18-16,1 0-46 0,-5 0-12 15,1 0 3-15,-1 0-58 0,-7 0-39 0,8 0-24 16,4-14-37-16,-9 11-31 0,2-1 21 0,5-6-172 16,-1-1 32-16,-3 1 29 0,2 3 26 15,-2-1-142-15,-2 1 32 0,-1-1 52 0,-1 3 61 16,7-7 12-16,-4 1-35 0</inkml:trace>
  <inkml:trace contextRef="#ctx0" brushRef="#br0" timeOffset="26799.84">21965 2861 610 0,'3'-1'311'0,"-2"-3"-35"16,0 2-7-16,1 1-62 0,-2-2 9 0,1 3-47 15,-1 0 5-15,4 0 13 0,-4 2-28 0,1 0-2 16,0 1-17-16,-1 1 12 0,0 0-22 15,1 3-13-15,-2 0 36 0,1 13-13 0,0-10-29 16,0 3 10-16,0 4-21 0,0 2-14 0,0 1 12 16,0 0-5-16,0-3-13 0,-10 21-22 15,9-26 22-15,0 1-23 0,1-2 8 0,0-1-23 16,0-10-14-16,0 7 19 0,0 0-7 16,0 0-40-16,0-7 4 0,0 9 2 0,0 0-97 15,0-9-15-15,0 8-18 0,0-8-28 16,0 9-25-16,0-9-23 0,0 5 18 0,0-5-78 15,0 0-100-15,0 0 29 0,-6 8-118 0,6-9 30 16,-1 0 71-16,1-2 22 0,-1-1 23 0,-1 0 2 16</inkml:trace>
  <inkml:trace contextRef="#ctx0" brushRef="#br0" timeOffset="27074.82">21951 2644 785 0,'0'-4'305'15,"0"-1"-32"-15,0-1-47 0,0 1-11 0,0 0-40 16,1 3 7-16,-2 0-31 0,2 0-10 0,2 0-14 16,-2 2-15-16,2 0 33 0,-1-2-20 15,1 4-6-15,0-2-55 0,0 2 22 0,0-1 3 16,1 0-5-16,-1 1-42 0,0 0 9 15,1-1-18-15,-2 3-31 0,1-3-47 0,-2 2-25 16,2-3-42-16,-1 1 9 0,-2-1-221 0,2 0-121 16,-1 0 39-16,-2 2 41 0,1-1 24 15,-2-1 46-15,0 1 19 0,1-1-13 0</inkml:trace>
  <inkml:trace contextRef="#ctx0" brushRef="#br0" timeOffset="27614.79">22870 2901 512 0,'3'3'332'0,"-1"-1"-51"16,2-1-6-16,-4 1-38 0,0-1-2 15,2-1-29-15,-1 1 6 0,1 0-21 0,-2 1 12 16,0 0-20-16,2-2-18 0,-2 0 3 16,-2 1 22-16,-3 0-35 0,1 0 5 0,-1 1-13 15,0 0-13-15,-2-2 0 0,-10 6 4 0,2-6-13 16,-5 5-5-16,0-1 3 0,-2-1-17 0,1 1-15 16,1 1-18-16,-3-1 2 0,-2 0 4 15,-1-2-14-15,0 2-8 0,1-1-5 16,-1 1 0-16,2-1-16 0,1-1-15 0,3 0-2 15,-1 0-6-15,7-2-27 0,3 1 6 0,0-1-51 16,4 0-17-16,-1 1 7 0,8-1-88 16,0 0-37-16,-6 0-42 0,6 0-48 15,0 0 25-15,0 0-233 0,-12-14 17 0,13 10 40 16,1-2 16-16,-1 1 53 0,0 1 25 0,3-2 18 16,0 2 13-16,6-6 57 0</inkml:trace>
  <inkml:trace contextRef="#ctx0" brushRef="#br0" timeOffset="28058.76">22635 2737 788 0,'0'-2'302'16,"3"0"11"-16,-2-1-62 0,0-1-6 15,2 3-44-15,-3 0-30 0,1-2-38 0,-1 0 25 16,0 2-22-16,3 1-9 0,-3 2 25 16,0 1-37-16,2 1 18 0,-2 2-5 0,0 1-14 15,-5 12 35-15,5-9-44 0,0 4 32 16,-5 23-14-16,4-14-4 0,1-13 8 0,0 8 5 16,0 2-26-16,0 1 3 0,0 2 0 0,0-1-2 15,0 0-5-15,0 0 4 0,0-1-28 16,0-2 12-16,0-1 2 0,0-2-23 0,0 2 13 15,0-3-13-15,0-1-4 0,0-3 6 16,0 0-28-16,0-1 11 0,0-2-2 0,0-1-19 16,0-7 18-16,0 9-21 0,0-9 4 0,0 8-4 15,0-8-16-15,0 7 11 0,0-7-6 0,0 8-3 16,0-8-1-16,0 7-1 0,0-7 10 16,0 0-27-16,0 7-35 0,0-7-39 15,0 0-46-15,0 0 12 0,-11 14-158 0,9-14-59 16,-1-1 30-16,1-1-276 0,-1-1 48 0,1 2 41 15,-2 0 70-15,1-4 1 0,-2 1 29 16,-4-5 25-16,0-1 22 0,2-1 44 0,0 1 2 16,3 0 28-16</inkml:trace>
  <inkml:trace contextRef="#ctx0" brushRef="#br0" timeOffset="29510.67">23136 2922 591 0,'0'0'186'16,"0"0"1"-16,0 0-36 0,0 0-3 16,0 0-24-16,0-15 3 0,0 15 10 0,5-19-17 15,-3 14-7-15,-2 3-10 0,2-1-4 0,-1 1 3 16,1 0-4-16,-1-1 3 0,0 0-22 0,-1 2-8 16,2-3 9-16,0 2 13 0,-1 1-29 15,-1-1 8-15,2 1-11 0,-2 0 16 0,1-1-29 16,-1 1 11-16,0 1-21 0,0-1 8 0,0 1-2 15,1 0 0-15,-1 0-10 0,2 1-1 16,-2 2 4-16,2 1 13 0,1 0 8 0,-2 2-12 16,0-1 25-16,4 14-19 0,2 3 1 15,-3-4-1-15,-1 1 7 0,0 2-3 0,0-1-7 16,-2 1 14-16,-1 0 12 0,1 0-13 0,-1-11 7 16,0 5-4-16,0 0-11 0,0 3 24 15,0 0-31-15,0 0 5 0,0-1-2 0,-11 18-10 16,4-18-16-16,3-5 25 0,2-1-13 0,-1-1 11 15,2 0 7-15,0-2-17 0,-1-1-8 16,1-1-3-16,-1-1 3 0,0 0 5 0,1 2-26 16,0-5 10-16,-1 2-8 0,2 1 22 15,-1-2 6-15,0 1-17 0,1-2 17 0,-3-2 1 16,3 0-5-16,0 0-15 0,2-4 9 0,-1 0-18 16,1-1 13-16,0 0-6 0,4-10-4 15,-3 2 9-15,4-5-8 0,5-1-8 0,-7 3-11 16,5-4 5-16,0 2 11 0,-1-2-9 15,3 1-12-15,-1-2 25 0,1 0-8 0,2 0-23 16,-1 2 14-16,2-2 7 0,0 1-10 16,2 1 1-16,-2 1 0 0,0 2 13 0,2 0-5 15,-1 1 1-15,-1 0-18 0,2 2 24 16,-5 2-13-16,0-2 13 0,-2 6-28 0,-3 3 3 16,-2 0 19-16,0 1-2 0,-3-1-6 0,4 1-15 15,-4 2 23-15,0-2-8 0,2 0-4 16,-2 2-5-16,0 0 12 0,-1-1-32 0,1 2 28 15,-2-2-5-15,1 1-15 0,-1 1 20 16,0 0 2-16,-1 3-8 0,-1-1 14 0,0-1-2 16,-1 2 4-16,-1-1 3 0,2 1-15 0,-4 1 1 15,-5 7 25-15,-2 1-16 0,0-1 8 16,-2 0-6-16,1 2 8 0,0-1-1 0,-1-1-2 16,1 1 1-16,3 1-3 0,-4-3 1 0,4 0-5 15,-2 2 11-15,3 0-3 0,1 0 2 16,-1-3-15-16,2 5 10 0,3-4 8 0,1-2-2 15,1 0-7-15,2 0 11 0,0-1-5 16,1 1-12-16,0-4 5 0,0-4 0 0,0 0 1 16,0 8 3-16,11 16-20 0,-3-11 19 0,-1-4 8 15,1 3-8-15,-1-4 5 0,1-1-4 0,-3-5-9 16,3 3 8-16,-1-1-5 0,-1-2 9 16,0 1-17-16,-3-1 11 0,4-1-5 0,-1 2-1 15,-2-2 1-15,1 2-4 0,0-2-8 16,0-1 15-16,2 2 0 0,-4-1 2 0,4 0-1 0,-5 3-9 15,4-3-4-15,-3-1 5 0,1 1 6 16,0 0-5-16,0 1-13 0,0-1-4 0,0 1-24 16,-2-1-13-16,-1-1-17 0,3 2 7 15,-1-2-70-15,-1 2-34 0,1-2-46 0,-2 1-38 16,2-1-22-16,0 0 26 0,1 0-277 0,-1 0 56 16,-3 0 33-16,0 0 32 0,0 0 26 15,6 0 51-15,-6 0 23 0,9 0 18 0,4-11-37 16,-8 9 28-16</inkml:trace>
  <inkml:trace contextRef="#ctx0" brushRef="#br0" timeOffset="29921.65">23706 3051 491 0,'3'-4'339'16,"0"2"-37"-16,-3-3 1 0,1 3-28 0,0-1-63 15,-1 0-5-15,1 0-21 0,-1 2-30 0,3 0-2 16,-2 1-21-16,1-2 15 0,-2 4 9 16,2-1-33-16,1 2-12 0,-2 1 29 15,0 0-26-15,2 2-11 0,-3-1 28 0,1 2-19 16,2 11-1-16,0 0-15 0,-3-2 1 0,2 3 6 15,0-2-1-15,3 2 8 0,2-2 1 0,0-1-13 16,-4 1-11-16,1-3-13 0,-2-4 0 16,0 0-5-16,-1-1-2 0,2 0-17 15,-3-2-4-15,2-1-3 0,-2 0-6 0,3-1-4 16,-3 1-5-16,0 0-29 0,1-2-32 0,-1 0-8 16,0-1-29-16,1 1 4 0,1-1-46 15,-2 0-33-15,0-2-45 0,0-1-34 0,0 0-36 16,0 0 23-16,0 0-150 0,0 0 31 0,0 0-129 15,7-12 31-15,-7 6 32 0,3 2 25 0,-2-2 72 16,-1-1-5-16,1-1 13 0</inkml:trace>
  <inkml:trace contextRef="#ctx0" brushRef="#br0" timeOffset="30241.63">23832 2801 702 0,'-3'-8'330'0,"3"1"-24"0,-2-1-32 0,2 2-27 16,0 2-1-16,0-1-36 0,0 2-18 16,0-3 12-16,0 4-32 0,0-2-17 0,0 4-4 15,0 0-13-15,0 0-13 0,0 0-13 0,0 0-4 16,0 0 4-16,0 0 15 0,0-8-21 15,0 8-12-15,2-5 2 0,-1 5-21 16,-1 0-6-16,3 1-6 0,-3-2-15 0,3 2-22 16,-2-1-4-16,0 3-97 0,0-2-8 0,-1-1-70 15,0 0-65-15,0 2 21 0,0-1-300 0,0-1 23 16,-1-1 54-16,0 1 32 0,0-2 32 16,-2 2 44-16,0-1-33 0,1-2 57 0,1 3-7 15</inkml:trace>
  <inkml:trace contextRef="#ctx0" brushRef="#br0" timeOffset="30963.59">25011 2916 296 0,'15'0'272'15,"-15"0"-47"-15,0 0-18 0,0 0-35 0,13 0 17 16,-13 0-31-16,0 0 11 0,0 0-19 15,20 7-1-15,-19-7-11 0,1 0 3 0,-1 0 8 16,-1 0 0-16,2 0 20 0,-2 0-26 0,-1 0-14 16,0 0 32-16,-2 0-8 0,1 0-29 15,-6 0 7-15,2 0-6 0,-3 0-10 0,-9 2-3 16,8-2-8-16,-7 0-1 0,-2 0-16 16,-3 0-20-16,-2 0 1 0,3 0-6 0,1 0-3 15,-21 11-12-15,22-9 5 0,0 1-15 16,6-1-10-16,1 0-6 0,0 0 4 0,4 0-35 15,0-2 0-15,2 3-60 0,0-3-1 0,0 1-38 16,1-1-32-16,0 1-37 0,3-1-42 16,-1 2 1-16,-2-2 20 0,5 0-224 0,0 0 31 15,0 0 30-15,0 0-17 0,0 0 25 0,-4 5 24 16,4-2 0-16,3-2 30 0</inkml:trace>
  <inkml:trace contextRef="#ctx0" brushRef="#br0" timeOffset="31289.57">25032 3148 565 0,'1'1'309'0,"1"3"-47"0,-2-1-1 0,0-2-17 15,0 3-22-15,0-1-9 0,-2 0 9 16,0-1-40-16,-2 2-1 0,1-2 5 0,-1 0-20 15,-2 0 17-15,4 3-11 0,-5-3-15 0,2 0 6 16,-1 2 3-16,-7 0-6 0,2 0-1 16,-1-1-6-16,3-2-18 0,0 1-5 0,1-1-21 15,0-1-18-15,0 2 4 0,1-2-8 16,0 0-30-16,-2 1-20 0,1-1-17 0,-11 1-51 0,5-1 2 16,-5 2-94-16,11-2-46 0,-6 0-62 15,-1 0 23-15,-1 0-210 0,0 0-70 16,-2 0 28-16,-1 0 37 0,2 0 50 0,3 0 24 15,0 0 24-15,4 0-13 0,1 0 71 16,0 0-14-16</inkml:trace>
  <inkml:trace contextRef="#ctx0" brushRef="#br0" timeOffset="32910.5">25582 2943 480 0,'0'0'224'16,"0"0"-23"-16,0-15-27 0,0 15 5 0,0 0-22 16,0 0 5-16,0 0-14 0,0 0-5 15,0 0-27-15,0 0 15 0,0 0-21 0,0 0-7 16,0-12 8-16,0 12-23 0,0 0 5 0,0 0-6 16,0 0-11-16,-26-18-15 0,26 19-11 15,2-1-1-15,-1 1 23 0,-1 2 1 0,0 0-16 16,0 0 15-16,3 2-6 0,-3-1 11 15,1 1-17-15,0 1 8 0,-1 3-4 16,4 10-15-16,0 0 10 0,0-1 13 0,1-1-25 16,-2 0-10-16,-3-9 25 0,0 3-7 0,0 5-6 15,12 13-12-15,-8-18-4 0,1-1 24 0,-4-2 0 16,3-1-3-16,1 2-2 0,-1-4-6 16,-3-1-13-16,2 0 4 0,9 7-19 0,-5-4 28 15,2-1-12-15,-3-2-8 0,1-3 19 0,3 2-38 16,-4-1 13-16,2-2-2 0,-1 0 10 15,0 0-9-15,2 0 1 0,4 0-8 0,0 0-22 16,15-15 35-16,-17 12-26 0,0-2 14 0,-3 4-12 16,0-2 6-16,2-6 13 0,2 3-5 15,-6 2-8-15,-1-2 7 0,-2 3-8 0,1-2 2 16,0 1-5-16,-2-1-14 0,2 1 10 16,0-1 11-16,-3-1 2 0,4-1-27 0,-3 1 29 15,5-7-12-15,-2-4 12 0,-1 2-15 0,1 2-21 16,-1 1 36-16,-1-6-19 0,0 8 10 0,0-3-20 15,0 4 23-15,1 0-11 0,-2 3 15 16,-1-3-7-16,2 2-11 0,-2 1 13 0,1-1-8 16,1 2 11-16,-2-2-20 0,1 2 19 0,-1-2-3 15,2 1 6-15,-2 1-18 0,0-1-11 16,0 2 20-16,1-2-5 0,-2-1-2 0,1 5 3 16,-1-1 6-16,3 0 4 0,-3 0-12 15,1 1 3-15,0-2 0 0,-1 2-13 0,0 2 16 16,0 0 4-16,0 0 3 0,0 0-27 15,0 0 4-15,0 0 19 0,1 7-10 0,-2-3 12 16,1-1 13-16,0 2-17 0,-1 0 7 0,0 0 0 16,1 1-11-16,0 1 22 0,-2-2-13 15,2 2 0-15,0-7 12 0,0 9-17 0,0-2 22 16,0 7-5-16,0 3-1 0,0 3 10 16,0-4-9-16,0 0-1 0,0 0-2 0,0-2-4 15,0 1 2-15,0-4 6 0,0-1 10 0,0 0-12 16,0-1 9-16,0-2-13 0,0 1-15 0,0-1 11 15,0-7 11-15,0 8-13 0,11 6-2 16,-9-9-9-16,3 1 14 0,8 3-1 0,-1-1-10 16,0-7-11-16,1 2-2 0,-3-2-31 15,-2-1-11-15,0 0 5 0,-1 0-61 0,-7 0-31 16,9 0 1-16,-2 0-15 0,4 0-36 0,13-15-23 16,-12 9 17-16,-3 1-129 0,-3-2-123 15,-2 1-2-15,1 1 23 0,-1-1 55 0,10-3 28 16,-6 0 7-16,-2 2 12 0,-2 2 19 15,6-5 22-15</inkml:trace>
  <inkml:trace contextRef="#ctx0" brushRef="#br0" timeOffset="33448.47">26487 2822 380 0,'3'-4'296'0,"-1"1"-51"0,-2 0-8 0,2-1-19 16,-1 2-5-16,0-1-27 0,1 0-5 16,-1-1-12-16,-1 2-3 0,0-3 8 0,-3 2-37 15,3-1-10-15,0 1 24 0,0 2-42 16,-2-1 4-16,0 0-29 0,0-1-2 0,-1 0 6 0,1 1 4 15,-1 2-18-15,-1-2-21 0,2 2 8 16,-2 0 7-16,0-3-2 0,0 3-5 0,-1 2-8 16,1-1-13-16,0 1 14 0,4-2-8 15,-17 10-4-15,4 0 18 0,2-4 1 16,1 2-12-16,1 0 11 0,4 1-20 0,0-2 8 0,0 1 2 16,-1 6-16-16,-1 0 24 0,3-2-3 15,0 5-13-15,2 1 0 0,-1 0 9 16,3-3-2-16,0 1-7 0,0-7-12 0,0 6 14 15,0-1-6-15,0 3-2 0,0 1-17 0,0-1 13 16,12 19 3-16,-11-22-2 0,-1 0-23 16,3-2 10-16,-2-1 8 0,0 1-5 0,-1-2 3 0,3 8-30 15,-2-6 25-15,-1 0-3 0,1 1 7 16,1-3-18-16,0 0 13 0,-2-2-4 0,3-2 1 16,-3 3-20-16,1-2-14 0,0 12-4 15,2-6-38-15,-3-3 1 0,2 1 5 16,-2-4-78-16,2-1-26 0,-2 0-52 0,1-2-16 15,0 2-43-15,-1-2 24 0,2-1-173 0,0-2 34 16,-1 1 30-16,2-2-39 0,1 0-2 16,-4 0 68-16,0 0-9 0,0 0 21 0,0 0 49 15,9 0-29-15</inkml:trace>
  <inkml:trace contextRef="#ctx0" brushRef="#br0" timeOffset="33708.44">26575 3106 385 0,'-2'-3'313'0,"0"0"-36"16,0-1-30-16,-1 1 7 0,1 1-46 0,-3 0 13 16,2-2-44-16,1 1 11 0,-5 2-39 15,3-2-4-15,-2 0-23 0,-12 1-26 0,5 0-3 16,-3-1-13-16,0 3 3 0,4 0-11 0,-4 0-3 15,-2 0-21-15,0 0-11 0,-19 13-39 16,25-10-35-16,-4 0-63 0,2 2-9 0,5-1 11 16,0-1-111-16,3-2-83 0,1 2-116 0,2 0 25 15,-1 0 27-15,2-3 12 0,0 1 28 16,4 0-14-16</inkml:trace>
  <inkml:trace contextRef="#ctx0" brushRef="#br0" timeOffset="34359.42">27431 2983 310 0,'1'0'234'16,"0"0"-14"-16,0 2-21 0,-1-2-24 0,0 0-12 15,0 0 5-15,0 0-11 0,0 1-7 16,0-1-9-16,0 0-7 0,0 0-1 15,-1 0-10-15,0 0-19 0,0 1 1 0,-1-1-3 16,0 2 24-16,-2-2-29 0,2 0 5 0,-1 0-31 16,-1 0 17-16,-1 0-16 0,-1 2-17 0,0-2 9 15,-1 0 15-15,-2 0-16 0,-1 0-27 16,-6 0-3-16,-12 8 22 0,10-7-13 0,-2 1-13 16,6-1-2-16,-2 0-12 0,0 4 1 15,-1-5 17-15,8 2-1 0,9-2-10 0,-18 0 4 16,5 0-1-16,1 0-14 0,1 0 16 0,2 0-13 15,-1 0 15-15,10 0-43 0,-9 0 45 16,3 0-33-16,6 0-31 0,-8 0-12 0,1 0-20 16,7 0-21-16,-9 0-4 0,-3 14-28 0,7-14-29 15,0 2-25-15,1-2 16 0,0 1-110 16,4-1-63-16,0 0-77 0,0 0 43 0,0 0-5 16,-7 0 24-16,7 0 9 0,-8-3-2 0</inkml:trace>
  <inkml:trace contextRef="#ctx0" brushRef="#br0" timeOffset="34863.37">27229 2860 337 0,'1'-3'252'0,"2"0"-33"16,-3 1-35-16,1 2-4 0,1-4-18 0,-2 3-10 15,2-1-10-15,-2 0-15 0,1 2-10 0,1-1-9 16,1-1-9-16,-3 1-12 0,0-1-12 16,0 2 17-16,3-2-19 0,-3 2-3 0,0 1 11 15,0 0 15-15,1 1-4 0,-1 1-29 16,1-2 13-16,-1 2 16 0,0 1-3 0,0 0-25 15,0 2-4-15,0-1 6 0,0 2 10 0,0 0-23 16,1 0 17-16,-1 0 3 0,0 0 12 16,0 3-29-16,2-2-17 0,0 12 16 0,-2-11 9 15,0 5 2-15,0 1-8 0,0 1-2 16,0-4-6-16,11 19-13 0,-10-17-3 0,1-3 14 16,3-2-6-16,-2-2-4 0,-1 3-4 0,0-3 0 15,-1 0-14-15,2-1 17 0,-1-1-7 0,0 2 2 16,-2-1-2-16,1 1 5 0,1 0-22 15,-2-3 11-15,3 2-10 0,-2-1 8 16,1 1-9-16,-2-1-5 0,0-1 4 0,1 2-7 16,0-3 0-16,-1-3-81 0,0 0-25 0,0 0-29 15,0 8-44-15,0-8-51 0,0 0 20 0,0 7-255 16,0-7 9-16,0 8 31 0,0-8 30 0,0 0 19 16,1 9 42-16,-1-11 43 0,0 1 13 15,0-1-65-15</inkml:trace>
  <inkml:trace contextRef="#ctx0" brushRef="#br0" timeOffset="41086.01">28231 2786 246 0,'0'-14'258'0,"0"14"-54"16,0 0-27-16,0 0 16 0,0 0-12 0,0-14-11 16,0 14-10-16,8-19-8 0,-8 17-11 15,0 0 6-15,0 0-11 0,0-1 14 0,0 1-29 16,0 0-2-16,0 0 3 0,0 2-13 15,0-3 14-15,0 3-11 0,0-3-32 0,0 2 24 16,0-1-7-16,0 4-19 0,0-4-10 16,1 2 1-16,0 0-20 0,-1 0-6 0,3 2 1 15,-2 2 9-15,2-1 21 0,7 12-28 0,-5-1 12 16,1 4 0-16,-2-1-5 0,3 2-6 16,-2-2-5-16,0 6-4 0,0 2-4 15,-1-1 7-15,0 3 9 0,-2-1 9 0,1-1-22 16,-1-1 8-16,0 0-10 0,-2-14 20 15,0 7-7-15,0 2-11 0,0-1 2 0,0 2 8 16,0-4-7-16,0-1-13 0,0-4-4 16,0 0 11-16,0-2-17 0,0 1 8 0,0-3-17 15,0 0 15-15,0-7-1 0,0 10 0 16,-7 2-1-16,7-6 6 0,-1-4-21 0,1 4 22 16,0-3 2-16,-3-2-9 0,3 2 8 0,0 0-8 15,0-3 2-15,0 0-6 0,0 0-1 0,0-3 8 16,2 0-4-16,-1-1-6 0,0-2 7 15,6-7-20-15,-2-4 12 0,5 2-10 0,-4-2 8 16,6-3-19-16,-1 2 10 0,1-2-5 16,2-1-16-16,-1 0 19 0,1 0-12 0,0 0 15 15,1 3-17-15,2-2 2 0,-3 1-5 0,4 1 6 16,1 2 6-16,-1 1-7 0,-2 2 3 16,1 2-7-16,0-1 0 0,-3 3 12 15,0 0 2-15,-3 1-13 0,1 1 15 0,-1 0 8 16,-3 5-14-16,-3-2-7 0,-2 2 0 0,3-1 19 15,-4 2-16-15,0-2 8 0,0 1-5 16,2 1 1-16,-1 0-4 0,-3-1-2 0,0 2 12 16,1 0-22-16,-1 0 18 0,-1 2 3 15,-2-1-17-15,-1 0 0 0,-1 2 28 0,-2 0-10 16,-6 4 2-16,-4 1-24 0,2-1 29 0,-2 4-4 16,2 1-8-16,-3-1 3 0,1 1 9 15,1-1-16-15,0 2 12 0,4-1-10 0,-4 0 13 16,5 1 11-16,2 2-10 0,0-2 2 0,1 3 7 15,2-3-10-15,1-3 14 0,4 1-8 16,-1 1 19-16,2-12-25 0,0 12 6 0,0 3 3 16,17 9 15-16,-8-10-10 0,0-5 0 0,2 2 0 15,-1-1-10-15,1-3 7 0,-3-2-12 16,7 3 17-16,-6-3-29 0,10 4 20 0,-1-5-16 16,-7 1-8-16,1-3 1 0,-2 0-17 15,-2 0 3-15,-2-1-21 0,2 1 3 0,-1-1-56 16,0 0-10-16,-2-1-17 0,0 0-36 0,0 2-29 15,-5-2-20-15,9 0 19 0,-9 0-159 0,8 0-126 16,-2 0 33-16,-6 0 32 0,9 0 28 16,9-11 23-16,-14 6 25 0,12 0 18 0,-3-3 15 15</inkml:trace>
  <inkml:trace contextRef="#ctx0" brushRef="#br0" timeOffset="41577.98">29083 2888 651 0,'-2'-7'278'0,"1"1"-16"0,0-1-42 15,-2 0-10-15,2 2-21 0,-6-9-16 0,2 2 10 16,0 4-27-16,-1 1-8 0,2 2-27 0,-1-1 6 15,4 2 1-15,-3 0 1 0,0 2-44 16,0-2 14-16,-2 2-9 0,-1 0 24 0,2-2-30 16,0 3 1-16,0-1-10 0,1 2 2 15,-2 0-8-15,6 0-12 0,0 0 7 0,-8 0-18 16,8 0-4-16,-25 18-3 0,12-8 39 0,5 1-26 16,-1 0 0-16,3 2-12 0,2-1 28 15,-1 4-12-15,1 2 2 0,0 0 12 0,0-5-27 16,4 2 1-16,-3 5-6 0,3-10 22 15,0 6-18-15,0 2-10 0,0 1-5 0,11 19 3 16,-9-20 2-16,1 1 0 0,-3-9-5 0,0 2 10 16,0 3-36-16,9 20 20 0,-5-22-4 0,-2 3-14 15,1-2 21-15,2-1 2 0,-2 6-8 16,0-6-21-16,-1 6 0 0,0-5 17 0,0-3-12 16,1-1 16-16,-1 1-19 0,-1-3 15 15,-1-1-19-15,1 2-21 0,-1-1-24 0,0 2 6 16,0-1-46-16,0 4-7 0,0 2-28 0,-11 12-31 15,9-18 1-15,1 0-38 0,0-1-6 0,0-1 17 16,-1-2-160-16,1 0-116 0,1-1 24 16,0-3 66-16,0-1-4 0,1 0 22 15,2-1 58-15,-1 0-14 0,2-2 7 0</inkml:trace>
  <inkml:trace contextRef="#ctx0" brushRef="#br0" timeOffset="41850.96">29108 3259 516 0,'0'-3'394'0,"0"0"-34"0,0 0-38 16,0 1-46-16,0-3-36 0,0 3 45 0,0 0-20 15,0 0-21-15,0-2-11 0,-4 2-13 16,3-1-33-16,1 0-12 0,-4 0-48 0,0 1 4 15,-1-1-15-15,-1 0-16 0,-10 0-18 16,0-1-7-16,-2 1-42 0,-5 3-4 0,14 0-101 16,-5 0-35-16,-2 0-51 0,0 0-84 0,3 0 20 15,0 0-255-15,2 0 34 0,3 0 31 16,8 0 29-16,-9 0 25 0,9 0 23 0,-6 9 41 16,7-9-8-16</inkml:trace>
  <inkml:trace contextRef="#ctx0" brushRef="#br0" timeOffset="45248.76">29403 3876 751 0,'-1'3'254'0,"1"-1"-12"0,0 0-11 0,0 0-41 15,0-2 4-15,0 2-13 0,0-4-11 16,1-2-35-16,1 2 2 0,-1-1-11 0,0-5-17 16,0 5-12-16,7-14 16 0,-1 2-23 0,-6 1-18 15,0 1 22-15,4-6-19 0,-1-1-11 16,-1-1 10-16,0-2-35 0,0 0 3 0,0-6-4 16,0 3 2-16,0-2 9 0,1-4-31 15,0-1 18-15,-2-3 1 0,2 4-30 0,-4-4 8 16,5 2 4-16,-5-2 17 0,0 18-16 0,0-10-17 15,0-5 15-15,0-3-12 0,-11-39 23 16,7 36-32-16,0 0-14 0,0 4 36 0,-1 4-35 16,1-6 1-16,2 5 27 0,-4 2-12 0,0 1 2 15,1-1-6-15,0 4-7 0,1-4 30 16,-2 4-12-16,3-2-11 0,-4 4-4 0,1-2 17 16,0 2-12-16,3-1 31 0,-4-2-26 15,-2 2-15-15,1 1 19 0,-1-2 1 0,1 4-26 16,-2-2 10-16,6 3 6 0,-2 2 1 15,1-1-14-15,0 1 27 0,-3-1-14 16,3 6 2-16,0 1 6 0,1-1 3 0,0 0-11 16,2 4 1-16,-1 2 7 0,3-1-9 15,-3 2-4-15,0 2-3 0,-1-1 29 0,4 1-23 16,-3-1 0-16,0 1 16 0,-4-8-16 16,-2 0-1-16,-1 1 5 0,-3 1 4 0,-2 5 7 15,2-3-18-15,-6-1 13 0,3 3-4 0,-4-2-6 16,-2 4-3-16,1-1-6 0,-9 3-4 0,2-2 39 15,0-2-28-15,-4 7-7 0,0-3 17 0,0 1 0 16,0-1-9-16,3 0 13 0,-3 2-23 16,1-1 9-16,0 1-9 0,1 0 40 0,-1-1-32 15,0 2 10-15,1 0 6 0,-4-1-2 16,2 1 1-16,-1 0-15 0,0-3-6 0,0 0 8 16,15 3 2-16,-9 0 9 0,-4 0-13 0,-3 0 4 15,0 0 14-15,1 0 7 0,0 0-5 0,0 0-25 16,-36 13 13-16,34-12-16 0,1 2 23 15,-2-2-26-15,1 2 8 0,1-3-13 0,-3 1 19 16,0-1 8-16,4 3-27 0,-2-1 22 16,2-2 7-16,-2 0-22 0,3 1 6 0,14-1 11 15,-8 0-16-15,-2 0-5 0,-6 0 34 0,1 0-24 16,0 0-1-16,-2 0 3 0,1 0 3 16,-4 0 16-16,3 0-31 0,-6 0 13 0,2 0 5 15,-3 0 8-15,-2 0 14 0,-3 0-25 0,2 0-7 16,-7 0 6-16,-3 0 2 0,-2 0-8 15,-1 0 32-15,2 7-9 0,0-7-6 0,2 0-10 16,0 0 12-16,3 0 10 0,1 0-29 0,-1 0 9 16,5 0-5-16,-2 0 15 0,-1 0 3 15,4 0-5-15,-1 0 10 0,0 0-22 0,3 0 11 16,-3 0 13-16,2 0-6 0,2 0-11 16,1 0 2-16,0 0 9 0,-1 0-9 0,2 0-11 15,2 0 14-15,-3 0-7 0,3 7 7 0,-2-7-7 16,-43 11 4-16,40-9 8 0,-2-1-7 15,3 2-15-15,1-3 18 0,3 2-12 0,18-2 15 16,-11 0-18-16,-1 0-8 0,-2 0 17 0,-2 0 3 16,2 0-9-16,-1 0-9 0,1 0 34 15,-2 0-16-15,0 0-10 0,-2 0 1 0,2 0-4 16,0 0 3-16,0 0 4 0,2 0 14 16,-1 0-12-16,1 0-4 0,-2 0-6 0,0 0 9 15,-1 0-8-15,-4 0-10 0,-2 0-5 0,-2 0 9 16,-48 5 15-16,43-3 2 0,2 3-9 15,-3-1-5-15,0-1-7 0,1 3 7 0,1-3 14 16,0 0-10-16,2 0-8 0,-4-1 18 0,3 3-11 16,0-3 16-16,2 0-14 0,0 1-1 15,2-2 5-15,-2 2 13 0,3-2-16 0,2 0 2 16,-1 1 4-16,1-2 10 0,0 2-1 0,0-2 0 16,1 1-11-16,2-1-2 0,-4 1-2 15,3 0 8-15,0 1 4 0,1-2-5 0,-1 1-11 16,1-1 5-16,3 1 10 0,-2-1 8 15,1 0 7-15,21 0-2 0,-8 0 3 0,1 0 4 16,-2 0-24-16,2 0 18 0,4 0-23 16,2 0 16-16,3 0-15 0,1 0 9 0,3 0 3 15,0 0 6-15,0 0-4 0,-5 0-11 16,0 0 15-16,-1 0-21 0,-4 0 15 16,1 0 0-16,-3 0 9 0,0 0-19 0,-1 0 3 15,-4 0 8-15,-29 4-10 0,23 1 8 0,-1-2-15 16,1 3 4-16,0-4-1 0,0 2 0 0,0-1-3 15,2 0 9-15,3-2-7 0,0 2 27 0,3-3-23 16,12 0 1-16,-6 0 17 0,2 0-11 16,-5 0-10-16,6 0 11 0,-2 0-1 0,6 0-7 15,-1 0 15-15,3 0-19 0,0 0 27 16,0 0-8-16,-2 0-18 0,-3 0 16 0,-2 0 7 16,2 0-31-16,-2 0 9 0,-1 0 1 0,-14 11 6 15,16-7 7-15,0-4 5 0,-4 3-19 16,1-2-4-16,-4 1 0 0,4 0 14 0,-4-2-10 15,6 1 3-15,-3 3 10 0,3-4-3 16,-2 1-7-16,-1 0 6 0,-1-1-13 0,-5 4-1 16,-1-2 5-16,-3 1 4 0,1 1 16 0,4 0-2 15,-3-4-8-15,4 5 13 0,0-1-22 0,-1-3 15 16,5 0-8-16,6-1 16 0,0 0-24 16,-6 0 2-16,2 0 4 0,-17 12 15 0,16-8-1 15,5-4-6-15,2 1-12 0,2-1 5 0,0 1-3 16,1-1 11-16,0 2 0 0,1-1 10 15,-11 3-27-15,1-4 6 0,-2 5 13 0,-2-1-6 16,1 0 14-16,1 0-26 0,0-1-2 0,2 1 16 16,-5 3 2-16,2-2-7 0,-1 3-8 15,0-1 8-15,-1-1 8 0,0 3 1 16,-1-1-21-16,3 0 13 0,-3-2 14 0,-2-2-26 16,4 6 9-16,1-1 6 0,-3 1-21 0,2-2 30 15,0 2-23-15,-4-1 15 0,2 3-11 16,0 3-11-16,-3-2 5 0,4 0-6 0,1-1 14 15,-2 2-5-15,2 0 1 0,3-1-7 16,3 0 19-16,-2 0-12 0,6-1 5 0,-2 2 13 16,4 0-11-16,1 2 1 0,0-2-15 0,2 1-4 15,3 0 24-15,-1 0-13 0,2 2 22 0,0 2-31 16,-3 2 24-16,5 0 10 0,-3 1-23 16,-1-1 11-16,1 0 1 0,1-2-20 0,0 2 13 15,0-1-13-15,1-1 18 0,-1 2-11 16,-1-5 4-16,2 0-4 0,1-2 13 0,-2-3-18 15,2 0 16-15,0-11-6 0,0 16 7 0,0-3-6 16,0 3-18-16,0 0 7 0,0-1-1 0,0 1 19 16,0-4-12-16,11 20-1 0,-7-11 21 15,2-2-23-15,0 1 0 0,1 2 22 16,2-1-8-16,-5 0-14 0,3 0 12 0,1-3-7 16,0 0-6-16,-1-2 21 0,1 0 7 0,3-2-25 15,-2-3-9-15,3 1-6 0,-3-2 26 16,0 1 0-16,3-5-16 0,4 2 13 0,0 1-17 15,1-2 29-15,5-1-6 0,-1 4-4 0,-1-2-11 16,-2 1-9-16,0-1 31 0,1 0-15 16,0 3-21-16,1-1 15 0,-3 1 4 0,-2 1-4 15,3-1 25-15,3-2 1 0,-5 0-5 0,7-1-10 16,-6 2-18-16,3-3 13 0,1-1 8 0,-3-1 0 16,3 2-20-16,0-2-1 0,-1 0 6 15,3 0 0-15,3-1 21 0,-3 0-12 0,-1-1 8 16,2 0-7-16,2 1 6 0,-1 1-23 0,3-3 1 15,-1 1-1-15,1 1 0 0,3 0 0 16,-2 1-9-16,2 0 7 0,1-1 1 0,-5 0 17 16,2 1-2-16,1-1-22 0,-3-2 21 15,-2 1 5-15,1-3-26 0,0 2 15 0,1-2-9 16,-14 0 4-16,7 0 22 0,4 0-12 0,1 0-12 16,2 0 14-16,2 0 12 0,30-11-18 15,-27 7-8-15,-2 4 6 0,0-3 7 0,2 3 4 16,0-5-22-16,0 3-6 0,0-1 3 15,0 2 16-15,5-3-8 0,-4 2 1 0,0-2 8 16,-2 1-14-16,1 1 7 0,0-1 1 0,-1-1-1 16,-2 2 23-16,8-1-22 0,-1 0 22 15,4 0-23-15,2-2 12 0,-1 2-7 0,0-1 10 16,2-2-15-16,2 2 8 0,-2 3-12 0,2-2-2 16,-5 2 14-16,1 1-16 0,-2 0 27 15,2 0-3-15,-22 0-12 0,11 0-15 16,4 0 7-16,5 0 16 0,-1 0-18 0,39 12 9 15,-37-10-9-15,-2 0-4 0,7 0 17 0,-3-2-15 16,2 0 5-16,-19 0 15 0,7 0-7 16,7 0-20-16,4 0 21 0,1 0-8 0,0 0-12 15,2 0 11-15,-1 0-8 0,-3 0 0 0,46-11 5 16,-45 11-11-16,-2 0 5 0,-2 0-1 16,-3-2-1-16,-16 2 3 0,8 0 10 0,4 0-2 15,1 0 6-15,3 0-7 0,-1 0 3 0,3 0-2 16,-4 0-15-16,4 0 17 0,1 0-7 15,6 0 13-15,0 0-9 0,3 0 11 0,51-5-10 16,-48 1 12-16,-1 2 1 0,0-1-5 0,-3 2-8 16,1-2 9-16,0 2-1 0,-1-1 4 15,-2 2-5-15,-3 0-3 0,-23 0 8 0,11 0-4 16,4 0 4-16,3 0-3 0,-1 0-11 16,2 0-1-16,2 0 18 0,0 0-15 0,1 0 21 15,1 0-12-15,2 0-2 0,45-12-11 16,-42 8 7-16,0 1 1 0,-1 1-15 0,0 1 29 15,-1 0-27-15,-3 1 22 0,2-1-22 0,-6-1 20 16,2 2-10-16,-3-4 15 0,-3 2-19 0,1 0 13 16,2 1-3-16,-4 1 3 0,2-5 7 15,0 2-15-15,-1 2-1 0,0-1-22 0,1 1 18 16,1 0 5-16,-1-1-12 0,-3-3 8 0,2 3 12 16,0 0-14-16,0 2-17 0,-2-3 8 15,-16 3 10-15,12 0 0 0,1 0 18 0,5 0-12 16,0 0 1-16,-1 0-20 0,-1 0 35 15,0 0-6-15,0 0 6 0,0 0-19 0,-4 0 0 16,1 0 15-16,-1 0 18 0,0 0-18 16,0 0 4-16,0 0 1 0,-1 0-4 0,0 0 2 15,-2 0-4-15,4 0 5 0,-1 0 8 0,0 0-5 16,1 0-11-16,1 0 12 0,-2-8-4 0,0 8 6 16,1 0-6-16,-1 0 9 0,-1 0-3 15,1 0-22-15,-2 0 30 0,1-6-1 0,26-3-19 16,-41 9-6-16,10 0 20 0,-1 0-4 15,2 0-6-15,27-11 2 0,-23 11-1 0,2-2 0 16,1 1 1-16,-1 1 3 0,1-2-2 0,-2 0-6 16,0 0 2-16,-15 2 3 0,8 0 7 15,2 0-14-15,2 0 6 0,0 0 5 0,28-11 7 16,-43 11-31-16,8 0 16 0,1 0-1 16,4 0 3-16,-1 0-14 0,1 0 29 0,-3 0-10 15,3 0 5-15,-1 0-16 0,-3 0 9 0,3 0-3 16,-2 0-3-16,0 0 10 0,-1 0-16 15,0 0 10-15,-5 0-8 0,1 0 9 0,1 0-6 16,-1 0 11-16,-2 0 3 0,1 0-12 0,-3 0 0 16,1 0 10-16,2 0-2 0,1 0-3 15,0 0-8-15,2-7 6 0,-2 7 2 0,2 0-9 16,1 0 6-16,-2 0-2 0,3 0-9 16,-4 0 19-16,3 0-11 0,2 0-10 0,-3 0-4 15,18 5 10-15,-18-1 3 0,0 0 2 0,1 1-5 16,-4-3 8-16,0 2-9 0,-4-2 7 0,8 2-8 15,-5-3 7-15,1 3 6 0,1-2-21 16,3-1 17-16,1-1 3 0,-11 0-5 0,6 0 5 16,3 0 10-16,-2 0-12 0,-1 0 10 15,3 0 6-15,1 0-8 0,1 0-11 0,-3 0 9 16,0 0 5-16,3 0-7 0,-1 0-1 0,-1 0 4 16,3 0-11-16,-3 0 6 0,2 0-11 15,-4 0 10-15,3 0 5 0,2 0-9 0,-3 0-2 16,-2 0 10-16,-2 0-7 0,-4 0 6 15,0 0-5-15,0 0-10 0,0 0 11 0,-1 0-7 16,-8 0 4-16,9 0 0 0,-3 0 0 0,-6 0-4 16,9 0 0-16,-1 0 12 0,-8 0-9 15,7 0-16-15,-7 0-10 0,8 0-2 0,-2 0-15 16,-6 0-35-16,9 0-8 0,-2 0 8 0,-1 0-121 16,-6 0-79-16,9 0-87 0,-1 0 36 15,-8 0 9-15,14-5 31 0,-10 1 12 0</inkml:trace>
  <inkml:trace contextRef="#ctx0" brushRef="#br0" timeOffset="50751.42">1417 3533 647 0,'0'0'208'0,"0"0"-7"0,-14 0-9 0,14 0-12 15,0 0-9-15,0 0 4 0,0 0-21 16,0 0 5-16,-15 0-7 0,-1 11-17 0,13-14-1 16,0 0-2-16,-1 1 15 0,-1 0-12 0,3-1-39 15,-3 0 41-15,2 2-36 0,-2-1 18 0,0 0-46 16,-7-9 32-16,3 6-28 0,1 0-8 16,1 5-6-16,2-3-7 0,0 2 34 15,1-3 8-15,0 1-31 0,1 3-1 0,0-2-6 16,3 2-28-16,0 0-4 0,0 0-2 0,0 0 23 15,-12 14-23-15,12-8-9 0,-1 1 6 0,-2 8-15 16,2-2 12-16,1-1 2 0,0-12-2 16,0 9-7-16,0 2 5 0,14 12-11 0,-8-13-1 15,-2-2-2-15,4-1 9 0,-3-2 0 16,0 1-5-16,1-2 7 0,0 1-1 0,-2-4 5 16,-1 0-6-16,4 1-10 0,-7-2-2 15,0 0 15-15,6 0-8 0,3 0 16 0,-9 0-2 16,23-11-4-16,-15 3-16 0,-3 2-12 0,1 0 12 15,-2-2 1-15,-4 3 0 0,2-4-15 0,-1 5-2 16,-1-3 20-16,1 3-22 0,-1 4 23 16,0 0 17-16,0-10-12 0,0 2-17 0,0 8 21 15,0-10-10-15,-11-6 19 0,3 3-31 16,0 4 28-16,2 1-2 0,-1 7 11 0,2-4-11 16,1 4-4-16,1-3 3 0,-4 1-7 0,2 2 7 15,1 1-3-15,4 0-19 0,0 0 8 0,-9 0 1 16,1 0-20-16,-8 22 40 0,11-15-12 0,-6 7-7 15,4-1 7-15,1 3-16 0,0-3 20 16,5-1-40-16,0-1 29 0,1-1 15 0,0-10-8 16,0 7 2-16,10 12-4 0,-5-8-1 15,1-2-15-15,1-2 16 0,-2-3-26 0,0-1 15 16,2-1-6-16,-1 0 19 0,0-1-2 0,0-1-8 16,-6 0 11-16,10 0-12 0,13-11 8 15,-15 5-7-15,-1 4 2 0,3-4-13 16,-1-4 18-16,-1 5 0 0,2-5-14 0,-3 1 1 15,-1 1 11-15,-3 1-8 0,-3 0-9 0,1 2-2 16,0-2 28-16,-1 0-14 0,0 7 3 0,0 0 4 16,0-9 0-16,0 3 28 0,-13-17-9 0,5 11 5 15,0 4-12-15,3 1 17 0,-2 3 0 16,-1-1-12-16,2 3-4 0,-1-1-15 0,3 2 4 16,4 1 16-16,-7 0-16 0,1 0 4 15,-6 0 2-15,-10 13-10 0,11-2 6 0,2-5 4 16,1 8-16-16,0 0 3 0,3-3 10 0,3-1-9 15,1-1-1-15,1 1 4 0,0-10-9 16,0 14-3-16,0-2-2 0,13 11 15 0,-3-11-2 16,-1-2-9-16,3-2 6 0,-4-4-13 0,3 2 15 15,-5-5-9-15,2 1 5 0,-8-2-5 16,0 0-1-16,7 0 10 0,1 0-6 0,11-11 6 16,-10 4-18-16,-4 3 19 0,3-2-10 15,-5 1 5-15,1 0 0 0,-1 0 5 0,-2 1 2 16,2-2-7-16,-3-1-4 0,0 0-8 0,0 7 15 15,0 0-12-15,0-10 11 0,-13-15 2 16,8 14-1-16,0 2 5 0,0 0-5 0,1 5-4 16,0-1 13-16,0 1 3 0,-2 0-6 0,1 3-6 15,2 0 6-15,-3 0 0 0,-1 1 0 16,7 0 2-16,0 0-4 0,-25 12 3 0,12-4-12 16,3 3-1-16,3-2 3 0,2-1-6 15,1 0 3-15,3 2 1 0,-1-2-9 0,2-2 10 16,0-1-1-16,0 4 0 0,0 2-4 0,0-1-12 15,15 10 24-15,-6-8-5 0,-4-5-5 16,4-2 0-16,-3 2-12 0,-2-4 15 0,1 1-1 16,2-1 3-16,-1-2-15 0,-1-1 9 0,0 0-12 15,-5 0 17-15,0 0-9 0,8 0-6 16,15-11 16-16,-13 4 1 0,-4 3-2 0,0-2-13 16,-1-1 11-16,-4 3-3 0,2-1 12 0,-2-4-24 15,-1 4 14-15,0-2-3 0,0 7 9 16,0-7-7-16,0 7 4 0,0-10 7 0,-12-12-10 15,5 9 7-15,-1 5-4 0,3 3 3 0,-3 1-2 16,3 1 2-16,-4 1-9 0,4 2 2 16,5 0 0-16,0 0-1 0,-7 0 8 0,7 0 1 15,-9 0 0-15,1 0 4 0,-4 11-10 16,11-5 0-16,-3-3 5 0,0 1-5 0,3 1-2 16,0 0 3-16,-1 0 5 0,4 1-5 0,-1 0-2 15,-1-6-11-15,0 0 13 0,9 15-3 0,-5-10-6 16,0-2-1-16,1 1 12 0,-1 0-18 15,9 3 2-15,-4-1 20 0,-3-3-5 0,1-1 3 16,-1 0-3-16,-1-2-9 0,-5 0 18 0,0 0-3 16,0 0-18-16,6 0 22 0,-6 0-11 15,8 0 7-15,2-14-8 0,-7 10 0 0,-3 1 3 16,2-3-7-16,-3 2 13 0,-2 0-7 0,2-1 0 16,-2 0 3-16,-1 1 4 0,-5-5-13 0,-2-2-7 15,-3 0 21-15,4 3-5 16,0 3 7-16,0-1-6 0,-2-3 9 0,3 4-14 15,0 4 9-15,3 1-14 0,6 0 13 0,0 0-11 16,0 0-2-16,-8 0 7 0,8 0-4 0,-9 14-1 16,6-9-3-16,3-1 2 0,0 3 8 0,0 0 0 15,0-1-7-15,3 1 8 0,-3 1-8 16,12 10-9-16,-6-4 6 0,1-4-8 0,0 0 5 16,5 0 6-16,-9-4 0 0,4 0 10 15,-1-5-20-15,-1 2 12 0,3-1 3 0,-5 0 1 16,-3-2-4-16,0 0-9 0,0 0 9 0,7 0 5 15,-7 0-16-15,14-12 23 0,-12 9-14 16,0 0 4-16,-1-3 4 0,1 2-16 0,-1-1 5 16,-1 1 4-16,-1-2 3 0,-1 1 3 0,1-1 0 15,1 6-9-15,-6-10 9 0,2 6-7 16,-1 0 4-16,-2 0 14 0,4-1 32 0,-3 3-21 16,3-3 16-16,-3 3-29 0,0 2 24 0,2-2-10 15,0 1-13-15,-1 0 20 0,1 1-26 16,4 0 11-16,0 0-10 0,-7 0 12 0,7 0-2 15,0 0-15-15,-16 12-7 0,15-7-12 16,-1-1-13-16,0-1-11 0,2 2-34 0,0-1-29 16,-1-1-41-16,2 1 14 0,-1 2-90 0,3-2-33 15,-3-3-31-15,2 2-68 0,-2-3 31 16,7 1-219-16,-4-1 36 0,1 0 60 0,0-1-4 16,0-2 61-16,0 0 26 0,0 1 26 0,-2-3 47 15,2 3 22-15,0 0 13 0,0-2 12 0</inkml:trace>
  <inkml:trace contextRef="#ctx0" brushRef="#br0" timeOffset="52471.32">1122 2870 585 0,'0'0'272'0,"0"0"-34"0,0 0 9 16,0 0-31-16,0 0-4 0,0 0 2 0,0 0-45 16,0 0 1-16,0 0 20 0,0 0-47 15,0 0 39-15,0 0-22 0,0 0 10 0,-13 9 14 16,16 2-27-16,-3-11 6 0,0 13-12 15,0 1 0-15,0 3 1 0,0 1-5 0,0-1-12 16,0 1 5-16,0 2-11 0,0 1-6 16,0 0 3-16,0 1-17 0,0-1-10 0,0 4 20 15,0-3-21-15,0 0-10 0,0 1 10 0,0-4-29 16,0-1-15-16,0 0 10 0,0 0-10 0,0-2-2 16,0-1-19-16,0 0 12 0,0 1-21 15,0-4-27-15,0-4-22 0,0-8-12 0,0 0-30 16,0 0-29-16,0 0 9 0,1 11-101 0,-5-16-14 15,4-5-45-15,0 1-25 0,3 2 24 16,-8-5-166-16,5 12-83 0,0-13 43 0,0 0 54 16,-11-15-5-16,5 13-1 0,4-1 75 0,-2-2 25 15,-3-1 18-15,2 1-44 0,0 0 65 16</inkml:trace>
  <inkml:trace contextRef="#ctx0" brushRef="#br0" timeOffset="52982.29">971 2722 481 0,'-5'-11'302'0,"1"-3"-34"0,3 6-28 0,-2 1-9 16,2-3 13-16,-1 8-48 0,0-3-3 16,2 6-30-16,-1-5 28 0,0 3-30 0,-1-1-40 15,4 3 53-15,-1-1-45 0,0 1 10 16,-1 3-15-16,3 2 32 0,-1 0-17 0,1 3-5 15,-2-4-4-15,2-2 7 0,-2 5-17 0,-2-2-11 16,1-6-22-16,0 0-10 0,0 9 10 0,0-9-5 16,0 7-20-16,0-7-6 0,11 5 6 15,-11-2-26-15,0-2 9 0,0 1 6 0,-1-1 1 16,1 2 4-16,0-3-2 0,0 0 10 16,-3-3-5-16,2 2-2 0,1-4-15 0,-2 1-18 15,-3-1 9-15,3 1 4 0,4-1-6 0,-8 1-20 16,9-2 6-16,-3 1-7 0,0-2 10 15,0 7 4-15,0-4-19 0,0 4 10 0,0 0-10 16,0 0 1-16,0 0-4 0,1-7 1 16,1 10 12-16,-4-1-8 0,5 2-7 0,-1 1-15 15,3-1 22-15,-3 1-8 0,0 5 2 0,-1-4 3 16,2-2-3-16,-2 3 7 0,-1-3-2 16,2 2-1-16,-2-6-6 0,0 0-2 0,0 0 8 15,0 7-1-15,-2-3 9 0,-2-6 6 16,7 0-6-16,-2-1-11 0,-3 2 17 0,2-2-18 15,-3-1 6-15,3-7 10 0,-4 8-4 0,-1-3-30 16,3 2-24-16,-5-1-33 0,5-1 8 16,-1 3-121-16,-2-6-99 0,-3 9 26 0,5-2-273 15,-2 4 24-15,2-4 2 0,0 0 96 16,2 2 22-16,1-4 24 0,5 7 17 0,3-4 20 16,-3-1 43-16,1-1 16 0,3-3-3 0</inkml:trace>
  <inkml:trace contextRef="#ctx0" brushRef="#br0" timeOffset="55922.11">1447 3582 625 0,'0'0'176'16,"-13"-15"-1"-16,13 15-19 0,0 0-28 0,0 0 15 16,0 0-17-16,0 0-19 0,0 0-16 0,0 0 22 15,0-14-29-15,0 14 15 0,0 0-13 16,-26-19 0-16,26 16-12 0,0 0-18 16,3-1 10-16,-3-2-25 0,0 2 19 0,0-4-14 15,8-10 9-15,-2 2-12 0,5 3-5 16,-4-4-12-16,1 2 7 0,3 1-8 0,-1-3 8 15,-2 0 1-15,5-1 5 0,-3 3-3 0,2-3-8 16,-1 2-1-16,-1-2-15 0,1-2 13 16,1 2-10-16,1 0 7 0,0 1-6 0,2-2 17 15,-2-4 5-15,4 1-16 0,-3 2-11 16,0-6 5-16,1 2 13 0,-1 4-11 0,-1-3 16 16,3-3-16-16,-3 4-3 0,3-2 6 0,-4-1-5 15,1 3 30-15,3-2-7 0,-4 1-13 16,2-1-8-16,-1 2 25 0,0-2-27 0,-2 0 16 15,1 3-3-15,2-3 5 0,-2-1 0 0,2 1-18 16,-2-1 11-16,2 3 14 0,-1-4-24 16,1-1 17-16,3 1-17 0,2-2 3 0,-2-1 5 15,1-2-15-15,1 4-16 0,1-3 17 16,1 1 2-16,1 1-14 0,-1 0-4 0,1 2 17 16,0 1 9-16,-6 1 9 0,3 1-13 0,-2 0-9 15,0 1 33-15,1 1-29 0,3 2-20 0,-3-1 12 16,1 0 11-16,2 0 1 0,3 1-2 0,-2 0-7 15,2-3-18-15,2 4 32 0,-3-1-28 16,2 2 7-16,0 1 18 0,-1 0-29 0,1 1 41 16,1 3-40-16,0 2 26 0,-3-3-35 15,1 2 28-15,4 3 23 0,-2-2-31 0,-1 5-5 16,2-2 1-16,-4 5-1 0,1-3 4 0,2 3 3 16,-2 1-18-16,0 0 27 0,0 1 6 15,0-4-23-15,-12 4-12 0,7 0 13 0,1 0-4 16,23 15 8-16,-20-10-2 0,-1 3-12 0,-3-2 23 15,2 1-16-15,-2-2 8 0,-1 5-2 16,1-2 6-16,-2 1-8 0,-1-2 28 0,1 1-20 16,-3 2 2-16,-1 2 0 0,1 2 16 0,-1-1-23 15,1 2 5-15,-2-2-16 0,0 3 11 0,3-1-6 16,-3-3-5-16,2 1-10 0,-4 3 18 16,3-2 3-16,0 0-7 0,-2-2 22 0,2 3-3 15,0 0-17-15,-3 3 27 0,1 1-23 16,0-4-18-16,-2 0 14 0,0 4 2 0,1-1 10 15,0 0-3-15,1 0-20 0,-1-1 39 0,0 3-28 16,-1 0 38-16,0 0-23 0,-3 0-20 16,3 0 20-16,1 0-3 0,-2 1-22 15,1 2 34-15,0 0-27 0,-3-4 13 0,3 5-6 16,-1-2 19-16,1 2-23 0,-3-2 21 0,2 1-28 16,-3-1 10-16,1 2-10 0,2-1 7 0,-3 2 23 15,-1-1-21-15,1 0-9 0,-1 2 26 16,1-1 4-16,0 0-35 0,-2-2 17 0,-1 1-13 15,2-2 12-15,0 2-13 0,-2-3 17 0,4-1-13 16,-1 0-2-16,1 1 21 0,0-3-9 16,2 0 13-16,-1 0-12 0,0 2 12 0,1-1 8 15,-3-1-25-15,3 0-8 0,2 0 21 0,-1 2-13 16,-1-1-9-16,1 2 21 0,1-4-22 16,-3 5-3-16,1 0-7 0,2-3 3 0,-2 1 1 15,1 4 29-15,1-5-6 0,-2 2-3 0,1-4-7 16,-4 1 2-16,-1-7 19 0,2 5 13 0,3-2-23 15,0 0-21-15,0-1 14 0,2-1 11 16,0 1 25-16,-2-2-17 0,3 0-19 0,0-2-3 16,-3 3 8-16,9-2-14 0,-7-1 11 0,3 1-9 15,-1 0-3-15,2-2-2 0,-2-4 12 16,1 3 9-16,0 0-21 0,2-2 2 0,-1 0-17 16,-1-2 3-16,-8-3 29 0,6 0-23 0,3 0 2 15,1 0 31-15,3 0 21 0,-1 0-56 16,1 0 35-16,19-15 1 0,-17 10 13 0,-5-2-35 15,4 1-16-15,-3 0 21 0,1-3-1 0,-1 1 9 16,-2 1 9-16,2-2-39 0,-2 0 42 16,1-2-22-16,-2 0 7 0,2 1-7 0,1-4-6 15,-1 2 11-15,-1 1 7 0,2-6-11 0,-1-1 11 16,2 1-14-16,-3 0-3 0,4-1 12 16,-4 3-25-16,4-2 32 0,0-1 2 0,-5 0-18 15,0 0 8-15,-1 1-9 0,-2-3 13 0,3 0-9 16,-4 2-16-16,3-1 18 0,-1-2 3 0,-1 0 1 15,3-1-16-15,-2-3 29 0,0 1 3 16,-1-1-19-16,0-1-12 0,3 1 40 0,0-6-22 16,0 2-12-16,3 1-8 0,-2-1 6 15,2-2 32-15,0 1-41 0,-5 2 41 0,6-3-33 16,-6 3 10-16,2 1 6 0,-4-1-13 0,0 1 0 16,3-2-13-16,-6 2 21 0,3-1-6 0,0 1 2 15,-2 1 35-15,1 0-42 0,-2-2 1 16,5 0 13-16,-1-1 4 0,1 2 9 0,-1-3-44 15,0-2 11-15,2 1-6 0,0 1 8 0,4-3 16 16,-4 4-14-16,2 0-7 0,0 0 20 16,2-1-5-16,-2 0-10 0,1 4 2 0,-2 2-7 15,1-1 16-15,-2 2 16 0,2-1-7 0,-1 1-19 16,1-2 26-16,1 1-22 0,-3 2 0 16,0-1-1-16,1 3 4 0,-2 1 1 0,4-3 12 15,2 0-22-15,-3 2 1 0,2-1 34 0,-3 1-11 16,1-2-9-16,2 1 2 0,1 0 1 15,0 3-6-15,-2 0 6 0,4 0 35 0,-3 1-5 16,5 2-25-16,-5 0 9 0,-1 2-17 16,0 2 14-16,-2 0-15 0,0 2 9 0,4 2-17 15,-7 2 10-15,4-2 3 0,-4 4 7 0,-2 3-18 16,1 0 8-16,-4-3 2 0,-6 3-10 0,9 0 18 16,0 0-6-16,-1 0 4 0,1 0-3 15,5 0-4-15,19 13 19 0,-14-5 14 0,5-4-34 16,-4 4 7-16,3-5-9 0,0-1 23 0,4 5-8 15,-1-1-13-15,1-2-12 0,0 3 45 16,1-3-10-16,0 3-8 0,1 0-30 0,-1-5 42 16,0 7-37-16,-3-2 14 0,2 1 8 0,0 2-8 15,0 1-1-15,-5 0 23 0,2-3-13 16,-1 8 0-16,-2-5-11 0,-1 4 24 0,-1 3-21 16,-4-7-7-16,2 7 0 0,-2-1-14 0,2 3 5 15,-4-2 17-15,2 0 30 0,-5 1-21 16,3 1-21-16,-5-1 0 0,1-1 15 0,-4 1 0 15,4-1-11-15,-3 1 0 0,0-3 11 0,0 2-15 16,-1 1 17-16,2-3-17 0,-2 2 1 16,2 2-2-16,-1-2-12 0,-1-3 29 0,-3 4 23 15,0-3-42-15,1-4 2 0,-2 8 1 0,-1-4-13 16,0-9 2-16,0 3 1 0,0 5 3 16,0 2 16-16,0 0 2 0,0 1-3 0,0 3 9 15,0-1-10-15,-10 19 1 0,7-16 12 16,-2-4-3-16,0 3-9 0,1 2 1 0,0-3-15 15,-3 1 33-15,2 2 11 0,-1-1-27 0,6 1-22 16,-2 0-1-16,1 1 3 0,-5-1 1 0,3-1-3 16,3-12 19-16,0 4 21 0,0 5-9 0,0 0-23 15,12 26 10-15,-5-18 10 0,-2-4 21 16,1 1-25-16,2 0 3 0,-2 1 4 0,3-1-3 16,-5 3 0-16,5-1 4 0,4-1-4 15,-5 0 9-15,4 2-11 0,0-6-11 0,-1 2-3 16,2 1 9-16,-4-3-4 0,4-1 0 0,1 0 0 15,0 3 0-15,-1-8 31 0,0 1-15 16,2 1-1-16,-2 1-13 0,1-2-4 0,-1 1-7 16,2-1 12-16,-2 0-6 0,2-4 15 0,3 1-8 15,1 0 0-15,-3 3 4 0,1-3-9 16,1 1 7-16,4-1-1 0,-2-2 1 0,2 3-2 16,-1-2 0-16,-1 0-1 0,4-3 1 15,-3 1-1-15,6-3-1 0,-4 0-11 0,1-1 9 16,-2-1 1-16,3-2-1 0,-3 0 0 0,1-1 17 15,5-3 14-15,0 0-2 0,-2 1-35 0,-12-1-1 16,8 0 1-16,1 0 1 0,28-14 25 0,-27 9 21 16,0-1-5-16,-3 1-18 0,-1-5 8 15,-3 4 5-15,0 0-31 0,-3-3 20 0,1 2-10 16,-5-5-8-16,2 2 14 0,-1-3 3 0,-2 4-2 16,0 1-2-16,-3-1-11 0,1 2 8 15,-3 3-34-15,1 0 31 0,-2-3-33 0,-1 1 17 16,3 3 11-16,-2-2 0 0,-1 1-7 0,1-1 3 15,-2 1 10-15,2 0-3 0,-1 0 1 0,-1 3-11 16,2-5-7-16,-3 3-12 0,1-1 30 16,2 0-12-16,-3 1-3 0,1-3 3 0,-1 4 1 15,0-1-1-15,0-1 2 0,1 1-1 16,1-3-24-16,-2 3-2 0,0-3-27 0,1 3-32 16,-1-4-2-16,0 2-22 0,0-2-32 15,0 7-62-15,0 0 19 0,0-10-215 0,0 2-42 16,0-5 0-16,-13-13 30 0,7 12 26 0,-1 1 70 15,1-2-15-15,2 4 59 0,-11 0 8 16</inkml:trace>
  <inkml:trace contextRef="#ctx0" brushRef="#br0" timeOffset="57329.02">7894 3315 209 0,'0'0'308'0,"0"0"-48"16,0 0-21-16,0-14-26 0,0 14-16 15,-4-24-11-15,2 20-18 0,-1-1 18 0,1 3-23 16,-1-3 7-16,-1 4 0 0,2-2-32 15,-1-1 13-15,-2 1-3 0,1 1 9 0,-1-2-27 16,1 1 0-16,-1 0-14 0,1 0 10 0,-1-1-16 16,0 1 31-16,0 0-14 0,0-1-8 0,0 3 1 15,0-4-8-15,-1 1 8 0,1 2-11 16,2-1 2-16,-4-1 1 0,5 1-1 0,-2-1-9 16,-1 1-7-16,1 2-2 0,-1-2 2 0,1 0-20 15,0 2 2-15,0-1-1 0,0-1-14 16,0 2-9-16,1 1 7 0,-1-1-21 0,4 1 2 15,0 0 1-15,0 0-17 0,-17 11 5 0,15-4-1 16,-1-2-10-16,-1 1 11 0,4 1-23 16,-1 0 11-16,1 3-15 0,0-2 1 0,0-8 16 15,0 12-7-15,0 4-12 0,15 15 3 0,-9-15 1 16,1-4 5-16,1 2-2 0,-2-7 8 0,1-1 0 16,-2-4-1-16,2 3-12 0,-2-4-2 15,2-1-1-15,-7 0-14 0,0 0 15 0,6 0-3 16,-6 0-15-16,17-11 13 0,-7-2-4 15,2 3 10-15,-2-1-5 0,-4 2-1 0,-2-1 2 16,0 2-1-16,-1-2-3 0,-1 2-8 0,-2 1 5 16,0-3 3-16,0 1 6 0,0-2-3 0,0-2-6 15,0-3-5-15,-13-14 9 0,11 16 7 0,-2 4 1 16,-3-3 4-16,1 4-10 0,1 1 7 16,0 2-3-16,0 1 5 0,-2 2-1 0,0 0 2 15,0 2 5-15,7 1-16 0,0 0 12 0,-13 0-10 16,-12 13 5-16,16-6-11 0,-4 4 11 15,7-4 5-15,-1 1-8 0,3 0 0 0,2-4-8 16,2 3 20-16,0 0-20 0,0-7 16 16,0 0-1-16,0 8-9 0,10 5 8 0,-6-11 2 15,13 11-2-15,-5-6-10 0,-1-2 11 0,0-2 14 16,-2-1-25-16,0-1 10 0,-9-1 5 0,8 0-8 16,-2 0 8-16,2 0-7 0,-8 0-9 15,8 0 26-15,-8 0-13 0,16-13 1 0,-13 11-4 16,-1-1-12-16,1-1 17 0,-3 0-3 15,-1 1-9-15,-1-1-3 0,0 0 12 0,-1-1 3 16,-1 1-1-16,0 0 0 0,-2 1 10 0,1 1-4 16,1-2-2-16,0 2 0 0,-2-1 8 0,2 3-23 15,-2-1 8-15,1 1 3 0,-2-2-10 16,7 2 17-16,0 0-15 0,0 0 3 0,-6 0-7 16,6 0-7-16,-7 0-22 0,-4 12-10 15,8-10-51-15,2 1-30 0,1 1 12 0,0-2-88 16,0 2 1-16,3-3-32 0,-1 2-32 0,-2-2-38 15,4-1 27-15,0 2-249 0,-2-1 40 16,2-1-8-16,0-1 35 0,-1-1 69 0,-1 2-3 16,3-1 64-16,-1-2 26 0,0 0 12 0,2 1-36 15</inkml:trace>
  <inkml:trace contextRef="#ctx0" brushRef="#br0" timeOffset="58179.97">8441 2847 456 0,'4'0'287'0,"0"-1"-23"0,-1 1-26 16,0-1-20-16,0-1-22 0,-1 2 13 0,1-1-25 16,-2 1-24-16,3 0 35 0,-3 0-35 0,1 0 31 15,0 0-41-15,0 0 0 0,-1-3-15 16,0 3 21-16,-2-2-2 0,2 4 4 0,-2-2-15 15,2-2-9-15,-2 2-8 0,1-1 2 16,1 1-3-16,-2-1-16 0,-2 1-3 0,3-1 3 16,0-1-6-16,-1 2-1 0,0 0-11 0,-1-2-8 15,1 1 10-15,-1 0-16 0,0-1 14 0,-2 1-4 16,2 0-10-16,-3 1 0 0,1-2-30 16,0-1 4-16,-1 3-4 0,-3-1-5 0,3 1 4 15,-2 0-23-15,0-3 15 0,2 3-16 16,-3-1 3-16,8 1 3 0,0 0-7 0,-10 0-8 15,4 0 3-15,-1 0-5 0,7 0-10 0,-9 0 18 16,3 0-2-16,6 0-6 0,-10 0 3 16,3 0-14-16,7 0 0 0,-6 0 8 0,6 0-4 15,-18 11 16-15,14-8-11 0,-1-2-3 0,1 0 0 16,2 1 1-16,-2 1-7 0,-1-2 5 0,1 0 2 16,0 2-15-16,0-1 6 0,1-1 11 15,0 1-9-15,0-2-8 0,2 1 16 0,-2-1-8 16,2 1 8-16,-2 0-6 0,3 1-1 0,-2-2 9 15,1 2-20-15,0-2 15 0,-2 1-4 16,3-1 2-16,-1 0-7 0,-2 0 5 0,5 3 2 16,-4-2-4-16,1 2 1 0,0-2-8 0,-1 1 9 15,2 0-10-15,-2 3 10 0,-1-3 5 16,3 1-6-16,-1 1-4 0,1-4 15 0,0 0-11 16,0 0-6-16,0 9 18 0,0-9-5 0,0 8 0 15,0-1 7-15,0 0-10 0,0-7 1 16,0 9-1-16,0 0 13 0,0-1-6 0,0 8-4 15,0-1 10-15,0 4-8 0,0 2-4 0,0 0 2 16,0 1 6-16,0 1 6 0,-6-1-8 16,6 0 1-16,0-1-6 0,0-2-3 0,0 1 30 15,0-1-14-15,0-2-9 0,0-3-4 16,0-2 22-16,0-1-4 0,0-1-23 0,0-2-3 16,0-8-29-16,0 9-26 0,0-9-27 0,-8 8-54 15,8-8 14-15,0 9-107 0,0-9-31 16,0 0-49-16,0 8 27 0,0-8-211 0,0 0-18 15,-6 0 31-15,-1 8 28 0,7-6 27 0,3-4 6 16,-2 4 27-16,-1-2 16 0,1-5 22 16,-1 5 44-16,0-3 35 0</inkml:trace>
  <inkml:trace contextRef="#ctx0" brushRef="#br0" timeOffset="58436.96">8432 3118 483 0,'3'-3'355'0,"-2"1"-12"16,-1 0-49-16,2 1-35 0,-1 0 1 15,-1-2-55-15,-3 0-12 0,3 2-29 0,-2-1-21 16,0 1-20-16,-3-1 6 0,0 1-28 15,1 1-51-15,-10-4-74 0,4 4-127 0,-3 0 15 16,-2 0-275-16,-4 0 49 0,-24-7-8 0,18 6 10 16,12 1 60-16,-6 0 14 0,-4 0-28 15</inkml:trace>
  <inkml:trace contextRef="#ctx0" brushRef="#br0" timeOffset="61123.79">630 4725 261 0,'0'0'300'16,"0"0"-38"-16,0 0-24 0,-12 0-23 15,12 0-8-15,0 0-30 0,0 0-20 0,0 0-6 16,0 0-6-16,0 0-20 0,0 0-10 0,0 0-10 16,-30-1 3-16,28 12 34 0,2 0-2 0,-1 3-32 15,1-1 11-15,-4 7-11 0,2-2 19 16,-1 1-13-16,2 3-10 0,1-4-10 0,-2 4-9 16,-2-7-10-16,1 5-3 0,3-9-6 15,0 4-8-15,0 0 8 0,0 3-2 0,0 1 4 16,0-2-13-16,0-3-16 0,0 1-16 0,0-2 0 15,0-1 26-15,0-1-32 0,0 2-3 0,0-3 0 16,0 1-2-16,0-3-2 0,6 9 0 16,-2-12-62-16,-4-5-8 0,0 0-32 0,0 9-33 15,0-9-6-15,0 9-30 0,0-9-51 0,0 0 31 16,0 0 17-16,12 13-209 0,-6-13-48 16,-1-4 10-16,0 0 53 0,7 1 70 0,-10-4-15 15,5 0 16-15,-5-3 8 0</inkml:trace>
  <inkml:trace contextRef="#ctx0" brushRef="#br0" timeOffset="61616.83">818 4866 621 0,'-3'-3'217'0,"3"-5"-35"16,0 5 34-16,-2-2-27 0,0 4-14 0,0-2 9 15,-1 0-11-15,-1 0 15 0,2 0-27 0,3 1-2 16,-5 0-21-16,3 4 1 0,-2-2-4 0,1 2-46 16,-1 0 11-16,-4-1-29 0,0 7 11 15,2-5-7-15,-4 7-7 0,3 3-22 0,-1-1 13 16,2 2 6-16,0 0-31 0,-5 3-2 0,6 2 25 16,0 1-10-16,3-1-18 0,1 0-12 15,0-12-23-15,0 6 50 0,0 0-38 0,0-1 41 16,17 16-43-16,-12-21 9 0,1 5 8 0,2-2 6 15,2-3-22-15,-1-4-9 0,1-2-2 16,3-1-14-16,-13 0 25 0,10 0-1 0,13-13 14 16,-14 5-15-16,-1-4-3 0,2-5 1 0,-2 5 23 15,-3-2-34-15,0 0 6 0,1-2 20 16,-3 0-34-16,-1 5 36 0,0 0-13 0,-2 11-5 16,0-13 36-16,0 2-49 0,-12-9 35 15,9 11-27-15,-3-1 31 0,4 3-16 0,-5-1 3 16,1 5-23-16,-3-7 25 0,5 6-10 0,0 2-18 15,-1 0 14-15,3-2-11 0,-1 1 36 0,2 3-32 16,-2-2-29-16,2 2-11 0,1-1-25 0,0 1-24 16,0 0-15-16,0 0-33 0,0 0-11 15,0 0-17-15,13 0 16 0,-5 0-96 0,0 0-64 16,0-2-61-16,0-2 24 0,-8 4 24 16,9 0 32-16,12-6 4 0,-9 3-3 0</inkml:trace>
  <inkml:trace contextRef="#ctx0" brushRef="#br0" timeOffset="62095.73">1095 4808 764 0,'-5'-2'292'0,"5"3"-47"16,-2-2-2-16,2 1-21 0,-4 0-5 0,1-2 2 15,1 2-19-15,-2 2-38 0,0-4 16 0,-5 4-9 16,5 0-18-16,0-2-16 0,-1 2 2 15,1 1-15-15,4-3-11 0,-11 8-5 0,5-3-11 16,0 3-26-16,-1-2-29 0,0 2-6 16,2 1 24-16,4 2-5 0,-4 3-19 0,2 4-7 15,-1-7-8-15,3 1-6 0,1 0-1 16,0-6 24-16,0 6-4 0,0-1-27 0,14 17-9 16,-9-17 25-16,2 0-11 0,-1-4-22 0,-1 1 27 15,5-1 7-15,-5-1-10 0,3-2-13 0,0 3-19 16,-8-7 8-16,7 0 1 0,2 0 6 15,-1 0-33-15,11-18 0 0,-12 8 21 0,-1 7 15 16,1-10-25-16,-4 1 25 0,5 2-6 16,-2-1-4-16,-2 3 12 0,-4-2-15 0,4-1-27 15,-3-4 13-15,-1-1 39 0,0 16-30 16,0-12 13-16,0 1-18 0,0-3 45 0,0 3-11 0,0 1-37 16,-13-9 18-16,11 10 20 0,-6 5-9 15,1-4-26-15,0 0 21 0,3 4 30 0,-1 2-35 16,-1-1 17-16,-2 2-17 0,8 1-15 15,0 0 31-15,-9 0-35 0,2 0-2 0,-4 11-6 16,6-10-20-16,-1 4-37 0,-1-5-27 0,5 4-33 16,3 3 15-16,-1-6-137 0,0 4-95 15,3-2-17-15,-1 2 30 0,3-2 24 0,-2-1 23 16,3-2 20-16,3 1 35 0,-2 5 10 0</inkml:trace>
  <inkml:trace contextRef="#ctx0" brushRef="#br0" timeOffset="62679.7">1311 4863 513 0,'1'0'332'0,"-1"-2"-60"0,3 0-19 0,-3 1-8 16,-1 0-45-16,2-1-4 0,-1 2-29 0,-1-1 2 15,2-1-9-15,-1 0-7 0,0 0-40 16,0 0 23-16,0 2-4 0,-3-3-35 0,3 2 13 16,-1-1-11-16,0-1-11 0,-1 2-18 0,0-1 14 15,1 0-8-15,0 0 22 0,-1 0-2 16,1 2-3-16,0-4-9 0,-1 4-51 0,1-2-5 16,-1 2 0-16,0-1 1 0,0 2-19 0,-1 1-1 15,-1 0-2-15,2 1 7 0,-1 2 0 16,-7 7-3-16,2-4 1 0,4 1-2 0,-5 3 1 15,3-1 4-15,2-1-2 0,2-1-2 16,-1 0-1-16,3-1 6 0,0 0 1 0,0 1-4 16,0-1-12-16,0 4-25 0,13 15 24 0,-9-16 5 15,-2 1-3-15,2-6 0 0,0 1 16 0,-3-2 1 16,11 11-1-16,-5-10-3 0,-3-2-1 16,1 0-2-16,-2-3 0 0,3 1-31 0,-2-2-20 15,-4 0 4-15,0 0 3 0,6 0 26 16,16-15 4-16,-14 6-16 0,-5 4 16 0,3-4-18 15,-1 2 6-15,-4 1 4 0,6-7 20 0,-5 6-24 16,1-2 9-16,-2 1-17 0,-1 3 1 0,0-3 21 16,0 8 29-16,0 0-26 0,0-8 2 15,0 0 40-15,0 8-4 0,-14-24-50 0,6 16 10 16,1 4-6-16,0-2-6 0,5-2-14 0,-2 5 19 16,-2-2 17-16,4 3-14 0,0 0-37 15,-1-2-5-15,0 2-18 0,0 1-27 0,0-2-41 16,1 2-23-16,0-3-38 0,1 4 17 15,0-1-108-15,-2 1-86 0,3 0 27 0,0 0 27 16,0 0-49-16,0 0 33 0,0 0 26 0,0 0 24 16,0 0 9-16</inkml:trace>
  <inkml:trace contextRef="#ctx0" brushRef="#br0" timeOffset="63325.66">1722 4778 819 0,'0'-3'281'0,"0"0"-8"15,0 1-42-15,0-2 4 0,0 2-10 0,0 0-34 16,0 1-48-16,1-2-8 0,-1 3 2 0,0-1-15 16,0-1-36-16,0 2 1 0,1 0 28 15,-1 2-27-15,1 1-16 0,-1-1-23 0,0 0 24 16,0 0-16-16,3 4 37 0,-3-2-30 15,1 2 16-15,1 1-9 0,-1 0-7 0,2 9-7 16,0 6-5-16,1-9-13 0,-1-1 14 0,0 6-6 16,1 5-3-16,-1-11-6 0,-1 6-3 15,1-3-3-15,0 3 6 0,-1-3 43 0,-1-4-7 16,-1 1-10-16,2-2-4 0,-2 0-10 0,0 0-24 16,1-2 29-16,-1-8 8 0,0 14-7 0,0 1-20 15,0-2 9-15,0-1-2 0,0-1-9 16,0-2-22-16,-12 9 26 0,7-4-23 0,-2-8 12 15,-2 9 4-15,0-2-14 0,-3-1 1 16,0-1 7-16,2-3-17 0,1-1 12 0,1 0-2 16,0-5 4-16,2 3 6 0,0-3 15 0,1 0-7 15,-1-2-8-15,6 0-21 0,0 0 6 0,-6 0-6 16,-2 0 2-16,-4-10-2 0,0 2-17 16,3 1-5-16,0-6-25 0,2 4-7 0,4 1 6 15,-3 2-77-15,5-2-20 0,1-2-17 16,-1 1-22-16,-1 0-38 0,2 0 2 0,0 0-11 15,0-7 22-15,0 1-239 0,13-16-36 0,-10 18 90 16,1 3 16-16,-2 2 46 0,-1 2-14 0,1-3 24 16,0 6 17-16,0-3 6 0</inkml:trace>
  <inkml:trace contextRef="#ctx0" brushRef="#br0" timeOffset="63743.63">1504 4746 219 0,'-5'0'391'16,"-1"-2"-72"-16,2 1-30 0,-1 0 22 0,0 1-42 15,2-2-65-15,2 2 53 0,-2-1-50 16,2 1-21-16,-2-3-32 0,3 3-2 0,-1 0-30 16,1-1 11-16,1 1-19 0,2 0-11 0,0 0 20 15,3 0 23-15,0 0-41 0,3 0 9 0,9-3-22 16,-3 1 1-16,-5 2-12 0,4 0 0 15,3 0-15-15,3 0 7 0,-4 0-19 0,3 0-31 16,-2 0 26-16,-2 0-13 0,0 0-9 0,1 0-6 16,0 0-9-16,-3 0-1 0,0 0-65 15,-4 0-37-15,1 0-77 0,-1 0-69 0,-9 0 21 16,8 0-266-16,-8 0 25 0,8 0 10 16,-8 0 74-16,0 0 21 0,0 0 3 0,0 0 76 15,0 0 14-15,11 5 14 0</inkml:trace>
  <inkml:trace contextRef="#ctx0" brushRef="#br0" timeOffset="65653.53">576 5792 708 0,'0'0'259'0,"0"0"-39"0,0 0-3 0,0 0-23 15,0 0-8-15,0 0-27 0,0 0 33 16,0 0-10-16,0 0-14 0,0 0-29 0,0 0 3 16,0 0-19-16,0 0 23 0,0 0-28 0,0 0-12 15,0 0 32-15,0 0-15 0,0 0-38 0,0 0 0 16,0 0-8-16,0 0 13 0,0 0-20 0,5-2-2 16,-5 18 38-16,-1-2-34 0,0 4 2 15,-2 1-11-15,2-2 1 0,-2 3-16 0,-3 3-6 16,1 4 14-16,1-6-9 0,-3 1-12 15,0 11 4-15,-1-8 7 0,-1 0-21 0,7-1-2 16,-5-4-1-16,-1 0-11 0,-2-3 5 16,5-1 3-16,1-6-12 0,-1 1-19 0,3 3 46 15,-1-3-22-15,1-1-8 0,-1-5-3 0,1-2 15 16,-2-1-10-16,4-2 10 0,-2-3-2 0,2 3-28 16,-1 1 31-16,-1-3 2 0,2-3-13 15,-3 3-14-15,6-11-17 0,-3 8 28 0,1-4 12 16,0 0-10-16,3-7-28 0,5-2 39 0,-3 4-19 15,2-4 6-15,1 3-14 0,1-5-2 16,3-2 17-16,-4 6-12 0,2-2 6 0,1 1-34 16,2-1 50-16,1 4-15 0,-7 0-9 0,7 2 5 15,2-1-18-15,-2 4 19 0,-3 0-1 0,3 3 16 16,-6-5-27-16,3 4 31 0,0-1-25 16,0 1 3-16,-6 3 7 0,6-2-28 0,-6 2 8 15,-1 0 39-15,3 0-14 0,0-2-8 0,-2 4 2 16,2-4 12-16,-2 2-6 0,2-2-17 0,-3 2 21 15,1 0-23-15,-3 0 24 0,-1 2 2 16,1-2-10-16,-2 1-9 0,2 3 24 16,-3 0-20-16,0 0 33 0,0 0-12 0,0 3 27 15,-3-2-25-15,1-2 5 0,-2 1 7 0,-3 3-8 16,-3 0-11-16,4 1 21 0,-3 1-20 0,0-1 8 16,-1 7 9-16,1-5-16 0,-3 1 10 15,2 0-22-15,1 0 2 0,0 0-4 0,-2 0 10 16,4 3-7-16,-6-2 0 0,-2 3 9 0,6-1-7 15,0 1 7-15,2 3-12 0,-1-4-15 0,0 1 18 16,2-3 10-16,-2 3-27 0,3 2 25 16,0-11 4-16,1 2-2 0,3 5 3 0,1-2-3 15,0 8 8-15,0-15-9 0,0 0-1 16,0 11 1-16,0 0 8 0,0-1-18 0,19 7-1 16,-17-9 20-16,6 1-9 0,2-4-17 0,-1 1 4 15,4-1 8-15,-1-3-1 0,-1-1-10 0,-2 7-7 16,0-2 8-16,1-1-14 0,-5 2 22 15,3-1 7-15,0-3 4 0,-3-1-8 0,1 0-17 16,2-1 10-16,-3 0 8 0,3-1-7 16,-4 6-34-16,2-3 7 0,-6-3-36 0,0 0 9 15,6 0 4-15,-6 0-48 0,8 0-75 0,-8 0-1 16,6 0-44-16,-6 0-40 0,9 0 23 0,-2 0 22 16,-1 0 18-16,8-18-268 0,-6 15 35 15,-2 2 30-15,2-3 11 0,3 2 35 0,0 1 29 16,-1-2 23-16,-10 3 14 0,11 0 7 15</inkml:trace>
  <inkml:trace contextRef="#ctx0" brushRef="#br0" timeOffset="66002.5">1374 6083 638 0,'-2'0'332'0,"2"1"-28"0,-3-1-51 16,0 0 10-16,-1 1-44 0,1-1 21 0,-1 0-46 16,-1 2-2-16,-1-2-8 0,0 0-21 15,0-2 1-15,-1 5 15 0,7-3 1 0,-7 0-4 16,-5 0-26-16,-5 0-7 0,-3 0 3 15,-1 0-31-15,-17-14-6 0,19 10-27 0,1 1 10 16,3-1-20-16,-2 0-22 0,-1 1 5 0,6 2-46 16,0 1-23-16,-1-3 1 0,3 0-64 0,0 2-43 15,1 0-17-15,1-1-33 0,3-1-49 16,5 3 19-16,0 0-107 0,-13-4-69 0,13 4-44 16,0 0 40-16,0 0 38 0,0 0 8 15,0 0 7-15,0 0 26 0,-9-1 32 0,8 2 5 16</inkml:trace>
  <inkml:trace contextRef="#ctx0" brushRef="#br0" timeOffset="66321.48">1173 5901 409 0,'0'-2'315'0,"1"2"-28"0,1-3-39 16,0 2-32-16,0 1-3 0,-1 0 5 0,-1 0-28 15,1 1 6-15,-1 1-35 0,2-1-8 16,-4 9-19-16,7 0 1 0,-1 2 20 0,-3-4-42 16,-1 1 8-16,0-9-15 0,0 7 16 0,0 1-9 15,3 10-4-15,-2-9 15 0,0-3-50 0,-1 1 43 16,3 2-30-16,0 10-19 0,-1-2 13 16,-1 4 1-16,-1-6-14 0,0-3-3 0,2 1-25 15,-1 8-4-15,0-11-58 0,-1 5-26 0,0-5-17 16,0 2 0-16,0 4-16 0,0-3-57 15,0 1-12-15,0-3-33 0,0-1 17 16,0-2-128-16,0 1-116 0,0-9-31 0,0 5 78 16,0-5 37-16,0 0 30 0,-5 10 23 0,8-12 19 15,-1 2 13-15,2-2-34 0</inkml:trace>
  <inkml:trace contextRef="#ctx0" brushRef="#br0" timeOffset="67120.42">1566 5981 409 0,'2'-7'358'0,"-1"1"-19"16,-1 3-30-16,3-4-34 0,-3 1-14 0,1 1-21 15,-1-3-47-15,0 5-4 0,0-3-20 0,0 6-13 16,0 0-2-16,0 0-20 0,0-9-13 15,0 9 12-15,0-8-2 0,0 8-1 0,0-5-37 16,0 5-7-16,0 0-12 0,0 0-12 0,0 0 16 16,0 0 18-16,-2-13-13 0,3 14-9 0,-2 2-20 15,2 0-10-15,-1 1 24 0,-3 0-7 16,3 2-4-16,0-2-23 0,-1 3 12 0,1 3 2 16,0 0-2-16,0 5-8 0,0 0 18 0,0 4 0 15,0 4-23-15,0-5 8 0,0-3-10 16,0 2 2-16,0-1-20 0,11 17 10 0,-5-18-18 15,-1-4 5-15,3 1 22 0,-5-2-14 16,3-1 2-16,3 2-16 0,-1-8 17 0,-2 3 1 16,-3-1-7-16,3-3-25 0,-3 0 23 0,4-2-7 15,-4 0 2-15,-3 0-7 0,0 0-2 16,0 0 17-16,10 0-5 0,2-15-19 0,-7 12 13 0,-1-3-27 16,5-4 16-16,-2-2-6 0,0 1 3 15,0-2-24-15,-4 3 26 0,3 2 0 0,-3-7 3 16,3-1-15-16,-1 5-15 0,1-4 10 15,-1 1 26-15,0-2-8 0,-3 1 7 0,4 1-14 16,-3-1 6-16,0-3 5 0,1 6 6 0,1-1-6 16,-3 3-7-16,0 1 7 0,-1 2 3 15,1-1-16-15,-2-1 26 0,2 4-16 0,-2-1-2 16,0-1 3-16,2 3-26 0,-2-1 32 0,0 0-3 16,0 0 13-16,0 0-39 0,0 2 22 0,0-1 2 15,0 4-6-15,0 0 5 0,0 0-24 16,0 0 18-16,0 0 13 0,0 0 1 0,-3-12-16 15,0 17-1-15,3-4 7 0,-1 0 3 0,-1 6-9 16,0-4-5-16,0 4 17 0,-1-3 5 16,2 3-19-16,-5 5 6 0,4 4 18 0,0-4 3 15,0 1 11-15,-4 3-15 0,5 4 9 16,-1-6 3-16,2 0 0 0,0-3-26 0,0 0 6 16,0-2 29-16,0-9-11 0,0 9 0 0,0 6-14 15,0-2 9-15,0-1-9 0,0 0 20 0,9 7-17 16,-5-14-8-16,-1 1 25 0,-1 0-12 15,2-2 1-15,1-2-7 0,-2 4-8 0,1-5 7 16,2-1-4-16,-2 0-35 0,2-1 12 16,-6 1-34-16,0 0 5 0,30-8-59 0,-15-1-40 15,-2 2-18-15,0-1-53 0,-2 0-28 0,-1-4 23 16,1 8-281-16,0-8 66 0,1 1 16 0,-5 2 31 16,-3-1 27-16,-1 2 41 0,-1 2 22 15,0-3-21-15,1 5 9 0</inkml:trace>
  <inkml:trace contextRef="#ctx0" brushRef="#br0" timeOffset="84122.19">4064 2345 523 0,'0'0'227'0,"0"-16"-26"0,0 16 0 16,0 0-20-16,0-14-16 0,-13-6 4 0,13 17-17 15,-2-2-2-15,-1 1-28 0,3 0 7 16,0 0-12-16,0-1 12 0,0 5-30 0,0 0-4 15,0 0 28-15,0-9-48 0,0 9 19 0,0-9-24 16,-10-3 1-16,6 8 10 0,4 0-34 16,-3 1-6-16,-2-2-1 0,1 3 18 0,-2-1 5 15,2 0 10-15,-1 0-38 0,2 0 28 0,-2-1-30 16,3 2 39-16,-3 0-31 0,1 1 6 16,0 0-15-16,0-1 5 0,-1 1 1 0,1 1-13 15,0-2 27-15,0 1-52 0,2 1 14 16,2 0 3-16,0 0 3 0,0 0 0 0,-9 0-9 15,9 0-3-15,-8 0 0 0,8 0-2 0,-16 12 15 16,12-7-23-16,0-3 19 0,2 4 10 16,-2-2-22-16,1 2 1 0,-1-1 3 0,0 1-24 15,-2 7 37-15,4 2-16 0,-1-8-7 0,-2-2 0 16,2 3 0-16,2-1 5 0,0-1 6 16,-2 1-1-16,3-1-1 0,-2-1 30 0,-1 10-4 15,2-6-9-15,-1 0 8 0,1 1-7 16,1-2-3-16,0 1-2 0,0-9 4 0,0 7-11 15,0 0-9-15,0 5 28 0,0 1-17 0,0-2-2 16,13 12-2-16,-8-8 15 0,0-3 2 0,4 7-22 16,-4-3 30-16,2 1-31 0,2-1 9 15,-2 1-15-15,-2-1 16 0,2-1-6 0,-1-1-8 16,1 1 22-16,-1 1-24 0,-2-5 8 16,1 8-7-16,-1-9-14 0,0 6 13 0,-1-4 12 15,0 1-7-15,0-4-7 0,3 9 18 0,-5-5-38 16,2-2 27-16,-2-1 3 0,0 0 5 15,2-2-24-15,-2 0 5 0,-1 1 17 0,0-2-8 16,0-7-8-16,0 8 1 0,0 0-30 16,0 5 9-16,0 1-55 0,0-3-33 0,0 0-24 15,0-2-23-15,-9 4-8 0,9-8-50 0,-2-2 19 16,-1 0-196-16,1 2-40 0,-1-4 0 0,3-1 86 16,0-1 8-16,-1 1 23 0,-2-2 23 0,3 0-9 15,0-2 37-15</inkml:trace>
  <inkml:trace contextRef="#ctx0" brushRef="#br0" timeOffset="84501.17">4083 2622 456 0,'1'-3'290'0,"-1"3"-25"0,3-1-18 0,-2 0-27 15,-1-1-17-15,0 1 16 0,3 0-46 0,-3-1-3 16,1 2-8-16,-1-2 11 0,0 0-16 0,1 1-4 16,-1-1-25-16,0 2-13 0,0 0 32 15,0-2-17-15,0 2-13 0,-1 0 3 0,0 0-26 16,-2 0 6-16,0 0-9 0,2 4-9 15,-4-3-31-15,1 1 13 0,-1 2-24 0,0-3 3 16,-7 9 0-16,0-2 0 0,0-3-4 0,3 0-28 16,-1-1-2-16,4 0-38 0,-2 0 11 0,3-1-22 15,-3-1-25-15,2 0-59 0,1 1-26 16,0-1-33-16,1 2 18 0,-1-2-229 0,0 1-41 16,2-1 25-16,2-2 38 0,-2 0 32 15,3 2 19-15,0-2 7 0,0 0 61 0,0 0-15 16</inkml:trace>
  <inkml:trace contextRef="#ctx0" brushRef="#br0" timeOffset="85720.09">4202 2615 291 0,'0'-6'290'0,"0"1"-16"0,1-2-32 0,-1 1 8 16,3 2-17-16,-3-1-12 0,1 2-30 0,0-3-20 15,-1 2 30-15,3 3-26 0,-3-3-23 0,0 1-13 16,0 3-12-16,1-6-1 0,0 1-13 15,1 4 12-15,-2 1-34 0,1-4-2 0,-1 4 1 16,0 0-18-16,0 0-24 0,0 0 2 16,0 0 16-16,0 0-15 0,1-8-8 0,-1 10-2 15,0-2-3-15,2 3 46 0,-1 0-2 0,0-1-9 16,-1 2-2-16,0 0-10 0,3 2 10 16,-2 0-5-16,0 0 6 0,-1 0-16 0,2 1 10 15,3 11-16-15,-5-11 3 0,0 6 6 16,0 0-1-16,0 0-27 0,0-1 25 0,0 1-18 15,0-4 0-15,0 3 3 0,0 4 5 16,0 2-19-16,0-1 8 0,0 2-4 0,0 1-11 16,0-3 12-16,0-2-2 0,0-1-13 0,0-3 2 15,0 0 5-15,0-1 4 0,0 0-20 16,0-2 10-16,0 0-5 0,0 0 10 0,0 0-5 16,-8 5-1-16,7-5-6 0,1-3-2 15,-2-1 4-15,1 1 6 0,1 0-6 0,0-5 4 16,0 0-10-16,0 0 0 0,0 8-4 0,0-8 11 15,0 0-5-15,0 0-1 0,-4 11-2 0,3-12-3 16,0-2-7-16,1 0 15 0,0 1-18 16,-2-2 16-16,4-2-5 0,-4-1 0 15,2 2-7-15,2-4 2 0,-1 2 3 0,-1-2 4 16,0-7 5-16,9-17-19 0,-5 15-1 0,3-3 1 16,-2 3 9-16,2-2-2 0,-2 1-10 0,2 1 0 15,-4 1 17-15,6 0-5 0,-1-1-12 16,-4 7 22-16,3-7-15 0,2 3-3 0,2 0 8 15,-4 2 3-15,3 0-3 0,-3 1 6 0,-1 2-11 16,-1 5 14-16,2-2-18 0,-3 1 0 0,1 1 7 16,0-1 3-16,-1 3-14 0,-2-1 7 15,2 0-4-15,-1 0 14 0,1 1-3 0,-2 0-2 16,3 0-9-16,-2 1 5 0,-1 2 9 16,1-3-12-16,-2 1 2 0,0 1-4 0,2-1 18 15,-2 0-7-15,2 1 10 0,-1-1-12 0,-2 1-1 16,2 1-2-16,-1-3 5 0,0 3-6 0,-1-1 8 15,2 0-11-15,-1 1 14 0,-1-2-1 0,1 2-15 16,-1-2 12-16,0 2 7 0,0-1-5 16,0 1 1-16,0-3 8 0,0 6-2 0,-1-3-7 15,1 3 8-15,-3-1 8 0,-1 0-5 0,2 2 0 16,-1 1 6-16,-1-2 4 0,0 1-7 16,1-1-8-16,-1 2 6 0,-8 5-2 0,7-1-3 15,-1 0 7-15,-2 3-4 0,-1-4-7 16,4 1-13-16,-3 2 6 0,3-4 13 0,1 1-6 15,-2-1-13-15,2-1 13 0,2 2-2 0,-2-3 1 16,1 2 5-16,1-2-15 0,-1 0 10 0,1 0 3 16,0 2-6-16,1-2-8 0,-3 1 8 15,3 0-2-15,1 0-10 0,0-6 25 0,0 0-4 16,0 7 5-16,0 0-6 0,0-7 5 16,19 26 3-16,-7-18-1 0,-1 2 12 0,1-5-13 15,-3-2-6-15,3 3 0 0,3 0 5 0,-3-3 5 16,0-1 10-16,-2-1-21 0,0 1-1 15,-1 0-6-15,-1-2 17 0,1 1-13 0,-2 0 16 16,1-1-20-16,-1 2 2 0,1-2 17 16,0 0-27-16,-3 2 4 0,14 0 5 0,-19-2 5 15,12 0-3-15,-4 0-1 0,0 0 13 0,-8 0-10 16,8 0-7-16,-1 0 20 0,-7 0-7 0,7 0-8 16,-7 0-15-16,8 0 31 0,-8 0-4 15,6 0-13-15,-6 0 0 0,0 0 2 16,7 0-34-16,-7 0-8 0,0 0-10 0,6 0-27 15,-6 0-40-15,0 0-50 0,7 0 14 0,-7 0-195 16,0 0 31-16,0 0 26 0,8 0-323 16,-8 0 52-16,12-10 81 0,-11 5 1 0,1 3 98 15,-2-1 0-15,-2-1 39 0,1 0-31 0,-3 2 23 16,-1 2 12-16,-3 0 101 0</inkml:trace>
  <inkml:trace contextRef="#ctx0" brushRef="#br0" timeOffset="87528">4617 1624 296 0,'0'0'236'0,"0"0"-6"0,0 0-47 0,0 0-1 15,0 0-6-15,0 0-16 0,0 0-8 0,0 0 3 16,-15-5-29-16,11 6 8 0,-1 1-2 16,1-1-25-16,3 0 2 0,-4 1 3 0,1-2 18 15,1-2-24-15,3 2 24 0,0 0-28 16,0 0-23-16,-10 0 29 0,10 0-44 0,0 0-5 15,-6 0 8-15,-2-11-6 0,8 7-7 0,1-1-17 16,-1 0 14-16,2 0-5 0,0 0-11 16,1 0-5-16,1 1-5 0,-2 0-25 0,2 1 7 15,2 0 3-15,-3-1 14 0,2 1-15 0,-1 0 11 16,1 2-10-16,-1 0 2 0,1-1 12 16,1 2-2-16,-2-1-33 0,-4 1 31 0,0 0-27 15,8 0 7-15,-2 0-18 0,-6 0 25 16,8 0-25-16,-8 0 17 0,15 14 21 0,-12-13-11 15,-2 5-14-15,1-4 4 0,-1 4 13 16,-1-2-26-16,-1 5-2 0,-1-2 19 0,2 0 22 16,-14 19-28-16,3-11 10 0,0-4-5 0,-3 5-15 15,0-4 30-15,1 2-32 0,1-4 3 0,-4 2-2 16,2-2 12-16,3-8 3 0,-4 7-6 16,4-5-9-16,2-2 19 0,-1 0 2 15,5-1-24-15,-4-1 11 0,9 0 10 0,0 0 6 16,-8 0-10-16,1 0-4 0,7 0 17 0,-16-11-3 15,12 6-23-15,2 1 8 0,-1-1 4 16,1-3-8-16,-2 3 8 0,-1-9 1 0,2 1-8 16,3 2 12-16,0 1-3 0,0 10 32 15,0-7-26-15,0 0 16 0,13-6-31 0,-9 9 28 16,0-1-39-16,0 3 27 0,1 0-5 0,0-1 17 16,1 2-30-16,-2 0 20 0,1-1-22 0,-5 2 14 15,9 0-14-15,11 17 15 0,-12-10-13 0,3 4 29 16,-3-1-27-16,1 1 17 0,0 4 9 15,-5-4-31-15,-1 0 13 0,0 0-23 0,-3 0 45 16,0-1-45-16,0-10 46 0,0 14-33 0,0 2 0 16,-15 21 15-16,6-17-12 0,-1-2 1 15,1 0-10-15,-1-1 3 0,2-3-32 0,-6 1-26 16,3-4-15-16,-2 1-13 0,0-2-43 16,3 0 15-16,1-6-90 0,0-3-107 0,1 0-63 15,3-1 16-15,5 0 25 0,0 0 25 0,0 0 27 16,-15-12 15-16,11 6-4 0</inkml:trace>
  <inkml:trace contextRef="#ctx0" brushRef="#br0" timeOffset="87734.97">4459 1464 314 0,'1'-4'337'0,"-1"2"-63"0,1 0-33 0,-1 0-7 15,0 0-33-15,3 1-23 0,-3 1-30 16,-3 0-10-16,2 1-14 0,-3 0-13 0,2 0-24 16,-5 3 13-16,2 0-21 0,-4 5-33 0,-4 1-26 15,2-2-41-15,-2 1-61 0,-2-3-10 0,3 4 7 16,2-4-246-16,-3 4-31 0,0-2 35 16,-2-2 40-16,6 1-7 0,0-3-9 15</inkml:trace>
  <inkml:trace contextRef="#ctx0" brushRef="#br0" timeOffset="88088.97">4249 1578 320 0,'-2'0'323'0,"0"0"-42"16,0 0-28-16,-1 0-13 0,1 2-36 0,0-2-10 16,-4 0-13-16,5 4-42 0,-3-1 1 0,0-1-25 15,-4 11-7-15,2-2 3 0,0-2-25 0,2 0 29 16,0 6-47-16,0-1 25 0,4 6-32 15,-1-5-5-15,1-15-12 0,0 13 1 16,0-4 6-16,13 17-6 0,-6-18-26 0,2 3 38 16,0-1-24-16,1-3-14 0,-2-5 5 0,0 0 3 15,-2-2 18-15,-6 0-19 0,0 0 6 16,10 0-2-16,-2 0-14 0,11-19-29 0,-5 10 7 16,-5-2 3-16,-2 2-14 0,-1 2 20 15,-2-1-1-15,-3 3-11 0,0-4-15 0,-1 4 15 16,0-4 2-16,0 9-12 0,0-5 12 0,0 5 9 15,0-10-4-15,-9-16-22 0,-1 8-1 16,4 8-20-16,-4-2-13 0,1 1-31 0,1 5-46 16,2-1 13-16,-1 1-190 0,1 2-93 15,-2 0 9-15,4 0 77 0,0 1-3 0,-1 0 17 16,1 0 21-16,-1 2 54 0</inkml:trace>
  <inkml:trace contextRef="#ctx0" brushRef="#br0" timeOffset="88514.93">4024 1449 212 0,'-1'-3'366'0,"1"0"-71"0,-1 0-54 0,-1-1-24 15,2 3-35-15,0-2-10 0,0 3-37 0,0 2 9 16,0-1-16-16,2 0-32 0,-1 3 2 0,0-2-20 16,2 4 3-16,4 9-10 0,1-4-11 0,1 4-1 15,-1 1-2-15,3-1-6 0,-4 3-17 16,0-3 1-16,-3 1-7 0,1-1-1 0,3-1-30 16,-2-1-39-16,-1-1-36 0,-2-4-42 15,1-2 11-15,-3 1-260 0,0-1 5 0,1-1 11 16,-1-1 26-16,-1-4 14 0,0 0 23 0</inkml:trace>
  <inkml:trace contextRef="#ctx0" brushRef="#br0" timeOffset="88832.91">3970 1495 303 0,'-7'-13'303'0,"3"2"-57"0,-1 4-4 15,1 2-20-15,0-1-45 0,4 4-22 16,-1-1-5-16,0 1-21 0,1 2-18 0,0 2 2 16,0-1-19-16,2 4 4 0,1-1-18 0,-2 2 7 15,2-1 1-15,-1 2-31 0,6 9 8 0,-4 1-15 16,2-3 13-16,-1-3-9 0,3 8-21 16,-2-2 2-16,-2 2-1 0,2 1 0 0,-4-3-3 15,-2-3 18-15,0-4-23 0,0 2-7 16,0 3 1-16,0-2 18 0,0-2-37 0,0 4-4 15,-12 17-16-15,11-19-16 0,-4-2-21 16,0-4-42-16,2-2-10 0,1 1 10 0,-1-2-118 16,-1-1-62-16,2-1-69 0,-2-2 21 0,0 2 3 15,-1-4 21-15,1 0 14 0,4 2 9 16</inkml:trace>
  <inkml:trace contextRef="#ctx0" brushRef="#br0" timeOffset="89017.91">3868 1569 350 0,'0'-5'278'16,"0"0"-51"-16,0 2-22 0,1-1-33 0,1 3-1 16,-2-2-9-16,1 3-18 0,2-2-8 0,-2 4-13 15,3-1-9-15,-2 2-27 0,2 0 1 0,0 1-17 16,9 6-9-16,-6-3-7 0,1 1 0 16,6-3-24-16,-5 3-18 0,3 1-24 0,-2-2-52 15,0 3 8-15,-2-2-213 0,-3-1-97 16,-4 0 30-16,3-2-18 0,-3 0 63 0,-1-1-10 15</inkml:trace>
  <inkml:trace contextRef="#ctx0" brushRef="#br0" timeOffset="89765.85">3918 1766 677 0,'-5'0'296'0,"-1"-3"-45"0,0 2-11 15,0-2-7-15,1 0-27 0,-7-5 20 0,5 1-30 16,-3 0-29-16,3 1 0 0,2 1-31 16,-4-9-1-16,-1 0-14 0,2 1-13 0,2 1 1 15,1 1-1-15,1-4-3 0,-1 5-12 16,2 2-18-16,2-1-14 0,0 1 5 16,-1 3-5-16,2-4-10 0,0 9-9 0,0 0-1 15,0-8-11-15,0 8 2 0,0-9 9 0,12-3-48 16,-8 9-2-16,-1 0 28 0,3 2 8 15,-3 1-5-15,3 0-26 0,0 0 8 0,-1 1-6 16,1 2 5-16,-6-3 9 0,20 10-11 0,-11-3-12 16,1 2 1-16,-4 0 6 0,-2-1-10 15,1 1 0-15,-1-2 10 0,-4-2 2 0,3 2-19 16,-3-7 21-16,0 8-3 0,0 0 25 16,0 2-33-16,-14 17-10 0,8-17 59 0,1-2-41 15,0-3 1-15,0 1 21 0,1-3-37 0,-2 1 16 16,2-4 10-16,-1 3 9 0,0-2-23 15,5-1 3-15,0 0 15 0,-8 0-1 0,-5 0-16 16,3 0-10-16,-9-12 26 0,13 7-28 0,-1 3 22 16,2-1 16-16,0 0-15 0,1-1-14 15,-1 1 0-15,1 1-2 0,2 1 4 0,-1 1 32 16,0-1-41-16,2 1-4 0,1 0-3 16,0 0 36-16,0 0 21 0,0 0-37 0,0 0-4 15,-6 0 0-15,6 0-11 0,-12 14 11 0,11-11 3 16,0-2 20-16,-2 3-38 0,3 0 16 0,-2-1 4 15,0 0 31-15,1 0-33 0,-2 1-1 16,2 0 11-16,-3-1 8 0,2 1-11 0,-1-4 17 16,-3 4-28-16,2-1 37 0,0 0-39 0,0 0 1 15,-1-2 10-15,3 1-24 0,-4 2 29 16,2-4-12-16,-2 1-2 0,1 0 17 0,0 0-17 16,5-1 28-16,0 0-15 0,-9 0 8 0,-13-10-28 15,6 2 23-15,2 3 15 0,1-1-25 0,3-6 4 16,-6-2 14-16,4-2-2 0,1 0-1 15,0-2-2-15,-4 0 30 0,3-1-16 0,2-3-8 16,1 4-2-16,2-4-2 0,0 3 20 16,2 1 1-16,5 1 11 0,0 10-32 0,0-3 10 15,0 1-4-15,0-5-10 0,15-14 0 0,-6 14-43 16,5 0-46-16,0 0-39 0,0 0-37 16,-1 4-45-16,1-1 16 0,0 0-197 0,0 0-97 15,0-1 59-15,-1 4 24 0,-2-1 50 0,1 0-25 16,-3 3 25-16,0 0 11 0,-4 3 20 15</inkml:trace>
  <inkml:trace contextRef="#ctx0" brushRef="#br0" timeOffset="89980.84">3728 1267 406 0,'2'0'322'0,"-1"1"-38"0,1-1 0 15,-2 2-37-15,0-1 4 0,0 2-35 16,-2-2-15-16,1 3-15 0,-1 0-39 15,-1-1-6-15,-1 1 7 0,3 1-19 0,-3 1 15 16,1 0-50-16,-5 6-6 0,4 3-38 0,-4-2-20 16,-1-1-45-16,4-1-28 0,-1-3-32 0,-3 4-40 15,1 3 9-15,-1-3-205 0,0 2-85 16,0 0 32-16,3 0 25 0,-3-2-2 0,2 4 34 16,4-7-3-16,-3 1 46 0</inkml:trace>
  <inkml:trace contextRef="#ctx0" brushRef="#br0" timeOffset="90310.81">3554 1675 348 0,'-4'6'297'0,"0"11"-31"0,1-7-18 0,0-1 1 0,0 0-33 16,-2 6-22-16,0-5 8 0,-1-4-36 15,2 3-8-15,1-2 26 0,-2-1-28 0,2-1-20 16,1-1 20-16,-2 0-17 0,3 1 16 15,-4-4 11-15,1 3-12 0,4-1 17 0,-3 0 16 16,2-1-3-16,-2 0-14 0,1-2-2 0,-1 1-12 16,3-1-6-16,0 0-12 0,0 0-4 0,0 0-30 15,-5 0-2-15,5 0-14 0,-15-16-10 16,8 4 3-16,0 6-17 0,2-4-4 0,-4-2-4 16,1 6 3-16,3-2-29 0,1 0-23 15,-1 3-31-15,-5-5-28 0,5 5 6 0,-1-1-142 16,3 3-34-16,-1-4-44 0,0 7 24 0,-1-1-181 15,2 1-89-15,-3 0 37 0,2-3 34 0,-1 3 47 16,1 0 29-16,4 0 26 0,0 0 4 16,-9 0 54-16,3 0-17 0,6 0 23 0</inkml:trace>
  <inkml:trace contextRef="#ctx0" brushRef="#br0" timeOffset="90750.79">3188 1686 1005 0,'-2'-5'349'0,"-1"1"-43"0,0 0-41 16,2 0-32-16,0 3 33 0,0-4-21 16,-2 2-31-16,3 2-22 0,0-1-23 0,0 4-17 15,0-2-17-15,0 3-15 0,-1-1-31 0,2 3-7 16,-1-1-7-16,0 2-16 0,4-1 1 16,-3 2-9-16,8 7 0 0,0 0-5 0,3 2-18 15,-1 0 0-15,0-3 13 0,0 4-3 0,3-3-5 16,-3 0-7-16,1-2 8 0,1 1-11 15,-3 1-2-15,0 0-2 0,-1 0-5 0,0 1-3 16,0-1 1-16,0-1-12 0,-4 1 1 16,-1 3 8-16,-2 3 11 0,-2 1 10 0,0-10-5 15,0 6-10-15,0 2 7 0,-16 26-12 0,2-21 20 16,1 1-3-16,-1-1-2 0,0 0-8 0,-1-2-6 16,-2 0-12-16,-1-1 20 0,0 3 2 15,-1-4-9-15,0 2 22 0,2-5-6 0,-5 1 11 16,2-2-11-16,2 1-19 0,0-6 28 15,5-3-17-15,-3-1 3 0,4 0-4 0,2-4 6 16,0-1 4-16,10-2-12 0,-8 0-14 0,8 0-36 16,-9 0 3-16,9 0-66 0,-15-15-51 0,8 3-55 15,3-1-63-15,1-2 26 0,-1-5-250 16,2 2 25-16,2 1 6 0,0 9 75 0,0-4 25 16,0-6 6-16,0 1-10 0,0 2 37 15,11-17 59-15</inkml:trace>
  <inkml:trace contextRef="#ctx0" brushRef="#br0" timeOffset="91047.77">3062 1958 661 0,'-3'-3'319'0,"2"2"-28"0,-1-2-40 16,0 0-9-16,1 3-13 0,-2-1-43 0,0 1-27 15,1 1-4-15,-1 0-6 0,1 2-9 16,-1 0-7-16,2 0-31 0,-2 2-6 0,1-2-11 15,2 4-12-15,0-3-6 0,1 1-14 16,8 7 14-16,4-4-21 0,-5-1-3 0,4 2-13 16,5-3 1-16,-3 0 9 0,-1-3-11 0,2 4 10 15,-6-2-25-15,-1 1 2 0,4 2-1 0,-1 3 4 16,-5-1-13-16,-1-2 18 0,-1 9-38 16,-2-2-21-16,-2 1 27 0,0-6-25 0,-12 21-34 15,3-11-11-15,-5 1-48 0,1-3-34 0,-1-1 13 16,-4-1-273-16,4-2 25 0,-1-2-13 15,2-2 91-15,1-4 29 0,6-1-6 0,1-5 18 16,1 1 38-16</inkml:trace>
  <inkml:trace contextRef="#ctx0" brushRef="#br0" timeOffset="100255.86">7457 4646 636 0,'0'0'219'16,"0"0"-32"-16,0 0 1 0,0 0-15 15,0 0-14-15,0 0 17 0,0 0-13 0,0 0-24 16,0 0-13-16,0-13-3 0,0 13 0 0,0 0-29 16,0 0-8-16,0 0-13 0,0 0 2 15,0 0-4-15,0 0 25 0,0 0-3 0,-22-14-17 16,20 17-21-16,-3-1-2 0,1 0 2 15,0-1 8-15,0 5-24 0,-10 4 3 0,6 0-12 16,-3 2 26-16,-2 2-17 0,8 0-4 0,-5 1-7 16,3 3 19-16,-3 0-22 0,2 0 37 0,2 1-54 15,1 1 43-15,1 0-15 0,-1 1 16 16,4 1-21-16,-1-1-1 0,2-2-16 0,0-1 37 16,0-10-38-16,0 8 32 0,13 13-51 0,-8-10 10 15,0-8 29-15,2 6-20 0,-1-8 16 16,2-1-31-16,-4-2 4 0,2-1 1 0,-1 1 9 15,2-4-11-15,-2-2 29 0,1 2-39 0,-6-2 39 16,0 0-27-16,8 0 2 0,2 0-8 16,18-15 27-16,-13 6-27 0,-7 2 5 15,0-1 1-15,1-6-3 0,-4 6-9 0,-1-1 2 16,-2 2-2-16,-1-1 3 0,-1 8 0 0,0 0-17 16,0-8 32-16,0 0-19 0,0 8 0 0,0-8 19 15,-10-4-6-15,4 8-9 0,2-1 0 0,-6-4 8 16,1 0-1-16,0 4 0 0,3-1 33 15,-1 1-35-15,2 1-16 0,0 0 1 16,-1 1 2-16,2 0 21 0,0 0-4 0,0 0 13 16,0 1-2-16,2 0 0 0,0 0-34 0,0 0 36 15,-1 0-38-15,1 2-10 0,2 0-59 16,0 0-62-16,0 0-65 0,0 0 20 0,0 0-236 16,0 0 32-16,-13 13 31 0,13-9 2 15,0-1 31-15,-1 1 24 0,1 0 18 0,0 1-4 16,-2-3 27-16</inkml:trace>
  <inkml:trace contextRef="#ctx0" brushRef="#br0" timeOffset="100955.82">7697 4834 337 0,'4'-5'291'16,"0"1"-61"-16,-1-2-14 0,0 4-10 0,0-4-10 15,8-2-10-15,-5 1-21 0,-3 1-2 0,1 2-18 16,-2 0-7-16,0 1-16 0,-1 0 16 15,3 2-19-15,-4-1 1 0,0 1-17 0,3 1 6 16,-2-1 13-16,0 0-4 0,-1-1-3 0,0 2-25 16,0 0-19-16,0 0 26 0,0 0-32 15,0 0-20-15,0 0-3 0,-11-4 17 0,7 4-23 16,-1 1 5-16,0 2-8 0,-8 4-1 0,3-4 6 16,-1 2-23-16,-1 4 1 0,4-5 19 0,-1 1-23 15,1-2-1-15,6 1 30 0,-6-1-3 16,6 1-31-16,-2 0 19 0,1 3-26 15,2-3 24-15,0 3-20 0,1-1-8 0,-3 1 21 16,3 1-18-16,0-1 23 0,0-7-2 0,0 12 3 16,0 4-3-16,12 9-34 0,-10-14 28 0,2-2-10 15,2-4 1-15,-2 1 0 0,0-1-10 0,0-2 13 16,0 1-13-16,0 0 15 0,-1-2-5 16,4-1-6-16,-3 0-3 0,1-1 17 0,0 0-11 15,-5 0-3-15,0 0 6 0,9 0 0 16,-4 0 3-16,17-18-8 0,-11 8 0 0,1 1 0 15,-6 0-19-15,-1 2 21 0,-1-1-1 0,2 1 29 16,-3 0-2-16,-2 3-32 0,0-3 2 16,1 0 3-16,-1 2 0 0,-1-1 1 0,0-1-2 15,0 1 24-15,0 0-8 0,0-3-1 0,0 9-2 16,0-8-1-16,0 1 2 0,0 0 0 0,0 0-38 16,0 7 10-16,0-9 1 0,0 0 1 15,0 9 4-15,0-8-3 0,0-1-1 0,0 9-13 16,0-7-18-16,-10-4-12 0,10 10-32 15,-3 0-14-15,2 1-20 0,1-2-30 16,0 2-41-16,0 2-1 0,0-1 17 0,0-1-186 16,0 1-54-16,0 1 32 0,4-1 18 15,-2 1-1-15,-2 0 52 0,4-2 23 0,-1 2 7 16</inkml:trace>
  <inkml:trace contextRef="#ctx0" brushRef="#br0" timeOffset="101539.78">7925 4826 486 0,'4'0'339'0,"-1"-2"-43"0,0 0-18 16,0 1 21-16,-1 1-57 0,1-2-1 0,-2 1-35 16,0 0-12-16,-1-1 1 0,2 0-36 15,-1 0-19-15,-1 1 15 0,1 1-9 0,-1-3-28 16,0 2 0-16,-1-1-12 0,1 1 5 15,0-1-21-15,-1 1-3 0,-1 0-17 0,2 1-7 16,-1 0 6-16,-2 0-4 0,1 1-17 0,1-1 7 16,-2 3-11-16,-1 0 8 0,1-1-10 15,0 1-18-15,-5 10 21 0,2-3-5 0,1-2-12 16,-3 4-16-16,4-1 23 0,-1-1-9 0,4 0-5 16,-2-1-9-16,2 0-15 0,1 0 20 15,0 0 0-15,0-9-4 0,0 14 5 0,10 16-27 16,0-15 24-16,-1-3 1 0,3-3-13 0,-1-5-11 15,1 0 35-15,-3-2-10 0,11-2 0 16,-13 0-29-16,3 0 15 0,-1 0 16 0,4 0-27 16,15-14 19-16,-13 10-22 0,-1-3 22 15,1 1-11-15,-7-2-3 0,-3 1 31 0,-1 0-17 16,0 2-10-16,-3-1 11 0,-1 2-23 0,0 4 17 16,0 0 2-16,0-7-5 0,0 7-15 15,0-8 31-15,-10-8-11 0,2 5 0 0,-3 0 3 16,6 2-4-16,-2 0-11 0,2 1 8 15,0 2 9-15,1 1 5 0,-1-2 4 0,3 1-11 16,-2 2-9-16,1-3 7 0,-1 2 11 0,-3-7-24 16,-1 4 8-16,4 3-18 0,2-2-33 0,-1 1 18 15,3 3 4-15,-2-1-33 0,0 1-65 16,1 2-14-16,0-1-12 0,-2 2-18 0,2-1-24 16,-2 1-23-16,3 0-2 0,0 0 19 15,0 0-139-15,0 0-81 0,0 0 2 0,0 0 40 16,-9 7 29-16,12-5 43 0,-3-4 8 15,2 1 10-15,1-1 0 0</inkml:trace>
  <inkml:trace contextRef="#ctx0" brushRef="#br0" timeOffset="102063.75">8259 4736 421 0,'2'-1'325'0,"1"1"-26"15,-2-2-48-15,0 2-20 0,1 0-6 0,1-1-33 16,-2 2-25-16,2-2-33 0,-3-1 17 0,1 2-35 16,1 0-9-16,-1 0 9 0,0 2-4 15,-1-1-34-15,2 2 32 0,-1-2-40 0,1 4 12 16,-2-1-15-16,3 0 6 0,-2 1 6 0,1 2-16 15,1 13 35-15,0-3-54 0,2 2 27 16,-5-2-12-16,2 3-10 0,1-1-5 0,1 0-4 16,-3 2 2-16,3-3 15 0,-3 1-8 15,2 1 16-15,3-1 4 0,-2 0 2 0,2-3-17 16,0 4 8-16,-4-4-2 0,2 1 1 0,0 2-33 16,-4-19 30-16,0 13 0 0,0-1-1 0,0-1-12 15,0 5 18-15,-12 14-5 0,5-12-10 0,-3-4-11 16,-1 1-6-16,1-4 12 0,-3 1 2 15,2 0-14-15,-5-2-3 0,7-3 26 0,3-3 15 16,1 0-6-16,-3-1-12 0,3 1 12 16,5-4 0-16,0 0-9 0,-6 0-2 0,6 0 0 15,-8 0-15-15,8 0-2 0,-10 0-16 0,10 0-2 16,-22-18 8-16,15 7-5 0,3 3-10 0,2-2-40 16,-3-6-41-16,1 1-15 0,4 3 9 15,-2 0-97-15,2 0-34 0,0-9-42 0,0 10-41 16,0-4 28-16,0-2-240 0,0 4 12 15,0-3 35-15,0-2 8 0,0 1 24 0,0 5 27 16,0 0 79-16,0 2 24 0,0 2 11 0,0 0 46 16</inkml:trace>
  <inkml:trace contextRef="#ctx0" brushRef="#br0" timeOffset="103777.07">8022 4651 418 0,'0'0'231'0,"0"0"-4"0,0-15-32 15,0 15-10-15,0 0-15 0,0 0-4 0,0 0-20 16,0 0-12-16,0 0-15 0,-13 0-13 0,13 0-6 16,0 0 9-16,0 0 22 0,0 0-11 0,0 0-26 15,0 0 13-15,0 0-15 0,0 0 6 0,9-20-9 16,-1 20 22-16,-2 0-32 0,2 2 13 15,1-2-30-15,5 0 33 0,1 0-43 0,-1 0 23 16,4 0-29-16,19 9-22 0,-19-4 6 16,3-4 4-16,-9-1-10 0,2 0-5 0,-5 2 4 15,0-1-4-15,3-1 0 0,6 1-6 0,2-1-42 16,-11 0-19-16,5 0-56 0,-1 0-31 16,5 0-41-16,-3 0 15 0,-1 0-236 0,-2 0-37 15,-2 0 58-15,0 0 27 0,-5 0 7 0,-5 0 60 16,8 0-8-16,-8 0 17 0</inkml:trace>
  <inkml:trace contextRef="#ctx0" brushRef="#br0" timeOffset="113202.23">9135 4986 631 0,'0'0'173'0,"0"0"-4"0,0 0-27 16,0-14-5-16,15 14-4 0,-15 0 5 0,0 0-2 16,0 0-3-16,0 0-3 0,0 0 13 15,0 0-18-15,0 0 24 0,24-19-27 16,-24 19 13-16,-1 0-17 0,1-2-9 0,0 2 10 16,0 0-1-16,-3 0-46 0,3-1 15 15,-3 1-2-15,1-1 4 0,-3-1-15 0,2 2 6 16,-2-1-6-16,-1 0-16 0,1-1 1 0,-12-2-7 15,2 0 42-15,-4-2-14 0,4 5-3 0,-2-4-20 16,-1 1 26-16,-2 1-26 0,1-1-13 16,5 3-19-16,2 0 16 0,-6-1-8 0,0-2 0 15,4 4 0-15,1-1 0 0,3 1-17 16,1 0 7-16,0 0-2 0,9 0-4 0,-7 0 0 16,0 0-2-16,0 0-9 0,-1 0 17 0,2 0-35 15,6 0 19-15,-10 0 5 0,2 0-2 16,-7 13-22-16,9-12 7 0,-1 0 0 0,2 0-89 15,-3-1 1-15,3 0-37 0,0 2-28 0,0-1-47 16,1 0 18-16,4-1-130 0,0 0-119 16,0 0 5-16,-8 0 62 0,8 0 13 0,0 0 22 15,-7 0 37-15,0-11-2 0,5 9-6 16</inkml:trace>
  <inkml:trace contextRef="#ctx0" brushRef="#br0" timeOffset="113618.22">8918 4755 628 0,'7'-1'254'0,"-5"-3"-25"0,1 1-11 15,1 2-21-15,-2-2-20 0,-1 0-10 0,2 0-30 16,-2 3-7-16,2-1-6 0,-2 0-8 0,0-1-4 16,4 2-25-16,-5-1-8 0,2 1 19 0,-1 3-33 15,0-2 11-15,-1 0-2 0,0 2 28 0,0 1-48 16,0 3 24-16,-1-3-10 0,-2 3 7 16,3 2-31-16,0-1 40 0,-7 21-17 0,3-9-15 15,0-1-23-15,-1 0 29 0,1 1-10 16,-2 4 26-16,-2-5-42 0,0-2-7 0,3 1-17 15,1 1 32-15,1-3-18 0,-1 5-2 0,2-10 1 16,2-11-1-16,0 11 0 0,0-2 19 16,0 0-50-16,0-1-22 0,0-8-27 0,0 8-34 15,0-8-36-15,0 8-51 0,0-8 17 16,0 0-302-16,0 0 78 0,8 9-6 0,-3-10 40 16,0 0 21-16,2-3 17 0,7 1 22 0,-3-2 14 15</inkml:trace>
  <inkml:trace contextRef="#ctx0" brushRef="#br0" timeOffset="114080.18">9329 4771 523 0,'-2'-5'273'0,"0"4"-46"15,0-2-32-15,1 2-3 0,-1-2-11 0,0 2-22 16,1 1-13-16,-1 0-1 0,0 0-16 0,0 0-17 16,1 0 9-16,-2 1-9 0,2 2 0 0,-1-2-16 15,0 2 31-15,0 0-32 0,1 1 22 16,0 0-21-16,0 3 2 0,1 0-15 0,-2 2-9 15,2-2-8-15,0 0 15 0,-1 2 9 16,1 1-20-16,0 5-7 0,0 2 22 0,0-2-21 16,0-1-5-16,12 12-6 0,-11-17-6 15,2-1 5-15,-1-3 8 0,1 1-10 0,2 0-12 0,0-2 25 16,8 2-23-16,1-2 0 0,-3-4 9 16,-1 1-14-16,-10-1-13 0,11 0 2 0,3 0-27 15,1 0 10-15,16-11-1 0,-15 5-78 16,1 2 15-16,-2-2-46 0,-3 3-40 0,-2-3-26 15,-2 3 17-15,-2-3-157 0,-1 2-150 0,-2 1 35 16,-1-2 22-16,-1 1 31 0,2 0 4 16,-2-2 67-16,1 2-23 0,0-1-4 15,0 0 41-15</inkml:trace>
  <inkml:trace contextRef="#ctx0" brushRef="#br0" timeOffset="114420.16">9543 4771 464 0,'-2'-5'315'16,"0"1"-34"-16,1 4-22 0,0-2-50 0,0-1-14 15,1 0 7-15,-2 2-24 0,2-2 0 16,0 1-51-16,-1 1-17 0,-1 1 14 0,2 1-6 16,-3 1-3-16,3 1 1 0,-1-1 6 15,0 1-21-15,-1 1 4 0,0 2-14 0,-3 8-1 16,1-2-13-16,4 7 1 0,-5-4-7 0,1 0-9 15,4-1-11-15,-7 5-4 0,6-3-6 0,-3 0-5 16,-1 4 22-16,1-1-5 0,2 2-6 16,-3 3-5-16,5-9-4 0,-4 3-4 15,4 2-3-15,-6-4-3 0,4-1-9 0,0-4 10 16,2-2-3-16,-4 8-1 0,4-2-44 0,-2-3-12 16,1-1-12-16,-1-2-49 0,0 0-45 0,1 0-29 15,0-3-36-15,1 13 17 0,-5-7-161 16,2-2-98-16,2-2 52 0,-3 1 23 0,4-5-14 15,-1 1 26-15,0-3 93 0,1 2-20 0</inkml:trace>
  <inkml:trace contextRef="#ctx0" brushRef="#br0" timeOffset="114930.13">9789 4945 800 0,'-1'-4'267'16,"-3"2"-16"-16,1-1-36 0,2 1-14 0,-5-2-18 15,4 3 29-15,0 0-40 0,-1-2-15 16,1 3-14-16,-2-2-22 0,1 1 15 15,-1 2-42-15,0 1 27 0,-2 1-3 0,2-1-30 16,-1 2 9-16,-6 5-14 0,-1 5 11 0,6 0-27 16,-3 1-3-16,0 2 14 0,-1 2-38 15,5 2 24-15,1-1-22 0,1 1-4 0,1-2-5 16,2-4 6-16,0-5 1 0,0 5-3 16,12 16 11-16,-8-21-4 0,5 3-18 0,-1-6-4 15,-2-2-2-15,2-3-2 0,-1-2-1 16,-7 0-1-16,0 0 1 0,8 0-2 0,14-18 0 15,-14 11-2-15,4-2-28 0,-5 1 2 0,2-5 1 16,-3 0 12-16,3-2-14 16,-6 2 16-16,-2 2-1 0,2 0 1 0,-3 11-5 15,0-15-2-15,0 0 2 0,-13-16-2 16,9 20 0-16,-1 1 2 0,1 2 2 0,-2 1 7 16,2 4-22-16,4-3-1 0,-4 4 6 0,1 0-38 15,3 0 22-15,-2-1-39 0,0 1-5 16,0 1-28-16,1 0-32 0,-1-2-16 0,0 3-32 15,3 0 17-15,0 0-156 0,-1-2-94 0,2 4 21 16,0-2 26-16,1 0 6 0,-1 3 79 16,2-2-16-16,-1-1 14 0</inkml:trace>
  <inkml:trace contextRef="#ctx0" brushRef="#br0" timeOffset="115413.1">10015 4945 610 0,'3'-4'266'16,"-1"4"-2"-16,0-1-49 0,-2 0 2 15,1 0 0-15,-2 1-12 0,-1 0-32 0,-1-3 0 16,1 3-14-16,-2 0 5 0,2 3-2 16,-2-3-31-16,0 0-19 0,-1 1-12 0,-1-1 10 15,2 1-8-15,0 0 8 0,-1 4-36 16,4-4 7-16,-5 2-9 0,2 0 14 0,-2 1-5 15,-4 13-8-15,5-8-8 0,-2 5 2 0,5 0-6 16,-1-3-6-16,1-1-6 0,2 0-8 16,0-2 8-16,0 0-5 0,0 3-18 0,0 5 2 15,14 14 6-15,-5-16 10 0,-3-5-30 0,4 2 2 16,-1-4 14-16,2-3-30 0,-3 0 25 16,0-2-14-16,-1 0 12 0,-7-2-15 0,12 0 2 15,2 0-10-15,15-17 9 0,-18 9 6 0,2-2-13 16,-7 2 2-16,1 1-3 0,2-7 22 15,-7 6-39-15,3-1 32 0,-2 0-13 0,-3 0 19 16,0 9-2-16,0-11-3 0,0-1-24 16,-10-12-4-16,6 14 5 0,1 2-18 0,1 1 4 15,-7-5 0-15,2-2 26 0,0 6 2 0,5 2-5 16,-3 2-11-16,0 1-7 0,3 0 1 0,0 2-58 16,-2-2-38-16,2 3-25 0,-1 0-49 15,3 0-42-15,0 0 19 0,0 0-148 16,0 0-106-16,-5 8 53 0,7-6 26 0,1-1-11 15,0 1 22-15,3-1 25 0,-2 0 55 0,3-1 15 16</inkml:trace>
  <inkml:trace contextRef="#ctx0" brushRef="#br0" timeOffset="115929.07">10404 4894 506 0,'5'-2'328'0,"-4"-2"-46"0,2-1-17 0,-1 1 14 16,1 1-29-16,-3 1-11 0,3 0-40 16,-2-2 4-16,-1 2-25 0,2 1-16 0,-2 0-25 15,3 0-16-15,-2-3-18 0,-1 4 16 16,0 0-9-16,0 2-35 0,1 0-23 0,1 0 15 15,-2 3-27-15,1-1 19 0,0 1 8 0,0 2-6 16,1 0-6-16,3 11-7 0,-1 0-3 16,1 0-6-16,-1 0 31 0,2 3-19 0,-3-2 2 15,0 3-2-15,1-2-2 0,0 1 10 0,-1 0-9 16,-1-6 10-16,0 6-24 0,-1 3 27 16,-1 1-6-16,0-6-29 0,1 3 16 0,-1-12 5 15,0 3-19-15,0 4 27 0,0-1-8 0,-10 20-3 16,3-19 8-16,1-3 2 0,0 1-12 0,-3-4-2 15,2 3-19-15,-3-3 20 0,0 0-15 16,2-3 16-16,2 0 5 0,1-4 2 16,-2-1 8-16,2 1-2 0,0-3-9 0,3-1-4 15,2 0 5-15,0 0-19 0,0 0 2 0,-9 0 4 16,9 0-5-16,-22-22-17 0,15 12 4 0,4 3-27 16,-3-1-25-16,3-1-32 0,-1 1-27 15,4 1 9-15,-4-9-155 0,3 1-60 0,1 15 27 16,0-13-273-16,0-3 35 0,0-2 32 15,16-19 45-15,-11 20-6 0,-1-2 69 0,1 2 63 16,-2 6-16-16,0-1-2 0,-1 2 36 0,1 1 9 16</inkml:trace>
  <inkml:trace contextRef="#ctx0" brushRef="#br0" timeOffset="116214.05">10212 4845 651 0,'-6'-5'361'0,"4"2"-25"0,0 0-26 0,1-2-22 16,-1 4-37-16,1-5 14 0,2 3-46 15,2 1-13-15,1-3-35 0,2 3-18 0,0 0-16 16,14-3-5-16,-1 2-24 0,4 2-6 15,1 1-3-15,-5-5-22 0,4 5-9 0,-12 0-7 16,6 0-86-16,4 0-77 0,-3 0-67 0,1 0 13 16,-1 0-317-16,0 0 67 0,-4 0 29 0,2 0 26 15,-4 0-29-15,-2 0 54 0,-2 0 41 16,0 0 36-16,-8 0-58 0</inkml:trace>
  <inkml:trace contextRef="#ctx0" brushRef="#br0" timeOffset="118873.89">9823 5438 262 0,'0'0'224'0,"0"0"-22"0,0-15-24 0,0 15 1 16,-11 0-24-16,11 0-9 0,0 0-8 15,0 0-13-15,0 0 2 0,0 0-30 0,0 0 13 16,0 0-9-16,0 0 4 0,0 0 7 0,0 0-11 16,0 0-4-16,0 0 7 0,0 0-12 15,0 0-9-15,-13 8-7 0,13-1 9 0,1 14 1 16,-1-11-17-16,0 6 20 0,0 5-10 16,0 1-12-16,0 1 6 0,0 2-1 0,0-3-8 15,0 3-19-15,-12 21 4 0,8-27-5 0,1 2-5 16,2-4 0-16,-3-2 15 0,3-3-13 0,0-1-6 15,1-11-23-15,0 10-16 0,0-2 14 0,0 1 5 16,0-1 1-16,0-8-4 0,0 9-11 16,0-1 4-16,0-8-32 0,0 8 1 0,0-8-37 15,0 9-14-15,0-9-32 0,0 0-23 16,0 6-40-16,0-6 14 0,0 0-91 0,0 0-90 16,0 0-33-16,0 0 25 0,-9 15 22 15,5-15 16-15,1 0 15 0,1 0 33 0</inkml:trace>
  <inkml:trace contextRef="#ctx0" brushRef="#br0" timeOffset="119165.87">9699 5787 613 0,'-2'-7'218'0,"-1"2"-17"16,1 1-11-16,0 2-18 0,1-3-10 16,0 3-25-16,1 0 1 0,0 2-2 0,0 0-10 15,0 3-7-15,0 0-8 0,2 1-17 0,-2 0 6 16,2 2-1-16,0 1 5 15,3 9 18-15,-3-3-38 0,3 4 7 0,-5-2-18 0,6 3 33 16,2-1-13-16,-4-1 17 0,1 1-16 0,-1-6-11 16,1-1 0-16,1 5-6 0,0-7-6 15,0-2 4-15,-1 0 12 0,0-1-8 0,1-4 7 16,2 1-27-16,-3-1-5 0,-5-1-14 0,6 0 9 16,6 0-12-16,3 0-4 0,11-16-97 15,-11 10-39-15,-2-1-45 0,-3-1-32 0,-1 1 17 16,-2 4-236-16,-1-3-45 0,-2 5 37 15,1 0 29-15,-5-2 27 0,4 3-12 0,-4-2 59 16,1 2 18-16,-1 0-1 0</inkml:trace>
  <inkml:trace contextRef="#ctx0" brushRef="#br0" timeOffset="119823.83">9954 6398 574 0,'-3'5'258'0,"-1"-2"-34"16,2 0-11-16,-2 3-14 0,1-4-12 15,1 2-20-15,-3-2 1 0,1 0-19 0,0-1-11 16,2 0 9-16,-2 1-9 0,0-2 3 15,-1-2 6-15,3 1-18 0,0 0-28 0,2 1 17 16,-8-8-16-16,-1-6 1 0,0 2-8 0,2 1-6 16,-1 0-18-16,2-6-8 0,2 4 35 15,-1-4-22-15,-1-1-6 0,0 0-2 0,4 0-10 16,-1 1 3-16,2 1-6 0,-2 4-7 16,2 1-2-16,0 1 4 0,1 2-19 0,-2 2 20 15,2-2-36-15,0 8 21 0,0 0-5 0,0-9 1 16,0 3-5-16,0 6-6 0,18-25 1 0,-9 16 2 15,-2 3 0-15,0 3-3 0,1 0-23 16,0 0-16-16,10 0 5 0,-18 3 1 0,12 0 2 16,2 0-6-16,-2 0 1 0,17 14 0 15,-20-7 3-15,-2 7 15 0,-1-4 1 0,-3-1-2 16,-2 1 0-16,-1-10 1 0,0 16-1 16,0 0 0-16,-10 22-17 0,5-20 2 0,-3-2 1 15,-5 2 2-15,5-1 0 0,-2-4 16 0,-1 3-5 16,3-2 0-16,-2-3 0 0,0 0 5 15,-1-1 10-15,0 0 11 0,2-2 14 0,3-2-2 16,-2-4-10-16,1 4 3 0,-1-4 36 0,2-1-1 16,0-1-4-16,1 1 11 0,5-1-9 15,0 0-2-15,-9 0 3 0,-1 0-11 0,-12-13 4 16,5 5 5-16,2 1-10 0,0-2-3 16,2-1-12-16,-1 0 1 0,2 1-6 0,-2-2-16 15,3-4-9-15,0 4-19 0,-1 2-18 0,1-2-44 16,2 0 8-16,2 1-83 0,2 3-58 0,1-3-12 15,0 3-72-15,3 3 30 0,-4-2-125 16,-5-3-91-16,6 2-11 0,1-2 40 0,1 5 60 16,-1 0 55-16,0 0 1 0,1 0 22 0,2 1 19 15,-2-2 16-15</inkml:trace>
  <inkml:trace contextRef="#ctx0" brushRef="#br0" timeOffset="120024.82">9584 6083 660 0,'2'-7'299'0,"-2"4"-28"15,0-3-37-15,0 2-2 0,1 1-50 16,0 2 5-16,1 1 14 0,-2 0-64 0,4 1 2 16,0 4 18-16,1-3-26 0,-1 1-42 0,1 3-2 15,8 5-15-15,1 2 9 0,-3-1-31 16,3 1-30-16,-4 0-17 0,4-2-10 0,-3 2-19 16,-2 0-44-16,-2-1 10 0,0-1-53 0,-4-1-2 15,3 6 9-15,-4 0-134 0,0-4-108 16,-1-1-36-16,-1-11 52 0,0 16 23 0,0 0 16 15,0 2-6-15</inkml:trace>
  <inkml:trace contextRef="#ctx0" brushRef="#br0" timeOffset="120608.78">9586 6586 577 0,'-5'1'289'0,"-2"-1"-33"0,2 2-11 0,0-4 10 16,0 1-1-16,0-1-27 0,0 0-41 15,1 0 26-15,-2-2-46 0,3 0-32 0,0 0 21 16,-1-1-26-16,1-2 12 0,-4-5-14 0,5-2-16 16,-2 6-12-16,4 0-5 0,-3 2-5 0,3 6-8 15,0 0-9-15,0-10-9 0,0 3-16 16,0 7-4-16,0-8 8 0,0 8-7 0,12-15-9 16,-8 10-2-16,-1 4-2 0,2-3 10 15,0 1-16-15,1 3-7 0,0 0 0 0,1 0-3 16,-7 0 0-16,6 0-3 0,-6 0 0 0,9 0-2 15,14 15 6-15,-14-12 4 0,-4 4-1 16,-1-1-26-16,0 0 2 0,-3 1 17 0,0 1-3 16,-1-3-1-16,0-5 22 0,0 11-34 15,-13 15 12-15,6-13 5 0,-2-1 16 0,4-2-15 16,-2-1 2-16,1-2 5 0,-6 2-1 0,2-3-10 16,2-1-1-16,-1 0-13 0,1-1 13 15,1-4 8-15,-6 7 10 0,1-5-1 0,4-2-5 16,-2 0 11-16,10 0 18 0,-10 0 4 15,-3 0-10-15,-15-14-3 0,11 6 2 0,5 5-1 16,-2-5 11-16,3 3-10 0,-1-2 17 16,3 4 0-16,0-3-19 0,4 2-1 0,0 0 0 15,0 1-13-15,0 1 3 0,2 0 5 0,-2 1-16 16,5 1-6-16,0 0 10 0,0 0-18 16,-22 26 5-16,15-9 15 0,1-4-1 0,2 0-12 15,1-3-1-15,1-1-12 0,2-9 1 16,0 9 7-16,0-1 10 0,0-1-8 0,0-7-20 15,12 18-6-15,-5-15-15 0,0-3-45 0,1 0 6 16,1 0-78-16,6 0-17 0,19-18-82 0,-18 6-19 16,2-1 25-16,-5 0-236 0,1 0-43 15,-2-1 78-15,0 0 33 0,-4-6 28 0,0 3 18 16,-4 0 42-16,-2 3 38 0,2-7-57 16,-4 0 40-16</inkml:trace>
  <inkml:trace contextRef="#ctx0" brushRef="#br0" timeOffset="120770.77">9323 6306 796 0,'-17'0'313'0,"0"2"-16"0,0 1-72 0,10-3-15 16,-14 10-21-16,10-7-2 0,-6 2-44 0,6 1-4 16,2 2-42-16,-1-1-17 0,-3 2-67 15,-1 0-88-15,9-1 8 0,-2-1-283 0,1 0 11 16,3-2 0-16,3-5 31 0,0 0 23 0,0 9 9 15</inkml:trace>
  <inkml:trace contextRef="#ctx0" brushRef="#br0" timeOffset="122029.26">10422 6519 680 0,'5'0'331'16,"-4"-1"-61"-16,0 1-13 0,1 0-42 0,-1 0-11 16,1 0 12-16,0 0-38 0,-2 0-28 15,2 0 1-15,-2 0 36 0,2 0-47 16,-2 0-16-16,0 0-13 0,0 0-23 0,0 1 17 16,-2-1-37-16,-2 0 11 0,2 2 1 0,-2-2-25 15,-2 1 7-15,1 0-8 0,0-1 19 16,-1 0-1-16,2 0-6 0,-1-1-21 0,-2-2-3 15,7 3 23-15,0 0-1 0,-14-10-28 0,10 8-7 16,0-4 31-16,1 1-11 0,0 0-7 16,0-3 10-16,2 4-19 0,3-5-10 0,-2 9-10 15,0 0 23-15,0-9-1 0,13-15-20 0,-8 14 2 16,3 4 8-16,-4 1-31 0,3 1 10 16,-2 1-4-16,1 2-8 0,-1 1 4 0,-4 0 9 15,-1 0-2-15,0 0 1 0,8 0-28 16,-1 0 2-16,-7 0 38 0,14 13-10 0,-10-8 14 15,-1-2-30-15,1 4 24 0,5 4-10 0,-6 0 12 16,-3-1-4-16,2-3-6 0,-2-7-5 0,0 10 11 16,-11 14-20-16,4-10 24 0,-2 3-6 15,-1-3-6-15,1 1 3 0,-1 0-18 0,2-6 33 16,0-2-8-16,2-2-3 0,1 1 14 16,0-3 20-16,-1 1-2 0,3-3-9 0,-3 0-10 15,-1 1 16-15,3 0 4 0,-1-2-13 0,5 0 2 16,0 0 14-16,-7 0-12 0,7 0-7 15,-7 0-15-15,7 0 15 0,-9 0-2 0,-4-13-4 16,8 11-18-16,2-2 18 0,-2 3-17 0,2-1 22 16,0 0-34-16,-4-1 9 0,5 3 7 15,-2-1 2-15,1-1-18 0,0 1 8 0,0-1-12 16,-1 0 12-16,2 0 10 0,-1 1-6 0,3-1-7 16,-2 2 14-16,2 0 4 0,0 0-12 15,0 0-8-15,0 0-5 0,0 0-13 0,0 0 29 16,0 0-1-16,-4 14-11 0,4-10 2 0,1 1 8 15,-1-1-2-15,1 0-1 0,1 1-1 0,-1 0 5 16,0-1 4-16,-1 1-9 0,0-5 4 16,3 13-10-16,-1-10 15 0,0 2-5 0,-2 1 5 15,2-1-2-15,-1 1-18 0,1 0 2 0,-2-6-1 16,0 0-11-16,0 8 16 0,0 0 10 16,0-1-19-16,0 4 15 0,-14 19 10 0,3-19 6 15,7-3-9-15,1-1-10 0,-4 3-3 0,4-6 9 16,-1 2 8-16,-1-1-9 0,1-3 9 15,-1 0 10-15,-2 0 0 0,2 0-7 0,-1 1 26 16,2-1-5-16,-4-1 1 0,2-1 7 0,-3 0-1 16,0 0 6-16,1 0-21 0,-4 0-1 15,-18-12-7-15,19 8 23 0,3 1-10 0,-2-1-10 16,2 0 3-16,3 2-3 0,-2-1 13 0,2 0-15 16,0 1-7-16,0-2-2 0,1 3 2 15,0-2-9-15,2 2 4 0,-2-2-6 0,3 3 8 16,-3 0 2-16,1-1-4 0,0-1 9 0,0 1-7 15,1 0-22-15,0 1 3 0,2 0 6 0,0 0 2 16,0 0 4-16,0 0-18 0,-2 8 9 16,2-4 5-16,1-1 13 0,2 0-20 0,-2 1 19 15,3-1-15-15,-1 3 2 0,1-2-8 0,1-2-1 16,8 8 15-16,-8-3 2 0,8 1-3 16,-5-1 5-16,3 3-10 0,-3-5 0 0,-2-1 9 15,-3 1-15-15,2 1 0 0,-1-4 5 16,0 2-3-16,1-1-8 0,-4 0 4 0,1 3 4 15,0-2 2-15,-2 1 15 0,0-5-19 0,0 0 8 16,0 13-1-16,-19 14 6 0,10-10-6 16,0-3-2-16,-3-1-7 0,5 3 0 0,-9-10-34 15,3 8-11-15,-1-6-44 0,0 2-27 16,5-5 11-16,-3 3-82 0,3-2-68 0,2-3-70 16,2 1 31-16,2-1-226 0,2-2 3 0,-2 1 86 15,3-2 14-15,0 0 6 0,0 0 25 0,0 0 71 16,12 4 26-16,-9-4 20 0,5 0-6 15,-3 0 20-15</inkml:trace>
  <inkml:trace contextRef="#ctx0" brushRef="#br0" timeOffset="122206.25">10183 7039 887 0,'5'0'316'0,"0"1"-16"15,0-1-14-15,0 1-47 0,0 1-40 0,3-2 10 16,-3 2-13-16,1-4-61 0,0 4 9 15,-6-2-49-15,0 0-3 0,10 0-48 0,-4 0-29 16,-6 0-46-16,8 0-51 0,0 0 7 0,-8 0-199 16,7 0-100-16,-7 0 10 0,6 0 23 15,-6 0 33-15,0 0 21 0,8-5 12 0,-9 3 28 16</inkml:trace>
  <inkml:trace contextRef="#ctx0" brushRef="#br0" timeOffset="122566.23">9748 7011 640 0,'-6'-4'386'0,"3"-3"-54"15,2 4 6-15,-2-1-44 0,2 0-8 0,1-2-34 16,1 2-30-16,2-3-26 0,-1 3 15 15,1-1-2-15,10-5-22 0,-2 2-8 0,1 0-15 16,2 3-4-16,-1 1-34 0,-2 1 10 0,-1 0-29 16,-2-1 2-16,2 3-26 0,-10 1 11 0,8 0-15 15,1 0-14-15,1 0-6 0,16 16-2 16,-16-9-10-16,-5 1-6 0,-1 2-1 0,-2 0-5 16,-2 0 2-16,0-1-33 0,0 4-39 15,-13 17-4-15,5-13 4 0,2-1-108 0,-4-1-43 16,-6-1-39-16,3-2-49 0,-5 0 24 0,3 0-221 15,-3-2 42-15,6 1 12 0,-6 0 21 0,2-4 40 16,0 1 1-16,2-1 65 0,2-3 8 16,3 1 6-16,1-3 43 0</inkml:trace>
  <inkml:trace contextRef="#ctx0" brushRef="#br0" timeOffset="123007.2">9637 7156 477 0,'-5'-5'348'0,"2"1"9"16,-1 2-35-16,1-3-13 0,-1 3-17 16,0-2-38-16,-1 1 14 0,1 0-13 0,0 0-3 15,-1-2-29-15,1 1-4 0,-2 1-12 16,3-1-34-16,-1 0 2 0,-1 2-23 0,0-1-9 16,0 2-13-16,-1-2-20 0,2 1 0 0,-1 2-21 15,5 0 6-15,-12 0-8 0,-12 16-35 16,15-10 12-16,-1-1-7 0,3 1-23 0,1-1 20 15,3 1-19-15,1 1 6 0,2-3-9 0,0 2-2 16,0-6 1-16,0 0-4 0,0 6 3 16,16 13-17-16,-6-13 4 0,-3 1 3 0,7 2-2 15,1-5-20-15,-1-2 10 0,2 3 16 0,-2-4-9 16,-2-1-1-16,-4 0-10 0,0 1 2 16,-8-1 3-16,0 0-4 0,8 0-6 0,-8 0 3 15,8 0 1-15,-8 0-13 0,12-13-14 0,-11 8-2 16,-1 1-6-16,0 2 9 0,-1-4 0 15,0 1-19-15,-6-8-33 0,-1 2 23 0,1 4 4 16,1 0-76-16,-5-4 3 0,3 5-43 0,-4-3-14 16,-1 3-35-16,-3 0-41 0,6 4 23 15,-1 0-149-15,2 1-75 0,0-2 11 0,-1 3 66 16,1 0-6-16,0 0 33 0,-5 0 25 0,1 0 18 16,2 0 17-16,-1 0 7 0</inkml:trace>
  <inkml:trace contextRef="#ctx0" brushRef="#br0" timeOffset="123185.19">9421 7010 219 0,'0'-3'394'0,"-2"-1"-64"16,1 1-11-16,0 0-53 0,-2 2-8 0,1 1-14 15,-3 1-19-15,0 1-31 0,1-1-19 16,-9 6-31-16,1-2 14 0,0 8-45 0,3-6-51 15,-8 4-69-15,0-1-105 0,-1-5 10 0,4 6-309 16,2-1 53-16,-3 0 4 0,5-6 30 0,7 2 16 16,-3-5 18-16,3 2 54 0</inkml:trace>
  <inkml:trace contextRef="#ctx0" brushRef="#br0" timeOffset="124589.11">10933 6673 764 0,'3'-1'266'0,"-2"1"-16"16,0-1-30-16,3 1-13 0,-3 1-31 0,2 0 6 15,2 1-12-15,-1 1-18 0,1-1-24 16,9 5 15-16,1 0-4 0,0 1-6 0,0-1 0 15,0 1 4-15,2-1-12 0,-1 1-32 0,1 0 9 16,0-4-8-16,-1 0 1 0,2 6-8 16,-4-4-8-16,0 2 5 0,0-1-18 0,-1 0-6 15,1 2-5-15,-5-4-3 0,-2 1-4 0,-2-2-20 16,2 1 12-16,-4-2 13 0,1 3 3 16,-2-2-9-16,-2 1-13 0,2 2 25 0,-2-7-11 15,0 12 8-15,-18 20-7 0,9-9 4 16,-5-4 6-16,-4 2 3 0,0-1-20 0,-4 0 3 15,-1 3 13-15,-2-3-7 0,-2 4-12 0,0 1-5 16,-4-2-11-16,2 2 22 0,-2-2-11 0,2 1-12 16,-1-1 9-16,2 1 20 0,4-3 7 15,0-2 4-15,3-1-22 0,2 0 3 0,1-1 0 16,3 0 1-16,-1-5 16 0,3-1-4 16,2 1 4-16,1-1-19 0,5-7 18 0,-1 1-21 15,4-2 22-15,-1-2-7 0,2 3 1 0,-2-3 6 16,0-1-3-16,2 0-14 0,1 0-6 0,0 0 13 15,0 0-14-15,0 0-23 0,0 0 18 16,-7-11-25-16,6 8 8 0,1 0 0 0,-1-1 26 16,-1 1-24-16,1 0-8 0,1 1 14 15,0-1-16-15,-1 0-6 0,1 2 8 0,-2-1-9 16,2-2-25-16,-1 1 26 0,0 3-19 0,1-1 3 16,0 0 5-16,-1-1-6 0,1 0 10 0,-2 1 2 15,4 2-8-15,-2-1-8 0,-2 0 4 16,1 2-4-16,1 1 5 0,0-2-3 0,-1 1 16 15,1 0-16-15,-2 1 8 0,1 1 6 16,1 1 4-16,-3-1-10 0,0 1-1 0,2-1 6 16,-2 3 8-16,-3 6-1 0,-2-2 9 0,1 4-10 15,1-6 5-15,2-1-10 0,0-4 0 0,1 2 7 16,-3-2-3-16,3 0-6 0,0-3 3 16,-3 1-7-16,2 2 36 0,0-3-22 0,-1 1 17 15,5-2-13-15,0 0-8 0,0 0 1 0,-7 0 16 16,7 0-14-16,-16-13 19 0,10 10-20 15,3-1-14-15,-1 0 7 0,0 1-2 0,2 1 7 16,-2-3 15-16,0 3-8 0,2 0 4 0,-1-2 4 16,0 1-16-16,1 2 12 0,1 0-27 15,-2-1 4-15,3 1 5 0,-1-1 1 0,-1 2 8 16,2 0-2-16,0 0-5 0,-1 6 6 0,0-5 3 16,2 0 8-16,0 5-12 0,-1-2-6 15,3 2 12-15,-3 0 10 0,3 0-27 0,-2 1-2 16,1 0 2-16,-2 2 12 0,4 9 11 0,-2-4-6 15,-2-4-9-15,0 3 5 0,0-13-14 16,0 10 20-16,0 4-14 0,0 2 2 0,-15 14 22 16,9-16-23-16,-3-3 0 0,1 3 23 0,-1-3-21 15,-3 0-1-15,1-4 12 0,0-2 7 16,-3 1-17-16,4-2-2 0,-1 0-8 0,1-2 12 16,0-1 1-16,1-1 4 0,0 0 3 0,9 0 0 15,-11 0-14-15,-1 0-5 0,-14-15-1 16,14 7-46-16,1 2-18 0,0-3-42 0,5 2 11 15,2 1-131-15,1-2-24 0,2-1-26 0,1 9-57 16,0-8 31-16,0-5-212 0,18-9 28 16,-13 12 8-16,4 2 56 0,1-2 56 15,3 2 25-15,-4 1 25 0,1 3-9 0,7 1 58 16,-1-1 12-16</inkml:trace>
  <inkml:trace contextRef="#ctx0" brushRef="#br0" timeOffset="124777.1">10654 7618 822 0,'4'6'410'0,"0"-3"-70"0,0-2-44 0,-1 2-38 0,0 0-30 15,1-2-28-15,-4 0-22 0,4 1 10 16,-3-1-22-16,3 2-51 0,-4-1 3 0,1-1-69 16,2 0-43-16,-3-1-21 0,3 0-76 15,-3 0-33-15,1 1 11 0,-1-1-242 0,0 2-40 16,-1 1 51-16,-2-2 4 0,-1 0 12 0,0 2 57 15,-1-1-40-15,-1 2 42 0</inkml:trace>
  <inkml:trace contextRef="#ctx0" brushRef="#br0" timeOffset="124943.09">10556 7777 533 0,'-1'4'334'0,"-2"0"-36"0,3 1-39 0,0-3-3 16,-1 3-24-16,2 0-36 0,-1-3-50 15,3 2-21-15,0-2-24 0,-1-2-50 0,2 1-101 16,1-1 4-16,-1 0-303 0,1-1-36 0,11-6 67 16,-5 3 20-16,0 2 18 0,2-2 9 15</inkml:trace>
  <inkml:trace contextRef="#ctx0" brushRef="#br0" timeOffset="125187.07">11026 7545 1159 0,'3'0'391'0,"1"-2"-50"0,1 1-46 0,3-3-36 16,-3 2-45-16,1 1-25 0,-1 1-21 0,2-1-19 15,-1-2-15-15,0 1-6 0,1 1-13 16,-7 1-65-16,0 0-28 0,8 0-81 0,-8 0-63 15,7 0 10-15,-7 0-266 0,8 0 29 16,-4-7 28-16,-4 5-18 0,-3 1 29 0,-1 0 7 16,-3 1 23-16,-14 0 13 0,7 0-16 0</inkml:trace>
  <inkml:trace contextRef="#ctx0" brushRef="#br0" timeOffset="127866.91">10010 7591 775 0,'0'0'288'16,"0"0"-43"-16,-13 0-15 0,13 0 2 0,0 0-52 16,0 0-9-16,0 0-4 0,0 0 23 15,0 0-21-15,0 0 7 0,0 0-23 0,-5 1-26 16,18 10 1-16,-1-1-8 0,1 2-19 0,2-1-10 15,1 0-12-15,1 1-5 0,-1-2 25 16,0 2-11-16,2-6-9 0,-3 5-7 0,3-3-58 16,-5-1 9-16,1 0-15 0,0 1-54 15,-4-3-6-15,-4-1-51 0,0-3-58 0,-1 2-2 16,-1 0 15-16,-3-2-200 0,1 2-90 0,-2-3 67 16,0 0 29-16,0 0-11 0,0 0 0 0,0 0 67 15,0 0 13-15</inkml:trace>
  <inkml:trace contextRef="#ctx0" brushRef="#br0" timeOffset="128188.89">9938 7682 792 0,'-5'-1'264'0,"0"0"-38"16,1-2-10-16,2 1-39 0,-1 1 1 15,1 0-38-15,-1 1 0 0,2 0 11 0,0 1-1 16,2-1-36-16,-1 3 27 0,0 1-39 0,2-1 14 15,5 11-22-15,1-2 4 0,0-2 10 0,0-1-26 16,5 3-13-16,-3 0 16 0,-2 1 7 16,1-4-9-16,1 9-9 0,-6-8-3 0,1 3-8 15,3 5-19-15,-8-4-5 0,0-5 26 16,0 6-7-16,0 3-17 0,-17 16-17 16,7-16 8-16,1 0-2 0,0-1-27 0,3-3-15 15,-2 0-17-15,-1-3-17 0,1-3-59 16,-3 2-21-16,0-5-39 0,5 0 13 0,1-2-92 15,-3-1-55-15,3-2-51 0,5 0-72 16,0 0 83-16,0 0-1 0,-6 0 29 0,-3-12-5 16,5 7 45-16</inkml:trace>
  <inkml:trace contextRef="#ctx0" brushRef="#br0" timeOffset="128367.88">9836 7878 549 0,'0'-6'272'0,"-1"0"-36"15,0 1 8-15,1 0-32 0,0-1-11 16,0 4-28-16,0-2-12 0,1 2-2 0,2 1-2 15,0 1-8-15,1 0-5 0,1 1-16 0,0 1 13 16,2 2-45-16,7 1-28 0,2 1 19 0,0 1-29 16,-1 1-21-16,0-2 0 0,1 0-50 15,-4-2-27-15,-2 1-50 0,4 2-49 0,1 4 14 16,-7-5-181-16,-4 2-63 0,-2-3-17 16,1 2 56-16,-3-4 51 0,0 4-38 0,0-4 29 15,0 4 1-15</inkml:trace>
  <inkml:trace contextRef="#ctx0" brushRef="#br0" timeOffset="129147.83">9864 8147 609 0,'-2'0'409'0,"-5"1"-66"0,3 0-29 0,1 1-30 15,-3-2-16-15,0 0-31 0,1-2-8 0,-8-4 4 16,13 6-16-16,-19-6-11 0,10 3-8 15,-6-6-11-15,3 2-5 0,-2-4-12 0,0 2-21 16,3-4-6-16,-3 0-4 0,1 0-26 0,-2-2-6 16,4-3 0-16,2 4-10 0,3 1-13 15,-4 1-2-15,5-7-20 0,-1 3 2 0,3 8-7 16,1-1-22-16,1 4 10 0,1-1-3 16,0 6-11-16,0 0-5 0,0 0-13 0,0-8-1 15,10 1-5-15,-6 8 7 0,1 2-2 0,3-2-3 16,-4 1 4-16,11 5-5 0,-1 0 9 15,0 0-3-15,1 0-12 0,0 1-7 0,-4 0 14 16,3 0-26-16,-2 1 25 0,-2-1-7 16,-1 1-2-16,-4-2-4 0,0 0 8 0,-2-1-2 15,-1 1-6-15,-2-1 9 0,0-6-12 0,0 7-5 16,0 0 2-16,-10 13 10 0,2-5-6 16,2-4-2-16,-3 0 12 0,0-6 7 0,-1-1-19 15,-6 7 2-15,5-9-5 0,-4 5 22 0,4-1-13 16,2-3-6-16,1-3 12 0,0 1 9 15,1-1-13-15,7 0-9 0,-7 0 5 0,7 0-7 16,-9 0 11-16,9 0-7 0,-8 0 7 0,8 0-17 16,-8 0 4-16,8 0-19 0,0 0 24 15,-6 0-11-15,6 0 14 0,0 0-8 0,-7 4 7 16,7-2-19-16,0 2 16 0,1 1-9 16,1-1 6-16,1 2 13 0,-3-2-11 0,2 3 13 15,0-2-12-15,-2 1 0 0,1 1 10 0,-1-2 3 16,0 1-2-16,0 1-17 0,0-7 29 15,0 0-3-15,0 10-10 0,0-3-20 0,0-7 14 16,0 8 20-16,-11 5-12 0,7-9-14 0,0 0 6 16,1-2 8-16,-3-2-24 0,1 1 26 15,-3 0 4-15,2-1 5 0,6 0-15 0,-13 0-4 16,-2 0 15-16,-17-11-9 0,14 7 3 0,0-3 7 16,0 0-19-16,-3-1 21 0,1-5-1 15,3 2 13-15,1-2-3 0,-2 3-1 0,-1-1 3 16,6-2 8-16,-3 0-1 0,6 2-2 0,-4-2 12 15,10 1-6-15,-3 0 2 0,3 2-12 0,1-1-8 16,1 1 9-16,2 10 2 0,0-10-8 16,0-5-9-16,15-16 7 0,-7 11-16 0,1-1-25 15,-2 0-22-15,4-1-40 0,0 5 10 16,4-2-115-16,1-1-42 0,0 3-23 0,0 2-28 16,-3 0 30-16,2 2-239 0,-6 2 25 0,1 7 26 15,-3 0 33-15,-1 0 35 0,-2 3-14 0,-2-1 26 16,-2 2 71-16,0 0 6 0,0 0-46 15</inkml:trace>
  <inkml:trace contextRef="#ctx0" brushRef="#br0" timeOffset="129326.82">9522 7813 331 0,'2'3'383'0,"0"0"-61"0,0-1-21 16,1 1-2-16,-1 1-20 0,-2-1-3 15,1 3-37-15,-1-1-28 0,2 2-4 0,-2 0-31 16,-2 0-20-16,2 2-37 0,0 3-17 0,-15 16-26 15,11-12-42-15,-5 1-52 0,-2-2-86 16,2 1-73-16,-1-2 17 0,0-1-247 0,0 2-4 16,3-1 46-16,-6 2 31 0,7-3 39 15,-1 3-2-15,2-2 43 0,1-2-27 0</inkml:trace>
  <inkml:trace contextRef="#ctx0" brushRef="#br0" timeOffset="129629.8">9395 8268 239 0,'-2'12'410'16,"0"-3"-56"-16,-2-1-28 0,1-1-16 0,-1 1-15 16,-1-1-36-16,2-2 29 0,-5 10-23 15,1-3 2-15,0-4-14 0,-2-1-14 0,6 0-34 16,-3-3 6-16,1 3 0 0,1-4-9 0,1 1 0 16,0-1-10-16,-2-2-14 0,1 1-10 15,2 0-5-15,-4 0-13 0,1-2 12 0,1 2-29 16,4-2-19-16,0 0-3 0,-8 0-26 0,-10-17-5 15,9 7-11-15,-3-7-13 0,1 6-6 16,3-2-50-16,-1 0-16 0,-2 0-44 0,2 1-56 16,1 2 11-16,2 3-125 0,-1-7-24 15,-3 3-41-15,0 1-37 0,2 3 30 0,0 0-221 16,-3 0 35-16,1 2 12 0,1 3 62 0,-4 0-12 16,-4 0 63-16,10 2 4 0,-7 0 57 0,-4 0-5 15,-3 0 62-15</inkml:trace>
  <inkml:trace contextRef="#ctx0" brushRef="#br0" timeOffset="130171.77">8853 8247 718 0,'-2'-5'399'0,"2"3"-50"0,-2-1-45 16,1 1 39-16,0 0-13 0,-1-1-43 0,2 2-41 16,0-1-17-16,-1 2-33 0,2 0-17 15,-1 2-25-15,2-2-26 0,2 2 26 0,0 1-30 16,8 7-31-16,1-1-10 0,2 4 9 15,-1-3-2-15,3 3-31 0,1-1 14 0,1 0-15 16,0 5 3-16,0-6-20 0,2 1-4 0,-1 1 6 16,-2 0-13-16,1 2 21 0,1-3-13 15,-3 4-28-15,1-5 11 0,-5 2 12 0,1 3 1 16,-2 1-4-16,-2-2 1 0,1-4-12 0,-3 2-5 16,-3 2-1-16,-5-15 5 0,0 11 1 15,0-1-2-15,0-1 6 0,0 1-10 0,-11 15 1 16,2-9-7-16,-2-5-2 0,2 0 1 15,-4 1 8-15,0-4-14 0,-4-2 18 0,2 3-9 16,-3-7 18-16,2 3-7 0,-1-5-3 16,11 0 6-16,-3 0-10 0,-6 0 12 0,-2 0 2 15,4 0 2-15,-16-12-4 0,11 8-3 0,4-5-3 16,7 3-4-16,-1 1 1 0,-1-3 7 16,3 3-18-16,2-1 1 0,0-1 5 0,1 0 3 15,3 2-13-15,0 5-6 0,0 0-4 0,0-14 10 16,13-10-17-16,-3 12 9 0,2 3 8 15,-2 5-19-15,-1 1 7 0,-1 2-19 0,-8 1 16 16,8 0-17-16,-3 0 26 0,2 0-6 0,10 21-7 16,-8-10 7-16,-2 1 9 0,-1 1-6 15,-3-2-7-15,-1-1 7 0,-1 0-19 0,-1-1 20 16,0-9-7-16,0 9 3 0,0 2-49 16,-12 17 2-16,8-17 7 0,-3-3-130 0,-2 6-57 15,0-2-77-15,2-3 31 0,-5-1-245 0,3-1 54 16,0-4 10-16,1 0 62 0,2 0 27 15,1-2 26-15,5-1 23 0,0 0 22 0,-14 0 38 16,0 0 18-16</inkml:trace>
  <inkml:trace contextRef="#ctx0" brushRef="#br0" timeOffset="131367.43">8031 5356 222 0,'0'0'208'0,"0"0"-2"15,0-15-8-15,0 15-20 0,0 0-8 0,-1-28-25 16,2 23 11-16,-1 3-2 0,1-1-12 0,-1 1-2 15,1 0-25-15,-1 2-8 0,0-3 0 16,0 2-17-16,2-2-7 0,-1 0-11 0,0 2-16 16,-1 1 22-16,-1 0-9 0,1 1-10 15,-1-1-3-15,-2 0 11 0,2 1 26 0,-2 2-26 16,1-1 1-16,-2 0-7 0,0 0 14 0,-2 0-4 16,1-1 0-16,-2 0-14 0,-9 6 16 15,-1-3 16-15,-3 3-8 0,1-2-9 0,-1 0-7 16,-1-1-8-16,-1-3-4 0,1 1 38 15,-2 1-17-15,2-2-18 0,0 0 9 0,-2-1-9 16,0 1-8-16,3-1-1 0,-2 0 0 0,9 0 0 16,-5 0 1-16,-2 0 0 0,-3 0-2 0,-21-10-1 15,20 6-18-15,0 2-2 0,2 0 25 16,0-1 3-16,2 0 6 0,2 1-14 0,-3-3 1 16,8 2-1-16,-4-1-9 0,-1-1-4 15,8-1 3-15,-3 0-4 0,0-1-10 0,1 0 6 16,3-1-19-16,1 2 10 0,0 0 3 0,-1-6-10 15,-1 6 0-15,2 1-23 0,0-1-26 16,2 4 3-16,1-2-94 0,-1 3-27 0,-1-3-50 16,2 3-55-16,5 1 26 0,0 0-118 0,-9 0-89 15,9 0-5-15,-7 0 34 0,-5 12 2 0,11-8 62 16,-1 1 21-16,2-2-24 0,2 1 58 16,-1 0 21-16</inkml:trace>
  <inkml:trace contextRef="#ctx0" brushRef="#br0" timeOffset="131779.41">7387 5478 556 0,'0'1'271'0,"1"2"-16"0,-1-1-4 16,0 1 0-16,0-2-46 0,0 1-19 0,0 0-8 16,0 0-2-16,1 0-23 0,-1 0-30 15,-2-1 43-15,2 1-51 0,0 0-5 0,0 0 11 16,1 2-9-16,-4 0-7 0,2 3-11 0,1-3-17 16,-3 3-23-16,-4 11-1 0,2 3 4 15,0-3 20-15,2 3-21 0,-3 1-28 0,2-2 21 16,-5 4 4-16,3-2-21 0,-2-2-3 0,1 2-3 15,2 1 4-15,-1-1 5 0,2-2-24 16,-2-3 0-16,1 5 33 0,-2-3-3 0,1-2-6 16,5-5-3-16,-3-1-3 0,1-1-2 0,3-2 5 15,-2-1 6-15,2 2-6 0,-2-4-2 16,2 2-3-16,-1-1-38 0,1-1-21 0,0 1-12 16,0-6-51-16,0 0-53 0,0 0-38 15,0 8-37-15,0-8 21 0,0 7-246 0,0-7 40 16,0 5 24-16,0-5 17 0,0 0-13 0,0 9 75 15,0-9-11-15,-10 14 43 0,7-12-56 16</inkml:trace>
  <inkml:trace contextRef="#ctx0" brushRef="#br0" timeOffset="132951.34">6617 6390 418 0,'-1'-4'171'15,"-1"-1"4"-15,0 3-22 0,0-2-17 16,0-1-4-16,1 3 8 0,-2-3-12 0,2 3-33 16,0-2 19-16,-1 0 14 0,0 2-13 0,2-2 3 15,0 0-6-15,-3 2-8 0,2 0-7 16,4-2 8-16,-3 4 21 0,0 0-15 0,0 0-9 16,0 0-7-16,0 0 4 0,0 0-24 15,0-6-3-15,0 6-6 0,0 0 9 0,0 0-16 16,0 0-10-16,-6-8 18 0,8 9-30 15,-2 1 8-15,0 3-22 0,2 0 5 0,0 1 48 16,-2 1-31-16,1-1 8 0,-1 6 16 0,4 18-19 16,-2-6-9-16,1-3-4 0,-3-9-4 15,0 4-12-15,0 2 12 0,0 3-1 0,0-1-1 16,0 2-2-16,0-2 17 0,-13 19-5 16,12-27-3-16,-1 0-5 0,1-4-41 0,0 0 23 15,0-2-9-15,1 0-5 0,-3-4 1 0,3-2-2 16,0 0 4-16,0 0 10 0,0 7-2 0,0-7-2 15,0 0 4-15,-9 10-3 0,5-11 11 16,2 1-3-16,0-2-1 0,0 1-2 0,2-3-2 16,0-1-1-16,0-1-19 0,0-1-11 15,6-9 2-15,-1-2 2 0,3-1 1 0,-4-3 16 16,6 4-12-16,1-1-8 0,2 1 3 16,-1 2 6-16,3 1 4 0,-1 1 0 0,-1-1-1 15,0 4-13-15,1 2 15 0,-5 2-12 0,-1-2 16 16,-3 5-2-16,6-7 15 0,-6 7-24 15,0 0 3-15,1-1 15 0,-6 4 0 0,2 0-18 16,2-2-3-16,-4 0 10 0,4 2 9 0,-3-1-14 16,0 1 1-16,0 1 0 0,1 0 21 0,-2-2-18 15,1 2 0-15,0 0 23 0,1 0 13 16,-2 0-10-16,0 0-5 0,-2 1 7 0,0 0-3 16,0 2-3-16,-1-2 3 0,-1 2-14 0,-1 1 13 15,-11 6-13-15,2-3-12 0,5-3 20 16,0 3-3-16,3-3 0 0,-5 5-12 0,3-1 7 15,1-1-2-15,0 0 0 0,2-1-2 0,-6 3 5 16,6 0-9-16,3-3-1 0,-1 2 1 16,2 0-2-16,1-3 12 0,-1 2-10 0,1-7 26 15,0 8 0-15,14 12-9 0,-5-7 4 16,1-1 8-16,-1-6 0 0,4 3-3 0,3 0-7 16,0 0 4-16,-1 2-15 0,0-3-2 0,2 0 2 15,-2 2-20-15,3-5 37 0,0-1-13 16,0 1 3-16,-5-1-25 0,-3 0 1 0,5 3-45 15,-3-5-65-15,-12-2-44 0,8 0-100 0,-2 0 24 16,0 0-240-16,2 0 23 0,-8 0 31 0,8 0 19 16,-2 0 50-16,-6 0 6 0,8 0 21 15,1 0 65-15,-3 0-7 0</inkml:trace>
  <inkml:trace contextRef="#ctx0" brushRef="#br0" timeOffset="133273.32">7316 6549 876 0,'0'-2'370'0,"1"2"-58"0,-2 0-30 0,1-2-27 15,-1 2-30-15,-1-2 14 0,-1 0-29 16,-1 2-23-16,2-1-9 0,-4-1-18 15,0 2-14-15,1 0-27 0,-4 0 7 0,0 0-25 16,0 0 3-16,-6 0-11 0,-2 0-7 0,-2 0-21 16,0 0-7-16,-1 0 4 0,0 0-38 0,2 0 22 15,-20 12-28-15,19-11-2 0,2-1-60 16,-1 4-23-16,-2 1-54 0,8-3-24 0,-3 3-55 16,5 0 17-16,-1-3-115 0,2 0-62 0,3 0-82 15,1-1 39-15,2-1 55 0,2 1 4 16,1-1 36-16,0 0 14 0,-1-6 22 0</inkml:trace>
  <inkml:trace contextRef="#ctx0" brushRef="#br0" timeOffset="133542.29">7034 6457 651 0,'2'-3'298'15,"2"0"4"-15,-3 0-33 0,2 0-20 16,-2 2-17-16,3 0-37 0,-4-2 14 0,3 3-28 15,-2 0-52-15,1 1 22 0,0 2-25 16,-1 1-36-16,2 0 28 0,1 1-28 0,-2 1 6 16,7 9 10-16,-4-1-61 0,4 2 12 0,-4-1-6 15,4 3-4-15,-3-1 14 0,1-1-28 16,-2 1 15-16,5 0-18 0,-6 0 7 0,1 0-12 16,-4 1-43-16,2-2 5 0,-2-3-58 15,1-2-22-15,-2-11-44 0,0 8 14 0,0-1-256 16,0 0-73-16,0 0 51 0,0-7 42 0,0 7 25 15,0-7 51-15,0 7 20 0,0-7 11 16,10 10 4-16</inkml:trace>
  <inkml:trace contextRef="#ctx0" brushRef="#br0" timeOffset="134358.25">7476 6515 780 0,'5'-5'341'0,"-5"3"-69"0,1-1-17 0,1-1 14 15,-1 2-25-15,-1-3 2 0,3 2-59 16,-3 1-11-16,0-1-6 0,0-2-17 0,1 4-17 16,-1-1 3-16,0-1 3 0,0 0-2 15,1 3-8-15,-1-2-1 0,2-1-25 0,-2 1-26 16,-2 0 20-16,1 1-22 0,1 0-7 0,0 1-6 15,-1 0 6-15,-1 0-22 0,1 1 15 0,0 0-6 16,-2 5-36-16,1-3 6 0,-1 1 5 16,2 3 18-16,-3 9-7 0,-2 0-15 0,2-1-5 15,3 0-17-15,-3 2 19 0,4-3-2 16,0-3-7-16,0 2-4 0,0-4-17 0,0-9 25 16,0 9-10-16,0 3 7 0,10 14-22 0,-4-16 29 15,-2-3-15-15,1-1-2 0,-1-2 1 16,3-1-9-16,-1-2-9 0,0-1 17 0,-6 0-2 15,8 0-4-15,-3 0-28 0,7 0 26 16,14-16-6-16,-10 9 20 0,-3-2-17 0,-2-2-11 16,-1-1 10-16,1 0-2 0,0-1-17 0,-3-1 16 15,-2 1 2-15,2 0-7 0,-3 1-12 16,-1 2-11-16,-2 2 39 0,1 1-10 0,-2 0-18 16,2 2 33-16,-2-3-9 0,0 3-8 0,-1-1 7 15,1 1-2-15,1 1 9 0,-2 4-9 16,0 0-1-16,0 0 5 0,0-9 12 0,0 9-12 15,0-8 0-15,0 8 6 0,0-8-17 0,0 8 8 16,0-7-6-16,0 7 11 0,0 0 16 16,0-7-5-16,0 7-16 0,0 0 0 0,0 0 11 15,0-7-41-15,0 7 31 0,0 0 0 0,0 0-3 16,0 0 11-16,0-8 8 0,0 8-23 0,0 0 4 16,0 0-12-16,0 0 0 0,-2-9 15 15,1 9 1-15,1 0-6 0,0 2 1 16,-1 1 7-16,1-2 10 0,0 2-1 0,-1 0-28 15,1 1 7-15,-3-2 14 0,2 4 8 0,-2-2-9 16,3 2 14-16,-2-2 2 0,0 1-12 0,0 0-9 16,-2 1 11-16,1-1 2 0,2 0 4 15,-1 2 9-15,-1-1-5 0,2 0 9 0,-1 2-15 16,1-1 5-16,0 0-17 0,-3 10-4 16,4-4 22-16,0-1-10 0,0 0-2 0,0-12-9 15,0 8-1-15,0 2 13 0,0-1-2 0,10 14 11 16,-2-11-14-16,-2-2 2 0,-1-2 0 0,2-3 0 15,-2 0-22-15,10 3 0 0,-6-5 7 16,3 1-26-16,3 1 5 0,-1 1-73 0,1-4-34 16,-4 0-48-16,-1-1-47 0,-10-1 24 15,14 0-298-15,0 0 66 0,3 0 7 0,-6 0 45 16,12-13 20-16,-14 13 58 0,-1-3 17 0,-2 1-35 16,1-1 86-16,8-4 11 0</inkml:trace>
  <inkml:trace contextRef="#ctx0" brushRef="#br0" timeOffset="142178.82">11160 572 326 0,'16'-14'99'0,"17"-11"0"15,-17 11-24-15,0 0-16 0,-3 4-2 0,2-2-8 0,-4 0-3 16,-1 1-13-16,-4 2-7 0,-2 1 29 15,1-12-34-15,-2 8 12 0,-2-1 12 16,-1 4-38-16,0-4 18 0,0 13-16 0,0-9 29 16,0-1-8-16,0 0-1 0,-10-11-8 0,8 10-12 15,1 0 5-15,0-7-1 0,1 7-5 0,0 11-6 16,0-13-25-16,0 1 40 0,0 1-1 16,0-2 14-16,0 5-2 0,10-4 8 0,-7 9-1 15,-3 3-5-15,0 0-3 0,0 0-44 16,0 0 20-16,6-2-2 0,-6 2 23 0,2 0 0 15,1 2-5-15,-2 0 13 0,-1 1 6 0,0-1 2 16,0 3-8-16,2-2 5 0,-2-3-21 0,1 6 35 16,0 3-28-16,-6 2 14 0,5-11 16 15,0 14-30-15,0 3-9 0,0 0 14 0,0 1-3 16,0 0 15-16,0 4-38 0,0 2 31 0,0 3-25 16,0 3 3-16,-10 30 22 0,7-25-29 0,1 0 11 15,-2 1-7-15,0 3-3 0,0 4-2 16,-2 3 19-16,1 1-6 0,0 2-10 0,0 4-9 15,-2-3-8-15,5-1 12 0,-2-1 8 16,-1 2 1-16,1-1 4 0,1 1-10 0,-2-1-2 16,3 5 13-16,-1-2 2 0,2 0-14 0,-2-1 15 15,2-1-19-15,-3 2-21 0,4-1 30 16,0-1-7-16,0-1-8 0,-5 3 13 0,4-5-6 16,0 0-37-16,-2 0 38 0,0-1-15 0,1-2 22 15,1 1-4-15,-1-5-2 0,1 2-2 16,0-3-3-16,1 0-31 0,-4 1 41 0,3-4-7 15,-2 0-2-15,-2 0 8 0,4 2 18 0,-2-1-17 16,3-2-12-16,-2 1 23 0,-1 2-9 0,2-6 0 16,-1 5-15-16,0-2-6 0,1-1 1 15,-2 0 8-15,3 0-12 0,-3-3 23 0,0 0-13 16,-4 0 7-16,5-1 1 0,-3-1-15 16,2-1 24-16,0 0-17 0,0-2-28 0,-1 1 51 15,0-1-27-15,0-4 9 0,0 1-11 0,2-3 27 16,-2 3 0-16,4 0-13 0,-3 0-8 15,2-1-2-15,1-11 2 0,0 6 4 0,0 1-34 16,0 2 50-16,0 4-11 0,10 26 0 0,-5-19-6 16,-1-2 8-16,5 3 2 0,-2-3 8 15,-1 3-18-15,3-2-6 0,-1-2 25 0,-2-1-42 16,5 2-1-16,-2-1 29 0,2-1-6 16,0-1 8-16,1 0 9 0,1 2-9 0,-1-2 19 15,4-2-47-15,-1 1 32 0,-1-1-20 0,3 1 14 16,-2-1-10-16,7 0 19 0,-6 1-10 0,5 1 13 15,-2-1-8-15,2-1-8 0,0 2-1 0,1-1-22 16,-1 2 26-16,3 1 10 0,-3-1-12 16,2-1-2-16,-1 3 8 0,1 2 4 15,0 0 8-15,1 3-31 0,-2-2 23 0,0 0-18 16,0-2 14-16,-2 1-34 0,-3 0 39 0,4-1-1 16,-1 0-12-16,1 3 4 0,-3-6 8 15,0 5-12-15,1 2 6 0,-6-1-1 0,5 0 15 16,-1 2 3-16,-2 0-28 0,-5 2 4 0,4 1-15 15,0-1-5-15,-1 2 25 0,-3 2 21 16,-1 1-22-16,1-2 9 0,-3 4-37 0,-2-1 19 16,0 3-7-16,-4-1 27 0,1-1-1 0,-2 1-1 15,0-23-4-15,0 10-6 0,0 4 9 16,0 3-17-16,-13 40-4 0,6-37 32 0,1-2-22 16,-3 0-1-16,3-1 22 0,-3 4 1 15,-3-4-31-15,6 3 11 0,-4-2-4 0,1 0 11 16,1 1-6-16,-1-1 15 0,-4 3 4 0,3-4 0 15,0 3-10-15,0-3-22 0,-2 0 6 16,2 1 19-16,-4-2 5 0,2-1-55 0,0-1 24 16,1 2 17-16,2-2 3 0,-3 0-12 0,1-2-31 15,2 0 26-15,-1-2-1 0,3 4 1 16,-2-5 13-16,-2 3-26 0,4 1 19 0,-2-3-1 16,2 1 0-16,-2 2-12 0,-1-1 19 0,4-1-9 15,-3 2-25-15,-1 2 39 0,-1 2-67 0,2-1 42 16,-6 1-35-16,4-1 4 0,-3 3 8 15,-2-1 27-15,-2 0 2 0,0 0 2 0,-1-2 0 16,-1 4 4-16,-1-6 1 0,0 0 2 16,-5 2-1-16,-1-4 8 0,4 0-11 0,-4-4 28 15,-1 7-31-15,-1-7 8 0,-2 5-9 0,2-3 31 16,-1 0-11-16,-2-3-30 0,3 2 52 0,-2-1-32 16,1 1-35-16,0-4 41 0,-2 2 2 15,0 0-9-15,4 2 0 0,-1-1 1 0,-2-1-36 16,5-2 5-16,0 1 1 0,0 2 28 15,-1-1 1-15,2 3 9 0,-1-6 0 16,3 4 5-16,0 0 8 0,0 3-37 0,0-2 10 16,4 2 31-16,0-4-4 0,-3 2 12 0,4 2-4 15,3-2-16-15,-3-3-26 0,4 2 28 0,-1-2-31 16,2-2 44-16,0 1-4 0,0 2-9 16,1-1-14-16,3 0 19 0,-3 2 0 0,4 4-15 15,0 2-13-15,1 0 36 0,0 0 3 16,1 3 19-16,1 1-3 0,1 1-30 0,1 0 7 15,1 0-15-15,-1 2 30 0,2-2-73 16,1-21 24-16,0 9 25 0,0 6-4 0,13 38 0 16,-9-35-13-16,-1-1-18 0,4 1 33 15,2 4-10-15,-2-4-2 0,4 3 6 0,-1-4-28 16,3 4 40-16,-4 1 6 0,3 3 3 0,0 1-15 16,1 0 17-16,1 3 17 0,-3-2-13 15,2 3-16-15,0 0 16 0,1 3-3 0,0 1 2 16,-1 0-16-16,1-3 4 0,0 4-6 0,0-2-1 15,-1-4-5-15,3 3 13 0,-1-6-1 16,0 1 1-16,-1-4 7 0,2 0-17 0,0 3 3 16,2-2-3-16,0 2 1 0,1 1 6 15,-1 1 3-15,-3-1-25 0,2 4 21 0,-2-2 1 16,4 0-18-16,-1 1 8 0,-4 0 4 0,4 4 1 16,-1-1-7-16,-4 1 5 0,2 0-2 0,-2 2 0 15,-1-2-7-15,1 3 6 0,-3-1 3 16,2 0-21-16,-2-2 18 0,4 1-1 0,-5 1-2 15,1-2 1-15,-2-1-1 0,1 4-8 16,-1-5 12-16,1 3-13 0,-2 1 11 0,0 2-15 16,-1 1 5-16,-1-2-15 0,-2 2 1 0,2 2 0 15,-4-1 10-15,3 2 0 0,0 1 0 16,0-2-5-16,-2-1 0 0,1-2-1 0,-2-1 4 16,0 2-5-16,2-1-11 0,-2-3 14 15,3-2 17-15,-1-2-11 0,-1 2 12 0,-1 2-5 16,3 0-15-16,-1 1 11 0,-1-1-5 15,-2 1 2-15,1-1 1 0,1 3-18 0,-2-32 20 16,0 16 11-16,0 5-22 0,0 3 8 0,-13 56 0 16,12-50 12-16,-4 0-8 0,0 1-9 15,2-2-8-15,-2 0 19 0,2 0 0 0,-3-2 1 16,2-1 19-16,2-1-10 0,-2-1-12 0,1-1 12 16,-1 0-7-16,3-2 4 0,0 1-1 15,-2 1 5-15,1 3-9 0,-1-3-9 0,2-1-1 16,-3 6 12-16,3 0-3 0,-2-2-9 15,2 3 24-15,-2 1-4 0,2-1-10 0,-2 2-13 16,2-1 18-16,-1-2-5 0,2 3-11 0,-4-4 8 16,1 2-7-16,-1 1 10 0,3-4-3 15,-4 1-2-15,0 2-13 0,1-1 3 0,0 2 9 16,-1-2-2-16,2 0-4 0,0 2-19 0,-4 0 23 16,4 2 12-16,-1-3-26 0,-4 5 1 15,4-4 9-15,-2 1-2 0,-1 0 6 0,1-2-20 16,1 3 8-16,-2-2 7 0,1 3-15 0,0-4 4 15,-2-2 10-15,2 1-27 0,0-1 14 0,0 0 12 16,-3 0-41-16,4-2 39 0,-1 4-44 16,-1-3 3-16,-3 3-11 0,5 1 51 0,-1 1-11 15,-1 2-18-15,1-1 19 0,-1 2 11 16,-3 2-13-16,4-1-18 0,-2-1 41 0,0-2-29 16,2 4 10-16,1-1 3 0,-3-1-34 0,1-2 5 15,-1-2 34-15,3-4 1 0,0 0 1 16,-1-1-7-16,0-3 8 0,6-4 1 0,0-20-34 15,0 9-43-15,0 1-91 0,0 5-107 16,0-3-27-16,0 2 12 0</inkml:trace>
  <inkml:trace contextRef="#ctx0" brushRef="#br0" timeOffset="146565.38">33364 4647 430 0,'0'0'300'0,"0"0"-48"16,0 0-10-16,0-14-38 0,0 14 11 16,0 0-44-16,0 0-6 0,0 0-21 0,0 0 4 15,0 0-25-15,0 0 9 0,0 0-24 16,0 0 3-16,0 0-18 0,0 0-13 0,0 0 0 15,0 0 34-15,0 0-15 0,-19 18-14 0,20-7 9 16,3 3-10-16,-5 4-23 0,7 5 30 16,1-3-60-16,-1-3-4 0,2 4-2 0,-5 0-2 15,3 1-2-15,0-1 14 0,-1-1 6 16,0 0 8-16,-4-2-26 0,7 1-13 0,-3 0 12 16,-1-4-6-16,1 3 4 0,-1-5 1 0,0-2-3 15,0 2-39-15,-4-13-22 0,0 12-29 0,0-2-30 16,0-4-17-16,0 3-57 0,0-1 17 0,0 0-111 15,-16 7-117-15,11-14-7 0,-2 0-1 16,-1-1 50-16,-2 0 32 0,2-1 21 0,-10-4 10 16</inkml:trace>
  <inkml:trace contextRef="#ctx0" brushRef="#br0" timeOffset="147281.34">33112 4733 795 0,'-1'-11'261'0,"1"4"-10"16,0-1-16-16,-3 1-49 0,-3 0-21 0,9 3-15 15,-3 3 0-15,-2-3-26 0,4 2-23 16,-5 6-15-16,3-1 1 0,-3 2-2 0,3 3-19 16,0 4 1-16,-1 0-7 0,1-3 13 0,0 0-9 15,0 8 23-15,10 14-40 0,-8-6 13 0,2-7 34 16,-4-10-19-16,0 7-1 0,0 4-10 15,0 0 1-15,0-1-21 0,0 2 12 0,0-1-6 16,0-1 18-16,-13 20-17 0,5-22 11 16,-1-1-6-16,4 3-6 0,-8-1-4 0,-5-5 8 15,-1 3-4-15,-4-2-5 0,1 0-6 16,-3-5-23-16,-1 2-2 0,-2-5 31 0,5 4-28 16,-4-5 27-16,2 7-33 0,1-6-1 0,2-1-2 15,0 3 9-15,3-7 14 0,11 0-21 16,-1 0-2-16,-4 0-9 0,-8-14 0 15,9 8 23-15,6 3 0 0,-2-5-36 0,4-2 2 16,3-4 22-16,1 7 4 0,0-5-5 0,11-20-4 16,-2 10 19-16,8-1-18 0,-3 0 0 15,5 0-22-15,2 3 7 0,1-3-24 16,-2 6 5-16,-1 5-2 0,-1 1-11 0,2 1 8 16,1 1 11-16,-4 2-6 0,-5 4-5 0,2 0 2 15,-1 3-8-15,-1 0 38 0,-12 0-22 0,7 0 19 16,2 0-12-16,7 17 37 0,-10-9-45 0,-5 4 0 15,3-3 3-15,-4-2 22 0,0 2 2 16,0 3 24-16,0-2-30 0,0 2 5 0,0-1-15 16,-21 15 3-16,10-10 1 0,-4-2 34 15,0-6-3-15,-2 5-3 0,-1-3-32 0,0-1 23 16,-1 0 15-16,-2-4-13 0,1 2 2 0,2-3-4 16,-1 2-2-16,0-4 24 0,3 0-3 15,0 1 6-15,3-1 9 0,0 0-13 0,2-2 8 16,11 0 11-16,-11 0-22 0,4 0 1 15,-5 0 13-15,-2-11-22 0,10 5-4 0,0-1 29 16,-2 0-10-16,4-4-7 0,-2 2-11 0,0-4-10 16,1-1 22-16,0-3-7 0,-3-1-20 0,5-1 26 15,0-4-19-15,-3-3-20 16,4 12 1-16,0-7-89 0,0-1-21 0,0-1-41 16,14-23-13-16,-10 22-23 0,1 3-27 0,3-1 22 15,4-2-257-15,-4 5 21 0,1 2 17 0,0 2 32 16,0 1 28-16,0-3 60 0,-1 6-3 15,1-3 41-15,0 4 10 0</inkml:trace>
  <inkml:trace contextRef="#ctx0" brushRef="#br0" timeOffset="147456.32">32774 4554 740 0,'5'0'283'0,"0"0"-46"0,5-4-15 16,-9 4-3-16,2 3-38 0,2 4 17 0,0-3-45 15,-1 0 10-15,0 6-44 0,1 2-9 16,-4 2-6-16,3 2 1 0,-2 6-26 0,2-3-21 15,-2 2 22-15,-1 4-10 0,5-2-41 0,-4 0-43 16,-2-14-15-16,0 7-74 0,0 2 8 16,0 3-114-16,0-4-74 0,-16 15-113 0,8-9 28 15,1-8 42-15,-3 0 52 0,3 0 16 16,-8-2 7-16</inkml:trace>
  <inkml:trace contextRef="#ctx0" brushRef="#br0" timeOffset="148043.29">32335 5235 673 0,'-10'-2'369'0,"1"1"-56"0,1 0 18 15,3-2-54-15,0 0-15 0,2-2-30 0,1 0-24 16,-3 0-25-16,1-8 14 0,-1 0-29 0,3 0-22 16,2 5 4-16,0-6-19 0,11-15-28 15,-5 12-19-15,-1-1 12 0,4 1-18 0,1 0 0 16,7 2-17-16,-7 2-5 0,4 4-3 0,-2-2-17 15,-4 4-7-15,0 3-2 0,0 4-4 16,0-2 1-16,-3 1 4 0,-5 1-1 16,0 0-3-16,9 0-2 0,-9 0-3 0,6 0 1 15,4 11-24-15,-7-8 2 0,3 15 1 0,-4-8 0 16,0-2 1-16,-2-2-1 0,0-6 2 16,0 0 17-16,0 9-10 0,0-2-4 0,-19 16 4 15,7-10 0-15,0-3-2 0,0 3-5 0,-2-5 7 16,1 0-3-16,-3-1 5 0,4-4-13 0,2 1 8 15,-5 1 19-15,2-2-21 0,13-3 3 16,-10 0-11-16,3 0 9 0,0 0 2 16,7 0-17-16,-8 0 19 0,8 0-12 0,-18-16-4 15,15 10 28-15,-3-8-2 0,1-1-5 0,2 2 14 16,-3-5-31-16,5 5 16 0,1 0 4 0,-3-1-31 16,1-2 21-16,-2-1 12 0,0 3-16 15,3 3 30-15,-3 1-36 0,1 3 24 0,-3 2-10 16,2-1 5-16,-1 3 3 0,-9-4-10 15,0 5 10-15,2 2 3 0,12 0-15 0,-16 0-8 16,-17 9 6-16,16-3 2 0,-1 2 2 0,4 0-1 16,0 3-9-16,0 2 11 0,5-1-1 15,1 5-2-15,4-6-5 0,2-1-22 16,2-3-13-16,0 1 9 0,0 5 1 0,19 12-114 16,-9-14-43-16,2-3-32 0,7 2 22 0,-6-8-283 15,6 2 17-15,-13-4 21 0,9 0 60 16,-2 0 16-16,8 0 43 0,-3 0-8 0,2 0 17 15,17-18 36-15,-20 10-15 0</inkml:trace>
  <inkml:trace contextRef="#ctx0" brushRef="#br0" timeOffset="148234.28">32391 4782 299 0,'1'-4'493'16,"-2"-1"-102"-16,1 4-39 0,-1-3-46 15,-2 1 32-15,2 0-69 0,-5 2-14 0,2-2-28 16,-1-1-28-16,-3 4-8 0,0 0-38 0,-3 0-21 16,1 0-14-16,-8 0-121 0,0 0-41 0,-17 11-45 15,14-6-56-15,2-2 15 0,2 3-291 16,-5 1 7-16,2-1-3 0,0-2 29 16,1 0 23-16,-1-4 59 0,-1 3 20 0,1 0 35 15</inkml:trace>
  <inkml:trace contextRef="#ctx0" brushRef="#br0" timeOffset="148449.26">31761 4834 439 0,'-1'1'312'16,"-3"1"-50"-16,0 0-23 0,1 1-5 0,1 1-4 16,-1 0-6-16,3 4-10 0,-2-1-59 0,2 13-16 15,0 0-21-15,0-9-4 0,0 3-12 16,0 6-23-16,0 2 16 0,14 23-25 0,-9-23-20 15,-1-1 9-15,2-3-43 0,-1 0-50 16,0-1-42-16,-1 1-44 0,0-3 12 0,-1-6-250 16,-1-1-24-16,0-2 27 0,-2-6 22 0,0 0 33 15,0 0 41-15,0 8 10 0</inkml:trace>
  <inkml:trace contextRef="#ctx0" brushRef="#br0" timeOffset="149284.22">31504 4892 767 0,'-4'-9'354'0,"0"3"-85"16,3 3-22-16,0-1-18 0,-1 0-31 0,-1 3-21 16,3 1-10-16,-3 5 26 0,3-1-12 15,-2-1-50-15,-4 17-8 0,3-1-30 16,0 0 13-16,2 3 23 0,-4 2-43 0,3-2-9 15,2-11-7-15,11 22 17 0,-4-4-10 0,0-2-9 16,3-3-19-16,0-1-3 0,3-2 31 0,0-3-7 16,-3 0-40-16,5-1-3 0,-3-3 28 0,4-1-5 15,0-2-29-15,-2 2-1 0,-3-6 14 16,8 1-5-16,-3-3-25 0,-6-3-2 0,-1 0-3 16,-1 0-7-16,-8-2 11 0,0 0-10 15,6 0 3-15,-6 0 25 0,0 0-2 0,0 0-42 16,14-12 0-16,-15 11-15 0,-1-2 9 15,-1-1 12-15,-2 2 16 0,-2 1 0 0,-7-5-1 16,-1 2-7-16,-1 0-1 0,1 1 2 16,5 2 12-16,-3 1-5 0,0 0-13 0,-1 0 33 15,-19-16-3-15,18 14 16 0,-3-8-3 0,4 4-26 16,-4 1-2-16,8 1 25 0,1 2 2 0,0-3-8 16,4 2-6-16,-2 0-2 0,2-1-2 15,-1 1 12-15,3-1 13 0,-2 2 2 16,1-1-19-16,2-1-4 0,0 0-3 0,0 2 16 15,0-2-29-15,1 1 7 0,0 0-7 0,1-1 32 16,-1 1-21-16,-1 2-3 0,1-2 2 0,1 1-9 16,-1-2 7-16,-1 3-19 0,2 1 17 15,0 0-1-15,0 0-12 0,-3-5 7 0,-2 5-3 16,0 4 25-16,-1-2-20 0,-7 7-6 16,-2-1 14-16,2 2-19 0,-3 3 30 0,2-4 14 15,-4 5-1-15,0-4 10 0,0-2-12 0,-1-1-28 16,4 0 32-16,-3-2 2 0,2 3-37 15,0-5 18-15,5 1 1 0,2 0 8 0,9-4-26 16,-8 0-10-16,1 0 17 0,7 0-15 16,-8 0 24-16,8 0 3 0,-9 0-14 0,9 0 19 15,0 0-12-15,-13-13 3 0,10 7-7 0,2 1 8 16,-1-2-5-16,-2 1-8 0,1-8 7 16,-5-1-30-16,-1-3 37 0,3 3-20 0,-3-3 4 15,-1-2-16-15,-2 2 21 0,2-1-5 16,-4-2 1-16,1 0-12 0,3 0 20 0,-3 3 2 15,3-1-3-15,1 4 11 0,2 1 5 16,1-3 1-16,3 6-10 0,1 2 3 0,2 9 4 16,0 0 0-16,0-8-15 0,0 8 11 0,11-15-2 15,5 9-2-15,2 1-11 0,2-1-13 16,6-1-20-16,3 5 2 0,-4-3-111 16,4 4-39-16,-4-4-35 0,0 3-38 0,4 2 26 15,-16 0-219-15,5 0-27 0,2 0 13 0,20 13 32 16,-26-6 31-16,0 1 15 0,-1 1 38 15,-6 5 37-15,1 2 29 0,-5-2 28 0</inkml:trace>
  <inkml:trace contextRef="#ctx0" brushRef="#br0" timeOffset="149483.2">31165 5384 428 0,'-9'8'432'0,"-1"5"-33"16,1-2-59-16,-3 0 20 0,2 0-34 15,3-3-49-15,-8 0-16 0,3 1-28 0,-1-1-19 16,2-3-34-16,2-4-22 0,0 3-14 16,-5 2-16-16,2-3-114 0,3 1-47 0,9-4-82 15,-6 0-55-15,-3 0 17 0,9 0-253 0,-9 0 9 16,9 0-26-16,-15-15 84 0,9 10-37 16,0-8 74-16,1-2 10 0,2-3 6 0</inkml:trace>
  <inkml:trace contextRef="#ctx0" brushRef="#br0" timeOffset="149872.18">30987 5226 764 0,'0'-1'292'0,"2"-2"-4"16,-1 1-11-16,-1 1-11 0,0-3-45 0,0 4-1 16,-1 0-25-16,-2 0 31 0,-1 0 12 0,0 0-26 15,-2 2-3-15,-1-2-15 0,-9 4 5 16,7-4-5-16,-18 11-20 0,9-6 0 0,0-2-17 15,-1 1-13-15,-1 1-16 0,3-1-4 16,-1-1-4-16,0 1-15 0,6-3-12 0,1 2 2 16,11-3-4-16,-9 0-10 0,-1 0 2 0,4 0 5 15,-1 0 0-15,7 0 8 0,-9 0-35 0,9 0 7 16,-8 0-2-16,2 0-6 0,6 0 9 16,-7 0-24-16,-5-13 17 0,0 4 0 15,6-3-36-15,2 2 13 0,2 0-2 0,-4-7-13 16,1-1 18-16,1-1-33 0,0-2 29 0,3 1-12 15,-3 1-15-15,2 2 0 0,2 5-33 0,-2-6-41 16,1 2-23-16,-1 8-43 16,1-2 13-16,1 4-123 0,0 0-35 0,-1-1-33 15,-1 3-50-15,2 4 33 0,0 0-190 0,0 0 11 16,0 0 2-16,0-7 90 0,0 7 33 0,0 0 7 16,-11-10 2-16,6 10 36 0,1 1 43 15,-13 3 37-15,8 1-48 0</inkml:trace>
  <inkml:trace contextRef="#ctx0" brushRef="#br0" timeOffset="150461.15">30466 5091 219 0,'-1'3'410'15,"-1"0"-63"-15,2 0-40 0,0 0-24 16,0 1 9-16,0-1-51 0,0 2-12 0,0 0-29 16,0 0-6-16,0-2-22 0,0 1-19 0,0 2-17 15,0 2-10-15,0-8-14 0,0 0 30 16,0 9-22-16,0-3-17 0,0 2-11 0,-11 12-5 15,3-7-18-15,4-2 20 0,-2-4-20 0,-1-1 9 16,2-1-28-16,0-3-8 0,1 2 9 16,-1 1-14-16,0-3-3 0,1 0-8 0,0-2 11 15,1 0 4-15,-1 2-8 0,4-2 9 16,0 0-17-16,0 0 2 0,0 0-29 0,-14-15 10 16,11 10 12-16,2 1-4 0,-2-1-2 0,3 1 4 15,-2-1-4-15,1 1-18 0,-1 0 27 16,1-1-26-16,0 3 16 0,-1 0-29 0,0 1-2 15,0 0 30-15,-4 1-1 0,2-2-10 16,4 2-11-16,-11 0 12 0,-13 13-3 0,9-5 0 16,0 1 12-16,2-3-5 0,-2 2-4 0,2 1 20 15,1-5-34-15,3 1-6 0,2 0 17 16,1-1 4-16,-2-3-17 0,4 2 2 0,-1-1 14 16,1-1 2-16,0-1-4 0,-1 0 6 15,1 1 6-15,1-1 2 0,3 0-18 0,0 0 20 16,0 0 1-16,-16-11-8 0,7-3 3 0,1 6 17 15,-1-2-22-15,1 4 27 0,-4-9-3 0,1 2 15 16,1-4-3-16,-2 1-7 0,1 0-10 16,0-2 17-16,1-1 4 0,0 1-8 15,1-1-9-15,-1 2-7 0,3 1 11 0,1 2 1 16,1 2 0-16,2 0-15 0,1 7 13 0,2-2-2 16,0 2-14-16,0 5 3 0,0 0-6 15,16-21 2-15,0 13 5 0,-2-2-11 0,5 1-33 16,0-2-47-16,7 4 8 0,-1-2-156 15,3 3-54-15,0-1-34 0,1-2 28 0,1 1-225 16,-3 1-9-16,1-2 71 0,-3 4 1 16,-1-3 95-16,-2-2 26 0,0 4 21 0,-3 2-7 15,-2-1 25-15,-1 1 13 0</inkml:trace>
  <inkml:trace contextRef="#ctx0" brushRef="#br0" timeOffset="150639.13">30498 4817 796 0,'0'1'352'0,"1"0"-47"0,-1 1-34 0,1 1-21 15,3-1-43-15,-4 0-32 0,5 0-22 0,-4 5-15 16,3-4 8-16,7 7-32 0,-4-3-91 16,3 4-69-16,-3-2-61 0,-1-1 10 0,-2-1-273 15,1 1-30-15,-2-1 57 0,-2 2 8 16,-1 0 43-16,0 6-27 0,-17 21 46 0</inkml:trace>
  <inkml:trace contextRef="#ctx0" brushRef="#br0" timeOffset="150852.15">30271 5438 282 0,'-7'4'474'0,"-2"2"-55"0,1-2-59 0,-5 4-33 15,2-2-44-15,-2 2-24 0,-1-4-39 0,3 3-3 16,-2-3-44-16,3-1-14 0,1-1-18 16,0-1-14-16,1 2-131 0,0-3-63 0,3 0-47 15,-1 0 11-15,6 0-196 0,0 0-107 0,-12 0 26 16,-11-14 17-16,15 7 24 0,1 4 23 16,1-4 10-16,0 3-27 0</inkml:trace>
  <inkml:trace contextRef="#ctx0" brushRef="#br0" timeOffset="151540.07">30066 5215 532 0,'-4'2'329'0,"-1"0"-18"0,0-1-11 0,-1 3-36 15,0-4 25-15,-5 7-63 0,-4-1-25 0,3 1-24 16,1 0-19-16,2-2 18 0,1 0 5 0,-7 1 6 15,4-1-17-15,1-2 0 0,-4 3-35 16,1-3-25-16,3-2 17 0,1 2-11 16,1-2-28-16,0-1 1 0,3 0-9 0,0 0 7 15,5 0-7-15,0 0-12 0,-10 0 10 0,10 0-22 16,-6 0-10-16,-5-11 15 0,7 4-16 16,3 3 5-16,-1-2-26 0,0 2 3 0,0 0 5 15,-2-3-5-15,4 4-4 0,-2-1 5 16,2-2-26-16,-2 3 5 0,1-2 0 0,0 4 8 15,-2-3 4-15,2 3-7 0,0 1-6 0,1 0 7 16,0 0-14-16,0 0 7 0,-11 13 14 0,7-10-21 16,-4 8 8-16,1-1 3 0,-3 4-1 15,-3-5-10-15,3 1 15 0,1-3-6 0,-4 0 2 16,0 0-10-16,4 0 18 0,-1-3-20 16,3 1 3-16,-1-3 0 0,3 0-4 0,-2-1 10 15,2 0-2-15,5-1 9 0,0 0-6 16,-5 0-10-16,5 0 17 0,-9 0-2 0,9 0-13 15,0 0 7-15,-14-12 3 0,12 7-23 16,-1 0 29-16,-3-10-15 0,-1 1-5 0,1 4 4 16,-2-8 7-16,3 0-17 0,-1 4 16 0,-1-1 3 15,-3 1-9-15,4 0 8 0,-1 2 9 16,-1 4-1-16,2 0-6 0,-3 0 14 0,-1 1-9 16,1 3-1-16,-8-2-10 0,5 6 6 0,1 0-3 15,-1 0-6-15,-19 14 6 0,11-4 1 16,1 4 9-16,0 0-8 0,-1-2 2 0,5 3-6 15,1-2 11-15,1 2-4 0,1 1-5 16,0-3 18-16,6 1-17 0,2 0 8 0,3-4 4 16,1-10-12-16,0 11 4 0,16 13-9 0,-1-16 14 15,2-1-18-15,3-2 4 0,4 0-7 0,3-5-36 16,1 0-25-16,3 0-46 0,-17 0 10 16,31-11-95-16,-18 2-49 0,0 4-39 0,3-3 27 15,-4 0-233-15,-3 2 19 0,-2 1 27 0,-4-1 27 16,1 2 52-16,-8 0-18 0,-10 4 3 15,7 0 81-15,-7 0 29 0,10 0 3 0</inkml:trace>
  <inkml:trace contextRef="#ctx0" brushRef="#br0" timeOffset="151732.07">29660 5562 1056 0,'-2'2'512'16,"-2"1"-39"-16,0 1-44 0,-9 6-43 15,4-6-50-15,-5 3-34 0,-1-1-35 0,-2-2-32 16,-2 0-22-16,-2-1-24 0,1-1-87 0,-3 0-72 16,4 1-4-16,10-3-197 0,-4 0 17 15,-5 0-355-15,-17-12 55 0,16 3 23 0,0-1 8 16,3-1 48-16,-7-4 45 0,8 3-1 16,-7-3 62-16,5 3-2 0,-5-3 10 0</inkml:trace>
  <inkml:trace contextRef="#ctx0" brushRef="#br0" timeOffset="153039.99">28763 5058 654 0,'0'0'252'15,"0"0"-20"-15,0 0-18 0,0 0-17 16,0 0 9-16,0 0-37 0,0 0-9 0,0 0-12 16,0 0 14-16,0 0-39 0,0 0-6 0,0 0-10 15,0 0 23-15,0 0-12 0,0 0-22 0,-27-8 12 16,13 16-22-16,3 2 6 0,-1 3-20 15,-2-2 17-15,5 2-13 0,-1 0-27 16,2 4 1-16,-2-2-6 0,2-1-6 0,7 6-17 16,0-7 25-16,1-13-17 0,0 9-1 0,16 15-8 15,-3-10 15-15,0-3-10 0,3-4 4 0,2 2-4 16,4-3-24-16,-2-4 7 0,6 1-2 16,-7-1 31-16,-6-2-22 0,4 0-3 0,3 0-19 15,-3 0 22-15,2 0 5 0,1 0-21 0,16-12 24 16,-36 12-4-16,10 0-1 0,-2 0-22 15,1 0 0-15,-9 0-3 0,8 0 17 0,-8 0-10 16,0 0 0-16,11-11 33 0,-12 11-3 16,-3 0-3-16,2 0-8 0,-2 1 12 0,-3-1-5 15,2 2-1-15,-13 1 10 0,9-3-7 0,-19 11 10 16,9-5 7-16,-3-2-2 0,0 0-11 0,1 1 13 16,-2 1-6-16,0-1 3 0,0 0-28 0,-2 0 16 15,1 1 2-15,0-2-6 0,1 2-9 16,1-2 20-16,0-1-19 0,4-2 9 0,2 3-24 15,2-4-8-15,2 0 22 0,2 0 2 16,4 2-14-16,6-2 27 0,0 0-19 0,-9 0-6 16,9 0 8-16,-8 0-20 0,-1-12 15 15,7 10 0-15,-1-4 11 0,3 1-31 0,-3-1 16 16,2 2-8-16,0-3 12 0,1 0-6 0,-4 0 28 16,3 3-17-16,-4-14 3 0,0 8-8 0,-1 0-11 15,1 3 30-15,0-1-18 0,-1 3 11 16,-3-3 2-16,-7 1-12 0,4 1-1 0,3 3 0 15,-2-1-9-15,1 2-6 0,-5-1 6 0,15 3-10 16,-13 0 26-16,2 0-16 0,-2 0 7 16,-15 18-1-16,12-8 7 0,5 3 1 0,-4-2 0 15,4 2 2-15,0 4-9 0,3-7 19 16,-1 4-16-16,3 0-1 0,-1 1 8 0,0 1-1 16,2-1-6-16,1-3 5 0,0-1 7 0,3-1 0 15,-3 8 14-15,-1-1-3 0,-3-2 2 0,3 0-18 16,0 0 15-16,-3 1-9 0,-2-1-3 15,0 1-4-15,-3-1 12 0,-2-2-10 0,0 1 0 16,-2-1-3-16,-1 2 5 0,-1-2-3 0,-2 3-2 16,1-7 6-16,-2 1-13 0,-2 2-10 15,1-1 9-15,0-1-15 0,-3-2-23 0,2 1-32 16,0-3-46-16,2-1 12 0,3-1-103 16,2-4-29-16,8 0-62 0,-1 0-30 0,-8 0 31 15,5 0-233-15,-7-13 14 0,14 8 69 0,4-1 37 16,1-1 50-16,1-1-33 0,0-2 45 0,0 0 36 15,0-6 58-15,15-27-29 0</inkml:trace>
  <inkml:trace contextRef="#ctx0" brushRef="#br0" timeOffset="153258.97">28276 4980 921 0,'6'-11'406'0,"-2"1"-57"0,0 2-26 16,0 3-40-16,-3-1-10 0,1 4-33 16,0-4-55-16,-2 3 2 0,1 2-25 0,0-4-17 15,2 5-1-15,-3 0-32 0,1 4-11 0,3-2-107 16,-3 3-55-16,1 0-49 0,-1 2-58 16,6 12 16-16,-3 2-196 0,0-2-67 0,0 1 33 15,1 5 25-15,-2 1 23 0,2 3 39 0,0 5 13 16,-3 1 4-16</inkml:trace>
  <inkml:trace contextRef="#ctx0" brushRef="#br0" timeOffset="153476.96">28400 5830 772 0,'-9'11'366'0,"0"2"54"0,1-6-31 16,-1-4-41-16,3 1-8 0,-2 0-38 15,-3-3-54-15,-5 6-27 0,-4-3-2 0,-4 3-30 16,13-7-26-16,-5 0-44 0,-2 0-12 0,-4 0-180 16,1 0-57-16,-24-12-63 0,20 6 16 0,1-3-297 15,-4 2 44-15,2-4 29 0,3 0 31 16,-6-3 36-16,1 1-4 0,-2-4 22 16,1-1 49-16,0 1-21 0</inkml:trace>
  <inkml:trace contextRef="#ctx0" brushRef="#br0" timeOffset="154661.89">27441 5120 557 0,'-1'-6'399'0,"1"-1"-78"0,-3 4 0 0,0-4-33 0,2 1-13 16,-1 0-34-16,-8-6-29 0,4 0-23 15,0-2 2-15,0 6-27 0,0 1 0 0,1 0-7 16,2 3-24-16,-3-2-5 0,4 2-6 16,1 0 3-16,-2 0-13 0,0 1-12 0,2 0 7 15,0 0-19-15,1 2-15 0,0-2-16 0,0 3-19 16,0 0 22-16,0 0-7 0,11-5-12 16,-5 5-8-16,0 0 4 0,2 1 0 0,7 3-9 15,-9-4-4-15,16 9 5 0,-8-4-5 16,-2-2-21-16,-3 1 26 0,1-4 0 0,-3 1-15 15,5 8-8-15,-6-2 11 0,5-4-1 0,-6 1 0 16,-1 0-6-16,-1 0-1 0,-1 0 17 16,-2-4 2-16,0 0-11 0,0 7 8 15,-14 13-8-15,-3-9-9 0,4 3 9 0,-3-9 3 16,-1 5-1-16,-3 0 16 0,-2-2-24 0,1 2 0 16,-2-3 11-16,2-1 1 0,-3-1-15 0,1 2 12 15,3-3-2-15,-2-1 0 0,4 1 5 16,2 2-2-16,3-6 5 0,3 1-9 0,2-1-6 15,3 1 0-15,1-1 1 0,4 0-4 16,0 0 5-16,0 0-15 0,0 0 16 0,-8-2-12 16,14 0-3-16,-1 0 2 0,3 2 10 0,-1 0-13 15,11 2 3-15,-9-2 4 0,20 10-2 0,-9-9 11 16,-1 2-10-16,-7-3 0 0,8 2-10 16,-4 6-5-16,1-3 15 0,-3 4-17 0,0 2 19 15,-4-2-13-15,2 1 7 0,-5 0-9 0,-5-3-3 16,-2 3 20-16,0-10-11 0,0 12 11 15,-16 14-15-15,6-11 6 0,-3-4 4 0,-2 4 1 16,-3-1-19-16,0-2 18 0,-2 2 5 0,-4-2-14 16,-3-2 9-16,4-1-2 0,-6-1-6 15,3-5 8-15,-1 5 6 0,3-2-6 16,-1-2 0-16,3-4-17 0,-1 2 14 0,13-2 9 16,-5 0-23-16,-1 0 17 0,-17-12 10 0,21 7-15 15,0-4 4-15,-1 1-5 0,4-3-4 0,2-2 4 16,0 3 13-16,1 2-7 0,3-2-6 15,1 2-11-15,0 0 16 0,1-10 5 0,1 4-11 16,0 14-6-16,0-11 12 0,0 1 0 16,0 2-12-16,12-8 3 0,-9 9 7 0,5-4 2 15,-1 5-7-15,0-1 8 0,-1 3-15 0,-2 2 18 16,3-1-7-16,-2 3-12 0,-1 0 13 16,-4 0-9-16,0 0 9 0,6 0-5 0,-6 0 2 15,17 14 1-15,-15-10 6 0,1 0-7 0,1 2-3 16,1 9 7-16,0-5-4 0,-1-3 3 15,-2 1-3-15,1-1-1 0,-2-1 12 0,-1-6 3 16,0 0-8-16,0 8 5 0,0-1 5 0,0-7-11 16,-15 28 14-16,5-17-4 0,-1 4-4 15,-3-5-9-15,-1 1 6 0,-2-4 6 0,-1 3-4 16,-3-2-6-16,0 2 5 0,-1-3 3 16,0 0 7-16,-4-2-11 0,2 0 3 0,-2-2-5 15,3 1 12-15,-3-2-19 0,2 1 8 0,0-3-8 16,14 0 7-16,-8 0 4 0,1 0-14 15,-1 0 19-15,-1 0-7 0,-12-12 1 0,21 9-13 16,-5-4 16-16,8 1-5 0,1-1 4 0,4 0-14 16,0 0 8-16,2 2 4 0,0 5-14 15,0 0 8-15,14-27-4 0,-5 17 10 0,3 2 0 16,-1 3-6-16,5-1-5 0,0 1 12 16,0 2-8-16,-8 3-6 0,5 0 1 0,0 0 12 15,4 0-4-15,13 12-12 0,-17-5 17 16,1 3-3-16,-5 0 6 0,-2-2-12 0,-3 2 10 15,0 1-14-15,-4-1 16 0,0-1-14 0,0 1 11 16,0 6 4-16,-19 20-9 0,10-18 8 0,-5 1-13 16,2 1 13-16,-4-1 6 0,3 0-19 15,-4-1 9-15,-3 2-14 0,1-6 14 0,0 2-5 16,-2-3-29-16,2-3-20 0,-4 1-71 0,5-1 10 16,-2-2-112-16,-2-1-55 0,4 1 24 15,3-6-253-15,-3 0 13 0,-4-2 15 0,13 0 46 16,-6 0 34-16,-15-13 26 0,14 3 23 15,1-2 32-15,3-1 5 0,3-5-13 0,2-2 26 16</inkml:trace>
  <inkml:trace contextRef="#ctx0" brushRef="#br0" timeOffset="154880.87">26620 5061 616 0,'10'-8'402'0,"-2"1"26"15,-4 4-26-15,1 0-67 0,-1 1-46 16,1-1-42-16,-3 0-16 0,0 2-37 0,0-1-13 16,-2 1-21-16,4 1-28 0,-3 1-5 15,2 1-40-15,0-1-20 0,-3-1-6 0,3 8-111 16,-3-5-37-16,2 4-59 0,-4-1-34 0,2 1 17 16,-5 12-222-16,-6 2-29 0,-1-4 48 15,-1 5 10-15,-2-1 23 0,2 1 24 0,-7 3 24 16,-1-3 10-16</inkml:trace>
  <inkml:trace contextRef="#ctx0" brushRef="#br0" timeOffset="155623.82">25967 5759 951 0,'-7'-4'361'16,"2"-2"-32"-16,0 1-41 0,4-2-37 0,-4-9-18 15,0 0-28-15,3-4 7 0,1-2-18 0,1 11-22 16,0-7 2-16,12-25-15 0,-7 15-13 16,1 0-16-16,1-2 11 0,2 3-20 15,1 1-13-15,3 2-15 0,-1-4-31 0,1 9 26 16,5-2-16-16,-7 2-2 0,2 3-25 0,3 3 13 16,-2 2-19-16,0 0 0 0,-3 9-8 0,-2-1 2 15,-9 3 0-15,9 0-3 0,-1 0-19 16,-2 0 29-16,13 22-12 0,-11-12-5 0,1 1 13 15,-3 0-7-15,-1-1-12 0,-1-2-21 16,-1 2 32-16,-2-2-23 0,-1 1 15 0,0-9 2 16,0 12-7-16,-15 20 2 0,5-15-3 15,-3-3 10-15,-4 1-18 0,2-1 11 0,-3-1-6 16,1-1-14-16,-4-1 10 0,0 0 13 16,3 0-17-16,-1-4-8 0,0-2 8 0,4-1-1 15,-3-2 5-15,7 1 5 0,11-3-9 0,-9 0 10 16,1 0-2-16,1 0-9 0,7 0 12 15,-15-15 3-15,12 10-15 0,-4-11 11 0,0 2-23 16,2-2 23-16,1 2-10 0,2-4 11 0,-1 7 7 16,2-1 4-16,-2 1-2 0,0 3-4 15,-3-7 11-15,3-1-15 0,-4 8 8 0,-1-6 3 16,0 1 2-16,-4 1-6 0,4 2-13 0,-4 1 13 16,0 0 4-16,0-4-20 0,-3 7 8 0,4 5 14 15,-5-7-5-15,3 8-4 0,-2-1 1 16,15 1-6-16,-14 0 1 0,-2 0 4 0,-19 11 6 15,16-4-1-15,-3 0-12 0,3-1 17 16,0 5 6-16,-3-1-13 0,0 2 8 0,6 2-11 16,-4-2 12-16,3 0 12 0,3 0-8 15,1 0-8-15,1 2 0 0,2-1-9 0,2-2 6 16,-1 0 23-16,6-2-20 0,1-1 22 0,2-8-14 16,0 0-7-16,13 17-5 0,2-8 16 0,-3-6-5 15,8 2-10-15,2-2-13 0,1-1-2 0,-10-2 22 16,6 0-21-16,3 0-5 0,26-11 16 15,-23 5-16-15,0 0-26 0,-3-2-27 0,1 0-44 16,-1-2-28-16,-3 0-37 0,6 0 13 0,-5-1-125 16,-5-2-34-16,3 1-34 0,-4 4 30 15,-1-8-251-15,-2 7 53 0,0-2 29 16,-1 1 36-16,-7-1 30 0,5-3 56 0,-4 0-20 16,1 1 65-16,0-7-28 0,-1-1 40 0,1 1 58 15</inkml:trace>
  <inkml:trace contextRef="#ctx0" brushRef="#br0" timeOffset="155882.81">25994 4754 951 0,'0'-7'367'16,"0"2"-42"-16,0 0-34 0,1 3-39 15,-2-3-35-15,2 5-24 0,0 3 44 0,-1 0-21 16,2 3-23-16,-2 0-7 0,1 3-26 15,0 12-24-15,-1-10-27 0,4 21 19 0,3-11-18 16,-4 0-22-16,2-1-14 0,-1 1-30 0,4 0 25 16,1-3-28-16,-3 2 7 0,3-3-13 15,3 0-3-15,-5-2-104 0,-2-2-32 0,0 2-46 16,1-5-42-16,-3-2-37 0,0 1 19 0,3-3-253 16,-4-3 44-16,0-1 11 0,3 1 27 15,-3 1 69-15,0-3-4 0,-2-1 14 0,0 0 11 16,0 0 26-16</inkml:trace>
  <inkml:trace contextRef="#ctx0" brushRef="#br0" timeOffset="156044.79">26212 4969 534 0,'4'-2'298'0,"-1"-1"-21"0,-1 0-39 16,3-1-21-16,-2 4-27 0,2-3-12 15,-1 0-37-15,0 2 2 0,-2 1-31 0,2 0-18 16,1 0-9-16,-1-1-53 0,-1 1-67 0,-1 1 2 15,1 0-209-15,-2 2-157 0,-1-3 24 0,-1 3 26 16,-1-1 17-16,0 2 1 0</inkml:trace>
  <inkml:trace contextRef="#ctx0" brushRef="#br0" timeOffset="156266.79">25594 5117 214 0,'-16'3'458'0,"2"-2"-37"15,3 0-66-15,-2 1-39 0,0 2-42 0,-5 0-33 16,7-1-28-16,-6 1-24 0,3 3-45 0,0 2-49 16,1-4-55-16,4 1-74 0,-6 5 3 15,2-2-246-15,4 1-97 0,1-6 29 0,-4 3 20 16,4-4-25-16,8-3 49 0,0 0 21 15</inkml:trace>
  <inkml:trace contextRef="#ctx0" brushRef="#br0" timeOffset="158310.32">25075 5292 784 0,'0'-14'264'16,"13"14"-24"-16,-13 0-6 0,18-32-1 0,-15 29-37 16,-2 2 22-16,1 1-57 0,-1-2 13 15,0 2-20-15,2-2 24 0,-2 1-45 0,-1 1-29 16,2-2-12-16,-2 0 29 0,2 2-66 0,-4 2 10 16,2 1 32-16,-2 1-41 0,2 0 5 0,-1 1-33 15,-3 0 14-15,3 0-11 0,1 1 13 16,-3-1 1-16,2 2 2 0,-6 10 7 0,3-6-19 15,4-1-14-15,-2-2 24 0,-1-2-6 0,-1-1 8 16,3 2-4-16,0-2-5 0,0-3 6 16,-3 2-16-16,4-1 15 0,-1 0-6 0,-1 1-2 15,0-2-12-15,2 0-6 0,0 1 5 16,-1-2 12-16,-1 2-12 0,1-1 16 0,1-1-36 16,0 2 27-16,0-2-10 0,-3 1 2 0,3-1-12 15,-2 0 19-15,2 1 1 0,-4 0-11 16,1 0 2-16,-1 0 3 0,-2 0-12 0,-7 5 0 15,0-2-3-15,-2 0 5 0,0 2-23 0,1 0 28 16,-3-2-32-16,2 1 41 0,-4 1-8 16,3 0-10-16,3 0 12 0,1-2 1 0,4-2 17 15,0 1 2-15,2-1-3 0,-2-3 11 16,3 0 23-16,1 2-4 0,2-1 15 0,-1 0 7 16,2-1-8-16,1 0-2 0,0 0-3 0,0 0-6 15,0 0-8-15,-9 0 0 0,0-12 0 16,8 6 19-16,0 0-23 0,-2 1 21 0,2-12-23 15,-3-1 8-15,1 0 7 0,2-1-26 16,-5-1 2-16,5-2-12 0,-2-3 13 0,0 1-14 16,1-1-9-16,2 2 18 0,-3-1-28 0,-1-2-2 15,2 4-1-15,-1 2-11 0,1-2 6 16,-1 2-2-16,-1 2 7 0,2-1-30 0,-1 1-31 16,-1 0-9-16,2 4-27 0,-1 2-25 0,2 1-45 15,0 6 14-15,-1-1-130 0,0 3-7 16,2 1-18-16,0 2-46 0,0 0 31 0,0 0 31 15,0 0 26-15,-12 16-264 0,10 4 59 0,-2 1 31 16,3-2 32-16,-1-5 36 0,2 10 15 16,0-12 25-16,0 8 16 0,0 2 31 0</inkml:trace>
  <inkml:trace contextRef="#ctx0" brushRef="#br0" timeOffset="158506.32">24789 5698 898 0,'-1'11'316'0,"1"-1"-29"0,-1-3-42 16,3 1-25-16,-3-4-48 0,2 2 20 0,-2-2-54 15,0 0-12-15,1-4-14 0,0 0 14 0,0 0-34 16,0 0-33-16,0 0-35 0,0 7-57 16,2-2-30-16,0-5 6 0,0-4-179 0,-2 3-148 15,3-3-11-15,-2 1 76 0,0-1 2 0,2-2 19 16,-3-1 9-16</inkml:trace>
  <inkml:trace contextRef="#ctx0" brushRef="#br0" timeOffset="159649.25">24569 5050 835 0,'-1'-8'401'0,"2"-1"-69"0,-1 3-42 0,0-1-4 16,0 2-36-16,0 2-30 0,0-2-24 0,-1 2-20 16,1 0-13-16,-1-1-17 0,2 3-33 15,-1 1-10-15,0 0 7 0,0 0-17 0,0 3 17 16,0 1-19-16,0 2 4 0,1-1-18 16,1 2 15-16,2 11-19 0,-1-3 7 0,1 2-13 15,1 3 1-15,0-8-10 0,0 10-17 0,1-2-1 16,0-2 7-16,-1-1-17 0,2 3-1 15,-1 0 4-15,-4-9-13 0,2 9 22 0,-2-7-18 16,-2-13 0-16,0 15 7 0,0-2 2 16,-14 12 1-16,7-10 5 0,0-3-12 0,-4 1-8 15,0-2 1-15,-1 2 9 0,1-5-13 0,2-1-2 16,-5-1-1-16,0 2 10 0,5-5-7 0,0-3 14 16,0 1-7-16,4-1 10 0,5 0-3 15,0 0 9-15,-8 0-6 0,8 0-22 16,-15-11 15-16,10 7 0 0,-3-9-8 0,3 4 5 15,0-5 0-15,1 4-9 0,1 1-1 0,1 1 8 16,-1 2-16-16,2-1 13 0,0 2 3 0,1 1-9 16,0 0 0-16,-2 1 4 0,1-2-2 15,1 2-10-15,0 1 3 0,-2-2 1 16,2 4-3-16,0 0-3 0,0 0-3 0,0 0-6 16,0 0 14-16,0-3-7 0,-2 5-11 0,2 1 18 15,2-1-11-15,-2 0 8 0,0 2 8 16,0 0-9-16,0 1 2 0,0-2-6 0,0 3 5 15,-3-1-7-15,2 1 11 0,-1 1 13 0,-4 8 1 16,-4 1-7-16,2-2 3 0,0-2 1 16,-4 2 5-16,-5 1-7 0,-2-1 2 0,1 1-13 15,-4-3 12-15,-2-1-2 0,1 0 0 0,-5-1-13 16,3-1 8-16,-3 1-7 0,-1-2-6 0,-2-1 6 16,-1 1 5-16,-1-1 0 0,1-2 1 15,-2 1-11-15,-2-1 7 0,-2-1 3 0,0-1-13 16,3 0 16-16,3 1-6 0,-3-3-9 15,6-1 12-15,13 0 4 0,-2 0-15 0,1 0 28 16,-1 0-19-16,-2 0 17 0,8 0-11 0,-11-11 16 16,16 8-10-16,1-1 1 0,3 2-2 15,0-2-4-15,0 2-7 0,0-1 7 0,2 0-14 16,-1-2 4-16,2 4 2 0,-2-4-9 0,1 4-7 16,1-2 24-16,-3 2-9 0,3-1-10 15,0-2 3-15,-1 1 2 0,1 3-2 0,-1 0 1 16,0-1-16-16,1 1 20 0,0 0-4 0,0 0 4 15,0 0 0-15,0 0-5 0,0 0-2 0,0 0 15 16,0 0-24-16,-14 12 13 0,8-8-3 16,4 1 0-16,-2 0-9 0,-10 5 9 0,4-1 4 15,-1 3-5-15,-1-4-6 0,1 0 12 16,2 1-3-16,1-5 0 0,1-1-2 0,1 1-8 16,2-1 18-16,0-1-2 0,1 2 2 0,-1-4-5 15,1 1 1-15,0-1-6 0,3 0-8 16,0 0 15-16,0 0 6 0,-9-12-13 15,9 7 5-15,0-2-2 0,-2 1-7 0,2-2 8 16,-1 0-14-16,1 0 2 0,-3-12 12 0,-1 1 2 16,-2 1-2-16,-1 2-13 0,1 2 17 15,-2-1-5-15,-2 2-11 0,1 7 11 0,-2-4-9 16,-5 4 11-16,5 2-4 0,-2 3 7 0,3-1-4 16,10 2-5-16,-16 0 4 0,0 0-7 15,-20 17 17-15,18-6-14 0,5 0 2 0,-3-1 5 16,0 4-7-16,2-2 11 0,5 0-9 0,2 3 5 15,0-6-12-15,5 1 7 0,-3-3 10 0,5-7 4 16,0 0-11-16,0 9-11 0,21 7 9 16,-5-11-2-16,0-1-25 0,-9-4-8 15,8 0-13-15,2 0-35 0,25-10-13 0,-18 3 9 16,-2-1-80-16,1 0-23 0,-1-1-14 0,1-4-42 16,-2 1-55-16,1-3 30 0,-2 0-251 0,0-1 23 15,-4-2 57-15,1 0 52 0,0-2 12 16,-4-2 41-16,0-3 2 0,-4-2 27 0,3 1-29 15,-1 1 54-15</inkml:trace>
  <inkml:trace contextRef="#ctx0" brushRef="#br0" timeOffset="159860.23">23658 5045 270 0,'0'-3'454'0,"-1"0"-72"15,1 0-60-15,0 2-40 0,0-2 3 16,-2 2-37-16,1-1-27 0,-2 2-20 0,6-1-23 15,0 2-19-15,-2-2-17 0,2 4-16 0,0-2-14 16,2 2-11-16,6 9-77 0,-2-1-22 16,-3 4-44-16,2-1-34 0,-1 3-47 0,1 3 12 15,-5-6-173-15,-3-14-158 0,0 17 53 0,0 3 31 16,0 5 15-16,-16 31 37 0,6-28 13 0,2 0 7 16</inkml:trace>
  <inkml:trace contextRef="#ctx0" brushRef="#br0" timeOffset="160060.22">23576 5937 568 0,'3'4'342'0,"-3"0"-18"0,0 1-37 0,1 0-46 15,0-2-31-15,0 1 5 0,1-1-62 16,0-1 21-16,0 1-47 0,1 0 1 0,0-3-67 15,1 0-44-15,-2 0-65 0,5-1-48 0,-5-3 9 16,2 2-285-16,-1-1 0 0,-1-1 7 16,1 0 8-16,-2-2 68 0,0 2 9 0</inkml:trace>
  <inkml:trace contextRef="#ctx0" brushRef="#br0" timeOffset="162043.1">22863 5104 651 0,'0'-15'332'15,"0"15"-38"-15,0 0-57 0,0-14-6 0,0-4-9 16,2 14-42-16,1 0-28 0,-3 0-16 16,1 1 18-16,-1 0-30 0,1-1-31 0,-1 2-3 15,-1 1 3-15,2 1 2 0,-1-1 8 0,0 2-35 16,0 0-1-16,2 1 4 0,-1 1 8 16,-1-1-4-16,2 1-8 0,0 3-7 0,-2-2 10 15,0 1-6-15,1 2 6 0,0-1-3 0,-1 1 4 16,5 11-4-16,-1 0 0 0,3-1-30 15,-2 2-1-15,-3-1 23 0,2 2 7 0,0 1-39 16,-3-2 2-16,2 2-4 0,1-3 16 0,-4-3-15 16,0 0 14-16,0-4-3 0,0-11-21 0,0 10 2 15,0 0 14-15,0 4 2 0,-15 15-36 16,9-18 19-16,-1 2-10 0,-1-1 5 0,-1-1 3 16,-1-5-6-16,1 0-16 0,2-2 19 15,-2-2-9-15,2 0 4 0,0-2 4 0,7 0-16 16,0 0 19-16,-9 0-7 0,3 0 11 15,-2 0-28-15,-10-17 35 0,7 8-18 0,1-3 11 16,1 0-30-16,1-2 4 0,-1 0 21 16,4-2 4-16,-3-2-2 0,8-2-13 0,-4-1 26 15,2-3-10-15,-1 2-8 0,0 2 2 16,3-2 10-16,0 2-8 0,-2-1-2 0,2 12 4 16,0-2-1-16,0 2-1 0,0-1 15 0,0 2 9 15,0 8-17-15,0-9 3 0,0 9-5 16,0 0-2-16,0 0-7 0,0 0 6 0,0-11-7 15,0 16-1-15,0 0 0 0,0 0 3 0,0 1-13 16,5 13 6-16,-5-9 0 0,5 20 9 16,-3-10-3-16,0 2-7 0,0-1 9 0,0 0-2 15,-1 4-12-15,2-4 16 0,-2-2-20 0,1-1 5 16,-2-4 6-16,0-3 9 0,0 2-7 16,0 2 16-16,0 2-1 0,-16 16-7 0,7-16 0 15,-2-2-10-15,-6 2 0 0,4-4 8 0,-2 0-9 16,-3 1-7-16,0-2 16 0,2-5 0 0,-2 0-10 15,2-1 6-15,-3-1 1 0,1-3-10 16,6 0 4-16,1-2 3 0,11 0 7 0,-11 0-9 16,2 0 5-16,-15-13 1 0,11 6-14 0,1-2 10 15,3-3 1-15,0 0-5 0,3-1-12 16,1 0 24-16,2 1-10 0,-2-2 5 0,3-1-15 16,2 1 3-16,0 14 11 0,0-11-10 0,0-3-14 15,14-15-9-15,-8 14 23 0,-1 5-11 16,0 3 16-16,1 2-10 0,1 0-4 0,-2 2 9 15,0 2-8-15,-1 1-9 0,1 0 16 16,-5 0-8-16,0 0 9 0,9 0 3 0,-1 0 3 16,2 14-9-16,3-3-8 0,-3 0 6 0,-3-1-5 15,-1-2 13-15,-3-1 1 0,0 2-17 0,-3-1 23 16,0-1-23-16,0 1-2 0,0 5 12 16,-18 13 9-16,8-11 5 0,-5-1-7 0,1 0-8 15,-3 0 7-15,-1-3 0 0,-2-1-8 0,-2-2 9 16,3 2 9-16,-3-3-11 0,2-1-1 15,2-2-3-15,-1-1-1 0,7-3 7 0,-2 0 1 16,14 0-14-16,-9 0 16 0,-5 0-2 16,-13-14-2-16,20 7 9 0,-2-6 0 0,3 4-5 15,4 0-17-15,-1-1 6 0,3 2-9 16,-1 1 16-16,1 7-3 0,0-10-9 0,14-8-24 16,-5 7 9-16,4 3 15 0,-4 3-10 0,1 3 1 15,-1 0 12-15,-1 2-7 0,-8 0-6 16,6 0 4-16,1 0-7 0,14 14-7 0,-11-4 18 15,3 1-1-15,-4 2-10 0,0 1 14 0,-4 1 5 16,-1-1-13-16,-3 7 1 0,-1-6 12 16,0-7 24-16,0 6-10 0,-12 21 8 0,5-16-33 15,-2 2 28-15,-5-2-1 0,0 1-8 0,-2 0 17 16,0-4-6-16,2-1-1 0,-3 0-40 16,0-6 6-16,-3 2 2 0,5-2-129 0,0-5-15 15,-5 1-55-15,1-2-62 0,9-2 27 0,10-1-181 16,-9 0-54-16,1 0 44 0,-4-11 46 15,9 7 26-15,1-3-1 0,-1 1 74 0,2-12-5 16,1 7 14-16,0-4 5 0</inkml:trace>
  <inkml:trace contextRef="#ctx0" brushRef="#br0" timeOffset="162237.09">22312 5249 386 0,'2'-3'409'0,"1"1"-63"0,-2 1-59 16,0 1 23-16,-3-1-67 0,0 1-20 0,-1 0-39 16,0 1-17-16,-2 2-15 0,-8 4-54 15,-1-4-27-15,4 1-58 0,-4 0-54 0,0 4 5 16,0-2-222-16,-3 1-124 0,8 0 32 16,-4-4 3-16,4 1 2 0,2-1 17 0,0-2 9 15</inkml:trace>
  <inkml:trace contextRef="#ctx0" brushRef="#br0" timeOffset="162656.07">21984 5330 560 0,'-5'0'363'0,"-1"0"0"0,2 0-40 16,-2 0-11-16,-1 0-40 0,2 1 3 15,-11 4-16-15,1 1-36 0,1 1-18 0,4-2-7 16,2 0-25-16,-3 7-21 0,2-1 1 15,1 3-31-15,3 2-13 0,0-4-12 0,4 0 5 16,1-3-7-16,0 4-22 0,16 16 14 0,-9-13-24 16,1-2-1-16,3 1-16 0,1-2 15 15,-1-2-9-15,1 0-11 0,-1-1-4 0,0-2-23 16,-3 0 13-16,-1-2-7 0,-2-1-4 16,0-2-11-16,-1 1 23 0,-1 0-21 0,-1-2 6 15,-1 4-12-15,-1-4 13 0,0 4-14 0,0-6 2 16,0 0 5-16,-11 14-2 0,-2-4 4 0,-5-2-5 15,4 0 11-15,-4-1-22 0,1 2 7 16,-1-5 7-16,3 0-5 0,1-2 22 0,5-2 8 16,9 0 3-16,-9 0 3 0,-1 0-6 15,-9-13 0-15,6 4 1 0,4-6-29 0,5 4 4 16,-2-3 3-16,2 2-34 0,2 0 1 16,1 1-121-16,1-1-72 0,0 12-58 0,0-10 26 0,0-3-282 15,14-21 57-15,-6 17 36 0,-1 3 34 16,3-2 37-16,-1 3-29 0,-5 1 69 0,-1 2-23 15,-3 10 39-15,0 0 73 0</inkml:trace>
  <inkml:trace contextRef="#ctx0" brushRef="#br0" timeOffset="163391.01">21432 5466 988 0,'4'-7'384'0,"-4"0"4"0,2 1-29 16,-2 1-51-16,2-1-21 0,-2 1-28 0,1-1-32 16,-2 2-21-16,1 0-34 0,-2 1-10 15,0 2-34-15,-2 1-6 0,0 0-9 0,0 2-6 16,-3 1-11-16,-4 7-7 0,0 1-20 15,0 1 3-15,2 4-8 0,1 2-20 0,0-1-11 16,2 3-1-16,2-1 11 0,4-5-17 0,0-5 5 16,0 4-9-16,11 11-14 0,-4-9-1 0,4-5-31 15,-4-2 15-15,4 0 1 0,-1-2-10 16,0-2-12-16,-2-2 26 0,0 0-8 0,0 0 9 16,-2-2-11-16,3 0 26 0,-5 0-24 15,1 0 1-15,-1 2 8 0,-2-2 6 0,4 0-17 16,-4 0 0-16,-2 0 3 0,0 0 22 0,0 0-8 15,4 3-12-15,-9-1-7 0,2 3 2 16,-2-3 0-16,-6 5 25 0,-5 0-8 0,1 0 23 16,1-1 6-16,-2 1-13 0,0-3 12 0,0 2-11 15,5-4-4-15,1 0 30 0,0 0 1 16,1-2-13-16,9 0-6 0,-7 0 13 0,7 0-11 16,-9 0-3-16,9 0 7 0,-16-13-14 0,7 3 6 15,2 0-12-15,2 2 9 0,3-1 3 16,-1 1-9-16,-6-6-9 0,0 0-7 0,3-3-2 15,-4 4 16-15,3 0-4 0,1 3-18 0,-1 2 11 16,3 1 10-16,-2 0-5 0,1 5-13 16,1-3 8-16,0 4-13 0,-1 1 16 0,0-1-5 15,5 1-9-15,-11 0 1 0,0 0 2 0,-9 16 3 16,8-6-2-16,1-2 15 0,-4 2-15 16,4 5 10-16,-1 0-13 0,1 2 10 0,2 1-6 15,-3 2 12-15,3 2 9 0,1 0 11 16,-5-1 10-16,2 1-1 0,-1 1 4 0,2-1 7 15,-3 0-5-15,-3-1 7 0,2-1-10 0,-4 1 1 16,2-1-9-16,0-2-6 0,0-3-2 16,0 1-14-16,-2-4 9 0,-4 1-31 0,4-3-31 15,3 0-35-15,-3-1 7 0,1-4-100 0,1 0-51 16,2-5-36-16,0 1-58 0,7-1 28 0,-2 0-234 16,-1 0 35-16,1 0 30 0,-5-16 50 15,3 4 26-15,-1 0 54 0,4-5 22 0,1-1 24 16,5-1 16-16,2 4 14 0</inkml:trace>
  <inkml:trace contextRef="#ctx0" brushRef="#br0" timeOffset="163599.01">20941 5271 702 0,'8'-11'395'0,"-2"0"-63"0,2 5 10 0,-3 0-45 15,-1 1-38-15,0-1-30 0,1 4-34 0,-3-1-19 16,2 2-28-16,0 2-16 0,-4-1-15 16,6 0-82-16,11 11-35 0,-11-1-63 0,2 1-76 15,-2 3 12-15,5 4-296 0,-1 3 8 0,-4-2 50 16,-1 9 23-16,-3 1 26 0,-1 3 44 16,-1-15-23-16</inkml:trace>
  <inkml:trace contextRef="#ctx0" brushRef="#br0" timeOffset="163808">21073 6270 739 0,'-3'6'388'0,"1"-2"-34"0,-2 2-32 15,1-2-36-15,-1 1-31 0,-8 5-48 16,-1 0-29-16,-4-3-56 0,-1 1-68 0,-3-1-78 15,-2-3-97-15,3 0 11 0,-5 1 12 0,-3-5 7 16,16 0-300-16,-8 0 38 0,-4 0 26 16,-29-18 46-16,26 8-12 0,2-3 11 0</inkml:trace>
  <inkml:trace contextRef="#ctx0" brushRef="#br0" timeOffset="164468.95">20499 5161 864 0,'-3'-4'278'15,"1"-2"-29"-15,-1 5-11 0,1-2-45 0,0 1-18 16,1 0-11-16,0 1 14 0,1 2 15 0,-3 2-1 16,3 1-21-16,0 1-3 0,3 1-2 15,1 13 16-15,6 3-32 0,-3 0-39 0,-1 2 16 16,1 0-27-16,5 0-9 0,-1 0 0 0,0-1-40 15,1 1 20-15,0-1-9 0,2 0-54 16,-5-4-57-16,0 3-33 0,-2-5-62 0,4 0-52 16,-5-2 18-16,-2-4-282 0,-2-2 47 15,-2-4 29-15,0-1-37 0,0-4 25 0,0 0 97 16,0 0-27-16,-11 4 50 0,6-5-14 16</inkml:trace>
  <inkml:trace contextRef="#ctx0" brushRef="#br0" timeOffset="165210.91">20200 5207 489 0,'-4'-19'391'0,"-3"2"-21"16,6 4-72-16,-3 4-5 0,2 2-60 0,0 0-41 16,2 4-12-16,-1 2-18 0,1 2-19 0,1 0-16 15,-1 4 56-15,0 2-35 0,0 1 6 0,2 14-16 16,-2-11 4-16,0 6-15 0,11 23-17 15,-6-17-9-15,0 0 2 0,1-2-23 0,4 0 1 16,-3 1-7-16,4-3-31 0,-4-1 9 16,6 0 2-16,-1-2-4 0,2-2 8 0,-3-2-29 15,5-1 6-15,-4-2-12 0,-1-3 12 0,-1-4-5 16,-1-1-12-16,-2 2-4 0,-1-1-5 16,0-2 6-16,-6 0-20 0,0 0 13 0,7 0-17 15,-7 0-10-15,8 0 4 0,3-13 11 16,-8 9-1-16,-4 3-7 0,4-2-9 0,-5 0 16 15,0 1 0-15,-1 0 10 0,-2 0-23 0,-10-2 20 16,1 3-2-16,2-2 8 0,-7 2 22 16,1 1-24-16,-2 0 23 0,-3-2 7 0,1 1 19 15,3 1-12-15,6 0-6 0,-2 0-2 16,-2 0 1-16,2 0-5 0,1 0-16 0,1 0-5 16,2 0 21-16,4 0-15 0,7 0-11 0,-15 12-4 15,12-10-13-15,2 1 21 0,1 1 0 16,0-3-5-16,4 4-30 0,1-3-5 0,9 8 25 15,2-2-17-15,2-1 15 0,0 2-4 16,0-2-8-16,-3-1 1 0,3 1 15 0,-4 2-9 16,2-2 20-16,-6 3-19 0,-2-2-7 0,-3 2-23 15,-3-1 40-15,-2 0-7 0,0-9 6 16,0 13 8-16,-14 18 3 0,4-13 5 0,-3 2 6 16,-2-5-9-16,-2 1 21 0,-1 1 2 15,-3-3 0-15,-2-1-3 0,-1-1 31 0,2 1 4 16,-7-5-1-16,8-4 33 0,1 2 8 0,1-2 5 15,2-3 1-15,1 0-16 0,16-1 18 0,-12 0 0 16,-12-12-1-16,9 4-10 0,6-5 12 16,-1 2-21-16,1-5-2 0,1-2-3 0,4 1-8 15,-3-3-10-15,1-3-6 0,2 1-2 0,0-4 3 16,2 2-20-16,-2-1-3 0,-1-1-6 16,1 1-17-16,1 3-4 0,-3 4-71 0,4 0-19 15,0 5-29-15,-1 4-47 0,0 0 14 0,2 4-133 16,-1 2-1-16,-1-1-32 0,0 3-28 15,-1 1-18-15,4 0 32 0,0 0-226 0,0 0 28 16,-7 0 46-16,-14 16 31 0,11-5 32 16,-3-1 28-16,3 2 25 0,1 3-20 0,-4 0 21 15,4 1 56-15,-3 1 0 0</inkml:trace>
  <inkml:trace contextRef="#ctx0" brushRef="#br0" timeOffset="166033.85">19591 5762 222 0,'-10'9'493'0,"2"0"-56"15,-1-5-68-15,5 0 13 0,-1-2 10 0,0-1-42 16,-3-1-35-16,8 0-33 0,0 0-24 0,-7 0-20 16,7 0-28-16,-16-14-6 0,14 8-25 15,-7-6-10-15,4-2-17 0,-2-4-20 0,5 7-20 16,1 0-8-16,1 11-9 0,0-16-13 0,0 4-20 16,12-18 12-16,-4 16-11 0,1 4-14 0,1-2-10 15,0 5 4-15,2-2-11 0,1 2 4 16,-1 2-5-16,-1 2-4 0,-2 1-10 15,1 1-2-15,-1 1-4 0,-9 0 0 0,11 0-12 16,15 18 6-16,-15-8 5 0,1 2 5 0,-6-2-8 16,2 4-7-16,-4-3 3 0,-3 0-3 0,-1 1-4 15,0-5 9-15,0 8 0 0,-16 12-11 16,5-9 12-16,-3-4 0 0,1 0-1 16,-4 0-14-16,-1-3 12 0,-4 2 11 0,0-4-19 15,0 0 10-15,1-1-7 0,-1-3 4 0,0 0 4 16,0-4 0-16,3-1-2 0,9 0 7 15,-3 0-2-15,-1 0-8 0,-14-17-4 0,15 8 20 16,3 0-9-16,1-3-9 0,3-4 0 0,-1 0 7 16,2-1-1-16,3-5-9 0,-1 3 2 15,3-2-8-15,0 11 7 0,0-4-13 0,0-4-18 16,15-11 10-16,-11 20-7 0,5-2-10 16,-2 4 16-16,0 3-15 0,1 0 5 0,-2 4-24 15,1 0 25-15,-7 0 17 0,0 0-10 0,6 0-1 16,-6 0 11-16,18 15-4 0,-9-2-15 15,-4 0 19-15,0-4 2 0,-2 1-3 0,-2 0 16 16,0-2 5-16,-1-8-15 0,0 12-3 0,0 4 7 16,-14 12-5-16,8-12 15 0,-3-2-6 15,-1 0-4-15,-2-2 14 0,-1-1-1 0,-2-1-1 16,0 0 4-16,1-3-13 0,-2 1 11 16,2-6 2-16,3 0 6 0,0-2-22 0,11 0 11 15,-10 0 18-15,-1 0-10 0,-15-12-8 16,15 5 8-16,-5-2-10 0,6 0 13 0,0-1-1 15,-1-4-4-15,0 0-5 0,2-1-7 0,0 0 7 16,0-3 5-16,0 0-3 0,-3 1-1 0,0 0 3 16,-2 0 1-16,3 3-19 0,-2-1 8 15,0 0 13-15,-1 6-10 0,-1 0 1 0,-2 5 8 16,-3 1-7-16,-1 3 5 0,-1 0-8 0,10 0 10 16,-22 16-4-16,16-5 0 0,-3 2 5 15,4 2-7-15,-1-1 3 0,4 2 1 0,1 1 4 16,6 1-2-16,-2-1-2 0,4 1-8 0,3-5-10 15,1 1 17-15,1-5-1 0,13 15-5 16,-6-9-6-16,6-3 9 0,3 1-9 0,0-5-23 16,2-1-22-16,0-3-1 0,4 0 3 0,1-1-81 15,-3-3-43-15,-2 2-21 0,-9-2-30 0,6 0-22 16,20-17 24-16,-17 8-172 0,-2 0-80 16,2-2 32-16,-5-2 3 0,4 2 57 0,-6-2 33 15,-2-3 46-15,1 0-3 0,-2-2-27 16,-3 3 58-16</inkml:trace>
  <inkml:trace contextRef="#ctx0" brushRef="#br0" timeOffset="166263.85">19131 5314 326 0,'-3'-22'397'16,"-1"1"-67"-16,-1 3-12 0,1-2-1 0,0 4-43 16,2 3 21-16,-2 5-41 0,4 0-36 0,-1 0-14 15,0 5-25-15,-1 1-19 0,1 1-11 16,1 4 20-16,0-1-55 0,1 5 24 0,1 0-26 15,0 14-1-15,6 0-20 0,-3 1-12 16,3 2 0-16,-2 1 7 0,4-1-30 0,-1-4 0 16,4 2 8-16,0-2-19 0,-2-2-23 0,2 0-1 15,-1-4-4-15,-1 0-1 0,3-1-94 16,-4-3-28-16,-4-1-23 0,0-3-34 0,-1-2-68 16,0-1 22-16,-4 1-185 0,2 0-55 15,-2-3 16-15,-1 1 26 0,3-2 52 0,-3 0 23 16,0 0 3-16,-2-3 14 0,5 0 9 0</inkml:trace>
  <inkml:trace contextRef="#ctx0" brushRef="#br0" timeOffset="166438.84">19308 5317 571 0,'2'-2'334'0,"-2"-3"-30"0,0 2-30 0,0 2-40 15,0-2-23-15,0 1-17 0,0 0-35 0,0 2-39 16,2-2 0-16,-2 2-17 0,2 0-11 15,-1 0-19-15,0 0-60 0,3 0-70 0,0 0-53 16,1-4 10-16,0 3-285 0,1 1 40 0,-2-3 1 16,5 3 25-16,-4-1 15 0,15-6 10 15</inkml:trace>
  <inkml:trace contextRef="#ctx0" brushRef="#br0" timeOffset="166633.82">19578 5246 586 0,'3'2'335'0,"-1"-2"-22"0,1 3-49 16,-1-3-24-16,1 2-11 0,1 0-33 0,-1-2-10 16,0 2-42-16,1 2-20 0,-3-4 17 15,4 5-43-15,-2-4-11 0,0 3-6 0,0-1-15 16,1-2-55-16,-1 2-59 0,-1 0-53 0,1 1 10 16,-3-4-246-16,-1 4-44 0,-1-1 17 0,0 0 21 15,-2 1 27-15,-8 4 26 0,-1-2 9 16</inkml:trace>
  <inkml:trace contextRef="#ctx0" brushRef="#br0" timeOffset="166858.81">18856 5485 952 0,'-5'0'364'15,"1"0"-27"-15,-1 0-58 0,0 0-36 0,-3 0-28 16,3 2-25-16,-12-1-21 0,8-1-16 0,-1 0-5 16,1 0-52-16,-1 0-62 0,-5 10-55 15,-3-7-56-15,4 5 6 0,0-5-218 0,5 1-92 16,-4 3 4-16,1-2 25 0,-2 5 23 16,-1-3 24-16,3 0 12 0,9-1-21 0</inkml:trace>
  <inkml:trace contextRef="#ctx0" brushRef="#br0" timeOffset="167795.77">18353 5809 602 0,'-3'0'410'0,"-1"0"-62"0,1-1-18 0,-3-1-43 15,2-1 4-15,0-1-36 0,3 0-29 0,-3-1 21 16,-2-6-42-16,-1-6-7 0,1 4-29 0,3 2 7 15,2 0-26-15,-3-6-13 0,3 4-16 16,1 1-13-16,0 12-8 0,0-10-9 0,0 2-18 16,14-15 5-16,-6 10-6 0,1 4-17 0,1-4 0 15,0 8-19-15,-1 1 20 0,0 3-23 16,1 0 3-16,-10 1-18 0,7 0 17 0,-7 0-6 16,25 15-17-16,-15-4-3 0,-2-2 1 0,-4-1 9 15,-3 2-2-15,-1-10 4 0,0 13-8 16,0 1 4-16,-14 16 7 0,5-18 16 15,-2 3-16-15,-1-4 7 0,-2-1-4 0,0 0-10 16,1-5 8-16,-3 1-12 0,0-3 8 0,1-1-6 16,3 0-6-16,1-2 9 0,11 0-8 15,-9 0 2-15,1 0 8 0,-11-15-10 0,10 8 0 16,3 0-12-16,0 1 5 0,2-2 16 16,1 1-16-16,0 2 2 0,1 0 1 0,1 1 1 15,-2 1-2-15,3-1 9 0,-3-1-11 0,3 2-2 16,-1-2-5-16,-1 3 8 0,0 1-19 0,1-1 8 15,1 2 13-15,0 0-1 0,0 0-3 16,-10 0 6-16,-9 16-1 0,5-6 19 0,2 2-6 16,-1-4 14-16,2 2-7 0,3-4 10 15,-1 0 1-15,-4 2-3 0,4 0 6 0,0-5-3 16,2 3 7-16,0-3 15 0,1-1-10 0,1 2-8 16,0-4-5-16,-1 1-2 0,6-1 4 0,0 0 12 15,-8 0-8-15,0 0-6 0,0 0-12 0,8 0 18 16,-24-18-11-16,10 8 18 0,4 0-25 15,0 1 10-15,-2-7 3 0,3 4-5 16,0-5-13-16,0-1 7 0,3-3-6 0,-1 1 0 16,1-2-6-16,-2 1 1 0,1 0-1 0,2 2 14 15,-2-2-22-15,3 9 16 0,2 2-5 16,-2 1 1-16,4 0 10 0,-1 2-23 16,-3 0 12-16,3 2-9 0,-1 0 20 0,0 3-45 15,1-1 21-15,-1 3 0 0,1 0 15 0,1 0-11 16,0 0-2-16,-4 10-19 0,3-2 11 0,2 0-3 15,3 13 8-15,-4-8-9 0,0 7 10 16,11 31-13-16,-4-20 6 0,1 0 25 0,-2-1-27 16,4-1 28-16,-4 0-24 0,1 1 14 15,-1-2-14-15,1 2 10 0,0-5-3 0,-2 1 5 16,2-1-3-16,-2-3 6 0,-4-1-2 0,-1-11 12 16,0 3-3-16,0 3 23 0,-13 20-5 0,1-22 4 15,1 4-7-15,0-4 3 0,-3-2 18 16,1-1-4-16,-11-4 0 0,1 2-11 0,1-2-2 15,-5 1-5-15,3-4-7 0,-5 0-13 16,17-4 18-16,-8 0-21 0,-2 0 2 0,-24-14 13 16,25 6-20-16,-2 3 14 0,5-7-11 0,3 2-10 15,2-1-21-15,7 3 2 0,-2-2-116 0,4-6-39 16,2 5-68-16,2 11 28 0,0-11-126 0,14-22-43 16,-4 14 36-16,4 1-290 0,4-2 30 15,0-2 58-15,-1 1 34 0,-1 2 40 16,1-3 34-16,3 0 44 0,3-5 47 0,-2 2 1 15,4-3 34-15,-3 2-28 0,4-1 48 0,-5 0 63 16</inkml:trace>
  <inkml:trace contextRef="#ctx0" brushRef="#br0" timeOffset="168037.74">18017 5220 625 0,'2'-11'454'0,"-2"-1"-76"0,2-6 16 0,-2 8-22 15,0-4-35-15,0-3-45 0,0-1 0 0,10-17-31 16,-2 15-28-16,1 1-14 0,1 2-20 0,3-2-28 16,1 2-20-16,3-1-17 0,1 4-5 15,1 3-14-15,1 0-27 0,-2 1-12 0,2 4-15 16,-1 4-45-16,-3 2-34 0,-7 0 2 0,5 0-118 16,14 15-79-16,-16-4 18 0,-5 1-265 15,1 0-51-15,-3 3 37 0,-4-2 35 0,-1-1 50 16,0 13 44-16,0-16 38 0,0 7-1 15,0 4 17-15,0 3 14 0</inkml:trace>
  <inkml:trace contextRef="#ctx0" brushRef="#br0" timeOffset="169047.7">17180 5677 896 0,'1'-2'278'0,"0"2"-19"0,1 2 2 15,-2-2-36-15,0 0-19 0,0-2-18 16,-2 2 6-16,0-1-16 0,-3 2-4 0,1-2-19 15,-2 1 17-15,-1-1-3 0,-8-3 4 0,6 4-16 16,-12-7-5-16,6 0-14 0,2 3 11 16,2-6-12-16,-1 0-19 0,3 1-19 15,3-3-2-15,1 4-5 0,0-1-12 0,3 1-10 16,1 1-5-16,1 7-17 0,0-7-5 0,0 7-7 16,13-29-13-16,-7 19 5 0,4-1 5 0,1 4-1 15,-1 5-5-15,-2 0-17 0,1 1 4 16,-1 1 5-16,-8 0-2 0,8 0-16 0,4 0 18 15,13 14-14-15,-11-6 4 0,-2 2-7 16,-1 0-17-16,-3-2 26 0,1-2-3 0,-5 2-7 16,0 0 17-16,1 7-11 0,-1-2-1 15,-4 0-5-15,0-13 0 0,0 12 10 0,-16 17 1 16,6-14-13-16,-5 0-8 0,-1-2 24 0,0 1-2 16,-5 0-6-16,1-2-11 0,-3-1 18 15,-5 1 9-15,1-4-6 0,-3-1-2 0,2 0 7 16,0 1 9-16,0-4-4 0,5-1 10 0,1 0-6 15,11-3-8-15,-6 0 3 0,-2 0 6 0,-16-14-12 16,21 7 9-16,-1 0 1 0,6 5-5 0,-1-8-2 16,1 1-14-16,3 1 6 0,3 2 5 15,2 1-4-15,-2-2-6 0,3 1-1 0,0 1 3 16,0 5-6-16,0 0-18 0,18-20-4 16,-4 10 15-16,0-2-14 0,0 5-7 0,2 3-17 15,-1 3 11-15,4 1 9 0,-11 0-3 0,3 0-5 16,6 0-8-16,15 18 21 0,-19-10-9 0,1 2 8 15,-3 4-2-15,-3 1 11 0,1 2-3 16,-7 2-22-16,0-1 25 0,-2-5-1 0,0 2 3 16,-17 21-1-16,3-15 0 0,0-2 9 15,1 6-29-15,-5-5 31 0,0-2-19 0,-3-1-5 16,-2-4 2-16,0 2-22 0,-2-3-26 0,0-3 7 16,2-1-74-16,-3-6-31 0,-1-1-13 0,16-1-42 15,-8 0-40-15,1 0 24 0,-24-14-116 16,24 5-131-16,-3 0 41 0,8-3-1 0,1 0 27 15,3-2 25-15,0-4 28 0,6 0 17 0,-1-2 9 16</inkml:trace>
  <inkml:trace contextRef="#ctx0" brushRef="#br0" timeOffset="169269.23">16782 5295 830 0,'5'-7'396'0,"-1"1"-57"0,-3 5-43 16,3-2 21-16,-2-1-36 0,-2 1-22 16,0 2-47-16,0 1 0 0,-2 0-27 0,-2 0-14 15,1 1-18-15,-10 9-22 0,-5-3-33 16,1 1-37-16,-2 2-5 0,0-1-116 0,2 0-52 16,-4 3-62-16,-1 4 17 0,3-2-272 15,-4 2-2-15,1 1 14 0,4-3 61 0,0 0 38 16,4-3-8-16,1 1 24 0,3-2 21 0</inkml:trace>
  <inkml:trace contextRef="#ctx0" brushRef="#br0" timeOffset="169622.22">16372 5563 616 0,'-6'1'360'0,"-1"2"-24"0,1-3 7 0,-1 2-60 15,-8 5-27-15,2-6-31 0,-3 3 50 16,1-2-19-16,6 2-8 0,-5 2-16 15,2 3-16-15,-1-1-21 0,4 4 1 0,-1-3-25 16,-3 4-16-16,6-1-25 0,2-1 6 0,-1 6-15 16,5-3-3-16,1-3-16 0,0-11-8 0,0 11-22 15,10 14 0-15,-1-11 1 0,4-3-12 0,-1-1-13 16,2-3 6-16,2-2-4 0,0 0-8 16,2-4-13-16,-10-1 10 0,5 0-6 0,2 0-16 15,19-11 15-15,-17 3-7 0,-3 2-1 16,3-5-9-16,-4 0-12 0,-2 1-12 0,0-3-3 15,-5 1-10-15,1-4-19 0,-3 5 14 16,-4 3-8-16,2-2-13 0,-2 2-7 0,0 8-34 16,0-7 9-16,0-4-30 0,-22-11-76 15,9 10-25-15,-1 0-43 0,0 2 24 0,-6-2-252 16,3 2-27-16,-1 2 38 0,2-4 22 0,-4-1 30 16,5 3 26-16,0-1 14 0,-1-1 21 0,3 3 34 15,2-1 26-15</inkml:trace>
  <inkml:trace contextRef="#ctx0" brushRef="#br0" timeOffset="169899.2">16035 5318 254 0,'-2'-1'464'0,"1"-1"-46"0,-3 1-80 15,1-1-41-15,1 0 39 0,-1 0-45 0,2 2-31 16,-2 0-39-16,3 2 27 0,-2 1-20 0,1 1-20 15,-1 2-8-15,1 2-26 0,0 11-23 0,-1 3-30 16,2 1-4-16,0 0-1 0,0-10-22 16,0 6-5-16,0 3-1 0,0 2-20 0,0 1-45 15,0-3-39-15,12 27 0 0,-6-26-91 16,-3-3-22-16,-2 2-27 0,-1-15-71 0,0 6 22 16,0-1-218-16,0-2-43 0,0 0 27 0,0-3 39 15,0-7 48-15,0 8 9 0,0-8 18 16,0 0-1-16,-10 13 47 0</inkml:trace>
  <inkml:trace contextRef="#ctx0" brushRef="#br0" timeOffset="170237.17">15776 5487 891 0,'-8'-15'365'0,"3"6"-16"16,0 0-35-16,2 3-36 0,-3 0-34 0,4 2-2 15,-2 1-38-15,4-1-22 0,0 3-10 0,-1-1-29 16,-1 2-23-16,2 2-15 0,2 2-13 16,-1 0 26-16,1 1-33 0,2 10-4 0,4 1 11 15,-3 2 7-15,1 2-26 0,-2-1 20 0,1 4-6 16,-1 1 1-16,-2 2-12 0,0-1 4 16,-2 1-5-16,0-12-6 0,-13 25 5 0,5-13-5 15,-5-4-5-15,0 2 1 0,-4-5-18 16,2 3-4-16,-6-2-3 0,3-4-3 15,-2 1 7-15,-2 0-19 0,3-2-5 0,-3-2-27 16,-1 2-42-16,1-4 5 0,-2-1-95 0,4-3-50 16,-2-4-61-16,8-2 25 0,-5-1-208 0,19 0-67 15,-12 0 37-15,-7-11 35 0,8 0 31 0,-1-3 27 16,2-3 0-16,2 0 59 0,3 0 15 16,0-5 14-16</inkml:trace>
  <inkml:trace contextRef="#ctx0" brushRef="#br0" timeOffset="170445.16">15366 5571 804 0,'2'-1'385'15,"3"0"-56"-15,-1 1 4 0,4 1-20 0,-3 0-38 16,-1 4-34-16,10 6-25 0,0 1-16 16,-1 2-9-16,-4 0-36 0,5 1-16 0,-3 2-19 15,3-2-21-15,2 2-4 0,-4-3-32 16,4 4-7-16,-1 1-40 0,-3-6-18 0,-1-1-42 15,-1 1-40-15,-1-1-81 0,0 0 17 16,-5-1-229-16,0-5-67 0,-4 3 19 0,0-9 50 16,0 0 23-16,0 8 39 0,-21 15-30 0,12-11 65 15,-7-1-1-15</inkml:trace>
  <inkml:trace contextRef="#ctx0" brushRef="#br0" timeOffset="171270.12">15027 6104 262 0,'-1'-3'517'0,"-1"0"-86"15,1-1-67-15,0-3 18 0,-1 3 4 0,1-3-35 16,1 0-12-16,0 1-31 0,0-2-27 0,0-3-20 16,0-4-17-16,0-4-1 0,-4-18-10 15,4 13-32-15,-2 2-18 0,-1-3 12 16,3 14-23-16,0-8-4 0,0-4-29 0,0 0-33 15,0-1-4-15,0 2-7 0,0-2 13 0,0 3-25 16,0 2-4-16,0 0-26 0,0 2-3 0,12-10-22 16,-8 19 8-16,-2 1-3 0,3 2 19 15,-1 1-42-15,1 0 25 0,13 2-13 0,-9-3-4 16,5 4 10-16,-14 1-9 0,9 0-11 16,-1 0 2-16,17 11 8 0,-12-8-25 0,-1 7 1 15,0-2 5-15,0 2 17 0,-6 1-32 0,-1-1 16 16,-1-2-10-16,-4 2-1 0,0-10 22 15,0 12 4-15,0 4-22 0,-18 14-1 0,8-13 11 16,0 0-15-16,-2-3 15 0,-3 2-10 16,0-3 7-16,-3-2 0 0,0 2 5 0,-1 2-11 15,-2-7-3-15,0 0-2 0,1-1 8 0,-1-3 1 16,0 0-1-16,3 1-6 0,2-5 7 16,9 0 9-16,-2 0-21 0,0 0 5 0,-5 0 3 15,-10-14-15-15,14 10 1 0,2-2 1 16,1 2-11-16,1-2 6 0,2 2-2 0,2 0-6 15,-2 0-2-15,0-1 3 0,2 3-4 0,-1-1 10 16,-1-1 1-16,1 2-16 0,0 1 17 0,0 0-9 16,0 0 2-16,-4 1 5 0,7 0 9 15,-9 0-12-15,-16 12 16 0,11-4-4 0,-2-4-4 16,3 1 2-16,3-2 13 0,0-1-19 16,1 2 17-16,-9 0 4 0,4 2 4 0,1-2-5 15,3-1-13-15,1-2 7 0,1 2 16 0,2-2-8 16,-3 1 15-16,3-2 5 0,6 0-5 15,-8 0-17-15,-2 0 8 0,-4 0 3 0,-16-15 4 16,20 9 2-16,-2 2 3 0,-1-3-4 0,0-3 6 16,2 4-17-16,-4-6 15 0,1 1-6 15,0-3 2-15,0 0 15 0,-1-1-18 0,2-2 19 16,-2-1-4-16,0-1 2 0,-1-2 5 0,3-2-3 16,-1 1-6-16,1 3 6 0,3 0 8 15,1 1-3-15,1 2-19 0,2 0 7 0,3 6 2 16,2-1-8-16,1 11 20 0,0-13-4 15,15-13-21-15,-3 8 20 0,5 1-29 0,-1 1-4 16,6 3 8-16,1 0 15 0,2-2-18 0,1-2-17 16,2 3-20-16,1 4-31 0,0-5-33 0,0 3-50 15,-2-3 13-15,0 5-83 0,0 0-55 0,-3-1-44 16,0 1-18-16,-2 0 29 0,1 1-226 16,-5 0 44-16,-4 2-17 0,0 1 35 0,-6 1 77 15,-3 4 22-15,-5 1 12 0,0 0 24 16,0 0-5-16,5 0 6 0</inkml:trace>
  <inkml:trace contextRef="#ctx0" brushRef="#br0" timeOffset="171457.1">14826 5371 649 0,'0'1'373'0,"0"4"-23"0,0-1-46 0,-1-1-20 15,-2 2-15-15,1 0-29 0,-6 6-35 16,-1-6-23-16,-4 8 5 0,2-1-30 0,-7-1-23 15,1 2-14-15,1-2-59 0,-1 3-54 0,-1 0-31 16,-1 0-51-16,2-1-79 0,2 5 15 16,-2-5-167-16,0 0-85 0,2-1-21 0,-1 0 54 15,3 0 46-15,-1-1 12 0,4-2-4 0,1-1 22 16</inkml:trace>
  <inkml:trace contextRef="#ctx0" brushRef="#br0" timeOffset="171844.08">14325 5841 541 0,'-12'11'308'0,"-4"0"-30"16,3-1-20-16,2 0 3 0,2 1-14 0,-2 0 21 15,4-6-23-15,-1 2-28 0,3-3 24 16,0 1 9-16,0-3-8 0,2 1 10 0,-1 0-16 16,2 0-6-16,-2-3 10 0,0 1-20 0,3 2 16 15,-2-3-20-15,2 3-10 0,-2-2-13 16,1-1-12-16,2 2-19 0,0-2-4 0,0 0 2 15,0 0-5-15,0 0-37 0,-13-16 5 0,9 12-15 16,-2-10-3-16,-1 0-17 0,1-2 11 16,1-1-10-16,-1-1-14 0,-2-2-8 0,4 2-1 15,-2-1-6-15,-2-2-7 0,0 2-9 0,2-4-16 16,3 1 12-16,-3 0-14 0,2 1 12 16,-3-1-3-16,4 3-6 0,-2 1-19 0,1 1 1 15,-3 4-19-15,5-1 0 0,-3 5-84 16,3-1-32-16,-1 1-38 0,0 4-36 0,2-1 21 15,-3 3-112-15,2-1-15 0,-1 0-26 0,-1 0-25 16,2 1 31-16,-1-1-157 0,-2 1-71 16,0 1 59-16,2-2 23 0,-6-7 31 0,3 8 23 15,-1-2 14-15,0 1 56 0,2 3 25 0,1-4 18 16,-1 3 35-16</inkml:trace>
  <inkml:trace contextRef="#ctx0" brushRef="#br0" timeOffset="172397.04">13783 5445 981 0,'-5'-3'348'0,"2"-1"-27"16,-1 1-42-16,2-2 4 0,2-1-15 15,-1-1-28-15,-2 0 2 0,3 3-21 0,1-2-37 16,-1 5 10-16,3-4-33 0,-1 1-33 0,-2 4 0 16,7-2 3-16,0 3-5 0,-2 0-6 15,12 6-19-15,-2 4-14 0,-2 2 3 0,3 1-7 16,-4-1 1-16,0 3-16 0,1-1-2 0,-2 2-10 15,2 0 4-15,-3 1-5 0,-1 0 1 0,1 0-3 16,-2 2-8-16,-3-2 1 0,3 0-1 16,-4 0-6-16,-1-2-2 0,4 4-10 0,-7-5 8 15,2-2 2-15,-2-13-2 0,0 18 11 16,0-3 3-16,0 2-3 0,-15 19 5 0,6-18-12 16,-2 3-3-16,-5-2 9 0,1 2-2 0,-4-6 15 15,-4 5-9-15,1-2 3 0,-5 3-19 16,-2-2 7-16,-5 1 7 0,-1-2-11 0,-3 2-13 15,-7 6-6-15,-3-7-1 0,-2 2-1 0,-3-2 13 16,-3 4 2-16,3-7-4 0,-2-1 2 16,0 1-19-16,0-5 0 0,2 0 4 0,3 0-11 15,4-1 26-15,2-5-8 0,1 1 17 0,6-3-24 16,2-3-9-16,20 0 25 0,-10 0-19 16,0 0 10-16,-25-13 2 0,29 4-18 0,6-1 0 15,2-3 7-15,6 0-8 0,0-4 5 0,5 3 12 16,2 1-21-16,0 13 0 0,0-17-10 15,0 1 6-15,14-15-25 0,-8 16 0 16,1 1-2-16,0 0-15 0,3 0-15 0,-2 4-18 16,-1 0-23-16,4 0-19 0,-5 3-21 0,3 0 14 15,-2 1-54-15,-1 2-28 0,1-2-29 0,5 1-3 16,0-3-13-16,2-1-10 0,0 2 28 16,0-2-121-16,-1-1-66 0,1 0 33 0,-2-1 30 15,4-2-17-15,-1 1 20 0,2 1 9 0,-2-1 45 16,3-4-3-16,-1 2 13 0,1-1 5 15</inkml:trace>
  <inkml:trace contextRef="#ctx0" brushRef="#br0" timeOffset="172740.02">13250 5602 470 0,'0'-3'334'0,"1"2"-29"0,-1-1-31 16,0 1-41-16,-2 1-19 0,0 1 11 0,-2 1-41 15,-1-1 1-15,-1 4-16 0,-9 4-4 16,0 2-21-16,0 4 10 0,4-3-16 0,-3-3-20 16,3 2-5-16,2 2-15 0,1 0-8 15,1-4-23-15,2 0 0 0,2 0 7 0,2 0-30 16,0-4 12-16,1-5-4 0,0 7-6 0,13 14-5 16,1-8-4-16,1-4-8 0,3-2-8 15,1-1 0-15,4-1 9 0,-3-1-18 0,-3 1 11 16,7-4-16-16,-6 0-13 0,-6 2 3 15,-1 1 1-15,-3-1 0 0,-2 0-1 0,0 1 2 16,-4 3 15-16,-2-2-31 0,0 4-38 0,-15 19-23 16,-2-6-55-16,-3-2-70 0,-7 2 17 0,1-3 17 15,-4 2 15-15,-4 2-271 0,0-1-14 0,-8 2 41 16,-8 3 66-16,-7-1 36 0,-1 5 22 16,-5-2 14-16,-4 0-29 0</inkml:trace>
  <inkml:trace contextRef="#ctx0" brushRef="#br0" timeOffset="179084.43">33503 4287 391 0,'0'0'158'0,"0"0"-5"15,0 0-17-15,0 0-7 0,-24 10-61 16,10-9 3-16,0-2 23 0,0 2 0 0,-6 0-4 15,-1-1-26-15,-3 0 26 0,-2 0-18 0,1 2-12 16,-5 2-27-16,19-4 11 0,-40 6 7 16,13-2-10-16,-1 2 14 0,-3 0-5 0,-4-1-27 15,-2-3 18-15,1 4-34 0,0 1-3 16,-3-3 9-16,0-4 5 0,23 0 6 0,-6 0 6 16,1 0-11-16,-3 0-13 0,-35 12 4 0,41-6-4 15,0 0 21-15,1-1-44 0,-7 0 23 0,4 0 15 16,2 1-14-16,0-1-28 0,0-2 32 15,0 4-22-15,-1-3 20 0,1 3-14 0,6-6 5 16,-7 5-3-16,1-1 13 0,0 1-19 0,-2-2-15 16,3 1 36-16,0 0-35 0,-3-1 26 15,0-1 3-15,3-1-9 0,-2 2 15 0,17-4-4 16,-10 0-14-16,-1 0-14 0,-1 0 26 16,-2 0-12-16,2 0 26 0,-1 0-15 0,1 0 2 15,-1 0-29-15,2 0 26 0,-3 0 24 16,-3 0-24-16,-31-10-19 0,33 4-25 0,-5 4 43 15,-2 2-21-15,1-2 36 0,-5 2-39 0,5-3 25 16,-1 2 5-16,1-1-19 0,1 0 16 16,16 2-14-16,-9 0-1 0,-4 0 28 0,-2 0-26 15,-1 0 0-15,2 0-22 0,3 0 31 16,-1 0 22-16,0 0-16 0,4 0 0 0,-2 0-4 16,-26-7-10-16,28 1-1 0,-1 2-16 0,-3 3 35 15,2-4-1-15,0 3-18 0,-4-1-11 0,3 0 32 16,-1-4 5-16,-1 3-25 0,-3 1-21 15,3-3 27-15,-4 4 21 0,-2 1-23 0,2-1-19 16,-4-4 12-16,-1 4 15 0,3-3-3 0,-5 4-20 16,-1-2 17-16,3 2 6 0,-2-2 8 15,-3 2-35-15,3-1 43 0,0 1-26 16,-1 0-4-16,1-1-6 0,0-1 40 0,1 2-51 16,-3-2 32-16,0 3-23 0,21 0-6 0,-9 0-11 15,-6 0 40-15,-3 0 14 0,-3 0-12 0,-1 0-17 16,0 0 14-16,-1 0-15 0,-2 0-7 15,-1 0 2-15,0 0 20 0,-2 0-2 0,0 0-12 16,1 0 18-16,-50 13 2 0,75-13-32 0,-12 0 20 16,-6 0 11-16,-4 0-8 0,1 0-12 15,-3 0 32-15,0 0-15 0,2 0-1 0,-1 0-27 16,1 0 27-16,2 0 0 0,-2 0 13 0,3 0-34 16,-2 0 30-16,3 0-13 0,-44-11 2 0,43 8 1 15,-1-4-4-15,1 4 4 0,-2-2-5 16,0 2-14-16,1 0 19 0,-4-1-4 0,1-1 0 15,-2 4 8-15,0-1-10 0,-1 0 1 16,0 1-22-16,-2 0 23 0,2-1 17 0,-5 0-54 16,4 1 41-16,2-1 7 0,0 0-18 0,1 0 16 15,-1-2-36-15,1 3 20 0,2-1 23 0,0 2-12 16,-1-2-19-16,-1 2-10 0,4 0 28 16,0-2 0-16,0 1 8 0,-2 1-16 0,24 0 26 15,-12 0-50-15,-7 0 3 0,-2 0 12 0,-3 0 12 16,0 0 3-16,-2 0 5 0,0 0-21 15,-48 12-3-15,46-10 20 0,0 2-11 0,0 2-13 16,-2-2 20-16,-2 3 4 0,0-3-1 0,-2 2-20 16,1 1 32-16,2 1-4 0,0-4-7 15,1 2 15-15,-2-1-3 0,2 1-11 0,-2-1-1 16,0-2-24-16,3 6 16 0,-4-7 13 16,3 5-9-16,0-2 17 0,1-3-2 0,3 1 7 15,-3 1-23-15,1 0-15 0,-4-1-9 16,3 1 30-16,-4 0-26 0,0 0 28 0,1-1 15 15,-1 0-42-15,0-2 15 0,-2 4 21 0,4-3-30 16,1 0 7-16,-4-1-14 0,1-1 9 0,1 3 8 16,-2-1 15-16,3 0 11 0,27-2-41 15,-13 0-7-15,-4 0 37 0,-5 0-8 0,1 0-9 16,-2 0 28-16,0 0-11 0,-47 10-11 0,48-10-4 16,-1 2 31-16,4-2-18 0,-4 5-13 15,-2-1 24-15,4-1-19 0,-2 0 3 0,1-1-25 16,-2 3 32-16,4-4-6 0,-4 2-3 15,1-2-33-15,1 2 50 0,-2 0-48 0,1-2 37 16,-2 0-16-16,-1 4 6 0,0-3-28 0,1 1 36 16,-2 3 21-16,0-4-5 0,1 1-22 15,-1 1-29-15,-3-2 27 0,0 4-15 0,-2-4 24 16,29-2 9-16,-17 0-38 0,-6 0 8 16,-2 0-7-16,-4 0 30 0,-2 0 3 0,4 0-4 15,-1 0-1-15,0 0-13 0,2 0 13 0,0 0-9 16,-1 0 9-16,0 0-5 0,0 0 12 15,-2 0-13-15,4 0 3 0,-61-10-5 0,59 9-10 16,0 1 31-16,-2-4-19 0,4 4-28 0,26 0 26 16,-15 0-16-16,-7 0 23 0,-5 0 3 15,-4 0-20-15,-2 0 14 0,1 0 12 0,-4 0-15 16,1 0-16-16,-65-11 18 0,63 8 7 0,0-1 3 16,-5 0-22-16,3-1 20 0,-2 1-11 15,-1 2 8-15,-4-3 11 0,1 3-5 16,1-6 1-16,1 5-9 0,-6-2 16 0,0 2 7 15,2 2-19-15,-4 0 8 0,0-2-25 0,-4 0 32 16,3 2-20-16,1-5 6 0,-3 6-21 0,-3 0 5 16,-2-1 10-16,0-2-23 0,-2 3 37 15,2-1-14-15,-1-1 10 0,2 2-34 0,-1 0 26 16,45 0-1-16,-21 0-4 0,-10 0-8 16,-4 0 24-16,-4 0-16 0,-1 0-9 0,-1 0 4 15,-84 13-7-15,86-9 3 0,-4 0 10 0,3-1-9 16,0-2 6-16,0 4-34 0,4-3 46 15,1 2-14-15,2-1-21 0,2 0 33 0,37-3-25 16,-15 0 16-16,-9 0 4 0,-3 0 8 0,1 0 9 16,-4 0-17-16,2 0-12 0,2 0 11 15,0 0 1-15,2 0-10 0,3 0-5 0,-1 0 24 16,3 0-7-16,2 0-37 0,1 0 37 0,0 0-14 16,-50-10 15-16,76 10 0 0,-14 0-23 15,-3 0 23-15,-4 0-7 0,0 0 6 0,-4 0-4 16,-45 11 20-16,43-8-16 0,5 0-1 0,-4-2-6 15,2-1 7-15,-3 3-11 0,0 1 9 16,1 0-4-16,1-2 10 0,-2 2 4 0,3-1-5 16,1 1 7-16,-1-1-14 0,1-2-22 15,2 0 20-15,0 1-9 0,-3 3-3 0,2-2 29 16,1 2-24-16,-1-2 12 0,3 3-9 0,-2-3-2 16,-1 4-20-16,1-2 33 0,2 0-16 0,-3 0 19 15,0-1-5-15,1 0 0 0,2 1-23 0,-5 0-1 16,6 1 10-16,-1-2 35 0,0 0-16 15,1 1-26-15,0 1 36 0,-1 0-32 0,-1-2-10 16,3 2 30-16,-2-3-7 0,0 3 21 16,1-1-1-16,-4 1-41 0,0 3 6 0,-1-5 19 15,-2 4 2-15,-2-1-32 0,0 1 36 0,-1 1 1 16,0 1-22-16,-1-1 13 0,1 2 10 0,0 0-7 16,-3-1 7-16,1 1 5 0,0 0 6 15,0 0-1-15,3 0-16 0,1 1 11 0,-2-2-28 16,1 2 4-16,3-4 14 0,2 2 6 15,0 0-11-15,3 1-15 0,3-2 12 0,3-1 2 16,2 0-2-16,2 0-5 0,5 1 30 0,1-3-17 16,3 5 1-16,-3-2-18 0,4 0 12 15,1-2 1-15,1 3-9 0,3 2 21 0,1 0-10 16,-3-2-6-16,6 1-5 0,2 4 20 16,-1-1-11-16,-1 6-12 0,4-4 5 0,2 2 3 15,-3 3 13-15,7-3 1 0,-6-1-18 0,4 5-16 16,-2-5 24-16,2 2-11 0,-2 2 12 15,3-2-30-15,1 1 36 0,3 1 7 0,-4-2-18 16,0 0-4-16,0-1 22 0,-1 1-16 0,2-2-10 16,-5 2 6-16,6 2 4 0,-5 0-26 15,8-5 25-15,-5 5 20 0,4 0-17 0,-6 0-12 16,2 0 12-16,0 1-6 0,1-1-2 0,-4-2 8 16,1 3-7-16,3-2 16 0,-4 0 0 15,3-1-18-15,-3 0-19 0,1 0 16 0,0-1 4 16,-1-2 12-16,1 5 2 0,-4-4-8 0,3 1 2 15,2 0 2-15,-6 0-3 0,3 2-12 16,-2-2 12-16,2-2-6 0,-1 2 10 0,-1 1-17 16,0 1 4-16,3-3 19 0,-1 2-11 15,0 0 10-15,2 1-13 0,-1 1-14 16,4 0 19-16,-2 0 1 0,-1 0-6 0,3-2 11 16,2 0-10-16,-4-1 0 0,6 4 13 0,-1-7-26 15,2-4 22-15,1-11 15 0,0 11-34 0,0 0 14 16,0-1 10-16,0-2-29 0,0 4 10 15,10 21 20-15,-5-18-25 0,1 0 9 0,1 2-9 16,1-2 28-16,-2 3-23 0,2-1 7 16,3 1-17-16,-3 0 11 0,2 1 6 0,0-2 6 15,3 2 0-15,3-1-15 0,-4 4 4 0,4-3 17 16,0 1-19-16,2-6 20 0,-1 5-4 0,3-1-6 16,2-3 0-16,0 1-8 0,0-3 1 15,2-2 9-15,3-1 9 0,-2 0-2 0,3 0-12 16,3-4-14-16,-1 3 1 0,-4-1 22 15,2-1-11-15,2 0 2 0,1 3-14 0,-1-2 0 16,0 1 15-16,2-1-5 0,0 2 2 0,0-2 7 16,6 1-4-16,-3 0-4 0,3-1-5 15,-4 4-3-15,2-4-3 0,2-3 19 0,3-1-4 16,-2 1-10-16,2-3 28 0,1 0-31 0,-20-2-6 16,11 0 18-16,8 0-6 0,0 0-5 15,3 0 15-15,2 0-5 0,48-15 17 0,-51 12 8 16,4-1-22-16,-2 0 10 0,1 2-21 15,-1-1 17-15,1 2-1 0,-1 1-13 16,2-1 16-16,-1-1-18 0,-1 0 8 0,-21 2 12 16,13 0 0-16,8 0-10 0,1 0-6 15,4 0-8-15,1 0 20 0,54-7 1 0,-51 3-22 16,0 2 18-16,0 1 0 0,0-3-9 0,2 3 9 16,-1-3-3-16,-3 0 13 0,1 2-20 15,2-2 6-15,1 2-10 0,-1-1 9 0,3-1 17 16,-2 1-6-16,4-3-24 0,-1 2-5 15,2 0 11-15,-1-2-1 0,2 0-4 0,0 0 14 16,2-1 7-16,0-2-20 0,-1 4 13 0,1-2-10 16,1 1-13-16,3 1 25 0,-1-2 16 15,0 0-30-15,1 2 2 0,3-2 11 16,0 2-13-16,-2 3 8 0,1-4 6 0,3 3-11 16,0-1 18-16,-4 1 2 0,2 2-26 0,-3-3 11 15,1 1 9-15,-1 0-7 0,2-1 1 0,2 3 4 16,1-2 7-16,1 1-13 0,-6-1-4 15,6-1 1-15,0 3-6 0,-1-3 3 16,3 3 5-16,-5 0 11 0,-34 1-19 0,17 0 1 16,7 0-15-16,7 0 34 0,-2 0-17 0,2 0-18 15,1 0 22-15,-3 0 20 0,1 0-23 16,67 9 4-16,-65-5 6 0,2-1-8 0,-2 0-3 16,1 2-18-16,4 0 13 0,2 0 15 15,0-2-27-15,2 2 28 0,-1-2-6 0,-3 3-20 16,5-4 10-16,1 4 4 0,0-2 11 15,-1 0 9-15,1 0-11 0,1-1 11 0,-2 1-33 16,2-1 23-16,1 0-8 0,-1 2-2 16,0-3 20-16,2 1-9 0,-1 1-15 0,1-1 6 15,2 2 16-15,1 0-4 0,-1 1-14 0,5 0 12 16,-3-2 2-16,2 2-4 0,1 1-14 0,-2-2 30 16,-1 1-28-16,4 0 16 0,-1 0-30 15,2 1 23-15,4 0-18 0,1 0 24 0,-3 0 7 16,-1 0-9-16,4-1-11 0,2-1-4 15,-1-2-6-15,2 4-5 0,2-4 30 0,0 2-5 16,-4-2 1-16,2 0-23 0,3 1 32 0,-2-2-20 16,0 0 2-16,2-1 5 0,-2-1 14 15,2 2-16-15,-5-2-9 0,-47 0-1 0,27 0 20 16,12 0-3-16,6 0-15 0,2 0 5 0,3 0 17 16,3 0-11-16,-3 0 3 0,0 0 4 15,-2 0-3-15,6 0-5 0,0-9-33 0,105-3 28 16,-107 8-29-16,1-2 11 0,-2 1 14 15,-1-4 23-15,4 4-21 0,-7-2-2 0,2 1-12 16,2 0 25-16,1-2-6 0,-4 4-21 0,1-2 14 16,-4 1-12-16,-3 1 20 0,3 1 18 15,-4-1-24-15,1 1 13 0,2 3-33 0,-49 0 9 16,23 0 5-16,13 0 1 0,6 0-14 0,2 0-29 16,94-11-2-16,-95 8 40 0,3 2 2 15,-3-3 17-15,-4 4-9 0,4-3-2 0,-3-1-3 16,0 1-8-16,-6 0-17 0,3 1 29 15,-4-3 15-15,3 4-11 0,1-3 23 0,-5 1-4 16,1 0 4-16,0-1-24 0,-1 0 34 0,-1 0-9 16,-2-1 4-16,-1 0-9 0,-2 1 12 0,0-2-11 15,2 2-13-15,-1 0 22 0,-4-2-4 16,1 1-17-16,-4-2 11 0,2 2 1 0,0 0 22 16,-3 1-26-16,-1 0 4 0,-1-1 3 15,-2-2 12-15,2 3-7 0,-2-1 2 0,-2 2 9 16,-1-2-1-16,-2 3-7 0,-3-1-6 0,0-1 3 15,-2 0 4-15,3 3-18 0,-4-3-2 16,1 0 13-16,1 2-1 0,-2-5-16 0,2 3 0 16,0-2-22-16,-2 0 21 0,-1-3 2 0,2 3-4 15,-3 1 8-15,-1-3-11 0,-3-3 8 16,3 4-4-16,-1-2 7 0,-2 0-21 0,-1-1 13 16,2-2-6-16,-1 3 19 0,2-5-28 15,2 1 19-15,-1 3-3 0,3-1 2 0,1-4-4 16,4 4 6-16,0 1-8 0,0-1 4 0,2 2 4 15,0-2 2-15,1 2 2 0,1 0-23 16,1-1 10-16,-3 3 2 0,0-3 7 0,1 2 1 16,-3-1-14-16,0 1 26 0,-2-2-28 0,-3 3 10 15,-1-1 0-15,-3-1-13 0,-3 3 25 16,1-1-7-16,-6-2-3 0,-1 1 0 0,3-2-7 16,-2-1 12-16,-1 0-7 0,3 3-17 0,-3-5 11 15,-1 5 14-15,-3 0-2 0,1 1-7 16,0-3 4-16,-1 3-15 0,-1-1 2 0,0 0 8 15,-4 2 0-15,1-1-5 0,16-7 5 16,-5 3 9-16,-3-6-7 0,-4 0 11 0,-2 7-15 16,-2 1 3-16,-1-2 5 0,-2 0 4 0,1 0-11 15,1 1 7-15,0-3-10 0,-1 5-1 0,5-2-2 16,-8 4 15-16,4-2-16 0,0 1 2 16,-2-1 8-16,2 1 2 0,-3 0-1 0,4-1 10 15,-6 0-16-15,0-2 11 0,-3 2-6 16,3-2-2-16,-1 1 13 0,-3-2-3 0,-3 2 2 15,1-3-6-15,0 2 0 0,-4-1 2 0,0-1-4 16,7-1 8-16,0 1 4 0,-2-2-5 0,4 3-8 16,1 2 0-16,2-2 8 0,-3 2 2 0,0 0-15 15,1 0 24-15,-2 0-5 0,4 0 7 16,-2 1 6-16,0-4-21 0,-2 6 9 0,-3-1-4 16,-2-2 18-16,-3 3 11 0,-3 1-7 15,2-1-15-15,-2-5 20 0,-2 3-26 0,-2 0 3 16,3-1 33-16,-3 0-36 0,1-2 32 0,-1 1-22 15,-1-3 6-15,3-4-31 0,-2 1 33 0,1-2-33 16,-2 2 28-16,0 1-28 0,1-3 28 16,-1 1-13-16,-3 2-4 0,5-3-23 0,-3 1 10 15,0-2 11-15,-4 13-17 0,0-6 34 0,0-2-40 16,0-3 20-16,0 1-19 0,-11-17 22 16,8 17-9-16,-1 2 11 0,3-3-24 0,-5 4 13 15,2-2 0-15,1 3 17 0,-3 2-24 16,3-4 6-16,1-4 13 0,0 0 17 0,0 3 0 15,-1 2-17-15,2-5-8 0,0-2-13 0,1-1 29 16,-4-2-28-16,3 4 31 0,-1 0 8 0,0-3-48 16,0-1 11-16,1 4 33 0,-1-5-27 15,0 0 10-15,0-1 15 0,-2 5-20 0,-1-4 32 16,2 3-49-16,-3-6 19 0,2 2 2 16,0 2-15-16,-1-2 24 0,1 2-2 0,2-1 19 15,0 4 9-15,0-2-26 0,0 2 21 0,2 1-25 16,-1 5-21-16,1-1-5 0,-3 5 21 0,1-1 25 15,1 0-35-15,-3 4-24 0,0 0-43 16,-7 1-38-16,-5-2-58 0,0 3 15 0,-5 3-342 16,1 2 53-16,-1-7 40 0,2 3 27 15,6-1 25-15,6-11 22 0,4 12 24 0,3 4 10 16</inkml:trace>
  <inkml:trace contextRef="#ctx0" brushRef="#br0" timeOffset="180740.33">12864 4540 844 0,'-14'0'270'0,"14"0"1"0,0 0-17 15,0 0-43-15,0 0-9 0,0 0-16 0,0-15-21 16,0 15-3-16,0 0-23 0,0 0 17 16,0 0-8-16,0 0-15 0,-15 0-12 0,15 0-14 15,-20-11-13-15,16 13 29 0,2 4-27 16,-14 5-11-16,7 1 26 0,-1 4-20 0,-3 2 7 16,3 0-14-16,-1 4 4 0,-1 1-20 0,2-3-2 15,0 4 1-15,-2 1-35 0,1 0 25 16,0-3-18-16,1 2 5 0,0-3-22 0,3 1 25 15,-3-1-15-15,1-2-18 0,3-2 8 0,-2-2-5 16,-1-1-17-16,3 0-9 0,2-4-1 16,2-2-123-16,-5-1-53 0,5-3-43 0,-2-1 19 15,0-1-278-15,0 0 32 0,2-2 16 16,0 0 30-16,-2 0 28 0,4 0 48 0,0 0 25 16,0 0 5-16,-9-11-4 0</inkml:trace>
  <inkml:trace contextRef="#ctx0" brushRef="#br0" timeOffset="181969.77">12495 4754 662 0,'0'-3'292'16,"-1"-1"-24"-16,1 1-19 0,-1 1-32 0,-1-1-6 15,2 0-19-15,0 2-21 0,2 1-18 16,0-2 28-16,4 2-8 0,-6 0-20 0,3 2-19 15,3-1-14-15,-3-1 35 0,5 1 3 0,7 5-13 16,1-5-4-16,0 1-5 0,3 0-31 16,-3-2 13-16,3 2-13 0,-1-2-29 0,-9 0 3 15,4 0-3-15,3 0-6 0,1 0-9 16,21-13 6-16,-20 9-20 0,0-1-14 0,-3-1-32 16,2 1-6-16,-6 2-1 0,2-3-86 0,0 0 12 15,-4 3-38-15,-2-5-36 0,0 6 2 16,-3-3-14-16,1 3-22 0,-1 0 22 0,-2 1-23 15,2-2 28-15,-1 2 5 0,-1-1 8 0,1 1 27 16,1 0 15-16,-2-1 15 0,0 1 36 16,-2-1-31-16,2-2 53 0,1 3 7 0,-3-2 18 15,0 2-13-15,1-3 37 0,-1 2-10 0,1-1 17 16,1 1 18-16,-2-1 8 0,0-2 6 0,0 3 25 16,0-1-19-16,0 2 14 0,0-2 10 15,0 0-13-15,0 2 14 0,0 0 12 0,0 1-10 16,0 0 3-16,0 0-8 0,-11-6 0 15,7 6-6-15,-3 2-7 0,0 2 47 0,-8 1-2 16,-4 3-10-16,-1 1-12 0,4 0-3 0,-3 0 5 16,2 2 11-16,-2-3-16 0,0 2 17 15,-2-1-24-15,4 1-7 0,0 2-3 0,0-1 2 16,-2-2 1-16,6 0 3 0,-1-1-18 16,-1-3-1-16,2 4-5 0,2-5 6 0,0 0-15 15,5-1-6-15,0 1 13 0,-1-2 5 0,4 0-6 16,-3 0 19-16,2-1-7 0,2-1-13 15,-2 0-5-15,4 0-6 0,0 0 7 0,0 0-4 16,-13-15-6-16,13 9 3 0,0-2-6 16,-3-10-5-16,3 8-11 0,0-5-7 0,0-2 20 15,0-1-10-15,0-1-12 0,11-19 5 0,-9 19 10 16,1 1-16-16,1 0 9 0,-2-2-2 16,1 7-3-16,0-5 8 0,1 9 11 0,-1-1-9 15,-3 3 0-15,3 2 11 0,-2-2-24 16,2 4 8-16,-3-2 12 0,0 3-16 0,0-1-12 15,2 3 5-15,-1 0 2 0,2 0-2 0,0 3 20 16,-3-3-13-16,6 8 10 0,3 6-22 16,2 0-3-16,2 4 6 0,1-4 2 0,-3 4 18 15,1 1-4-15,2 1-14 0,1 1 17 16,-3-3-18-16,0 1 6 0,-1 1-2 0,3-2 9 16,-3-1 1-16,-1 1-19 0,-3-3 12 0,1 0-1 15,1 1-10-15,-8-7 4 0,6 0 15 0,-4-1-27 16,3-2 7-16,-4 2 18 0,0-3-6 15,0-1-18-15,-1 0 5 0,2-1 21 0,0 0-13 16,-3 0 1-16,2 0-1 0,-1-2-8 16,1 2 4-16,-2-1-12 0,2-2 22 0,-1 1-21 15,-1-1-9-15,0 0-5 0,0 0-17 0,0 0-21 16,2-13-4-16,-2 7-27 0,0 0-25 0,-2-3-5 16,1 0-7-16,1 0 12 0,0-6-56 0,-9-17 8 15,5 15-16-15,1-2-12 0,-3 3 12 16,2 3-2-16,-1-3 7 0,2 4 12 0,-2-3 4 15,2 4 24-15,0 1-2 0,1 0 16 16,1 2 3-16,-2 1 3 0,0 0 16 0,2 1 22 16,-4-10-1-16,4 3 11 0,-7-2 8 0,7 3 15 15,-2-1 5-15,-2-5 5 0,3 7 14 16,-1 0 17-16,0 2 5 0,2-1 26 0,-1 3 0 16,0 2-7-16,2-2 37 0,0 0-23 0,0 3 13 15,-1 0-5-15,1 1 40 0,0 3-7 0,0 0-17 16,0 0-24-16,0 0 11 0,0 0 8 15,0-7-7-15,0 7-5 0,4-6 17 0,-3 9 25 16,0 1-23-16,2 3 12 0,0 10 25 16,-1 2-7-16,-2 2-6 0,1 3 4 0,-1-2 16 15,0 5-6-15,0-15-1 0,0 9 8 16,0 1-12-16,0 3-4 0,0-1 0 0,0-1-7 16,0-1-12-16,0 1-4 0,0-5-15 0,0-3 9 15,0-1-26-15,0-2 6 0,0 0-17 16,0-2-10-16,-6-3-29 0,6 2-45 0,0-2 6 15,-11 10-146-15,4 0-88 0,3-5 27 0,-2 2-300 16,-3-2 44-16,-1-1 28 0,0-1 49 0,0-3 40 16,-1 3 53-16,0 0-6 0,-2-1 25 15,0 1 34-15,0 2 19 0,0-3 10 0</inkml:trace>
  <inkml:trace contextRef="#ctx0" brushRef="#br0" timeOffset="203158.52">33532 6824 647 0,'0'0'267'0,"0"0"-40"16,0 0-8-16,0 0-40 0,0 0-1 0,0-16 5 15,0 16-26-15,0 0-33 0,0 0 25 16,0 0-41-16,0 0 13 0,0 0-28 0,0 0 16 16,0 0-22-16,0 0-17 0,0 0-17 0,0 0-12 15,0 0 9-15,0 0 11 0,-6 14 19 16,-5-3-12-16,-1 6 19 0,0-1-22 0,-2 7 20 16,-3-5-13-16,2 0-12 0,-2 7-4 15,0-4 5-15,-2 0-10 0,4-1 16 0,-3 1-38 16,5 0 9-16,1-3-4 0,3-1 26 0,-2-3-8 15,7-1-52-15,-6-2 32 0,3 0-3 16,1-6-3-16,1 2-2 0,0 3-3 0,1-2-47 16,3-2-27-16,-1-4-7 0,2-2-19 0,0 0-24 15,-3 8-10-15,3-7-24 0,-1-8-22 16,2 4-15-16,2-3 17 0,-1 2-52 0,1-4-27 16,-5-2 29-16,6 1-11 0,1-5 16 15,0 0 8-15,-2-2 61 0,-3 1 82 0,1-3 14 16,-1-3 4-16,0 4 28 0,0-2 24 0,0 1 16 15,0 0-14-15,-2 6 3 0,2 12 34 16,0-11 2-16,0 1 11 0,0 0 12 0,0 0-12 16,-7-5-8-16,3 7 4 0,-1 3 6 0,-1 4 8 15,6-2-24-15,0 3 8 0,0 0 8 16,0-1-11-16,-4 0-19 0,7-1 4 16,-5 4 6-16,4 1-18 0,-1-4 13 0,2 8 30 15,0 0-16-15,4 1-16 0,0 1 13 16,2 0-16-16,4 0 20 0,-1-2-20 0,4 5 2 0,2-4 48 15,1 0-7-15,-2-1-28 0,6-3-20 16,-1 0 2-16,1 1 8 0,-3 0-35 0,1 0 11 16,-6-1-14-16,-1-1 26 0,-2 2 3 15,2-5-19-15,-7 2-20 0,-3-2 35 0,4 3-30 16,-8-3 45-16,0 0-56 0,0 0 51 0,0 0-28 16,14-14-10-16,-14 13-20 0,0-2 40 15,0-1-32-15,-3-5 14 0,0 7 20 0,1-1 0 16,-3 0-29-16,-3 0 28 0,1 2-17 0,-3 1 7 15,-1-3-25-15,0 2 3 0,-2-1-20 0,0 2 30 16,1-1-1-16,-1 0 4 0,-4 7-11 16,-1-4-4-16,-4-5-12 0,10 6 32 0,-8 0-15 15,6 1-5-15,-6-1 12 0,0 1 4 16,4 3 2-16,2-5-4 0,8-2 3 0,-2 0-26 16,0 0 13-16,-7 9 10 0,10-3 6 15,1-5-13-15,1-1 16 0,3 0 13 0,2-3-24 16,0-5 26-16,-3 3-47 0,1 1 19 0,9-3 22 15,-6 2-3-15,5-4-45 0,-2 1 25 16,-4-2 9-16,3 2-13 0,2 2-16 0,-1-6 18 16,-5 8 1-16,7-10-12 0,0 4-5 0,-4-1 20 15,2-1 17-15,-1 3-25 0,-5-3 26 16,6 6-25-16,-1-1-15 0,-2 0 7 0,2 4 24 16,-1-1-1-16,3 2-2 0,-1-1 11 0,0 3-17 15,-1 1 5-15,3 2-1 0,-3 1-6 16,0 2-21-16,0 2 31 0,-3-3-4 0,1 8-1 15,0-2-14-15,-2 3 5 0,1-1 0 0,-4 3 1 16,4-3 10-16,1 5 0 0,0 1-9 16,0-3-1-16,0 3 0 0,1-1 9 0,0 2-2 15,0-4 22-15,0 1-1 0,0-3-4 16,-1 0-11-16,3-3-1 0,0 1-27 0,-2-6-36 16,1 4-26-16,-3-1-35 0,2-3-21 15,-2-4-56-15,1 5 18 0,-3-2-224 0,3 1-21 16,-7-10 10-16,0 9 27 0,-1-4 27 0,-4-1 6 15,-2 0 24-15,-1-2 13 0,-3 3-5 0</inkml:trace>
  <inkml:trace contextRef="#ctx0" brushRef="#br0" timeOffset="203471.5">32927 6957 306 0,'3'-7'347'0,"-6"0"-60"0,0 5-16 0,3 0-48 15,0 2-2-15,-1-2-38 0,1 0-11 16,1 3-35-16,-1 0-15 0,0 5 5 0,0 1-22 16,3 2 5-16,-3 1 5 0,1 2-35 15,-1-12 20-15,0 13-30 0,0 2-7 0,8 19-3 16,-8-14-3-16,6-1-6 0,-2-1-9 15,1 0 21-15,0 4-9 0,4-2-1 0,3-4-26 16,-3 3-34-16,1-3 1 0,-10 1-35 16,10-3-21-16,-1-5-24 0,-1 2-74 0,-3 1 14 15,-5-7-136-15,0-5-134 0,0 7 52 0,0 2 11 16,-14 4 25-16,6-10 21 0,2-1 43 16</inkml:trace>
  <inkml:trace contextRef="#ctx0" brushRef="#br0" timeOffset="204314.45">32771 7054 605 0,'3'-5'287'0,"-5"-1"-19"0,1-1-36 16,2 0-16-16,2 5 10 0,-6 0-54 0,2 0-27 15,-2 4-20-15,5 1 9 0,-1 2-22 16,-1 5-20-16,0-6-5 0,-3 7-6 0,6-2 19 15,-6 0-21-15,3-9 1 0,0 11-9 0,0 1-20 16,16 11 13-16,-10-13-28 0,0 5 8 16,2 0-9-16,1 1 9 0,3-2-7 0,-2 0-21 15,-1-2 26-15,1 1 0 0,-4-2-11 16,2 1-14-16,1-4-12 0,-3-2 24 0,-6 4-14 16,0 1 1-16,0-11-12 0,0 10 1 15,-11 11 13-15,3-10 4 0,-2-1 18 0,-4 1-21 16,1-3-2-16,-6 2-3 0,0-1-20 0,-3 0 23 15,-1 3-1-15,-2-5 7 0,-5 6-8 16,0-3 23-16,5-4 0 0,3 1-6 0,-1-1 1 16,1-1-29-16,-3 0 19 0,2-3-1 0,-1 0-6 15,1-1 14-15,1-1-3 0,3 2-4 16,9-2-2-16,-3 0-2 0,1 0-1 0,2 0 37 16,0 0-13-16,-4-12 4 0,10 10-3 15,-4 0 9-15,6-2-3 0,-2 1-17 0,1 1 9 16,1-4-24-16,1 2 5 0,-1-3 9 0,2 1-10 15,0 0 9-15,0-3-21 0,0-4 5 0,14-14 10 16,-4 13-9-16,-3-3-10 0,-1 2-1 16,3 2 0-16,4-2 6 0,-3 3-18 0,2 2 24 15,-6 0-13-15,4-1 2 0,3 3 7 0,-5 1-38 16,9-2 32-16,-9 5 0 0,3-3 9 16,-6 7-16-16,4-1 4 0,-9 1-8 0,11 0 19 15,7 12-10-15,-12-10-8 0,1 6-2 0,-3 2 12 16,-2-2 2-16,3 1-2 0,2 0-11 15,-7-9 2-15,0 11 5 0,0 2-4 16,0-3 19-16,0-1-6 0,0 0-20 0,0 1 7 16,-4 8-5-16,-1-7 0 0,-2-7 17 0,0 3-6 15,-5 4 2-15,-1-3-13 0,-2 2 11 16,0-2-4-16,0 2-3 0,-5-3 9 0,0-1-6 16,-2 3-1-16,4-3 23 0,-2-1-39 0,3-1 16 15,-2 2-1-15,1 1-6 0,4-4 22 0,0-2-33 16,4 0 10-16,10-1 24 0,-8 0-3 15,0 0 9-15,1 0-14 0,7 0-14 0,-9 0 20 16,2 0 12-16,7 0-10 0,-16-12 14 16,12 8 17-16,-1 0-34 0,-4-6 10 0,2-1-1 15,0-2 7-15,-3 2 1 0,3 0-8 16,3 3 1-16,-3-5-12 0,-1-1 4 0,2 2-1 16,-2-4-6-16,0 3-20 0,3-3-33 15,1 5 4-15,0 0-46 0,2 1-57 0,-3 4-21 16,2-3-38-16,2 3 3 0,-2 3 18 0,3-5-174 15,-2 5-80-15,2-3 33 0,0 6 31 0,0 0 28 16,0-9 25-16,0 9-25 0,0-9 23 16,0 0 19-16,15-11 15 0</inkml:trace>
  <inkml:trace contextRef="#ctx0" brushRef="#br0" timeOffset="204500.43">32210 7074 723 0,'2'0'258'0,"0"-3"-36"0,-1 1-12 15,1 0-31-15,1 2-24 0,-2 0-16 0,2 0-2 16,-2 2-19-16,2 1-10 0,2 1-9 16,2 12-20-16,0-5-2 0,-2 1-20 0,4 2 16 15,-2 3-2-15,4-2-38 0,-2 0-8 16,1 0-27-16,-1-2-42 0,0 0-20 0,-5 1 6 16,2-6-218-16,-5 2-131 0,-1-2 75 0,0 1 10 15,0-9 7-15,0 6 53 0,0 1-16 16</inkml:trace>
  <inkml:trace contextRef="#ctx0" brushRef="#br0" timeOffset="205085.4">32003 7498 226 0,'-4'0'337'0,"1"-2"-57"15,-1 1-28-15,2-2-31 0,-2 0-2 16,0 2-18-16,2-2-5 0,-2-1-16 0,1 1-48 16,2-1 6-16,-2 0-18 0,1-2 3 0,2 2-13 15,0-3-30-15,0 2 10 0,0-1-32 16,0 6 22-16,0-11-28 0,11-12 2 0,-3 15-1 16,5 3-28-16,-7-4 31 0,4 4-44 15,-3 2 8-15,2 2 22 0,-3-1-17 0,-6 2-1 16,0 0 3-16,9 0-19 0,-9 0 3 0,8 0-5 15,2 14 8-15,-9-8-4 0,2-2 23 16,-3 3-4-16,0 0-27 0,-4-2 17 0,4 3 23 16,-13 18-30-16,2-14 3 0,2 3 8 0,-3-4 27 15,-1 0-17-15,-1 0-12 0,-1 0 27 16,2-3-17-16,-2-3-23 0,5 1 34 0,-1-3-33 16,1-1 16-16,4 1-22 0,-3-3 4 0,4 0 7 15,1 0 27-15,4 0-35 0,0 0 31 16,-10 0-3-16,2 0 18 0,-10-18-14 0,5 5 0 15,2 4-5-15,-1-3 5 0,2 1-5 0,-2-2-3 16,-1 2 10-16,0 1-1 0,-1 2-6 16,-2 0-6-16,0 2 6 0,-1 1-11 0,-3 3 7 15,-1 2-16-15,10 0-5 0,-5 0 0 0,-19 12-2 16,18-3 6-16,-1 0 0 0,3 3 4 16,-1 0-17-16,6-1 2 0,0-1 5 0,1 4-4 15,4 0 0-15,1-5 0 0,4 0-10 16,0-9 1-16,12 18 1 0,0-9-57 0,4-3-6 15,3-3 10-15,1-2-52 0,-8-1-17 0,4 0-36 16,28-10-49-16,-19 3 2 0,-3-2 18 16,5 0-232-16,-1 2 20 0,-2-4-2 0,-1-2 48 15,-1-2 34-15,-3 2-14 0,1-5 69 0,-3 0-13 16</inkml:trace>
  <inkml:trace contextRef="#ctx0" brushRef="#br0" timeOffset="205261.39">31972 7195 703 0,'-5'-3'387'0,"-8"-4"-66"0,-6 1-34 15,0 2-27-15,1 0-20 0,-3 1-15 16,10 3-40-16,-8 0-59 0,-4 0-16 0,1 0-67 16,-5 0-90-16,-23 12 4 0,26-8-338 15,1-2 20-15,-3 4 12 0,1-3 26 0,-1-1-2 16,-1-1 17-16,-6-1 6 0</inkml:trace>
  <inkml:trace contextRef="#ctx0" brushRef="#br0" timeOffset="210967.04">9570 4985 298 0,'0'0'59'0,"-16"0"-93"0</inkml:trace>
  <inkml:trace contextRef="#ctx0" brushRef="#br0" timeOffset="-214614.92">31152 7285 342 0,'0'0'349'0,"0"-14"-43"0,0 14-22 0,0 0-32 16,-15 0-16-16,1-29-22 0,13 26-56 0,-2 2 20 15,1 0-29-15,2-4-23 0,-2 5 1 0,1-1-5 16,0-1-32-16,2 4 29 0,-1-1 8 16,1 2-1-16,1 1-40 0,0 1 0 15,1 2-20-15,0 10 18 0,3 0-7 0,-1 0 0 16,0 2-21-16,-1-2-16 0,1 2-4 0,0-1-4 15,0 1-2-15,-1 1-4 0,0-2 13 16,3 0 3-16,3 2-4 0,-4-2-2 0,0-1-4 16,2-1-3-16,1-1-3 0,-3 1-70 15,1-5-16-15,-5-2 10 0,1 0-58 0,-2-3-40 16,0-2-72-16,1 1 19 0,-2-2-233 0,0 1 30 16,0-4 46-16,0 0-9 0,0 0 70 15,0 0-23-15,0 8 41 0,0-8 34 0,-12 14-24 16</inkml:trace>
  <inkml:trace contextRef="#ctx0" brushRef="#br0" timeOffset="-214000.96">30828 7407 770 0,'-11'-8'291'0,"6"3"-37"0,3-1-23 16,-1 0 0-16,2 3-40 0,0 2 1 16,-1 0-17-16,2-1-50 0,0 2-23 0,0-1 20 15,0 2-31-15,0 2 8 0,0-2 7 16,2 5-36-16,0-2-14 0,3 12 2 0,5-3-20 16,-2 3 10-16,3 2 21 0,1 0-7 0,0 1-47 15,2 1 4-15,0-1 10 0,-3 0 9 16,2-2-8-16,-3 1-17 0,0-1 16 15,-3-2-16-15,1-1-2 0,-3 0 21 0,-1-2-21 16,-4-2 12-16,2-3-10 0,0 2-16 0,-2-9 39 16,0 0-22-16,0 7 1 0,0-7 0 15,-13 18-15-15,1-8 0 0,-6-2-7 0,3-2 28 16,0 2 17-16,-4-3-28 0,3-1 26 16,-2 1-18-16,1 0 22 0,10-5-31 0,-7 0-1 15,1 0-8-15,-4 0 19 0,3 0-10 16,-16-11 27-16,5 4-2 0,8 2-9 0,0-1 12 15,-1-1-10-15,3-3 3 0,-5 2 2 0,1-6-4 16,3 3 23-16,-2-2-1 0,2 2-9 0,-4-3 9 16,6 2-38-16,-3-4 39 0,7 3 6 15,-3-3-3-15,4 3 11 0,3-3-2 0,-1 1-3 16,2 0-17-16,4 2 15 0,1-1-1 16,0 6-5-16,0-6-11 0,13-18 11 0,-5 16-16 15,2 3 13-15,0-3 4 0,0 1-24 0,5 1-6 16,0 2 8-16,0-3 0 0,0 5-8 15,2 1 0-15,-2 1 1 0,4-2-11 0,-1 1-25 16,2 0-36-16,0 3-4 0,-2 1-25 0,2 1 7 16,-1 0-97-16,-3 4-65 0,-3 0-60 15,-4 0 31-15,1 0-216 0,8 10 29 0,-13-3 18 16,-3 1 20-16,-2-3 32 0,-1 5 41 0,-2-3-10 16,3 4 67-16,-13 21 11 0,2-11-56 15</inkml:trace>
  <inkml:trace contextRef="#ctx0" brushRef="#br0" timeOffset="-212983.02">30574 7716 885 0,'-6'4'297'16,"1"-1"-24"-16,0 1-19 0,-7 6-31 0,-2-2-22 15,2-1 27-15,-4-1-18 0,3 2-36 0,1-1-33 16,-6 0-1-16,2-2-9 0,0 3-5 15,0-1-15-15,0-3 11 0,2 2-13 0,2-3-11 16,1 0-9-16,-5 3-8 0,6 0 1 0,2-6 14 16,0 2-4-16,2-1 4 0,0 1-19 15,1-1 36-15,1-1-10 0,-1 0 2 0,5 0-26 16,0 0-9-16,0 0 13 0,-8 0-7 0,8 0-1 16,-15-13-16-16,6 3 13 0,3 3 1 15,1-2-17-15,1 1 3 0,-3-10-4 0,3-3 1 16,-2 0-15-16,-2-1 6 0,3 1 2 15,-1 0-6-15,-1-3 2 0,0 3 2 0,2 1-11 16,-2-6 10-16,2 7-23 0,1 1 8 0,0 0 2 16,-2 1-15-16,2-1 14 0,2 7-18 15,-3 1 25-15,3 1-22 0,0 3-11 0,0 1 15 16,2 0-11-16,-1 3-4 0,0 0 13 0,1 2-17 16,-1 0 7-16,1 0-5 0,0 0 0 0,0 7 1 15,0-3-9-15,0 3 4 0,1-3 13 16,4 16-3-16,0-4-10 0,-1 1 8 0,5-1 3 15,-1 1-16-15,1 1 10 0,-2-1-3 16,2 0 9-16,-1-2-4 0,0 1-12 0,-1-1 6 16,-2-4-8-16,0 4-1 0,-1-4-3 0,-2 1 11 15,-1-3-2-15,-1-9-3 0,0 7 1 16,0 5 6-16,-12 11-8 0,1-10 2 0,-1 0-7 16,1-2 11-16,-3-2-3 0,1-1 6 15,-1 2-14-15,1-6 14 0,2 1 5 0,2-5-8 16,9 0 4-16,-7 0-1 0,7 0 11 0,-9 0-7 15,9 0-10-15,-9 0 2 0,9 0 7 16,-14-8-8-16,12 3 8 0,0 0-9 0,0 0-14 16,0-1 11-16,0 1-1 0,2-1-7 15,0 1-7-15,2-1 20 0,-2 6-14 0,0 0 3 16,0 0-15-16,0-7 7 0,0 7-10 0,0-8 13 16,0 8-4-16,0 0-6 0,-2-7 12 15,2 7 2-15,-2 3 12 0,-1 1-18 0,-1-1 11 16,-4 11-4-16,1-7 14 0,1-1-17 0,-1 1 4 15,-3 3 6-15,1 4-9 0,-4-3 5 16,0-1-1-16,3-3 0 0,1 3 12 0,-4 2-16 16,3-9 21-16,4 0 1 0,-1-1-1 0,2 0-17 15,1-1 12-15,-1-1-3 0,0 3 7 16,1-3-6-16,4 0 7 0,0 0-1 0,0 0-3 16,0 0 2-16,-14-13-1 0,14 6-12 15,-4 2 7-15,-2-12 4 0,4 0 0 0,-4 3 1 16,0-6 4-16,3 1 1 0,-2 2-21 0,0 2 19 15,-4-2-8-15,0 0-2 0,3 2 11 0,-1 0 0 16,1 4 6-16,0 1-1 0,1 4-13 16,-3-4 12-16,-6 1-1 0,-2 3-3 15,0 2 2-15,-3 0-6 0,-1 2 4 0,0 2-14 16,10 0 17-16,-6 0 3 0,-19 11-8 0,18-4 8 16,-1-4-7-16,4 9 4 0,0-4 3 0,0 3-6 15,1-1 16-15,8-1 7 0,0 1-20 16,2-4 6-16,1 2 6 0,2-8-17 15,0 0 11-15,0 14-13 0,20 10-3 0,-10-16 9 16,8 0-2-16,-1 0 0 0,2-1-6 0,4-5-11 16,0-1-17-16,-9-1-8 0,2 0-23 0,5 0-19 15,2 0-24-15,-1 0 9 0,24-12-135 0,-28 5-53 16,5 3 24-16,-6-2-300 0,-3 2 49 16,-5-1 4-16,-2 5 65 0,0-1 44 0,-3 0 29 15,-2 1-17-15,-2 0 65 0,0 0 24 16,0 0 18-16,0 0 8 0,8 12 42 0</inkml:trace>
  <inkml:trace contextRef="#ctx0" brushRef="#br0" timeOffset="-212746.04">29995 8095 1000 0,'-2'3'448'0,"-2"0"-56"0,-1 1-74 16,-10 2-14-16,0-1-24 0,-2 2-70 0,0-3 11 15,-2 0-55-15,-2 1-18 0,1 0-112 0,-3-4-63 16,-3-1-106-16,13 0 12 0,-8 0-320 0,-4 0 40 16,1 0 27-16,-4 0 11 0,4 0 0 15,-3 0 64-15,-26-11 41 0,29 4 6 0</inkml:trace>
  <inkml:trace contextRef="#ctx0" brushRef="#br0" timeOffset="-211779.1">28042 7408 451 0,'2'-2'257'15,"1"1"-36"-15,-2-4-10 0,2 4-27 0,-2-1-5 16,0 1-20-16,1 0 1 0,0 0-16 0,-2-3-8 16,1 3 10-16,1 0 29 0,-4 1-39 15,4 0 31-15,-2-2-9 0,1 1-27 0,-1 1-10 16,-1 0 0-16,1-1-12 0,-3 1-25 15,1 1 3-15,-2-1-10 0,0 0 4 0,-1 0-36 16,-4 0-2-16,2 0-6 0,-10 4-3 0,17-4 43 16,-29 7-7-16,13-3-6 0,2-1-12 15,1 0-13-15,5-1-4 0,-8 4-5 0,2 0 12 16,-3-2-11-16,7-2-11 0,1 3-2 16,-1-4-2-16,2 2-1 0,3-2-2 0,0 2 19 15,1-1-14-15,-1-1-2 0,0 2-3 0,0 1 11 16,2-1-13-16,2-1 7 0,-3 3-15 15,1-1-6-15,2 0 24 0,0 0-25 0,-2 2 13 16,3-1 2-16,0 1 4 0,0-6-12 16,0 0 0-16,0 10 0 0,0-3 12 0,0 0-19 15,0-1 18-15,0 1-3 0,12 20-2 0,-10-8 14 16,0 1 7-16,0-5 18 0,-2-1 2 16,0-14-16-16,0 16 10 0,0 1 9 0,0 1-4 15,-11 20-12-15,9-24 16 0,0 2-11 0,0 2-15 16,-1-2-5-16,-2 1 0 0,1-3 14 15,1 2 0-15,2-5-14 0,0-1 10 0,1-10-13 16,0 8 13-16,0-1-6 0,0-7 3 0,0 8 15 16,0 0-6-16,14 4 5 0,-3-2-7 15,1-6 7-15,-2 0-11 0,0-2 12 0,2-2-8 16,-2 0-3-16,8 0-13 0,-9 0 18 0,5 0-9 16,2 0-7-16,20-10-1 0,-17 8-13 15,2-5 8-15,-2 0-8 0,2 3 1 0,-1-3-13 16,-6 2-10-16,5-1-27 0,-2-1-13 0,-7 3-41 15,5-2 10-15,-3 0-120 0,-6-1-42 16,-1 2-71-16,-2-1 26 0,1 2-237 0,-2 1 40 16,1-2 38-16,-3 5 50 0,0 0 30 15,0 0 26-15,0-8 17 0,-12-2 19 0,7 7 22 16,0 0-44-16,0-1 61 0</inkml:trace>
  <inkml:trace contextRef="#ctx0" brushRef="#br0" timeOffset="-211536.11">27886 7664 264 0,'-4'-1'394'16,"0"1"-66"-16,2-1-24 0,-2-1-53 0,1 1-16 16,1 2-12-16,0-2-42 0,1 1-1 15,0 0-7-15,1 1-26 0,1-1 14 0,2 2-32 16,-1-2 0-16,5 1 6 0,-1-1-36 0,2-1 11 15,-1 1-39-15,2 0-26 0,7 0-9 16,0 0-62-16,18-10-74 0,-18 7-88 0,-4 0 17 16,4 2-254-16,0-3 29 0,-1 1 29 15,-5 1 5-15,-2 2 67 0,-8 0-3 0,9 0 15 16,-3 0-7-16</inkml:trace>
  <inkml:trace contextRef="#ctx0" brushRef="#br0" timeOffset="-211109.07">28483 7624 234 0,'1'-3'435'0,"-1"0"-79"0,1 1-36 0,-1-3-29 0,0 4-17 16,0 0-23-16,0-2-11 0,0 0-28 15,-1 0 8-15,1 2-18 0,0-2-24 0,0 2-8 16,0-2-38-16,0 2 10 0,0 1-30 16,-1-2-8-16,1 4 13 0,0-1 6 0,-3 3-3 15,2-1-10-15,-3 4-17 0,-3 5 1 0,3 1 5 16,-5 2-21-16,1 1-1 0,1 2 9 16,0 1-13-16,2 2-5 0,0-2-6 15,1 4-17-15,1-1 0 0,1 0 4 0,2 2-16 16,0-15 7-16,0 8 0 0,0 2-11 0,14 20 4 15,-6-16-15-15,2-4 0 0,-3 1 3 16,2 0 1-16,4-2-19 0,-4-3-42 0,0-2-5 16,4-1-21-16,1 1 6 0,4-7-97 15,-3 1-62-15,6-7-47 0,3 0 26 0,-14 0-170 16,7 0-63-16,6 0 32 0,25-15 36 0,-22 10 12 16,3-5 35-16,-6 2 6 0,-5 0 38 15,4 1 45-15,-7-4-23 0,-1 3 16 0</inkml:trace>
  <inkml:trace contextRef="#ctx0" brushRef="#br0" timeOffset="-210884.15">28711 7837 334 0,'-9'0'402'0,"3"-3"-34"0,0 2-52 16,-4 1 26-16,3-2-46 0,1 2-36 0,-3 0-31 15,-1 0 5-15,-2 0-20 0,-4 0-7 0,-2 0-33 16,-3 0-24-16,0 0-29 0,-23 11 15 16,21-7-40-16,-1 2-8 0,-1-1-87 0,0-1-81 15,-1-4-74-15,0 2 14 0,0 2-317 16,5-3 29-16,0 3 38 0,7-3 23 0,0 0 40 16,14-1-32-16,-8 0 76 0,-1 0 12 0,9 0 56 15</inkml:trace>
  <inkml:trace contextRef="#ctx0" brushRef="#br0" timeOffset="-209146.26">26866 7656 556 0,'0'0'301'0,"0"0"-38"0,0 0-3 16,0-12-9-16,0 12-50 0,0 0-4 0,0 0 20 16,25-27-47-16,-25 24-12 0,2-1-6 15,-2 3-29-15,0-1 0 0,0 1 2 0,0-3-14 16,-2 2-3-16,1 1-44 0,-2 0 26 0,2 1-11 15,-2 0-7-15,-2-2-3 0,-1 1-21 16,-2-1-22-16,1 1 36 0,2 0-16 0,-3-1-3 16,0 1-25-16,4 1 25 0,-2-3-3 0,1 1-22 15,1 0-10-15,1 1 3 0,1-4 9 16,1 2-2-16,1 0 0 0,0 3-9 0,0 0 0 16,16-17 0-16,-4 7-6 0,4 3 4 15,-3 3 11-15,0 0-28 0,-1 1 15 0,-5 2-1 16,3 1 11-16,-2 0-9 0,-2 0 13 0,1-2-3 15,-7 2-24-15,0 0 5 0,7 0 1 16,-7 0-20-16,8 0 20 0,2 14 21 0,-7-11-12 16,-2 2 1-16,-3 1 23 0,-5 9-2 15,0-1-4-15,-6 0 0 0,-1 0-5 0,-4-2 26 16,-1 1-24-16,-3-3 2 0,-2 2 22 0,1-1-12 16,-6-1 2-16,4-2-1 0,1 2 1 15,1-4-8-15,3-2 6 0,1 3-9 0,5-3 10 16,1 0-16-16,6-1 1 0,0 0-16 15,0 1-4-15,4-4 17 0,3 0 5 0,0 0-9 16,-2 0 1-16,6 0-28 0,4 0 28 0,-1 1-15 16,14-1 1-16,-13 0 22 0,5 0-5 15,1 0-5-15,-1 0-7 0,1 0-10 0,0 0 7 16,15 10-5-16,-20-10 10 0,1 4 3 16,-2 0-9-16,-3-1 5 0,2 0-10 0,-3 1 7 15,1-3 7-15,-2 4-25 0,0-1 15 0,-2 0 14 16,2 1-35-16,-3-5 33 0,0 0-6 0,0 13 11 15,-17 9-13-15,6-4 10 0,-7-5 0 16,-3 1 6-16,0-1 3 0,-5 2-11 0,1-6 1 16,-1 2-20-16,-2-2 31 0,1-1-21 0,0-1 11 15,-4 0-12-15,2 0 31 0,1-3-11 16,4 0 6-16,3-3-8 0,-1 4 7 0,13-5-6 16,-6 0 11-16,-10-13 0 0,12 6-1 0,1-5-22 15,6 2 19-15,1 0-20 0,2 1 10 16,3-1-12-16,0 10 10 0,0-9-6 15,0-3-19-15,0-1 18 0,13-6 3 0,-8 9-16 16,-1 4 6-16,1 0-6 0,-1 0-2 16,0 1 3-16,0 2 3 0,1 0-14 0,0 2-8 15,0 0 10-15,0-1 10 0,0 2-2 0,0-1-24 16,-5 1 20-16,0 0 10 0,10 0-2 16,-3 0-4-16,-1 0-10 0,7 12 8 0,2-2 18 15,-9-3-16-15,-3-2-1 0,9 7-3 0,-8-4 20 16,-2 0-20-16,-2 2 12 0,0-10-13 15,0 8 12-15,-12 15-10 0,1-11 2 0,-2 3 8 16,-1-1 3-16,-4-3-11 0,-1 2 14 16,-4-2-4-16,-1-3-4 0,-2-1 13 0,-2 0-25 0,-1-1-1 15,1-4 16-15,-2 1 0 0,2-3 0 16,14 0 3-16,-2 0 6 0,-5 0-34 0,-20-11 27 16,25 3-13-16,1 1 7 0,5-1-11 15,0 0 9-15,6-1-10 0,2 0 27 0,-1 1-20 16,3 0 0-16,0 8 8 0,14-19-6 0,0 6 5 15,-1-1-17-15,6 5 15 0,-6 3 11 16,5 0-10-16,-3 0-9 0,-1 5 17 0,-1-4-10 16,-4 5-1-16,-1 0 11 0,1 0-29 15,-2 0 25-15,9 13-5 0,-5-2 1 0,-7 4-12 16,5 0 0-16,-7 0 7 0,1-4 5 0,-2 3 0 16,-1-4-9-16,0 5 17 0,0 2-24 15,-15 21 23-15,11-24-13 0,-7 4 9 0,0 2 7 16,-7 0-8-16,-1-3 17 0,1 0-5 0,-3-3-26 15,-2 0-23-15,-3-2-33 0,0-1 5 16,1-4-131-16,-2-4-70 0,4-1 25 0,12-2-292 16,-5 0 62-16,-12-12 20 0,17 1 2 0,4 0 30 15,2 3 27-15,4-3 29 0,-1-11 24 16,2 11 49-16,0-9 10 0</inkml:trace>
  <inkml:trace contextRef="#ctx0" brushRef="#br0" timeOffset="-208952.27">26156 7529 574 0,'5'-4'474'0,"0"2"-84"15,-5-3 7-15,4 4-37 0,-3-2-46 16,3 1-39-16,-4-1-47 0,1 1-9 0,1 1-30 16,0 1-35-16,2 0-2 0,-2 0-68 0,0 1-9 15,2 1-88-15,-2 2-35 0,0 1-81 16,-2 1-36-16,0-1 15 0,-5 16-272 0,-3-2-26 15,-1 0 67-15,-4-2-14 0,0 3 53 16,0 1 52-16,-3-2 6 0,-1 3-31 0</inkml:trace>
  <inkml:trace contextRef="#ctx0" brushRef="#br0" timeOffset="-208306.3">25697 8050 670 0,'-9'4'425'0,"0"-4"-82"15,0-2-45-15,2 0-39 0,-8-3-30 16,8-2 35-16,-5-5-26 0,3 4-23 0,4-8 5 16,-4 2-13-16,3-4-17 0,2-3-30 0,3 2-24 15,0-2-15-15,1 10-8 0,0-6-2 16,0-3-10-16,16-21-16 0,-7 19 2 0,3 3-11 16,2-2-3-16,1 4-3 0,2 3-28 15,-2 0-12-15,0 3 2 0,-1 2 17 16,0 3-15-16,-1 1-6 0,-4 0-1 0,1 3-19 15,-2 2 10-15,-8 0 3 0,8 0-3 0,-8 0-15 16,8 0-7-16,4 14 16 0,-8-11 2 0,-1 4-8 16,-2 0-2-16,-1 0 20 0,0 3-19 15,0 4 9-15,-13 15-12 0,3-11 7 0,-3-3 3 16,1 1-8-16,-3 0-3 0,0-3 13 0,-6 0-5 16,4 0-23-16,1-5 16 0,-3 6-10 15,-3-3 21-15,4-4-10 0,2-1 17 0,-1-1-11 16,3 1 2-16,4-6 4 0,10 0-6 0,-9 0 0 15,0 0 9-15,1 0-11 0,-5-13 17 16,2 3-3-16,2 0-18 0,4-3 9 0,2 2-4 16,-1-4 9-16,-2-5 0 0,1 1 9 0,-6 0-9 15,5 1 9-15,-1-3 11 0,-3 4-5 16,2-1 1-16,-3 4 0 0,0-2-1 0,0 5-7 16,-1 2 5-16,-1 0-4 0,3 4-5 15,1 0-7-15,-4 5-3 0,13 0 3 0,-9 0-13 16,-6 0 15-16,-18 13-8 0,16-5-2 15,-2 1 4-15,4 0-1 0,-1 5-12 0,2-3 15 16,2 2-11-16,0 1 10 0,3-1 3 16,1 2-1-16,2 0-8 0,5-3 4 0,-1-2-5 15,2-10-5-15,0 12 13 0,22 16-9 0,-9-12-1 16,1-7 8-16,5 0-8 0,3-5-7 16,2 2-31-16,-2-5-24 0,-8-1-3 0,4 0-37 15,6 0 10-15,26-15-111 0,-25 9-30 16,-3-5-46-16,3 5 27 0,-6-2-203 0,-2-4-24 15,-1 1 10-15,-3-2 46 0,0 2 16 0,-7-4 47 16,-2 2 26-16,1-3-14 0,-5 3 47 16,4-4-34-16,-4 7 70 0</inkml:trace>
  <inkml:trace contextRef="#ctx0" brushRef="#br0" timeOffset="-208074.32">25578 7403 224 0,'0'-8'457'15,"0"1"-61"-15,0-2-17 0,0 4-69 16,0-1-40-16,0 1 14 0,0 1-35 0,0-3-63 16,0 4-12-16,0 3-19 0,1-1-4 0,1 3-18 15,-1 2 4-15,0 3-14 0,6 13-14 16,-1 1-11-16,-2-2-10 0,2 3-9 0,1 2-8 16,-4-2-7-16,4-1-9 0,-1 0-2 0,2 1-39 15,0-3-42-15,-2 2-34 0,-2-7-51 16,1-1-38-16,-1 1 13 0,-3-4-217 0,2-5-88 15,-3 0 30-15,2-2-10 0,-2 2 86 0,0-5 25 16,0 0 13-16,0 0-26 0,3 2 60 16</inkml:trace>
  <inkml:trace contextRef="#ctx0" brushRef="#br0" timeOffset="-207868.33">25772 7280 781 0,'0'-3'373'16,"0"-2"-77"-16,3 1-43 0,-3 2-46 16,0-2 7-16,1 3-26 0,1 1-6 0,0 0-52 15,-1 1-19-15,2 3-22 0,1-3-12 16,-1 3-41-16,-2 0-37 0,1 0-50 0,-2 1-64 16,0-1 12-16,1 3-293 0,-1-2 58 0,-1 1 0 15,1 1 24-15,0-7 26 0,0 0 11 0,0 7 10 16</inkml:trace>
  <inkml:trace contextRef="#ctx0" brushRef="#br0" timeOffset="-207670.34">25328 7487 602 0,'-5'0'409'16,"2"0"-60"-16,-1-4-34 0,-1 3-35 15,1 1-70-15,-1 0 15 0,0 0-72 0,-3 1-67 16,1-1-54-16,-9 0-70 0,-14 13 4 16,9-11-333-16,1 6-25 0,-2-2 52 0,4-1 26 15,0-1 5-15,1 2 73 0</inkml:trace>
  <inkml:trace contextRef="#ctx0" brushRef="#br0" timeOffset="-206815.39">24616 7656 916 0,'0'0'298'0,"0"0"-29"16,0 0-29-16,0 0 20 0,0 0-54 0,-13 0-37 15,13 0-17-15,0 0 33 0,0 0-19 0,0 0-31 16,0 0 13-16,0 0-15 0,0 0-15 16,9-7-12-16,-2 7 9 0,5 0-7 0,6 0-23 15,3 0-15-15,1 0 30 0,22 11-24 16,-23-7-18-16,0 3-5 0,-3-4 6 0,-3 3-30 15,-7-1 16-15,-3-1-17 0,-4 3-7 0,0 0 13 16,-1-7 0-16,0 12-10 0,-18 12-2 16,6-12 3-16,-6 3-6 0,4 0 1 0,0-4 2 15,-3 3-3-15,0 1-2 0,-2-1-20 16,1-3 14-16,4 2 6 0,-2-2-22 0,3 2 10 16,4-8-12-16,3-2 0 0,-1 1-27 15,3-1-37-15,1 1-57 0,-1-3-52 0,2 0 17 16,2-1-258-16,0 0-37 0,0 0 49 15,0 0 15-15,-12-12 34 0,9 6 24 0,2 3 23 16,-4-10 22-16,-6-1-16 0,1-3-20 16</inkml:trace>
  <inkml:trace contextRef="#ctx0" brushRef="#br0" timeOffset="-206529.41">24403 7386 471 0,'-1'-9'441'16,"0"0"-72"-16,1 2-9 0,-2 3-48 15,1-1-23-15,1 1-33 0,-2 0-41 0,2 3-29 16,0 1-7-16,2 0-7 0,-2 5-31 0,3-1-22 16,1 12-9-16,2 4-3 0,-2-2-11 0,0 2-20 15,-2 4-16-15,7-3 2 0,-5 3 8 16,5-2-8-16,-5 1-7 0,2 0-4 0,-1-4-69 15,-1 2-25-15,1 0-55 0,1-6-36 16,-4 0-25-16,-1-4-59 0,3 5 20 0,-2-4-219 16,-2-3 10-16,0-1 26 0,0-8-7 15,0 8 25-15,0-8 26 0,-10 16 15 0,5-12 72 16</inkml:trace>
  <inkml:trace contextRef="#ctx0" brushRef="#br0" timeOffset="-205873.45">24240 7738 813 0,'-6'-4'312'0,"0"-1"-29"0,-1 3-17 16,3 1-14-16,-3-2-13 0,2 3-46 0,-1 0-7 16,-1 3-26-16,-2-3 20 0,-10 9-48 0,5 2-14 15,1 0 5-15,2 5-24 0,1-5-12 16,3-2-8-16,2 8-9 0,1 0-7 15,2-2-6-15,2-15 8 0,0 14-1 0,14 14-15 16,-7-17-5-16,3 0-5 0,3 0-5 0,-5-5-4 16,5-2 18-16,-5 0-5 0,-1-3-32 0,2-1 10 15,3 0-14-15,-3 0 0 0,0 0-2 16,-1 0 11-16,-2 0-16 0,-6 0 15 0,9 0-15 16,-9 0 14-16,14-11 0 0,-12 10-3 0,1-2-13 15,-2 2 10-15,-1-1 12 0,-1 1-14 16,-2 0 2-16,1 2-3 0,-3-1-5 0,-2 0 1 15,1 0 23-15,-11 3 11 0,7-3-1 0,-4 0-7 16,-22 8 16-16,16-1-7 0,-3 0 12 16,0-1 14-16,1 0 3 0,-3-1 8 15,3 2 8-15,1-1 0 0,1-1-2 0,0 2-14 16,4-3 18-16,-2 0-15 0,5-2 11 0,3-1 10 16,-8 4 4-16,7-3 4 0,2-2-6 0,2 0 2 15,7 0 8-15,0 0 0 0,-10 0-11 16,4 0-8-16,6 0-8 0,-8 0-9 0,-5-13-6 15,3 4 48-15,1 0-1 0,2 5-7 0,-1-2-24 16,3-2-6-16,2 0 2 0,-3-7 3 16,2-1 2-16,-5 0-4 0,-1-3-5 0,3-1-1 15,2 2-10-15,0-4-15 0,0 0 1 0,-4 2-5 16,4-4-1-16,0 2-9 0,-3 0 1 16,7 1-9-16,-1 4-14 0,0 2 17 0,-5-2-4 15,5 6 0-15,-2 0 3 0,1 3-17 0,2 2 12 16,0-1-7-16,0 3-12 0,-2 1-18 0,3 0 2 15,0 1-81-15,0 2-35 0,0 0-30 0,0 0-56 16,0 0 21-16,0 0-90 0,0-8-28 16,0 8-19-16,0 0-46 0,0 0 35 0,0-8-216 15,9-4 51-15,4 3 11 0,0 0 23 16,-1-2 65-16,4 0 37 0,-1-2-13 0,-4 1 58 16,1-4 10-16,5 4 43 0,-5-2 10 15</inkml:trace>
  <inkml:trace contextRef="#ctx0" brushRef="#br0" timeOffset="-205563.47">24039 7231 817 0,'0'-3'351'16,"-4"0"-50"-16,0 0-15 0,2 2-18 0,-3 1-33 16,-1-1-27-16,0-1-28 0,-2 4-21 15,5 0-16-15,-8 7-16 0,-4-2-14 0,5 4-12 16,1 1 16-16,1 2-33 0,3-4-29 0,3 0 11 15,2-10 7-15,0 9-22 0,0 0 23 0,13 14-26 16,-1-10 11-16,1-2-29 0,0-1-1 16,-2-2 6-16,4 0-13 0,-4 1 17 0,-1-5-15 15,-4 0-4-15,1 0-9 0,-3-3-15 16,-2 3 6-16,1-1 6 0,-3 0-10 0,0-3 15 16,0 0-27-16,-16 21-33 0,1-10-5 0,0 0-11 15,-3 0-32-15,0 0-29 0,-4 1-39 16,2-1 13-16,-2-3-190 0,0-1-84 0,-2-1 31 15,0 1 28-15,3-3 24 0,-2-1 23 16,5-1 12-16,4 0 5 0,14-2-24 0</inkml:trace>
  <inkml:trace contextRef="#ctx0" brushRef="#br0" timeOffset="-205343.49">23607 7357 314 0,'-4'-4'418'0,"1"1"-67"15,-3 2-23-15,1 0-59 0,-2-3-30 0,2 3-13 16,-13 1-48-16,4-1-15 0,6 1-2 0,-4 0-34 16,-5 0-30-16,-9 12-35 0,10-6-37 15,4-3-53-15,0 5-66 0,4-1 9 0,0-4-264 16,5 1-58-16,0-1 50 0,3-2 57 15,0 0 3-15,3-1-28 0,-1 4 43 0</inkml:trace>
  <inkml:trace contextRef="#ctx0" brushRef="#br0" timeOffset="-205159.5">23609 7467 582 0,'-2'3'344'0,"-3"-1"-20"0,1 3-44 0,-3-3-40 15,-5 6-24-15,-6 0-33 0,4-2 6 0,-6 3-17 16,4-1-32-16,2-1-68 0,-3 2-70 16,2-5-86-16,0-1 8 0,6 1-346 0,0-2 37 15,2 1 58-15,0-1 18 0,7-2-19 16,0 0 17-16</inkml:trace>
  <inkml:trace contextRef="#ctx0" brushRef="#br0" timeOffset="-203398.6">22850 7204 770 0,'0'-7'272'0,"-3"2"-27"16,3 0-18-16,0 0-25 0,0-1-2 15,0 4-43-15,0-4-9 0,-1 3-24 0,2 2-9 16,-1 1 5-16,2-2-25 0,-2 4 3 0,2-2 18 16,1 3-18-16,-1 1-12 0,0 0 0 0,0 3 29 15,3 7-6-15,2 3-30 0,-1-2-8 16,-5-4 3-16,6 9 14 0,-2-2-39 0,0 2 23 16,-1-2-10-16,-3 0-6 0,0-1 26 15,-1-17-4-15,0 16-26 0,-14 17 6 0,5-17-4 16,0 1 2-16,-3-3-6 0,0 1 2 0,-2 1-7 15,1-4-2-15,-3 0-9 0,2 3-3 0,1-6-17 16,-1 1-11-16,1-3 28 0,0-2-9 16,7 1-14-16,-1-1 18 0,2-2 2 0,1-1-11 15,1-1 1-15,-1-1 8 0,1 1 12 16,2-1-9-16,1 0-3 0,0-1-14 0,4-2 1 16,0 2 1-16,2-3-6 0,8-3-22 15,1 3 8-15,-1-3-4 0,-1 4-6 0,4 0 1 16,-1-2 7-16,0 3-16 0,2 1 2 0,-4 0 16 15,-4 1 0-15,0 0 7 0,-10 0-26 16,0 0 31-16,8 0-6 0,-2 0 1 16,-6 0 10-16,7 0-12 0,-7 0 5 0,8 12 3 15,-9-7 18-15,-1 0-15 0,-1 0 11 0,-6 6-1 16,-2 0-12-16,-1-1 38 0,-2 1-7 16,1 2-17-16,-1-2 15 0,0 0 7 0,0-1-8 15,3-1 2-15,-1 4-10 0,-1 0 0 16,4-4-5-16,1 4 9 0,2-2-13 0,4-2 10 15,1-1-6-15,-1-2-5 0,2-6 4 0,0 9-14 16,0-9-4-16,18 25 11 0,-9-19-12 16,4 5-13-16,0-7-7 0,3 2 11 0,-2-3-6 15,-2 2 9-15,-1-3-21 0,6 4 7 0,-7-4 1 16,0-1 3-16,-4-1 5 0,-6 0 0 0,0 0-11 16,0 0-5-16,0 0-21 0,10-3 14 15,-13 1 17-15,-3 2 2 0,1 0 5 16,-3 0-17-16,-1 0 5 0,-11 2-10 0,8-2-1 15,-6 0 19-15,-2 0 1 0,-3 0-3 0,-3 0 17 16,1 0 6-16,0 0 13 0,2 0-18 16,-1 0 29-16,7 0-20 0,0 0 7 0,4 0 8 15,1 0 6-15,3 0-14 0,2 0-1 0,7 0-2 16,-8 0 1-16,-4-9 1 0,11 5 8 16,1 1-23-16,-1-2 0 0,0 1 7 0,1 0-12 15,1 1 4-15,0-1 2 0,-1 3 4 0,0-2 5 16,0 0-13-16,0 0 3 0,0 1-28 15,-1 2 29-15,0 0-18 0,-3 4-6 0,1-4 26 16,-3 2-24-16,0 1-4 0,-5 5 12 16,-4 1-7-16,2-6-3 0,0 5 26 0,-1 0-3 15,-4-1-14-15,3 2 16 0,0-4-22 16,-1 1 16-16,2-2-12 0,2 0 31 0,1-1-19 16,2-2 15-16,-1 1 2 0,4-2-21 0,1 2 14 15,5-2-4-15,0 0-1 0,-7 0 1 16,7 0-10-16,-6 0-1 0,-6-13-3 0,10 8 15 15,-1-1-1-15,-3-5 6 0,2-2-9 0,-5-1-15 16,3 0 9-16,-1 0 5 0,-2-1-5 16,-1 2 9-16,1 1-2 0,-1-1 13 0,-2 2-9 15,1-1 11-15,-1-1-5 0,0 5 0 0,-1 1-13 16,-1-1 15-16,2 2-7 0,2 3 4 16,-1-1-20-16,3 2 0 0,-1 2 1 15,1-1 13-15,1 1 7 0,1 0 0 0,0 0-8 16,2 0 5-16,0 0-23 0,-2-1 19 0,6 1 4 15,0 0-11-15,0 0-4 0,-5 2-2 0,6-2-3 16,3-1 23-16,2 0-15 0,10-2-9 16,4 2 15-16,-2-5-2 0,4-1-4 0,1 3-10 15,-3 0 8-15,1 1-2 0,-1-1 4 16,2 0-17-16,-8 4 8 0,-2 0 13 0,-12 0-8 16,10 0-10-16,-4 0 18 0,7 9 0 0,-12 0-6 15,-1-2 15-15,0-2-21 0,-5 13 13 16,-1-1 3-16,-5 2-16 0,1 4 17 0,-1-6-12 15,-2 3 12-15,0 0-17 0,0 0 10 0,-2 3 16 16,2-2 10-16,0 2 0 0,3 2 17 16,-1 3-2-16,-1-3 2 0,3 3-8 0,0 0 9 15,-3 2 1-15,2 1 9 0,1-1 0 0,3 1-16 16,0 1 2-16,2 2-4 0,4-4-3 16,0-17-4-16,0 6 12 0,19 26 2 0,-10-25-6 15,5 0-5-15,0-4-15 0,3-2-14 0,1 2-15 16,2-7-4-16,3-2-31 0,2-3-40 15,-1-2-59-15,-8-2 12 0,7 0-123 0,6 0-66 16,28-13 27-16,-21 6-282 0,-3-1 52 16,3-1 63-16,-4-3 14 0,0 1 59 0,-3-4 29 15,-1-1 9-15,-1-1 48 0,0 4-46 0,-3-5 59 16,2 5 10-16</inkml:trace>
  <inkml:trace contextRef="#ctx0" brushRef="#br0" timeOffset="-203201.61">23044 7998 963 0,'5'-2'339'15,"0"1"13"-15,0 0-56 0,-1-2-40 0,3 0-16 16,-1 3-28-16,3-1-24 0,6-6-21 16,1 5 9-16,-5 2-20 0,1-1-49 0,-2 1-6 15,-10 0-60-15,8 0-41 0,-2 0-60 16,-6 0-76-16,7 0 13 0,-7 0-285 0,8 0 18 15,-8 0 17-15,6-11 31 0,-8 10-15 0,-2-1 47 16,-1 1 34-16,-4 1 34 0</inkml:trace>
  <inkml:trace contextRef="#ctx0" brushRef="#br0" timeOffset="-203007.63">22734 8010 813 0,'-7'-1'378'15,"3"1"-35"-15,-2-1-44 0,0 1 15 0,-1 1-40 16,-1-1-28-16,1 0-15 0,-10 0-44 0,2 0-10 16,-4 0-40-16,0 0-6 0,-1 9-14 15,-22 4-103-15,20-13-61 0,-2 3-86 0,1-1 13 16,0 1-308-16,1 0 4 0,-2-1 39 0,9-2 3 16,-7 0 88-16,-6 0 21 0,-3 0-42 15,-1 0 54-15</inkml:trace>
  <inkml:trace contextRef="#ctx0" brushRef="#br0" timeOffset="-202710.65">21716 7636 879 0,'-1'-3'395'15,"-1"-3"-57"-15,1 3-21 0,1-1-39 16,0 0-35-16,-1 2-27 0,1 1-47 0,1 1-20 16,0 3 22-16,3-1-18 0,0 4-18 0,9 6-13 15,-6 8-22-15,6 1-10 0,0-2-10 16,-1 5-8-16,1-3-15 0,0 0-7 0,-1 1-20 16,1-3-38-16,-3-1-20 0,0 0-19 15,-4-1-54-15,-3-3-72 0,-3 0 17 0,0-14-297 16,0 8-3-16,0 3 41 0,-16 13 69 0,9-13 13 15,1-4 57-15,-7 3 1 0,4 0 6 16,0-5-3-16</inkml:trace>
  <inkml:trace contextRef="#ctx0" brushRef="#br0" timeOffset="-201901.69">21487 7728 634 0,'-5'-23'384'15,"0"2"-50"-15,1 0 6 0,-1 4-45 16,2 4 36-16,2 3-40 0,0 1-50 0,-1 2-9 16,0 2-42-16,2 1-19 0,-1 2-6 0,-1 1-27 15,2 1 7-15,2 0-35 0,-1 3-4 0,-1-1-20 16,2 5-2-16,1-1-19 0,3 12 7 16,3-2-12-16,0 4-9 0,0 0 5 15,0-1-19-15,1 1 6 0,2-4 7 0,0-1 3 16,-4 3-23-16,0-5 6 0,1 1-7 0,0-1 0 15,-5 3 14-15,-2-1-14 0,-2 0-20 0,0-15 33 16,0 14-8-16,-14 19-31 0,5-17 21 16,-2 1-15-16,-4-2 17 0,-2-3-4 0,-1 3-5 15,-1-3 6-15,1-1-25 0,-1-3 10 16,1-1-4-16,-3-1 19 0,2-2-2 0,1 1-8 16,-1-4 1-16,-1-1-11 0,11 0-11 0,-5 0 23 15,-20-17-20-15,15 6 13 0,3-2 1 16,0 1 12-16,2-4-7 0,3-2-23 0,3 7 26 15,2-4-7-15,-1 3-11 0,5 1 5 0,0 2-7 16,2 9 1-16,0-9 8 0,0 0-1 16,0 2-14-16,21-11 16 0,-10 8 3 0,1-1-15 15,-3 9 1-15,0-3 6 0,-2 5-5 0,0 0 4 16,-7 0-13-16,8 0 14 0,-8 0 5 16,7 0-5-16,2 0-6 0,1 12 4 0,-7-8 12 15,-2 0-11-15,2 3-24 0,1 12 27 0,-4-19-9 16,0 13 10-16,0 2-3 0,-15 14-19 15,4-12 13-15,-2-3 15 0,0-1-8 0,-3 2 8 16,3-3-2-16,-6-4 3 0,0 3-10 16,-1-4-11-16,-1 1 4 0,-1-5 10 0,0-1-12 15,-1-2 17-15,13 0 0 0,-5 0-5 16,-4 0 5-16,-13-14-20 0,15 8 7 0,2-5-3 16,3 2 8-16,2-1-11 0,2 3-6 15,2-7 12-15,1 5 1 0,5 1-4 0,0 0-3 16,0 8-2-16,0-7 2 0,0 7-10 0,19-23-11 15,-9 18 19-15,0 1 0 0,2 1-18 16,-3 2 5-16,-3 1 14 0,7 0 1 0,13 17 7 16,-11-12-16-16,-2 5 3 0,-2 2 10 0,-1 1 0 15,2 1-11-15,-5 4-7 0,3-4 28 16,-8-3 2-16,-1 3 15 0,-1-14-13 0,0 15 2 16,0 3-20-16,-11 22 24 0,7-22-20 15,-6 2 25-15,0-2-13 0,-2 0-2 0,-2-3-7 16,1 1 8-16,-2-5-12 0,-2 0-40 0,3-1-8 15,-3-2 5-15,-2-1-86 0,3-3-55 0,-2-1-43 16,3-1 25-16,7-2-244 0,-6 0-19 16,-14-12 31-16,12 5 52 0,3-1-2 0,0-9 42 15,2 2-17-15,2-1 61 0,4-4-8 0,-2-6 39 16</inkml:trace>
  <inkml:trace contextRef="#ctx0" brushRef="#br0" timeOffset="-201709.71">21006 7665 685 0,'7'-6'408'0,"-3"1"-46"0,2 2-47 15,-4-1-6-15,0 3-28 0,0 0-33 0,1 0-29 16,-3 1-24-16,-1 1-22 0,-3 0-19 16,0 2-17-16,-4 0-26 0,-6 7-11 0,-2 2-67 15,0-2-58-15,-3 1-66 0,1-3-57 0,0 4 13 16,-2-4-256-16,1-2 0 0,1 4 12 0,0 0-5 15,-1-2 41-15,4-1 64 0,-4-4-10 16,8 1 14-16</inkml:trace>
  <inkml:trace contextRef="#ctx0" brushRef="#br0" timeOffset="-201251.67">20606 7742 909 0,'-9'-1'330'15,"1"-3"-31"-15,1 2 6 0,2 1-39 0,-3 1-31 16,2 0-28-16,-1 1-25 0,7-1 1 16,0 0-20-16,-25 16 7 0,13-7-15 0,1 5-32 15,6-6 1-15,-2 7-1 0,2-2-27 0,1 4-22 16,3-2 30-16,1-1-22 0,0-4-5 16,0 4-12-16,14 16 0 0,-6-16-40 0,3 0 37 15,2-3-35-15,-1 0 33 0,4-1-33 16,-3-2 7-16,1 1 14 0,0-2-50 0,-4-3 20 15,2-1 5-15,-6 1 6 0,1-1-6 0,-1 1-14 16,-1-3-1-16,-1 2-15 0,0 0 7 16,-3 1 10-16,0-1-2 0,-1-3 1 0,0 0 8 15,0 11-11-15,-18 15-11 0,7-15 5 0,-4 2 4 16,2-4-11-16,-4 1 0 0,-5-2 12 16,1 1-14-16,0-3 25 0,1 1-1 0,-1-2-19 15,1-3 37-15,-1-2-7 0,0 0 19 0,12 0 0 16,-5 0-4-16,-18-10-1 0,15 2 11 15,2 2-5-15,2-6-1 0,0-3-15 0,4 3-18 16,3-3 1-16,1 4 11 0,0-6-34 0,5 1-11 16,0 8 3-16,0-4-136 0,0-4-107 15,0-3 23-15,12-19-316 0,-10 18 62 0,1-2 4 16,3 2 81-16,-4-2 33 0,3-1 25 16,0-1 7-16,-3 4 47 0,-2 9 11 0,0-7 7 15</inkml:trace>
  <inkml:trace contextRef="#ctx0" brushRef="#br0" timeOffset="-200185.8">19729 7652 866 0,'0'-5'282'0,"0"3"-35"0,0-4-9 16,1 3-27-16,-1 0 1 0,2-1-16 15,-2 2-8-15,1-1-12 0,-1-1-20 0,0 2-13 16,0 0-20-16,2 2-15 0,-2-3-12 15,0 1-9-15,3 2 1 0,-2 0-24 0,2 0 9 16,-1 2 9-16,1 1-7 0,0-1-14 0,-2 3 2 16,3-1-11-16,-1-2-11 0,1 4 10 0,3 8-1 15,-2-7-5-15,0 0 5 0,0-1-10 16,0 0 17-16,-2 0 0 0,1-2-6 0,-2 0-4 16,-1-1-1-16,3 1 8 0,-2 0 0 15,0-1-7-15,-1 1-15 0,-1 0 24 0,0-4 12 16,0 0-11-16,0 9 10 0,-12 12 9 15,0-9-19-15,2-1 9 0,-2 0 1 0,-2 1-13 16,4-2 5-16,-3-1 8 0,2 1-21 16,-1 0 2-16,0-2-5 0,1 0-5 0,5 0-3 15,-1 1-6-15,2-1-4 0,0-1-3 0,4-1-11 16,0 0 17-16,1-6-6 0,0 0-9 16,0 9 9-16,0-2 0 0,17 11-10 0,-5-8-7 15,1-2 3-15,0-4-7 0,1 3-6 0,0-4 0 16,-14-3-7-16,11 0-5 0,1 0-10 15,-2 0 11-15,-2 0-12 0,-1 0 17 0,4 0 9 16,-5 0-9-16,0 0-15 0,-6 0 22 0,8 0-14 16,-8 0 14-16,8 0-2 0,-8 0-9 15,0 0-4-15,7-10 19 0,-7 9-16 0,-2 1 3 16,-2-2-12-16,-4 2 1 0,2 2 21 16,-12-1-1-16,8-1 10 0,-6 0-1 0,-3 0-10 15,-19 13 5-15,16-11-7 0,0 4-6 0,-1-1 22 16,0 4 0-16,1-2 9 0,-2-1 4 0,4 2-1 15,-2-1-7-15,3 0 3 0,-1-3 4 0,0 3 4 16,5-1-10-16,0-1 11 0,2-2-2 16,5 1 7-16,-1-3 8 0,3 1 8 15,1-2-3-15,0 1 16 0,2-1 0 0,-1 0 6 16,-1 0-3-16,5 0 15 0,0 0-12 0,0 0-25 16,0 0 42-16,-11-11-35 0,7 7 25 15,1-3-18-15,-1-8-5 0,-2-3 27 0,1-2 25 16,0-2-30-16,-2-3 9 0,2-2 19 15,0-2-30-15,-4 0-2 0,3 0-7 0,-2-1 5 16,2 0-20-16,-3-1-4 0,1 1 9 0,0-1-22 16,1 5 10-16,-1-5-13 0,-1 5 13 15,3 4 0-15,-1-1-13 0,2 8-8 0,3 1-1 16,-1 4-24-16,-1 7-14 0,3-6-10 16,0 5 3-16,0 2-100 0,1 2-38 0,0 0-16 15,2 9 17-15,-1-2-118 0,5 10-38 16,0 1-26-16,-1 2-57 0,-2 4 37 0,3-2-243 15,-2 2 45-15,2 2 59 0,0 0 36 0,-2 1 84 16,3-2-34-16,-1 3 25 0,1 0 62 0,3-3 32 16,-5-1 20-16,3 2 3 0</inkml:trace>
  <inkml:trace contextRef="#ctx0" brushRef="#br0" timeOffset="-200011.81">19487 8188 882 0,'4'8'335'0,"1"0"0"0,-1-3-80 15,-1-1-6-15,1 0-6 0,-2 2-42 0,3-2-16 16,-1 0-25-16,-1 2-25 0,-1-3-17 0,3 2-8 16,-2-2-9-16,1 2-44 0,-2-1-37 15,3-3-42-15,-5 1-44 0,3 1-102 0,-1-3 15 16,-2 2-251-16,0-2-19 0,0 0 74 16,-2 0 44-16,-3-2 20 0,1 1-11 0,-1-2 34 15</inkml:trace>
  <inkml:trace contextRef="#ctx0" brushRef="#br0" timeOffset="-199017.87">18856 8006 684 0,'-1'-3'311'0,"1"-1"-18"0,-2 0-8 16,1 1-23-16,-3-1-25 0,4 3-3 15,-2-3-27-15,-1-1 31 0,2 3-33 0,-2-2-6 16,1 0-16-16,0-1-9 0,0 2 5 16,-2 0-13-16,2-4-22 0,0 2-10 0,0-1-8 15,0-1-15-15,2-1-11 0,0 8-15 16,0-11 0-16,13-17-9 0,-8 15-16 0,4 0 1 15,-5 2-5-15,10 0-8 0,-8 4-30 0,3 1 15 16,5-2-3-16,-3 7 3 0,0-1-15 16,-11 2 18-16,7 0-30 0,0 0 17 15,-7 0-23-15,20 21 32 0,-14-14-12 0,-5 2-1 16,0 0-10-16,-1-9 16 0,0 9-8 0,0 6-10 16,-14 16-2-16,8-13 10 0,-2-2-2 15,-2-1-15-15,0-1 7 0,-2-1 6 0,-3 2 5 16,-2-4-9-16,0 2-7 0,1-1 8 15,-2-3 2-15,-1 0 7 0,5-1-11 0,-1-3 6 16,1 0-5-16,2-1 5 0,2-2-3 0,10-2-14 16,-8 0 20-16,2 0-19 0,6 0-2 0,-18-11 9 15,8 0 3-15,4 2 1 0,-1 1 1 16,1-6-6-16,-1 2 11 0,1 2-21 0,1 1 14 16,2 1 6-16,-2 2 1 0,4 2-9 15,-2 1 1-15,2 1-7 0,-2 0-9 0,1 1 15 16,-1 1-2-16,3 0 3 0,0 0-3 0,-21 14 9 15,8-3-17-15,-1 3 12 0,2 0-8 0,-1 4-1 16,-2 1 17-16,2 2-8 0,-1 2-4 16,0 0 14-16,-1 0-5 0,3 0-3 0,-3 2 2 15,2 0 7-15,0 0 16 0,-3 1-7 16,1-1 3-16,0-1-6 0,2-3 3 0,2-3 3 16,1-3 0-16,2-1-12 0,3-5-7 0,-1-1 11 15,3-3-5-15,-2 1 6 0,4-2-14 16,-1-2 2-16,1 2 8 0,1-4-13 0,0-2 17 15,1 0-10-15,2-3 1 0,-1 1-9 0,1-1 10 16,7-12 1-16,-1 0-8 0,0-4-4 16,-1 1 3-16,2-2-8 0,-1-2 9 0,0 1 1 15,1-2-4-15,-2 2 1 0,-3 2 1 0,3 0-4 16,-3 1 6-16,-3 5-16 0,2-5 18 16,-4 8-15-16,0 12 13 0,0-8-4 0,0-1-4 15,-18-7 4-15,11 8-6 0,-7-3 2 16,1 5 5-16,-4 1 2 0,2 2 7 0,-4 0-8 15,3 1 19-15,-2 1 8 0,-1-3-5 0,-1 1 0 16,-2 1 20-16,4-1-27 0,-1-2 11 0,0 0 6 16,2-1 1-16,-2-1-2 0,6-1 28 15,-1 0-17-15,3-2 6 0,0 0-34 0,1-3 9 16,5 0-11-16,-4-4-2 0,8 4-2 16,1 1 9-16,0 12-14 0,0-16 9 0,0-2 5 15,15-17-1-15,-6 17-19 0,0 0 15 0,4 0-21 16,2-1-42-16,-5 4-36 0,3-1-61 15,-3 4 15-15,1-5-190 0,-4 8-90 0,0 2 37 16,-1 3 32-16,0-2 29 0,-2 3-244 16,0-1 57-16,2 1 63 0,-2 2 33 0,1 0 30 15,11-5 27-15,-6 2-37 0,5-3 88 0,1 0-9 16,0 2 15-16,2-4 9 0</inkml:trace>
  <inkml:trace contextRef="#ctx0" brushRef="#br0" timeOffset="-198849.88">18511 7495 992 0,'2'-3'376'16,"2"0"16"-16,-3 1-17 0,1-3-61 0,-1 4-41 15,0-1-45-15,3 2-17 0,-3-1-6 0,0 2-25 16,2-1-48-16,0 4-16 0,1 2-59 0,-2 0-94 16,6 8-41-16,-4 2-84 0,10 2 14 15,-5-1-239-15,-3 5-36 0,7-2 44 0,-8 3 20 16,5 1 29-16,0 1-30 0,1-1 54 15,-2 2 40-15</inkml:trace>
  <inkml:trace contextRef="#ctx0" brushRef="#br0" timeOffset="-198647.89">18784 8462 1064 0,'-7'6'441'15,"-1"-2"-41"-15,2 0-35 0,-1-1-46 0,-8 5-38 16,-3-5-41-16,-1 3-61 0,-2-3-33 0,1 6-16 16,-2-3-136-16,-3-2-107 0,4 0 11 15,-4-1-322-15,4-2 39 0,-2 0-12 0,-1-1 50 16,10 0 10-16,-6 0 42 0,-29-13 32 16,17 9 10-16</inkml:trace>
  <inkml:trace contextRef="#ctx0" brushRef="#br0" timeOffset="-197876.94">17577 7945 949 0,'3'-6'380'16,"-3"-1"-53"-16,1 2 4 0,-1 1-30 0,0 1-47 16,0-3 3-16,-1 4-36 0,0-2-31 0,-3 2-22 15,0 0 6-15,-2 2-18 0,2-1-20 16,-3 1 1-16,1-1-2 0,-2 1 3 0,-10-7-14 16,3 7-2-16,2-1-1 0,-2-1-21 0,4 0-2 15,3 0-7-15,-1 0 4 0,4 0 2 16,-2-4-10-16,2 2-12 0,3 0-16 0,0 0-9 15,2-1 8-15,0 5-11 0,0-13-16 0,13-14 11 16,-3 14-9-16,-1-2-2 0,0 4-9 16,3 2 4-16,-1 0-14 0,1 2 1 0,-1 2 14 15,-2 2-17-15,0 2 5 0,-9 1 0 0,10 0-5 16,-3 0-12-16,1 0 1 0,3 0 10 16,7 12 0-16,-12-6 4 0,2 1-5 0,-4 0-1 15,-2-2 0-15,1 2 3 0,-3 0-5 16,0-3 0-16,0 4-2 0,-10 20 10 0,1-8-19 15,-3-1 23-15,-4 1-14 0,0 2 2 0,-4-3 5 16,-2-1 5-16,-2 2-6 0,-1-2-3 16,-1 0 10-16,-1 0-19 0,-1-2 10 0,1-3-11 15,2-1-1-15,0-3 18 0,-1 1-1 16,3-5-16-16,-1-1 9 0,6-3 8 0,12-1-6 16,-7 0-13-16,-11-14 13 0,12 3-7 0,3-2 4 15,-2-1 0-15,6 1 2 0,1 1 4 0,4 0-7 16,0 12-5-16,0-11 4 0,0 0-1 15,0-2-1-15,13-10-5 0,-5 14-8 0,-1 6 21 16,1 2-11-16,-1-2 4 0,-7 3 6 0,13 0-16 16,1 0 18-16,18 14-11 0,-15-3 8 15,-2-1-18-15,0 4 11 0,-3 0 0 0,2 1-4 16,-5 0 10-16,-1 4-7 0,-4 3-7 0,-1-3 7 16,-2 3 10-16,-1-1-4 0,0-10-4 15,0 4 5-15,-12 21-1 0,7-15-2 0,-3 0-2 16,-2 0-4-16,-2-1 4 0,-1-2 2 0,-3 0 0 15,0-3-7-15,-1 0-15 0,-1-2-22 0,0-3-37 16,-1-1-38-16,1-2 11 0,0-3-123 16,-1-1-39-16,5 0 24 0,14-3-194 15,-11 0-84-15,-14-15 46 0,12 4 44 0,3-2 15 16,1-5-3-16,2 0 51 0,-1-4 10 0,4-2 60 16,1-4 10-16,2-1-25 0</inkml:trace>
  <inkml:trace contextRef="#ctx0" brushRef="#br0" timeOffset="-197697.95">17145 7735 843 0,'3'-7'404'0,"1"0"-60"0,-4 2 2 16,0-1-48-16,0 3-47 0,0-1-39 0,-2 3-14 16,0 1-23-16,-3 0-19 0,0 1-2 15,-8 6-18-15,-1 0-65 0,-2 4-53 0,2-1-36 16,-2 0-67-16,-2 0-95 0,0 3 18 0,0 1-251 15,4-1 13-15,1-5 26 0,-2 3-3 0,-3-1 63 16,3 1 14-16,3 6 15 0,-2-8-27 16</inkml:trace>
  <inkml:trace contextRef="#ctx0" brushRef="#br0" timeOffset="-197324.97">16753 7960 209 0,'-5'0'404'0,"-4"0"-36"15,0 0-23-15,1 0-54 0,-10 0-28 0,8 0-5 16,-2 0-9-16,-4 0-29 0,2 0 12 16,-4 0-23-16,2 0 0 0,-16 16-11 0,16-11-33 15,3 5 2-15,-1 0-16 0,3 3-24 0,-1 0 7 16,3 4 0-16,1-1-25 0,5 2-1 0,0-1-5 16,2-1-3-16,1-9 0 0,0 5-8 15,0 1-13-15,16 15-15 0,-6-17 0 0,2-2-4 16,4-2 0-16,-5-4-2 0,-3-3 3 15,2 0 0-15,6 0-1 0,16-12-7 0,-12 6 11 16,-5-6-25-16,-3 3 13 0,4-2-11 0,-4 2 6 16,-1-4-28-16,-3 0-1 0,0-1 4 15,-2 2 13-15,-2 0-12 0,-2 3-11 0,1-2-17 16,-3 1-15-16,0 1-21 0,0 0-59 0,0-2 11 16,-17-13-90-16,10 10-47 0,-3 0-53 15,2 1 24-15,-6 1-187 0,5-2-70 0,-3-1 49 16,2 1-5-16,0 3 31 0,2 6 58 15,2-4 25-15,-1 2 24 0,3 1 36 0,0 1 11 16,0-2-44-16</inkml:trace>
  <inkml:trace contextRef="#ctx0" brushRef="#br0" timeOffset="-197161.98">16626 7739 578 0,'-1'-5'356'0,"1"0"5"0,-1 2-59 0,1-2-45 16,-3 2-20-16,0 0 0 0,-1 1-40 0,-2 2-40 15,0 2-11-15,-10 1-5 0,1 3-49 16,-2 1-9-16,-2 1-46 0,3 1-89 0,-1 0-85 16,-1 4 12-16,2-4-281 0,4-7 24 15,2 1 24-15,1-2 25 0,0-1 38 0,9 0-5 16,0 0 56-16</inkml:trace>
  <inkml:trace contextRef="#ctx0" brushRef="#br0" timeOffset="-196257.04">16059 7766 577 0,'0'0'278'0,"0"0"-31"0,-13-13-23 15,13 13-12-15,0 0-29 0,0 0-23 16,-26-25-7-16,24 23 14 0,0-1-26 0,0 1-15 16,1 1 8-16,-1-1-13 0,1 2-24 15,-2-1-21-15,2 1 30 0,1 0-20 0,0 0-3 16,0 1-3-16,1 2-20 0,2 3-7 16,0-2 16-16,-1 2 9 0,8 8-11 0,-2 1-31 15,1-4 10-15,0 5-3 0,0-3 28 0,2 5-43 16,1-1 33-16,1 3-31 0,-4-1-8 15,0-1-5-15,-2 0-22 0,3-4-2 0,-1 4 17 16,-3 0 3-16,-3 0 6 0,0-6-12 0,1 8-9 16,-3-7-44-16,-1-3-25 0,0-10-24 15,0 8-25-15,0 0-40 0,0-2-30 0,0-6 17 16,-11 17-214-16,8-15-39 0,0 1 70 16,0-2-10-16,-1 2 18 0,1-3 70 0,1-3-7 15,-5 2 8-15</inkml:trace>
  <inkml:trace contextRef="#ctx0" brushRef="#br0" timeOffset="-195844.06">15920 7859 219 0,'-15'-18'307'0,"1"1"-16"0,1 3-44 0,1 2 8 16,1 1-21-16,3 1-11 0,0 3 5 0,5 3-24 16,-2-2-34-16,1 3-10 0,0 1 9 15,0 0-54-15,3 0-23 0,-1 0 9 0,-1 1-20 16,2 1 3-16,1 0-16 0,0 0 2 0,0 0-18 15,0 0-10-15,0 10 47 0,1-4-17 16,2 0-13-16,0-1 0 0,6 12-28 0,0-3 16 16,1 2 0-16,0 1 15 0,1-3-40 0,0 0 8 15,-1 4-3-15,-4-2 27 0,4-1-6 16,-1 1-33-16,-1 0 23 0,2-2-28 0,-6 0 11 16,1 0 2-16,-3 2 7 0,-2-4-3 0,0-12-3 15,0 14-1-15,-13 19 8 0,6-18 18 16,-5 3-9-16,0-2-16 0,-1-1-4 0,-4-1 1 15,-2-1 6-15,-3 1-27 0,-2-2 5 16,-3-1 0-16,2-2-2 0,-1-2 22 0,-5 1-3 16,3-1-3-16,-4-2 6 0,4-3-13 15,-1 2-15-15,2-2 0 0,0-2-21 0,4 0-36 16,14 0-46-16,-4 0-21 0,-17-11-19 0,13 5-35 16,8-1-37-16,4 3 20 0,-6-7-166 15,7 1-36-15,1 0 22 0,3 1-28 0,0-1 35 16,0 10 44-16,0-14 36 0,0 2-28 0,12-21 74 15</inkml:trace>
  <inkml:trace contextRef="#ctx0" brushRef="#br0" timeOffset="-195687.07">15439 7994 244 0,'1'-4'279'0,"0"-1"-6"0,2 1-43 16,2 1-14-16,-3 3-18 0,3-1-14 0,-1 0-15 16,1 2-28-16,2-1 7 0,9 8-23 15,0-1-9-15,0 2 3 0,2 2-38 0,-5 0-3 16,5 0-3-16,-5 2-26 0,1 1-15 0,-3 2-36 15,1-2-68-15,-3 1-28 0,1-1 9 16,-6-1-193-16,-2-4-71 0,1 1 18 0,-3-10 16 16,0 8 22-16,0 1 25 0</inkml:trace>
  <inkml:trace contextRef="#ctx0" brushRef="#br0" timeOffset="-194890.12">15221 8419 627 0,'-9'-4'332'0,"-4"-2"-7"0,-2-4 3 15,3 1-58-15,1-2-13 0,-2-2-25 0,4-3-27 16,-2 3 38-16,-1-4-53 0,3-1 1 16,-1 0-5-16,1-1-10 0,-1-4-15 0,0 0-21 15,2-5 13-15,-1 2-21 0,0-3-10 0,4 6-4 16,-1 0-16-16,1 5-4 0,2-2-12 15,-1 6-16-15,3 3-1 0,-1 2 10 0,1-1-15 16,1 4-4-16,0 0-22 0,0 6 8 0,0 0-14 16,0 0 1-16,12-16-17 0,-6 14 12 15,11 0-13-15,-2 0 6 0,-6 2-13 16,3 0 2-16,4 0 3 0,5 0-11 0,15 16-7 16,-20-11 17-16,2 1-2 0,-3-1-10 0,-2 3 4 15,0 1-5-15,-3-1 4 0,-2-2-7 0,-3-1-4 16,1 3 6-16,-3-3 0 0,-3 1-10 15,0-6 7-15,0 8 12 0,-15 14-19 0,-1-8 17 16,-2 0-16-16,0 1 16 0,-3-4-4 16,-2 2 0-16,-3-2-14 0,4-2 21 0,-3-2-22 15,0 1 8-15,5-3 13 0,-2-2-12 0,3-2 1 16,3-1 27-16,7 0-19 0,-4 0 8 0,0 0-13 16,-14-11 14-16,18 4-8 0,0 3 9 15,-2-6-11-15,6 4-15 0,0 0 31 0,2 0-33 16,-1 1 18-16,3 0-4 0,1 5 9 0,0 0-1 15,0 0-17-15,0-8 4 0,0 8 10 16,0 0 2-16,0-9-4 0,0 9-5 0,0 0-14 16,0 0-8-16,0 0 7 0,5-9 4 15,-6 11 13-15,-2 3-8 0,-1-3-3 0,-1 3-9 16,-9 5-5-16,3 1 13 0,-5-2 5 0,2 1 18 16,-4 0-2-16,4 1-10 0,-4-3-16 0,-1-3 16 15,-3 2-7-15,2-2 13 0,2-2 4 16,-2 0-8-16,1-2-11 0,12-1 7 0,-5 0 13 15,-1 0-23-15,-16-12 14 0,17 3-2 16,-1-2 5-16,0 0 5 0,1-3-2 0,1-1 19 16,2 0-9-16,0-5-11 0,3 0 17 15,-3-2-3-15,4 2-5 0,-2 3-11 0,2-4 2 16,0-1 2-16,-5-2 3 0,7 2 4 16,3 13 7-16,0-6 8 0,0-5 4 0,0 1-13 15,8-22-7-15,2 24 3 0,-2-4 1 16,0 3-6-16,4 0-1 0,1 1-2 0,4 1-1 15,-2 0-34-15,4 2 2 0,-2 0-29 0,6 2-13 16,0 2 8-16,-3-1-107 0,5 2-44 0,-2-3-31 16,1 7 22-16,-1-5-168 0,0 3-104 15,-4 3 21-15,1 0 7 0,-2-3 65 0,-5 7 20 16,0-2 53-16,-4 2-27 0,-9 0 58 16,10 0 12-16</inkml:trace>
  <inkml:trace contextRef="#ctx0" brushRef="#br0" timeOffset="-194712.13">14982 7692 658 0,'4'1'343'0,"-3"4"-7"0,2-3-13 0,-1 3-57 15,-2-3-13-15,0 1-31 0,-2 0-26 16,-2 2-22-16,-8 6-37 0,-3 2 24 0,-3 5-55 16,3-5-13-16,-6-2-14 0,2 4-56 15,-1-3-40-15,-3 4-81 0,1 1 10 0,0-2-256 16,3 1-89-16,-3 0 81 0,3-5-30 15,-1 1 45-15,-2-2 29 0,3 1 32 0,2 3 6 16</inkml:trace>
  <inkml:trace contextRef="#ctx0" brushRef="#br0" timeOffset="-194398.11">14462 8106 320 0,'-9'1'406'0,"5"1"-28"16,-2-2-60-16,0 2-39 0,0-2-36 0,0 1 94 15,1 0-23-15,-2 0-31 0,7-1 12 16,-8 0-12-16,2 0-19 0,-3 0-2 0,3 0-17 16,-2 0-21-16,2 0 8 0,-7 0-27 0,-10-14-14 15,13 12-22-15,1-2 9 0,-4-6-20 0,1 0 13 16,3-1-20-16,-1 0-39 0,1-2-8 16,2-2-9-16,1-1-10 0,-1-1-18 0,1-4-5 15,2 1-7-15,-2-3-5 0,1-1-5 16,0 1-29-16,-1-1-11 0,0 1-25 0,3 3-40 15,-2 0-49-15,1 2-57 0,1 7 15 0,1 2-116 16,0 0-40-16,2 2-55 0,0 3 32 0,-2-2-232 16,0 3 45-16,-1-2 47 0,0 2 3 15,1-2 83-15,-2 3-26 0,0 0 33 0,0 0 65 16,-1 0 23-16,-1 0-1 0,1 2-19 16</inkml:trace>
  <inkml:trace contextRef="#ctx0" brushRef="#br0" timeOffset="-193863.18">13981 7700 222 0,'-6'-2'363'16,"-1"-4"-47"-16,2 2-3 0,1 0-38 0,-1 1-2 15,4-1-16-15,-3 1 9 0,1 0-58 0,1-1-26 16,1 1-3-16,-2 3-30 0,2-2-17 0,1 2-15 16,2 1 1-16,1 1-29 0,1 2-15 15,-2 1 3-15,7 8-1 0,1 2-29 0,1-1 10 16,0 5-23-16,2-1 14 0,-4-2-5 15,4 7-4-15,0-2-4 0,-1 0-5 0,-5 4-2 16,2 1 35-16,-4-1-16 0,-1-1 3 16,-2 2-3-16,0 1-1 0,-2-15-9 0,0 7 6 15,0 5 7-15,-17 25-13 0,5-24 18 0,1 0 14 16,-4-4 7-16,-2-1-7 0,0 0 1 0,-2-3-4 16,-3-1 9-16,1-2-4 0,-4 0 6 15,0-2-4-15,-2-4-20 0,1 2 9 0,-3-9-12 16,1 0 11-16,15-1-2 0,-6 0 3 15,-27-18-12-15,23 6-4 0,2-1-4 16,1-2 0-16,6-3-14 0,2 0 2 0,3-3-6 0,4-1 0 16,4 0-11-16,1 9 0 0,0-4-6 15,15-24-10-15,-4 17 9 0,1 4-14 0,4-3 8 16,0 2 1-16,2 3-4 0,0 0-2 16,0 5-14-16,1 8 21 0,-2-4-12 0,-1 5-1 15,-3 3 7-15,-3 1-1 0,2 0 2 16,11 17-6-16,-14-8 7 0,0 5-15 0,-3-1 20 15,-3 2-20-15,-1 3 15 0,0-1 3 16,-2-9-5-16,0 6-8 0,0 4 19 0,-16 20-10 16,10-21 4-16,-2 7-19 0,-3-7 11 0,-1-1-17 15,2 0-51-15,-3 0 8 0,-1-3-151 0,-4 2-100 16,-2-2 27-16,2-3-263 0,1 0 49 16,-1-2 60-16,2-2 19 0,-2-1 19 0,-5 0 42 15,-5 0 10-15,-2 2-4 0,1-2 101 16,-4-1-56-16,-1 2 63 0</inkml:trace>
  <inkml:trace contextRef="#ctx0" brushRef="#br0" timeOffset="-193652.19">13057 8286 631 0,'0'1'426'0,"0"0"-70"0,0 0 10 15,-2-1-33-15,1 0-29 0,1 2-51 16,-1 0-40-16,1-2-33 0,0 0-21 0,1 0-103 16,-3 0-72-16,2 0-131 0,0 0 14 0,0 0-284 15,0 0 30-15,0-2 27 0,0 0 47 16,-3-3-37-16,2 4 75 0,-1-1-2 16</inkml:trace>
  <inkml:trace contextRef="#ctx0" brushRef="#br0" timeOffset="-187610.56">33468 7695 593 0,'0'-20'211'0,"0"20"-45"16,25-30-28-16,-24 19 20 0,2 1-31 15,1-1-17-15,2-2 1 0,2 2-11 0,-3-3-14 16,1 3 0-16,2-3-6 0,0 2-4 16,0-3 3-16,-1-1-12 0,2-1-10 0,1 1 5 15,2-2 7-15,-1 3-27 0,-3-2 10 16,3-2 13-16,2-4-7 0,-2 4-10 0,1-6 2 16,1-2 17-16,0 2-20 0,2 3-13 0,1-4 6 15,-2 2-6-15,0 2 29 0,0-3-5 16,0-2-14-16,-1 1 24 0,-3 4-38 0,1-2 9 15,-2-1 4-15,-1 0 16 0,-2-3-6 16,-2 5-12-16,3-3-13 0,-4 2 19 0,-1-3 0 16,0 1 3-16,-2-1-31 0,2 3-16 0,-2-1 8 15,0 12 10-15,0-8 10 0,0-1-16 16,0-1-21-16,0 0 11 0,0 3 5 0,0-1-12 16,0 5 8-16,0 0 15 0,0 1 6 15,0 0-25-15,-4-16 1 0,4 20-3 0,-12-1 6 16,1 2 4-16,-1-1-22 0,-6-3 14 0,2 0 27 15,-5 4-33-15,-2 1 16 0,-2-7-15 16,2 8-16-16,2-2 24 0,0 2-9 0,4-2 2 16,-2 2-6-16,3 1 39 0,2 0-34 0,1 0-4 15,-1 0 17-15,2 0-11 0,0-2-4 16,1 2 21-16,-2-2-2 0,1 2 2 0,2-1-26 16,-2-6 23-16,1 8-6 0,0-7 12 0,-1 4-41 15,3 4 31-15,-1-3-9 0,-1 2-11 16,1 0 28-16,0-2-1 0,-4 3-25 15,1-1-2-15,-6-1 25 0,5 3-18 0,-2 1-22 16,0 3 15-16,-3 0 13 0,2-4 3 0,-3 1-19 16,2-1 1-16,-4-6 6 0,-1 10 6 15,5 0 6-15,-5-3 3 0,-4 3 3 0,14 0 9 16,-6 0-32-16,-2 0 8 0,-6 0-16 0,0 0-3 16,-2 0 14-16,-2 0-13 0,-1 0 30 15,-5 0-23-15,0 0 8 0,-3 0-4 0,2 0 17 16,2 7-2-16,3-7-13 0,-32 15-3 0,33-11 26 15,-4 1-10-15,4-3 15 0,1 4-9 16,2-1-5-16,-1 0-24 0,5 2 7 0,-2-3 4 16,3 2 20-16,2-1-18 0,-1 1-5 15,1 2 17-15,-1-4-5 0,3 3-20 0,-4 0 34 16,-2 3-12-16,-2-2-1 0,0 1-5 0,-3-2-17 16,2 1 27-16,-3-3-7 0,-4 1-21 0,0 2 3 15,-2 1 7-15,-3-1 5 0,0-1 10 16,1 1-5-16,0 2 9 0,0-2 2 0,1 1-23 15,0-1 1-15,-3-2 6 0,2 3 23 16,4-2-32-16,-2 1 17 0,1-2-12 0,-2 1 7 16,1 0-8-16,1 0 20 0,0-3 2 0,-1 1-27 15,-1 0 5-15,-5 0-4 0,1 0 22 16,-6 0-7-16,2-1-9 0,-1 0-5 0,-2-1 3 16,3 1 20-16,-2-1-15 0,0 0-2 0,5 1 19 15,-5-1-5-15,-1 0-11 0,3-2 26 16,-2 2-25-16,5-2-1 0,-4 2-3 0,3 0-3 15,-2-1 7-15,4 0 2 0,0 1-1 16,-1-2 21-16,0 2-15 0,5-1-7 0,0 2-3 16,-2-2-1-16,6 2-5 0,0-2 14 0,-2 3-7 15,5 0 29-15,0-1-28 0,0 1 1 16,3 1 4-16,-2-2-10 0,0 3 20 0,2 0-13 16,3 0 1-16,-2-1-8 0,0 2 21 0,1 0 0 15,0 0-15-15,1-1-5 0,-1 2 1 16,-1 0-3-16,2-2 43 0,-2 4-30 0,-2-1 9 15,2 0 2-15,-4 0-7 0,0 0-8 0,2 1-7 16,3-1 2-16,-4 0-2 0,2-1-3 16,-1 3-2-16,1-3 8 0,0-1 0 0,1 0-1 15,-2 1 26-15,2-3-22 0,-1 1 27 16,-2-1-4-16,2-1-28 0,-2 0-2 0,-1-3 6 16,-1 3-1-16,2-2 27 0,-2-1-25 0,2 1 4 15,-1 4 19-15,4-1-29 0,-4-3 12 16,0 2 3-16,1 0-1 0,-3-2-15 0,2 4-5 15,0-3 28-15,-4 2-27 0,-1 1-4 16,-8-4 9-16,3 3 3 0,-1 0-9 0,-5 0-6 16,0 0-6-16,3 0 4 0,-2 1 17 0,2 0 3 15,-2-1-16-15,2-2 19 0,-4 0-16 0,2 0 5 16,0-2-4-16,0-1 22 0,-1 2 0 16,2-1-15-16,-1-2-1 0,3 2 22 0,2 0-23 15,-1-1 4-15,20-1 9 0,-9 0-17 16,-6 0 9-16,-1 0 19 0,-2 0-16 0,0 0-4 15,-1 0-9-15,1 0 11 0,0 0 14 0,0 0-19 16,-1 0-2-16,0 0 28 0,-41-14-22 16,43 10 2-16,2-1 0 0,-1 3 8 0,1-1-3 15,1 2 17-15,2-6-21 0,2 2 10 16,-2-1-14-16,0 1 9 0,3 1-10 0,-3-3 11 16,5 3 2-16,-1-4-12 0,0 2 0 15,3 0 17-15,-4 0-16 0,2 0 12 0,-1 2-14 16,3-3 16-16,3-3-12 0,-7 3-4 0,4 0-6 15,-2-3 19-15,-1 3-10 0,0 0-7 16,3-2-1-16,-4 2 19 0,3 0-2 16,-1 0 1-16,2-2 3 0,-3 3-19 0,1 0 5 15,-1 0 9-15,0 0 4 0,-1 0 4 0,2 1-15 16,-1-2 11-16,-1 2-23 0,1 0 4 0,-1 1 4 16,1-2 6-16,-3 2 4 0,1-3 2 15,1 3-10-15,0-2 21 0,-1 2-27 0,2 0-4 16,-1-1 25-16,2 2-13 0,-2-2 17 0,-3 2-10 15,2-1-11-15,-3 2 2 0,-1 0-1 16,-5 1 4-16,-3 0-8 0,1-1 21 0,-3 1-8 16,0 1-10-16,-4-2-6 0,2 2 12 0,23 0-3 15,-14 0-14-15,-9 0-1 0,-3 0 0 16,-1 0 12-16,0 0-6 0,0 0 19 16,-2 0-25-16,2 0 6 0,-2 0-5 0,1 0 28 15,0 0-20-15,-53-5 1 0,56 2 12 0,-2-1-3 16,0 1-4-16,-1 2-1 0,3-3-1 15,-3 1 12-15,4 1-4 0,-4 1-16 16,5 0 9-16,-1-2 1 0,0 3-5 0,0-1 0 16,1-1 13-16,1 0-11 0,22 2 16 0,-8 0-15 15,-8 0 6-15,-3 0-2 0,-1 0 3 0,-3 0 4 16,4 0 8-16,-3 0-19 0,-43 15 12 16,46-13-13-16,-1 1 24 0,0 0-20 0,0-2 2 15,0 2 0-15,-5-2 6 0,1 4-14 16,2-1 8-16,-2 0-2 0,-1 0-1 15,0 2-4-15,2-1 5 0,-1 0 0 0,2 0 10 16,1 1-12-16,0 1 13 0,1 0 11 0,0-1-14 16,1 0-13-16,-1 1 6 0,-1 0 4 15,0 0-11-15,-2 1 1 0,-1-1-5 16,3-2-1-16,-2 2 0 0,1 1 5 0,3-1-2 16,-2-2 5-16,2 2 3 0,-2 0 4 0,6-2-22 15,-4-2 10-15,-2 3-2 0,3-3 3 0,0 2 3 16,-1-2-6-16,1 1 4 0,1-1 5 15,1 1 7-15,-4-1-3 0,5 1-14 0,-1-4 20 16,3 3-5-16,1-2 5 0,-1 2-8 16,-1 0-16-16,4-3 21 0,-1 3 0 0,-2-1-4 15,3 1-15-15,17-3 18 0,-9 0 9 0,-4 0-18 16,-1 0 15-16,-3 0-8 0,-1 0-11 0,-1 0 25 16,1 0-17-16,0 0 3 0,0 0-9 15,1 0 6-15,-2 0 6 0,-35-15-2 16,32 14 11-16,1-1 3 0,0 0-18 0,2-1 4 15,-3 1 4-15,4 2-1 0,-4-2 2 0,1-2 0 16,4 1 1-16,-3-1-12 0,-1 2-1 0,3-1 4 16,-3 1 8-16,1-2-1 0,-1 0-5 15,2 1 0-15,1 1 1 0,-1-1-11 0,1 2 12 16,1-1 0-16,1-2 7 0,-2 3-2 0,19 1-22 16,-9 0 16-16,-3 0-6 0,-3 0 8 15,-2 0 6-15,0 0-7 0,-3 0-9 0,1 0 13 16,1 0-10-16,3 0 7 0,-3 0-10 0,0 0 0 15,0 0 15-15,1 0-7 0,-1 0 7 0,3 0-6 16,-2 0 4-16,-2 0-4 0,1 0-3 16,-34 7-10-16,36-6 8 0,0 0 1 0,1 1 2 15,-1 0-13-15,-2-2 19 0,1 3 3 16,0-1-9-16,17-2 14 0,-9 0-17 0,-5 0 4 16,-4 0-9-16,0 0 16 0,-5 0 3 0,2 0-16 15,-43 11 10-15,40-9 6 0,2 0-4 16,-2-2-5-16,-2 2 4 0,-2-1-10 15,3 1 3-15,-2-2 0 0,23 0-2 0,-11 0 0 16,-4 0 4-16,-5 0-4 0,1 0-4 0,-4 0 11 16,4 0-9-16,-1 0 4 0,1 0-4 0,0 0 6 15,3 0-3-15,-1 0 1 0,3 0-1 16,-2 0 11-16,4 0-25 0,-1 0 18 0,1 0-6 16,-37-13 4-16,37 12-3 0,2-1 7 0,-1 0 6 15,0 0-23-15,6 0 25 0,-8-1-18 16,5 1 17-16,-1-1-13 0,-1 2 10 0,3-4-18 15,-1 1 0-15,-2 0 18 0,4 4-2 0,-1-3-12 16,-1-1 10-16,0 2-7 0,0-1 0 16,1 0 5-16,-4 2-3 0,2-1-8 0,-1-1 7 15,3 2 2-15,13 1-1 0,-9 0 1 0,-4 0 2 16,-3 0-2-16,3 0 4 0,-3 0-13 0,-29-10 27 16,27 10-14-16,1-1-14 0,-4 0 9 15,2-1-1-15,16 2-4 0,-7 0 12 16,-6 0-3-16,0 0 0 0,-2 0 6 0,2 0-3 15,-39 13-6-15,31-12 7 0,-1 3-2 0,0-1-17 16,-1 2 19-16,0 0-4 0,0-1-12 16,-5 0 15-16,4 1-6 0,1 0-12 0,1-1 22 15,-4 0-14-15,3 1 13 0,1-1-16 16,0-2 3-16,1 3 6 0,5 0-5 0,-3-1 6 16,-1-2-2-16,4 0 9 0,0 1-21 0,3 3 6 15,0-4 1-15,0 2 17 0,3 1-9 0,-4-2-3 16,1 2-10-16,1 2 19 0,0 0-3 15,0-2-15-15,3 1 8 0,-1 4 0 0,2-2-5 16,1 2 0-16,2 0 0 0,-1-1 2 16,-1 1 7-16,-1 4 3 0,2-5-7 0,0 1 6 15,1 2-14-15,-3-3 9 0,0 2-4 0,-2-2 3 16,3 2 3-16,2 0-13 0,0 0 10 16,-3-1 4-16,0-2-5 0,-1 0-6 0,6 2-23 15,-1-4 7-15,-1 1-22 0,1 0 20 0,5-6-6 16,-1 0 4-16,0 2-2 0,6 0 10 15,-1-1 4-15,5-1-1 0,-1-1 2 0,0 1 8 16,2-1-18-16,-8 5 13 0,4-3-6 0,0-1 4 16,-3 3 7-16,2 0 1 0,-2-1-2 0,-2 1 16 15,1 2-33-15,0 0 13 0,1 2 18 16,-1-4-14-16,0 3-12 0,0-3 14 0,0 3 18 16,0 0-13-16,0 1-8 0,-1-3 13 15,-2 3 11-15,5 1-19 0,-5-2 6 0,5 2-24 16,-4-2 15-16,-3 3 12 0,3 1-12 0,-1 0 1 15,-2 1 0-15,3 3 2 0,-7-2 12 0,2 3-4 16,3-1 3-16,-2-4 1 0,-1 5-2 16,-2-3 6-16,5 3-11 0,-1-3 3 0,-2 3 7 15,5-3 5-15,-3 4-9 0,2 0 0 0,0 1 11 16,2 0-4-16,-2 1-12 0,1 0-2 16,2-1 6-16,-1 1 7 0,2 0-11 0,1 1 1 15,1 1-13-15,3 1 20 0,-2-3-9 16,3 3-9-16,-2-3 0 0,4 3 11 0,-2 1 0 15,0-1-5-15,3-2 8 0,-2 0-1 0,6 2-2 16,-3-1 5-16,1 1-3 0,-2-2-3 0,3 5-12 16,0 0 3-16,1 1-4 0,-2-1 14 15,3 2-16-15,-1 2 18 0,0-1-4 0,2-2-12 16,0 3-2-16,0 0 15 0,0-1 6 16,-3 0-6-16,3 0 0 0,0-14-3 0,0 5 1 15,0 5-4-15,0-1 14 0,13 26 2 0,-8-25-10 16,4-5-2-16,-1 4 4 0,-3-1-7 0,0-2-16 15,5 0 16-15,-1 0 9 0,0 2-3 16,5-3-4-16,-2 1 4 0,-1-1 1 0,4 3-3 16,-4-2-11-16,3 2 13 0,0 0 2 0,4-1-4 15,-3-1-12-15,0-4 17 0,3 5-14 16,-1-7 9-16,0-2-4 0,3-1 7 0,2 2-23 16,2 1 29-16,-2-2 0 0,5-1-22 0,1-1 14 15,-4 0 3-15,3 1-21 0,1-2 25 16,4 0-3-16,0 2 2 0,4 2-5 0,-2-2 9 15,2-1-9-15,4 3 7 0,1 0-6 0,0 0 7 16,4-1-15-16,0-1 22 0,-1-1-7 16,3-2-5-16,5 2-6 0,0-3 18 0,4-1-10 15,1-3-14-15,1-1 13 0,2 0 5 16,0-1-12-16,-31-1 2 0,18 0 5 0,61-13-14 16,-48 9 3-16,4-3-7 0,-2-1 9 0,0-1 7 15,0 0-16-15,0-1 22 0,0 0-10 0,0 2 1 16,1-3-16-16,-2 0 21 0,5 1-8 15,-4 0-10-15,1-2 19 0,-2 1-11 0,3 0 9 16,-1 2-12-16,2-2-4 0,0-3 2 16,1 4 8-16,1 1 5 0,-2-2-5 0,3 1-4 15,4 0-6-15,-2 1 13 0,2-1-5 0,1 3 4 16,1-2-7-16,-1 1 1 0,-2 1-6 0,2 0 5 16,-1 2-5-16,-1-1 7 0,1-1 0 15,-2-1-3-15,-1 2 4 0,-1-1-4 0,-2 3 2 16,1-3-2-16,-1 3-4 0,0-2 2 15,-3 2 4-15,5-1 2 0,0-4 12 0,1 2-9 16,-1 1 9-16,0-1-28 0,3-1 12 0,-2-1 5 16,-1 2-3-16,2-2-8 0,-3 3 18 0,0-1-16 15,1-2-6-15,3 3 13 0,-5 1 9 16,7 0-5-16,-3-1-2 0,2 2 0 0,-1 1 1 16,2-1-13-16,-2 2-1 0,-1 0 6 0,-2 1-2 15,-1-1-12-15,1 0 3 0,1 1-6 16,4 0 1-16,-3-2 8 0,-2 2-2 0,5-1-6 15,0 1 5-15,2-2-17 0,-1-1 32 0,-1 0-6 16,0 0-3-16,1-2-14 0,2 2 7 16,-1 0-2-16,-6 0 1 0,0 0 1 0,0 1 11 15,0 0-2-15,-1-2-6 0,-1 4 7 16,-3 0 21-16,0-4-6 0,1 3-13 0,0 2 5 16,-1-2 0-16,0 1 15 0,-2-2-10 0,0 3 10 15,-2-1-14-15,1-2-23 0,0 2 20 16,1-2 10-16,-2 1 12 0,3 0-20 15,-1 0 20-15,3 1-34 0,-2-5 28 0,0 5-6 16,-6-2-10-16,2-1 2 0,-2 0-6 16,0 1-12-16,-2 0 33 0,-1 2-14 0,-2-2-12 15,3-1 17-15,-3 1 2 0,2 2-28 16,0-2 19-16,-2-1-5 0,3 1-9 0,0-1 9 16,3 0 11-16,-6-1-17 0,3 3 20 15,0-1 11-15,-1 1-15 0,0-2 15 0,3 2-6 16,-1 0 3-16,-1 1-8 0,1 1-8 15,2-2 21-15,-3 1-16 0,-1 0 21 0,2-1-13 16,-29 2-4-16,12 0-17 0,10 0 21 16,1 0-4-16,2 0 0 0,3 0-9 0,1 0 8 15,-2 0-1-15,1 0-18 0,0 0 13 0,0 0 22 16,-2 0-16-16,2 0-25 0,-2 0 19 0,1 0 8 16,0 0-26-16,1 0 32 0,0 0-11 15,1 0 8-15,57-8-16 0,-56 5 14 0,-1 2-27 16,-1-2 22-16,1 3-15 0,0-4 20 15,-2-1-2-15,1 3-28 0,0 1 31 0,3-2-3 16,-2 0-1-16,3-1 8 0,-4 1-6 0,0 0-7 16,2-1-1-16,0 2-6 0,1-4 15 0,1 3 7 15,2-3-13-15,0 3-12 0,-1-3 12 16,1 2 13-16,-2-1-19 0,2 0 17 0,1 2-26 16,4-1 14-16,-2 0-4 0,-1 0 11 15,-1 1-15-15,-3-1 11 0,1 2 0 0,-2 1-10 16,-1-2 2-16,2 0 0 0,-1 2 16 0,-1 1-13 15,-1-1 1-15,3-1-1 0,1 1-25 0,-2-1 7 16,1 1 31-16,-2-2-11 0,2 2-9 16,0 0 17-16,1-4-3 0,-1 4-7 0,-29 1 2 15,14 0 3-15,8 0 7 0,2 0-19 16,1 0 20-16,0 0 0 0,0 0-14 0,1 0-10 16,55-11-8-16,-55 11 16 0,-2-2 14 0,0 1-8 15,-3-1-2-15,2 1-13 0,-2-2-8 16,-2 2 15-16,3 0 13 0,1-1-6 15,-2 1-1-15,0-3 4 0,0 2 1 0,-2 2-1 16,0-1-3-16,1-2-9 0,-1 2 3 0,-2-1 6 16,3 1-5-16,0 0-7 0,-1 1 8 15,0-4 15-15,-3 2-24 0,-1 2 22 0,6 0-7 16,-5 0-14-16,-22 0 16 0,11 0-3 16,5 0-18-16,3 0 18 0,-1 0-4 0,3 0 6 15,-3 0-22-15,45 14 20 0,-44-13 2 0,2 1-1 16,0-1-19-16,-3 3 30 0,2 0-21 0,1 0 12 15,-1 1 8-15,1-1 3 0,-1-3-16 16,3 2-26-16,-3 0 31 0,1 1-9 0,-2-2-4 16,2 0 4-16,-1-1 6 0,-1 4 11 15,-1-4-18-15,4 2 14 0,-1-2-13 0,0-1 4 16,1 1 7-16,1 1-12 0,1 0-27 0,-24-2 19 16,12 0 8-16,7 0 0 0,3 0-3 15,3 0 5-15,-2 0 11 0,3 0-14 0,-3 0-24 16,4 0 32-16,-4 0-1 0,1 0 16 15,2 0-41-15,-2 0 28 0,3 0 1 0,-1 0-11 16,0 0 12-16,0 0-18 0,0 0-2 0,-1 0-5 16,2 0 10-16,-5 0 12 0,50-7 9 0,-50 2-28 15,5 0 14-15,-5 0-2 0,0 3 7 16,-5-2-17-16,3-3 24 0,4 2-7 0,-1-1 2 16,-1-3 7-16,-2 2 10 0,0-1-22 15,-2-2 5-15,3 1-17 0,-1-2 27 0,-3 1-14 16,1-2 15-16,-1 1-7 0,-3-1 1 15,2 1-15-15,-5-2 15 0,0 0 0 0,-1 2-16 16,0-5 14-16,-5 4 9 0,6-2-23 16,-5 1 10-16,0 2-4 0,2 3-12 0,-4-5 26 15,1 3-4-15,1-1-3 0,0 2 10 0,1-1-3 16,-4 0-4-16,18-5-5 0,-2-1 11 0,-2 7 3 16,-3 2-10-16,-2-3-11 0,-4 0-1 0,-1-2 17 15,-3 2-1-15,1 4-9 0,-3-3 8 16,-1 0-3-16,-2 5-13 0,-1-2 6 0,0-3 13 15,1 0-19-15,-4 6 29 0,8-3-3 16,-7-3 1-16,-3 3-2 0,7 1-15 0,-7 1 7 16,5 1-8-16,0-5 6 0,3 8 3 0,-2-3 3 15,-5 2-13-15,5 1 4 0,-10 0-8 0,3 0-8 16,6 0 9-16,0 0 5 0,-3 0-21 16,3 0 32-16,-2 0-17 0,-4 0 0 0,-1 0 6 15,-2 0-22-15,-2 0 19 0,-1 0-10 16,7-7 9-16,-7 6-3 0,-2 1-9 0,-2-4 18 15,3 2-8-15,0-2 11 0,1 3-9 16,-1-5 2-16,3 4 7 0,3 2-14 0,-2-1-2 16,4-3 0-16,2 2 1 0,-1 1 6 0,-2-2-9 15,-7 3 7-15,3 0 11 0,3 0 3 0,-2 0-12 16,2 0-9-16,11-13-35 0,-20 7-10 16,-1-1-18-16,0-1 4 0,-6-3-294 0,-1 1-58 15,-5-2 91-15,-1-3-3 0,2-1 40 16,-3 1 12-16,1-3-44 0</inkml:trace>
  <inkml:trace contextRef="#ctx0" brushRef="#br0" timeOffset="-181449.93">16390 9739 592 0,'0'0'187'16,"0"0"-15"-16,0 0 17 0,0 0-2 16,0 0-24-16,0 0-3 0,0 0-2 0,0 0-11 15,14 0-19-15,-14 0 0 0,0 0-4 0,0 0-4 16,0 0-11-16,0 0-8 0,0 0 23 16,0 0-4-16,0 0-16 0,0 0 10 15,0 0 20-15,0 0-23 0,0 0-1 0,0 0-27 16,0 0 9-16,0 0-9 0,-7 8 4 0,-4-2-1 15,-2-1-4-15,-4 1-21 0,5 1 26 0,-5-1-18 16,3-2-2-16,1 0-17 0,-1 0 8 16,0-1-14-16,-1 3 5 0,2-5-11 0,-5 3-20 15,4-1 23-15,5-1-5 0,0-2-19 16,4 1-6-16,-3 0 8 0,3 0 6 0,0 1-1 16,1-2-5-16,-1 2-29 0,2-2 32 15,3 0-14-15,0 0-12 0,-8 0 28 0,8 0-18 0,0 0 7 16,-7 0-8-16,7 0 9 0,0 0-2 15,-6 0-9-15,6 0-14 0,0 0-3 16,0 0 23-16,-8 0 8 0,8 0-15 0,0 0-21 16,-13 12 27-16,13-11-10 0,0 3 22 0,-1-1-2 15,1 1-18-15,0 1-9 0,-1-1 9 0,1 1-6 16,0 1 13-16,2-2-8 0,-2-4 1 16,0 0-15-16,0 10 0 0,0-1 27 0,0 0-11 15,0 3-6-15,11 22 14 0,-11-17 1 16,0-11-1-16,0 4-3 0,0 4 4 0,0 4 3 15,0 1-1-15,-16 19 13 0,11-19-13 0,-1-1 2 16,2 5 3-16,-5-4-17 0,1 2-4 0,-2-4 11 16,2 5 10-16,0-3-9 0,-2-1 8 15,1-1 3-15,-1 1-6 0,4-1-5 0,1 1 2 16,4-6-1-16,-2 0-3 0,0-2-6 16,2-2-14-16,0-3 21 0,1 3-18 0,0-8 29 15,0 0-21-15,0 9 31 0,0-9-21 0,0 8 10 16,20 12-2-16,-12-15-1 0,5 2 7 15,-2-3-12-15,-1-1-6 0,1-2 20 16,-2-1-10-16,-9 0-2 0,9 0 3 0,-2 0-15 16,6 0 12-16,15-11-13 0,-13 6 6 0,-3 2-7 15,-2 0 11-15,0 3-4 0,-2-4-8 0,-3 3 9 16,2-3-7-16,0-1-3 0,4-5-34 0,-4 3 4 16,7 0-78-16,-6-2-22 0,0 2-21 15,1-3-32-15,0 1-33 0,-3 0-25 16,0-5 23-16,2 6-273 0,-3 5 22 0,0-4 82 15,-4 3 0-15,1 0 23 0,0 1 0 0,0 0 56 16,-2 1 22-16,0-1-22 0</inkml:trace>
  <inkml:trace contextRef="#ctx0" brushRef="#br0" timeOffset="-181110.95">16093 10183 754 0,'-7'-3'253'0,"0"0"-8"0,2 2-18 16,1-1-26-16,1 1-5 0,0-1 17 15,-1 1-25-15,3 0-53 0,-1 1-5 0,1-2 2 16,1 1-11-16,1 0-14 0,1-4 17 0,3 4-10 15,-2 1-4-15,0-1-4 0,2-1-23 0,-1 1-7 16,3-1-6-16,-4 1-12 0,4 0 2 16,9-3-10-16,0-2 1 0,-1 3-15 0,1-1 17 15,-4 1-20-15,-2 1-57 0,0-3-49 0,-1 2-70 16,-1 3 14-16,-3-2-231 0,2 1 28 16,-4-1 27-16,3 0-86 0,-3 1 29 0,1 1 25 15,1-1-12-15,-2-1 24 0,2 2 45 16</inkml:trace>
  <inkml:trace contextRef="#ctx0" brushRef="#br0" timeOffset="-180598.99">16685 10032 520 0,'1'-2'333'0,"1"-1"-39"0,-2-1-33 0,0 1-24 16,2 2-2-16,-3-2-6 0,2-1-26 15,-2 2-33-15,2 1-9 0,-1-2 7 0,0 0-44 16,0 2-15-16,0 1-2 0,-1 0-2 0,0 1-9 16,-2 2 40-16,2 1-29 0,-4-1-15 15,2 3 25-15,-5 6-4 0,1 2-4 0,-1 0-15 16,3 1 10-16,-5 3-11 0,2-1-5 0,2 4-6 16,-6-2 1-16,5 5-10 0,1-3 0 15,0 1-5-15,-1-1 10 0,4 0-10 0,0 1-10 16,-1-3 0-16,3 4-3 0,1-11-8 0,0 4-5 15,0-16 3-15,0 13-11 0,0 1-4 0,11 17 5 16,-5-22-12-16,-3 1 5 0,3-4 2 16,-1 0-9-16,1-2-9 0,0-2-9 0,2-2-10 15,-1 0-35-15,2 0-30 0,-9 0 5 0,14 0-77 16,2 0-38-16,15-12-32 0,-16 6-41 16,-2-4 0-16,0 1 21 0,-6 2-264 0,5-3 37 15,-7 7 35-15,3-4 56 0,-4-1 4 0,1 4 14 16,2-7 50-16,-1 5 31 0,-1-1-20 15</inkml:trace>
  <inkml:trace contextRef="#ctx0" brushRef="#br0" timeOffset="-180354">16828 10219 750 0,'-4'-2'370'0,"-2"1"-44"15,2-1 4-15,-2 2-41 0,1-1-17 0,-4 0-3 0,-7-2-36 16,9 3-3-16,-18-4-35 0,10 4-5 16,2-1-14-16,1-1-13 0,1 2-17 0,1 0-8 15,-1 0-30-15,-2 0-19 0,-5 0-55 16,1 0-6-16,-2 0-117 0,4 0-57 0,-2 0-80 16,-16 11 19-16,21-10 18 0,2 1 19 0,5-2-281 15,1 0 38-15,4 0 21 0,0 0 24 16,0 0 25-16,-2 0 6 0,5-2 35 0,3 1-30 15</inkml:trace>
  <inkml:trace contextRef="#ctx0" brushRef="#br0" timeOffset="-179887.03">17588 10141 516 0,'2'0'355'16,"0"-1"-33"-16,-1 1-2 0,1-2-51 15,1 2-44-15,-3-1 3 0,0 1-24 0,0-2-22 16,0 1 41-16,-1-1-6 0,-3 1-6 0,3 1 7 16,-2-1-33-16,-4 1-9 0,0 0-22 15,-1 0 0-15,-11-3-12 0,0 1-27 0,10 2 2 16,-8 0-19-16,-1 0-7 0,-1 0-10 0,-1 0-9 15,3 0-19-15,2 0-9 0,1 0-22 0,2 0-37 16,1 0-25-16,2 0 5 0,2 0-82 16,1 0-44-16,6 0-26 0,-10 0-21 0,10 0-39 15,-7 0 24-15,7 0-204 0,0 0-24 16,0 0 58-16,0 0 3 0,0 0 26 0,-10 13 25 16,13-13 30-16,-2 3 2 0,3-3 25 0</inkml:trace>
  <inkml:trace contextRef="#ctx0" brushRef="#br0" timeOffset="-179609.05">17515 10280 458 0,'0'3'387'16,"2"0"-18"-16,0-2-61 0,-1 0 2 15,-1 0-36-15,0 1-27 0,0 0-31 0,0-2 38 16,-3 1-31-16,1-1-7 0,0 1-22 0,0-1-5 15,-3 0-16-15,0-1-2 0,-2 1-43 0,1 0 5 16,-3 0-22-16,-1 0 3 0,-3 0-35 16,-6 0-3-16,1 0 5 0,-1 0-51 0,-2 0-49 15,-33 11-109-15,37-8-26 0,4-2-64 16,1-1 19-16,2 2-237 0,2 0-33 16,1-2 42-16,-1 3 0 0,2-3 62 0,2 1-13 15,-1 0 89-15,0 1 30 0,1 0 16 0,-1-1 7 16</inkml:trace>
  <inkml:trace contextRef="#ctx0" brushRef="#br0" timeOffset="-178057.14">18056 9963 716 0,'0'0'241'0,"0"0"-18"0,0 0-30 0,4-25 15 16,-3 19-20-16,0 2-13 0,1 0 15 0,-2 0-41 16,3 1 23-16,-3-1-38 0,0 0-7 15,0 4 5-15,0 0-20 0,0 0-13 0,0 0-14 16,0-8 20-16,0 8-18 0,0 0-7 0,5-10-9 15,-4 10 47-15,2 2-16 0,-3 3-10 16,3-1-10-16,-2 2 15 0,1-1-18 0,2 12 4 16,0-1 24-16,1 4-12 0,-4-1-7 0,1 4-2 15,-2-3 14-15,0-9-16 0,0 8 1 16,0 1-2-16,-13 29-13 0,8-21 5 0,-2 0-2 16,1-2-7-16,1 2-24 0,-1-2 6 15,-2-1-3-15,4-5-2 0,-4 2-6 0,1-4 1 16,3 0-20-16,-2-3 5 0,2-1 0 15,1-8 2-15,0 2-18 0,1 0 6 0,1-4 3 16,-1 1 3-16,1-3-14 0,0 3 7 0,-2-3 4 16,2 0-3-16,0 1 1 0,1-2-1 0,0-1-6 15,0 0 11-15,0 0-11 0,0-7-13 0,0 1 2 16,2 1 10-16,6-9 2 0,-2-2-6 16,2 0 3-16,0 1 1 0,3-3-12 0,-1-2 6 15,2 2-1-15,-1 1 7 0,1-2-2 16,-2 1 0-16,3 0-12 0,1 0-1 0,1 3 11 15,-2-3 4-15,2 2-2 0,0-2-5 0,1 3 8 16,-3 0-11-16,4-2 1 0,-2 0 9 16,0 1-7-16,2 2 6 0,1-3-10 15,-3 0 13-15,3 4 2 0,-5-1-7 0,3 1-17 16,-4 2 8-16,2-2 10 0,-2 2-13 0,-5 4 20 16,2 3-17-16,-5-1 10 0,1 2-4 15,-2-1-4-15,-1 1-3 0,1 0 11 0,-2 2-2 16,0 1-1-16,1-2-2 0,-2 2-7 0,0 0 11 15,0 3 4-15,-3-1-16 0,3-1 20 16,-1 3-11-16,-3-1-4 0,3-2 7 0,-1 2-1 16,1 0 10-16,-3 0-4 0,3-1-11 0,-3 1 13 15,3 0 9-15,-2 0 0 0,-2 1 1 0,3-1 3 16,-1 1 5-16,-2 0-6 0,2 0-7 16,-7 6 26-16,3-3-19 0,0 0 1 0,-4 4 4 15,-2-1-5-15,0-1-1 0,3 1 10 16,-2-2 1-16,2 2-18 0,1-1 8 0,0-4-5 15,4 1-1-15,-3-1-4 0,3-2 10 16,-6 7-6-16,-1-1 11 0,5-2-16 0,0 2 4 16,0-2 9-16,-2 4-4 0,2-3-2 0,1-1 5 15,0 0-4-15,2-1-8 0,1-2 18 16,-2 3-27-16,4-5 25 0,-2 3-21 0,0-3 9 16,1 3-3-16,2-1-7 0,-1 2 1 0,1-3 7 15,0-3 18-15,0 0-14 0,0 0 11 0,0 8-1 16,0-8 1-16,12 16 23 0,-8-12-17 15,0 1-22-15,8 4-1 0,-3-3 43 0,1 2-6 16,0-1-38-16,-2-3-2 0,2 4 1 0,3 1 9 16,-3-3-1-16,-1-4-2 0,5 7-2 15,0-4 0-15,1 2-1 0,1 0 4 0,-2-1-3 16,0-1 16-16,-5 1-8 0,7-2-4 16,-5 3 0-16,0-3 4 0,2 3 3 0,-4-4 7 15,4 7 3-15,-6-7-21 0,1 1-3 0,0-4 6 16,-2 4 1-16,-1-2-1 0,-1-1-2 0,0 3 6 15,-3-4 14-15,2 1-15 0,-2 0-18 0,2 1 23 16,-3-2-7-16,0 0 12 0,0 0-17 16,0 0 7-16,0 0 11 0,0 0-11 0,0 0-10 15,0 0 13-15,7 0 9 0,-7 0-16 16,0 0 12-16,0 0-12 0,0 0-12 0,0 0 9 16,7 0-35-16,-7 0 4 0,0 0-104 0,6 8-73 15,-5-8 22-15,-1 0-235 0,-1-1 36 0,1 1-312 16,0-2 53-16,-1 2 52 0,-2 0 51 15,-2 0 42-15,0-1 72 0,-13 5-7 16,-1-3 49-16,11-1 3 0,-25 14 21 0,10-4 25 16,1 1 79-16,-6 0 12 0</inkml:trace>
  <inkml:trace contextRef="#ctx0" brushRef="#br0" timeOffset="-172727.46">19693 10259 676 0,'0'-15'262'0,"0"15"-41"0,14 0-20 0,-14 0-18 16,0 0-3-16,0 0 10 0,0 0-16 15,0 0-28-15,0 0-5 0,0 0 4 0,0 0 1 16,0 0 39-16,0 0-37 0,0 0-22 16,0 0-23-16,0 0 21 0,0 0-31 0,0 0 3 15,0 0-13-15,0 0-3 0,0 0-16 0,-2-25-7 16,-17 26 20-16,8-1-7 0,-8 0-7 0,-22 11-3 16,18-7 2-16,2 2-6 0,-3-3 5 15,2 2-8-15,-3-1-11 0,6-1-20 0,-3 1 28 16,3-4-13-16,-1 5 0 0,-2-1-3 15,9-3-5-15,0-1-9 0,3 1-1 0,0 1 6 16,1 0 4-16,1-1-29 0,4-1 30 0,-3 0-7 16,3 0-13-16,4 0-8 0,0 0-10 15,-8 0-14-15,8 0 3 0,-9 0-74 0,3 0-45 16,6 0-23-16,-10 0-30 0,3 0-51 16,7 0 22-16,-9 0-208 0,9 0 5 0,-5 0 29 15,5 0 24-15,-11 11 17 0,8-11 40 0,3 0 9 16,0 0-6-16,0-3 48 0</inkml:trace>
  <inkml:trace contextRef="#ctx0" brushRef="#br0" timeOffset="-172332.49">19432 10140 810 0,'0'-5'267'16,"-1"2"-35"-16,2 2-19 0,-1-1-34 0,0-2-4 16,0 3-10-16,0-2-31 0,0 3-10 15,0-1-23-15,0 0-6 0,2 2 15 0,-1-1 1 16,-2 1-2-16,1 2-4 0,1 2-5 16,0-3-1-16,1 2-21 0,-1 2 8 0,0 1-19 15,2 0 39-15,-1 15-28 0,2-3-8 0,4 2-8 16,-6-3-6-16,-2 5 21 0,2-3 10 0,-2 1 6 15,1-2-8-15,-1-7-3 0,0 2-14 16,0 2-2-16,0 0 0 0,0-2-27 16,0-3 14-16,0-2-5 0,0 2-16 0,0-5-10 15,0 2 31-15,0-8-17 0,0 9-4 0,0-1-15 16,0-8 9-16,0 10 2 0,0-3-20 0,0-7-10 16,0 7-1-16,0-7-97 0,0 9-18 0,0-9-36 15,0 7-27-15,0-7-39 0,0 9 18 16,0-9-240-16,0 8 17 0,0-8 37 0,0 8-22 15,11 2 24-15,-7-9 65 0,0-1 40 16,-1-2 11-16,3 1-28 0</inkml:trace>
  <inkml:trace contextRef="#ctx0" brushRef="#br0" timeOffset="-171398.52">19986 9927 634 0,'1'-10'251'0,"-1"2"-34"16,0 1-13-16,2 3-17 0,-2-2-21 15,0 4-16-15,0-4 10 0,0 4-29 0,1 0-7 16,-1-1-1-16,0 0-13 0,0 2-16 0,0 1-20 16,0 0 10-16,0 0-35 0,0-5 16 0,0 7 3 15,0-1 10-15,0 2 22 0,0 3-41 16,0-2 20-16,0 3 15 0,0 1-15 0,-1 12-5 16,1-11-15-16,0 7 16 0,0 2-4 15,0 3-10-15,-9 23-6 0,5-23-6 0,2 3 14 16,2-4-4-16,-1 0 25 0,-1-1-22 0,1 1-7 15,1-12-4-15,0 6 12 0,0 0 0 16,10 16-7-16,-7-17-3 0,3 2-2 16,0-7-15-16,1 1-10 0,-1-2 27 0,1-3-22 15,-1 0 8-15,1-1-26 0,0-2-10 0,0 2 26 16,0-1 7-16,-1-1-33 0,2-1 30 0,1 0-17 16,-9 0 5-16,11 0-6 0,2 0-9 15,14-12 1-15,-14 6-5 0,-2-1 6 0,1-2-18 16,-3 5 24-16,1-5 0 0,3-1-3 0,-3-3-11 15,1 1 13-15,-1 1-30 0,2-5 24 16,-2 3-16-16,3-3 22 0,-3-1 1 0,-2 1-6 16,3 0-15-16,-3-3 9 0,-1-1 0 0,-1 3-1 15,2 0 5-15,-5 2-19 0,3-3 15 0,-3 4 2 16,0 1 0-16,0 2 1 0,-3 0-7 16,0 11 8-16,0-8-12 0,0-1-9 0,0 0-3 15,0 2 15-15,0-1 2 0,0 8-1 0,0-11 6 16,0 4 12-16,-12-8-7 0,11 8-23 15,1 0 28-15,-7-5-11 0,6 4 4 0,-1-1-3 16,0 3-2-16,0 3-3 0,1-1-17 16,-1-1 22-16,1 3-14 0,1 0 13 0,-1-1-1 15,1 0 7-15,0 2-28 0,-3 1 4 0,3 0 20 16,-3 0-9-16,2 1 6 0,-1 1-4 16,0 2-11-16,0-1-3 0,-1 3 30 0,1-2 2 15,-5 11-5-15,0 0 4 0,1 0-8 0,5 2 2 16,-4 0-14-16,-1 2-15 0,-1 2 24 15,4-2 16-15,-1 4 6 0,0-2 7 0,0-2-2 16,3 0 1-16,-2 2-18 0,0-3 19 0,2-1-10 16,0-2-8-16,1-15 20 0,0 11 0 15,0 3-6-15,0 0 17 0,12 17-6 0,-7-18-1 16,-1-4 7-16,-1 0-11 0,4-4-10 0,4 4 12 16,-2-1-3-16,-1-3-10 0,2-1-2 15,-1-4-6-15,-1 0-4 0,2 0 2 0,-2 0-13 16,-8 0 6-16,12 0 2 0,4 0-41 0,7-12-54 15,-8 6 9-15,-6 2-158 0,-1 1-94 0,-3 0 29 16,-1 2-230-16,-4-1 41 0,0-2 37 16,2 3 52-16,-3 0 24 0,0-2 23 0,1 0 27 15,-4 0 18-15,-4 3 14 0,-10-2 37 16,-1-3 2-16</inkml:trace>
  <inkml:trace contextRef="#ctx0" brushRef="#br0" timeOffset="-169520.66">21813 10173 477 0,'0'0'203'0,"0"0"-7"0,14 0-11 15,-14 0-14-15,0 0 0 0,0 0-12 0,0 0-7 16,0-14 13-16,0 14-18 0,0 0-7 16,0 0-7-16,0 0-10 0,0 0 14 0,0 0-18 15,0 0-8-15,0 0 13 0,0 0 8 0,0 0-31 16,0 0 5-16,-10-4-7 0,-8 7 8 15,0-1-35-15,0 3-2 0,-4-3-3 0,2 1-9 16,-3 1-10-16,-1-1 6 0,2 0-21 0,-1 1-10 16,2-1 14-16,1-2 7 0,1 2-8 15,-3 1-14-15,0-3-5 0,2 4-18 0,1-4 27 16,-2 2-21-16,5-3 17 0,-1 2 1 0,-1 4-8 16,0-5-1-16,4 1 5 0,4-2-17 15,-3 1 0-15,3-1 3 0,1 0-5 0,1 2 9 16,1-2 7-16,2 0-31 0,-1 0 19 15,0 0 24-15,1 0-19 0,2 0-16 0,2 0 0 16,-5 0-17-16,6 0-3 0,0 0-41 16,0 0-25-16,0 0-31 0,0 0-35 0,-7 0-29 15,7 0 17-15,0 0-187 0,0 0-48 16,0 0 49-16,-6 0 4 0,-2-13-8 0,9 12 18 16,-2 1 51-16,2-1 0 0</inkml:trace>
  <inkml:trace contextRef="#ctx0" brushRef="#br0" timeOffset="-169013.69">21509 10034 621 0,'1'-4'252'0,"0"1"-41"16,2-1-4-16,-2 1-10 0,-1 0-20 15,0-1 0-15,1 1-9 0,-1 1-34 0,0-1-5 16,3 0 10-16,-3 3-33 0,0-3-12 0,0 2 1 16,0-1-16-16,1 1-11 0,-1 0-11 15,0-1-7-15,1 2 4 0,-1 0-10 0,3 2-2 16,-3-1 6-16,1 3 5 0,-1-1 15 16,3 1 4-16,-3 2-19 0,3 1 17 0,-2 0-26 15,1 8 18-15,2 2 5 0,-1 1 14 16,3 1-23-16,-5 0-2 0,2 1-6 0,-2-1-5 15,-1-3-4-15,1 4-5 0,1 3-9 0,-2-13-6 16,0 5-3-16,0 0 45 0,0 0-24 16,0-1-4-16,0-1-4 0,0-2 20 0,0 0-20 15,0-1-4-15,0-2-4 0,0-1 16 16,0-1-7-16,0 0 20 0,0-6-31 0,0 10 12 16,0-3-11-16,0-7-2 0,0 7 9 0,0-7 2 15,0 9-1-15,0-9-29 0,0 5 11 0,0-5 10 16,0 0-11-16,0 8 3 0,0-8-20 15,0 0 11-15,0 9 3 0,0-9-1 0,0 0-96 16,0 7-47-16,10 0-54 0,-9-5 18 0,2 0-238 16,-2-2-83-16,1-2 62 0,1 1 8 15,-2-1 59-15,2 0 30 0,-2-1 16 0,1-1 29 16,-1 0 53-16,1 0-17 0</inkml:trace>
  <inkml:trace contextRef="#ctx0" brushRef="#br0" timeOffset="-164656.95">22648 9751 649 0,'0'0'230'0,"15"0"-49"0,-15 0-9 16,0-16 4-16,0 16-9 0,0 0-4 0,0 0 10 16,0 0-26-16,0 0-1 0,12 0-2 0,-12 0 19 15,0 0-16-15,0 0 17 0,0 0-49 16,0 0 27-16,0 0-14 0,0 0 19 0,0 0-24 16,0 0-15-16,-13-10 11 0,-7 20-38 0,-3-1 9 15,-1 0-21-15,0-2-6 0,1 2-6 16,-1-4 6-16,2 2-8 0,-1 1-15 0,5-2 20 15,-4-2-17-15,3 1 8 0,2 0-28 16,1 1 12-16,2-4-1 0,4 0-3 0,1 0-18 16,1-1 19-16,1-1-1 0,1 2-13 15,3 0 20-15,-1-2-4 0,1 1-10 0,1-1-10 16,-1 0 21-16,-1 1-36 0,2-1 8 0,0 1-2 16,1 1 3-16,-1-2 9 0,2 3-10 15,-2-2-7-15,1 2 8 0,1 3 8 0,0-6-9 16,0 0-6-16,0 6-24 0,0-6 44 15,0 10-16-15,0-2 4 0,0 2 3 0,0 4 6 16,0 6-9-16,0 0 7 0,-8 22 8 0,4-18-3 16,2-1-12-16,-3 1 11 0,-1-2-5 0,2 2-16 15,-2 3 5-15,3-4-2 0,-3 5 2 16,3-4 10-16,-1-3 18 0,0 3-14 0,0-2 13 16,2-2-15-16,0-1 18 0,1 0 7 0,1-3-8 15,0-8-3-15,0 0-6 0,0 1 6 16,0 0 4-16,0 0 11 0,0-2-16 0,14 18 10 15,-9-15-17-15,3 3 10 0,-2-4 7 16,2-4 4-16,0 3-2 0,-3-6-14 0,2 3 6 16,1-4 5-16,11 1-8 0,-5-2 3 0,7 6-14 15,-15-6 4-15,8 0-1 0,2 0 3 0,3 0-4 16,19-15-1-16,-19 11-8 0,-1-3 5 16,-1 2-2-16,-2-2-8 0,-5 2-4 0,1 2-8 15,-5 1-11-15,-6 2-22 0,0 0-13 16,9 0-36-16,-9 0-27 0,6 0 12 0,5-12-96 15,-8 11-31-15,1-2-28 0,-2-1-25 16,0 0 28-16,2-1-186 0,0 0 33 0,-2-1 34 16,1 3-39-16,-2-5 30 0,2 1 26 15,3-5 25-15,-2 0-40 0,-1-1 18 0,4-1 25 16,-6 2 39-16</inkml:trace>
  <inkml:trace contextRef="#ctx0" brushRef="#br0" timeOffset="-164356.97">22335 10180 455 0,'-5'-2'297'0,"1"2"-23"15,0 0-46-15,0 0-20 0,0 0-8 0,0 0-9 16,3 0-3-16,-1-1-23 0,0 1-15 0,4-1 5 15,0-1-37-15,1-1 12 0,3 1 13 0,8-5 11 16,1 1-32-16,5-2 2 0,0 1-15 16,-1 0-11-16,0 2 1 0,2-3-2 15,-2 5 5-15,0-2-16 0,-4 2-26 0,0 2-6 16,-5-2-74-16,-1 3-39 0,-3 0-67 16,-1 0-89-16,-5 0 19 0,0 0-269 0,8 0 36 15,-8 0 27-15,9 0 28 0,-1 0 25 0,-1 0 41 16,5 0 18-16,20 13-10 0</inkml:trace>
  <inkml:trace contextRef="#ctx0" brushRef="#br0" timeOffset="-163737.02">23007 10213 371 0,'3'-1'336'0,"-1"0"-41"16,-2-3-41-16,2 3 6 0,0 1-33 0,-1-1-12 16,-1 1 2-16,2-1-35 0,-1-1 1 0,-1 1-13 15,0-1-19-15,2 1 35 0,-2-1-22 16,-2 2-17-16,1-2-17 0,-1 2 0 0,0-3-6 15,-1 1-15-15,-2 1 4 0,-1 0-15 16,1 1-1-16,1-2 3 0,-2 2-9 0,0-1-9 16,1 1-15-16,-1 0 17 0,6 0-20 0,-7 0-18 15,7 0 1-15,-11 0 11 0,3 0-13 0,-15 14-13 16,10-6-10-16,1 0 9 0,1 3 3 16,2 1-12-16,2 0 18 0,-1 2-6 0,4-1-5 15,2-2-10-15,-1-3 0 0,3 3 10 16,0 0-2-16,0 1 0 0,18 14 1 0,-8-12-9 15,-1-1 3-15,3 2 0 0,1-7-6 0,-1-4-4 16,2 3 1-16,2-2-5 0,-4-3 3 0,0-1-5 16,1-1 9-16,-6 0 3 0,4 0 0 15,1 0-18-15,6-11 3 0,-10 6 6 0,5-5-11 16,-7 3 4-16,-1 2-2 0,-1-4 8 16,-1 2-5-16,-2-1 5 0,0 1 2 0,-1 7-10 15,0-8 4-15,0-4-1 0,0 0-5 0,-12-13 16 16,8 7 4-16,1 0-3 0,0 5-22 15,0-3 20-15,0 5-1 0,-2 0-12 0,4 1 8 16,-7-4-2-16,6 4-4 0,0 2 0 0,1-1-4 16,-2 5-21-16,1-1-18 0,-3 2-41 0,3 0 10 15,-1 0-89-15,1 2-5 0,0 0-39 16,-1 1-22-16,-1 0-41 0,4 0 24 0,0 0-133 16,0 0-99-16,0 0 41 0,0 0 31 15,0 0 28-15,0 0 23 0,-9 9 29 0,11-7 21 16,0-1 13-16,3-1 20 0</inkml:trace>
  <inkml:trace contextRef="#ctx0" brushRef="#br0" timeOffset="-163372.03">23311 10076 342 0,'2'-6'392'0,"-2"2"-58"0,0-1-4 0,1 2-34 15,-1-5-19-15,0 5-35 0,0 0-29 16,0-2-23-16,0 3-23 0,0-3 1 0,0 3-14 16,0 0-25-16,0 1-13 0,0 0 25 0,0 1-24 15,-1 1-21-15,-1 0 9 0,2 1-21 0,0 4-16 16,-1-1 14-16,1 2 1 0,-1 1-13 16,1 12-7-16,0-9 4 0,0 5 21 0,0 4-14 15,0 4-2-15,-8 25 1 0,7-23 0 16,-3 0-3-16,3-3 7 0,-2 1-7 0,2-3-12 15,-2-2-16-15,3-3-13 0,0-7 14 0,0 2-4 16,0 0-5-16,0 2-25 0,0-3-3 0,0-2-47 16,0 0 3-16,0-2-106 0,17 7-51 15,-13-9-30-15,-2 0 21 0,5-1-179 0,5 7-103 16,-4-5 32-16,-1-5 28 0,0 2 50 16,-1 0 27-16,-2 0 23 0,-1 0 24 0,0-2 19 15,0 0 20-15,-3 0-22 0</inkml:trace>
  <inkml:trace contextRef="#ctx0" brushRef="#br0" timeOffset="-163132.05">23473 10306 509 0,'0'-4'349'15,"0"1"-53"-15,0 1-2 0,-3-1-57 0,0-2 2 16,3 4-32-16,-3-1 4 0,-3 0-25 0,2-1-16 15,-2 2-31-15,0-2 16 0,-8-3-20 16,0 6-18-16,1 0-4 0,13 0-23 0,-14 0-28 16,-2 0 7-16,-19 12-24 0,17-9-34 15,1 0-43-15,3 1-40 0,1-2-55 0,5 1-52 16,1-3 18-16,-1 1-278 0,4 5 58 0,2-5 8 16,-1 2 23-16,2-3 25 0,1 0 3 15,1 2 35-15</inkml:trace>
  <inkml:trace contextRef="#ctx0" brushRef="#br0" timeOffset="-162475.09">23565 10102 1058 0,'0'-6'309'16,"-3"4"-44"-16,2-1-28 0,-1-1-15 0,2 1-38 16,0 2-9-16,3-1-35 0,-3 4-5 15,1-1-11-15,1 0-8 0,-2 2-2 0,-2 4-8 16,4-1 16-16,-1-1-15 0,-1 3 18 16,2 12-19-16,-2-9 10 0,4 21 10 0,0-10-28 15,0-1 6-15,-2 1 3 0,0-1-9 0,0 2-1 16,0-3 1-16,0 3-5 0,-1-2 1 15,5-2-5-15,-6-4-12 0,2 3-27 0,-1-1 11 16,1-2 3-16,-1-4-4 0,-1 3 2 16,1-1-7-16,-1-13-10 0,0 8-14 0,0-1 5 15,0 0-9-15,0-7 2 0,0 8-6 0,0 0 4 16,0-8-2-16,0 7-13 0,0-7 2 16,0 9 9-16,0-9-6 0,0 0 2 15,8 10 11-15,-4-13-4 0,0-2-5 0,6-4-7 16,0-2 0-16,0-5-12 0,1 4 8 0,0-5 8 15,-2 0-13-15,1 3-2 0,2-5-7 0,-2 4 18 16,0-1-7-16,2 3-12 0,-3 2-4 0,-2-3 10 16,0 4 11-16,0 3-11 0,-3 3 11 15,-1-1-8-15,1 2-17 0,-2 0 6 16,2 0 9-16,-1 2 3 0,-1-1 2 0,3 2-5 16,-5 0-3-16,0 0 0 0,6 0-7 0,11 18 6 15,-9-9 4-15,-4-1 8 0,5 3-12 16,-6 0-1-16,6 5-6 0,2 0 13 0,-4-2 6 15,1 3-14-15,-2-4 0 0,1 3 19 16,0-2-10-16,-1-4 4 0,-1-2-13 0,-3 2 8 16,0-3-2-16,0-1-6 0,2 0-27 0,-3-3-36 15,2 0-37-15,-2 2 11 0,0-2-113 16,0 1-26-16,-1-2-46 0,2 0 27 0,0-2-241 16,1 2 10-16,0-2 20 0,-3 0 24 0,0 0 38 15,0 0 41-15,6 0 54 0,7-14-16 16,2 7 45-16,-2-8-17 0</inkml:trace>
  <inkml:trace contextRef="#ctx0" brushRef="#br0" timeOffset="-161924.12">24097 10281 882 0,'0'-3'378'0,"0"1"-53"16,-2-3-37-16,2 3-36 0,0-1 25 15,0 0-38-15,-1 0-31 0,1 3-23 16,1-1-21-16,1 1-21 0,-2-1-18 0,0 3 6 16,3 0-16-16,0 1-16 0,-2 1 9 0,2-3-9 15,-1 5-15-15,1-4 5 0,1 1-24 0,1 2-13 16,-3-4 24-16,4 1-6 0,1 0-24 16,-2 1 0-16,13 0 3 0,-6-2-9 0,-1-1 2 15,-11 0 1-15,10 0-7 0,-2 0-3 16,16-14-10-16,-12 5 15 0,-3 1-23 0,3 0 10 15,-4 1-4-15,1-4-14 0,-2 3 6 16,-1 0 1-16,-2 0 3 0,0 3 7 0,-3-2-22 16,0-2 3-16,0 6 3 0,-1 3 11 15,0 0 6-15,0-10-8 0,0 1-2 0,0 2 6 16,-17-11-1-16,8 9-25 0,-2-1 24 0,-3 1 9 16,0 2-8-16,0 2-11 0,3 2-2 15,-1 2 5-15,-2 1-12 0,14 0 6 0,-11 0-3 16,-15 13 8-16,10-8 5 0,3 3-4 15,0 2-18-15,3 4 9 0,1 0 16 0,1 1 2 16,1 2-2-16,3 1 14 0,1 1 4 0,2 2 6 16,1-11-12-16,0 5 12 0,0 3-1 0,14 20-11 15,-8-18 5-15,0 0-5 0,4-2-3 16,-2 0-13-16,3-1-2 0,2 1 12 16,0-6-28-16,2 1-14 0,2-3-25 0,-2-4-35 15,4 4 7-15,1-2-108 0,1-4-28 16,-1-2-18-16,2-1-43 0,-13-1-3 0,7 0 26 15,19-11-147-15,-20 6-61 0,6-2 34 0,-7-4 33 16,-4 0-2-16,1 0 32 0,0-4 5 0,-1 2 61 16,-1-4 24-16,-3-2-18 0</inkml:trace>
  <inkml:trace contextRef="#ctx0" brushRef="#br0" timeOffset="-161409.14">24568 10124 692 0,'1'-5'353'0,"-1"-1"-38"16,0 2-37-16,0-2-42 0,2 4-27 0,-2-4-27 15,0 3-14-15,0 0-18 0,1 2 18 0,0 1-21 16,-1 1-18-16,2 2 12 0,-2 0-14 0,1 2-14 16,0-2-5-16,0 3-11 0,1-1 34 15,0 2 2-15,1 13-19 0,1-1 4 0,2 4-4 16,-2 5 15-16,-2-6-12 0,0 1 2 15,0 2 0-15,1 0 1 0,-3 0 5 0,4-1-11 16,-3 1-16-16,-1 3-4 0,0-17-19 16,0 4 4-16,0 2-13 0,0 1-7 0,0-1-4 15,-10 13-3-15,6-19-3 0,2-1-1 16,0-3-10-16,-1-1 8 0,0-1-4 0,3-2 18 16,-3 1-7-16,2-1-6 0,1-2 11 0,-3 1-14 15,1-2 18-15,2-2-35 0,0 1 25 0,0-3-6 16,0-2 9-16,0-1-8 0,5-13-2 15,-5 11-5-15,10-27 8 0,-4 12 13 0,2-2-11 16,0-2-4-16,6 2 7 0,-4-1 2 16,0 5-15-16,6-4 0 0,-2 2 7 0,2 3-2 15,0 3-5-15,4-1-4 0,-1-1-13 16,-1 6 2-16,4 2-3 0,0-2-2 0,-3 4-9 16,4-1-1-16,-1 4-2 0,-2 3 1 15,-1-1-55-15,0 1-14 0,-6 3-33 0,0 1-39 16,-7-1-34-16,-6 1 16 0,8 0-138 0,-8 0-76 15,6 0 33-15,1 10-283 0,-7-8 50 16,-5 1 52-16,-7 8 18 0,4-5 66 0,1 2 18 16,-5 2 30-16,2-1 25 0,-5 0 25 15,3 0 16-15,-2-1 29 0,-1 0 21 0</inkml:trace>
  <inkml:trace contextRef="#ctx0" brushRef="#br0" timeOffset="-158878.3">26878 9379 581 0,'0'0'183'0,"0"0"-23"0,0 0-6 0,0-15-29 16,0 15-6-16,0 0 6 0,0 0-22 15,0 0 12-15,0 0-10 0,-14-28 1 0,14 25-24 16,0 1-1-16,0-1-8 0,-2 0-4 16,2-2 1-16,0 2-28 0,-1 0 13 0,-1-3-9 15,2 4 4-15,0 2 3 0,0 0-3 0,0 0-11 16,0-8 13-16,0 8-6 0,0-8-4 15,-4-3 18-15,4 7-4 0,0 4-23 0,0 0-2 16,0 0 3-16,0 0-4 0,0 0 11 0,0-6-7 16,0 6-8-16,0 0 13 0,0 0-4 15,0-8-14-15,0 8 5 0,0 0 0 16,0 0-11-16,0 0-9 0,0-7-4 0,0 7 13 16,0 0-5-16,-2-4 1 0,2 7 19 0,0 1-6 15,1 1 15-15,0 2-18 0,2 14 21 16,-3-11 32-16,6 23-9 0,-3-10-23 15,2 2-1-15,-3 1 18 0,2 1-18 0,-4 0 8 16,4 1-13-16,-3 4 2 0,1 0 2 0,-1 2 3 16,0 0-6-16,-1-1-5 0,2 5-2 15,-2-19-4-15,0 9-2 0,0 4-2 0,0 3 28 16,0-1-17-16,0 0-4 0,0 1-2 16,0 1-3-16,0-1-4 0,0 1 21 0,0-2-7 15,0 1 4-15,-11 33-32 0,11-48 27 0,0 5-4 16,0 6-11-16,0 0-1 0,-11 38 10 15,11-35 3-15,0 1-12 0,0-18 5 0,0 8 16 16,0 5 2-16,0 2 0 0,11 39 14 16,-6-34 10-16,1 4-7 0,0 4-2 0,-1-1-9 15,3-1-2-15,-1-1-5 0,0-1-8 0,-1-2-6 16,3-1 15-16,-2 1-18 0,0-3-12 16,0 0 17-16,1 0 1 0,-4-5-10 15,3-2-20-15,-2 4 19 0,0-2-11 0,0 2 4 16,1-2 11-16,-3-2-9 0,1-3 3 15,-1 1-13-15,0-1 16 0,-3-1-11 0,3-6 1 16,3 4-5-16,-6-4-11 0,3 5 26 16,1-3-20-16,-3-2 6 0,3 1 5 0,-3-1 4 15,2 1-17-15,-1-1-2 0,-1-5-7 0,1 7 18 16,0-1 4-16,1-6-11 0,0 9-10 0,-2-1 17 16,1-4-12-16,-2 3 6 0,5-2 0 15,-3 4 16-15,-1-4-11 0,1 2-18 0,-2-2 25 16,2 1-15-16,0 0 2 0,0-4 14 0,-2 4-19 15,1-5-1-15,1 3 2 0,-2-1 2 16,7-2 4-16,-7-7 6 0,0 2-4 0,0 2 1 16,0 3-6-16,13 16-3 0,-11-17 3 0,-1-1 1 15,1-1-7-15,-1-2 11 0,2 9 6 16,-3 1 1-16,0-9-21 0,0 4 14 16,0 0 4-16,0 0-12 0,0-2 14 0,0 0-12 15,0-2 9-15,0-1 2 0,0-1-13 16,0 5-2-16,0-1 14 0,0-1-12 0,0 4 7 0,0-1 5 15,10 21-6-15,-4-18 3 0,2 1 1 16,0 1-5-16,1 0 6 0,2-2-7 0,0 1 6 16,-1 0 3-16,3 2-15 0,-6 2-5 0,5-3 16 15,0 2-11-15,-2 1 10 0,-1 0-12 16,-2 1 11-16,0 1-4 0,0-3 9 0,-2-2-5 16,-2 2-4-16,0-2-4 0,1-1 6 15,-1 0 3-15,-3-2 1 0,1-4 2 0,-1-2-14 16,0 0 11-16,1-1-3 0,0 0 8 0,-1-10 5 15,0 0-10-15,0 9-9 0,0 0-4 16,0-4 24-16,0 3-15 0,0-8-8 0,0 10 4 16,0-2 16-16,0 1-4 0,0-1-13 0,0-1 14 15,0 0-4-15,0 7 2 0,-13 16 3 16,11-13-2-16,1 2-15 0,1 2 7 0,-1 0-3 16,-1 3-1-16,2-15-3 0,0 8-6 0,0 0 13 15,0 2 2-15,0 1 16 0,13 13-19 16,-9-15 4-16,-2 3 6 0,2-4-16 0,2-2 15 15,-4-1-18-15,-1-3-3 0,1 0 14 16,-2-11 6-16,0 13 0 0,0 2-10 0,14 19 14 16,-14-14-15-16,1-6 19 0,-1 0-1 0,2-1-3 15,-2 6-12-15,0-4 14 0,6 5-10 16,-5-1 5-16,1 1-17 0,-2-1 17 0,3-4 1 16,0 4-2-16,-2-6-15 0,0 0 7 0,1-3 3 15,-2-1-1-15,1 0-1 0,-1 1 1 16,0-10 1-16,0 0 4 0,0 9-6 0,0 0-2 15,0-3-24-15,0-6 14 0,0 10-25 16,0-3 7-16,0 0-42 0,0 0-15 0,0-7 8 16,0 8-92-16,0-8-12 0,0 7-33 15,0-7-75-15,0 0 30 0,0 7-227 0,0-7 24 16,-5 6 30-16,6-11 27 0,2 1 57 0,7-8 12 16,-4 4 12-16,2-5 43 0,0-1-39 0,4 0 47 15</inkml:trace>
  <inkml:trace contextRef="#ctx0" brushRef="#br0" timeOffset="-157559.39">27740 9798 523 0,'0'0'289'15,"0"0"-29"-15,13 0-27 0,-13 0-16 0,0 0-13 16,0 0-17-16,0 0-33 0,0 0-3 16,0 0-14-16,0 0-2 0,0 0-1 0,0 0-39 15,0 0-6-15,0 0-12 0,0 0 22 0,-19-17-20 16,9 17-1-16,-17 8-11 0,10-5-2 15,2 3-18-15,1-4-14 0,1 0 28 0,3-1-8 16,10-1-20-16,-9 0-9 0,-1 0 31 0,2 0-25 16,1 0-11-16,0 0 6 0,7 0 18 15,-10 0-32-15,2 0-2 0,8 0 11 16,-8 0 2-16,-7 12-20 0,12-12 30 0,-2 0-39 16,3 0 27-16,-2 1-19 0,1-1-13 0,1 1 21 15,0 1-20-15,0 1 15 0,0-3 30 0,0 5-8 16,-1-4-11-16,3 5-7 0,-2-1 4 15,1 1-6-15,1 2-4 0,0 1-2 16,-2 10 7-16,2-2 20 0,-1 2-34 0,1 2 26 16,0-2-11-16,0 2 21 0,-3 2-20 0,3-3 13 15,0 3 7-15,-1-1 6 0,1-11-2 16,0 7-3-16,0 1-4 0,0 4-5 0,0-2-2 16,-10 20 25-16,9-18 4 0,-2 2 2 0,2-7-4 15,-2-3 6-15,2-1-5 0,-4 1-6 16,5-8 1-16,0 3-11 0,0 1 13 0,0-3 7 15,0 0-8-15,0-8 8 0,0 9-2 16,0-9-5-16,0 8 4 0,0-8-5 0,14 11-10 16,-9-11-4-16,0 0 1 0,2 0 1 0,12-2-10 15,-13 2-18-15,8 0 10 0,18-15-6 0,-16 11 15 16,3-3-14-16,-1 1-9 0,-2 0-5 16,0-1-12-16,0-1-28 0,-3 0 4 0,-3 3-25 15,-1 1-34-15,-2 0-8 0,0-2-31 16,-2 2-39-16,0 2-18 0,-3-3-6 0,1 3-37 15,0-1 21-15,0 0-99 0,-1-1-51 0,0 1-28 16,0 0 16-16,1-1 32 0,-2 1 25 0,0 0 23 16,-1 2-2-16,0-2-30 0</inkml:trace>
  <inkml:trace contextRef="#ctx0" brushRef="#br0" timeOffset="-157295.4">27564 10174 484 0,'-2'-1'275'0,"0"1"-48"16,1-2-30-16,-2 2-4 0,2 0-20 0,-1 0-28 16,1 0-5-16,1 2-12 0,3-2-1 0,-2 0 3 15,3 1-4-15,1-1-9 0,0 0-22 16,3 0 17-16,1 0-30 0,1 0-10 0,5 0-13 15,4 0 24-15,2 0-25 0,20-12-45 16,-21 9-40-16,-3-3-65 0,5 4 11 0,-3-6-188 16,-3 3-124-16,1-1 27 0,-5 5 22 0,4-3 28 15,-7 4 17-15,-2 0 10 0</inkml:trace>
  <inkml:trace contextRef="#ctx0" brushRef="#br0" timeOffset="-156630.45">28162 10326 632 0,'-4'-2'237'15,"2"2"-22"-15,-1-1 8 0,2 1-18 16,0-3 10-16,-3 1-10 0,2 2-28 0,1 0-9 16,-3 0 18-16,4 0-5 0,-1 0-8 15,-2-1-11-15,2 1-23 0,-3 0-27 0,2 0-7 16,-2 0-11-16,3 0 9 0,-4 1-24 0,1-1-9 15,0 4-6-15,4-4-7 0,0 0 20 0,-7 0 11 16,-5 9-23-16,-1 1-3 0,-1-3-17 16,2 8 23-16,1 2-21 0,-2-2 4 0,4 0-5 15,-2 1 8-15,3-2-14 0,3 1 13 16,0-2-17-16,1-2-6 0,1-2 8 0,2 0-18 16,0-2-24-16,1-1 27 0,0-6 1 0,0 0-1 15,0 7-3-15,0-7-2 0,15 11 1 16,-8-11-16-16,0 2 18 0,11 1-18 0,-10-3 11 15,2 0 4-15,1 0-4 0,16-14-6 0,-11 5-10 16,-9 1 9-16,2-3-11 0,3 1 10 16,-1-1 5-16,-2 0-2 0,-2 0-13 0,-3 2 9 15,-1 0-3-15,0 2-2 0,-1-1-10 16,-2-1 22-16,0 2-5 0,0-1-9 0,0 4-6 16,0 4 18-16,0-7 1 0,0-4-4 0,-11-11-15 15,7 14 25-15,-5-4-10 0,4 3 10 0,0 6-13 16,-3 0-18-16,4-1 24 0,-1 2-8 15,0 0-15-15,0 0 13 0,1 2-20 0,-1-1-19 16,0-1 5-16,5 2-44 0,0 0 7 16,0 0-30-16,-9 0-23 0,-1 13-29 0,5-10-22 15,0-2-31-15,3 3 18 0,2-1-156 16,-1 0-87-16,4 1 9 0,-1-3 36 0,1 1 26 16,2-1 18-16,0 0 22 0,-1 1 39 0,1 0-2 15</inkml:trace>
  <inkml:trace contextRef="#ctx0" brushRef="#br0" timeOffset="-156290.46">28355 10252 796 0,'3'-3'319'0,"-1"1"-15"0,-1-3-67 0,1 4-13 16,-1 0-26-16,0-4 3 0,2 3-25 15,-3 0-42-15,1 0-15 0,0 0 5 0,1 0-14 16,-2 2-30-16,0 0 4 0,0 4 0 16,0-3-9-16,0 2 0 0,0-1-3 0,0 4 14 15,1 0-3-15,-1-1-7 0,1 3-15 0,-1-1-5 16,0 2 22-16,0 14-10 0,0-2-9 16,0-10-2-16,0 6-7 0,0 1-4 0,0 2 0 15,0 0-4-15,0 1-5 0,0-2-3 16,0-1 13-16,0-1-5 0,0-4-5 0,0 1-3 15,0-5-101-15,0 1-28 0,0-3-18 0,0 0-29 16,0-7-48-16,0 9 18 0,0-9-168 16,13 16-85-16,-9-12 32 0,0-1 28 0,1-2 30 15,-1-1-3-15,3 0-7 0,-2-1 10 16,2 2 82-16</inkml:trace>
  <inkml:trace contextRef="#ctx0" brushRef="#br0" timeOffset="-156044.48">28528 10435 845 0,'0'-3'291'0,"0"-2"11"0,0 4-14 16,-2-2-40-16,1-1-49 0,0 1 1 16,-2 0-19-16,-1 0-26 0,1 2 2 0,-3 0 1 15,2 1-40-15,-3 0-12 0,1 0 8 16,-2 0-37-16,-6 0-7 0,-18 11-8 0,15-4-9 15,1-3-46-15,0 1-42 0,5 1-49 0,-5 1-23 16,6-1 9-16,1-1-166 0,3-2-115 0,1-1 30 16,1 0 24-16,1 1 23 0,2-3 22 15,1 1-31-15,0-1 15 0,0 0 8 0</inkml:trace>
  <inkml:trace contextRef="#ctx0" brushRef="#br0" timeOffset="-155432.52">28606 10247 921 0,'1'-2'311'16,"1"-1"-55"-16,0 2 4 0,-1-2-46 0,0 2-37 16,2-2-5-16,-3 3-15 0,2-1-6 0,0 1-29 15,-2 0-25-15,1 0 13 0,3 1-40 16,-4 2 5-16,2 0-4 0,0 1-5 0,-1 3-3 15,-1 0 6-15,0-2 2 0,0 3-20 16,0 15 11-16,2-2 8 0,-2-10 11 0,0 7-13 16,0 0-8-16,0 1-6 0,0-2-5 0,0-2 28 15,0 4-8-15,-12 13 13 0,9-13-25 16,3-5 7-16,-1-2-16 0,0-1-9 0,-1-1 15 16,2-2-14-16,0-1-8 0,-1 0 2 15,1-7-1-15,0 0-2 0,0 9-15 0,0-9 7 16,0 7 9-16,0-7-1 0,0 6-6 0,0-6-11 15,0 0 9-15,0 0 2 0,0 0-23 0,10 12-2 16,-5-14 16-16,0-1-18 0,-1-2 7 16,12-5 23-16,-5-2-13 0,2 1-1 0,1-4-14 15,-5 3-6-15,1-2 24 0,3 2-11 16,-7-2-15-16,3 2 31 0,-3 3-8 0,-1 5-2 16,0-1-8-16,-3 3-21 0,2-1 23 0,-3 1-1 15,2 0-26-15,-1 0-3 0,0 1 39 16,-2 1-14-16,0 0-21 0,0 0 34 0,0 0-17 15,0 0 13-15,11 11-11 0,-7-8-21 16,-1 3 28-16,-1-2 0 0,1 1-4 0,-1 1-10 16,1-1 15-16,6 11-7 0,-4-2 20 0,5-2-8 15,-3 2-15-15,-4-4 10 0,1 1 0 16,-1-1-19-16,-1-3 15 0,3-1 5 0,-2 1-27 16,-3-2-15-16,2 0 0 0,1 0 1 0,-2 0-49 15,2-2-38-15,1 1-11 0,-2 0-14 16,1-4-11-16,1 3-33 0,2-2-11 0,-2 1 19 15,4-2-161-15,-8 0-67 0,0 0 6 0,7 0 11 16,0 0 36-16,0 0 22 0,-7 0-9 16,18-14 13-16,-5 6-16 0</inkml:trace>
  <inkml:trace contextRef="#ctx0" brushRef="#br0" timeOffset="-154906.54">29011 10393 421 0,'0'-5'299'0,"-1"-1"-36"0,-1 3-18 16,1-1-51-16,0 0-7 0,-2 4 5 15,1-1-33-15,-1 1-21 0,-2 0 8 0,4 1-28 16,-2 1-2-16,2 0-15 0,0 2 2 16,1-2 0-16,0 3 10 0,-2-3-11 0,2 1-5 15,2 1-13-15,-1 0-3 0,0-2-13 16,2 1 10-16,3-1 15 0,-2 1-60 0,1-3 17 15,-1 1-4-15,2 1-2 0,2-2-1 0,-2 0-11 16,-6 0 5-16,12 0 10 0,-1 0-32 16,15-15 15-16,-16 9-33 0,-2 2 27 0,-3-2 3 15,1 1-21-15,-2-1-17 0,0 0 31 16,0 2-15-16,-3-3 17 0,-1 2-32 0,1 1 34 16,-1-3-1-16,0 7-4 0,0 0 0 0,0-10-2 15,0 1 7-15,-14-3 10 0,12 7-9 16,-11-8-2-16,4 9 5 0,3 0-9 0,-2 0-1 15,2-1-2-15,-1 3-4 0,0 2-11 16,1-2 10-16,6 2-14 0,0 0 22 0,-9 0-7 16,-11 17-3-16,11-10 0 0,1 1-5 0,-2 4-11 15,5 3 0-15,-3-1 43 0,2-1-2 0,2 9-42 16,0-9 0-16,2-2 29 0,2-1 11 16,0-10-17-16,0 8-2 0,0 2-3 15,0 3 0-15,15 17 22 0,-10-13-30 0,3 0 0 16,-2-6-12-16,6 2-52 0,-5-5 26 0,0-1-42 15,3-3-42-15,-1-3-21 0,0 1-59 16,10 0 18-16,-9-2-109 0,3 0-95 16,3 0 27-16,18-12 28 0,-16 8-39 0,0-5 17 15,-3 1 24-15,-5 3 19 0,4-7 16 0,-2 0-12 16</inkml:trace>
  <inkml:trace contextRef="#ctx0" brushRef="#br0" timeOffset="-154442.58">29339 10240 219 0,'0'-6'373'0,"-1"2"-74"0,1-1-31 0,0 2-16 15,0-2-34-15,0 2-13 0,0 1-16 0,0-3-15 16,0 3-50-16,0 2 5 0,0-1-39 16,0 1 28-16,0 0-37 0,1 1 15 0,1 1-16 15,-2 4-6-15,1-2 12 0,-1 3-14 0,0-1 0 16,5 12 20-16,-5-10-23 0,0 3 13 15,0 5-10-15,0 2 3 0,0-2-10 0,0 2-5 16,0 2-7-16,-11 20 24 0,7-20-3 0,1-2-11 16,2 0-4-16,-3 0 7 0,2-4-9 15,-1-3-5-15,-1 7-6 0,-1-5-10 0,2-2-15 16,0-4 34-16,-2-2-13 0,2-1-13 0,1 0 23 16,-1 1-24-16,2-4 8 0,-2 0 0 15,0 1 9-15,2-1-14 0,-1-1 17 16,2 0-18-16,0 0 12 0,0 0 9 0,0 0-14 15,6-21 1-15,2 3-21 0,3 1 7 0,-2-1 13 16,4-1-9-16,1 0 5 0,3-2 3 16,-1 0 1-16,1 0-10 0,2 3-15 0,1 4 7 15,-2-4-19-15,0 3 6 0,-1-2-10 0,0 5 2 16,-3 1-8-16,0 0 6 0,-3 1-19 16,1 1-32-16,-2 4 7 0,-2-1-91 0,-1 3-26 15,0 1-38-15,-1-3-28 0,0 4 23 0,0 1-240 16,-3-1-34-16,4 1 43 0,-3-2 32 0,1 2 1 15,1-1 43-15,1 1 44 0,-2 0 46 16,3-1 18-16,0 1-19 0</inkml:trace>
  <inkml:trace contextRef="#ctx0" brushRef="#br0" timeOffset="-154061.59">30134 10020 278 0,'0'0'441'0,"3"-1"-70"0,-2-1-13 15,-1 2-36-15,0-4-38 0,0 4-34 0,-2-1 32 16,2 1-34-16,-4 0-17 0,0 0-24 16,-1 0 4-16,1 0-14 0,-2 0-35 0,-2 0-2 15,-10 4-19-15,8-4-3 0,-6 0-26 0,-24 10-20 16,18-6 7-16,-1-2-6 0,3 3-12 16,-1 2-16-16,3-3 8 0,2-2-29 0,1 4-8 15,3-4-34-15,0 1-19 0,6 1 4 16,0-2-104-16,0 0-36 0,1 2-40 0,1-3-68 15,3 1 23-15,1-2-265 0,0 0 38 0,0 0 34 16,0 0 60-16,14 11 0 0,-6-9 25 0,-2 0 24 16,12 2 23-16,-5-1-1 0</inkml:trace>
  <inkml:trace contextRef="#ctx0" brushRef="#br0" timeOffset="-153781.61">30170 10216 684 0,'2'3'379'0,"-2"0"-45"15,0-2-6-15,0 0-31 0,0 0-35 16,-2 3-32-16,0-3-4 0,-2 0-16 0,0 2 14 16,0-2-39-16,-1 4-19 0,0-4 2 0,-11 6-24 15,0-3 14-15,-2 6-19 0,2-5-26 16,-2-2-3-16,-4 4-27 0,4-3 3 0,2 1-3 15,1-5-17-15,0 2-17 0,2 1-10 0,2-1-48 16,2-1 0-16,1-1-112 0,2 0-82 16,6 0 20-16,0 0-338 0,-7 0 40 0,7 0 4 15,0 0 27-15,-8 0 41 0,8 0 23 0,0 0 77 16,0 0 9-16,-9-13 9 0</inkml:trace>
  <inkml:trace contextRef="#ctx0" brushRef="#br0" timeOffset="-141696.34">30790 9962 504 0,'0'0'220'0,"0"0"-13"0,0 0-13 0,0-16-3 16,0 16-2-16,-25-22-17 0,24 18-4 0,-1 1-6 16,2 0 3-16,0-1-11 0,0 3 15 0,0-2-26 15,0-1-5-15,-1 1-7 0,0 0-13 16,0 0 12-16,1 1-6 0,0-1-19 0,0 1 3 16,0 1-12-16,0-2 23 0,-2 3-10 15,2-2-32-15,0 0 9 0,-1-1 13 0,1 1-10 16,0 0-4-16,-3 1 1 0,3 1-7 15,0 0-6-15,0 0 11 0,0 0-16 0,0 0-10 16,0 0-4-16,0 0-7 0,0 0-17 16,0 0 4-16,0 0-2 0,0 0-1 15,0 0-18-15,6-10 4 0,-5 13 7 0,1-2 12 16,4 5-12-16,-5-3-3 0,9 10-3 0,-2 0 12 16,1 1-2-16,1 0-12 0,4 3 3 15,-4-4 12-15,4 3-9 0,-4 1 5 0,1-1-7 16,1-1 12-16,-3 1-8 0,4-3-4 0,-1 3 7 15,-3-4-7-15,2 1 2 0,2-2-14 16,-3 0 13-16,2 0 0 0,0-1-9 0,0 1-7 16,5-1 2-16,-7 0 10 0,3-2-7 0,-1 0-6 15,0 0 1-15,-3 2 10 0,4-2 0 16,-3 1-10-16,3-1 0 0,-6-1 5 16,0-3-13-16,-3 1 3 0,1-3 16 0,-3 1-4 0,3-1-2 15,-3 0-22-15,0 0 4 0,-1-1 13 16,1-1 10-16,-1 0 7 0,2 0 17 0,-2 1 10 15,0 1 5-15,0-1-5 0,1 1 13 0,-2-2-26 16,0 0 6-16,0 0-10 0,0 0-1 16,0 0 5-16,9-13-14 0,-9 9 5 0,1-2 5 15,-1 2-5-15,1-2-8 0,-1 1-9 0,3-2 2 16,-3-1 12-16,0 1 2 0,4-11-8 0,-4 4-15 16,1 0 4-16,-1 3 10 0,4-9-13 15,-4 5 11-15,1 3-15 0,2-6 11 0,-2 2-8 16,0 5 8-16,-1 1-3 0,1 1 10 15,-1 2 5-15,0 0-5 0,0 0 8 0,0 7-3 16,0 0 20-16,0-8-16 0,0-1-19 16,0 9-5-16,0-8 31 0,0-1-31 0,0 1 12 15,-9-4 25-15,7 5-15 0,1 1 3 16,-3-9-21-16,1 2 0 0,-1 5 4 0,1-10 11 16,-1 8-12-16,2 2-4 0,2 0 4 0,-2 1-6 15,1 2 2-15,1 0 8 0,0 5-1 0,0 0 0 16,0 0-5-16,0-7-9 0,0 7-4 15,0 0 23-15,0-7-18 0,0 7-2 0,0 0 19 16,0 0 6-16,0-7-26 0,0 7 20 16,0 0-1-16,0 0-9 0,-8-11-19 0,7 11 9 15,2 2-7-15,-1-1 24 0,2 0-21 0,-2 3-12 16,3 1 10-16,0 0 26 0,-2-1-22 16,1 3-3-16,7 7 25 0,-1 3-23 0,1 1-7 15,0-1-5-15,1-1 18 0,0-1-4 0,1 2 10 16,0 1-3-16,1-2-12 0,-1 0 23 15,2 1-30-15,-1-3 12 0,3-2 3 0,-6 2 16 16,5-3-8-16,-5 0-12 0,4-1 2 0,-2-2 2 16,-1 5 17-16,-2-8-8 0,0 1-5 15,-1-2 5-15,0-1 2 0,-2 1-9 0,-1-1-6 16,1-2-7-16,-1 2-3 0,1-1 12 16,0 0 10-16,-1-2-9 0,-1 2 4 0,3-1 6 15,-2-1 6-15,2 0-17 0,-2 0 11 0,1 0 6 16,-5 0-21-16,0 0 11 0,5 0-22 0,-5 0 19 15,8 0 0-15,-8 0 4 0,16-12 1 16,-11 7-21-16,-2 1 4 0,1-2 8 0,-2 1 2 16,5-12 7-16,-2 5-1 0,-2-5 12 0,0 1-29 15,0-4 4-15,-2 1 10 0,2 1-13 16,-2-2 8-16,-1 1-1 0,1-1 1 0,-1 4 11 16,0 0 3-16,0 16-3 0,0-12-13 0,0-5 6 15,0 0 19-15,0 3-40 0,0 1 17 0,0-4 27 16,-10-15-13-16,5 15-4 0,0 4-7 15,1 6-9-15,0-9 16 0,-2 1 5 0,3 2-30 16,-1 4 13-16,2-1 0 0,-1 2 12 16,2 2-16-16,-1-1-8 0,-1 3 14 0,1 1-1 15,1 0-4-15,0-2-9 0,0 2 14 16,1 3-22-16,0 0-14 0,0 0-35 0,0 0-23 0,0 0-39 16,0 0-37-16,0 0 14 0,-9-8-160 15,9 10 28-15,0 4-312 0,0-1 23 0,0 3 77 16,7 8 19-16,0-1 37 0,4-1 55 0,1 3-11 15,2-2 60-15,1 1 42 0,-1 0-48 16,-2 1 23-16,2-1 102 0</inkml:trace>
  <inkml:trace contextRef="#ctx0" brushRef="#br0" timeOffset="-140786.4">31954 9919 770 0,'1'-3'271'0,"0"-1"-29"16,1 1 10-16,-2-3-44 0,0 4 4 0,1 0-14 16,0-2-32-16,-1 1-9 0,0 1 25 15,0-3-45-15,-1 2-25 0,0-1 7 0,-1 1 10 16,0-1-29-16,-3-1-4 0,1 2-2 15,0-1-4-15,-2-10-7 0,-3 7 3 0,1 1-8 16,2 1 26-16,1 0 1 0,-2 0-21 16,5 1 27-16,-4 2-32 0,2 0 16 15,0-1-8-15,0 0-24 0,1 0 5 0,1 2-3 16,-2 0-5-16,-1-2-13 0,2 0-7 0,1 2 19 16,-2 1-18-16,1-2-20 0,3 2 28 0,0 0-14 15,0 0 1-15,-9 0-1 0,3 0-2 16,6 0 2-16,-18 13 2 0,13-9-15 15,2-1 10-15,-1 3 5 0,-3 6-5 0,-2 1 11 16,6-1-18-16,-2-2 5 0,0 3 0 0,4 2 5 16,-3-4 5-16,4 0 0 0,0-11-2 15,0 14 3-15,0 2 4 0,0-1-3 0,14 22-11 16,-10-19 3-16,0 0 1 0,1 2-5 0,0-1-3 16,-1-3 2-16,1 2-5 0,0 0 3 15,4 1 4-15,-4-3-7 0,0 4 8 0,2-1-15 16,-2 0 4-16,-1-2-18 0,3 1 5 0,1 2 11 15,-2-2 1-15,1-4-8 0,-2 3 3 0,4-1-2 16,-2 2 9-16,0-2-14 0,-2-3 12 16,2 3 8-16,-3-4-16 0,0-4-3 0,-1 1-9 15,1-2 5-15,-2-1 1 0,1-1-6 0,-2 1 21 16,0-2-25-16,1 0 17 0,-1 1-12 16,0 0 5-16,3 0-12 0,-4 1 4 0,0-2-9 15,2 0-3-15,0 0-13 0,-2 2-14 16,2-2-11-16,0-3-38 0,-1 3-1 0,1 0-39 15,0 1 11-15,-1-3-103 0,0 0-35 0,1 2-38 16,-1-2 27-16,-1-2-293 0,0 1 57 16,0-1 43-16,0 0-1 0,0 0 96 0,0 0 28 15,0 0-57-15,-12 11 25 0,10-11 20 16,2-1 7-16</inkml:trace>
  <inkml:trace contextRef="#ctx0" brushRef="#br0" timeOffset="-140562.4">32105 10275 315 0,'0'-5'444'0,"0"4"-83"0,0-5-74 0,-1 3-19 15,-1 1-33-15,0 0-12 0,-2-2-26 16,-1 3-35-16,-14-3-18 0,3-1 1 0,-5 5-68 15,-5-2-75-15,-1 0-85 0,-5-1 9 16,-2 1-335-16,18 2 38 0,-11 0 30 0,-3 0-12 16,-5 0 67-16,1 0 18 0</inkml:trace>
  <inkml:trace contextRef="#ctx0" brushRef="#br0" timeOffset="-133949.81">30482 9639 613 0,'0'0'249'0,"0"0"-26"0,0 0-12 15,0 0-14-15,0 0-16 0,0 0-15 0,0 0 8 16,0 0-22-16,0 0-19 0,0 0 25 16,0 0-41-16,0 0-4 0,0 0 11 0,0 0 27 15,0 0-4-15,0 0-34 0,0 0 1 16,0-14-13-16,0 14-11 0,0 0-8 0,0 0 36 15,0 0 5-15,0 0-11 0,0 0-3 0,0 0 6 16,0 0-30-16,0 0 15 0,0 0 11 16,25-22-22-16,-24 22 0 0,0-2-1 0,0 0-5 15,-1-1-7-15,2 3-1 0,-2 0-3 0,1-1 9 16,0 2-12-16,1-2-1 0,-1 1 11 0,-1 1-12 16,1-1 9-16,1-1-2 0,-4-1-5 15,2 2 21-15,-1-1 2 0,2 1-15 0,-1 0 3 16,0 0-12-16,0 0-3 0,0 0 9 15,2 0-7-15,-2 0 6 0,-2-2-25 0,2 4-7 16,-2-4 21-16,0 1-23 0,0 4-1 16,-2-2-15-16,0-1 16 0,-1 0-15 0,0 0-10 15,-1-1 0-15,0 2 0 0,-4-1 6 0,3 0-10 16,-6 0-1-16,-18 12 24 0,13-11-24 16,5 2-6-16,2-3 14 0,1 4-10 0,3-4 6 15,1 1 0-15,-2-1 1 0,4 0 4 0,-1 2 13 16,5-2-24-16,0 0 0 0,0 0 31 15,-5 0-2-15,5 0-4 0,0 0-40 0,-8 0 14 16,8 0-1-16,0 0-4 0,0 0 3 16,-7 0 13-16,7 0 0 0,0 0-3 0,0 0-1 15,-7 0-1-15,7 0-1 0,0 0-5 0,0 0-1 16,0 0 0-16,0 0-1 0,0 0 0 0,0 0-24 16,-11 2 15-16,12 0-9 0,0-1 1 0,1-1 1 15,2 2 14-15,-1-2 7 0,1 0-1 16,3 0 16-16,-2 1-3 0,11 3-21 15,-8-4 0-15,1 0-1 0,0 0-15 0,5 0 16 16,1 0 4-16,1 0-1 0,14-12 0 0,-12 9-1 16,1 3 1-16,-1-4-1 0,-10 4 3 15,5 0 19-15,2 0-17 0,-1 0 1 0,19-11 3 16,-20 9 5-16,-3-1 1 0,-1 2-5 16,-2-1 26-16,0 1-21 0,-1-1 13 0,-3 0 3 15,0 2-2-15,1 0-6 0,-2 0 11 0,1-2-5 16,0 2-8-16,0-1 16 0,-3 1-10 15,0 0-1-15,0 0 3 0,0 0 2 0,0 0-8 16,0 0 2-16,0 0-7 0,0 0-13 0,10 0 14 16,-12-3 6-16,1 3-9 0,-2-1 5 15,-2 4-10-15,1-3 15 0,-2 0-3 0,-1 1-4 16,0-1-5-16,-2 0 12 0,0 0-9 0,-4 0 12 16,-19 7-16-16,13-3 2 0,12-4 9 15,-4 0 1-15,1 0-19 0,-1 0 9 0,1 0-12 16,-4 0 8-16,0 0-8 0,1 0 14 15,1 0-6-15,0 0-13 0,2 0 0 0,-2 0 5 16,-15 13 1-16,15-13 6 0,2 0-2 0,0 0-14 16,3 1 5-16,-1-1 8 0,2 0-7 0,1 2-2 15,1-1 0-15,4-1 0 0,0 0 0 16,-8 0 0-16,8 0 0 0,-6 0 0 16,6 0 0-16,0 0 0 0,0 0 0 0,-7 0 0 15,2 3 0-15,8-3 0 0,1 0 0 0,1-2 0 16,1 2 0-16,2 0 0 0,-2 0 0 0,3 0 0 15,8 0 0-15,-2 0 0 0,2 0 0 0,1 0 0 16,-2 0 0-16,-1 0 0 0,2 0 0 16,1 0 0-16,1 0 0 0,16-13 0 0,-20 8 0 15,-2 5 0-15,-4-1 0 0,-9 1 0 16,9 0 0-16,-9 0 0 0,8 0 0 0,-1 0 0 16,-7 0 0-16,0 0 0 0,7 0 0 15,-7 0 0-15,0 0 0 0,9 0 0 0,-9 0 0 16,0 0 0-16,0 0 0 0,0 0 0 15,0 0 0-15,0 0 0 0,0 0 0 0,9 0 0 16,-15 1 0-16,3-1 0 0,-6-1 0 16,2 2 0-16,-9 1 0 0,6-2 0 0,-2 0 0 15,-5 0 0-15,-1 0 0 0,1 0 0 0,-21 10 0 16,18-10 0-16,2 2 0 0,3 1 0 16,4-3 0-16,2 1 0 0,-2 1 0 0,11-2 0 15,0 0 0-15,-8 0 0 0,8 0 0 0,-9 0 0 16,9 0 0-16,-8 0 0 0,8 0 0 15,0 0 0-15,0 0 0 0,-11 3 0 0,16-3 0 16,1 0 0-16,2 0 0 0,-1 0 0 0,12-2 0 16,-9 2 0-16,4 0 0 0,7 0 0 15,0 0 0-15,-1 0 0 0,0 0-3 0,17-13-11 16,-28 13 5-16,0 0 3 0,1 0-7 16,-2 0 17-16,0 0-4 0,-1 0 1 0,-7 0-2 15,8 0-1-15,-8 0-6 0,6 0 12 0,-6 0-4 16,9 0-5-16,-9 0-2 0,0 0 8 15,0 0-4-15,12-6 1 0,-15 6-13 0,2 0 6 16,-3 1 4-16,-1-1 2 0,-1 3-3 0,-1-2 15 16,1-3-7-16,1 2 0 0,0-2 3 0,-2 2-19 15,7 0-17-15,0 0-8 0,-7 0-41 16,7 0 8-16,-9 0-92 0,3 0-59 0,6 0 20 16,-10 0-214-16,4 0 39 0,6 0-336 15,-6 0 72-15,-4 11 19 0,4-7 104 0,5-1 23 16,0 0 51-16,-1 1 22 0,6 0 49 0,-4 3 5 15,0 0 22-15,0 1 26 0,12 16 52 16,-8-3 36-16</inkml:trace>
  <inkml:trace contextRef="#ctx0" brushRef="#br0" timeOffset="-131172.98">32587 10891 780 0,'0'-16'262'0,"0"16"-33"0,-20-40-2 0,23 27-33 16,1 0-7-16,1 1-30 0,-1 1 24 0,0 0-8 16,1-3-32-16,-1 1 31 0,2-2-34 15,-2 0-21-15,0-1 9 0,-2-2 6 0,1 0-39 16,-3 0-5-16,4-4 1 0,-4 0-18 16,2-2 1-16,-2 7-21 0,0-6 3 0,0-7 8 15,0 0-24-15,0-6-20 0,-12-38 17 0,10 35 12 16,1-5-36-16,-2 4 8 0,-4-2 4 15,4-4 4-15,-1 1-27 0,-1 1 12 0,1-3 15 16,1 4 9-16,-5 5-20 0,4-2 8 0,0-2-11 16,-2-1-2-16,2 8-24 0,-1 2-1 15,-5 4 19-15,3 7-11 0,2-1 19 0,-3 0-8 16,2 3 0-16,-4-3 8 0,0 1-8 16,-2-1 23-16,-1 2-29 0,2-1-3 0,1 1 6 15,-2 0-17-15,4 2 15 0,-4-2 0 0,0-1 0 16,7 0-12-16,-4 2 23 0,-2-1 17 15,-2 5-7-15,5-1-10 0,-1 2-1 0,3-1-1 16,2 0 8-16,-3 2-29 0,2-2-7 0,-1 5 15 16,0-6-11-16,-3 3 26 0,4 4 4 0,-4-4-7 15,6 4-23-15,-3 0 17 0,-3 2 3 16,4-4 3-16,-4-4-8 0,0 8-1 0,0-3 9 16,1-2 0-16,-6 4-2 0,0-3-10 15,-1 2-19-15,-2 1 32 0,-2 0-17 0,-4 0 28 16,-1-1-17-16,-2 0-17 0,0 1 10 0,1 0 10 15,-3 1 10-15,-2-1-11 0,-2-2-11 0,2 3 17 16,-2 1-9-16,-4-3-3 0,3 5 2 16,-3-3-3-16,1 1-3 0,0 1-20 0,4 3 7 15,-2-1 14-15,1 0 2 0,0 3 6 16,0-1-4-16,-3 0-14 0,16 2 1 0,-5 0 2 16,-4 0 23-16,-4 0 0 0,1 0-2 0,-1 0-6 15,0 0-2-15,-2 0-16 0,-33 13 15 0,36-10-17 16,1 1 16-16,-1-1 5 0,-1 1-17 15,1-1 24-15,-1 0-2 0,-2-3-1 0,-2 4-2 16,3-3-10-16,0 2 3 0,2 0 1 16,-2 0-13-16,4-1 21 0,-1 0-8 0,-2-1 11 15,15-1-14-15,-6 0 2 0,-4 0 0 0,1 0 21 16,-35 10-17-16,31-8-6 0,-2 1 8 16,1 2 11-16,2 0-26 0,-5-4 6 0,2 7 0 15,-1-3 0-15,-2 1 1 0,-1 2-15 0,0-1 13 16,0-1 23-16,0 2-20 0,2-3-15 15,-4 0 13-15,0 1 5 0,3 0 5 0,-4-2 3 16,-3 3-7-16,4-2 6 0,1 0-12 16,2-1-6-16,-1 2 0 0,3-1 2 0,2-1 3 15,-1 1 5-15,2-1 8 0,-2-3-6 16,0 6-5-16,-4-2 1 0,0 1 0 0,-1 0-4 16,0 1 8-16,1-1-6 0,-3 3 4 0,2-2-7 15,2 1 14-15,-1-2-4 0,2-2 6 16,-1 2-13-16,3-1 1 0,-2-2-4 0,3 2 9 15,3 0-5-15,-2 0 9 0,0 0 6 16,0 0-26-16,1-4 9 0,1 5 2 0,1-5-1 16,1 4 9-16,4-1 7 0,-2-3-6 0,1 3-11 15,3 2-2-15,-3-3 1 0,0 1 4 16,1-2-22-16,2 0 2 0,-1 5 3 0,1-6 37 16,1 3-15-16,-2-1-21 0,1-2 28 15,1 5-10-15,1-5 5 0,-3 1-17 0,3-1 10 16,3-1 1-16,-4 2 0 0,1 1 4 0,-1-2 2 15,-1 1-2-15,-1 2 14 0,-2 0-23 0,-1-2 11 16,-1 1-11-16,-4 1-2 0,2 2 14 16,-4-1-9-16,2-2 4 0,-2 4-4 0,0-4-12 15,1 1 2-15,2 1 0 0,5 1 12 16,2-6 22-16,2 3-31 0,6-2 16 0,-5 1-11 16,3-1 14-16,5 0-8 0,-1 1-11 0,1-2 29 15,3 2-3-15,-1-2 0 0,0 1-20 0,1-1 5 16,0 2-14-16,-9 3 6 0,-1-1-8 15,-2 0-1-15,3-1 3 0,4 1 9 0,-1-2 1 16,3 2 0-16,2-2 7 0,-9 3-2 16,5-4-16-16,3 2 13 0,0-1-1 0,4 0 23 15,1-1-27-15,-4-1 12 0,3 3-9 0,1-2-5 16,-2 1 13-16,1-1-11 0,-2 1 17 16,1-1 10-16,-10 4-21 0,5-1 11 0,0-1-8 15,0-1 7-15,-5 2-20 0,2 0 14 16,-6 1-9-16,6-3-2 0,-3 3 3 0,5-1-3 15,-5 3-2-15,5-6 24 0,0 0-33 0,3 2 7 16,1-2 11-16,1 0-14 0,-9 5 11 0,7-4 18 16,0 0-22-16,1 3 21 0,2-3-13 15,-1 0 4-15,2-1-29 0,-1-1 1 16,-1 2 19-16,1-1 13 0,2 2 0 0,-2-2-1 16,3 2-13-16,-4 1-2 0,1-1 3 0,1 1 2 15,-5 5-5-15,-1 0 28 0,2 1-27 16,0 7 10-16,-4-6-10 0,3 1 6 0,1 1-3 15,2 0 10-15,-2 6-12 0,2-3 18 16,1 4-36-16,0 2 29 0,-4-4-9 0,4 4 2 16,0 4 12-16,-2-4-9 0,3 4-4 0,-1 2-2 15,-1 1-15-15,-2 0 17 0,6 2 19 0,-3-2-1 16,3 1-3-16,-2-1-20 0,3 2-10 16,-4-1 12-16,-1-1 3 0,7 4-16 0,-7-2 15 15,2-2 8-15,0 3-1 0,1 0 12 16,-1-2-17-16,-1 1-1 0,-1-2 20 0,-2 0-18 15,2 1 14-15,0 3-28 0,0-4 6 0,-1 1 8 16,-1 5-6-16,1-1 9 0,-2-4 4 16,1 4-15-16,5-1 2 0,-3-1 19 0,2-1-17 15,0 6-10-15,3-2 1 0,2-1 19 16,0 0-3-16,0-18 4 0,0 7 10 0,0 5-15 16,15 28 1-16,-9-28 7 0,0 0-17 0,4-3 8 15,0 0-7-15,2 3-16 0,1-7 22 16,-1 2 8-16,5-3-2 0,-5 2 0 0,4 2-2 15,-2-5 2-15,0-2-29 0,1 4 18 16,-1-3-1-16,3 1 14 0,-2-3-13 0,2 3 4 16,2-1-3-16,-1 0-18 0,0-2 20 0,2-1-2 15,2 0 2-15,4-1 3 0,-1 1-1 0,2-2 1 16,4 1 1-16,1-3 30 0,1 0-5 16,3 0-33-16,0 0 16 0,1-1-23 0,0-2 4 15,4 0 0-15,0-1 2 0,3 3 1 16,0-4 14-16,-1-2-17 0,3 1 2 0,0-2 4 15,2-3-14-15,-1 5 17 0,0-4-4 0,-23-1 0 16,12 0 1-16,8 0 11 0,2 0-5 16,5 0 6-16,-4 0-10 0,4 0-17 0,-1 0 29 15,55-14-3-15,-54 11-16 0,4 2-2 0,0-4-1 16,3 3 2-16,-1-1 9 0,2-3-21 16,2 2 2-16,2-1 1 0,-2-1 20 0,2-1-1 15,1 0 10-15,-1-1 3 0,0-1-6 0,1 0-6 16,2-2 6-16,-4 0-14 0,0-2 10 15,4 2 1-15,-2 0-2 0,4 0 7 0,-4-2-10 16,0 1 1-16,-2-1 7 0,-2 0-11 16,-2 1-1-16,0 1 0 0,0 0 6 0,2-3-11 15,-1 2 0-15,1 0 2 0,2 1-9 0,-4-1 23 16,3 1-26-16,-1-1 33 0,1 0-29 0,-1 2 24 16,-2-2-7-16,-4 0-3 0,0 1 13 15,-3 0-31-15,0 0 12 0,-1 0-12 0,-2 0 30 16,-2 1-34-16,0-1 25 0,-1 0-10 15,-2 2-8-15,2-4-2 0,-4-1 33 0,5 3-36 16,-5-1 19-16,2-1 4 0,-2-1 24 0,0 0-34 16,0 3-10-16,-2 1 5 0,0-1 10 15,-3 3-6-15,1 0 5 0,-4-1-7 0,-1 1 25 16,-2 1-23-16,0 0 1 0,-4-2 9 0,0 3 17 16,4-3-26-16,-2 2 3 0,-1 1-9 15,1-2 10-15,1 2 10 0,-3-3 22 0,-1 5-28 16,0-2-27-16,3-2 48 0,-3 2-29 0,2 2 13 15,-1-3-22-15,11 0 10 0,-3-1-25 16,1 1 30-16,-6-1-12 0,2 3 31 0,-4 0 6 16,-2 2-35-16,0-2-2 0,-2 0 0 0,0 1 3 15,-4 0 12-15,-2 1-12 0,-1-1 2 16,-3 3-13-16,1-3 26 0,-4-1-2 0,2 5-5 16,-2-4-14-16,0 0 22 0,-1 2-20 0,0-3 16 15,-3 4 7-15,5-4 15 0,-9-2-24 16,2 1 6-16,-1-4-24 0,-3 2 3 0,0 8-66 15,0-10-28-15,-17-8-74 0,4 12-25 0,-2-5 18 16,2 5-254-16,-1-2 42 0,1 2 31 0,2-2-5 16,2 4 77-16,1-3 30 0,2 4-10 15,-3-5 2-15</inkml:trace>
  <inkml:trace contextRef="#ctx0" brushRef="#br0" timeOffset="-129892.06">31434 10510 605 0,'0'0'269'0,"0"0"-24"0,0 0-22 16,0 0-7-16,0-13-27 0,0 13-23 15,0 0-15-15,0 0-16 0,0 0-6 0,24-25-9 16,-20 23-21-16,-4 2-18 0,0-1 8 0,1 1-17 16,0 0 10-16,-2 1-28 0,2-1 34 15,-1 3-26-15,3 0 0 0,-3 1-3 0,4 1-12 16,-3 1 22-16,0 1 6 0,6 11 6 16,-3-6-8-16,3 8 8 0,-2 1-5 0,2 1-12 15,2-1 8-15,1 5-17 0,-3 1-6 0,4-1 41 16,-1 2-3-16,4 0-20 0,-2 1-6 15,4 4 1-15,0 1 4 0,3 0-15 0,0 1-18 16,-1-3 26-16,0 3-16 0,-2-2-6 0,2 1-8 16,-2 3 3-16,3-5 7 0,-5-1-13 15,1-2 4-15,-1 0-14 0,0-1-1 0,-2-2 16 16,0 2-4-16,0-3-11 0,0 0-22 0,-2-1 23 16,0 0 5-16,-2-5-12 0,2-1 6 15,-4-2 5-15,1 0-7 0,-1-2 9 0,-3-3-13 16,4-3-16-16,-3 1 27 0,0-4-26 0,0 1 32 15,-2-2-14-15,2 0-15 0,0 0 7 0,-1 1 5 16,3-2-1-16,-2 0 5 0,-2 2-14 16,2-3 11-16,-1-1-1 0,1 4-13 15,0-4-13-15,-1 1 10 0,4-2-13 0,-7 0-2 16,0 0 18-16,7 0-30 0,0 0 5 0,-7 0-2 16,25-19 11-16,-14 14-6 0,1-2-6 0,-4 1 9 15,1 3 2-15,-1-3 4 0,-2 2-7 16,-2 1-6-16,-2 0 3 0,1 2 21 0,1-2-10 15,-2 0 16-15,1 2 1 0,0 1 0 16,-2 0-13-16,1 0 2 0,1 0-18 0,-1-2 2 16,-2 2 23-16,0 0-6 0,0 0 11 0,9 11-11 15,-6-5 7-15,-2-2-14 0,2 3 21 0,-1-1-6 16,1-1 7-16,-3 3-7 0,1 0-11 0,2-1 5 16,-2-1 11-16,2 12-3 0,-1-4 10 15,-2-3 18-15,0-11-27 0,0 10 7 16,0-1-16-16,0-2 2 0,-19 12 15 0,14-13-10 15,-5-1-5-15,-3 1 7 0,0-2 7 0,0-4-18 16,3 0-7-16,10 0 1 0,-9 0 2 0,-1 0-77 16,-2 0-30-16,-17-17-71 0,12 12 17 15,3-1-308-15,4 1-12 0,0-1 35 0,2 3 31 16,3 0 70-16,0 2 13 0,2 1 39 16,3 0 32-16,0 0-41 0</inkml:trace>
  <inkml:trace contextRef="#ctx0" brushRef="#br0" timeOffset="-128582.14">32781 12341 662 0,'6'-1'349'0,"-2"-4"-47"0,1-3-27 0,2 7-14 16,-4-3-37-16,3 2 14 0,0 0-28 0,-1-5-2 16,0 1 20-16,2 3-45 0,-7 3 7 15,8 0-19-15,9-14-3 0,-5 6-9 0,1 1-23 16,0 0-12-16,-1-1-5 0,4 5-18 0,-2-7-1 16,1 2-15-16,-1-4-15 0,4 3 2 15,1-5 0-15,-1 4-17 0,1-1-10 0,-2 0-6 16,2-1 17-16,-5 1-13 0,1 1 0 15,-2 0-8-15,0 2 3 0,-3 2-22 0,3 0 15 16,-4 2 14-16,0 0-21 0,-5 1 12 0,2 2-22 16,-6 0 10-16,4-4-11 0,0 4-9 15,-4 1 9-15,0 0-17 0,1 1 20 0,-4 2 0 16,-3 3-10-16,-9 1-9 0,-6 2-4 0,-2 2 20 16,-4-1 1-16,-1 3-10 0,0-5 11 15,-1 3 0-15,-2 2-13 0,-1-2 19 0,2-3-12 16,0 4-8-16,2-4 0 0,0 0-7 0,1 0 17 15,3-1-15-15,1-2 14 0,1-1-9 16,7-2 9-16,2 1 3 0,1-1-7 0,5 3 10 16,-2-3-17-16,9-2 7 0,0 0 0 15,-8 0 3-15,8 0-5 0,-9-10-5 0,8 4 5 16,-3 0-9-16,9-2 0 0,-4 0 11 0,2 0-17 16,-3 8 11-16,5-18 0 0,-1 4 0 15,1 5 0-15,-5 1 3 0,0 8 9 0,0-10-10 16,0 0-2-16,0 2-8 0,-9-9 9 0,4 10-8 15,1 1 3-15,-6 0-3 0,4 2 8 0,3-2-22 16,-1 4 1-16,-5 0 27 0,3-2-3 16,1-1-14-16,-2 3 7 0,3-1 14 0,2 2-32 15,-2 1 13-15,1 0 4 0,3 0-16 16,0 0 15-16,0 0-8 0,0 0 8 0,3 1-15 16,2-2-11-16,5 3 30 0,2 0-5 15,-1 2 12-15,-3-4-8 0,3 0-4 0,5 0-8 16,0 0 19-16,0 0-5 0,2 0-4 0,12 16 0 15,-17-10-20-15,-4 1 16 0,0-2 10 16,-3 3-22-16,0 3 20 0,-6-2-12 0,0 2 12 16,0-4-11-16,-21 9 12 0,7-5 6 15,-6 8-6-15,-1-6 19 0,-4 3-20 0,3 2 6 16,-1-6-19-16,2-1 21 0,2-3-10 0,5-1 10 16,-1 1 0-16,-2-3-17 0,4-1 18 15,3 0-2-15,2-1-3 0,1 0 18 0,0 0-8 16,2-2 1-16,0-1-2 0,1 2-3 15,-2-1 21-15,6-1-18 0,0 0 4 0,0 0 13 16,-8 0-7-16,2 0-17 0,-11-19 5 16,10 12 9-16,-2-8-9 0,1 3 4 0,-2-2 9 15,3-2-13-15,1-2-1 0,1 2 4 0,1-5-13 16,-2 2 5-16,2 1-1 0,-1 0-2 16,1 1-12-16,0 4 1 0,0 2 16 0,3 6-7 15,-2-2 4-15,3 1 6 0,-1 1-10 16,0 4 3-16,-2-4-2 0,3 5-5 0,-1 0 3 15,0 0-11-15,1 0 7 0,0 0 15 16,0 0-22-16,0 0 19 0,0 14-2 0,0-7-4 16,6 10-5-16,0-1-6 0,2 0 10 0,1 0 4 15,4 2-7-15,-3-2-4 0,4-1-4 0,3 12 13 16,1-4-6-16,-4-2-3 0,-2 5 6 16,0-8 3-16,-3 3 4 0,-2-2-5 0,0-3 3 15,-6 2-5-15,2-1 10 0,-3-8-4 0,0 2 4 16,0 1 0-16,-14 12 2 0,5-12 4 15,0-1-4-15,-1 0 12 0,-3 1 9 0,0 1-17 16,-2-3 14-16,1-2 7 0,-2-1 1 0,5-1-2 16,1-1-6-16,2-2-11 0,2-2 5 15,-2 2 5-15,3-3-23 0,5 0 8 16,0 0-13-16,-14 0-23 0,-8-15-25 0,12 5-41 16,1 1 8-16,5-1-142 0,-2-6-73 0,4 2 26 15,1-5-233-15,1 7-26 0,0-3 59 0,14-19 35 16,-6 9 34-16,1 1-22 0,2-1 54 15,2 7 56-15,1-6 2 0,0 3 53 0,1-1-7 16,16-9-13-16</inkml:trace>
  <inkml:trace contextRef="#ctx0" brushRef="#br0" timeOffset="-128303.15">32841 11795 581 0,'12'-20'389'0,"-2"-6"-5"0,-4 6-53 16,4 1-44-16,-3 2 30 0,2-2-23 0,1 1-38 16,-1 5 2-16,-1-3-42 0,0 5-11 0,4 0-17 15,-2 4-33-15,2-1-9 0,2 6-15 16,0-3-14-16,0 1-4 0,2 3-23 0,-9 1-4 16,6 0-7-16,16 14-43 0,-14-5-2 15,-2 6-19-15,0-3-32 0,1 5 14 0,-6 3 0 16,0 3-107-16,-7-2-17 0,-1-10-13 0,0 4-16 15,-19 23-48-15,2-15 20 0,-2-2-178 16,-3-3-66-16,-1-1 16 0,2-2 54 0,0-2 13 16,1-2 16-16,-2 0 23 0,1-5 19 15,-3-4 18-15</inkml:trace>
  <inkml:trace contextRef="#ctx0" brushRef="#br0" timeOffset="-128102.17">32546 11828 712 0,'0'-8'354'0,"0"1"-23"0,0 3-44 16,0 4-12-16,2-5-24 0,1 4-49 0,1-2-46 15,1-1-17-15,2 8 6 0,1 0-5 16,0 5-39-16,1 0-8 0,5 7-45 0,-9-4-48 16,0 1-45-16,-2-2-67 0,-1 6 10 15,-2-12-240-15,0 5-27 0,-10 18 10 0,1-10 12 16,-4 0 23-16,2-2 20 0,0 0 34 0,-5 2-13 15</inkml:trace>
  <inkml:trace contextRef="#ctx0" brushRef="#br0" timeOffset="-127437.21">32225 12358 421 0,'-5'0'380'0,"0"4"-17"0,0-4-63 15,1 1-6-15,0 0-44 0,-2-2-21 0,2 0-29 16,0 2 6-16,-1-1-32 0,1 0-26 16,0-1-18-16,4 1-14 0,0 0-14 0,-9 0 2 15,9 0-22-15,-9 0 9 0,-1-13-18 16,1-1-7-16,0-1-8 0,3 1-5 0,2 3-5 16,4 1 10-16,0 10-18 0,0-8 0 15,0-2-6-15,0 2-3 0,0 1-15 0,0 7 6 0,0-10 0 16,0 2-19-16,13-4 12 0,-11 6-3 15,3 2 8-15,-1-1-9 0,0 3-1 0,1-1-1 16,-2 2-1-16,2-1 0 0,-1 2-3 16,2 2-10-16,-6-2 12 0,0 0-2 0,0 0 0 15,10 11 1-15,-7-7-3 0,-2 0 1 0,-2 1 17 16,2 0-7-16,-2 2-2 0,1-2-1 16,0 1 0-16,-3 1 23 0,3-7-14 0,-6 21 6 15,-4-8-6-15,1 0 16 0,-3 0-12 16,1-1 0-16,-3-4-21 0,-3 2 14 0,3-2 14 15,-5-2-28-15,2 1 3 0,-2 0 26 16,0-4-24-16,5-2-8 0,2-1 5 0,12 0 13 16,-10 0-8-16,1 0 8 0,1 0-17 0,-6-11 4 15,9 7 22-15,1 0-4 0,2 1-12 0,-2-3-21 16,4-2 29-16,1 2-3 0,-1-2-32 16,16-10 25-16,-5 5 4 0,1 4-15 0,2 2 6 15,-4 2-4-15,0 1 0 0,0 0-9 0,-1 4 18 16,-2-1-26-16,-7 1 25 0,0 0 4 15,9 0-4-15,5 12-2 0,-5 3 1 0,-3-3 8 16,-2 5 2-16,-3-4-9 0,-1-3 5 16,0 4 5-16,-10 19 7 0,1-13 0 0,-1-2-1 15,-4 0-9-15,0 0 1 0,-4 2-2 16,4-4 2-16,-3-2-9 0,3 0-16 0,-4 0 19 16,4-3-29-16,-1-4-18 0,0-1-8 0,0-1 3 15,5-2-150-15,10-3-37 0,-6 0 25 0,6 0-146 16,-9 0-105-16,0-15 9 0,9 9 23 15,0-1 43-15,1-15 27 0,-1 12 23 0,0-4 11 16,9-19-9-16,-4 9 53 0</inkml:trace>
  <inkml:trace contextRef="#ctx0" brushRef="#br0" timeOffset="-127270.22">31964 12199 1114 0,'3'-4'369'16,"-3"1"-47"-16,1 2 24 0,-1-2-38 0,1-2-34 15,-1 5-29-15,0-3-28 0,-1 3-26 0,0 0-24 16,-2 0-25-16,-1 1-30 0,-1 2-12 16,-6 7-169-16,-3-2-61 0,0 4 12 0,2-2-284 15,2 1-45-15,-4-1 52 0,2-2 21 16,0 1 23-16,-1-2-7 0,0 5 73 0,3-9-2 16,2 1 12-16</inkml:trace>
  <inkml:trace contextRef="#ctx0" brushRef="#br0" timeOffset="-126927.24">31724 12306 491 0,'-4'-2'383'15,"0"2"-47"-15,0-3 20 0,0 1-62 16,-2 1-38-16,1 2 30 0,-9 5-18 0,14-6-36 16,-11 0 6-16,-15 10-19 0,11 2-44 0,2-2-5 15,0-1-21-15,3 3-2 0,1-2-26 16,1-1-16-16,3 1-10 0,4-2-14 0,1 1 7 15,0-9-16-15,0 11 3 0,20 15-10 16,-8-14-4-16,3-2-33 0,2 0 19 0,2-4-24 16,-2 1 4-16,-1-6-22 0,-16-1 24 0,12 0-36 15,-1 0 11-15,2 0 2 0,14-14-22 16,-20 9 5-16,0 0 20 0,-2 0-20 0,-1-1-11 16,-4 2-13-16,0-3 3 0,0 3 4 15,0 4 4-15,0 0 1 0,-14-27-67 0,5 19 8 16,-3-3-34-16,1-4-27 0,-2 2-40 0,0 2-46 15,4 5 20-15,3 0-212 0,-3 1-34 0,4 0 21 16,-4-5 60-16,0 3 35 0,0 1 37 16,3 3 35-16,2-2-70 0,0 0 56 0</inkml:trace>
  <inkml:trace contextRef="#ctx0" brushRef="#br0" timeOffset="-126703.25">31508 12173 456 0,'-5'-7'484'0,"2"6"-92"0,-1-5-54 0,2 3-7 16,-1 2-37-16,-1 1-34 0,1 0-20 0,3 0-35 15,-4 3-24-15,1 0-6 0,2 5-22 16,0-3-16-16,-2 15-18 0,2 2-18 0,1-11-19 16,0 5-10-16,0 4-76 0,15 21-17 15,-10-22-51-15,0 0-54 0,-1 2-34 0,0-4 15 16,-4-17-233-16,0 12-41 0,0 1 14 15,0-3 65-15,0-2-45 0,0 0 78 0,0-8 11 16,0 7-32-16,0-7 42 0</inkml:trace>
  <inkml:trace contextRef="#ctx0" brushRef="#br0" timeOffset="-126397.27">31258 12240 489 0,'0'-10'394'0,"0"2"-82"16,0 2-41-16,2 1-9 0,-1 0-56 0,0 1-21 16,2 3-3-16,0-1-28 0,-3 2-6 0,3 2-27 15,0 2-10-15,-1 0 14 0,0 1-42 16,0 12 20-16,1 3-3 0,-2-1 21 0,-1-9-22 16,0 5-12-16,0 2 31 0,-16 22-20 0,6-20-9 15,1 2 7-15,-4-2-14 0,-2 2-25 16,1-4-8-16,2 1 11 0,-4-1 8 0,1-2-23 15,0 1-3-15,0-2-5 0,4-1-3 16,0-2-67-16,-2-1-77 0,0 0-35 0,3-6-44 16,2 3 19-16,0-4-186 0,-1-2-119 0,3-1 66 15,6 0 45-15,0 0 25 0,-6 0 22 16,6 0-1-16,-14-13-3 0,12 7 56 0</inkml:trace>
  <inkml:trace contextRef="#ctx0" brushRef="#br0" timeOffset="-126217.28">31001 12318 889 0,'3'-2'292'0,"0"-2"-7"16,-2 4-33-16,1 0-7 0,2 0-4 0,1 3-43 15,1-1-33-15,8 8-30 0,-2 1-20 0,5-1 5 16,-2 2-12-16,3 3-30 0,-4-1 7 16,2 1-66-16,-5 1-33 0,1 1-38 15,-6-1-51-15,-5-1-40 0,2 3 14 0,-3-18-212 16,0 15-10-16,0 0 0 0,-17 20 27 0,8-18 15 15,-2-4 29-15,-2 3 7 0</inkml:trace>
  <inkml:trace contextRef="#ctx0" brushRef="#br0" timeOffset="-125471.33">30829 12754 766 0,'-9'0'358'0,"0"-1"-36"15,1-3-11-15,5 3-26 0,-4-2-37 16,1 0-29-16,-4-9-24 0,3 5 44 0,-1-7-28 15,3 5-3-15,0-7-16 0,-1-1-35 16,2 0 18-16,0-1-21 0,-1-4-7 0,0 0-20 16,1 0-13-16,1 1 4 0,0 0-24 0,2 9-22 15,-3-8 12-15,2 7-15 0,2 2-6 16,0-1-2-16,0 12-20 0,0-8 19 0,0 8-28 16,0-10-8-16,0 2 4 0,0 8 17 15,0-7-35-15,10-4 14 0,-4 9-10 0,-3 1 0 16,1 0 11-16,1 2-14 0,-1 0 2 0,1 2-1 15,2 1 5-15,6 6 2 0,-4 1-10 16,1 1 6-16,-3-4-16 0,-4 0 11 0,1 0-4 16,-2 1-4-16,-2-1 16 0,0-1-5 0,0 3-8 15,0-1-7-15,-13 15 0 0,6-14 4 16,-5 1-3-16,1-1 19 0,1-2 0 0,-2-1-5 16,-1 0-1-16,2-3-3 0,2-1-11 15,-10 1 10-15,19-4 3 0,-10 0-1 0,0 0 6 16,0 0-13-16,1 0 14 0,2 0-5 0,-15-15 8 15,10 6-3-15,-2 2 3 0,5 2-1 16,2-2-5-16,2 1 1 0,-2 2-3 0,4 3 1 16,-1-2-3-16,0 0-9 0,2 1 1 0,-3 2 5 15,5-2-6-15,-2 1 6 0,0 1-1 16,0-2 0-16,2 2-21 0,0 0 20 0,0 0-11 16,0 0 5-16,0 0 5 0,-17 12 1 15,15-10-7-15,1 4 8 0,-3-2-8 0,1-1 5 16,0 1-15-16,-3 0 7 0,4 0 9 0,-3 0 3 15,1 1-18-15,1-1 14 0,-2-2 3 16,1 3 8-16,-1-4-13 0,1 3 1 0,-2-2 4 16,1-1-4-16,5-1 4 0,0 0-4 0,-9 0-12 15,1 0 2-15,-5 0 1 0,-16-11 11 0,15 5-3 16,-3-1 9-16,-2-4-9 0,0 2-3 16,2-4 4-16,1-1 9 0,0-1-21 0,2 0 21 15,0-2-1-15,1-1-3 0,4 1 12 16,-1 0 3-16,6 2-13 0,2 3 17 15,2 4-5-15,0-1-6 0,0-5 3 0,15-18-5 16,-5 17-11-16,3-3 1 0,5 2-14 0,2-2-35 16,-2 6-35-16,3-2 9 0,0 0-111 0,-1 0-57 15,1 2-34-15,-3 3 25 0,2-3-196 16,-3 2-72-16,-2 2 56 0,-1 0 34 0,-5 4 18 16,-2 1-13-16,-2 1 45 0,-1 1 15 0,2-1 59 15,-2 2 24-15,-1-1-11 0</inkml:trace>
  <inkml:trace contextRef="#ctx0" brushRef="#br0" timeOffset="-125294.34">30574 12165 1028 0,'3'0'346'0,"-2"1"-43"16,2 0-13-16,-1 1-20 0,-2-2-40 16,2 2-37-16,-2 0-3 0,0-1-32 0,-2 5-30 15,0-3-13-15,-7 9 21 0,-1 4-13 0,-1-2-88 16,2-1-11-16,-6 2-26 0,2 1-33 15,-1-4-23-15,0 2-36 0,-2 2-52 0,0-3 18 16,0 0-16-16,0 3 14 0,0-1-97 16,0-2-49-16,0 0-72 0,2-1 0 0,-2-2 46 15,4 2-3-15,-2 2 21 0,3-1-18 0</inkml:trace>
  <inkml:trace contextRef="#ctx0" brushRef="#br0" timeOffset="-124988.36">30206 12599 274 0,'-5'8'319'0,"-6"1"-24"15,2-2-33-15,2-1-15 0,0-1-24 16,0 0 2-16,2 0 4 0,0-1-14 0,0-1 3 16,1 0-11-16,-1-1-23 0,-1 2 2 0,2-2-11 15,0 2-10-15,-1-3 13 0,0 2-19 16,1-1 0-16,-1-2 7 0,0 1-2 0,0-1-15 16,5 0-2-16,0 0-13 0,0 0 3 0,-9 0-9 15,-4-10-19-15,4 1-4 0,1-6-12 0,0 2-8 16,0-4-20-16,1 0-8 0,2-1 7 15,0 0-8-15,0-1-13 0,-1-1-2 0,0 1-1 16,1 0-23-16,1 1-6 0,-1 1-23 16,-1 1-15-16,0-2-50 0,0 7 7 0,1-2-120 15,-4-2-59-15,-1 6-57 0,-1-1 26 16,-2 4-255-16,-3 1 67 0,-4 1-17 0,-3-2 39 16,-5 6 68-16,-2-2 25 0,2 2-26 0,-2-2 28 15,14 2 77-15,-3 0 7 0</inkml:trace>
  <inkml:trace contextRef="#ctx0" brushRef="#br0" timeOffset="-124384.39">29526 12302 987 0,'0'-3'376'0,"0"0"-57"0,0 1-34 16,0-1-13-16,0-1-58 0,0 1-16 0,1 3-30 15,-1 0-13-15,2 0-8 0,0 3-50 0,-2 1 4 16,2 1 5-16,5 10-14 0,-2 0-7 15,3 1-19-15,-2 2-23 0,2-1-3 0,1 1-5 16,1-1 14-16,3 2 2 0,-3 0-12 16,4-1-3-16,-1 1-1 0,-3-1 5 0,-6-1-18 15,5-1 9-15,-1 0 3 0,-1 0-9 16,-2 0 1-16,1 0-5 0,-2-3-6 0,-2 4 8 16,-1-4-17-16,-1 0-1 0,0-2 25 15,0-1-3-15,0 2-1 0,-16 20 31 0,6-15 1 16,-3-1-8-16,-4 2 0 0,-1-2-22 0,-1 2 26 15,2-1-1-15,-7-2-30 0,1-2 35 16,-1 0-37-16,0-3 18 0,-1 1-8 0,2-3-15 16,-2-1 14-16,3-2-13 0,-3-2 4 15,5-3 22-15,12 0-24 0,-3 0-11 0,-2 0 7 16,-14-20 2-16,13 12-1 0,2-3 10 0,-1-2-10 16,3 1-10-16,2-5 10 0,4 0 2 0,0-1-5 15,2 0-4-15,0-2-20 0,2 11 24 16,0-5-8-16,0-1-4 0,0-2 9 15,14-18-1-15,-6 19-6 0,0-1-4 0,5 2 9 16,-3 1-6-16,1-2 6 0,2 8-1 0,-2 0 3 16,1 2-3-16,-3 2-2 0,1 4-16 15,-10 0 13-15,8 0-1 0,2 0-10 0,13 22 0 16,-14-12 12-16,-4 1-7 0,4 3 14 16,-4 1-28-16,-1-1 25 0,-3-2 0 0,-1-2-4 15,2 0-17-15,-2 0 20 0,0-10-8 0,0 15 13 16,0 0-4-16,-12 18-2 0,3-20-11 15,0 3-12-15,0-4 10 0,-6-1-36 0,2 2 4 16,-2-4-92-16,1-1-74 0,-5-5-52 16,7 2 27-16,-1-4-301 0,3 1 81 0,1-2 12 15,9 0 33-15,-8 0 44 0,-3 0 12 0,-11-17 28 16,9 7-20-16,1-7 46 0,-1 4 39 0</inkml:trace>
  <inkml:trace contextRef="#ctx0" brushRef="#br0" timeOffset="-123001.48">30785 9525 693 0,'0'0'213'0,"0"0"-10"15,0-14-29-15,0 14-11 0,15 0-5 16,-15 0-25-16,22-28 16 0,-18 26-26 0,-1-2-3 16,1-1 6-16,0 1-18 0,1 1-1 15,-2-2 5-15,12-5-29 0,-8 3 18 0,3-4-7 16,2 0-24-16,0 2 13 0,-1-1-17 16,1-2 19-16,-1 3-30 0,2-2-15 0,-2-2 1 15,7 2 6-15,-2-2 18 0,1 1-8 16,3-2-13-16,-5-1 12 0,5 1-23 0,1-3-15 15,-1 0 6-15,1-1 3 0,-3 2-14 16,1-4 14-16,0 4-11 0,2-1-9 16,0-2 3-16,0-1 1 0,-2 0 17 0,3 4-26 0,-1-1 2 15,1 1 27-15,-1-1-24 0,4-1-1 16,-2 4-18-16,0-4 10 0,0 4 8 0,3 1-17 16,-1 1 42-16,1 2-33 0,-4-1 14 0,3 2-17 15,-2 0 15-15,3 0-4 0,-3 0-4 16,2 6 12-16,-2-4-19 0,3 3 2 15,-1-2-1-15,0 4 20 0,-1-4-31 0,6 3 10 16,-6-4 2-16,0 5 0 0,3 0 18 0,-4-1-12 16,4 1-7-16,-2-6 10 0,0 6 9 0,-1 1-2 15,-2-1-20-15,2 2 6 0,0-1 14 16,2 1-22-16,2-1 12 0,0-4-19 16,5 4-1-16,-5 1 2 0,6 0 17 0,-19 0-12 15,17 0 15-15,4 0 5 0,2 0-4 0,39 11-4 16,-43-10 2-16,1-1-7 0,-2 7 4 15,-1-5-2-15,-2 5-9 0,-7-5 22 0,2 0 16 16,-8-1-19-16,-5 1 9 0,0-1-32 16,-2 2-8-16,-10-3 47 0,7 0-30 0,-7 0-6 15,7 0 14-15,-7 0-8 0,8 0-1 0,-8 7 12 16,11 6 7-16,-12-7-18 0,1-2-1 0,0 2 30 16,0-5-12-16,0 5-19 0,0-2-1 15,-3 2-14-15,5-4 14 0,-7-1 17 0,5-1-14 16,3 2 12-16,-1-2-11 0,-4 6 9 15,-1-6 20-15,3 0-31 0,2 1 20 0,-2-2-14 16,-2 1-7-16,2 1-13 0,0 0 7 0,0-1 14 16,0 0-4-16,0 2-28 0,-3-5-14 0,-1 3-33 15,3 0-26-15,0-1-12 0,-3-1-26 16,4 4 13-16,-3 0-49 0,6-4-41 0,-4-1-75 16,1-4-58-16,1 1 9 0,-1 2 3 0,0 4 26 15,1-8 12-15,-1 1-3 0</inkml:trace>
  <inkml:trace contextRef="#ctx0" brushRef="#br0" timeOffset="-122695.5">32799 8711 477 0,'4'7'196'0,"1"-3"4"0,4 1-13 16,-8 3-24-16,3 3-6 0,-3 0-31 15,3-4 11-15,0 5 4 0,-4 2-12 0,4-3-3 16,-3 0-20-16,7 3-8 0,1-4 10 0,-3 1-21 16,-6 0 0-16,1 2-5 0,-1-3 18 0,0 1-2 15,0-11-32-15,0 8 9 0,0 2-15 16,0 1-9-16,-14 8 0 0,5-11 10 0,0 7-17 16,-6-3-2-16,0-1 5 0,-6-3-17 15,1 2 6-15,-4 1-20 0,2-4-2 0,0 0-41 16,3-3-48-16,-3 4-70 0,2-2 15 0,3-3-282 15,2-1 40-15,6-2 11 0,9 0 45 16,0 0 8-16,0 0 4 0,-9-3-6 16,14 4 57-16</inkml:trace>
  <inkml:trace contextRef="#ctx0" brushRef="#br0" timeOffset="-121514.58">33434 9198 483 0,'13'0'232'0,"-13"0"-49"0,0 0 4 0,0 0-4 16,0 16-18-16,0-16-6 0,0 0-8 15,24 24-11-15,-24-24-7 0,2 2 11 0,-1-6 11 16,-1 6-23-16,0 3-12 0,0-5-9 0,0 0 23 15,-3 0-26-15,2 0-15 0,0 0 43 0,-2 1-16 16,-1-1-13-16,-2-1-9 0,1 0 32 16,0-2-5-16,-1 4 14 0,-1-5-13 0,0 0 0 15,0-7-17-15,-1 5 7 0,1-2-21 16,-6-5 16-16,8 4-10 0,1-2-1 0,-4-2-9 16,4-2-11-16,2-3 0 0,0-1-9 0,4-3-7 15,0 3-4-15,1-4-5 0,0 0-18 16,-1 4 7-16,3 3-16 0,0 1 4 0,1 1 1 15,1 2-16-15,1 2 3 0,0 0 5 16,-2 2-13-16,4 0 7 0,-1 1 7 0,1 3-19 16,2-1 1-16,-2 3 1 0,2 2-6 0,0 1 5 15,1 6-9-15,1-4 13 0,-6 5-2 16,0-2-4-16,-1 3 7 0,0 1-4 0,-1 4 5 16,-5 1-13-16,1 2 2 0,-8 0-5 15,3-1 5-15,-5 2-20 0,0 0 13 0,-3 0 13 16,1 6-23-16,-5-7 18 0,2-4-2 0,-6 4-8 15,7-1-6-15,-2 1 12 0,-3-8 3 0,3 1 8 16,0-4-7-16,-3 7-4 0,4-6 2 16,0 0-4-16,2-3 13 0,1 2-7 0,1-2 9 15,9-4-4-15,-9 0-4 0,9 0 3 0,-9 0 7 16,2 0 15-16,0 0 4 0,7 0-7 16,-18-10-3-16,11 6-10 0,1-5 15 0,0 0-9 15,-3-1 1-15,0-3-10 0,1-3-12 16,1-2 10-16,-1 1-5 0,-5-1-6 0,3 0-5 15,1 0-26-15,-4 2-51 0,4 4-18 16,4 2 11-16,-4 1-93 0,6-1-48 0,-6-1-40 16,-2 3-35-16,5 1 29 0,-3 5-252 0,-3 0 56 15,6 2 40-15,-3-6-7 0,5-4 62 0,2 8 7 16,0-1 61-16,2 3 1 0,0 0 7 16,13-21 42-16</inkml:trace>
  <inkml:trace contextRef="#ctx0" brushRef="#br0" timeOffset="-121320.58">33202 8705 879 0,'2'-3'299'15,"-2"1"-37"-15,-1 2-48 0,1-2-19 0,7 2-23 16,-5 4-1-16,-1 3-21 0,8-1-33 16,-4 5-13-16,3 3-13 0,1 0 16 0,1 5-12 15,-1-2-39-15,0 1 5 0,1 0-42 16,3 2-33-16,-3-1-8 0,1-1-30 0,-5 0-61 15,2-1 10-15,-8-9-214 0,0 3-55 0,0 2-12 16,0 2 26-16,0-1 34 0,0 1-2 16,-12 19 52-16</inkml:trace>
  <inkml:trace contextRef="#ctx0" brushRef="#br0" timeOffset="-120669.62">33047 9308 431 0,'-1'0'329'0,"-4"0"-12"0,5-1-42 0,-2-2-22 15,1-1-33-15,1 0-10 0,-3 3-9 0,2-1-23 16,1-1 6-16,1-3-10 0,-3 2 0 0,-2 4-19 16,0-5-16-16,4-1-15 0,-2-1-13 15,-2-1 15-15,4-2-3 0,0 1-16 0,0 9-25 16,0-10 11-16,0 0-33 0,0 0 13 15,0 1-20-15,15-11 16 0,-8 13-20 0,0-1-4 16,1 4-12-16,-4-4 12 0,3 5-25 0,2 1 11 16,-9 2 4-16,8 0-22 0,1 0-7 15,-3 0 12-15,2 0 13 0,5 17-42 0,-7-10 28 16,-2 5-10-16,0-2 17 0,-4 2-18 16,0 0 2-16,0-12 5 0,0 12 11 0,-16 15-18 15,8-13-1-15,0-2-8 0,2 1 2 16,-6 2 0-16,3-7 8 0,0 2-4 0,-1 1 20 15,1-3 3-15,0-1-18 0,-2 9 1 0,0-12 10 16,5 0-19-16,-2 0 13 0,2-1-11 16,2-1 20-16,-1 0-14 0,5-2 14 0,0 0 11 15,0 0 12-15,-8 0-13 0,8 0-9 0,-7 0-3 16,-1 0-12-16,8 0-2 0,-18-16 19 16,12 7-10-16,-4 1 0 0,1 1 12 0,-2-3-18 15,0 5 5-15,1-4-14 0,-2 2 21 16,1 0-4-16,-2 1-5 0,0 2-5 0,-1 2 11 15,-3 1-3-15,17 1-6 0,-14 0 12 16,-1 0-8-16,-17 12-6 0,15-5 1 0,2 5-2 16,-3-2 1-16,4 0-16 0,5 1 15 0,-5 3-10 15,5-1 21-15,4-1-4 0,-2-4-3 16,5 7-10-16,2-15-3 0,0 12 14 0,12 12-6 16,-5-14-4-16,6-1 1 0,2-2 2 15,3-3 0-15,3-1 0 0,-2-1-11 0,0-2-14 16,-7 0-13-16,4 0 4 0,2 0-75 0,22-13-41 15,-20 1-38-15,-3 2-70 0,-2 4 25 16,-1-6-199-16,-1 0-79 0,-2 0 35 0,-6-1 65 16,3-1-7-16,-8 7 84 0,0-5 11 15,0-1 35-15,0-1-44 0,-15-18 58 0</inkml:trace>
  <inkml:trace contextRef="#ctx0" brushRef="#br0" timeOffset="-120475.64">32843 9069 668 0,'-3'0'343'15,"-5"1"-59"-15,3 1-7 0,-3 2-35 0,-3 2-59 16,-1-1-17-16,0 2-4 0,-4 4-16 0,-3-1-34 16,1-2-31-16,-2 2-42 0,-2 0-73 15,3-3-48-15,2 4 7 0,2 2-300 0,-2-1 29 16,7-1-17-16,1-3 18 0,3 5 9 0,3 2 17 15</inkml:trace>
  <inkml:trace contextRef="#ctx0" brushRef="#br0" timeOffset="-119004.72">33626 9835 212 0,'0'0'324'15,"1"0"-73"-15,-1 3-26 0,2-3-34 0,-4 2 5 16,4-3-33-16,-1 0-1 0,0 0 4 15,1-1-28-15,-2 2 0 0,-2 0-5 0,2 3 12 16,-1-1-6-16,1-5-27 0,1 4-14 0,-3 1 15 16,-2 0-21-16,1-4-14 0,-2 4 48 0,-4 2-30 15,2-1 1-15,2 1-36 0,-3-2 34 16,-2-1-41-16,2 3-4 0,-4-1-2 0,2-2-5 16,6 3-4-16,-1-5-5 0,5-6-3 15,-4 6-3-15,1-2 63 0,1 0-38 0,-2-2 24 16,3 1 10-16,1-5-25 0,-1 2-20 0,2-1 6 15,-1-4 10-15,3 6-12 0,-1-4-28 0,2 3 19 16,1 0 3-16,0-1-11 0,1 2-7 16,1-3 7-16,-2 3-21 0,4 1 12 0,0-3 16 15,-1 6-17-15,1 1-12 0,2-1-17 0,-1 0 15 16,-1 4 9-16,-1 2-7 0,1-4 2 16,0 3-18-16,1-1 34 0,-3 3-13 0,-2 2-4 15,0 3-11-15,-1-1 4 0,0 1 14 0,-4-2-6 16,0 0-11-16,-2 3 15 0,2 1 7 15,-2 3-18-15,0-4 26 0,-4 2 8 0,2-1 4 16,-1-1-2-16,1-1-11 0,-5-1 18 0,4 0-33 16,0 1 34-16,-1 0-9 0,-3 1 13 15,0-4-13-15,-1 2-10 0,-1-3 8 0,-2-2-2 16,2-1 9-16,-2 0-2 0,-1 1-14 16,5 0 16-16,-4-1-1 0,3-2-7 0,5 2 10 15,-4-3-2-15,1 0 11 0,-2-3-7 16,1 2 0-16,3 0-2 0,6 1 14 0,-18-10-14 15,9 3 8-15,0 1-8 0,3 2 4 0,-1-4 0 16,2 2 7-16,0-2-35 0,1 1 2 16,-1-1 8-16,-1 1 0 0,2 4 4 0,0-5-1 15,4 3-2-15,-4 0-21 0,2 5 4 0,-5-9 4 16,7 7 4-16,-2 0 7 0,3-1-2 16,-2 3-16-16,1-1-11 0,-2 1 20 0,6-1-26 15,-4 1 14-15,-1 0 15 0,2 1-29 16,-3-2 12-16,2 3-10 0,0-2 15 0,-2 3-2 15,5-1-9-15,-2 0 15 0,-3 4-10 0,4-1 11 16,5 1-4-16,-3-2-15 0,2 3-3 16,-3 3-5-16,-1 0 9 0,3-1-1 0,-2 0 24 15,1-1-32-15,-2 0 17 0,5 2 1 0,-5 1 7 16,-1-1 0-16,2-2-12 0,-2 1-8 16,-2-2 5-16,0 0 6 0,-1-1-9 0,1 0-2 15,-1 0 5-15,3-1-14 0,-2 0 28 0,1-1-19 16,-2-2 26-16,2 1-11 0,-1-1-18 15,0 0 0-15,1 0 10 0,1-2-7 0,-2 1-7 16,-2 1 13-16,1-7 13 0,-4 7 2 0,0 1-9 16,0-5-7-16,-5 4-15 0,2-2 27 15,-10-3-14-15,9 1 10 0,-4 0-12 0,3-3 1 16,-1-1 14-16,-1 2-2 0,-1 2 5 0,1-2-3 16,-1-4-4-16,4 3 11 0,1 4 3 15,-2-2 12-15,2-3-23 0,1 5-4 0,2-3 10 16,2 5-26-16,4-1 14 0,0 0 9 15,-8 0 6-15,1 0 0 0,7 0-1 0,-7-14-18 16,5 14 4-16,-1 0-5 0,0-1 12 0,3 1-20 16,-1 0 35-16,0-1-10 0,-2 1-3 15,3-3-1-15,-2 4-1 0,0-2 18 0,8 1 17 16,-8 0-26-16,4-4-1 0,-4 4 0 0,2 0-3 16,0 1-3-16,2-1 5 0,1 4 0 15,4 0-30-15,-2 1 19 0,1-1-20 0,7 1 18 16,-8 5 2-16,6-5 14 0,-1 2-2 15,-7-1 0-15,5 1-14 0,4 0 0 0,-5 1-2 16,0-2-2-16,-1-3-11 0,-2 5 11 16,2-1 0-16,-2 2-1 0,0-4 1 0,-3 2 6 15,1-1 21-15,0 0-4 0,-2 1-26 0,-2-1 11 16,2-3 4-16,-7 5-5 0,3-1 3 0,-1-3-2 16,0 4-15-16,-4-5 16 0,-1 4 12 15,-2 0-16-15,-3-3 2 0,-1 3-8 0,1-1-2 16,1-2-12-16,0-3-13 0,-2 0-25 15,2-1-25-15,-2 4-27 0,1-2-52 0,-3-2-60 16,8 1 20-16,-5 4-111 0,-1 1-26 0,0-2-46 16,7 0 33-16,-4 1-188 0,0-1-8 15,4-1 72-15,0 4 27 0,0 0 32 0,5-1 31 16,3-2 26-16,1-4 28 0,0-2-12 16,5 5 48-16,4 0 16 0,5-3 13 0</inkml:trace>
  <inkml:trace contextRef="#ctx0" brushRef="#br0" timeOffset="-118717.74">33362 10267 533 0,'4'2'402'0,"-2"-1"-68"0,4 4-46 16,-2-9-36-16,1 4 74 0,-1 4-1 0,1-2-29 15,1 1-15-15,1-2-11 0,-1 4-26 0,0 0-10 16,1 1-14-16,2-2-10 0,-1 0-29 15,-2-1 4-15,1 5-30 0,-3-6-4 0,3 2-23 16,-2-2-15-16,-4 1-21 0,2 4-6 16,2-7 1-16,-2 0-16 0,-2-3-4 0,-1 3-20 15,0 0-5-15,0 0-39 0,1-1-23 0,-2 2-21 16,1-3-22-16,0 3-28 0,0 0 8 16,4-2-120-16,-3-3-40 0,-1 0-67 0,0-5 30 15,3 5-227-15,-1 3 45 0,-2-5 37 0,-3-1 11 16,1 1 57-16,-7-2 18 0,5 7 18 0,-3-1-11 15,-5-6 17-15,-8 7 65 0</inkml:trace>
  <inkml:trace contextRef="#ctx0" brushRef="#br0" timeOffset="-118234.77">32816 9896 677 0,'-3'-3'341'0,"6"2"-27"0,-3 1-20 0,2-4-34 16,-2 4-27-16,3 0-6 0,-2-2-47 16,0 4 10-16,6 2-21 0,-2-3 9 0,8 1-30 15,-2 4 10-15,2-4-11 0,1 3-12 0,-2 0-25 16,0 1 18-16,1 2-23 0,-3-1-8 0,3-2 4 16,-3 2-21-16,-1 2 4 0,4-2 2 15,-4 1-30-15,-4 2-11 0,3-2 6 0,-6 2 6 16,0-2-27-16,0 5 17 0,1-4-10 15,-2 2 15-15,-1 5-14 0,0-16-5 0,0 8-3 16,-14 14 7-16,8-11-19 0,-3 2 4 0,0-2-57 16,-3-2 20-16,4-1-28 0,-1 2 3 0,1-2-93 15,-4-4-45-15,0 0-27 0,1 2 19 16,11-6-188-16,-11 0-113 0,0 0 39 0,1 0 8 16,1 0 69-16,-2 0 16 0,-2 0-5 0,5 0 41 15,0 0 33-15,-9-9-10 0</inkml:trace>
  <inkml:trace contextRef="#ctx0" brushRef="#br0" timeOffset="-117820.79">32747 9010 526 0</inkml:trace>
  <inkml:trace contextRef="#ctx0" brushRef="#br0" timeOffset="-117563.81">32716 9771 272 0,'0'2'381'0,"-5"-2"-72"0,5-3-37 15,2 2-42-15,-3 2-38 0,4 0-15 0,-5-2-21 16,2 2-12-16,-2 2-35 0,2-3-62 15,-4 3-15-15,-1 0-100 0,1-1 6 16,0 5-223-16,-1-4-54 0,4 0 1 0,-2-5 40 16,2-2 25-16,0 7-14 0</inkml:trace>
  <inkml:trace contextRef="#ctx0" brushRef="#br0" timeOffset="-115975.9">32774 10041 325 0,'0'0'257'0,"0"0"-26"0,0 0-33 0,0 0-18 16,0 0-29-16,0 0 13 0,0 0-3 0,0 0-13 16,0 0 8-16,0 0-16 0,0 0 23 15,0 0 6-15,0 0-21 0,0 0-2 0,0 0-3 16,0 0-25-16,0-15-7 0,0 15 1 16,0 0-6-16,0 0-5 0,0 0 2 0,0 0-13 15,0 0 15-15,0 0-28 0,0 0 23 0,0 0-10 16,0 0-21-16,0 0 12 0,0 0-3 15,0-14-7-15,0 14 5 0,0 0-22 0,0 0 21 16,0 0-3-16,0-14-16 0,-3-4 6 16,3 15-11-16,3 0 14 0,-6 1-4 0,-1-3 4 15,2 2 12-15,-1 2-8 0,0-2-5 0,-2-3-9 16,3-2-4-16,-2 10-11 0,0-4 8 16,0 1-4-16,4 1-12 0,-5-3 3 0,0 2-8 15,-1 1 7-15,6 0-7 0,0 0-10 0,-9 0 11 16,-3-3 9-16,7 2-4 0,2-1-12 15,2 2 12-15,-1-1-2 0,-1-1 3 0,1 1 0 16,-1 1 7-16,3 0-8 0,0 0-10 0,0 0 5 16,0 0 1-16,0 0-18 0,-8 0 9 15,-6 11-8-15,9-7 18 0,0 0-11 0,0 2-10 16,0 1 16-16,0 2-1 0,-4-1-5 16,5 0 14-16,-6 2-12 0,6 0 16 0,0-1-13 15,-4 2-10-15,3-1 12 0,-1 0-6 0,2 5-2 16,-1-2 21-16,2-4-16 0,-1 2 18 15,3 2-28-15,-4-2 17 0,4-1-7 0,0 1-4 16,-1-1-7-16,2-10 12 0,0 8 6 0,0 3-30 16,0-3 17-16,14 12 16 0,-11-14 15 0,6-4-25 15,0 6-4-15,1-10-2 0,-10 2-1 16,10 0 30-16,2 0-5 0,0 0-4 0,0 0-4 16,11-11-28-16,-10 6 0 0,-2 3 0 15,1-1 0-15,-7 0 6 0,5-1-6 0,-2-3-5 16,-2 4 7-16,1-1 10 0,0-1-18 0,-3-1 2 15,3-1-1-15,-5 2 0 0,1-1 0 0,-1-4 1 16,2 6-1-16,0-3-12 0,0 5 21 16,-2-10-7-16,-1 6-1 0,2-2-9 15,-2-1 13-15,2-1 1 0,-3 2 5 0,0-2-7 16,0 10-1-16,0-10 1 0,0 10 0 0,0-11 0 16,-10-4 31-16,6 6-17 0,1 1-3 15,0 1 0-15,1 2 3 0,2-2-2 0,-4 1-2 16,3 1-4-16,1 5-3 0,0 0-1 15,0-9 0-15,0 9-1 0,0-8-15 0,0 8 1 16,-10-16 14-16,10 14 0 0,-5 0-9 0,4-2-23 16,1 4-33-16,0 0-56 0,0 0-68 15,-12-5 17-15,7 5-184 0,-5 4-46 0,-3 0 34 16,9 0-262-16,-2 4 60 0,-1-8 58 0,-3 2 36 16,2 4 59-16,-2-1-5 0,3 2 67 15,-2-1-46-15,2-3 48 0,-2 5 50 0,3-6 23 16,3 1-3-16</inkml:trace>
  <inkml:trace contextRef="#ctx0" brushRef="#br0" timeOffset="-115155.95">32742 9696 496 0,'0'-5'356'16,"-3"7"6"-16,3-4-63 0,1-2-38 0,-2 8-1 15,2-6-25-15,-1 1-26 0,0-3 32 0,-1 7-28 16,1-3-31-16,0-2 13 0,0 1-3 0,-1-1-23 16,1 2-19-16,-2 2-21 0,0-1 17 15,2-1-31-15,-3-1 4 0,2 1-2 16,-3 0-11-16,-6 5-32 0,2 0 7 0,-2-1 2 16,-3 0 2-16,-1 0-23 0,-1 1 16 0,-3 0-9 15,-1 0 2-15,2 1-10 0,2 1 13 16,3-2-8-16,1-2-1 0,2-1 8 0,-5 1-25 15,5 2 9-15,2-2-2 0,1 0-5 16,1-3 1-16,1 4-4 0,-2-4-7 0,3 1 4 16,2-1 1-16,1 0-13 0,0 0-5 0,0 0 1 15,0 0-8-15,0 0 9 0,0 0 19 0,0 0-21 16,-8 0 16-16,8 0-26 0,0 0 17 16,-6 4-4-16,7-4 19 0,-1 2-26 0,3-4 1 15,10-2 1-15,-1-4 20 0,2 6-33 16,3 1 5-16,-3-7 1 0,-7 8 20 0,4 0-18 15,-1 0 24-15,4 0-31 0,-4 0 5 0,15-10-10 16,-14 9-7-16,4-1 18 0,-6-1 9 0,0 2-4 16,4-1-19-16,-13 2 7 0,9 0 21 15,-1 0-36-15,-2 0 1 0,2 0 5 0,5-10-1 16,-8 8 7-16,-1-1 4 0,-4 3-8 16,0 0 13-16,0 0 14 0,2 1-8 0,-3-1-3 15,1-4 20-15,-9 6-13 0,0 2-3 16,-5-4 0-16,-1 4 15 0,-3 0-14 0,4-1-3 15,-5 0-4-15,-2 3 0 0,3-3-3 0,3 6 0 16,3-7 8-16,3 3-2 0,-1-4-3 16,2 1 1-16,3 0-2 0,0-1-28 0,5-1 2 15,0 0 5-15,0 0 3 0,-6 0 0 0,6 0-5 16,0 0 12-16,-8 0-1 0,8 0 0 16,0 0-4-16,0 0 17 0,-5 6-10 0,10-7-4 15,8 0-4-15,-8-3 0 0,3 6 15 0,-2-2-2 16,-2-2-64-16,0 4-33 0,-6-7-25 15,5 6-62-15,-3 0-52 0,0-3 20 0,0 4-182 16,1-1 35-16,-5 8-271 0,-3-6 50 0,3 0 53 16,0 1-2-16,-1 0 73 0,0 0 34 15,-3-1-21-15,3-6 24 0,0 6 24 0,0-2 36 16,5-1 31-16,0 0-2 0</inkml:trace>
  <inkml:trace contextRef="#ctx0" brushRef="#br0" timeOffset="-109979.27">15431 11702 415 0,'0'0'234'0,"0"0"-16"0,0 0-18 16,0 0-32-16,0 14-5 0,0-14-3 0,0 0-2 15,0 0-15-15,0 0 0 0,0 0 3 0,0 0-3 16,0 0-32-16,0 0 2 0,0 0-27 15,0 0 20-15,0 0-35 0,0 0-16 0,0 13 16 16,-35 10-25-16,19-18 3 0,0 2 2 0,-3-1 4 16,5 0-3-16,-4 0-32 0,0-6 24 15,2 4-5-15,0 1-23 0,4-4 10 0,1 0-7 16,-1-1 11-16,5 2-5 0,-2-2-2 16,3 0 11-16,-1 1-19 0,0-1-7 0,3 0 15 15,-1 2-6-15,1-2-16 0,0 0 19 16,0 1-11-16,2-1 22 0,2 0-23 0,0 0-14 15,0 0 12-15,0 0 10 0,-8 0-21 0,8 0 4 16,0 0 4-16,0 0 28 0,-8 0-36 16,8 0 4-16,0 0 20 0,0 0-20 0,0 0-8 15,0 0 9-15,0 0 9 0,-11 10 10 0,11-6-20 16,0 1-2-16,0 1 3 0,-3 1 11 16,5 1-26-16,-2 2 13 0,0 5 13 15,0 3 4-15,-12 24-30 0,8-20 15 0,-1-1-7 16,1 3 17-16,-1 2 18 0,1-4-28 0,-1 0 17 15,1 1-14-15,3-1-5 0,-4-1 14 16,1-1 16-16,4-6-45 0,0-4 16 0,0 3 27 16,0 4-18-16,0 2 10 0,0-2-21 15,0-2 26-15,0-2-9 0,0-2-5 0,0 1-20 16,0 2 1-16,0 0 20 0,0-1 7 0,0-2-28 16,0-2 5-16,9 8 22 0,-6-10-32 15,-2-3 16-15,2 1-10 0,0 1 25 0,-1 0-15 16,0-3 15-16,2 2-10 0,4 6 11 0,-2-4 13 15,4-3 10-15,-1 0-23 0,0-1-2 16,-2-1 14-16,3 0 9 0,8-2-15 0,-9 0 1 16,2 0 6-16,3 0 7 0,0 0-40 0,18-12-7 15,-18 9 15-15,-1-2-11 0,1-2-29 16,-2 4-4-16,-2 0-42 0,-2-1-28 0,4-5-19 16,-3 7-23-16,0-3 13 0,-2 0-129 15,-1 3-80-15,-1-2-61 0,-1 2 13 0,-1 1 62 16,-1 1 16-16,1-5-25 0,-1 1 30 0,0 3-11 15</inkml:trace>
  <inkml:trace contextRef="#ctx0" brushRef="#br0" timeOffset="-109642.29">15098 12199 445 0,'-1'-1'279'0,"-4"-2"-23"0,4 2-41 0,-2-1-10 0,1 2-26 16,-1-1-15-16,3-1-5 0,0 1 0 15,3-3-21-15,-1 3 9 0,2-2-15 0,1 0 8 16,14-3-29-16,-2 0 16 0,0-3-13 0,2 3-28 15,-1 1-13-15,3-3 6 0,-4 2-26 16,3-1-5-16,0 2-4 0,-2 0-13 0,2 0-7 16,-5 2-4-16,3 0-38 0,-7-1-17 0,1 3-53 15,-3 1-86-15,-9 0 17 0,8 0-194 16,-2 0-68-16,-6 0 37 0,9 0 14 0,-1 0 62 16,3 12-24-16,-4-8 70 0</inkml:trace>
  <inkml:trace contextRef="#ctx0" brushRef="#br0" timeOffset="-109106.33">15835 12019 787 0,'2'-5'261'0,"-2"0"-6"0,0 2-42 0,2-1-9 15,-1-1-24-15,-1 4-12 0,0-3-25 16,0 4 3-16,1-2-25 0,-1 0-3 0,-1 0-6 16,1 2-2-16,-1 0-24 0,-1 0-14 0,0 2-3 15,-1 2 14-15,2-1 7 0,-2 1-36 0,1 1 3 16,-1 3 7-16,-3 6 9 0,0-3-24 16,3 2 3-16,0 4 25 0,0 3-26 0,0-4-8 15,0 6-12-15,3 0 14 0,-2-3-12 16,2-8 1-16,0 4-5 0,0 4 2 0,0 0-10 15,11 21-4-15,-9-25-7 0,0 4 5 16,1-3-3-16,2-1 18 0,-3-4 11 0,7 3-21 16,-2-4-8-16,-1-3 1 0,0 0 3 0,-2 0-5 15,2-3-12-15,0 0 3 0,-2-1-44 16,1 0-32-16,0-2-43 0,-1 1-80 0,0-1 17 16,0 0-197-16,1-1-48 0,-1 0 26 0,1 0 22 15,0 2 41-15,-5-2 37 0,0 0-41 16,7 0 90-16,0 0-81 0</inkml:trace>
  <inkml:trace contextRef="#ctx0" brushRef="#br0" timeOffset="-108492.35">16092 12205 496 0,'-3'-3'271'0,"2"2"-22"16,2-1 3-16,-2-1-24 0,1 1-34 0,1 0-6 15,-1 1-15-15,0 1-15 0,-1-2 17 16,1 1-26-16,-1 0-22 0,0-2 4 0,-1 3-24 16,1-1 1-16,-2-1 3 0,-1 2-28 15,-1-1-19-15,1-1 40 0,-4 2-18 16,-8-1-31-16,0 1-15 0,2 0 40 0,-6 0-41 15,11 0 2-15,-5 0-1 0,-2 0 1 0,-2 0 6 16,2 0-25-16,1 0-6 0,2 0-4 16,4 0 14-16,-1 0 13 0,1 0-54 0,3 0-29 15,6 0-18-15,-8 0-50 0,8 0-37 16,-10 0-38-16,10 0 17 0,-8 0-230 0,8 0-33 0,0 0 79 16,-11 12-5-16,11-10 37 0,1-1 27 15,0-1-12-15,1 0-5 0</inkml:trace>
  <inkml:trace contextRef="#ctx0" brushRef="#br0" timeOffset="-107996.39">16671 12065 440 0,'3'-2'308'0,"-1"0"-28"0,1 0-31 16,-3 0-26-16,2 0-18 0,-2 1-11 0,0-1-7 15,0 2-38-15,-1-3 0 0,0 2-6 16,-2-1 5-16,1-1-34 0,-4 3-21 0,3-1-8 15,-3 0 13-15,0-1-22 0,-3 1-4 16,-6-2 0-16,0 3-12 0,4 0 22 0,-2 0-40 16,-4 0 24-16,0 0-19 0,-1 0-12 15,2 0-40-15,3 0-13 0,-2 0-51 0,-6 13-24 16,13-11-43-16,1 2 11 0,1-2-200 16,3 1-103-16,-1-1 62 0,1 2 43 0,0-1 18 15,3 1 6-15,-1 0-34 0,2-1 61 0</inkml:trace>
  <inkml:trace contextRef="#ctx0" brushRef="#br0" timeOffset="-107736.4">16785 12211 826 0,'0'-2'304'16,"-2"0"-57"-16,1 4-22 0,-1-4-24 0,2 2-5 16,-3 0-23-16,-2 0-28 0,-1-1 1 15,1 2-41-15,-2-1 26 0,-11 5-10 16,8-5-40-16,-21 7-9 0,10-4-10 0,-1 2-48 0,-3-1-50 16,3 3-61-16,3 0 9 0,-1 0-209 15,2 3-82-15,2-2 29 0,2-2-16 0,2-1 60 16,0 2 3-16,4-1 27 0</inkml:trace>
  <inkml:trace contextRef="#ctx0" brushRef="#br0" timeOffset="-107319.43">16146 12455 575 0,'0'-3'243'0,"0"1"-28"16,-2 0-4-16,1 2-15 0,1-3-7 0,-1 3-33 16,-1-3 7-16,1 2-26 0,1 1-4 15,-1-1-9-15,0-1-8 0,-3-1-19 16,2 3 9-16,-1-2-10 0,0 2-33 0,-2-3-1 16,0 0-9-16,-2 3-8 0,4-3 8 0,-4 2-22 15,-11 0 18-15,2-1-20 0,-1-1-1 16,-1 1 4-16,-1-1-37 0,0 1-49 0,1 0-66 15,-3 0 10-15,6 2-281 0,6 0-6 0,-5 0 30 16,-4 0 43-16,1 0-1 0,-3 0 68 16,0 0-22-16</inkml:trace>
  <inkml:trace contextRef="#ctx0" brushRef="#br0" timeOffset="-106082.5">17363 11882 534 0,'-2'-12'267'0,"4"0"-33"16,-2 4-4-16,1 0-17 0,-1 1-11 0,0 0 2 15,0 7-33-15,0 0-1 0,0-10-20 0,0 3-2 16,0 7-11-16,0-8-20 0,0 8-3 16,0-8-6-16,0 8-14 0,0 0-22 0,2-10-2 15,-2 13-4-15,2 1 5 0,-1 0-10 16,2 3 17-16,0 11-16 0,1-1-26 0,0 2 12 16,1 2 25-16,2 3-26 0,-2-2 1 0,0 7 5 15,-1-5-9-15,2 1 10 0,-2 0-21 16,-2 0-3-16,1 0 26 0,-3-6-3 0,0 6 7 15,0-14-13-15,0 6-3 0,0 3-8 0,0-1 3 16,-11 22-5-16,7-22-2 0,0-1-5 16,-1 1-12-16,1-6 15 0,0-4-20 0,0 0 15 15,3-3-4-15,-3 1 1 0,2-2-19 16,-1-2 9-16,2 0-6 0,-1-1 22 0,1 1-14 16,0-2 1-16,1 1-1 0,0-2 3 0,0 0-4 15,0 0-5-15,0 0 5 0,-3-17 8 16,5 9-12-16,1-8 1 0,4-3-15 0,0-3 5 15,2 1 12-15,-1 3-11 0,3-7-10 0,1 0 24 16,1 1-2-16,1 2-20 0,0 0 10 16,3 4-7-16,-3-1 24 0,0 2-29 0,0 1 7 15,2 1 18-15,-1 4-2 0,-4 0-15 0,2 3 4 16,-4 0-14-16,1 3-6 0,-5 2 13 16,0 0 1-16,0 1 19 0,-1-1-14 0,-1 3-3 15,2-3-1-15,-3 3 6 0,1 0 2 0,1-1-31 16,-3-1 12-16,0 1 14 0,2 0-21 15,-3 1 18-15,0 0 8 0,1 2 10 0,-2-2-21 16,0 3 14-16,-2 0-7 0,-2 0 15 0,-1 1 0 16,-7 5-4-16,0 1-7 0,-2 0-7 15,-1 1 1-15,1-1 17 0,1 1-7 16,0-1-11-16,0 1 21 0,2-2-4 0,2 2-16 16,2-3-4-16,2-1 13 0,0 0-10 0,1-1 11 15,2 3 5-15,3-4 6 0,-1 1 11 16,1-1-7-16,0-5-9 0,0 0 18 0,11 24-4 15,-1-10 7-15,2-3-16 0,2 3-9 16,-1-4 31-16,1-2-6 0,0 1-17 0,-1-1 14 16,3-1-7-16,-5-1-10 0,9 2 8 15,-6-3 0-15,3 2-4 0,-3 0-10 0,2-1-20 16,-4-2-23-16,0-1 2 0,4 2 3 16,-8-2-137-16,0 0-38 0,0-2-78 0,9 5 26 15,-8-3-159-15,-2 0-58 0,0 1 14 16,-1-3 40-16,2 2-15 0,0-2 71 0,-1-1 32 15,10 6 7-15,-12-6 63 0,5 0-7 16</inkml:trace>
  <inkml:trace contextRef="#ctx0" brushRef="#br0" timeOffset="-105723.52">18632 12084 645 0,'4'-1'343'0,"-1"1"-55"16,-1 0 8-16,-1-2-58 0,2 2 8 0,-3-2-18 15,0 2-48-15,0 0-3 0,-1-1-4 16,-1 0-22-16,-1 1-20 0,-4 0 3 0,1 0-13 15,-1 0-9-15,-16 0-13 0,11 0-2 0,-4 0-10 16,-5 0-9-16,-2 0-7 0,-21 12 19 16,21-7-36-16,1-3-3 0,-2 1-9 0,5 0-4 15,-3-3-3-15,4 3 11 0,-1-1-3 0,1 0-52 16,3-2-17-16,2 0-41 0,2 0-16 16,2 0-33-16,-2 0-42 0,0 0-58 0,3 0 18 15,-7-10-227-15,11 9-2 0,-1-5 46 0,4 2 20 16,1 1 54-16,0-3 5 0,1 0 19 0,6-10 13 15</inkml:trace>
  <inkml:trace contextRef="#ctx0" brushRef="#br0" timeOffset="-105427.54">18369 11886 684 0,'0'0'334'0,"4"-2"-27"0,-2 0-31 0,-2-2 8 16,4 4-46-16,-1-3-4 0,-2 2-31 15,0 1-25-15,2 1-27 0,-2 1-16 0,2-1 48 16,-1 1-28-16,1 3-9 0,5 9-35 0,-1 0 10 16,1 1 3-16,-2 3 0 0,2 3-4 0,-2-2-32 15,2 9 14-15,-2-1-8 0,1-5-10 16,0 2-10-16,-3-2-20 0,4-2 7 16,-2 6-1-16,-2-4-5 0,2-1-2 0,-1-2 9 15,2-1-31-15,-2 3 3 0,1-6 0 16,-3-2-34-16,-2-2-14 0,5 6 2 0,-2-3-123 15,-1-3-86-15,-3-11 21 0,0 9-313 0,0 2 35 16,0-4 31-16,0 2 13 0,0-2 63 16,0 0 20-16,0-7 15 0,0 7 45 0,0-7 35 15,0 0-18-15</inkml:trace>
  <inkml:trace contextRef="#ctx0" brushRef="#br0" timeOffset="-104333.61">19269 11824 799 0,'0'-6'267'0,"0"1"-8"16,0-2-47-16,0 3-16 0,0-2 6 16,2 2-28-16,-2-2-1 0,0 5-7 0,-1-3 4 15,1-1-18-15,0 4-1 0,1-1-39 0,-2-1 10 16,1 3-35-16,0 0 18 0,-1-2-16 16,1 7-10-16,1-2 8 0,-1 2-8 0,1 2-8 15,-1 0-9-15,0 2 33 0,0 3-9 0,0 4-7 16,0 5-1-16,0 3-5 0,0-2-18 15,11 25 18-15,-9-21-10 0,2-3-11 0,0 2-6 16,3-3 7-16,-3-1-10 0,3-3-6 0,-1 2-1 16,4 0-26-16,-1-2 0 0,0-2 22 0,0-4-2 15,1 1-9-15,1-4-6 0,-2-2 18 16,1-1-12-16,-2-2-16 0,-1 1 15 16,1-5-1-16,1 1-11 0,-9-1-9 0,7 0 25 15,0 0-19-15,6 0 10 0,16-20-9 0,-16 12-3 16,1-2 6-16,0-1-9 0,-4-2-9 0,3 1 17 15,-1-1-3-15,-3-2-1 0,-1-1 11 0,1 1-16 16,-4-1 5-16,2-2 1 0,-1 0-16 16,-1-1-6-16,0 3 23 0,-1-2 1 0,1-1-7 15,-1-1 0-15,1 4-12 0,-2 1 18 16,-1 4-3-16,1 2 5 0,-3-1 6 0,1 2-10 16,1-2-17-16,-1 2 10 0,-1 0-1 0,1-1 11 15,0 2-15-15,-1 1 7 0,0-1-2 16,0 7-4-16,0 0 14 0,0-9-2 0,0 2 2 15,0 7-3-15,0-10-3 0,0 10-5 16,0-7 13-16,0 7-12 0,0 0 11 0,0 0-13 16,3-8 6-16,-6 11 0 0,5-1-6 0,-2 1 1 15,0 1 12-15,0 0-10 0,-2 2 6 0,2 0-10 16,0-1-1-16,-1 2 14 0,1 0-7 16,0-7-1-16,0 14-2 0,0-1 8 0,0 0 5 15,0-2 3-15,0 2-11 0,0-2 11 16,0 0 2-16,0 5-20 0,0-1 8 0,0 1 6 15,0 0 3-15,0-2 12 0,5 19-6 0,0-19 14 16,-1 0-24-16,-1-5 9 0,1 1-3 16,-1-2-1-16,1 0-9 0,4 3 10 0,-2-2-8 15,0-2 5-15,2-3 0 0,0-1-27 16,0-3-2-16,0 2-11 0,9 0-4 0,-8-2 3 16,7 0-75-16,0 0-50 0,20-15-25 0,-21 10-40 15,6 3 24-15,-5-5-189 0,1 3-71 16,1-4 11-16,-7 3 4 0,-2 2 79 0,-1-1 16 15,0 2 15-15,-1-2 22 0,-1 1-9 16,-1 1 57-16</inkml:trace>
  <inkml:trace contextRef="#ctx0" brushRef="#br0" timeOffset="-103767.64">20826 11828 610 0,'1'0'309'0,"1"0"-23"16,0 0-49-16,0 0 9 0,0 1-33 0,-2-2 7 15,0 1-45-15,1 0-6 0,-1 0 9 0,0-1-26 16,1 1 20-16,-1 1-29 0,-1-1-15 16,1 0-13-16,-1 0-7 0,-5 0-22 15,2-1-9-15,-1 2-7 0,-3-1-8 0,0 0 3 16,-3 0-7-16,-5 0-4 0,-3 0-7 16,-2 0-5-16,-1 0-4 0,-1 0 8 0,0 0 2 15,0 0-3-15,2 0-21 0,0 0-3 0,-2 0 6 16,2 0 1-16,1 0-1 0,-2 0-5 15,5 0 12-15,-2 0-4 0,0 0-2 16,1 0-4-16,-18 11-46 0,18-8-6 0,5 1-52 16,-3 0-27-16,3-1-21 0,-3 2-44 0,7 0 14 15,0-2-174-15,1-2-129 0,3-1 18 16,1 0 69-16,1 1 20 0,3-1-9 0,0 0 46 16,0 0 18-16,0-8 30 0</inkml:trace>
  <inkml:trace contextRef="#ctx0" brushRef="#br0" timeOffset="-103412.64">20512 11661 781 0,'0'-4'341'15,"3"3"-24"-15,-1-2-18 0,-1 0-40 16,0 0-29-16,1 2-29 0,-1 0-22 15,0-1-20-15,0 1 32 0,2 1-20 0,-3-1-20 16,2 2-9-16,0 2-5 0,-2-1-4 16,2 3-14-16,1-1 2 0,-2 3-14 0,0 0-5 15,5 15-4-15,-3-3-8 0,0 6-3 0,2-4 22 16,0 4-12-16,-2-3-4 0,2 6-13 16,-5-16-18-16,0 4-4 0,0 4 3 0,9 22-11 15,-5-20-21-15,-2 2 1 0,1-9 11 16,-3 4 1-16,5-1-27 0,-4-4-2 0,0-3-29 15,1-2-48-15,0 0 7 0,-1 0-127 16,-1-9-72-16,0 0 23 0,0 7-274 0,0 1 28 16,0-8-1-16,0 8 54 0,0-8 68 15,0 6 7-15,0-6 0 0,0 0 62 0,-1 9 10 16,4-7-47-16</inkml:trace>
  <inkml:trace contextRef="#ctx0" brushRef="#br0" timeOffset="-102216.74">31185 10118 422 0,'42'33'153'16,"-17"-26"-4"-16,3 0-59 0,2-3-10 0,1 1-49 15,3-5-98-15,-1 2-144 0,-17-2-122 0</inkml:trace>
  <inkml:trace contextRef="#ctx0" brushRef="#br0" timeOffset="-100840.83">21559 11924 262 0,'0'0'258'15,"15"0"-39"-15,-15 0 1 0,0 0-29 0,27-2-2 16,-21 2-2-16,-2 2-12 0,0-2 4 16,-2 0-30-16,1 0-3 0,0 0-1 0,0 2 30 15,0-2-32-15,-3 0-14 0,0 0 30 0,0 0-29 16,0 0 1-16,0 0-21 0,0 0-14 16,7 2-14-16,-11-2-20 0,1 3 19 0,-3-2-7 15,-1 1-13-15,-12 3 7 0,0-2-7 16,-3 1 10-16,0 0-3 0,2-1 9 0,-1 1-16 15,1-1 13-15,-1 1 6 0,1-1-41 0,1 0 18 16,5-3-4-16,-4 2-7 0,10-2-16 0,-2 0 13 16,0 0-13-16,1 0 12 0,0 0-8 15,2 0-15-15,0 0 15 0,7 0-8 0,-9 0-28 16,9 0 3-16,-7 0-22 0,7 0 1 0,-6 0-69 16,6 0-56-16,0 0-23 0,0 0-41 15,0 0 21-15,0 0-166 0,-13 0-101 0,15 1 34 16,0-1 17-16,1 1 57 0,-1-1 3 15,3 0 25-15,0 0-29 0,1-1 10 0,-1 0 100 16</inkml:trace>
  <inkml:trace contextRef="#ctx0" brushRef="#br0" timeOffset="-99961.87">21798 11795 210 0,'2'-7'337'0,"5"-6"-32"0,-5 3-38 16,2 1-22-16,-3 2-27 0,1 2 0 16,-1-1-31-16,3 2-5 0,-2-1-9 0,-2 3-15 15,1-1-9-15,1 1 19 0,-2 2-52 16,0 0-1-16,0 0-17 0,0 0 2 15,0 0-6-15,0 0-26 0,0 0 12 0,0 0-15 16,5-11 9-16,-3 13 6 0,1 1-8 0,-2-1 16 16,2 2 6-16,6 9-18 0,0-2-5 15,0 1 2-15,0 4-12 0,2-1 21 0,-3-1-35 16,3 1 19-16,-1-1 3 0,-3 4-17 16,2-1 8-16,0-2-21 0,0 1 7 0,-2-1-18 15,0 0 8-15,2-2 12 0,-3-2 0 16,2 1-29-16,1-1 0 0,-3-2 3 0,1-3 5 15,-2-1-8-15,-3-3 8 0,2 3-8 0,0-4 7 16,1 0 2-16,-1-1-12 0,1 0 1 16,-5 0-13-16,0 0-10 0,0 0 21 15,9 0-15-15,1-10 17 0,-6 6-4 0,-3 0-7 16,2-1 1-16,-3 1 7 0,4-3-5 16,-3-1 6-16,1 2-7 0,1-13 0 0,0 1-24 15,-2-2 19-15,2 1 5 0,-1 5 3 0,1-4-10 16,2 1-14-16,-4 6 13 0,2 1 16 15,-3 2-5-15,2 1-9 0,-2 1 22 0,0 1-17 16,1 1 7-16,1 0-13 0,-2 2 1 16,0 2 13-16,0 0-18 0,0 0 1 0,0 0-10 15,1-1 23-15,0 3-3 0,-1 1-17 0,0 3 22 16,-1-2-26-16,2 3 22 0,-1 0-9 16,4 9 0-16,-4-8-13 0,0 4 22 0,0 0-12 15,14 18 17-15,-10-17-21 0,4 2 15 0,-3 1-1 16,-1-5 3-16,-1 0 0 0,0-2-17 15,5 4 4-15,-1-3 11 0,0-3 8 0,-1-1-18 16,1-1 5-16,-2-2 9 0,11 4 2 16,-3-5-16-16,0-2 0 0,-3 0 12 0,-1 0-6 15,4 0-8-15,0 0 7 0,1 0 12 16,7-12-4-16,-8 4 14 0,-4 4 14 16,1-6 8-16,-1 0-8 0,-6-1-8 0,-2 2-8 15,0 0 11-15,-1 1 5 0,0 0-24 0,0-7 11 16,-11-14 2-16,3 11 0 0,3 1-19 15,0-1 9-15,0 3-3 0,-2-4-2 0,2 2-10 16,4 9 17-16,-7-6-10 0,7 5-3 16,-1 2-7-16,-1 1 8 0,2 0-10 0,-1 3-6 15,1 2 2-15,1-3-24 0,-1 2-42 0,0 0-6 16,1 0 9-16,-2 0-84 0,2 0-1 16,0 2-37-16,0 0-28 0,0 0-25 0,0 2-20 15,0 0 26-15,0 0-171 0,0-1-77 16,3 0 74-16,-2-1 9 0,3 2 25 0,-1-1 29 15,2 1 10-15,1-2 40 0,0 0-12 0,2 0 5 16</inkml:trace>
  <inkml:trace contextRef="#ctx0" brushRef="#br0" timeOffset="-99276.91">22799 11678 575 0,'2'-3'337'0,"3"2"-35"0,-3-2-32 16,0-1-21-16,-1 2-15 0,1-2-31 0,0 0 0 16,0 3-32-16,-1-3-1 0,0-1-19 15,-1 3 17-15,0-1-37 0,0 0-3 0,-1 0-10 16,1-1-19-16,-1 1-10 0,-1 1 22 15,0-1-8-15,2 3-4 0,-7-6-29 0,4 5-4 16,0 0 12-16,-1-1-8 0,0-1-11 0,-1 2 4 16,3 1-2-16,-2 0-3 0,-1-1-17 15,0 1-10-15,0 0-7 0,5 0 24 0,0 0 2 16,-8 0-19-16,1 0-19 0,7 0 11 0,-8 0 7 16,0 0-6-16,-4 10 9 0,8-6 7 0,-1-2-14 15,-1 1 5-15,2 1 0 0,0 0-5 16,-1-1-15-16,3 3 15 0,-2-2-10 15,1 3 13-15,2-2 10 0,-3-1-15 0,3 3 9 16,0 1 14-16,-1-3-4 0,2 2 1 0,0-7 4 16,0 13-4-16,0 0-8 0,0 3-7 0,12 17 2 15,-10-18 9-15,1 2-22 0,1 1 9 16,0 0-1-16,-2-1-12 0,3 1 11 0,-2 2-13 16,2-2 8-16,-3 0 3 0,2 2 4 15,0-3 7-15,0 1-17 0,0-2 3 0,-2 2 9 16,2 1 4-16,1-3-3 0,0 4-2 0,1-2-5 15,-1 0 10-15,-1-1 6 0,1-2-1 16,2 3-21-16,-2 2-2 0,1-7 2 0,-1-1 1 16,0-2-4-16,-1-2-1 0,1 0-2 0,-3-1 10 15,2-1 8-15,-1-1-11 0,-1 1-14 16,-1-1-4-16,2-1 14 0,-2 2-8 0,2-2 5 16,-2-1-8-16,1 1 10 0,0 0 0 0,-1-1-4 15,1 1 2-15,1-3-19 0,-3 3-12 0,2-3-15 16,-1 0-10-16,-1 2-4 0,0-2-30 15,1 1-16-15,-1 1-39 0,1-2 12 16,-1 0-88-16,0 0-18 0,2-1-52 0,-2 0-45 16,-2-1 33-16,4 0-250 0,-4 0 80 0,2-1 28 15,2 1 36-15,-1-2 18 0,-2 0 16 16,1 2 47-16,-2 0 16 0,2-3-4 0,0 0 69 16</inkml:trace>
  <inkml:trace contextRef="#ctx0" brushRef="#br0" timeOffset="-98967.93">22971 12105 897 0,'0'-4'353'0,"3"-1"-26"16,-2 3-12-16,0-1-40 0,1-1-31 15,-1 0 11-15,0 2-16 0,-1-2-19 0,0 3-36 16,0-2-14-16,-2 2-22 0,-1-1-14 16,-1 0-12-16,-1 2-5 0,-1 0-26 0,-2-1 10 15,2 1-42-15,-5 0 19 0,-4 0-15 0,0 0 7 16,-4 0-53-16,-20 12 8 0,19-10-3 0,-6 1-140 16,2-2-59-16,-2-1 17 0,2 3-326 15,4 0 41-15,12-3 32 0,-6 0 32 0,0 0 17 16,1 0 28-16,-1 0-16 0,1 0 70 0,-1 0 22 15,-18 14-11-15</inkml:trace>
  <inkml:trace contextRef="#ctx0" brushRef="#br0" timeOffset="-96174.1">15015 14260 564 0,'0'0'224'0,"0"0"-14"0,0 0-11 0,0 0-10 16,-14 0-3-16,14 0 4 0,0 0-12 15,0 0-9-15,0 0-1 0,0 0 14 0,0 0-34 16,0 0 45-16,0 0-44 0,0 0-14 0,0 0-12 16,0 0-1-16,0 0-24 0,0 0-20 15,-15-11 7-15,15 0 5 0,8-20-26 0,-3 12-12 16,-1-2-4-16,2-1-5 0,0 0-5 16,1 0 49-16,-1 0-2 0,1 4-16 0,-2-4 6 15,5 4-2-15,-5-1-3 0,0 2-10 0,-2 5-14 16,2-5 21-16,-1 5-16 0,1 0-2 0,-3 6-2 15,1-4-15-15,3-4 25 0,3 3-15 16,-6 1-1-16,-1 2 10 0,3 2-33 0,-2 3 15 16,-3-3 4-16,1 3-5 0,-1 1-17 15,1-1 7-15,1 2-1 0,-1-2-11 0,0 3 9 16,1 0-19-16,-1 0 15 0,-1 0-3 0,0 0 0 16,0 0 3-16,6 12-4 0,-2-7-1 15,0-1-9-15,1 2 5 0,3 12 10 16,1-1-7-16,0-3 17 0,-2 1-4 0,2-1 11 15,0-2-15-15,4 4 1 0,-5 2-3 16,2-2 10-16,0 2-15 0,-2-1 5 0,1 0 9 16,-2-3 7-16,2 1-2 0,0-2 3 15,-2 0-5-15,-1-2-15 0,-1-1 12 0,0-2-2 16,0-1 8-16,-1-3-9 0,0 3-7 0,0-3 4 16,-3 1-3-16,2-3 2 0,-2 3-12 15,2-1 7-15,0-2 4 0,-3 3 1 0,3-3 5 16,-3 0 0-16,0 1 1 0,0 1 7 0,0-4 6 15,0 0-14-15,0 0-6 0,-15 11 11 16,8-8 1-16,-7 2 1 0,3-2-24 0,-7 2 2 16,4-2 9-16,-2 2-4 0,-3-4 0 0,1 1-8 15,3 2-1-15,-4-2-5 0,2 3 14 16,-1-1-20-16,0 0 11 0,0-3-1 0,6 2-15 16,-1 0 5-16,3-2-7 0,1 0-14 15,1 2-19-15,2-1-15 0,-1-2-30 0,2 1 8 16,-1 0-151-16,-1-1-59 0,7 0 26 0,0 0-306 15,0 0 60-15,-6 0-7 0,6 0 73 0,-9-16 29 16,9 13 37-16,1-2-15 0,1-1 75 16,4-8 46-16,2 1 2 0,2-1 36 15</inkml:trace>
  <inkml:trace contextRef="#ctx0" brushRef="#br0" timeOffset="-95507.14">15734 13747 801 0,'2'-2'291'16,"-2"-1"-36"-16,3 0-26 0,-2 2-9 0,-1-2-15 15,3 3-28-15,-2-3 21 0,0 3-16 0,1-1 5 16,-4 1-34-16,2 0-7 0,-1-2-3 16,-3 4-17-16,2-2 15 0,-3-2-4 15,1 4-15-15,-4-4-2 0,3 4-22 0,-3-1-7 16,1-1 9-16,-9 0-14 0,-2 0-6 0,-18 10-18 16,15-9 0-16,0 3 0 0,1-1-11 0,-1 0-5 15,4 0-26-15,4-1 25 0,4 2-6 16,0-3-9-16,2 3 9 0,2-4-23 0,1 1 9 15,1-1 0-15,0 2-11 0,-2-1 1 16,4-1 2-16,-2 2-8 0,3-2 11 0,0 2-15 16,0-1-1-16,0 3 4 0,4-2-16 0,-4-2-8 15,0 0 26-15,9 14-8 0,-7-10 2 0,6 9 14 16,1 1-9-16,0-1-2 0,-1 2-2 0,-3 0 2 16,1-1 1-16,-2 4 1 0,1 2 10 15,-4 0 0-15,-1-9 4 0,0 6 3 0,0 1-10 16,0 3 8-16,-12 20 16 0,7-18-2 15,1-4-9-15,-3 1 5 0,5-4-1 0,-2 3 6 16,2-7-15-16,0-2 9 0,2-2-14 16,0-8 9-16,0 8 15 0,0-1-10 0,0-7 10 15,0 9 2-15,0-9-5 0,13 18 6 16,-8-16-6-16,8 6-5 0,1-3-3 0,1 1-4 16,-2-3-6-16,-3-3 2 0,-1 5 3 0,-9-5-15 15,10 0 13-15,-1 0-17 0,0 0 18 16,4 0-12-16,1 0-3 0,3 0 3 0,11-11 2 15,-17 6-19-15,5 3 6 0,0-4-10 0,-4 2-15 16,4-2-21-16,-5 2-23 0,-5 0-12 0,0 1-43 16,3 2 12-16,-5-2-114 0,1 0-28 15,-1 3-55-15,-1-2 29 0,-2-1-271 0,4 1 33 16,-4 1 36-16,2-2 34 0,-2-1 85 0,2 1-33 16,-1-1 55-16,0-1-13 0,0 1 87 15,1-1-9-15</inkml:trace>
  <inkml:trace contextRef="#ctx0" brushRef="#br0" timeOffset="-95282.16">15858 14017 418 0,'-7'-4'338'0,"-7"0"-34"0,2-1-30 15,0 4-21-15,-7 0-25 0,2 1-32 0,6 0-10 16,-7 0 0-16,-3 0-36 0,-4 0-11 0,-1 0-25 15,1 0 17-15,-2 0-24 0,1 0-39 16,-24 12-27-16,29-6-8 0,3-3-42 16,10-3-51-16,-1 0-62 0,0 0 12 0,0 0-211 15,9 0-100-15,-6 0 55 0,1 5 23 0,5-5 24 16,4-1 23-16,1-2-20 0</inkml:trace>
  <inkml:trace contextRef="#ctx0" brushRef="#br0" timeOffset="-94781.14">16133 14032 544 0,'1'-2'327'0,"2"-3"-18"0,-5 1-51 16,4 3-2-16,-2-2-15 0,1-1-18 0,0 3-5 15,-1-2-12-15,0 0-11 0,1 0-20 16,-1 2 9-16,0-2-5 0,0 0-13 0,0 2-2 16,2 1-32-16,-2 1-14 0,0-4-11 15,-2 3-25-15,2-1 11 0,0 2-23 0,0-2 18 16,0 2-18-16,-2 2 19 0,1 2-17 0,-1-2 11 15,1 5-13-15,-2-1 9 0,3 1 7 16,-2 11-12-16,1 2 3 0,-6 1-7 16,3 2 9-16,4 0-2 0,-2 0-8 0,1 0-4 15,1-2 3-15,0-13-16 0,0 6-13 16,0 3 9-16,0-1-8 0,0 0 0 0,12 20-8 16,-7-22-3-16,-1-1-9 0,-2-3 1 0,7 5 12 15,-1-5-16-15,0-1 2 0,1-7 6 0,0 2-29 16,1-4-9-16,-1 1-25 0,0-2-37 15,4 0-29-15,1 0 9 0,3 0-121 0,1 0-31 16,14-14-46-16,-15 8 27 0,-5 2-227 16,-6 0-6-16,4 0 34 0,-3-2 18 0,-3 3 26 15,0-1 64-15,0 0-6 0,-2 1 56 16,2 0 20-16,0-1 15 0</inkml:trace>
  <inkml:trace contextRef="#ctx0" brushRef="#br0" timeOffset="-94552.2">16413 14232 730 0,'-5'-2'300'0,"-2"1"-16"16,0-1-36-16,0 0 24 0,-12 0-37 0,1-1-4 16,-2-1-36-16,2 2 9 0,-4 2-38 15,2-1-17-15,8 1-17 0,-5 0-17 0,-2 0-14 16,-3 0-14-16,1 0-24 0,1 0-36 0,0 0-17 15,-14 12-25-15,21-10-75 0,1-2-67 16,12 0 14-16,-7 0-191 0,1 0-80 0,6 0 39 16,0 0 19-16,-11-3 17 0,14 2 51 0,2 2 2 15,-2-1 4-15</inkml:trace>
  <inkml:trace contextRef="#ctx0" brushRef="#br0" timeOffset="-94176.22">16936 14013 283 0,'2'-1'338'0,"2"-2"-10"0,-1 0-56 0,0 0-3 16,0 2-13-16,-2-2-46 0,2 0 9 0,-1 0 21 16,0 2-28-16,-1-1-29 0,-1-3-22 15,0 4 25-15,-1-2-16 0,-3 3 6 0,0-2-6 16,-2 1-24-16,0 1-19 0,-11 1-14 0,6-1-4 16,-5 0 5-16,-6 0-20 0,-2 0-28 15,-27 14 1-15,21-8-52 0,1 3-2 0,2-4-70 16,-1 6-63-16,3-5-70 0,4 3 18 15,1-2-221-15,7-1-73 0,3-2 60 16,7-1 8-16,0-3 46 0,3 0 12 0,0 0 24 16,12 4-25-16,-6-4 48 0,1 0 16 0</inkml:trace>
  <inkml:trace contextRef="#ctx0" brushRef="#br0" timeOffset="-93964.24">17056 14176 272 0,'-3'1'470'15,"-2"0"-95"-15,0-1-28 0,-1 0-66 0,-2 1-16 16,0-1-22-16,-4 0-42 0,-4 0-16 0,-7 0-25 16,-2 0-52-16,-29 17-32 0,26-11-49 15,-1 2-31-15,0 1-61 0,4 2 6 16,-1-1-264-16,1 1-91 0,5 0 67 0,-1-3 9 15,1 2 20-15,4-3 11 0,-1 0 40 0</inkml:trace>
  <inkml:trace contextRef="#ctx0" brushRef="#br0" timeOffset="-92847.3">17417 14242 755 0,'0'0'243'0,"0"0"-29"0,0 0-23 16,0 0-12-16,0-13-18 0,13-9-8 0,-11 18 6 15,0-3-25-15,1 3-18 0,6-11 24 0,-3-2-28 16,2 0-1-16,-2-1 20 0,-1 2 1 16,3-2-34-16,-3-2-2 0,-1 4 27 0,4-2-32 15,-2 2 10-15,2-2-23 0,-3 1-8 16,0-2 31-16,3 3-10 0,-5 0-11 0,4 1 8 15,0 1-12-15,1-1 16 0,-4 4-9 0,0-1-11 16,0 4-1-16,0 3-11 0,-2-1 7 16,2 1-13-16,-4 0-20 0,2 2-6 0,1 1 17 15,-1 0-10-15,2 2-7 0,-4 0 3 16,0 0 2-16,0 0-6 0,7 0-15 0,5 14 15 16,-8-11-1-16,7 10-8 0,-2-2-8 0,2 1 8 15,-1 2-3-15,-1-2-2 0,0-3 1 16,1 2 6-16,1 2 2 0,-1-1 5 0,-1 2 0 15,2-3 2-15,-3-6-5 0,1 10 2 16,-3-3-18-16,0-4-5 0,-1 1 10 0,-4-4 4 16,1-1-6-16,0 2 9 0,-1-2-5 0,3-1 9 15,-3 0-11-15,0-2-4 0,2 2 14 16,-3-1 8-16,2 0-8 0,-2 0 6 0,2-1 0 16,-2 0 8-16,0 0-9 0,0-1 0 0,0 0-3 15,0 0-2-15,-18 18 7 0,9-10-16 16,-7 1 4-16,3-3-2 0,1 2 6 0,-7-2-2 15,1 1-14-15,1-2 12 0,2 1-6 0,-2-2 0 16,4-1 4-16,1-2-1 0,5 3-4 16,7-4-6-16,-9 0-6 0,1 0-19 0,0 0-18 15,-2 0-40-15,-1 0-15 0,-9-11 8 16,15 7-109-16,0-2-49 0,0 4-41 0,3-3 28 16,0 1-260-16,2 2 27 0,0-3 24 0,1 1 45 15,0-1 33-15,2-1 30 0,4-7 16 16,0 0 70-16,6-1-13 0,-3 3 1 0</inkml:trace>
  <inkml:trace contextRef="#ctx0" brushRef="#br0" timeOffset="-91886.36">17951 13654 714 0,'0'-6'332'16,"0"1"-57"-16,0 4-6 0,1-2-52 0,-2 0-30 15,2-1-15-15,-1 2-32 0,0 1 32 0,0 2-18 16,0 1-14-16,0 0-27 0,0 2 11 16,1 0-12-16,1 1-4 0,1 13 1 0,1-5-13 15,-1-2 29-15,4 6-6 0,-2-1-11 16,2 2 19-16,-1 0-9 0,1-1-1 0,-1 2-6 15,-2 0-16-15,1-1 6 0,-1 1 1 0,0-2-6 16,-2 4-1-16,1 0-12 0,-3-1 6 0,0 2-8 16,0-11-13-16,0 5 1 0,0 5 1 15,0 0-10-15,0-2 2 0,-10 25-9 0,7-28-8 16,-1 1 11-16,2-2-18 0,0-7 0 16,1 1-3-16,1-2-13 0,-4-2 5 0,4-2 6 15,0 1-9-15,-1-1 0 0,0 0-2 0,1 0 16 16,0-2 3-16,0-1 0 0,-1 1-9 0,1-1-2 15,0 0 0-15,-2-1-11 0,1-3 0 16,2 0 6-16,-1 0-8 0,2-2 1 16,-2 0 1-16,1-2 4 0,5-13-8 0,-2 2-14 15,1-2 9-15,2-2-10 0,-4 3-4 16,6 4 6-16,1-1-9 0,1-1 8 0,-1-2-3 16,1 1-9-16,2 6 9 0,0-3-7 0,-1 2 18 15,4-2-8-15,-6 2-14 0,1 3 17 16,1-1 0-16,0 1-1 0,3 1-4 0,-5 1-5 15,-3 2 12-15,2 5-17 0,-2-3 17 0,5-4-13 16,-4 3 2-16,-2 1 8 0,0 0-13 16,0 4 10-16,-1-2 0 0,-4 1 0 0,4 0-11 15,-4 0 20-15,2 1-6 0,0 0-3 16,0 0-6-16,-2 1 8 0,2-2 1 0,-3 1 1 16,1-2-6-16,-1 3 1 0,2-2 9 0,-2 2-5 15,0 0 1-15,0 2 0 0,-3-1-2 0,0 1 8 16,-1 1-3-16,0-1 5 0,-1 1 0 15,-8 5-8-15,-1-2 4 0,1 1-3 0,-1-3-1 16,1 2 17-16,0 1-11 0,-3 1-4 0,1 0-8 16,-1 0 10-16,3 5-4 0,-3-6 6 15,3 3-10-15,0-2 4 0,4 2-8 0,0-3 6 16,-1 7 10-16,3-6-13 0,2-5 5 0,1 5 6 16,2-1-14-16,-1 0 3 0,2-3 16 0,1 1 9 15,0-5 24-15,0 0-5 0,14 23-14 16,-3-12-8-16,2 3 23 0,0-3-21 0,4 0 9 15,0-1-11-15,2 0 16 0,1 1 0 16,-1-4-4-16,3 5-4 0,0-6 8 0,-3 1-6 16,1-3 1-16,-1 0-4 0,3 1-2 0,-3 4-2 15,1-6 3-15,-9 1-11 0,-1-3-18 16,-2 2 11-16,1 0-1 0,-4-2-3 0,0 1 5 16,0-1 4-16,-2 0-26 0,3 1 25 0,-2-2-34 15,-1 1-7-15,-2 1 9 0,3-1-22 16,-3 0-6-16,2-1-25 0,-3 0-33 0,1 3-24 15,-1-1-40-15,3-2 15 0,-3 0-124 0,0 0-36 16,0 0 28-16,0 0-278 0,0 0 11 16,0 0 51-16,0 0 39 0,7 0 33 0,-7 0 10 15,9 0 61-15,-3 0 38 0,2 0-43 16,-3 0 53-16,8 0 16 0,4 0 2 0</inkml:trace>
  <inkml:trace contextRef="#ctx0" brushRef="#br0" timeOffset="-91464.39">19421 13988 348 0,'5'-3'366'15,"-1"0"-63"-15,0 3-8 0,-2 0-43 0,1-1-8 16,-2 1-10-16,2-2-4 0,-2 2-16 0,-2 0-19 16,1-1-22-16,-3 2 20 0,1-1 9 15,-1 0-30-15,0 0 25 0,-2 0-5 0,1 2-19 16,-2-2 3-16,1 0-16 0,-3 1-3 15,-1-1-19-15,-1 0 1 0,-5 0-13 0,-6 0-11 16,1 0 1-16,-27 15-19 0,19-11-19 0,2-4-9 16,-2 2 5-16,1 3-16 0,0-3-1 0,-2 1-19 15,4-1-12-15,1 0-20 0,5 0-32 16,0 2-19-16,0 0-55 0,4-4 9 0,3 0-97 16,12 0-37-16,-9 0-37 0,1 0-26 15,8 0 27-15,-8 0-181 0,8 0-22 0,0 0 46 16,-14-14 3-16,13 11 30 0,1-1 24 0,3 1 18 15,-1 1 42-15,0-3 55 0,-1 0-23 16</inkml:trace>
  <inkml:trace contextRef="#ctx0" brushRef="#br0" timeOffset="-91122.41">19117 13868 843 0,'3'-4'316'16,"1"2"-32"-16,0-2-6 0,-1 1-6 0,1 0-35 15,-2-2 15-15,3 3-29 0,-2-1 9 16,-1 0-20-16,1 0-20 0,-2 1-3 0,3 0-46 16,-1-2 5-16,-2 4-10 0,0-1-17 0,4 1 11 15,-3 0-5-15,-2 0-4 0,0 0-10 16,0 0 4-16,16 15-23 0,-3-4 6 0,-2 2-6 16,0 1 0-16,0 2-20 0,1-2 3 15,-2 3-13-15,0-2-3 0,3-1 1 0,-5 3-13 16,1-2-16-16,1 3 4 0,-3-4-4 0,-1-3 3 15,-1-3-6-15,0-1-11 0,-3 1 11 16,2-1-9-16,-1 0-4 0,-2-2-36 16,-1 3-27-16,1-1-49 0,-1 0 9 0,0 3-169 15,0 4 23-15,-12 14-339 0,6-10 47 0,3-7 32 16,1-4 35-16,-3 1 34 0,4-1 15 0,-2-2 83 16,3-5-9-16,0 0 36 0,0 7-5 0,0-7-12 15</inkml:trace>
  <inkml:trace contextRef="#ctx0" brushRef="#br0" timeOffset="-90002.47">19677 14128 610 0,'0'3'296'0,"1"-2"-32"15,-1-1-16-15,0 0-18 0,0 3-19 16,0-4-12-16,0 2 16 0,0 1-17 0,0-1 10 16,0 0-23-16,0-1 1 0,0 2-3 0,-1-2-10 15,1 0-3-15,0-2-23 0,0 0-8 16,-2 0-10-16,2-1 2 0,0 1-22 0,2-4 0 15,-2 2 10-15,1-2-9 0,0-2 6 0,1-9-10 16,-2 7-5-16,0-2-10 0,9-17-16 16,-8 12 8-16,1-1 2 0,3 1-5 0,-2 4-6 15,1-4-9-15,-2 5 1 0,-2-1 6 16,4 2-11-16,-2 1 6 0,-1 0 0 0,0 2-24 16,0-2-1-16,-1 2 0 0,6-6 0 0,-4-1 2 15,-1 2 0-15,3 3-16 0,-1 1-3 0,-2 3 6 16,1-2-1-16,0 2 0 0,0 2-9 0,-2 0 18 15,3 0-23-15,-2 1 20 0,-1 3-2 16,0 0-8-16,0 0-20 0,0 0 16 0,0-7-15 16,0 7 12-16,0 0-7 0,0 0-12 15,0 0 15-15,11-7-6 0,-8 8-10 0,0 1 11 16,1 1-12-16,-1 0 21 0,0 0-11 0,1 2-13 16,1-2 9-16,10 7 13 0,-4 3-22 0,1 2 13 15,-2-5 23-15,3 3-17 0,3 0 22 16,-5 0-23-16,3-3 17 0,-4 4-21 15,3 0 10-15,0-2 5 0,-3 2-8 0,1-1-2 16,-1 1 9-16,0-3-12 0,-2 0 0 0,-1-2 46 16,0 0-7-16,-4-2-37 0,7 5-3 15,-5-2 0-15,1-3-1 0,-2-2 0 0,0 0 5 16,-2-1 1-16,1 0-4 0,-1-1-21 16,0-1 0-16,-1 2 1 0,1-3 0 15,-2 1 25-15,0 3-5 0,3-4 7 0,-3 0-4 16,3 3 5-16,-3-2-3 0,1 0 14 0,-1-2-3 15,0 0 14-15,0 0-16 0,0 0 17 16,0 0 0-16,-4 2-5 0,1-2-3 16,-2 1-2-16,0-1-8 0,-3 0 5 0,-2 0-5 15,-6 8-3-15,3-8-6 0,-2 0 0 16,-6 0-5-16,-19 5 3 0,17-3-3 0,1 0 6 16,13-2 0-16,-8 0-5 0,-1 0-4 0,1 0 5 15,2 0-1-15,2 0-15 0,0 0 9 16,4 0-1-16,-1 0-8 0,4 0-2 0,6 0-24 15,-8 0 3-15,8 0-48 0,-8 0-11 16,8 0-18-16,-7 0-32 0,7 0-45 0,0 0-19 16,-8 0 19-16,8 0-142 0,0 0-49 0,0 0 35 15,0 0-255-15,-7-2 20 0,7-2 45 16,0 2 41-16,2-1 34 0,-1 2 42 0,3-4 48 16,-1 3 19-16,-1-1 18 0,3-1-13 0,0 1 5 15,7-6 70-15</inkml:trace>
  <inkml:trace contextRef="#ctx0" brushRef="#br0" timeOffset="-88794.53">20307 13935 589 0,'-1'-4'203'0,"-2"1"-22"0,2-1-22 16,0 0 15-16,-2 0-13 0,0-1 3 16,2 2-21-16,0-1 2 0,0 0-4 0,-2 2 10 15,2-3-24-15,1 3-11 0,0-3 18 0,-2 1-3 16,0 2 27-16,2 2-35 0,0 0-9 0,0 0 3 15,0 0 3-15,0 0-10 0,0-7-16 16,0 7-8-16,0 0 34 0,0 0-17 0,0 0-14 16,0-7-5-16,0 7-3 0,0 0-12 15,0 0-17-15,0 0 20 0,0 0-22 0,0 0-7 16,-6-11 1-16,6 11 14 0,0 1 5 0,0 3 15 16,1-1-23-16,3 1 15 0,-4 2 14 0,2-1-12 15,1 1 13-15,1 14-3 0,2 0-18 16,1-2 12-16,0 0-11 0,1 1-3 0,-2-1 5 15,1 0-1-15,3 0 3 0,-4 1 7 0,3-1-26 16,1-2 9-16,-3-7 8 0,2 3-1 16,0 1-19-16,0-1 5 0,2-2 4 0,-2 3-26 15,0-7 24-15,-1 2-22 0,-2-3-8 0,0-1 18 16,0 1-5-16,-1-3-15 0,1 1-4 16,-1 0 14-16,-1-2-7 0,1 1-4 15,0-2-1-15,4 0-20 0,0 0 6 0,0 0-4 16,0 0 23-16,14-16-7 0,-9 7-6 0,-2-1-8 15,-1 0 4-15,-1-2-9 0,-3 2 33 16,0-3-10-16,-3 2-11 0,0 0 3 0,-1 0-1 16,-3 0-9-16,0 0 14 0,0 1-11 15,0-1 2-15,0-2-10 0,0-2 12 0,0-2-16 16,-13-17 3-16,10 20-1 0,-2-2 10 16,3 4-11-16,2 3 7 0,-2-1-5 0,0 0-6 15,-2 3 15-15,3 0 10 0,1 1-11 16,-1 0 5-16,-1 1-15 0,1 0 3 0,0-1-4 15,1 4-7-15,-2-3 21 0,1 1-24 0,1 1 0 16,-1-1 11-16,1 3 4 0,0-2 17 0,0 0-24 16,0 0 10-16,-2 2-12 0,1 0 11 15,1 1-8-15,-1 0 6 0,0 2 12 0,1 0-10 16,0 0-14-16,0 1 5 0,0 0 6 0,-2 3 16 16,2-2-18-16,0 2-7 0,0 2 26 15,2-2-33-15,-2 0 11 0,0-6 27 0,0 10-16 16,0 4 0-16,0 2 8 0,0 2-12 0,11 22 18 15,-7-21-23-15,0 3 35 0,-2-2-17 0,0 0-9 16,3 3-10-16,-3-4 22 0,2-1-8 16,0 0-11-16,0 0 31 0,0-5-27 0,-1 0 14 15,-1-4-9-15,3 0 2 0,-3-4 4 0,2 1 0 16,0-2 7-16,1 0-11 0,0-1-23 16,2-2-5-16,2-1-21 0,-3 3-8 0,-6-3-19 15,7 0-23-15,8 0-34 0,0 0-57 16,16-17 18-16,-16 12-130 0,-3 2-76 0,-5-2 34 15,1 2-279-15,-3 0 89 0,-2-3 42 0,1 4 37 16,-2-4 7-16,1 3 42 0,-1-3 50 16,0 5 24-16,1-3 25 0,0 1 28 0,10-4 15 15</inkml:trace>
  <inkml:trace contextRef="#ctx0" brushRef="#br0" timeOffset="-87253.64">21687 13974 623 0,'0'0'302'0,"16"0"-32"16,-16 0-18-16,0 0-3 0,0 0 1 0,13 0-47 15,5 1 29-15,-17-1-45 0,2 0 4 0,-2 0-22 16,1 0 25-16,1 0-11 0,-3 0-26 16,3 2 17-16,-3-1-9 0,1-1-5 0,-1 1-11 15,0-1-8-15,-3 2 3 0,2-1-9 0,-4-1-26 16,1 2-10-16,-2-1 3 0,-10 9-19 15,2-9 10-15,-4 4-18 0,4-5 0 0,-4 2-2 16,3-2 1-16,0 6-13 0,-3-3-18 16,5-2 4-16,-6 3 7 0,6-2-12 0,1-1-1 15,1 0 3-15,2 1-20 0,1-1 6 0,0 0 0 16,2-1-8-16,1 2 6 0,0-2-1 16,0 0-1-16,2 1-2 0,-2 1-20 0,3-2 12 15,-2 0 4-15,0 1-11 0,3-1-1 0,-2 0 9 16,2 0-10-16,0 0 0 0,1 0 4 15,2 0-6-15,1 0-4 0,2 0 13 0,1-1-13 16,2 1 8-16,14-5-13 0,-12 5 10 0,5 0-3 16,4 0 2-16,3 0-3 0,0 0 4 0,-2 0-1 15,2 0-2-15,0 0 0 0,-3 0 3 16,-1 0 8-16,18-10-6 0,-36 10-16 16,11 0 12-16,1 0 8 0,-2 0-20 0,4 0 12 15,10-7 0-15,-12 5 2 0,-5 0-1 0,-3 1 6 16,1 1 1-16,-1-1 5 0,-1 1 9 0,-3 0-13 15,0 0 15-15,0 0-2 0,0 0-8 0,0 0 14 16,5 1-22-16,-10-1-2 0,-2 1 18 16,-13 7 1-16,-3-3-10 0,-1-1-7 0,-3-4-10 15,-3 7 25-15,2 2-30 0,0-3 13 16,1 3 9-16,2-2 10 0,-2 0-19 0,1 1 2 16,3-5 6-16,3 3-5 0,2-3-6 0,1 0-6 15,5-3 5-15,2 3 6 0,2-1-4 0,1-2 18 16,0 1-19-16,4-1 9 0,-3 0-20 15,5 1 12-15,-2 0-14 0,0-1-29 0,1 0-14 16,-2 0-42-16,1 0-30 0,2 0 11 16,0 0-129-16,1 0-52 0,0 0-64 0,0-1 32 15,1 0-227-15,3-2 11 0,-2-3 33 0,1 3 69 16,8-7 32-16,1-2 29 0,-2 3 40 16,3-4 9-16,-3-1 23 0,2-1-8 0,1 0 2 15</inkml:trace>
  <inkml:trace contextRef="#ctx0" brushRef="#br0" timeOffset="-85779.73">22262 13875 464 0,'-15'0'243'16,"15"0"-20"-16,0 0-10 0,0-15-22 15,0 15 10-15,-29-24-25 0,28 22 0 0,0-3 2 16,-3 3-8-16,3-1-8 0,-1 1-11 0,1 0-30 16,-1-1-2-16,2 2-25 0,-2-1 24 0,1 2-53 15,0 0 15-15,-2 2 5 0,3 0 21 16,0 2-23-16,0 1-9 0,0 2 5 0,1 1-6 16,5 12-9-16,-1-5 9 0,0 4-8 0,1 1 22 15,0-1-1-15,2 2-7 0,1-2-4 16,0-2-7-16,-3 1 4 0,2-3 0 0,-3-3-1 15,1-3-4-15,0-1-8 0,0-3-24 0,-3 2 22 16,2-5 4-16,-1 3-22 0,2-4 21 16,-1-1-23-16,0 0 15 0,-5 0-22 0,21-11-10 15,-7 2 12-15,0 3 8 0,-4-4-28 0,0 0 21 16,-2 3-19-16,3-5 5 0,-3-1 1 16,-1 1 5-16,-1-2-3 0,-3 4-7 0,-1-1 9 15,0 1-7-15,0 2-2 0,-2 1-11 0,1-1 7 16,-1 2-6-16,0 6 16 0,0 0-16 15,0-8-16-15,0 8 21 0,0-6-2 0,0 6-6 16,0 0 2-16,0 0 2 0,0 0-2 16,-5-12-14-16,3 14 22 0,2 1-20 0,-2 0-8 15,1 3 19-15,1-2-17 0,1 2 5 0,1-1 8 16,0 2 2-16,3 8 12 0,0-6 3 16,2 4-10-16,-3-2-6 0,1-4-2 0,6 6 19 15,-3 2-5-15,-2-6 1 0,3 0-7 0,1 1 21 16,-5-6-7-16,3 0 2 0,-3 0 0 15,3-2-4-15,-8-2 5 0,0 0-7 0,8 0 9 16,-1 0 9-16,4 0 0 0,10-14 5 16,-12 8 6-16,-1 2-4 0,1-7-4 0,0 4 2 15,-3-1 16-15,-1-1-8 0,2-3 7 16,-3 1-17-16,-2-1-5 0,1 3 7 0,-1-1 2 16,-2 2 5-16,0 0-20 0,0-4 2 0,0 1 2 15,0 0-20-15,0 3 8 0,0-2-16 0,0 3-9 16,0 7-30-16,-11-18-17 0,9 14-30 15,2 1-42-15,-1-1 14 0,0 3-76 0,1-1-35 16,-2 1-19-16,1 1-11 0,1 1-49 16,0-1 28-16,0 0-178 0,-2 2-36 0,1-2 39 15,2 1 36-15,1-1 42 0,-2 0-26 0,5-1 47 16,-1 1 52-16,-1 0 7 0,3-2 27 16</inkml:trace>
  <inkml:trace contextRef="#ctx0" brushRef="#br0" timeOffset="-85197.77">23150 13586 673 0,'2'-5'333'16,"-1"2"-45"-16,-1-1-32 0,0 0-13 0,0-1-3 16,0 0-36-16,-3 0-16 0,2 0-4 15,-2 1-25-15,0 0-8 0,1 1-29 0,-3-1 11 16,5 1-15-16,-4-1 11 0,2 1-13 0,-2 1-27 16,1-2-8-16,-2 3 8 0,1-3-3 15,0 4-11-15,-2-1 15 0,0 1-16 0,1 0 6 16,5 0-10-16,0 0-14 0,-9 0-5 0,-13 13-1 15,13-7 14-15,-2 4-8 0,2-2 1 16,0 3-13-16,-3 0-8 0,5 2 2 16,1-3 16-16,-1 3-2 0,-1-2 19 0,6 0-7 15,-5 6-1-15,3 0 2 0,2-1 13 0,0 2-3 16,2-2-7-16,0 4 1 0,0-11 6 16,0 5-7-16,0 4 4 0,9 25-15 0,-3-22-4 15,1 0 3-15,-2 3-4 0,0 1 15 0,2-1-15 16,-5 6-3-16,7-2-8 0,0-2-10 15,-2 2 3-15,0 0 14 0,0 1-22 0,0-1 20 16,1 1-18-16,-3-1-8 0,4-2 6 0,-1 1 7 16,-3-2-15-16,1-5-7 0,-1 1-1 0,-1-3 5 15,0-7-16-15,-1 2 19 0,0-3 2 16,0-2-13-16,-2-3-30 0,2 1-13 0,-1-2-19 16,-2 1-44-16,3-4 10 0,-2 0-138 15,-1-1-84-15,0 0 27 0,0 0-244 0,9 0-12 16,12-18 28-16,-11 7 44 0,1-3 30 0,-2 0 34 15,2 0 59-15,-1-1 1 0,-1 2 48 0,-5 1 25 16,3-3 18-16,-3 5-78 0</inkml:trace>
  <inkml:trace contextRef="#ctx0" brushRef="#br0" timeOffset="-84982.78">23349 14059 1016 0,'-4'-4'377'0,"1"-2"-32"0,-6-2-45 16,-2 4-15-16,0-2-46 0,-3 2 1 0,-1-3-34 15,-1 6-42-15,-6-1 14 0,-1 0-34 0,-3 2-29 16,13 0-13-16,-7 0-85 0,-6 0-73 16,1 0-71-16,-1 0 10 0,-2 0-305 0,0 0-6 15,1 0 40-15,0 0 28 0,2 0 8 16,-18-9 61-16,22 5 1 0,0-1-30 0</inkml:trace>
  <inkml:trace contextRef="#ctx0" brushRef="#br0" timeOffset="-79348.11">23997 13975 500 0,'15'0'210'0,"-15"0"-3"0,0 0-20 0,0 0-31 16,12 0 12-16,-12 0-15 0,20-19-5 15,-18 18-14-15,0 1-12 0,2 0 8 0,-4 0-16 16,2 1 19-16,0-2-10 0,-1 2-7 0,0-1-18 15,2 0-2-15,-3 0 14 0,1 0 11 16,0 1 14-16,-1-2-16 0,0 2-3 0,0-1-12 16,-1-1-2-16,0 1 24 0,-4 0 0 15,-1 0-1-15,-1 0-13 0,-3 1 17 0,-11 1-12 16,10-2 2-16,-7 0 5 0,-2 0-17 0,-21 11-7 16,19-11-20-16,1 5-1 0,1-1-2 15,6-4 1-15,-2 0-20 0,0 0-1 16,-1 0 0-16,3 0-10 0,4 0-10 0,1 0 4 15,-7 13-2-15,13-13-7 0,-1 0-19 0,0 1 6 16,3-1 4-16,-3 0-4 0,4 0-11 0,0 0-7 16,0 0-8-16,0 0-49 0,0 0-10 15,0 0 6-15,-9 0-100 0,10 0-39 0,0 0-48 16,-1 2-25-16,7 0 29 0,-6-2-212 0,2 2-11 16,-2 1 12-16,3-1 50 0,-2 2 14 15,2-2 7-15,1 1 69 0,8 8 37 0,0-3-12 16,0-1-1-16</inkml:trace>
  <inkml:trace contextRef="#ctx0" brushRef="#br0" timeOffset="-79051.14">24013 14196 527 0,'2'2'273'16,"-2"-4"-28"-16,0 2-12 0,0 0-32 0,-2 0 1 15,2 0-15-15,-2 0 0 0,-1 0 3 0,-1 0-37 16,2 0 11-16,-1-1-13 0,-2 0 18 0,1-1-33 16,-3 4 10-16,-13-1-16 0,20-1-13 15,-11 0 17-15,0 0-22 0,-4 0 5 0,-1 0-19 16,-1 0-14-16,-2 0-7 0,-19 11 4 16,15-8-4-16,2 0-31 0,1-3 5 0,11 0 3 15,-1 0-14-15,1 0-18 0,-2 0 13 0,1 0-31 16,4 0 0-16,6 0-52 0,-8 0-24 15,8 0-64-15,-8 0-60 0,8 0 19 0,0 0-225 16,0 0-34-16,-11-3 8 0,13 0 31 16,1-2-6-16,2-1 23 0,8-2 59 0,5-1 9 15,-2 0 37-15</inkml:trace>
  <inkml:trace contextRef="#ctx0" brushRef="#br0" timeOffset="-78358.18">24571 13835 456 0,'1'-4'310'0,"0"0"-39"16,2-1-31-16,-2 1-3 0,0 0-19 0,1 1-18 16,-2-1 6-16,2 1 1 0,0 2-14 0,0-3-33 15,-2 1 5-15,0 0-16 0,0 1-18 16,3 0 6-16,-3 1-26 0,-3-2-12 0,2 0 7 16,-2 3-10-16,-1-1-11 0,-1 0-7 0,0-1 9 15,-1 0 3-15,-1 4 0 0,0-2-3 16,2 0-15-16,5 0 0 0,0 0-10 0,-9 0-5 15,0 0-15-15,0 0 19 0,1 0-2 0,3 0-5 16,-8 0-19-16,-7 15 7 0,6-8 3 0,5 0-9 16,-3 4-7-16,5-2 14 0,3-2-6 15,0 1-6-15,0 0 15 0,3-1 3 0,-2 2-7 16,3-1-13-16,0 0 11 0,0 6 11 16,16 17-26-16,-9-13 7 0,2 0 10 0,3-3 1 15,-3-1-11-15,5 0-16 0,1-3 4 16,-2 3-5-16,2-8 6 0,0 0 9 0,0 0-6 15,1-1-5-15,-4-3-8 0,0 1-3 0,-12-3 2 16,9 0-4-16,4 0 5 0,1 0-4 16,13-14 11-16,-17 11-7 0,1-1 1 0,1-3-6 15,2-1 0-15,-3 0 11 0,3 1 15 16,-7 0-4-16,1-1 2 0,-2 0 3 0,6-3 4 16,-4 0 14-16,-1 1-3 0,1 2-2 15,-2-8 2-15,-1 1-16 0,1-1-5 0,-2-1 1 16,-2-2-3-16,2 4 12 0,-3 4-8 0,-1 11 0 15,0-16-17-15,0-2 1 0,0 0-3 0,0-1 11 16,0 4-12-16,-13-10 1 0,11 17-9 16,-2 2-8-16,1-1-24 0,1 4-34 0,-2 1-13 15,0 1-72-15,-1 1 13 0,3 0-213 16,-4 1 30-16,4 1-276 0,-2 3 53 16,0-1 45-16,-2 8 36 0,-7-3 41 0,8-5 31 15,-4 4 27-15,-4 2 18 0,0 4-2 16,-5 4 53-16,-1-5 51 0</inkml:trace>
  <inkml:trace contextRef="#ctx0" brushRef="#br0" timeOffset="-76501.3">21661 13710 596 0,'0'0'188'0,"0"0"-5"15,0 0-23-15,29-28-16 0,-19 15-4 0,-1 1-16 16,-2 2-16-16,2-1 7 0,0-1-16 0,0 0-7 16,-4 1-3-16,4-2-25 0,1 0 12 15,2 1-15-15,-5-4 2 0,8 1-4 0,0 0-7 16,0-1-17-16,-1-2 9 0,5 0-20 16,-1 2 12-16,0-4-8 0,4 0 3 0,-2 6-16 15,5-6 11-15,0 3-6 0,3 3-7 16,-2-3 4-16,2-1 1 0,0 6 2 0,0-5-14 15,3 4-1-15,-2-3 12 0,2-1-9 16,5 1 11-16,-2 2 3 0,1-1-1 0,2 1 4 16,3 0-6-16,0 0-4 0,-1 0-6 0,-2 2 2 15,1-2 8-15,-1 3-7 0,2-2-2 0,0 0-8 16,1 1 8-16,1 1-3 0,1 3 8 0,1-3-13 16,-2 0 5-16,4-1-3 0,2 1 6 15,-1 1-14-15,0 1 14 0,2-2-5 0,3 1 4 16,0 0-10-16,2 2 7 0,-2 0-5 15,0-1 1-15,-1 1 6 0,3 1-9 0,0-2 10 16,-5 5-8-16,1-1-9 0,1-1 8 0,-6 2 7 16,4 0 1-16,-5 1-6 0,-1-1-4 15,-1 1 2-15,-2 0 1 0,-4 1 0 0,3 0-4 16,-4 1 7-16,2 0 3 0,-3 1-9 16,0-2-3-16,1 2 13 0,-16 0-6 0,8 0-4 0,4 0-3 15,2 0-3-15,-3 0 12 0,2 0-1 16,-6 0-10-16,2 0 10 0,22 11-5 0,-27-9 7 15,-3 0-3-15,-3 3 4 0,-3-3-13 16,-3 0 2-16,-3 0 17 0,3 1-8 0,-4-1-13 16,1 0 15-16,-1-2 2 0,9 7 8 0,-2-1-12 15,0-2 6-15,-3-1 10 0,6 3-17 16,-1-3 3-16,-2 7-4 0,3-2 5 0,-2 2 11 16,0 0-16-16,-1 1 5 0,-3-2 12 0,2-1-17 15,-3-1 10-15,0-3-9 0,-2 0 11 16,-1 2-16-16,-1-2 5 0,-1-2 5 0,1 2 5 15,-4-2 0-15,3 0-14 0,0-1 14 16,-2 2-14-16,-1-2 7 0,1 1-22 0,-2-1-22 16,1-1-4-16,-2-1-5 0,2-1-32 0,-2 2 18 15,1 0-33-15,-2-1 5 0,2 1-19 16,0 0-6-16,0 0 10 0,-1 0-2 0,0 0-69 16,-2 1-27-16,1-1-41 0,-1-1-36 0,1 2-21 15,2-2 9-15,-5 1 4 0</inkml:trace>
  <inkml:trace contextRef="#ctx0" brushRef="#br0" timeOffset="-76119.32">24768 12948 448 0,'2'-4'183'0,"1"1"-26"15,-1 2 0-15,2-2-46 0,0 1 11 16,-2-3 8-16,0 4-21 0,3-2-37 0,-3 2 6 0,2-1-7 15,-1 4 12-15,1-2-3 0,-1 4 15 16,0-2-21-16,1 2 12 0,-3 0-9 0,2 1 9 16,-2-1-16-16,3 2 5 0,-3-1-4 15,0 1 11-15,1-2-13 0,4 13-3 0,-1-8 21 16,-5 1-6-16,3-1-19 0,-1-2 3 0,0-4-16 16,-1 5 12-16,1-1 0 0,1-3-2 15,-2 1-23-15,2-2 6 0,-3 3-5 16,1-2 14-16,-1 0-4 0,0 0-13 0,0-4 11 15,0 0-21-15,-10 25 3 0,6-21 2 16,-6 3 7-16,5-1-31 0,-8 2 33 0,3-2-23 16,1-1 12-16,4-2-18 0,-3 0 6 15,0 0-7-15,3-2-2 0,-1-1-18 0,2 1-29 16,-3-1-28-16,0 0-71 0,-11 3 12 0,0 3-307 16,3-2 21-16,1-4 54 0,14 0-29 0,-11 0 30 15,2 0 49-15,2 0 29 0,7 0 8 16</inkml:trace>
  <inkml:trace contextRef="#ctx0" brushRef="#br0" timeOffset="-73981.45">15928 16601 707 0,'0'15'274'0,"0"-15"-9"16,0 0 3-16,0 0-8 0,0 0-8 0,0 0-54 16,0 0-26-16,0 0 25 0,0 0-22 15,0 0-2-15,0 0-19 0,0 0 15 0,0 0-6 16,0 0-12-16,0 0 1 0,0 0-14 0,8 9-12 16,2-20-5-16,-4-4 5 0,3 3-10 15,4-3-5-15,-4-1-8 0,-1 0-5 0,-2-1-9 16,7-1-10-16,-7-5 2 0,6-1-18 0,2-1 3 15,-6 1-17-15,6-3 3 0,-2 3 2 16,0-3-9-16,-1 3 12 0,1 1-19 0,-2-1 5 16,2 2 1-16,-3 1-1 0,1 3-1 15,-1 2 3-15,-1-1-1 0,-1 1-5 0,-2 3-1 16,2 1 0-16,-4 4 2 0,3 1-12 0,-3 1 10 16,-1 3-10-16,0-3 0 0,4 3 0 0,-5 0-2 15,1-1-6-15,3 2-2 0,-2-2 1 16,-1 3-6-16,2 0-1 0,0 1-5 0,-3 0-8 15,-1 0 15-15,0 0-16 0,0 0 12 16,22 18 5-16,-14-6-4 0,0 1-7 0,0 1 6 16,0 1-2-16,-1 1-9 0,-2-2 18 0,1 2-11 15,2-1-1-15,-1 0-1 0,0 1 9 16,2 1 2-16,1-3 0 0,-2 2 13 0,1-1-12 16,-1 0-7-16,1 1 5 0,2-1 8 0,-1-1 6 15,-1 0-10-15,0 0-7 0,1 0 6 16,0-2-14-16,-3 1 26 0,0-1-29 0,-1-3 5 15,-2 0 16-15,-1-3-18 0,0-1 21 0,-1 0-13 16,-1-2 2-16,2 0 3 0,-2 1 2 16,1-2-7-16,-2 1 46 0,0-3-39 0,0 0 11 15,0 0-3-15,0 7 12 0,-9 3-20 0,3-7 4 16,0 1-3-16,1 0 7 0,0-1-4 0,-7 5-14 16,-2-1 5-16,2-2 10 0,-5-1-19 15,2 2 4-15,1-2 1 0,-3 2-2 0,-1 0 18 16,1-4-15-16,-2 3-8 0,-2 0-10 15,3-4 33-15,-3 4 1 0,1-1-27 0,3-2-3 16,3-1 19-16,3 1-12 0,1-2-11 0,-1 2-10 16,11-2 12-16,-8 0-25 0,1 0-48 0,0 0-25 15,-2 0-82-15,9 0 18 0,-7 0-206 16,7 0 33-16,-14-13-288 0,14 10 52 0,0-1 52 16,2 0 37-16,-1 0 59 0,5-1 30 15,-5 2 12-15,8-10 33 0,4 5 0 0,-4 1 24 16,3 0 16-16,1 1 50 0</inkml:trace>
  <inkml:trace contextRef="#ctx0" brushRef="#br0" timeOffset="-72964.51">16822 16149 714 0,'-3'-6'297'16,"2"1"-17"-16,1-1-11 0,-1-1-46 0,1 3-2 16,-2-2-5-16,1 3 9 0,-1 0-14 0,0-2-21 15,0 3-20-15,2-3 22 0,-2 2-1 16,1 0-12-16,0-2-9 0,0 3-15 0,1-1-20 15,0 3 0-15,0 0-12 0,0 0 3 0,0 0-23 16,0 0 9-16,0-8-27 0,0 8 8 16,0 0-19-16,0-7-3 0,0 7-10 0,0 0 3 15,0 0-8-15,-2-9 12 0,4 11-7 0,0 0 2 16,1 4-18-16,-2-2 16 0,2 2 0 16,3 12-7-16,-3-3 13 0,3 3-4 0,0 4-14 15,1-1 12-15,-5 0-3 0,2 3 6 0,-1 2-12 16,-2-1 7-16,2-1-5 0,-1 2 1 15,1-2-7-15,-3-12 16 0,0 5 5 0,0 2-24 16,0 2-20-16,0-1 34 0,-16 20-27 0,11-23 7 16,-2 1-12-16,0 0 1 0,1-3-8 15,-3-1 6-15,2 0-19 0,1-5 29 0,0-1-25 16,3-3-6-16,0 2-3 0,0-3 16 16,1-1-9-16,0 1 0 0,0-2 18 0,0-1-27 15,1 0 14-15,-3 1-8 0,3-2 16 0,1 0-3 16,-3-2-30-16,1 1 26 0,0-3-2 0,1 0-18 15,0 0-1-15,1-2 1 0,0 1-6 0,1-4 22 16,2 4-15-16,3-15-7 0,-1 1-1 16,3-3 15-16,3 2-17 0,1 2 0 0,2-3 9 15,-1 0-3-15,3-1 3 0,1 5-6 16,-1-2 2-16,0 0 5 0,2 3-14 0,-1 0 26 16,-2 3-17-16,0-2 12 0,-2 2 4 0,2 2-7 15,-2 4-4-15,-2-2 12 0,-1 3-7 16,-3 1-13-16,-1 2 9 0,0-2 3 0,0 2 12 15,-5 1-21-15,2 1 7 0,2-1-4 0,-5 0-8 16,4 0 8-16,-3-1 25 0,3 2-25 0,-4-1 2 16,2 1 9-16,1 1-8 0,-2-2-1 15,2 1 16-15,-2 1-22 0,-1 0 20 0,0 0-11 16,0 0 2-16,0 0 18 0,0 0-10 16,4-5 15-16,-3 5-23 0,-1 0-5 0,0 2 2 15,0-2 27-15,-4 0-28 0,2 2 9 0,-2-2 0 16,0 1 1-16,0 0-13 0,-2 2 16 0,1 0-17 15,-8 4-10-15,0 0 8 0,-3-1 10 0,7-1 4 16,1 0 1-16,-1 1 0 0,3-1 0 16,0-1-18-16,-4 5 33 0,4-3-27 0,-2 1 11 15,-3 4 11-15,2 0-24 0,1 3 5 16,-1-3 11-16,1 1 0 0,3 0-4 0,1-3-17 16,1 0 26-16,0-1-21 0,1 0 14 0,2 2 11 15,0-10-11-15,0 11 2 0,16 16 36 16,-4-15-3-16,4-1-11 0,2 5 25 0,3-6-2 15,-2 3-15-15,-1 0-1 0,3-1 5 16,0-1 0-16,-1 1 1 0,1-5-16 0,2 2-8 16,-5 0-4-16,1 2-2 0,-2-2-22 0,-2 2 7 15,0-3 1-15,0-1-43 0,-3-2-70 16,-4-1-33-16,1-1-77 0,-4-2 22 0,0 0-169 16,-1 1 32-16,-4-2-217 0,0 0-37 15,7 0 34-15,0 0 52 0,0 0 57 0,4 0 16 16,4 0 3-16,14-16 66 0,-13 11 9 0,-4 3 7 15,5-2 18-15,0 0-7 0,-2-3-4 0</inkml:trace>
  <inkml:trace contextRef="#ctx0" brushRef="#br0" timeOffset="-72572.53">17929 16474 403 0,'6'-3'369'15,"1"1"-41"-15,-2-1 11 0,0 0-11 0,-2 0-51 16,0 2-16-16,1 0-33 0,0-2 4 16,1 3-1-16,-2-3-6 0,-2 3-18 0,3-3 14 15,-3 2-15-15,2-1-34 0,-2 1-3 0,-1 0-20 16,-1-1-5-16,-2 1-21 0,-1 0-22 15,-1 1 11-15,-1-2-8 0,1 2-12 0,-3 0 1 16,0 0 5-16,-3 0 12 0,-6 0-18 16,-3 0-7-16,-25 13-8 0,19-11-12 0,0 4-9 15,-1-2-3-15,0-3-3 0,0 4-10 0,5 2-6 16,-2-4-13-16,0-2-25 0,3 0-25 16,6-1-33-16,2 0-38 0,4 1 8 0,0-1-131 15,3 0-23-15,6 0-68 0,0 0 29 0,0 0-168 16,-9 0-46-16,9 0 53 0,-6-5 33 15,7 2 30-15,0 0 1 0,2 1 27 0,3-1 16 16,-4-1 42-16,9-5 39 0,-5 0-72 0</inkml:trace>
  <inkml:trace contextRef="#ctx0" brushRef="#br0" timeOffset="-72301.55">17708 16302 627 0,'5'-6'386'0,"-4"1"-5"0,2 1-37 15,-1 1-44-15,0-1 36 0,-1 0-51 0,0 2-24 16,2-1-32-16,-2 2-22 0,-1 1-10 16,4 1-8-16,-2 0-25 0,1 3-24 15,1-2 2-15,5 11-8 0,0 2-11 0,-2-1 5 16,0 6-11-16,0-2-14 0,1 1 0 0,1 2-12 16,-4-3-10-16,2 1-20 0,0 2 8 15,3 0-7-15,-3 4-11 0,-2-8-9 0,0 2-22 16,1-2-23-16,-3 0-57 0,5-3 7 15,-7-3-213-15,-1-2 24 0,1-1-316 0,1-3 52 16,-1-1 39-16,-1-4 36 0,0 0 31 0,0 0 29 16,0 0 25-16,0 0 21 0,9 7 23 0,-9-5 15 15,0-1 20-15</inkml:trace>
  <inkml:trace contextRef="#ctx0" brushRef="#br0" timeOffset="-71381.59">18333 16511 699 0,'-3'5'227'0,"1"-4"-7"16,1 2-12-16,1 0-13 0,-3 0-12 15,3-1 6-15,-3 0-3 0,2 1 8 0,1-2 9 16,-1-1 0-16,0 3-23 0,-1-3 11 15,1 1 1-15,1-2 9 0,0 1-7 0,0-3-20 16,0 2-18-16,1-4 3 0,1 0-5 0,4-9-8 16,2 0-1-16,-3-2-21 0,5-3 8 0,-4 3-9 15,2-5-4-15,0 3 1 0,1-2-9 16,-2-2-13-16,2 4-9 0,0 1 10 0,-1-2-19 16,-3 8 19-16,3-3-25 0,-3 0-1 0,5 2 5 15,-7 1-19-15,0 2 13 0,0 3-14 16,2 1-9-16,-5-2-12 0,2 3-3 0,0 1 18 15,-2 0-18-15,3 1-24 0,-2 0 6 0,4 1 15 16,-3-2-1-16,1 3-22 0,2 0 8 16,-2 0-3-16,-3 0 2 0,0 0-10 0,0 0-3 15,9 0 21-15,11 18-15 0,-10-7 5 0,2 0-12 16,-2 1 14-16,0 0-2 0,2 2-26 16,-2-5 12-16,-1 5 4 0,1-1 11 0,0 1-10 15,1-2 3-15,1-1 4 0,-3 2 1 0,0-1 6 16,0 4-14-16,-2-8 17 0,-1-1 18 15,2 0-29-15,-4-1 3 0,1-1 6 0,-3-2 9 16,1 0-10-16,-2 2-5 0,2-2 10 16,-1 0-20-16,-2-1-5 0,2 1 9 0,0 0 1 15,-2 0 19-15,0-2-2 0,0-1-18 0,0 0-2 16,0 0 20-16,0 8-2 0,-22 9-3 16,12-10 13-16,-3-1-5 0,-3 4-32 0,0-8 12 15,-2 5-1-15,-2-4-1 0,3-2-10 0,-3 1 5 16,3 3-6-16,-2-5 9 0,10 0-26 15,-1 0-8-15,0 0 6 0,-1 0-19 0,3 0-15 16,-4 0-30-16,-12-15-46 0,16 12-59 16,2-1 17-16,2-3-134 0,0 3-42 0,4-1 30 15,1 0-250-15,0 1 6 0,2 0 77 0,-3 4-4 16,7-9 76-16,-4 5 35 0,1 2-14 0,3 0 43 16,5-6 31-16,-1 2 12 0,-2 2 29 15,7-1 30-15</inkml:trace>
  <inkml:trace contextRef="#ctx0" brushRef="#br0" timeOffset="-70689.65">19008 16086 605 0,'0'-5'353'0,"0"1"-9"15,-1 1-22-15,1-3-66 0,0 1-10 0,0 3-12 16,0 1-31-16,0-2-15 0,1 3-13 16,-2 0-21-16,2 3-5 0,-1 0 2 0,0 1 5 15,1 2-14-15,1-1-4 0,2 14 7 0,-1 1-10 16,2 2-10-16,-1-2-18 0,1 4 2 16,0 3 6-16,-1-2 1 0,0 0-11 0,4-3 0 15,-3 2-4-15,1 0-3 0,-1-5-17 0,3 1 4 16,0-4-3-16,-1-1-12 0,0-5-17 15,-3 0 6-15,1-3-2 0,-2-1-6 0,1-1-6 16,3-2 2-16,-2 0-7 0,1-2-3 0,-6-1-15 16,8 0-1-16,5 0 11 0,1 0-5 0,17-18-13 15,-15 11 2-15,-2-3-5 0,-1 0-1 16,-3-1 12-16,3 0-2 0,-7-1-8 0,3-2 3 16,-3 4-5-16,-3-7-1 0,4 1-8 15,-4-1 5-15,-3 1 9 0,2-2-5 0,-2 1-7 16,0 3-1-16,0 0 3 0,0 14 9 0,0-11-7 15,0 1 0-15,0 1-9 0,0 0 11 0,0 2-7 16,0-1-2-16,0 1 13 0,0 7-9 16,0-9-1-16,0 1 0 0,0 8-4 0,0-8 5 15,0 8-3-15,0-8-8 0,0 8 6 0,0-7 1 16,0 7-1-16,0 0 1 0,0-9-5 16,-2 3 4-16,2 5-4 0,0 2 9 0,0 1-17 15,0 1 19-15,0-1-17 0,0 4 16 0,0-1 2 16,2 0 20-16,-2 3-14 0,5 10 22 15,-5-9 18-15,0 6-20 0,0 2 40 0,0 2-13 16,10 20 1-16,-7-19-6 0,2-1 11 0,1 0-8 16,-1 1-5-16,2-2-5 0,-1-3-6 15,3 3-4-15,-5-7-3 0,2 3-3 0,-1-1-5 16,4-2-29-16,-2-1 24 0,0-3-50 16,2-2-39-16,-2-2-31 0,3-3-56 0,9 0 14 15,-9 0-162-15,6 0-53 0,21-17 31 0,-15 8-289 16,0 0 52-16,0 0 48 0,0-1 17 0,-2-6 26 15,3 1 63-15,-3 4-4 0,4-1 42 16,-4 2 73-16,1 0 3 0,-2-4-14 0,-3 4 64 16</inkml:trace>
  <inkml:trace contextRef="#ctx0" brushRef="#br0" timeOffset="-70365.67">20251 16131 736 0,'7'-3'343'0,"-2"-1"-37"0,-1 3 10 0,2-1-10 16,-4 0-40-16,1 0-2 0,0-1-2 16,-1 3-8-16,-1-1-9 0,-1 0-30 15,-1 1-7-15,-3 0-17 0,4 0 0 0,0 0-8 16,0 0-21-16,-33 2-27 0,24-2-8 0,-6 0-2 15,-21 13-22-15,15-8-4 0,1 1-18 16,-2-1-8-16,4 0-2 0,-4 0-21 0,2 1 2 16,2 0-37-16,0-3-47 0,3 2-26 15,3-1 5-15,5 0-94 0,-3-1-50 0,4 0-41 16,-1-1-50-16,3-1 28 0,1 1-251 0,3 1 45 16,0 0 35-16,0-3 28 0,0 0 42 0,0 0 17 15,14 4 8-15,-8-3 20 0,0 1 12 16,11 3-26-16</inkml:trace>
  <inkml:trace contextRef="#ctx0" brushRef="#br0" timeOffset="-70092.68">20303 16340 465 0,'2'2'351'0,"-1"0"-73"16,0-1-22-16,2 0-18 0,-5 1-28 15,4-1-21-15,-2 2 4 0,0-2 20 0,-2 0-30 16,4 1-26-16,-6 1 21 0,1 0-20 16,2-2 29-16,-3 2 9 0,0-2-34 15,-1 2-7-15,-1 0-17 0,-8 1-5 0,-4 1-10 16,-1 0-15-16,-1-1-78 0,4-1-2 0,-9 1-131 16,1-3-104-16,0 0 21 0,-1-1-306 15,1 0 46-15,12 0 52 0,-4 0 28 0,-2 0 27 16,4 0 22-16,2 0 24 0,3 0 3 15,1 0 14-15</inkml:trace>
  <inkml:trace contextRef="#ctx0" brushRef="#br0" timeOffset="-69108.74">20701 16007 575 0,'-1'-5'296'0,"-1"0"-24"0,1 1-15 15,0 1-17-15,-1-1 13 0,1 0-49 0,1 1-8 16,0 2-11-16,0 1-9 0,1 0-35 16,-1 1 19-16,2 2-16 0,2 0-17 0,-2 3-13 15,3 9 12-15,3 0 15 0,-4 2-2 0,1 1 1 16,4 0-2-16,-3 2-17 0,2-4-14 15,1 5 8-15,-4-6-8 0,3 2-3 0,0-6 1 16,1 5-18-16,-2-5-1 0,-2-2-1 16,-1-2-8-16,1-1-4 0,-1 0-19 0,1-3 14 15,-1 0-11-15,0-3-6 0,-1 1-8 0,-3-1-2 16,0 0-8-16,9 0 1 0,-2 0-1 16,17-11-3-16,-11 0 3 0,0-1-11 0,1-2-7 15,-4 0 6-15,1 0-16 0,-3-3 4 16,1 2 6-16,-4 0 1 0,3 1-5 0,-3 1-1 15,-5 1-4-15,6-3 12 0,-3 1-10 0,-1 2 3 16,0 1-13-16,-2 3-2 0,2 1 11 16,-2 2-3-16,3 0-6 0,-3 1 8 0,0 1-7 15,0-3 5-15,0 1-10 0,0 3-2 16,0 2-1-16,0 0 11 0,0 2 1 0,-3 3 2 16,3-1-3-16,-1 1 4 0,0 2-13 15,1 0 15-15,1 3-17 0,-1 0 4 0,0 4 6 16,10 20 2-16,-4-15 4 0,0-1 0 15,-1 0 6-15,4-2 6 0,2-1 9 0,-1 1-5 16,1-5-6-16,-1 2 6 0,0-4-8 0,2-2-5 16,-1-1-8-16,-3-4 21 0,1 2-11 15,-2-3 3-15,0-1-3 0,-7 0-12 0,0 0 11 16,9 0-6-16,0 0 6 0,12-13-7 16,-8 4 14-16,-5 3 3 0,0-2-4 0,-3 1 13 15,-1-2 0-15,1-4 4 0,-3-2 13 0,3-1-14 16,-2 1-5-16,-2-8 2 0,0 10 2 0,-1 13-5 15,0-19-16-15,0 0 12 0,0 4 11 0,0 0-10 16,0 3-7-16,0 1-13 0,0 1-6 16,0 2-35-16,0 0-38 0,0 1-38 0,0 7 10 15,12-28-132-15,-12 15-55 0,4 4-65 16,1 0 32-16,6 1-178 0,-5-2-22 0,4 1 38 16,0 7 37-16,-1 0 32 0,0 0 7 0,0 0 48 15,-2 2 8-15,11 0 46 0,-9 0 12 16,3 0 12-16</inkml:trace>
  <inkml:trace contextRef="#ctx0" brushRef="#br0" timeOffset="-68580.78">21850 15825 660 0,'4'-4'323'0,"-2"0"-15"0,1 1-33 15,-2-1 3-15,3 0-44 0,-4 0 13 0,1 1-45 16,-1 0-16-16,0-1-21 0,0 1 26 16,0-1-41-16,-1 0 11 0,0-1-10 0,0 3-14 15,-2-2 26-15,3 4-13 0,-4-7-9 0,-1 2-9 16,3 3-18-16,-1-1-20 0,-2 0 12 16,1 0-16-16,-1 1-16 0,0 0 16 0,-12-3-15 15,6 3 1-15,1 1-13 0,10 1 1 0,-9 0-2 16,0 0-6-16,-1 0-3 0,3 0-2 15,7 0 1-15,-24 12-8 0,11-5 14 0,3 0-2 16,2 6-8-16,-1-6 18 0,4 0 8 0,-2 1-13 16,1 6-11-16,-1 1 7 0,1 0 16 15,3 2-20-15,0-3 4 0,0 6-1 0,2-5 2 16,1-7 14-16,0 4 3 0,0 4-9 16,0 2-7-16,0 0-5 0,0 3-6 0,0 0 0 15,13 22-6-15,-9-21 32 0,2 0 11 0,-3 1-27 16,-1 0-12-16,2 1 11 0,0 1-7 0,0 0 2 15,1-2-9-15,1 1-1 0,2 1-26 16,-3-4 14-16,-1 1-2 0,1-1-1 0,-1 0-14 16,2-3 20-16,-2 0-30 0,-1-5 14 15,-2-2-22-15,4-4-2 0,-5 1 0 0,1-3-51 16,2 2-33-16,-3-2-30 0,1-1-50 16,0 0-45-16,1-1 20 0,-2-2-147 0,1 0-47 15,-1 1 37-15,0-1-244 0,1 1 52 0,-1-2 48 16,2 0 24-16,-2 0 39 0,0 0 31 0,0 0 29 15,0 0 29-15,1-12 24 0,-1 9 21 16,2-3 20-16,-1 1 31 0</inkml:trace>
  <inkml:trace contextRef="#ctx0" brushRef="#br0" timeOffset="-68348.79">21996 16173 947 0,'0'-6'374'0,"-1"0"-35"16,-2 0-44-16,0 0-10 0,-3-6-28 16,-4-2-23-16,0 3-27 0,-2 2-32 15,-1 2-19-15,-3 2-25 0,-6-2-14 0,0 6-12 16,9 1-9-16,-7 0-11 0,-2 0-48 0,-6 0-80 16,-1 0-97-16,-30 12 14 0,29-6-244 15,4-3 30-15,1 2 28 0,6 0 24 0,0 0 22 16,3 4-63-16,4-2 4 0,2-1 14 15,1 1 36-15,6 0 5 0</inkml:trace>
  <inkml:trace contextRef="#ctx0" brushRef="#br0" timeOffset="-65204.98">22209 16756 320 0,'3'2'394'0,"0"-1"-41"16,-1 1-12-16,2-1-33 0,-3 0-6 15,-1-1-38-15,3 2-9 0,-1-5-39 0,-1 0 13 16,2-2-24-16,2-2-28 0,2-6 10 0,0-6-7 16,5 3-5-16,-3-4 2 0,1-2-19 15,-1-1 9-15,-1-2-5 0,-1 0-6 0,2-4-18 16,0-2-6-16,-4 4-3 0,0-11-32 16,1 3-3-16,0-1-9 0,-2-4-12 15,-1-1-4-15,-1-5-7 0,0 5-2 0,0-6-8 16,-1 2-14-16,0 2 19 0,2 0-11 0,-3 1-8 15,0 23-2-15,0-12-9 0,0-4 6 16,0 0-9-16,0-1 8 0,-12-37 19 0,10 40-7 16,-2-2 3-16,-2 3-22 0,2-2 4 0,-3 2 7 15,2-1 20-15,-1 3-27 0,-3 1-15 0,2 2 20 16,1 2 8-16,-2-1-34 0,-2 0 29 16,4 0-10-16,1 3 12 0,-2-1-27 0,2 3 1 15,-2 0 20-15,0 2-26 0,3 4-1 0,-1-2 1 16,-3 3 18-16,-3-1-15 0,5 0-8 15,-1 5 3-15,2 1 13 0,-8-2-18 16,4 0 1-16,0 1 15 0,-1 2 0 0,-1-2-17 16,-5 3-1-16,2-1-11 0,0 1-2 0,-5 0 28 15,2 1-12-15,2-1-1 0,-5 6-15 0,-1-3 15 16,-2 0 0-16,-5 0-13 0,1 3 11 16,13 1-6-16,-9 0 20 0,-4 0 3 0,-4 0-1 15,2 0-25-15,-3 0 8 0,-1 0-1 0,1 0 12 16,-1 0 10-16,-33 8-31 0,37-4 10 15,-3 0 2-15,-4-1 10 0,4 2-10 0,1-2-4 16,-4 2 13-16,-2 0 3 0,2-1 9 0,-3 2-19 16,1-1-6-16,-4-1 16 0,1 2-14 15,-1-2-2-15,2 2 7 0,-1-2-4 0,0 2 10 16,-2-3-5-16,1 3-18 0,2-3 25 0,-3 3-8 16,3-4-7-16,0 2 2 0,-1-1-10 15,-2 0 3-15,-1 3 3 0,1-4 29 0,0 1-12 16,1 1-23-16,-3-1 20 0,1 3-12 15,1-2 8-15,-4 0 3 0,0 0-9 0,0 0-3 16,1-1 5-16,1 0 4 0,-1-1-6 0,-2 2-1 16,7-4-4-16,0 1 26 0,-3 0-12 15,4 0-11-15,4-1 10 0,15 0-4 0,-8 0-8 16,-1 0 10-16,-6 0-8 0,1 0-6 16,-2 0 6-16,0 0 2 0,-3 0-4 0,-37 13 23 15,35-10-16-15,0 1-4 0,0 0 2 0,-2-1 11 16,0 1-13-16,-1 0-6 0,-1 0 13 0,3-1 9 15,-1 0-25-15,1-2 4 0,2 2 8 16,21-3-2-16,-11 0 11 0,-3 0-8 0,0 0-16 16,-2 0 18-16,2 0-5 0,0 0 15 15,1 0-14-15,-1 0-3 0,-2 0 12 0,2 0-9 16,-3 0-13-16,-1 0 15 0,2 0 23 0,2 0-19 16,-3 0-7-16,3 0 2 0,0 0 21 0,0 0-29 15,-3 0 17-15,4 0-12 0,-3 0-10 0,1 0 14 16,-1 0 4-16,0 0 6 0,0 0-7 15,2 0-15-15,-3 0 10 0,2 0 10 0,-1 0-13 16,-2 0 3-16,1 0 3 0,-1 0 6 16,-3 0-10-16,-34 6 18 0,37-5-14 15,3-1-6-15,-6 0 9 0,6 1 2 0,17-1-18 0,-7 0-6 16,-5 0 16-16,1 0 16 0,-1 0-9 16,1 0-7-16,0 0-11 0,2 0 0 0,2 0 5 15,-3 0 31-15,1 0-25 0,-2 0 1 0,0 0 0 16,1 0 6-16,2 0-14 0,-2 0 14 15,1 0 13-15,1 0-24 0,-2 0 7 0,1 0-6 16,0 0-7-16,1 0 27 0,1 0-17 0,-2 0-6 16,2 0 18-16,0 0-3 0,1 0-26 15,0 0 15-15,0 0 3 0,1 0 2 16,3 0-5-16,-2 0 5 0,-18 10 7 0,20-9-13 16,8-1 1-16,-3 0-3 0,-2 0-2 0,-1 0 16 15,0 0 8-15,-2 0-12 0,1 0-17 0,-1 0 33 16,-1 0-26-16,-21 11 1 0,19-10 13 15,1 0-17-15,4 2-2 0,-2-2 8 0,-1 0 8 16,10-1-12-16,-4 0-4 0,-2 0 12 16,-3 0 13-16,-19 13-21 0,19-10 6 0,-5-1-1 15,8 2-3-15,2-2 4 0,4 1 13 0,1-2-21 16,-1 2-6-16,3-3 7 0,1 2 11 16,0-2 1-16,-1 1-2 0,1 0-3 0,0 2 20 15,-7 1-28-15,-3 0 21 0,2 1 6 0,-4 2-29 16,6-3 28-16,1 0-25 0,-4 3 6 0,0 0-12 15,4-3 17-15,-4 0-6 0,0 5 2 16,4-4 0-16,1-1-6 0,-2 2 6 0,0-2 10 16,-2 2-15-16,4-1 25 0,-4 2-20 15,3-1-1-15,0 2 25 0,0-1-33 0,0 0 2 16,-3 0 16-16,1 3-11 0,3-3 21 0,-3 2-12 16,3 0-1-16,0 2-11 0,0-4 5 0,-3 3-11 15,4 1 9-15,-2-2 21 0,-1 4-21 16,2 0-7-16,-2-4 16 0,3 2-18 0,1-2 29 15,-3 0-2-15,0 2-13 0,1 0-7 16,-3-2 14-16,2 5-21 0,-1-4 8 0,1 2 2 16,1 2 1-16,-3 0 11 0,4-3-15 0,-2 4 3 15,-1-3 3-15,1 4 15 0,2-4-6 16,-1 2 2-16,1 0-15 0,1 0-12 0,-3-2 27 16,2 4-15-16,0-3 1 0,-1 6-5 0,0-4 10 15,1 4 5-15,0-2-14 0,-1 1 14 16,-3 2-11-16,1 0 14 0,2 3-14 0,2-5 17 15,-5 4-14-15,4-1-1 0,1 1 7 16,1 0 2-16,-2 0-18 0,2-2 16 0,2 0-13 16,0-1 22-16,1-1-13 0,0 0 4 15,0 2-16-15,0-2 20 0,2 0-13 0,-2 2-3 16,3-7-2-16,-1 5-2 0,0 3 15 0,2-13-4 16,0 8 3-16,0 2 3 0,0 1 7 0,0 2-15 15,0 0-8-15,0-3 22 0,0 0-12 16,0 1-1-16,0 1-7 0,9 17 18 15,-6-19-26-15,-2-6 8 0,3-1 5 0,-4-3-14 16,6 10 5-16,-2-3 1 0,1-2 10 0,-1 1-1 16,1 0 4-16,5 1-12 0,-3 0 11 0,-2 2 15 15,3 1-27-15,-1-1 28 0,4 1-28 16,-2 0 5-16,-2 0 21 0,6 2 0 0,-5-1-30 16,-1-1 12-16,3-1 9 0,-2-1 12 0,1 1-22 15,-1-3-6-15,3-2 24 0,-2 3-9 16,-2-6 1-16,5 1-12 0,-3 1 24 0,4-3-19 15,1 1 2-15,0 0-8 0,2-2 18 0,0 0 1 16,3-1-29-16,-3-2 35 0,0 1-26 0,3 0 2 16,-2-1 13-16,5 0-7 0,-3-1-8 15,3 2-3-15,-4 0 16 0,2-3-11 16,2 3 0-16,-2-1 18 0,2-1-9 0,0 1-10 16,-6-2-7-16,5-2 36 0,2 3-30 0,-3 0 2 15,1 0-1-15,-2 1-1 0,1-3 17 0,0-1-5 16,-10 0-4-16,4 0 2 0,4 0-15 15,0 0 8-15,2 0 25 0,2 0-28 0,-1 0 17 16,-2 0 3-16,-2 0-6 0,1 0-14 16,4 0-3-16,-3 0 0 0,4 0 12 0,0 0-8 15,2 0 3-15,22 11 8 0,-23-8 9 0,6 2-20 16,-4-2 0-16,4 0-6 0,1-2 9 16,-2 3 16-16,2-4-16 0,-17 0 8 0,10 0-3 15,3 0-7-15,2 0 2 0,1 0 4 0,32-15-9 16,-32 13 6-16,-2-2 0 0,-3 1 9 15,1 0-16-15,4 2 10 0,-6-4-2 0,-1 5-9 16,-12 0 10-16,6 0 1 0,1 0 6 0,0 0 12 16,1 0-32-16,-1 0 13 0,15 12-1 15,-15-10 7-15,-9-2-8 0,6 0 18 0,4 0-9 16,2 0-16-16,2 0 7 0,5 0 14 16,-2 0 3-16,2 0-18 0,2 0-8 0,2 0 6 15,0 0 9-15,2 0 0 0,32-11 4 0,-32 8 1 16,1 2 1-16,1-2-13 0,1 3-7 15,-1-1 12-15,-17 1 7 0,9 0-11 0,4 0 1 16,5 0 9-16,1 0-7 0,42 14 4 0,-39-11 6 16,1 3-4-16,0-2-26 0,2-3 16 0,-1 0 20 15,-1 2-31-15,3-2 18 0,-3-1 15 16,-19 0-28-16,10 0-5 0,4 0 26 0,6 0-24 16,0 0 4-16,-1 0 13 0,0 0-21 15,-3 0 8-15,38-14 6 0,-39 14-7 0,-1 0-7 16,-1-1 8-16,-2 1-3 0,1 0 5 0,2 0 3 15,2 0-5-15,-5 0 9 0,1 0 4 0,-19 0-20 16,9 0 25-16,4 0-25 0,1 0 0 0,1 0 18 16,0 0 5-16,-1 0-8 0,1 0-5 15,-2 0-16-15,2 0 4 0,-2 0 19 0,-1 0-12 16,1 0 7-16,29 10-5 0,-28-5 15 16,-1 1-20-16,2-2-6 0,0 0 9 0,-2 1 7 15,2 3 3-15,1-3 7 0,-4-1-9 16,2 1-11-16,1 1 21 0,1-1-13 0,3 2 9 15,-1-2-8-15,6 3 2 0,0-3 5 16,2-1-13-16,-1 0 9 0,3-1-10 0,-2-1 26 16,2 0-24-16,3-1 2 0,-2 1 6 0,2-1-6 15,-2-1 5-15,-22 0-1 0,12 0 5 16,7 0-3-16,1 0 0 0,4 0 4 0,43-13 2 16,-45 11 8-16,-4-2 6 0,1 3-27 15,-6-5 22-15,1 0-16 0,-5 3-1 0,2-2 7 16,-6-1-8-16,2 1 4 0,-2-1 6 0,-4 2-14 15,-1-1 18-15,-2-1 5 0,0 0-2 16,-1 2-24-16,-3-3 24 0,1 1-23 0,-2 1 6 16,0-1-1-16,-2 1 3 0,3-1-9 0,-7 1 11 15,2-3-5-15,-2 3-1 0,-1-1 5 16,0 4-6-16,-3-2 8 0,2 1 4 0,-2-1-8 16,-1 0 17-16,7-3 4 0,-2-1-10 0,2 0 1 15,0 0-4-15,0 0-8 0,-2-2 4 16,3 2-15-16,0-2 8 0,-1 0 4 0,1 0-1 15,5 1 19-15,-4-3-3 0,3 2-8 16,0-2-8-16,-1 2-9 0,1 2 9 0,-1-3 1 16,2 0 16-16,-2 4 0 0,-1 1-26 0,-1 2 5 15,-1-3 8-15,3 2-9 0,-4-1 18 0,1 1-11 16,-1 2 6-16,-2 0 11 0,-4-1-11 16,4 1-10-16,7-2 1 0,-2-2 3 15,-1 1-3-15,4-4 4 0,-4 7-7 0,5-6 17 16,-2 2 4-16,2-1-9 0,3 5-5 0,-8-4-5 15,2 2 21-15,-1-1-22 0,-3 5 7 0,2-5-5 16,-2 1-4-16,-2 1 32 0,0 3-2 16,8-1-26-16,-5 0 23 0,-3 1-13 0,0-2 11 15,-3 1-15-15,-2 1 4 0,1 0-6 16,-3-2 9-16,5 1-5 0,-3 0 10 0,10-2-4 16,-2-2-7-16,0 0 10 0,4 0-1 0,0 0 4 15,0 0-3-15,-2 0-25 0,3 0 19 16,1-1-12-16,-3 3 18 0,0-1 5 0,-2 3 6 15,-1-4-10-15,0 3-7 0,-3 1 0 16,4-5-19-16,-5 5 6 0,-3 0 25 0,-6 2-5 16,0 0-19-16,8 0 1 0,-8 0 10 0,8 0-25 15,-8 0 9-15,0 0-18 0,0 0-15 0,9-12-40 16,-9 8-46-16,-3 2 14 0,2-1-140 16,-2-1-99-16,-1 1 32 0,-2 1-305 0,4 0 89 15,-4 0 39-15,1 0 52 0,0-2 4 16,1 4 55-16,-4-1 9 0,1 1 29 0,-3 0 20 15,-4 0 64-15,-25 17-9 0,10-2 54 16</inkml:trace>
  <inkml:trace contextRef="#ctx0" brushRef="#br0" timeOffset="-61158.22">21497 16352 484 0,'0'-14'208'0,"0"14"-40"15,0 0-7-15,-13 0-4 0,13 0-19 0,0 0-16 16,0 0 7-16,0 0-15 0,0 0-11 15,0 0-5-15,-26-27-17 0,24 25 3 16,1-1-10-16,0 3-6 0,-1 0-4 0,-1-1-16 0,3-1-5 16,-1 2 3-16,-1 0-8 0,1-1 15 15,1 1-11-15,0 1 11 0,0 1 4 0,0-1 3 16,0 0 13-16,0 3-9 0,3-2-14 16,-2 1 1-16,2-1 16 0,0 3-7 0,-2 0 0 15,2-2-14-15,1 4 9 0,3 7-14 0,1-2-3 16,2 1 23-16,1-1-25 0,-2 3 6 15,2-4-2-15,-2 0 10 0,1 3-5 0,-1-3-16 16,4 1 11-16,-1-1-30 0,3 2 27 16,-1-1 10-16,4 2-29 0,-1 0 32 0,2-1-38 15,0-1 14-15,0-1-9 0,1 0 0 0,3-4 3 16,0 2-22-16,2 0 32 0,0 1 7 16,2-2 6-16,1 1-3 0,3-2-5 0,0-1-4 15,-3 0-1-15,4 1-26 0,-4 0 12 0,1-1-3 16,3-4-2-16,-1 3 0 0,1-3-1 15,2 1-1-15,2-1-2 0,-1 2 6 16,-1-2-2-16,3-2-1 0,-2 5-15 0,-20-5-1 16,9 0 2-16,6 0 2 0,2 0 25 0,33-13-13 15,-50 13 5-15,7 0-1 0,4 0 0 16,-1 0-13-16,26-10 14 0,-33 8-16 16,4-1 1-16,-2 3-2 0,-7-1-5 15,-3-1 1-15,2 2 0 0,-6 0 0 0,3 0 3 16,-4-2 6-16,2 2 1 0,-2-1-1 0,1 1 0 15,-3 0 0-15,1-1-2 0,-4 1 14 16,0 0-9-16,0 0-1 0,7 0 2 0,-7 0 0 16,8 0-1-16,-8 0-12 0,8 0-7 0,-8 0 14 15,7 0-1-15,-7 0-1 0,7 0-1 16,-7 0 16-16,9 0-2 0,-2 0-2 0,0 0 6 16,-7 0 3-16,6 0-2 0,3 0-37 15,-9 0 16-15,8 0-32 0,-8 0-16 0,7 0-10 16,-7 0 7-16,13-10-15 0,-9 10-3 15,-4 0-25-15,0 0-8 0,0 0-18 0,0 0-10 16,5-1-29-16,-4 1 16 0,-2 1-59 0,-2-2-23 16,2 1-54-16,-1-3-33 0,-1 0-35 15,1-1-9-15,0 2 27 0,1-3 37 0,0 1-4 16</inkml:trace>
  <inkml:trace contextRef="#ctx0" brushRef="#br0" timeOffset="-60819.23">22901 16563 603 0,'1'-2'176'0,"2"-3"-32"0,-1 1 5 0,0 2-15 16,0-3-21-16,-2 1-13 0,4 1 11 0,-1-1-15 16,-1 3-1-16,2-2-36 0,1 0 6 15,0 2 3-15,0-1 2 0,-1 2-23 0,4 2 13 16,-2-2-12-16,4 0 32 0,15 15-9 0,-18-11-4 16,2 2 0-16,-2-1 5 0,0 0 16 15,-3 0 3-15,8 8-23 0,-6-4-4 0,1-2-3 16,-1-1 20-16,-4-1-14 0,2 1 17 0,0-2-12 15,-4-4-4-15,0 0-18 0,0 0 12 16,0 9 34-16,0-2-10 0,0-7-9 0,0 7 8 16,0 2-11-16,0-2-6 0,-4 14 8 0,-5-7-12 15,-3-3 10-15,0 0-7 0,1 0-8 16,0 0 5-16,-3 0-25 0,2-2-6 0,-1-2 2 16,-2-1 4-16,4-4-4 0,-2-2-41 15,6 3-42-15,0-2-37 0,0-1-41 0,0 0-77 16,2 0 20-16,5 0-233 0,0 0-9 0,0 0 30 15,-9 0 27-15,-2-12 28 0,8 7-2 16,-1 0 28-16,2 1 12 0,-3 0 64 16</inkml:trace>
  <inkml:trace contextRef="#ctx0" brushRef="#br0" timeOffset="-59148.35">23951 16811 832 0,'0'0'290'0,"0"0"-40"0,0 0-16 15,0 0-18-15,0 0 13 0,0 0-31 16,0 0-44-16,12 0 12 0,-12 0-26 0,0 0-13 15,27 0 28-15,-16-11-36 0,0-5 5 16,1 1-18-16,-2-2-9 0,2 1-25 0,0-4 2 16,2 2 10-16,-2-1-17 0,-1 3-5 0,-1-1-6 15,2-2 9-15,0 2-7 0,-2 4-15 16,-1-1 1-16,0 6-3 0,-3 1 24 16,-2 0-26-16,0 2 15 0,-3 1-24 0,3 0 17 15,-3 1-17-15,-1 0-3 0,1 2 5 0,1 1 3 16,-4 0-30-16,1 3 18 0,0-2-4 15,-4 2 1-15,-5 6-14 0,-1 2 15 0,-2-2-3 16,1 2 1-16,-6 0 0 0,1 4-12 0,0-4 8 16,-2-1-13-16,0 3 7 0,2 1-24 15,0-2 21-15,-1 2 3 0,2-3-19 0,1 2 23 16,1-4 4-16,-4 0-9 0,5-1-4 0,2-1-2 16,-1-3-7-16,5 2 16 0,-1-3-8 15,3-2-5-15,0-1 19 0,5 0-6 0,0 0-16 16,-8 0 28-16,8 0-20 0,-6 0 2 15,-5-11-15-15,7 8 4 0,2-1 18 0,-2 1-10 16,3 1-11-16,-5-1 25 0,3-1-16 16,0 1-1-16,-1-2-14 0,2 3 9 0,-2-2-1 15,1 1 15-15,0-2-9 0,-2 1 4 0,2 0-3 16,-1 0 14-16,2 0-22 0,-3 1 19 16,2 0-9-16,0 1-2 0,-1 0-2 0,2 0-10 15,1-1 13-15,-6 0-3 0,6 0 11 16,-1 0 3-16,0 2-9 0,0 0 0 0,0-2 4 15,2 2-2-15,-1-3-8 0,1 4-14 16,0 0 9-16,0 0 1 0,10-14 0 0,3 4 0 16,-4 3 1-16,0 2 6 0,1 1-2 0,-3 2-3 15,2 1 10-15,-3-1-18 0,2 0 7 16,-3 1 1-16,1 1-12 0,-6 0 14 0,0 0-6 16,7 0-2-16,-7 0 4 0,10 0-3 0,0 11 11 15,-9-5-14-15,-2 0 3 0,1 0 20 0,-6 8-15 16,2 3 7-16,-9 1-1 0,7 0 0 15,-3 0 4-15,-3 2 5 0,1-4-12 16,-5-1 11-16,4 2-6 0,-3-3 0 0,4 0 18 16,-4-2-12-16,-1 0 6 0,3-4 10 0,2-1-11 15,3-1 13-15,1-4 16 0,0 1 8 16,3-1 13-16,-2-2-10 0,2 1-2 0,4-1-9 16,0 0 4-16,0 0 6 0,-8 0-9 15,-3-12-11-15,6 8 6 0,-1-8-12 0,-3 1 12 16,1-3-3-16,-1-2-7 0,1 2 9 0,2 4-9 15,-2-6 3-15,-2-2-15 0,2 3 12 16,2 5-11-16,-3-2 8 0,0-2-2 0,1 1-1 16,2 5-8-16,2 1 3 0,1 0 3 0,0 3-5 15,-1 0 2-15,1 1-13 0,2 0-8 16,0 1 6-16,0 2-4 0,1 0 7 0,0 0 3 16,0 0-3-16,0 6-1 0,0-3 4 0,2 2-7 15,6 10-5-15,-2-6 8 0,0 7-13 16,5-3 5-16,-1 4 7 0,1 1 6 0,0 2-20 15,1-1 3-15,3 0 12 0,-2 0 4 16,-1-1-16-16,-2 1 17 0,3-2-11 0,-4 3 0 16,0-3-7-16,0 3 14 0,-4-2-3 15,-1-1 2-15,-3-3-13 0,0-2 12 0,-1 0 2 16,0-12-3-16,0 10 7 0,0 4-10 16,-12 20 4-16,3-19 0 0,1 0-7 0,0-3 8 15,1 1-5-15,-7-2 3 0,5-6-7 0,2 1 13 16,-2-3-7-16,2-1-8 0,2-2-8 0,-2 0-3 15,7 0-17-15,-13 0-21 0,-8-18-33 16,7 8 8-16,2-4-122 0,1 0-56 0,3 0-66 16,1-1 30-16,1-2-223 0,3 4-2 15,3 1 40-15,0 12 32 0,0-18 68 0,0 1 26 16,0-2 23-16,13-20 12 0,-9 21 33 0,1-5-42 16</inkml:trace>
  <inkml:trace contextRef="#ctx0" brushRef="#br0" timeOffset="-58849.37">23731 16296 843 0,'7'-16'405'0,"-1"2"0"15,-3-2-42-15,3 4-44 0,-1-2-30 0,1 3-8 16,-2 3-31-16,4-5-38 0,-1 2-33 0,5-2-22 15,-3 4-2-15,5 0-18 0,-2 5-37 0,4-1 3 16,0 2-28-16,-1 2-20 0,-3 1-14 16,-3 0-9-16,4 0-3 0,15 13-65 0,-13-4-24 15,-6-5-11-15,1 7-26 0,-4 0-29 0,-5-1-26 16,-1 0-3-16,0-10-37 0,0 14 19 16,-19 16-184-16,9-13-50 0,-2-1 11 0,-1 4 27 15,-3-5 42-15,3-2-14 0,-4 2 67 16,5-2-16-16</inkml:trace>
  <inkml:trace contextRef="#ctx0" brushRef="#br0" timeOffset="-58662.38">23625 16391 940 0,'-2'-3'284'0,"0"2"-20"0,1-1-45 0,-1 1 9 16,1-1-48-16,2 1-17 0,1 1-1 15,-2 0-37-15,2 1-16 0,-1 1-1 0,1 1-30 16,2-1-31-16,-3 1-33 0,1 0-46 0,-2 1-58 16,7 2 9-16,-7-1-255 0,0 1-44 15,0 2 24-15,0 1-12 0,-13 24 21 0,7-10 11 16,-6 4-5-16</inkml:trace>
  <inkml:trace contextRef="#ctx0" brushRef="#br0" timeOffset="-57889.42">23270 17047 389 0,'0'-1'355'0,"0"1"-46"0,0 0-36 0,0-2-34 16,0 2 8-16,0 0-38 0,0 0-20 15,-1-2-6-15,2 1-22 0,-1 1 11 0,-2-1-27 16,0 1-3-16,2-1 3 0,-3-1-14 16,0 1-3-16,2-2-9 0,-2 0-12 0,0 1-13 15,0-2-8-15,0 2-10 0,-2-2 0 16,3 1 7-16,-1-1-14 0,-2-2 3 0,1 2-26 16,4-2 15-16,-9-7-28 0,7 4 15 0,0 1 5 15,-3 1-5-15,4 1-14 0,1 6-9 16,0 0-16-16,0-8 29 0,0 8-14 0,0-8-7 0,13-4-9 15,-10 8-2-15,0 2 9 0,1-1-6 16,2 1 8-16,0 1 6 0,-1 0-15 0,0 1-1 16,-1 1-6-16,-4-1-3 0,0 0 8 15,8 0-8-15,-8 0 3 0,13 11 14 0,-10-7-5 16,1 0 10-16,-4 3-27 0,1-1 3 16,0 1 15-16,-3 0-10 0,1 0-7 0,1 3 6 15,-11 19 1-15,5-11 2 0,-3-1-14 0,-1 1 12 16,-1-2 5-16,-2-1-10 0,1 0 12 0,-2-2-5 15,2 0-2-15,1-2 1 0,-1-3-6 16,-2-1 5-16,2-1-10 0,0 3 16 16,2-7-16-16,0 1 0 0,4-3 22 0,0 0 5 15,6 0-22-15,0 0 28 0,-8 0-29 0,8 0 3 16,-7 0-1-16,-3-13 18 0,7 10-8 0,0-1-4 16,3 0 9-16,-4-1-16 0,4-1 17 15,0 1-11-15,2 0-19 0,-2 1 24 16,2 0-12-16,-2 4 1 0,0 0 8 0,9-14-32 15,-6 10 27-15,2 1 1 0,1 0 9 16,-1 2-8-16,-1-1 2 0,3 2 2 0,-1-1-14 16,-6 1 7-16,9 0 4 0,-3 0-9 0,-6 0 18 15,25 18-27-15,-14-8 16 0,0 1 2 16,-3-1-22-16,-4-1 34 0,-1 0-10 0,-2 0-5 16,0 0-6-16,-1-9 17 0,0 14-8 0,0 4 0 15,-14 18 1-15,7-20-14 0,-1 1-4 16,-1 1 15-16,-4-2-13 0,3-1 26 0,0 0-1 15,-2-1-10-15,1-4-28 0,4 0 1 0,-4-2-64 16,-1-3 2-16,5-1-49 0,-2-4-64 16,1 0-40-16,8 0 21 0,0 0-258 0,-9 0 28 15,1 0 36-15,-3-12 26 0,7 7 22 0,-4-6 31 16,2-3 26-16,1 3 15 0,1-8 8 16</inkml:trace>
  <inkml:trace contextRef="#ctx0" brushRef="#br0" timeOffset="-57697.44">23104 17002 561 0,'0'-2'313'0,"3"-1"-37"0,-3 1 9 16,1 2-28-16,-2 0 0 0,0 2-67 16,-1-1 15-16,0 2-44 0,0 1 12 0,-3 1-62 15,3 1 12-15,-10 6-19 0,1-1-8 0,0-2-45 16,3 0-71-16,-3 0-56 0,-1 2-49 0,3-5 13 15,2-1-290-15,1 1 6 0,-1 0 44 16,1-2 14-16,-7 6 53 0,2-2-16 0,-1-2-33 16</inkml:trace>
  <inkml:trace contextRef="#ctx0" brushRef="#br0" timeOffset="-57240.46">22809 17240 340 0,'-3'1'408'0,"1"-2"-68"0,-1 1-9 0,2 0-49 15,-1 0 6-15,0-1-38 0,1 1-36 16,-2-1-26-16,1 1 22 0,-1-2-21 0,1-1-37 16,-2 3 11-16,0-1-12 0,0 1-27 0,-1 0 8 15,1 0-48-15,0 1 8 0,4-1 8 16,-19 10-12-16,10-6-6 0,0 1-10 0,3 0 1 15,-2 0-12-15,3 1 6 0,1-1-12 16,-2 8 14-16,1-2-12 0,1 0-26 0,0-1-2 16,4-1 6-16,0 1 15 0,0 3-5 15,0-2-13-15,15 15-22 0,-9-15 19 0,1 4 7 16,5-4-36-16,-3-6 20 0,-3-1-5 0,5-1 10 16,-1-3-26-16,-10 0 18 0,11 0 6 15,4 0-2-15,12-15-6 0,-13 8-10 0,3-3 11 16,-7-3-16-16,-1 7 18 0,-4-3-13 0,0 2 14 15,-1 0-18-15,-3 0 3 0,-1 2-14 16,0 5 8-16,0 0-5 0,0-8-15 0,0 0-19 16,-17-10 6-16,9 10 2 0,3 0-44 15,-3 2-23-15,-5-2-40 0,0 1-36 0,-2 0-44 16,4-2 20-16,-1 5-295 0,6-1 38 16,1 1 34-16,2-1 37 0,-1 3 10 0,4-3 24 15,0 3 25-15,0 2 20 0,0 0 14 16,0 0 4-16</inkml:trace>
  <inkml:trace contextRef="#ctx0" brushRef="#br0" timeOffset="-56172.53">24415 17155 215 0,'0'0'395'15,"0"0"-54"-15,0 0-52 0,0 0 6 0,0 0-25 16,0 0-29-16,0 0-23 0,0 0-22 16,5 3 13-16,5 8-25 0,3 1 16 0,1 4-17 15,-1-2 2-15,1 1-18 0,-1 2-17 0,2-1-15 16,-1 0-23-16,1 0 2 0,-2 2-14 16,1-2-21-16,3-1 1 0,-3 3-6 15,-3-3-29-15,0-5-20 0,-1-2-27 0,0 4 0 16,-2-4-48-16,-6-1-30 0,3-4-25 0,-1-2-32 15,-1 2-28-15,-3-2-29 0,0 2 19 16,0-3-169-16,-2 2-85 0,0-2 20 16,-3 0 24-16,-3 0 30 0,-7 4 24 0,1-6 50 15,5 2-17-15,-7 0-35 0</inkml:trace>
  <inkml:trace contextRef="#ctx0" brushRef="#br0" timeOffset="-55842.54">24300 17343 504 0,'-9'-14'280'0,"5"4"-38"0,-1 3 6 16,4 2-17-16,-3-1 17 0,1 2-17 16,2 0-41-16,0 2-20 0,1 0-9 0,0-1-12 15,-2 2-21-15,2 1-21 0,2 0 10 0,0 1 16 16,1 0-15-16,-2 2-11 0,2 1-11 16,3 0 16-16,3 9-1 0,-3-2-12 15,2 3 19-15,-2-5-15 0,-2 3 0 0,8 6-22 16,-7-4 3-16,-3-3 5 0,0 0 4 0,5 5-12 15,-7-3-19-15,0-4 17 0,0 4-6 0,-19 21-22 16,10-13-11-16,0 2 16 0,-2-3-5 16,-1 1-11-16,-4-2-7 0,1 0 9 0,3 1-21 15,-5-1-14-15,-2-1-29 0,3 3 2 0,-1-2-68 16,0-5-29-16,2-1-9 0,-2-7-46 16,3 3-36-16,4-6-31 0,0 0 23 0,10-3-148 15,-7 0-71-15,7 0 3 0,-15-12 27 16,9-1 30-16,2-1 49 0,-1 3 26 0,2-10-9 15,2 2 32-15,1-1-27 0</inkml:trace>
  <inkml:trace contextRef="#ctx0" brushRef="#br0" timeOffset="-55641.52">24054 17560 368 0,'2'-6'307'15,"-2"-1"-34"-15,2 2-18 0,-1 0-29 0,1 0 1 16,-1 1-20-16,0 0-17 0,2-2 11 16,2 3-43-16,-1 1-21 0,1-2 1 0,-1 3-12 15,2 4-24-15,-1-3 4 0,3 2-7 16,7 5 9-16,2 2-10 0,-4 2-46 0,0 0 34 15,-1-1-39-15,1 6-11 0,-4-3-26 0,-4 1-29 16,-1-1-15-16,0 2-5 0,-2-1-28 16,1-3-6-16,-3-3-27 0,0-8-31 0,0 10 11 15,0-2-99-15,0-1-55 0,0 0-62 0,-14 14-59 16,4-7 49-16,2 0 51 0,0-2-4 0,2 2-2 16</inkml:trace>
  <inkml:trace contextRef="#ctx0" brushRef="#br0" timeOffset="-54894.58">24046 17875 628 0,'-3'1'301'0,"-4"-1"-27"0,4 0 15 16,-4 2-34-16,2-4 0 0,-1 2-38 0,2 0 0 15,-6 0-25-15,-12-9-21 0,3 2-19 0,6-1 24 16,0-1-11-16,0 1-14 0,-2-6-2 16,-2-1-33-16,3-1 9 0,3-2 6 0,-2 3-16 15,5-4-2-15,1-1-17 0,-2 5-10 0,-1 0 33 16,6-1 1-16,0 7-31 0,1-1-1 15,2 1-6-15,0 1 5 0,-2 2-15 0,0 1 2 16,1 1-24-16,2 1 6 0,-1 0-13 0,1 3 1 16,0 0-3-16,0 0-8 0,0 0 4 15,11-14-8-15,-7 12 1 0,3-1-9 0,0 1-9 16,-2 1 7-16,2 1-4 0,0 0 6 0,-7 0-9 16,5 0 4-16,8 0-9 0,10 14-4 0,-15-9 4 15,-2 0-2-15,-1 1 2 0,-1-3-9 16,0 5 9-16,0-2-3 0,-4 0 12 0,0 2-8 15,0-8 8-15,0 12-5 0,0 3 7 16,-17 15-12-16,9-14 13 0,0-4-18 0,0-1 6 16,-1 0 2-16,1-5 3 0,-1-1-11 15,4-1 11-15,-2 0-7 0,0-2 3 0,1 1 0 16,0-3-6-16,-1 0 7 0,7 0 1 16,-6 0-14-16,-2 0 5 0,-3 0 0 0,-10-18-10 15,8 12 20-15,6 1-15 0,0 1 11 0,2 1-4 16,0 1 0-16,1 1-1 0,0 0-11 0,0 1-6 15,2 0-4-15,2 0 14 0,0 0-3 16,0 0 0-16,-7 0 8 0,-10 15-7 0,9-7-9 16,3-1 3-16,1-1 5 0,-2-1 11 15,3 1-1-15,-1 0-6 0,2-3 0 0,-2 2 4 16,1-1 2-16,1-3 3 0,-4 2-8 0,4 0 4 16,-3 1-1-16,1-2-9 0,2 2 15 15,-4-2 1-15,3 1-2 0,-3-1-2 0,2-1 3 16,-3 0-11-16,2 1 12 0,-2-2-2 15,7 0 0-15,-9 0 6 0,-3 0-2 0,-9-11-14 16,11 7 16-16,-5-2-1 0,-2 1-10 0,0-1 7 16,3-2 4-16,0 2-9 0,-4-1 9 0,9 3 2 15,-3-3-7-15,-1 0 15 0,3 0-8 0,-6-1 9 16,7 2-1-16,2 2 9 0,1 0 1 16,2-4-16-16,-3 3 6 0,6-1 12 0,0-1-21 15,1 1 0-15,0 6 10 0,0-14-16 16,13-17 3-16,-4 12-10 0,2 2-27 0,4-1-9 15,-2-1-11-15,3-4-37 0,0 5-26 0,-1 2 10 16,1-1-116-16,-3 2-32 0,2-1-36 16,0 4-37-16,-4-4 33 0,0 7-241 0,-1 2 22 15,-2 1 49-15,-5 2 34 0,3 1-5 0,-3 3 26 16,-1-1 76-16,0 0 25 0,2 1-1 0,-4 0-4 16</inkml:trace>
  <inkml:trace contextRef="#ctx0" brushRef="#br0" timeOffset="-54718.62">23700 17436 483 0,'6'1'305'0,"0"1"-14"0,-3 2-16 15,0-3-6-15,0 5-22 0,-2-2-37 0,-1 2-5 16,-1-1-45-16,-2 2-13 0,-2 9-8 16,-7-4-15-16,2 2-58 0,1-2-20 0,0 1-47 15,-2-2-43-15,0 1-32 0,0-1 7 0,0-1-135 16,3-1-82-16,-6 3-104 0,-2-1 38 0,2 6 21 15,-4 1 13-15,4-3 17 0</inkml:trace>
  <inkml:trace contextRef="#ctx0" brushRef="#br0" timeOffset="-54377.64">23407 17869 740 0,'-4'15'268'0,"-3"-2"-8"0,3-3-16 0,-1 0-23 16,2-2 7-16,1-2-36 0,1-2 28 0,-2 0-41 15,0 0-16-15,2-1-17 0,-2 0 56 16,3 1-12-16,-2-1 8 0,-1-1-3 0,-1 1-15 16,1 0 3-16,-1 0-13 0,1-2-15 0,-2 2 4 15,1-1-5-15,-2-1-10 0,1-1-10 0,-1 0-12 16,6 0-14-16,0 0 7 0,-13 0-13 16,-14-16-10-16,14 8 5 0,-2-2-5 15,-1 1-16-15,2-8-5 0,1 3-2 0,-2 0-11 16,2-1-16-16,3-4-1 0,-5 5-12 0,3 1-8 15,3-3 6-15,2 10-18 0,0-1-17 0,3 1-14 16,-1 2-20-16,1 0-26 0,1 2-50 16,0-2 12-16,2 3-60 0,-2 0-40 0,2-1-32 15,-2 1-20-15,0 0-39 0,3 1 29 0,0 0-122 16,0 0-97-16,0 0 35 0,-7 0 35 16,7 0 3-16,-9 0 47 0,9 0 48 0,-7 0-15 15,7 0 14-15,-8 0 10 0</inkml:trace>
  <inkml:trace contextRef="#ctx0" brushRef="#br0" timeOffset="-53744.67">22999 17783 226 0,'-2'0'327'0,"-2"-1"-50"0,0 1-28 0,2-1-7 15,-2-2 7-15,1 1-19 0,-1 0-27 0,2-1-26 16,-1 2 5-16,3 1-29 0,-4 0 4 16,3-2-10-16,-1 1-32 0,0 1 16 0,1 0-54 15,0 0 12-15,1 1-19 0,-3-1 4 0,3-1-30 16,0 2 6-16,0 1 31 0,0 0-35 0,0 1-1 15,0 0 4-15,0 0 0 0,4 1 0 16,-3 1 4-16,3 1 1 0,4 8 3 0,2-2-6 16,2 1 11-16,-2 2-6 0,1-2-6 15,-2-1-13-15,3 2 9 0,-2-3-20 0,1 4-7 16,-3-1 16-16,0 2-12 0,2-4 4 0,-6-1-3 16,4 3-3-16,-6-1 26 0,1-4 7 0,-1 2 5 15,-2-1-3-15,0 0 23 0,0-10-9 16,0 8-21-16,0 6 17 0,-9 18-3 0,0-12 12 15,-2-5-8-15,-1 0-7 0,-5 1-2 16,0-1 8-16,2-2-7 0,0 0-5 0,-4-2 7 16,5-1-9-16,-4 0-6 0,2-3-8 0,-5 0 3 15,5-3-1-15,-1-1-11 0,0-3 8 16,17 0 1-16,-11 0-12 0,-2 0 2 16,-18-16-1-16,17 5-8 0,0 0 0 0,0-5-1 15,5 1-1-15,0-1-5 0,2-1 8 0,2-3-11 16,2 3-7-16,2-4 9 0,1 1 7 15,0 3-14-15,0 9 2 0,0-3 0 0,0-4 6 16,13-16-8-16,-6 14 8 0,-2-1-22 16,0 7 0-16,1 2 13 0,-1 5 1 0,2-2-4 15,-2 2-9-15,-1 1 8 0,1 2 2 0,1-2-5 16,-6 3 1-16,0 0-6 0,8 0 11 0,-1 0-3 16,11 17-2-16,-11-11 3 0,1 3-9 15,-4-1 9-15,1-1-2 0,1 7 3 0,-2-3-4 16,-4-11 4-16,0 13-9 0,0-2 9 15,0-2 10-15,0 1-23 0,0 3 8 0,-18 16-27 16,9-15-1-16,-1 0-33 0,1 0-45 0,-1-3 10 16,0-5-113-16,1-1-56 0,2-2 23 0,-3-2-280 15,3 1-10-15,-1-2 43 0,0 0 37 16,-12-12 55-16,9 8 28 0,1-4 1 0,1 1 25 16,2-2 24-16,5 4 60 0,-3-3-60 15</inkml:trace>
  <inkml:trace contextRef="#ctx0" brushRef="#br0" timeOffset="-52144.77">16181 16097 336 0,'0'0'224'16,"0"0"-10"-16,0 0-24 0,0 0-38 15,0 0 12-15,0 0-11 0,19-29-2 0,-17 25-30 16,0 0 17-16,1 0-11 0,0-2-24 0,-3 2 13 16,2-1-6-16,-1-1 9 0,-1-1 0 15,0 1-22-15,0-1-19 0,3-1-3 0,-3 1-1 16,0-3-11-16,0-1 9 0,0 0 8 0,0 0-4 16,-14-17-30-16,10 10 14 0,-3 2 22 15,-1-5-38-15,0 4 3 0,-4 0 27 0,1-1-31 16,-2 0 3-16,-2-1 11 0,-3-2-5 15,1 2-3-15,-5 3 9 0,2-2-27 0,-2 0 7 16,-6 0-27-16,4 4 12 0,-8-2 8 0,-6 0-5 16,-2 2-10-16,-4 4-1 0,-7-3-4 15,0 2-1-15,1 0 6 0,-3 5 2 0,0-1 9 16,-1-1-25-16,-2 2 24 0,1 4-12 16,4-3-13-16,2 4-2 0,2-2 22 0,0 2-15 15,4 1-3-15,0 0 11 0,24 0-16 0,-9 0 19 16,-3 0-17-16,1 0 9 0,-32 13-6 0,33-4 21 15,3-1-16-15,-2 2-20 0,3 1 20 16,-1 2-9-16,3-2-34 0,0 0-21 16,5-3-36-16,2 3-21 0,0-6-43 0,7 1-46 15,3-1 18-15,2-3-241 0,1 0 2 0,3-1 3 16,0 0 46-16,0-1 41 0,0 0 21 16,0 0 18-16,0 0 36 0</inkml:trace>
  <inkml:trace contextRef="#ctx0" brushRef="#br0" timeOffset="-51727.8">14386 15314 704 0,'0'-6'311'0,"0"1"-40"0,0 0-4 16,0 0-22-16,0-1-40 0,0 4-27 15,3-3-16-15,-3 3-14 0,0 0-27 0,0 1-2 16,1 1-4-16,1 3-3 0,0 1-18 15,1 0-18-15,4 12 11 0,3-2 7 0,2 3-14 16,-1 0 8-16,1 1-9 0,1-1-31 16,2 1 11-16,-3 1-3 0,-1-2-12 0,2-1 6 15,0 0-11-15,-6-1-4 0,2-1 3 0,-1 3-18 16,2-5-35-16,-9 0-16 0,2-4-34 16,2-2-16-16,-4 2-39 0,1-1-68 0,-1-3 17 15,-1-1-104-15,0-3-102 0,0 0-22 0,0 0 19 16,0 0 19-16,-12 11 6 0,9-10 84 15,-5-1 7-15</inkml:trace>
  <inkml:trace contextRef="#ctx0" brushRef="#br0" timeOffset="-50599.86">14205 15387 801 0,'-9'-14'292'0,"1"2"-38"0,3 2 16 16,0 4-19-16,0 0-26 0,1 3-33 15,3-1-13-15,-1 1-33 0,0 1-7 0,2 4-10 16,0-2-4-16,2 0 10 0,1 4-38 0,1-1-5 16,0 3 12-16,11 6-11 0,-6 1-17 0,4-1-8 15,1 6 36-15,0-4-8 0,0 0 4 0,0 4-27 16,3-2 21-16,-6 0-24 0,3-2 2 16,-6 0-24-16,1 0 8 0,1 0-2 0,-4-1-6 15,2 2 2-15,-8-4-13 0,0 0 9 16,0-11-5-16,0 14-14 0,-14 12-14 0,4-11 18 15,1-3-7-15,-3 1-3 0,1 1-11 16,-2-7 18-16,-1 1-2 0,2 1-7 0,2-5 7 16,0-4-4-16,2 0-18 0,8 0 6 15,-7 0 12-15,-1 0 5 0,2 0-15 0,-14-14-1 16,10 7 3-16,3 0 0 0,-1 2 4 0,4 0-6 16,0 0-7-16,1 1 17 0,0 0-2 15,0-1-26-15,2 4-4 0,0-3 18 0,-1 1-4 16,2 0 10-16,0 2-2 0,-1 0-6 15,1 1-7-15,0-2-1 0,1 4-13 0,1-2 21 16,-2 0-2-16,0 2 7 0,0 1-14 0,-2 1 17 16,1 0-31-16,-1 1 20 0,-1 0-6 15,-3 9 6-15,-1-4 4 0,-3 2-5 0,0 1-9 16,2 0 12-16,-2-7 1 0,-2 4 8 16,5-3-16-16,-6 3-2 0,3-6 9 0,2-2 8 15,8-2-12-15,-10 0 5 0,2 0 4 0,2 0 0 16,-1 0-4-16,7 0-6 0,-11 0 3 0,2 0 8 15,-19-15-6-15,17 10 1 0,2-1-13 16,-2-2 9-16,3 0 3 0,-2-5-12 0,1 6 23 16,2 0-9-16,1 1-14 0,0 1 7 0,1-1-4 15,0 2-12-15,-2 0 25 0,4 0-2 16,-3 1-12-16,1-1 11 0,-2 3-12 0,3-4 13 16,-4 4 6-16,2-2-12 0,2 2-9 0,-4 0 14 15,3-3-4-15,0 3 2 0,1 0-22 16,0 0 17-16,0-3 0 0,1 3-6 0,-1 0 12 15,0-2-7-15,3-3-3 0,1 2-10 16,0-1 5-16,0 5 6 0,0-11-7 0,16-14 0 16,-7 10 9-16,3 2 6 0,-1 2-27 0,1 2-1 15,4 1 15-15,-5 5 3 0,-1 2-1 16,-10 1-2-16,8 0 17 0,-3 0-11 16,11 18 1-16,-7-6 9 0,-5-1-5 0,-3 4-7 15,-1-3-10-15,0-2 19 0,0 8 2 16,0 0-14-16,-16 19-1 0,11-19 14 0,-3 6 7 15,0-4-6-15,-2-4-7 0,1 2 4 0,0-4 1 16,-2-1-2-16,2-1-16 0,2-5 22 0,0-1 11 16,-2-2-13-16,4-1-5 0,0-2 10 15,-1-1-2-15,1 1-4 0,5-1 12 16,0 0-19-16,-9 0-6 0,9 0 17 0,-24-15-18 16,14 8 17-16,1 1 4 0,2 1-12 0,-7-2-6 15,8 0 12-15,1 0-8 0,0 3 4 16,1 1 7-16,-1 2-26 0,0-2 23 0,5 3-7 15,0 0-1-15,-8 0-7 0,8 0 5 16,-8 0 4-16,8 0 9 0,-7 0-16 0,-2 0 12 16,-8 14-4-16,7-9 4 0,0 5-14 0,5 0 9 15,-3 3-13-15,-2 1 15 0,5 5-11 16,-1-1 16-16,4 0 5 0,-3 0-8 0,3 1 3 16,1 4 9-16,0-2-1 0,1-11-3 15,0 6-7-15,0 2 17 0,0 0 1 0,0-1-4 16,0-2 2-16,0-1-1 0,10 10 12 0,-10-24-4 15,0 11 6-15,0 2 10 0,0 4-9 16,0 1 8-16,-11 17-10 0,3-19-4 0,-2-1-10 16,-3-6-3-16,-4 6-21 0,3-5-34 15,-5-1-15-15,1 1-51 0,4-1 11 0,-5-2-125 16,4-3-71-16,-1-1 25 0,5-3-291 0,11 0 49 16,-13 0 42-16,-11-20 33 0,12 8 31 0,3-3 37 15,7-3 24-15,-2-4-27 0,1 0 18 16,3-4 4-16</inkml:trace>
  <inkml:trace contextRef="#ctx0" brushRef="#br0" timeOffset="-50381.88">13807 15285 730 0,'4'-5'411'0,"-3"1"-71"15,-1 2-14-15,-1-1-62 0,0 3-26 0,-4 0-30 16,2 1-17-16,-2 1-28 0,-2-1-11 0,-8 9-24 16,-2 1-22-16,0 0-23 0,-1-2-47 15,0 2-45-15,-1 4-49 0,-2-4-63 0,3 3 12 16,-3-6-171-16,1 3-129 0,0-4 27 0,2-2 27 16,0 3 20-16,2 0 22 0,0-5 12 15,6 2 42-15</inkml:trace>
  <inkml:trace contextRef="#ctx0" brushRef="#br0" timeOffset="-50214.89">13401 15407 403 0,'-4'0'288'0,"0"1"-16"16,1 2-23-16,1-1-43 0,0 0-20 0,1 0-16 16,0 2-23-16,1-1-5 0,2-1-10 15,1 3-37-15,0-3-30 0,-2 2-49 0,3 1-52 16,-2 0 5-16,2-1-350 0,6 10 25 0,-1 1 25 15,-2 5 24-15,2 2 13 0,1 3-12 16</inkml:trace>
  <inkml:trace contextRef="#ctx0" brushRef="#br0" timeOffset="-50005.9">13815 16238 362 0,'0'12'430'16,"0"-2"-56"-16,0 0-24 0,0-2-49 0,0-2-44 16,-5-1-36-16,5-5-6 0,-10 18-42 0,2-9-4 15,0-2-37-15,-5 0-36 0,-2-2-86 0,-3 0-89 16,8-3 7-16,-13-2-362 0,3 2 42 16,9-2 30-16,-5 0 23 0,-19-13 25 0,13 10 24 15,-3-1 39-15</inkml:trace>
  <inkml:trace contextRef="#ctx0" brushRef="#br0" timeOffset="-49360.94">13163 15951 975 0,'-1'-3'345'0,"-1"-3"-45"0,0 1-38 16,-1-1-33-16,1-1 4 0,0 0-26 16,0-8 35-16,-3 4-28 0,-1-4-23 0,2 1-34 15,2 4-11-15,0 0-4 0,2 0-18 0,0 3-15 16,0-1-16-16,0 8-10 0,0-8-9 16,0-5-6-16,15-15-9 0,-5 10 2 15,-1 7-5-15,5-3-12 0,-2 3-9 0,-2 4-11 16,-1 3 20-16,-1 2-25 0,-1 1-1 0,1 0 8 15,-8 1-10-15,0 0 3 0,9 0 4 0,1 12-8 16,-7-5 19-16,-3 0-12 0,1 2-7 16,-2 10 7-16,1-9-10 0,-9 20 20 15,2-12-16-15,-1 3 7 0,-2-3-26 0,1-1 20 16,-1 0 3-16,-3-2-1 0,1-3-14 0,0-2 11 16,1 1 4-16,0-3-5 0,3 0 9 0,1-3-8 15,1 1 5-15,3-4-3 0,0 1 12 16,0-1-25-16,1-1 8 0,1 0 8 0,0 0-10 15,1 1-1-15,-2-2-13 0,2 0 14 16,0 0-9-16,0 0-13 0,11 6 7 0,-7-5 13 16,1 0-17-16,0 1 2 0,1 1-16 0,-1 1 21 15,6 4-5-15,-2 0-3 0,1 5-3 0,-5-3 15 16,-1 0-1-16,-2 2 1 0,-2-1 4 16,0-1-14-16,0 5 2 0,0 1 7 0,-15 21-3 15,6-18-7-15,-1-2 13 0,-2 1-13 16,-3-2 8-16,1-1 19 0,-4-2-11 0,4-1 7 15,-5 0-10-15,3-3 2 0,1-4 14 0,2-2 0 16,0 0-4-16,13-3-15 0,-10 0 15 16,-4 0 2-16,-14-19-18 0,15 7 11 0,2-3-17 15,-5-2-31-15,6 1 5 0,-3-6-121 16,3-1-82-16,2-3 22 0,2 0-283 0,-3 1-14 16,1 1 61-16,3-4-7 0,-2-2 79 0,-1 0 22 15,2 1 8-15,-2 2 19 0,3 1 12 0,0-1 31 16</inkml:trace>
  <inkml:trace contextRef="#ctx0" brushRef="#br0" timeOffset="-49208.95">12783 15617 730 0,'3'-5'261'0,"1"4"-17"0,1-2-39 15,1 3-16-15,-1-1-27 0,0 2-17 16,2 1-49-16,-1-1-68 0,8 11-44 0,0-5 0 15,-1 5-349-15,-3 0 26 0,0 4 23 0,1 3 22 16,-2 1 5-16</inkml:trace>
  <inkml:trace contextRef="#ctx0" brushRef="#br0" timeOffset="-48993.96">13057 16331 487 0,'-5'20'395'0,"-1"-2"-21"0,-2 0-54 0,1 0 14 16,1-3-3-16,-3-4-65 0,-1 2-20 0,2-1-41 16,1-2-14-16,1-3-2 0,-7 1-31 0,6-1-17 15,0-3-105-15,-2-2-102 0,9-2-126 16,-7 0 18-16,7 0 15 0,-9 0 15 0,2 0 13 16,-11-21-318-16,9 14 29 0,-6 1 69 15,4-2 24-15,-1 4 23 0,1 2-13 0,2 0 37 16</inkml:trace>
  <inkml:trace contextRef="#ctx0" brushRef="#br0" timeOffset="-48537.99">12666 16458 296 0,'-13'-6'476'0,"-1"-2"-57"0,1-3-66 16,2 0 39-16,-1-5-33 0,2 1-32 0,-3-5-31 15,1-2-11-15,2-3-27 0,0-1-21 0,-2-1-24 16,3 3-13-16,2-4-12 0,-3-2-15 15,4 4-20-15,1 0 2 0,1-1-26 0,3 5-6 16,1 12-19-16,0-5 3 0,0 1-20 16,10-15-12-16,-4 20-2 0,4-5-22 0,0 3 5 15,2 2-10-15,-2 3 0 0,0 2-2 0,-1 3-2 16,-9 1-10-16,11 0 7 0,2 0-25 0,17 11 5 16,-15-6-10-16,-2 5 7 0,-3-2 6 15,3 5-11-15,-6-4 4 0,-2 7 6 0,-1 1-8 16,-4-1-12-16,0-16 4 0,0 18 9 0,-14 23-2 15,5-18 9-15,-1 2-8 0,-3-2 7 16,1 1-3-16,-3-2-9 0,-1-2 9 0,-1 1 3 16,1-3 13-16,0-1 14 0,-2-5-1 0,5 1 4 15,-3-3-5-15,7-4-9 0,-8 1 26 16,6-7-11-16,-1 2-5 0,12-2-6 0,-10 0-11 16,-1 0 1-16,-18-21 10 0,18 7-16 15,-3-1 11-15,5-3-38 0,-4 0-2 0,2-4-37 0,-2-1-22 16,1 1-49-16,-2 1-51 0,0-4 15 15,5 4-118-15,-1-1-46 0,-1 4-50 0,0-3 31 16,2 3-253-16,-1-1 71 0,1-1 10 16,3 2 38-16,-1-2 19 0,2 4 31 0,0 4 32 15,3-6 26-15,0-1 13 0,2 2 10 0,-1 4 55 16</inkml:trace>
  <inkml:trace contextRef="#ctx0" brushRef="#br0" timeOffset="-48339">12186 15832 499 0,'-3'-3'413'0,"2"1"-48"15,-3 0-27-15,4 0-43 0,0 1-39 16,0 0-29-16,3 0-27 0,-2 1-23 0,3 2-19 16,1 1-17-16,8 7 14 0,1 2-20 15,1 1-14-15,-1 0-8 0,3 0-11 16,0 3-69-16,-2 2-37 0,3-3-20 0,-4 5-29 16,-3-2-54-16,0 1-68 0,-1 0 16 0,-3 2-246 15,-4 0 6-15,0 1 27 0,-2 2 25 16,0-4 14-16,-1-9 5 0,0 5 16 15,0 3 15-15</inkml:trace>
  <inkml:trace contextRef="#ctx0" brushRef="#br0" timeOffset="-47726.04">12214 16446 357 0,'-13'10'307'0,"2"2"-15"16,-1-7-21-16,5-2-3 0,-1 1-2 15,2-2-1-15,0-2-64 0,0 2 22 0,6-2-32 16,0 0-8-16,0 0-18 0,-19-20-15 0,11 7-16 15,3 2-15-15,0-11-11 0,1 4 8 16,0 2-3-16,2-2-23 0,2 11 2 0,0-3-26 16,0-1 14-16,0 1-1 0,0 0-16 15,0 4-1-15,11-7-20 0,-8 8-8 0,10-5 15 16,-6 6-22-16,1 2 3 0,-1 1 9 0,-7 1-7 16,0 0-19-16,10 0 14 0,-3 0-14 0,5 11-5 15,-1-1 0-15,-2 1 11 0,-1 2-3 16,-2-4 24-16,-1 1-21 0,-3-2 16 15,-1 2-5-15,-1-2-1 0,0-8 12 0,0 10-4 16,0 4-4-16,-13 18 2 0,7-14-9 0,-2 0 20 16,0-3-17-16,0-2 9 0,-1 0 4 15,-2-2 10-15,1-3-8 0,2-1 7 0,2-3 14 16,-2-1-2-16,1-2-18 0,0 0 15 0,2 1-9 16,5-2-5-16,-6 0-15 0,-7 0 0 15,-13-14 4-15,7 4 1 0,4-1 0 0,-2 3-5 16,2-2-4-16,1 0 2 0,-3 2 0 0,3 2 0 15,-1-1-15-15,-2 3-3 0,7 1 2 16,-9 1-9-16,2 2 16 0,11 0-8 0,-7 0 0 16,-5 0 6-16,-16 16 0 0,13-10-7 15,1 1-6-15,-1 1 8 0,6 2-9 0,-2-1-1 16,3 2-1-16,0 1 4 0,0 2 0 0,-1-1 3 16,7 0 3-16,-1 4-5 0,3-2-3 0,5 4-10 15,-1-3 14-15,2 5-4 0,0-10-2 0,0 4-1 16,17 20 9-16,-7-16-3 0,4-3 5 15,0-5-7-15,3-2-7 0,1-2 18 0,1-4-10 16,1-3 13-16,-9 0-11 0,22-12-12 16,-10-1-2-16,-1-3-11 0,-3-2-25 0,0-2-17 15,-2-4-35-15,0 2 7 0,0-3-114 0,-3-1-65 16,-2-1-58-16,0-2 28 0,-3 3-282 0,0-2 75 16,-3-1 20-16,-3-3 37 0,2 1 33 15,-5 1 28-15,2-4 23 0,-2 19 35 0,0-6 22 16,-12-30 12-16,4 23 49 0</inkml:trace>
  <inkml:trace contextRef="#ctx0" brushRef="#br0" timeOffset="-47559.05">11907 16007 348 0,'-16'4'447'0,"-1"0"-70"0,-1 5-59 15,0-1-36-15,0 3-39 0,2 1-18 0,-2 0-35 16,1-1-22-16,2 6-10 0,-2 0-59 0,3-2-53 15,-2 0-98-15,5-2 4 0,-3 2 6 16,3 0 3-16,-1-4-374 0,0 1 28 0,4-1 24 16,-3-1 9-16,5-4 50 0,1 1 15 15</inkml:trace>
  <inkml:trace contextRef="#ctx0" brushRef="#br0" timeOffset="-46851.09">14487 16011 629 0,'2'-1'286'0,"0"-2"-1"0,-2 3-19 16,0 0-18-16,0 0-15 0,0 0-5 15,0 0-1-15,25 26-25 0,-13-14-24 0,-2 2-7 16,7 2-16-16,-5-2-22 0,2 6-12 0,1-2-8 16,0-4-14-16,-2 2-22 0,-1 1-7 15,3-2-7-15,-4-1-8 0,0 0-4 0,4-1-50 16,-9-3-16-16,0-2-13 0,-4-2-40 0,-1 1-31 16,-1-1-53-16,0-6-28 0,0 0 18 15,0 7-217-15,0-7-15 0,-10 15-21 0,5-12 86 16,-9 4-38-16,4-3 23 0,-1 2 88 0,1-4-31 15</inkml:trace>
  <inkml:trace contextRef="#ctx0" brushRef="#br0" timeOffset="-46218.13">14287 16201 474 0,'-6'-6'377'15,"1"1"-73"-15,0 2 1 0,-1 0-54 16,5 0-3-16,-2 3-74 0,2-3-2 0,-1 2 1 15,2 1-38-15,0-1 2 0,2 3-20 0,0-1-4 16,2 3-23-16,1 0-4 0,8 7 34 16,-1-2-32-16,4 4 8 0,-7-2-17 15,1 5-8-15,-7-5-7 0,7 1 7 0,-6-1-6 16,2 6 18-16,-6-4-8 0,0 1-7 0,0-5-9 16,0 5 2-16,-16 15-25 0,3-11 26 15,4-4-3-15,-1 1-16 0,-3-1 13 0,4 0-12 16,-4-3 18-16,3-1-20 0,4-2-9 0,-2-1 23 15,3-3 5-15,2 1-15 0,0-3-6 16,0-1 10-16,0 3-12 0,2-3-11 0,0 0 0 16,-1-1-6-16,2 0 5 0,2 0-10 15,-1-1-10-15,3 1 13 0,0-3-7 0,1 0-10 0,2 2 6 16,10-3-1-16,-2-2 2 0,-3 4-9 16,2-2 4-16,-5 4 7 0,0 0-9 0,-9 0 1 15,9 0-1-15,5 0-21 0,-1 0 18 16,-2 0 15-16,-1 0-8 0,10 15-1 0,-15-13-1 15,-1 1-13-15,-2 3 3 0,2-3 34 0,-4 3 6 16,0 0 0-16,0 1-7 0,0 0 7 16,-13 17 8-16,4-13 0 0,0 4-18 0,-2-4 13 15,-4 0-17-15,2 5 15 0,-3-3 4 0,2 1-21 16,3-1 9-16,-2-1 0 0,0 1 4 16,0 2-10-16,3-4-2 0,1 3-7 0,0-3 4 15,3 0-16-15,2-1 8 0,-5 2-2 0,6 1 2 16,1-2-9-16,-3-1 15 0,4 1 0 0,-1-3-5 15,-4 8-6-15,3-3 7 0,0 3 2 16,-3 2 5-16,1-4 0 0,-1 2 2 0,-2 0-1 16,1-1-15-16,-4-2 13 0,0-1-9 15,1-1-13-15,-3-1-15 0,4-1-20 0,-7-2-32 16,0-2-40-16,2 1 11 0,-4-1-95 0,0-3-54 16,-1 0-26-16,10-2 25 0,-8 0-219 15,0 0 38-15,-2 0 35 0,-20-17-43 0,15 12 35 16,2-4 28-16,3 4 25 0,1-5 34 0,1 1 12 15,3-3 12-15,1 1 8 0</inkml:trace>
  <inkml:trace contextRef="#ctx0" brushRef="#br0" timeOffset="-45251.15">13705 16756 267 0,'-3'-8'373'0,"1"1"-60"15,2-1-22-15,-4-7-10 0,4 0-48 0,-4 4-1 16,3 3 12-16,1 1-23 0,-3 0-42 0,3 3-18 15,-1 0-12-15,0-1-16 0,1 3-16 0,0-1-4 16,0 2-14-16,-3-2-9 0,3 1-14 16,0 1-8-16,0 1-7 0,3 1-5 0,-3 1 26 15,1 1-9-15,3 1 12 0,-3-2 13 0,2 3-7 16,-1-1-7-16,7 13-6 0,-1-5 29 16,-4 1-14-16,6-2 0 0,-5 0 3 15,1-3-20-15,1 1 13 0,-3-2-4 0,1 0-9 16,1 5 1-16,1-4-21 0,-5 2 5 0,1-1 7 15,-1-1-8-15,-2-2 0 0,2 3-7 0,-2-9 3 16,0 13-5-16,0 0-3 0,-13 14 0 0,7-12-17 16,-2-2 6-16,-1-1-3 0,2-4-7 15,1-1-4-15,-4-1 4 0,3-2-1 16,2-1-12-16,-1 0 6 0,1-1 13 0,5-2-19 16,0 0 2-16,-9 0 5 0,0 0-11 0,9 0 6 15,-27-18 1-15,15 10-11 0,6 1 6 0,-2 0-4 16,5 2-8-16,-1 1 15 0,0 0-15 15,1 2 6-15,1 1-4 0,0-2 2 0,0 0-4 16,1 0-2-16,-2 2-8 0,2 0 6 0,1 1 8 16,0 0-6-16,0 0 0 0,0 0 7 15,-3 5-10-15,2-2 2 0,1 1 7 0,1-2-8 16,-2 3 11-16,0 0 0 0,1 0-7 0,0 0-1 16,-2 2-1-16,0 0 1 0,2-7-3 15,-7 24 13-15,1-10 2 0,-4 1-9 0,2-5-11 16,4-1 10-16,0 0 2 0,1-1-5 0,-1-3 15 15,-8 5-11-15,7-3 0 0,0-1 2 0,1-2-5 16,0 0-3-16,-1-1 13 0,0-2-6 16,1 1 6-16,2-2-6 0,-2 0 0 0,1 0 2 15,3 0-10-15,0 0 4 0,0 0 0 16,-7 0-6-16,7 0 7 0,-8 0-1 0,8 0-1 16,-15-11 3-16,12 8 16 0,2 0-2 15,-3 0-13-15,1 1-6 0,1-1 5 0,-1 0-3 0,0 0 1 16,-1-1 6-16,1 1 10 0,1 0-19 15,0 1 11-15,0 0 1 0,-1-2-3 0,1 3 7 16,0-2 13-16,1 0-11 0,0 2-1 0,-1-2 13 16,1 2-18-16,0-1 4 0,-2-2 5 15,0 1 6-15,1 2-12 0,1-3 0 0,0 2 0 16,-2-2-10-16,2 2 12 0,0 0-8 0,-2-2 0 16,2 1 2-16,-2 0 13 0,1-1 1 15,0 1-2-15,0 1 0 0,0-1-4 0,0 0 12 16,-2 0 27-16,2 2-21 0,2-2 7 0,-3-1-5 15,3 1-3-15,-2 2-3 0,0 0-3 16,0-3 9-16,0 2-3 0,1 0-11 16,0 1-4-16,1-1-1 0,-3 1-1 0,3 0-2 15,-2-1-2-15,2 1 13 0,0 0-3 0,0-1-14 16,-2 1-1-16,2 1 0 0,-1 0-6 0,0-2-2 16,1 1 20-16,0 0 4 0,-2 1-5 15,2 0-3-15,-1-2-3 0,1 1 0 0,0 1-16 16,0 0 2-16,0-2 0 0,0 2 2 0,0 0-23 15,0 0 21-15,0 2-31 0,0-4-24 16,0 2-1-16,0 0-35 0,0 0-38 0,0 0-30 16,1 0-24-16,1 2 17 0,-2 2-96 0,1-3-29 15,0 2-61-15,1 0 30 0,0 0-232 16,1-1 25-16,-3 3 56 0,2-4 21 0,0 2 10 16,2-1 60-16,-1-1 54 0,1 0 7 0,1 0-13 15,0-1 65-15,-1 0 16 0</inkml:trace>
  <inkml:trace contextRef="#ctx0" brushRef="#br0" timeOffset="-43958.27">13760 16736 910 0,'1'0'314'16,"0"-2"-25"-16,1 1-14 0,-2 1-38 0,0-2-29 16,0 1-26-16,0 0-24 0,0-1-21 0,0 0-14 15,-2 0-15-15,2 4-9 0,0-6 67 16,-2 3 6-16,2 0-23 0,-2-2 25 0,0 0-5 16,2-1-5-16,-3 0-9 0,0 0-13 15,0 0-2-15,2-2-9 0,-2 2 5 0,-1 0 4 16,2-2-10-16,-1 2 9 0,1-2-16 0,-5-7-8 15,3 2 3-15,-6-2-25 0,5 4 2 16,1 3-8-16,2 0-18 0,-2 0 7 0,0 1 6 16,0 0 8-16,2 2-2 0,1 0-36 0,-3-1 29 15,2 1-26-15,0-2-8 0,0 3 20 16,0 1-6-16,1-2 5 0,-2-2 3 0,2 3-18 16,-1 1-5-16,1-3-5 0,0 2 18 0,1 0-23 15,-1 1-7-15,-1 0 19 0,2 1-15 16,3 5-12-16,-3-2-3 0,2 0 7 0,1 3-7 15,0-1 15-15,-1-1-14 0,6 10-13 0,-2-2 20 16,2-1 5-16,-4-2-4 0,1-2-4 16,-1 1-3-16,5 6 2 0,-4 0 16 15,0-4-9-15,-1-1-6 0,0 1 8 0,-3-3-4 16,1 0 3-16,1-1-9 0,-2-1-20 0,1 1 20 16,-1-2 1-16,0-1 0 0,2 1 10 15,-3 0-4-15,0 0 6 0,3 0 12 0,-3-4 1 0,0 0-7 16,0 9-12-16,0-2-3 0,0 4 9 15,-14 14 1-15,12-14 3 0,-6 3-13 16,2-4 3-16,-6 2-1 0,3-1 3 0,3-3-6 16,1-2-3-16,-3 1-1 0,4 0 8 0,-5 4-5 15,3-4-23-15,-3 1 0 0,3-1 0 16,2-1 0-16,-3-2 0 0,2 1 0 0,-6 8 0 16,2-6 0-16,4 2 0 0,0-4 0 15,-4 1 0-15,4-1 0 0,-6 3 0 0,5-1 0 16,-2-2 0-16,3 0 0 0,0 0 0 0,0-3 0 15,0 1 0-15,1 0 0 0,-2-3 0 16,2 2 0-16,0 0 0 0,-1 0 0 0,1 0 0 16,-1 0 0-16,0-2 0 0,0 1 0 15,1-1 0-15,-1 0 0 0,1 1 0 0,-1-1 0 16,5 0 0-16,0 0 0 0,-8 0 0 0,8 0 0 16,-9 0 0-16,9 0 0 0,-8 0 0 0,-4-11 0 15,7 8 0-15,1 0 0 0,-3 1 0 16,-4-5 0-16,1 0 0 0,3 1 0 0,1 1 0 15,-1 1 0-15,-4-6 0 0,1 0 0 16,2 0 0-16,3 4 0 0,-5-5 0 0,-2-2 0 16,4-1 0-16,0 6 0 0,0-5 0 15,1 4 0-15,2 2 0 0,1 0 0 0,1-1 0 16,-2 3 0-16,2 1 0 0,2 0 0 0,-2-1 0 16,1 1 0-16,-2 1 0 0,4 1 0 15,-4 0 0-15,3 0 0 0,-1-1 0 0,1 0 0 16,0 2 0-16,-2-3 0 0,1 4 0 0,2-2 0 15,-5 2 0-15,2-1 0 0,-2 1 0 0,5 0 0 16,0 0 0-16,-8 0 0 0,2 0 0 16,-16 14 0-16,8-8 0 0,0 3 0 0,1-1 0 15,-1 0 0-15,6 0 0 0,-2 1 0 0,1 0 0 16,3-4 0-16,1 1 0 0,0 1 0 16,2-1 0-16,0 0 0 0,-1 1 0 0,2-2 0 15,2-5 0-15,0 7 0 0,0 4 0 0,14 12 0 16,-1-10 0-16,0-1 0 0,2-4 0 15,2-1 0-15,-3-7 0 0,8 5 0 0,-1-3 0 16,-1-2 0-16,-10 0 0 0,4 0 0 16,18-14 0-16,-9 7 0 0,-5-2 0 0,-3-3 0 15,2 2-27-15,0-2-117 0,-2-1-56 16,-3 0-32-16,4 2-49 0,-2-7 28 0,-1 5-120 16,-1 0-18-16,-3 0-52 0,3 2 39 0,-3 1 35 15,-4 3 31-15,-1 0-227 0,1 0 47 0,-1 3 39 16,-3 1 62-16,0 0 31 0,2 1 26 15,-1 0-10-15,0-1 38 0,0-1 20 0,2 2 7 16,-3-2 26-16</inkml:trace>
  <inkml:trace contextRef="#ctx0" brushRef="#br0" timeOffset="-43674.28">13585 16710 669 0,'2'-3'383'15,"0"-2"-10"-15,0 1-42 0,-1 0-44 0,2-2 60 16,1 2-24-16,5-10-10 0,-2 1-20 0,0 1 2 16,4-1-31-16,-2-2 10 0,2 1-22 15,0 3-26-15,-2-6 7 0,4 1-32 16,-1 1-26-16,4-1-4 0,-2-1-24 0,4 1-18 0,-2 1-20 16,0-2 12-16,7 2-34 0,-4 0-35 15,-1 0-24-15,-2 1-51 0,2 2-56 0,3 0 8 16,-6-1-199-16,2 0 26 0,-3 4-368 0,0 2 44 15,-5 2 32-15,2 2 79 0,-4-2 23 16,-2 4 31-16,-1-1 45 0,1 0-20 0,2 2 62 16,-1 0 22-16,-6 0 12 0,10 0 23 15</inkml:trace>
  <inkml:trace contextRef="#ctx0" brushRef="#br0" timeOffset="-42439.36">19261 16581 635 0,'0'0'266'0,"0"0"-40"0,0 0-38 0,0-13-2 15,0 13-27-15,0 0 3 0,0 0-17 16,0 0-8-16,0 0-3 0,0 0 1 15,0 0-4-15,0 0-20 0,-9 12 14 0,9-5 9 16,2-1-16-16,-2 4-7 0,5 21-17 16,-4-11 22-16,-1 2-11 0,0-13 8 0,0 8 7 15,0 4 4-15,0 1-17 0,0 0 6 16,0 3-4-16,0-1 15 0,0 1-8 0,0 0-9 16,-12 28 9-16,11-25-10 0,0 1-4 0,-2-1 9 15,2 1-12-15,0 2 0 0,1-3-6 16,-2 2-10-16,1-5-9 0,1-13 1 15,0 5-16-15,0 3-9 0,0-2-4 0,0-3 2 16,0-1 4-16,0-3-20 0,0-2 1 0,0 0 0 16,0-2-5-16,0-7-3 0,0 10-26 0,0-3 1 15,0-7-16-15,0 7-11 0,0-7-2 16,0 8-12-16,0-8 0 0,0 0-27 0,0 7-10 16,0-7-16-16,0 0 3 0,0 8 7 15,1 6-33-15,-5-11-19 0,3-1-16 0,-4 0-7 16,1-2-36-16,1 2-23 0,-1-2-38 15,0 0 24-15,-1 0-195 0,0 0-28 0,0-2 57 16,5 2 3-16,0 0 27 0,-7 0 24 0,7 0 7 16,-13-13 16-16,11 11 4 0</inkml:trace>
  <inkml:trace contextRef="#ctx0" brushRef="#br0" timeOffset="-42093.38">19158 17252 409 0,'-2'-2'314'16,"2"-3"-19"-16,0 4-37 0,0-2-19 0,-1 1-27 16,1-1-12-16,-1 0-10 0,2 3-34 0,-1-1 15 15,0 2-12-15,0 0 12 0,1 3-12 0,-1-2-5 16,0 2-14-16,-2 2-15 0,2 1 38 16,-3 11-10-16,3-12-9 0,0 9-6 15,-6 21 11-15,4-15-11 0,-4-2 5 0,6 4 0 16,0-13-3-16,0 7-11 0,0 3 10 0,0-1-18 15,13 22 0-15,-5-24-13 0,-1 4-9 16,3-4 15-16,-2-3-11 0,4-4-27 0,4-2 15 16,-7-3-11-16,0 1-8 0,-9-6-24 0,12 0 0 15,1 0-26-15,17-12-45 0,-13 3-24 16,-2-2-70-16,4 0 12 0,-7-2-176 0,-1-2-89 16,0 1 31-16,-4-1-221 0,2 1 46 0,1-1 38 15,-1 1 36-15,3 0 60 0,-2-2 8 16,-4 7 5-16,0 0 31 0,-2 4 47 0,-1-1-7 15,-1 3-40-15</inkml:trace>
  <inkml:trace contextRef="#ctx0" brushRef="#br0" timeOffset="-41322.43">20050 17827 314 0,'-3'-6'394'0,"3"6"-49"0,0 0 6 0,0 0-67 16,-3-20-15-16,1 18-10 0,1-3-31 0,1 3-26 15,0-2-24-15,-1 1 21 0,-1 0-26 0,2 1-10 16,0 0-18-16,-1 0-15 0,2 2-3 15,-1 2 1-15,3 1-1 0,0-1-17 0,-2 4-31 16,1-1 28-16,4 11-41 0,-3 2 18 16,3 1-6-16,-2 1-4 0,2-1-5 0,-1 0-25 15,0 1-10-15,-2 1 13 0,0-3-4 0,-1 2-26 16,-1 0 0-16,-1-5-39 0,0-4-13 0,1-1 4 16,-1-10-87-16,0 9-11 0,0-2-19 0,0-7-42 15,0 10-42-15,0-3 20 0,-11 4-96 16,8-7-97-16,-1-1 30 0,-1-1 30 0,1 1 26 15,1 0 21-15,-3 0-39 0,0-2 27 16,2-1 30-16,-1 1 18 0</inkml:trace>
  <inkml:trace contextRef="#ctx0" brushRef="#br0" timeOffset="-40237.49">19847 18011 534 0,'-9'-12'275'15,"-2"-1"-12"-15,5 4-10 0,2 0-3 16,-5-4-22-16,4 4-18 0,0 1-5 0,3 2-19 15,-1 1-7-15,0 0 4 0,1 1-20 0,-1 1-17 16,2-1-8-16,0 2-30 0,0 0 10 16,-2 0-22-16,3 2-11 0,1 2-9 0,1-2 35 15,0 3-19-15,-1 2 10 0,3 1-24 16,0 0 21-16,2 10-14 0,1-1 2 0,3 2 7 16,-4 0 11-16,-1 0-6 0,-1-1-12 0,2-3 7 15,-5-3-23-15,1-1 7 0,0 1-4 16,-1-2-5-16,-1 1-5 0,0-9-4 0,0 7 1 15,-12 19-14-15,6-11 0 0,-2 1-11 0,-1-4 5 16,0-1 1-16,-1 1 1 0,-3-5-16 16,4-1 10-16,3-1 1 0,-1-1-12 0,-1-4 4 15,1 0-10-15,7 0 11 0,0 0-8 16,-6 0 3-16,6 0-12 0,-9 0 5 0,-2-11-5 16,5 6 1-16,-3-5 2 0,1 2-12 0,2-6 5 15,0 6 4-15,2 2-5 0,-1 1-5 0,2 1-1 16,0 0-2-16,1 0 4 0,2 2-3 15,-2 1-9-15,2-1 0 0,-4 0-1 0,3 2 2 16,-1 0-10-16,2 0 9 0,0 0-1 16,0 0-11-16,0 0 23 0,-6 11-8 0,5-7 6 15,-1 0-2-15,0 1-2 0,-1 1 4 0,-1 0-11 16,-3 6 4-16,0-1-5 0,0-1 13 16,0-3 2-16,2-1-14 0,2-1 11 0,-3-1-1 15,0-1 8-15,2 0-4 0,1-1-7 0,-2 1-1 16,0 0 9-16,2-3-3 0,-3 0-1 15,6 0 1-15,0 0 2 0,-6 0-8 0,-13-12-7 16,7 3 8-16,4 1-3 0,-4-2 2 0,3-1-11 16,2 3 14-16,-5-5-3 0,4 2 1 15,-2 0 6-15,3 1-11 0,0 2 0 16,0 2 11-16,3 0-10 0,-1 1 1 0,1 1 3 16,-2 0 9-16,4 0-20 0,-2 2 10 0,1-2 5 15,1 1-20-15,0 1 4 0,-1-3-9 0,0 4 10 16,0 0-17-16,3-2 19 0,-2 0 1 15,0 2-12-15,0-1 8 0,1 1-7 0,-2 0-3 16,3-1 18-16,0-1-9 0,0 3 3 16,0-4-9-16,0 4-21 0,0 0 18 15,0 0-9-15,0-9 8 0,19-11 0 16,-10 7 6-16,-1 6-6 0,0 3 13 0,-1 0-4 16,1 1 2-16,0 3-4 0,-8 0-4 0,0 0 17 15,7 0-3-15,1 0-1 0,7 23 7 0,-10-13-23 16,-1-1 20-16,-2 1-7 0,-2 0 14 15,0-10 8-15,0 13-5 0,0 1-7 0,0 0 5 16,-18 14-6-16,10-14 11 0,0-2-2 0,-1 0 1 16,1-2 0-16,1-4-2 0,1 1 8 0,0-1 2 15,0-2-11-15,-3 5 14 0,3-5 2 16,1-2-6-16,-3 0-5 0,0-2-1 16,3 1 1-16,5-1-1 0,0 0 1 0,-9 0-4 15,4 0 7-15,-8-12-14 0,8 8 2 0,1 0-7 16,-2 2 1-16,3-1 7 0,-2 1-5 0,0 1 2 15,1-2-6-15,1 0-10 0,-1 2 3 16,0 0 12-16,-1 1 11 0,-3-2-7 16,8 2 0-16,0 0-7 0,-6 0 18 0,6 0-7 15,-27 15-8-15,18-9-7 0,1 1 9 0,4 2 6 16,-1-2-8-16,-4 5 7 0,3 2 3 0,-2 0-7 16,4 3-1-16,-2-7 14 0,4 3 13 15,0-3-19-15,-3 6 17 0,5-3-15 0,-4 2 15 16,0-1-2-16,2-3 3 0,-5 5-5 15,4-5-5-15,-2-4 6 0,2 1-13 0,-5 3 11 16,2-1-2-16,1-3-9 0,-3-1 1 0,2-1-6 16,1-1-34-16,-2-1-23 0,-8 2-38 0,3 0 6 15,2-5-104-15,10 0-58 0,-11 0-69 16,-1 0 30-16,-15-14-234 0,18 8 31 0,-2-5 33 16,3-2 33-16,-1 1 28 0,-1-5 16 0,9 6 24 15,1 2 70-15,0-8-7 0,11-21-8 16</inkml:trace>
  <inkml:trace contextRef="#ctx0" brushRef="#br0" timeOffset="-39964.51">19617 17820 270 0,'3'-3'468'0,"-1"3"-79"0,-1-1-53 0,0-1-15 16,2 0-47-16,-4 1-36 0,1-1 6 16,-3 0-30-16,2-1-24 0,-1 2-21 0,-3-1-18 15,1 1-17-15,-1 1-42 0,-2-1 6 16,-13 1-8-16,9 0 5 0,-6 0-10 0,-2 0-67 16,-18 11-7-16,15-10-42 0,4 4-10 0,3-4-48 15,-3 0-40-15,3 1-37 0,3-1 14 0,12-1-171 16,-12 0-90-16,1 0 3 0,0 0 41 15,-3 0 23-15,2 0 50 0,1 0-10 0,2 0 16 16</inkml:trace>
  <inkml:trace contextRef="#ctx0" brushRef="#br0" timeOffset="-39810.52">19239 17820 603 0,'-2'1'271'0,"0"-1"-13"15,1 0-51-15,1 1-11 0,0 0-13 16,1-1-33-16,-2 4-4 0,1-3-23 0,3 3-32 15,-3-1-68-15,1 1-88 0,0 2 4 16,1 1 8-16,-1-2 4 0,0 2-310 0,7 11 24 16,-2 2-26-16,-2 3 11 0,2 1 30 0</inkml:trace>
  <inkml:trace contextRef="#ctx0" brushRef="#br0" timeOffset="-39600.53">19375 18524 513 0,'0'7'440'15,"-3"12"-99"-15,1-10-37 0,-2-2 0 0,1 0-71 16,-2 0-29-16,0-2-26 0,0-2-62 16,1 0-22-16,0-1-64 0,-1 2-34 0,-1-4-56 15,6 0-54-15,0 0 10 0,-17 0-193 16,-2 0-72-16,4 0 23 0,-20-16 25 0,16 6 17 15,2-2 39-15</inkml:trace>
  <inkml:trace contextRef="#ctx0" brushRef="#br0" timeOffset="-38869.58">18825 17986 610 0,'-2'-9'319'16,"-1"1"-45"-16,2 5-24 0,-2-3 2 0,-2 2-2 16,4-1-54-16,-2 1-17 0,1-1 22 15,-3 2-32-15,2-1 9 0,3 1-43 0,-2-1-15 16,0 1-14-16,-3-1-10 0,5 1 38 15,0-1-16-15,0 0-13 0,0-1-9 0,0 5-32 16,0 0-12-16,0 0-9 0,0-8-5 0,15-4-3 16,-11 8-10-16,3 1-3 0,-1 1 9 15,9-1-3-15,-2-2-12 0,-13 5 8 0,7 0-2 16,0 0-2-16,1 0-7 0,-8 0 12 16,8 0-3-16,1 14 5 0,-7-10 3 0,0-1-3 15,-1 1-13-15,-1 3 17 0,0-2-4 0,-3 1 11 16,3 3 6-16,-11 11-16 0,3-5 24 0,-3-3-28 15,0 0-1-15,-4 1 6 0,1-5 9 16,2 1 6-16,2-3-9 0,-3 3-4 0,4-3 0 16,-1-1 2-16,1-1 2 0,4-1-1 15,0-2-4-15,-4 2-17 0,7-1 14 0,-1-1-3 16,0 0-13-16,1 0 7 0,0 1 7 0,1 1-10 16,1 0-8-16,0-3-2 0,0 0-7 15,0 0 6-15,0 8 8 0,13 6-14 0,-3-2 10 16,-1 1-2-16,3-2 12 0,-2 4-17 0,-4-5 2 15,1 3 5-15,0 2 2 0,2-1-4 16,-5-4-7-16,-1 1 7 0,-3-11 7 0,0 9 15 16,0 0 0-16,0-2 6 0,0-1 14 0,0 1 1 15,0-7 0-15,-17 31-11 0,7-18 8 0,0-1-7 16,-4-2-13-16,1-1 5 0,0 0 9 16,0-4-3-16,2-2-14 0,1 0 16 0,-1 0-15 15,2-3 8-15,-1 0 3 0,1 0-11 0,-2 0 11 16,-15-14-8-16,11 7-13 0,2-4 7 15,-1 1-5-15,1-2 2 0,1-4-6 0,1 1-34 16,2-3-14-16,3 0-35 0,-1 0-34 16,1 0 10-16,1-5-147 0,1 1-77 0,4 3 28 15,0-4-231-15,0 14 47 0,0-6 38 16,0-3 33-16,0 1 31 0,15-19 29 0,-12 18 23 16,-2 2-31-16,4 1 28 0,-3 1 49 0,0 2-14 15,-1 3-2-15</inkml:trace>
  <inkml:trace contextRef="#ctx0" brushRef="#br0" timeOffset="-38730.58">18604 17804 499 0,'3'0'275'0,"1"0"-47"16,-2 0-24-16,3 2-38 0,-2-1-33 0,2 2-66 15,-1 1-62-15,7 7 0 0,-1 3 1 0,-3 3-380 16,-1 0 18-16,3 4 63 0,-5 3-7 15</inkml:trace>
  <inkml:trace contextRef="#ctx0" brushRef="#br0" timeOffset="-38515.6">18742 18545 557 0,'-6'10'386'0,"1"-1"-61"0,-1-2-47 0,1-1-31 16,0-1-37-16,1 0 13 0,-2-4-49 15,2 3-68-15,-5-4-84 0,3 0-2 0,-13 1-343 16,10-1-55-16,0 0 27 0,-21-18 24 16,15 7 16-16,-4 0-3 0</inkml:trace>
  <inkml:trace contextRef="#ctx0" brushRef="#br0" timeOffset="-37737.64">18410 18261 758 0,'0'3'346'15,"-3"-1"-49"-15,3-1 26 0,0 1-43 0,0-1-35 16,-3 0-1-16,3-1-6 0,-1 0-38 16,1 1 3-16,-1-2 11 0,-1 0-34 0,0 0 11 15,1-1-9-15,-3-1-27 0,4 0-4 0,-2 0-6 16,-1-2-21-16,2 1-3 0,-2-2-16 16,-2-9-14-16,1 3-16 0,-3-3 8 0,4-2-3 15,-5-2-22-15,3 0 5 0,0-3-3 16,-1 1-15-16,-1-3-9 0,5 4-9 0,-2-2 4 15,0-1 11-15,1 5-22 0,2 0 5 0,-3-2 3 16,3 5-12-16,1 3-4 0,0-1-2 0,0 2-6 16,0 11 12-16,0-10-8 0,0 2-1 15,10-18 1-15,-5 13 2 0,-2 3 5 0,5-3-3 16,-5 3-19-16,3 4-2 0,0 1 19 16,-1 3 2-16,-1-2-15 0,1 4 3 0,-5 0-6 15,0 0-1-15,9 0 9 0,3 12-10 0,0-1 16 16,-7 5-19-16,1-1 15 0,-4 2-5 0,-1-2 1 15,-1-5-6-15,0 5 12 0,0 3-10 0,-10 21 0 16,3-16 0-16,-1-3 10 0,-1 0-9 16,1-1 3-16,-5 1 0 0,1-4 7 15,0 2 4-15,2-3 1 0,0-2-6 0,-3-1 9 16,4 1-8-16,-4-5 4 0,0 1 4 0,6-4-2 16,-1 1 2-16,-1-5-1 0,4 2 5 0,-1-2 17 15,6-1-10-15,0 0-9 0,-11 0 18 16,3 0-10-16,-13-12-3 0,6 4-4 0,3-3 3 15,-2 0 0-15,0 0-9 0,4-6-2 16,-3-2-7-16,4 3 8 0,0-5-6 0,-1-3-8 16,-2 4-10-16,5-1-35 0,-2-1-12 0,2 0-39 15,1 2 11-15,2-2-131 0,-1 2-52 0,4 0 26 16,-2-1-228-16,3 14-71 0,0-3 35 16,0-2 37-16,0 3 11 0,0 1 31 0,0 1 90 15,0-2 13-15,0 2 14 0,0 7 16 0,12-19 7 16</inkml:trace>
  <inkml:trace contextRef="#ctx0" brushRef="#br0" timeOffset="-37547.66">18108 17604 430 0,'3'-1'347'0,"-1"2"-55"16,2 2 6-16,-1-3-58 0,-1 3-12 0,3 1-27 15,-1 1-4-15,5 8-23 0,0-2-12 16,-2 4-33-16,1 1-26 0,0 0-13 0,-2 1-2 15,1 0-30-15,-1-1-52 0,0 1-16 0,-3-3-54 16,3 1-30-16,-3 5 8 0,-3-6-199 16,0-3-129-16,0-11 54 0,0 11 17 0,0 5 12 15,-15 19 23-15,6-13 8 0</inkml:trace>
  <inkml:trace contextRef="#ctx0" brushRef="#br0" timeOffset="-36956.69">17924 18228 537 0,'-4'-1'332'0,"-11"-5"-41"0,4 2-25 0,5 0-27 16,0-3-2-16,-1 3-22 0,4-2 11 16,0 2-40-16,-1-2-19 0,3 1-2 0,-3-1-2 15,4-1-31-15,-3 2-14 0,1-2 33 0,0 0-19 16,1 1-13-16,1 1-49 0,-1-2 4 15,1 7-11-15,0 0-5 0,0-8 13 0,0 8-6 16,12-19-24-16,-9 14-6 0,1 1 4 0,0 1 3 16,2 0-13-16,-1 0 4 0,1 3-3 15,0-1-16-15,-2 2-3 0,-4-1 6 0,0 0-7 16,0 0 13-16,23 21-3 0,-22-9-2 16,3-1 10-16,-3 0-3 0,-1 0-28 0,0-3 1 15,0 4 28-15,-13 18-2 0,7-15-3 0,-4 0 4 16,0-2 8-16,1 0-8 0,-4-4-4 0,4-4 12 15,4 1-13-15,-4-2 6 0,3-1 2 16,0-1-5-16,0-1-9 0,6-1 24 0,-6 0-22 16,6 0 14-16,-26-16-16 0,13 7 0 0,4-2-3 15,3-5 9-15,-6 0 3 0,2-1-9 16,2 0 0-16,-1-2 7 0,-1 0 7 0,1-1-5 16,4 2 11-16,-9 0 4 0,3 1-4 15,-2 2-18-15,-1 0 9 0,-2 0 11 0,0 4-9 16,-2 1-12-16,1 1-5 0,-3 1 8 15,5 4 3-15,-5 4-8 0,11 0 5 0,-3 0-9 16,-17 11-6-16,16-3 10 0,1 4-1 0,2 0 5 16,2 2-4-16,3 1 2 0,4-1-7 0,1-2-12 15,0-12 10-15,0 16-5 0,14 13 1 16,-3-17-4-16,2-3-42 0,4-4-43 0,-1 3 9 16,5-7-53-16,0-1-51 0,-12 0-21 15,6 0-34-15,19-13 26 0,-17 1-173 0,0 1-119 16,0 0 54-16,0-2 16 0,-3-1 36 0,1 1 26 15,-5-2 24-15,2 0 32 0,1-2 12 0,1-2 7 16</inkml:trace>
  <inkml:trace contextRef="#ctx0" brushRef="#br0" timeOffset="-36799.7">17769 17722 209 0,'-1'-3'457'0,"0"0"-111"16,-2 3-32-16,-1 1-6 0,0 0-70 15,-3 2-24-15,-4 5-17 0,2-1-30 0,-2-3-65 16,-3 8-58-16,-1-1-114 0,1-3 6 16,-2 2-334-16,5-2 19 0,0-3 13 0,0 0 73 15,5 0-6-15,-11 2 9 0</inkml:trace>
  <inkml:trace contextRef="#ctx0" brushRef="#br0" timeOffset="-36450.72">17171 17847 497 0,'-5'-4'369'0,"-4"-7"-17"16,1 6-70-16,2-2 1 0,1 4-22 15,1 2-38-15,0-3-7 0,3 3-36 0,-2 0-25 16,2 1 19-16,1 0-53 0,0 1-8 0,1 4-2 16,2-3-12-16,1 3-10 0,3 12-27 0,5-3 8 15,2 3 5-15,-2 3-21 0,0-2 10 16,3 4-7-16,-2-3-7 0,-1 2-4 16,0-1-26-16,0 0-17 0,-2-1-47 0,-2-3-34 15,-3-2-44-15,-2-1-84 0,0-4 19 0,-1 0-267 16,-2-4 32-16,0-5 22 0,0 0 56 0,0 8 0 15,0 0 28-15,0-8 13 0,-11 13-26 16</inkml:trace>
  <inkml:trace contextRef="#ctx0" brushRef="#br0" timeOffset="-35897.75">17007 17904 609 0,'-7'-13'402'0,"0"4"-21"0,3 2-40 16,-1 3-46-16,3-2-36 0,-1 3-53 16,1-2-8-16,2 2-34 0,-2 1-18 0,4 0-16 15,-2 2-10-15,0 0-31 0,-2 0 4 0,4 2-3 16,0 2-12-16,1 0-15 0,4 10-8 16,0-2 7-16,0 2-6 0,1 0-11 0,2 3-8 15,1-1-4-15,-5 0-4 0,5-1 6 0,-4 0 6 16,0 2-7-16,1-2-20 0,-3 2 20 0,2-2-5 15,-2 2 24-15,-5-3-18 0,1 5 16 16,-1-12-3-16,0 3-21 0,0 4 11 0,-15 16 2 16,7-14-2-16,-2-3-9 0,-4 3-12 0,1-4 8 15,-2-1 2-15,2 0-5 0,-1-4 1 16,0 5-12-16,-3-7 19 0,2 0-11 0,3-3 3 16,-2-2 3-16,4 0 3 0,0 0 8 0,0 0-8 15,-2 0-5-15,-12-11 4 0,19 5 5 0,-9-5-16 16,5-1-1-16,3 2-13 0,-1-4 21 15,4 2-19-15,3 12 0 0,0-12-4 0,0 3 7 16,0 0-18-16,19-10 21 0,-7 9-8 16,-4 5-5-16,1 2 13 0,1 2-12 0,-10 1 4 15,7 0 12-15,4 0-11 0,10 18-2 0,-10-5-5 16,-2 0-5-16,-3 1 12 0,0 2-13 16,-2 1 3-16,-4 0 18 0,0-17-5 0,0 12 4 15,0 5-7-15,-11 18-6 0,2-17 3 0,1 0 2 16,-2-1 6-16,0-2-3 0,-2-2 2 0,-1 0-30 15,-3-1-26-15,3-1 3 0,-4-1-72 16,1-3-64-16,-2-2-49 0,0 3 23 0,2-6-291 16,-1 1 15-16,3-2 34 0,2-1 36 15,12 0 28-15,-11 0-3 0,2 0 25 0,-14-13 87 16,14 9 6-16</inkml:trace>
  <inkml:trace contextRef="#ctx0" brushRef="#br0" timeOffset="-35068.81">16546 18342 607 0,'-5'-6'338'0,"-4"-6"-59"0,2-2-25 0,0-1-22 15,1-2-18-15,3-2-28 0,1-2 16 16,0-1-49-16,-1-5-6 0,3 3-7 0,0 8 24 16,0-5-44-16,0-3-17 0,17-25 18 15,-10 24-7-15,-1 1-16 0,1 0-4 0,0 3-9 16,1 3-2-16,0 3-18 0,-1 4-7 0,0-2-12 15,3 6-14-15,-2 3-4 0,1 2-2 0,-2 0-5 16,0 2 7-16,-7 0 7 0,10 0 4 16,11 14-4-16,-15-7-4 0,1 0 29 0,-5 0-4 15,0 0 1-15,0 1 30 0,-2-8-27 16,0 8 13-16,0 8 8 0,-15 18-13 0,-2-11-10 16,4-1 4-16,-2 0-14 0,0-2 4 0,-7-2-13 15,2 0 0-15,-1-3 1 0,-2-1-1 0,-1 2-9 16,0-7-13-16,3 0 20 0,-2-6 9 15,3-1-7-15,8-2 10 0,-4 0-6 16,-15-11 1-16,17 0-5 0,2 0-8 0,-1-2 0 16,4 3 1-16,2-5-6 0,2 2-10 0,2 2 1 15,2 2 11-15,0 3-15 0,-2 1 5 16,2-1-8-16,-1 2 9 0,2 0-2 16,0 2-9-16,-1 0-14 0,1-2 12 0,-2 4 4 15,2 0-10-15,0 0 5 0,-15 19-2 0,7-12 11 16,-1 2 2-16,0 4 1 0,-4-2 0 0,1 0 6 15,3 0-6-15,-5-1-4 0,4 3-5 16,-6-3 3-16,3 2 2 0,-3-5 0 0,4-1 4 16,-4 0-7-16,2-1 0 0,3-1-7 15,-2-3 8-15,3 1-8 0,2 0-8 0,-3 0 13 16,3-2-9-16,8 0 5 0,-11 0 6 0,-4 0 1 16,-9-15-4-16,16 13-4 0,2-3-2 0,-2-6 6 15,1 0-5-15,2-2-2 0,2 0-7 0,0 2 10 16,3-1-15-16,0 3 14 0,0-5-6 15,0 0 4-15,16-12 0 0,-13 16-10 0,4-5 11 16,-1 5-6-16,2 4-4 0,0 1 11 16,-1 2-2-16,-2 2 3 0,4 1-11 0,-9 0 3 15,12 0 6-15,16 14-8 0,-15-4 4 0,1 0 3 16,-3 3-5-16,1 4 7 0,1 1-7 16,-10 3 5-16,6 2 3 0,0 2 10 0,-1 6 8 15,-5 1 2-15,0-3-12 0,3 4 7 0,-4 3-9 16,1 0 11-16,1 2-8 0,-3 0 0 15,0-1 7-15,2-2-13 0,2 0 13 0,-2-3-10 16,3 1 6-16,5 11-5 0,2-3-5 0,-2-12 3 16,2-6 10-16,-3-6-10 0,8-1 1 15,-1-9-16-15,-4-6 5 0,-6-1 2 0,6 0-30 16,17-15-4-16,-14 4-20 0,3-7-18 0,-3-2-45 16,0 1 9-16,4-3-107 0,-10 1-44 15,1-5-66-15,-1-3 29 0,0-1-282 0,-4-1 59 16,-3 3 44-16,-3-2 14 0,0 16 50 15,0-8 29-15,-13-31 25 0,4 25 64 0,-1 0 17 16,-3 2 12-16</inkml:trace>
  <inkml:trace contextRef="#ctx0" brushRef="#br0" timeOffset="-34864.82">16218 17688 964 0,'-1'-6'389'0,"1"0"-54"16,-1 1-4-16,2 0-13 0,-2 2-46 0,1 0-25 16,1 0-30-16,-1 1-19 0,3 1-29 15,-3 0-42-15,1 0-18 0,0 1-12 16,0 0-84-16,1 2-59 0,-1-1-73 0,2 4 11 16,-3 0-323-16,0-4-12 0,1 5 36 0,-1-3 25 15,0 0 18-15,2 0 32 0,-2-3 33 16,3 0 21-16</inkml:trace>
  <inkml:trace contextRef="#ctx0" brushRef="#br0" timeOffset="-8337.43">28402 7731 363 0,'0'-13'68'0,"0"13"-32"15,7-30 20-15,-4 24-11 0,-1-1-72 0,-2 1-92 16</inkml:trace>
  <inkml:trace contextRef="#ctx0" brushRef="#br0" timeOffset="-8052.43">27515 7932 222 0,'-2'49'121'16,"2"-25"-34"-16,0 10 3 0,0 5-39 0,0 1-5 16,11 40-29-16,-3-44 2 0,1-2-23 0,2-3-126 15,1-6-74-15</inkml:trace>
  <inkml:trace contextRef="#ctx0" brushRef="#br0" timeOffset="2407.93">20645 15029 209 0,'-81'-34'84'16,"44"26"-10"-16,-4 0-61 0,0 6 13 15,1-2-35-15,-3 0-17 0,20 4-113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05:52:44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31494 1410 526 0,'0'0'153'0,"0"0"11"16,0 14-58-16,0-14 22 0,0 0-27 0,0 0-1 16,0 0 22-16,0 0-27 0,0 0-21 0,0 14 19 15,1 4-13-15,3-14-3 0,0 0 6 16,1 1-27-16,9 6 32 0,1 1-15 0,2 1 12 15,-1-1-10-15,2 1-19 0,-1-1-19 0,2 4 3 16,4-1 12-16,-2 1-24 0,2-1 22 16,-3-2 12-16,2 3-24 0,2 1 15 0,0-3-8 15,2 2-12-15,-3-1 6 0,-3 0 7 0,2 2-19 16,0-3 10-16,-2 0-22 0,2 3 11 0,-3-2-13 16,1-3 5-16,0 1 1 0,-2 1-8 15,-4-2 1-15,-1 2 22 0,2-3 2 16,-2 3-7-16,1-2-10 0,-3-1 14 0,3-1-13 15,-3 1 0-15,1-2-9 0,2-1-8 16,-3 2 5-16,-2-2 6 0,6-1 12 0,-9-1-8 0,2-1-9 16,0-1-15-16,-3 0 27 0,-3-2-26 15,1 1 6-15,1-1-15 0,-3 0 33 0,-1 0-22 16,1-1 12-16,2 0-14 0,-3 0 3 16,1 1-4-16,-1-2 25 0,-1 2-26 0,2-2-18 15,-1 1-19-15,0-2-22 0,-1 2-22 16,1-1-21-16,0-1-10 0,0 1-1 0,1 0 10 15,-1-2-77-15,0 0-55 0,0 0-75 0,0-1-24 16,0-1 5-16,0 2 27 0,0 1 10 16,0 0 2-16</inkml:trace>
  <inkml:trace contextRef="#ctx0" brushRef="#br0" timeOffset="297.97">32214 1955 363 0,'0'-3'197'0,"1"-1"-27"0,-1 3-42 0,0-1 22 16,1 0-45-16,2 0-12 0,-1 1-39 0,1-2 33 15,3 2-34-15,-1-3 31 0,3 4-26 16,-2 0 12-16,1 0-18 0,2 4 12 0,-2-4-20 16,5 0-25-16,16 13 29 0,-20-6-19 0,-1 0-1 15,-4 1 16-15,2-3 27 0,-4 3-19 16,2 1 0-16,-3-9-14 0,0 8 6 0,0-8 7 16,0 13-3-16,-16 18-5 0,9-18 5 15,-2-1-1-15,0-5-1 0,-4 6-8 0,4-6 9 16,1-2 0-16,3-1-12 0,-2 1 5 0,-1-5-5 15,3 1-7-15,0-1 10 0,-2 0-3 16,1 0-2-16,1 0-11 0,5 0-11 0,0 0 23 16,-6 0-20-16,6 0-18 0,-8 0-45 0,8 0-34 15,-10 0-31-15,10 0 10 0,-7 0-286 0,1-12 27 16,3 10 23-16,3 1 16 0,-1-1 42 16,2 0 10-16</inkml:trace>
  <inkml:trace contextRef="#ctx0" brushRef="#br0" timeOffset="1725.89">32510 2257 592 0,'0'0'224'0,"0"0"-64"0,0 0-27 0,0 0 26 16,0 0-44-16,0 0-19 0,0 0 1 15,0 0 26-15,0 0-7 0,0 0-26 0,-3-4-8 16,12 16 1-16,0-2-21 0,2 1 11 0,0-2-11 15,-3 2 4-15,1 0 2 0,4 4-16 16,-3 0-12-16,-1 1 9 0,1 0 1 0,-4-4-7 16,3 1-4-16,-2 2-3 0,2 0-19 0,1 1 14 15,-4-4-8-15,3 1-5 0,-4-5 10 16,3 2-4-16,1-2 14 0,-5-1-16 16,3-4-9-16,-4 8 2 0,-3-6-13 0,1-1 8 15,1 1 23-15,-2-5-4 0,0 0 15 0,2 1-21 16,-2 1 19-16,0-5 7 0,-4 0-10 0,-1-3-13 15,-4 5 4-15,-1-6 20 0,2 9-24 16,-2-9-2-16,3 1 7 0,-4-1 11 16,0-4-40-16,7 4 25 0,-5-1-8 0,3 0-2 15,-1-2 17-15,1 3 6 0,2 0-29 0,4-4 28 16,-5-3-28-16,5 14-9 0,0-10 17 0,0-2 3 16,14-19 28-16,-5 17-47 0,0-3 4 15,3-1 19-15,0 1-8 0,4 5-19 0,-1-3 5 16,-2 0 1-16,-1 4 0 0,5-1 5 15,-6 2-28-15,0-1 40 0,2 3-10 0,-5-2-17 16,0 5 1-16,1-2 17 0,-4 3-2 16,0-2-14-16,0 2 0 0,-2 1 23 0,2 1-14 15,-4 0 25-15,2 0-6 0,0 0-14 0,-1 2-4 16,-2 0-16-16,0 0 4 0,-2-4-5 16,-1 2-3-16,3 4 10 0,0 1 8 0,-1-2 8 15,1 1 0-15,-4 7-10 0,-3-2 17 16,0 1-27-16,-1-1-11 0,0 0 20 0,-2 6-16 0,4-1 31 15,-7 1-17-15,4 2 2 0,-4-1 17 16,3 1 7-16,1 2-21 0,-1-6-8 0,1 6 30 16,0-1-48-16,2-1 27 0,1 1-12 15,1-2 7-15,3-1 8 0,-4 6-14 0,2-8 31 16,4 4-26-16,0-15 14 0,0 6-12 16,11 11-11-16,-6-9 7 0,2-1-14 0,0 1 13 0,4-8 36 15,3 4-18-15,-1 2-14 0,0-2 1 16,2 0-13-16,-3 6 1 0,2-10-3 0,0 3 6 15,0-2 16-15,-1 6-9 0,0-7 15 0,-13 0-13 16,7 0-29-16,2 0 36 0,-2 0-17 16,-2 0 17-16,4 0-16 0,-3 0 15 0,-6 0 16 15,7 0-12-15,0 0-35 0,1 0 26 16,-2 0-29-16,-6 0-43 0,0 0-15 0,8 0-14 16,-8 0-29-16,0 0 9 0,0 0-45 0,6 0 16 15,-6 0-122-15,0 0-99 0,7-4-50 0,-11 0 44 16,-2 2 25-16,-3-2 2 0,2 5 16 15,-3-8-19-15</inkml:trace>
  <inkml:trace contextRef="#ctx0" brushRef="#br0" timeOffset="2583.83">31554 1642 237 0,'-4'-5'96'0,"3"1"14"0,0-2-31 16,-3 1-31-16,1 0 5 0,-1-1-22 15,2 1 7-15,-2 1 2 0,-11-7 8 0,8 4-1 16,1-1-39-16,2 1 0 0,-1 5-8 0,-2-3 10 15,4 1-8-15,0-1 41 0,2 3-26 16,-3-1 11-16,3-1 6 0,-1 0-3 0,0 2-3 16,-1-2 31-16,2 1 31 0,-2 2-7 15,2-1 1-15,0 1-4 0,-3-1-1 0,3 1-13 16,1 0-5-16,-3 0-17 0,3 1 2 0,-1 0 17 16,0-2-32-16,1 2 6 0,0 0-3 0,0 0 23 15,0 0-14-15,-7 14 3 0,5-8-8 16,-2 9 16-16,-5 3 4 0,3 1-2 0,-2 4-6 15,0 2 12-15,2-3 2 0,1 2-1 16,-4 5-12-16,0-3-2 0,0 5 8 0,-4-6 11 16,3-1-5-16,1 3-10 0,-3-1-7 15,2 2 18-15,-3 0-25 0,3-2 9 0,0 2-14 16,-2-3 9-16,2 1-20 0,4 1 18 0,-3-1-8 16,0-1 0-16,0-1 5 0,1-3-12 15,2-2-5-15,-3 1-22 0,6-1 5 0,-2-2 8 16,3-6 8-16,-2-2-5 0,0 0-17 15,2-1 6-15,0-1 5 0,0 1 3 0,-1-3-8 16,2 0-4-16,-1-1 12 0,2 2 2 16,0-1-22-16,0 0 29 0,-1-1-27 15,1-4 9-15,0 0-16 0,0 0 26 0,0 8-21 16,0-8-7-16,0 0-19 0,0 9-38 0,0-9-32 16,0 0-36-16,11 15 14 0,-8-14-164 15,0 3-91-15,-2-3 2 0,2 1 23 0,-3-2 27 16,1 2 18-16,3-2 9 0</inkml:trace>
  <inkml:trace contextRef="#ctx0" brushRef="#br0" timeOffset="3507.78">30926 2711 570 0,'0'-7'194'0,"1"2"-43"16,2-1 17-16,-2 1-11 0,1-3-2 0,-2 3-5 16,4 0-25-16,-4 0 10 0,0 0-2 15,2 2-20-15,-1-3-13 0,-1 3-9 0,0-1-15 16,0 4-11-16,0 0-8 0,0 0 12 0,0-2-16 16,-3 3 7-16,3 3-22 0,-3 0 0 15,2 2 8-15,-2-1-8 0,0 12-12 0,0-3-6 16,0 5 10-16,2-2-3 0,-2 0-5 15,2-2-2-15,1-15-2 0,0 17 13 0,11 16-11 16,-4-16-7-16,-1 0 17 0,3-2 1 16,1-3-15-16,2 1-2 0,1 0-1 0,2-4 5 15,-2 2-9-15,0-2 22 0,1-1-23 0,-2-2 9 16,1-4 13-16,-3 0-24 0,-2-1 10 16,-1 0-5-16,1-1-2 0,-8 0 15 0,0 0-2 15,8 0-6-15,12-12 3 0,-12 5-21 16,2-5 31-16,-4 2-26 0,0 0-9 0,-2 2 29 15,2-6-6-15,-1 3-22 0,0-5 25 0,1 1-29 16,-2-2 25-16,-1 2-18 0,1-2-10 0,-3 0 22 16,1 5-3-16,0-7-12 0,1 1-7 15,-3 3 3-15,1 3 12 0,-1 2-4 0,3 2 6 16,-3 0 9-16,0 1 6 0,0 1-10 16,0 6-17-16,0 0-8 0,0-8 15 0,0 8 15 15,0-7-1-15,0 7-22 0,0 0 2 16,-4-8 2-16,1 11 16 0,2 1-5 0,-2 1-11 15,1 2 14-15,-4 8-18 0,2 3 1 0,-2 1-2 16,4-1 15-16,1-3 10 0,1 0-7 16,0-15-8-16,0 13 18 0,0 2-8 0,0 2-21 15,0 1 6-15,13 11 23 0,-7-14-11 16,-2-1-6-16,1 0-11 0,2 2 9 0,0-8 1 16,-1 2 15-16,-1-8-11 0,2 3 4 0,-3 0 3 15,-1 1-9-15,4-4 22 0,4 7-25 16,-3-2-23-16,0-5-23 0,-1 0-44 0,-2-1-48 15,0 3 12-15,-3-1-185 0,2-2-104 0,-2 1 20 16,-1-1 59-16,3 0 7 0,-1-1 27 16,-3 0 0-16,0 0 22 0</inkml:trace>
  <inkml:trace contextRef="#ctx0" brushRef="#br0" timeOffset="5319.67">32628 2325 532 0,'0'-2'106'0,"-1"2"12"0,-5-2-29 16,9 3 17-16,-4 0 9 0,-1-1-70 0,0 0 25 15,2 0 7-15,-3-2-13 0,2 0 9 16,-3-1 0-16,2 3-31 0,2 0 33 0,-11-2-21 15,2 0-9-15,4 2-30 0,1 0 23 0,1-1-1 16,-1 1-6-16,0-3-23 0,0 3 1 16,0 0 22-16,3-2-12 0,0 1 23 0,2-5-20 15,-1 4 13-15,3-2-12 0,3-2-2 0,-1 6 14 16,-5-7 12-16,4 2 8 0,1-1-10 0,-1 2 1 16,-4 1 20-16,0 0-2 0,4 2 8 15,-4 0-10-15,1-3 4 0,0 2-3 0,-1 2 21 16,0 1-9-16,-1-1-9 0,2-1-16 15,2 0 21-15,-10 1-33 0,5-2 5 0,2 1-19 16,-3 4 16-16,3-5 5 0,0 1-16 0,-2 1 8 16,0-3 2-16,4 3-16 0,-5-3-10 15,4 1 8-15,-1 0 16 0,-2 4-37 0,4-1 8 16,-3 0-2-16,2 6 24 0,-4-2-27 0,5 6 0 16,-1-7 3-16,1 4 14 0,0 4 2 15,-2-12-21-15,5 11-9 0,-2 0 28 0,1-4-6 16,-2 3-15-16,2 0-7 0,-4 4 10 15,5-6 7-15,-3 5 10 0,-2 4 29 0,0-9-39 16,0 2-3-16,0-1 5 0,0 4 1 0,0-2 9 16,0 1-14-16,0-1 0 0,0 2 27 15,0-2-34-15,10 15 16 0,-8-15-14 0,1 7 11 16,0-10 4-16,-2 2-34 0,2 3 17 16,0-6 25-16,-3-7-30 0,0 0-9 0,0 7 14 15,0 1-1-15,0-8 13 0,0 6-22 0,0-6 21 16,0 0 27-16,0 0-23 0,0 0 9 0,0 13-6 15,3-13 12-15,-3 3-4 0,1-5 16 16,-1 4-9-16,0 0 7 0,-3-2-8 0,2 1-1 16,1-2-6-16,0-1-1 0,0-2 41 0,4-2-6 15,-5 1-39-15,-2-1-3 0,3-3 22 16,0 2-15-16,0-1-4 0,0 8-1 16,0-11-1-16,0 1 1 0,0-1-3 0,0 2-6 15,0-1-1-15,0-2-2 0,0 1 5 0,0-1 11 16,0 1 7-16,10-13-5 0,-8 10 2 0,0 2-18 15,1-2 10-15,-2 0 11 0,0 6-13 16,3-6-9-16,0 1 8 0,-4 2 15 16,1 0-12-16,0-3 0 0,2 4-11 0,-3 0 15 0,4-1-12 15,-4 2 1-15,2-2-6 0,2 5-17 16,-1-5 9-16,3 0 16 0,1-2-7 16,-1 2-31-16,0 4 30 0,1-4-4 0,-2 0 0 15,-1 1 8-15,3-4-23 0,4 4 17 0,-4 4-17 16,6-4 0-16,-3-1 25 0,-1 2-5 0,1 0-21 15,-1 0 10-15,-2 4-2 0,-1-3 9 16,1 5 3-16,0 0-3 0,-5 0 7 0,0-1-26 16,-2 1 15-16,1 2 3 0,2 0-7 0,-2 1 0 15,3-2 6-15,-4 2 3 0,0 0 12 16,0 0-1-16,0 0-19 0,8 0 11 0,-8 0-8 16,0 0 11-16,7 0-41 0,-7 0 15 15,12-8 16-15,-12 5 9 0,1 3-24 0,-1 0 19 16,0 0 0-16,-1 0-3 0,1 2 17 0,0-4-13 15,0 0 5-15,0 2 2 0,-1 4-7 16,-1-2 2-16,-4 2 7 0,0 2 0 0,-2 1-19 16,-1 1 16-16,1 1-11 0,-3 2 6 15,-1-2 18-15,2 2-9 0,-3 2-3 0,3-3-7 16,-3-2-17-16,3 5 18 0,-1-2 10 0,2 1-16 16,-4 3 14-16,5-2-8 0,-1-2 3 15,0-1-14-15,3 0 11 0,-1-2-7 0,2 2-7 16,-1-5 8-16,1 9 5 0,-1-9-9 15,-1 4 0-15,4-2 7 0,1-3 10 0,-7 2-14 16,8-1-2-16,1-1 7 0,-1 1 3 0,-1 4-1 16,2-9 0-16,0 3-2 0,-1-2-6 0,2 5 3 15,1 4-11-15,-1-8 17 0,-1 1-8 16,3-1 19-16,-6 3-2 0,6-2-8 0,1 1-11 16,-1-2-10-16,1 2 18 0,-2 0-3 15,4 0-5-15,-1-2 5 0,1 3-14 0,0-6 18 16,2 5 1-16,-8-4-9 0,14 8-8 0,-4-4 1 15,-1 2 20-15,0-2-8 0,5 2-11 0,-3-1 24 16,1-2-15-16,1 1-2 0,-3-1 12 16,3 1-28-16,-3 0 9 0,1-1 8 0,0 3-17 15,-2-5 0-15,0 2 25 0,1 5-4 16,-5-6 8-16,6-2 6 0,-6 4-23 0,1-3-3 16,-6 0 10-16,2 1-5 0,2-1 13 0,-1-1-6 15,-3 3-16-15,4 0 1 0,-3-3 15 16,0 8-6-16,-1-8 2 0,0 0-3 0,0 0-3 15,0 0 15-15,0 0 1 0,0 0-11 0,9 10 23 16,-9-10-13-16,0-2-4 0,-1 4-20 16,1-2 25-16,3 4 0 0,-3-2-119 0,1 0-25 15,-2-1-69-15,-1 4 20 0,-3-1-213 16,4-3 31-16,-3-2 32 0,-4 5-111 0,-2-11 33 16,1 8 30-16,-1-3 33 0,10 2-1 0,-14 0 51 15,-13-10-27-15,21 10 29 0</inkml:trace>
  <inkml:trace contextRef="#ctx0" brushRef="#br0" timeOffset="9215.44">4855 2303 209 0,'-18'-16'0'0,"-19"-13"6"0,19 14-6 0,-1 1 4 15,-3 0 13-15,1-1-24 0,-1 1 29 0,-1 0-26 16,0 0 9-16,0 0-1 0,1 3 2 15,-2-2-6-15,0 1 10 0,-1-1-20 0,1 4 7 16,1-2-5-16,-1 2 40 0,-2 2-24 16,-1-1-19-16,2 4 14 0,-3-3 4 0,3 4-17 15,10 3 12-15,-7 0-1 0,-25 11 12 0,21-3-8 16,2 1-11-16,2 1 1 0,-1 1-10 16,2 1 12-16,1 1 0 0,-1 0-9 0,0 5 30 15,2-1 3-15,1 1 11 0,-1 2-29 0,5 1-30 16,-1 0 16-16,0-1 19 0,5 6 11 15,-4-6-17-15,0 2-1 0,4 5 24 0,-3-1-19 16,4 3 0-16,0-1-10 0,3 2-24 0,1 3 39 16,1-6-28-16,0 1 12 0,4 3-8 15,0-16 26-15,0 6-29 0,0 5 44 0,10 32-37 16,-3-31 17-16,-1 3-8 0,2-1-11 16,-2 1 6-16,1 0 21 0,-1-1-30 0,1 1 6 15,1-2-2-15,0 1 15 0,1-3-10 0,-4 7 19 16,3-5-14-16,-2 1 4 0,2 0 32 0,-2-3-32 15,4-1-10-15,2-1 8 0,-1-2-5 16,5-1-4-16,0-2 14 0,2-1 0 16,3-1 4-16,-2 0-19 0,5-6 2 0,2 1 38 15,-1-2-38-15,5 0-3 0,-2-1-11 0,1-3 29 16,1 1 14-16,-2 0-33 0,5-3 11 16,-2 0-24-16,-1-1 14 0,2-1 1 0,-16-2 30 15,5 0-12-15,6 0-10 0,33-16-12 16,-32 10-19-16,-3-3-15 0</inkml:trace>
  <inkml:trace contextRef="#ctx0" brushRef="#br0" timeOffset="22203.65">6713 6812 212 0,'0'0'79'0,"0"0"-22"16,0 0-2-16,0 0-45 0,0 0 33 16,0 0-12-16,0 0-25 0,0 0 72 0,0 13-54 15,0-13-10-15,-13 0 0 0,13 0 3 0,0 0 4 16,0 0 10-16,0 0 4 0,0 0-30 0,0 0 3 16,0 0 16-16,0 0-14 0,0 0-16 15,0 0 29-15,0 0-25 0,-26 25 4 0,25-23-25 16,-1-1 42-16,2-1-17 0,0 1-7 0,-4-1 23 15,3 0-36-15,1 0 14 0,-3 0 8 16,2 1 16-16,1-1 5 0,0 0-31 0,-2 4-3 16,2-2 13-16,0-2-8 0,-2 2 2 0,3-1 17 15,-1 1-19-15,1 0 2 0,-1 0-24 0,-1-1 66 16,0 0-15-16,2 1-33 0,-2-1 14 16,2 0-37-16,2 2 65 0,-3-1-40 0,0-2 12 15,-2 1-22-15,2-1 20 0,0 0-10 16,0 1-10-16,2-1 12 0,-1 1 8 0,2 2-10 15,-2-3 11-15,-1 0-19 0,2 0-7 0,-4 0 23 16,6 2-15-16,-4-2-5 0,0 1 7 0,0-1 36 16,1 0-63-16,-2 2 10 0,2-2 2 15,-1-2 19-15,1 5-20 0,-1-2 4 0,1-1 45 16,-1 1-44-16,0-1 5 0,0 0 23 16,2 0-6-16,-1 2-17 0,-1-2-15 0,0 0 54 15,1 0-43-15,1 0-21 0,-2 0-53 16,0 0-85-16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0T05:42:02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16381 10288 360 0,'0'0'253'0,"0"0"-50"0,0 0-31 0,0 0 15 15,0 0-17-15,0 0-33 0,0 0 5 16,0 0-9-16,0 0-15 0,0 0-19 0,0 0-7 16,0 0-7-16,0-13-3 0,0 13 5 0,0 0-9 15,0 0-17-15,-2-31-1 0,2 25 14 16,0-1-14-16,0 0-18 0,2-1 1 0,-2-1 8 15,0-4 2-15,0-4-24 0,13-22-4 0,-10 19 1 16,4-2 4-16,-3 2-1 0,-2-1 12 0,2-3-2 16,0 2-19-16,-2-3 15 0,4-3-5 15,-4 3 16-15,3-5-31 0,-1 2 13 0,-3-5 18 16,-1 2-8-16,1-1-21 0,-1 0 10 16,0-3-17-16,0 2 5 0,2-2-15 0,-1 3 18 15,2-1-12-15,-3 1-9 0,1 1 24 0,-1 3-20 16,1 3-4-16,-1 1 0 0,0 13 24 0,0-3-6 15,0-2-15-15,0 2 7 0,0 0-8 16,0 3 24-16,0 2-16 0,0 0-3 16,0 2-4-16,0 7 9 0,0-10-7 0,-9-5 20 15,8 10-2-15,0-1-12 0,-1 0 24 0,1 0-26 16,0 1-7-16,-2 0-10 0,3 0 1 16,-1-2 35-16,1 2-29 0,0-1 3 0,0-1 14 15,-1 3-8-15,1-1-10 0,0-2 10 16,0 7 20-16,0 0-22 0,0-8-19 0,0 8 1 15,0-10 14-15,0 3 28 0,0 7-15 0,0-10-16 16,0 2 14-16,0-6 5 0,0 1 0 0,0-1-22 16,0 3-1-16,0 1 16 0,0 1-6 0,0-1-4 15,0 3-6-15,0 7-8 0,0-10 4 16,-10-2 7-16,10 6 23 0,-2 0-20 0,2 1 8 16,-1-2 10-16,-2 2-13 0,3-1 2 15,-2-1-23-15,1 2 5 0,-2-2 18 0,-2-10-7 16,0 5 8-16,1 3-20 0,-1 1 7 0,4 1-5 15,-5 0 26-15,5 1 1 0,-1 1-30 16,-4 1 33-16,3-2-23 0,0 3-5 16,-2-1 1-16,-4-8-6 0,0 6 41 0,0 3-33 15,2 2 14-15,-3-2 2 0,0 0-18 0,3 3-2 16,-2 0 13-16,-3 0-20 0,-4 0 14 16,-4 0-2-16,2 0-5 0,-2 0-3 0,2 0 41 15,2 0-35-15,1 0 20 0,1 0 12 0,3 0-29 16,-4 0-2-16,-1 0 22 0,-2 0-31 15,-16-2 8-15,16-7 14 0,1 7-13 0,-2-6-6 16,2 5 2-16,0-2 3 0,1 0 29 16,-3 2-21-16,0-1-13 0,2 2 32 0,-3 2-18 15,8 0 17-15,-6 0-28 0,-6 0 2 0,-27 13 1 16,23-7 13-16,-3-1-27 0,0 1 12 16,-2 1 3-16,1-2-6 0,-1 2 32 0,1-1-24 15,4-1 8-15,-2 2 5 0,2 0-6 16,-4-3-7-16,6 1-2 0,-1-4-4 0,1 1 30 15,-1 1-27-15,2-1 8 0,-1 0-6 0,15-2 17 16,-10 0-5-16,-1 0 11 0,-2 0 2 16,-23-15-34-16,21 14 32 0,-2-2-31 0,0 2 15 15,-4-1 0-15,0 2 14 0,13 0-27 0,-5 0 9 16,-7 0 4-16,-3 0-11 0,-2 0-5 0,-1 0 15 16,-2 0 6-16,-2 0-6 0,0 0-4 15,2 0 5-15,-2 0 0 0,-1 8 7 16,2-8 2-16,2 0-2 0,-1 0-26 0,4 0 21 15,0 0-9-15,-1 0-8 0,2 0 23 0,0 0-21 16,0 0 8-16,-30-4-14 0,33 0 24 0,2 1-17 16,-1 1 20-16,0-3-5 0,-1 0 2 15,-2 2-19-15,0 0 24 0,-2 3-19 0,17 0-7 16,-9 0-6-16,-3 0 22 0,-4 0 3 0,1 0-3 16,0 0-11-16,-5 0-1 0,3 0-4 15,1 0 23-15,-1 0 5 0,-35 16-29 0,38-12 18 16,0-1 4-16,1-2-28 0,15-1 14 0,-6 0 3 15,-1 0-3-15,-7 0 11 0,0 0-7 16,-1 0 10-16,0 0-10 0,-1 0-9 16,-2 0 23-16,-1 0-19 0,1-7 16 0,-1 7-5 15,-2 0-2-15,-2 0-13 0,-3 0 6 0,1 0 18 16,-46 7-9-16,44-3-12 0,2-1 9 16,-3 1-2-16,1-4 20 0,1 3-6 0,3 0-22 15,0-2 15-15,3 2-5 0,0-2-12 0,1-1 19 16,0 3-2-16,4-1 13 0,15-2-30 15,-9 0 1-15,-6 0 6 0,-4 0 13 0,3 0-8 16,0 0 17-16,-32 12-25 0,30-6 21 0,-2-1-21 16,2 1-2-16,-5-2 1 0,3 3 1 0,-1-3 21 15,0 3-26-15,4 1 12 0,1-3 10 16,3 0-19-16,-2-1 1 0,4-2-2 0,4 3 17 16,0-3-2-16,0 2 11 0,5-3-10 15,0 1-21-15,1 3 29 0,-3-3-19 0,5-2-4 16,-4 6 15-16,0-2 1 0,-4 3 2 0,1 0-19 15,-1-1 25-15,0 2-28 0,0-1 5 0,0 1 0 16,1-4 8-16,-1 3-6 0,0-1 18 16,4-1-4-16,0 0-13 0,2-1 2 0,-1-3 25 15,0 4-3-15,6-3-28 0,1-2 15 0,1 0 3 16,1 2-21-16,0-2 33 0,9 0-25 16,-8 0 12-16,-6 0-17 0,2 0-3 0,-6 0-1 15,0 0 18-15,-20 9-15 0,17-7 20 16,2-2-18-16,0 4 16 0,1 1-8 0,-1-3-7 15,1 1 2-15,0-1 20 0,4-2-27 0,1 2 3 16,4 1 8-16,3-2-4 0,-3 0 20 16,2 1-26-16,2-2 10 0,0 1 5 0,1 1 9 15,-3-1-18-15,1 2 3 0,3-2 1 0,-3 2 12 16,1 0-22-16,0-1 27 0,-1 1-13 16,-3 9-13-16,-3-3 4 0,1 5-4 0,1-3 16 15,1 4-15-15,-4 0 27 0,3 1-19 16,-4 2-6-16,0 2 1 0,-1-2 20 0,3-2-14 15,1 1-8-15,2 0 22 0,-1-2-17 0,3 0 3 16,-1-1-7-16,4 0 1 0,0-3 27 16,1 0-22-16,0-1 2 0,0-1 14 0,0 7 1 15,-1-3-20-15,0-5 21 0,1 9-21 0,-1 1-4 16,0 0 15-16,0-2-10 0,0 4-1 0,-1 0 0 16,-2 3 21-16,2-1-3 0,0-1 1 15,-1 2-18-15,0 6-2 0,0-5-7 16,1 0 20-16,1 1-14 0,-2-1 2 0,3 0-6 15,2-4 4-15,0 2 3 0,-1 1-4 0,-1-4 22 16,3-2 1-16,0-5 4 0,0-2-15 16,0 3-14-16,0-1-2 0,0-1 31 0,0 0-26 15,0 5 18-15,0-1-19 0,16 15-4 0,-15-14 27 16,2-5-9-16,-3 0-12 0,2 7 8 16,1-4 2-16,0-1-9 0,2 3-6 0,-4-2 0 15,3 4 20-15,1 0-6 0,0 1-15 0,1 0 21 16,0-3-14-16,-3 1-5 0,3 0 32 15,0-2-37-15,-1 0 14 0,1 1-10 0,-3-5-2 16,6 1 33-16,-5-2-28 0,-1-1 30 16,0 0-14-16,1-2-18 0,-3-1 4 15,3-1 6-15,-3 1-6 0,2-2 21 0,1 0-20 16,0 0 13-16,-2-1 12 0,4 1-28 16,3 6 7-16,1-2-8 0,-4-4 16 0,4 2 15 15,2 2-21-15,-1 1 7 0,2 0-18 16,-5-5 14-16,5 5-7 0,-1-2-1 0,-2 1 12 15,0-1-24-15,2 0 33 0,1 1-24 0,2 2-3 16,-2-3 6-16,1 0 10 0,-4-3 2 0,-2 2-11 16,11 1 0-16,-1-2 10 0,0-2-5 15,2 1-11-15,3-1 20 0,-2-1 6 0,3 1-2 16,-1-3-5-16,3 2-20 0,-2 1-13 16,0-3 35-16,1 3-27 0,-2-1 21 0,0 1-13 15,0 1 7-15,-3 0 8 0,2-3-4 0,0 7-11 16,-3-5 24-16,4 2-6 0,-7-1-24 0,2 0 20 15,2 1-14-15,1-3-8 0,-12-2 30 16,9 0-28-16,4 0 22 0,1 0-20 0,4 0 5 16,1 0-2-16,31-11 4 0,-26 8-5 0,0-1 24 15,2 0-30-15,-1 1 13 0,-2-1 25 16,1 2-29-16,-5 1 17 0,-1-1-16 0,4 0 29 16,-4 0-37-16,0 2 8 0,-3 0 10 0,-1 0 12 15,-14 0-34-15,7 0 8 0,0 0 4 16,3 0-6-16,-2 0 6 0,2 0-11 0,-1 0 12 15,1 0 33-15,0 0-21 0,0 0-1 16,4 0 20-16,4 0-21 0,-3 0-23 0,3 0 2 16,-4 0 9-16,5 0 6 0,-2 0-15 0,-1 0 30 15,2 0-18-15,-1 0-4 0,29 12-8 0,-33-6 3 16,2-2 19-16,-2-1-6 0,1 5 3 16,-2-4 16-16,5 1-8 0,-3-1 4 0,1-1-21 15,3 0 9-15,0-2-12 0,2-1 0 0,2 2 23 16,0 0-37-16,2-1 13 0,2 0 24 15,-3 0-11-15,1 3-20 0,4-4 7 0,-4 1-2 16,-1 1-1-16,-3 1 20 0,1 0-28 16,-7-1 12-16,4 0 3 0,-4 1 29 0,0-1-31 15,-4 0 18-15,5 1 7 0,-3-2-31 0,3 0 7 16,-11-1 1-16,4 0-5 0,7 0 29 0,4 0-15 16,-1 0-10-16,37-14-9 0,-34 10 6 15,2 0 3-15,3 2-3 0,-3-1 10 0,5 0-6 16,-4-1 20-16,-1 2-26 0,4 1 20 15,-4-3-19-15,-4 2 4 0,0-2 6 0,-3 3 0 16,-3 0-11-16,0-2 27 0,-2 2-17 16,-3-1 6-16,0-1 20 0,-1 2-15 0,3-2-16 15,1 0 23-15,-1-2-10 0,8 1 2 0,-3-2-9 16,3 3 15-16,0-1-34 0,-3-2 6 16,2 3 1-16,2 0 13 0,-2 1 2 0,0-1 3 15,-5 1 1-15,5-1 8 0,-3 3-2 0,-4-2-11 16,1 2 17-16,-5-1-25 0,-3 1-14 0,-12 0 7 15,11 0 14-15,-2 0-7 0,0 0-10 16,-1 0 5-16,7 0 8 0,3 0 15 0,1 0 3 16,4 0 4-16,25-15-32 0,-20 9 27 15,5 1-10-15,0-1-19 0,-3 3 22 0,0-3-21 16,2 1 17-16,0 0-2 0,-2 0-11 0,-2 0 22 16,4 0-33-16,-4-1 9 0,-3 3 3 15,-4-1-4-15,-2 4 3 0,-1-2 15 0,0-2 6 16,-8 2 11-16,0-1-37 0,0 1 8 15,6-2 5-15,0 0 17 0,0 0-23 0,0-2 6 16,2 2 10-16,1 0-15 0,-2-3 3 0,6 3 24 16,-3-5-14-16,5 2 0 0,-3 1 13 0,0-1-27 15,1 0 16-15,-1-2-14 0,-1 2 8 0,-2 3-17 16,-4 0-1-16,-2 1 13 0,-3 3-7 16,-1-2 27-16,-1-1-26 0,-2 1 24 15,1 0 8-15,-1 0-36 0,-1 2-1 0,3-1 8 16,-2-2 14-16,2 1 3 0,10 1 7 0,0-4-24 15,3 2-15-15,1 0 39 0,-1 1-11 16,3-4-16-16,1-3 28 0,-2 5-25 0,-3 0-1 16,0 0 12-16,0 0-2 0,-3 0-17 15,-5 2 9-15,-3 2 13 0,-2-2 11 0,0 2-25 16,-2-2 3-16,0 1 24 0,0-1-32 16,-1 1 34-16,1 0-23 0,0-3 22 0,0 3-8 15,3 0-21-15,-2 0 26 0,8-7-19 0,5 3 5 16,-6-1-1-16,0 4 19 0,1-6-5 15,4 3-3-15,-8 1-30 0,8-2 1 0,-2 1 9 16,0-2-5-16,-3 0 19 0,-3 3-17 0,5-2-3 16,-3 2-1-16,-1 1 35 0,0 2-30 0,-4 0-1 15,1-2 17-15,-2 3-20 0,1-3 5 16,-1 1 4-16,2 1-10 0,-1 0 0 0,13-5 12 16,-2 0 9-16,5 1-5 0,-2 0 3 15,8-1-12-15,-8 0-1 0,3 1 24 0,-2-1 8 16,0 4-33-16,-2-4 1 0,-2 2-9 0,-5-2 9 15,-3 5 8-15,-1 0 5 0,-2-1 35 0,-2-1-12 16,1 2 5-16,-2-1 3 0,1 0-6 16,0-1-15-16,2-1 36 0,5-3-40 0,-2 0-7 15,0 3 11-15,2-6-15 0,-3 6 20 16,2 0-6-16,-2-2 2 0,-4 2-13 0,1 1 14 16,0 2-3-16,-2-2-22 0,0 0-8 0,-1 3 20 15,1-1-21-15,-2 0 11 0,-1-1 8 0,2-1 10 16,0 3-9-16,-1-1 2 0,0 1 4 15,0-1 16-15,0-1 4 0,0 2-11 0,0-1-15 16,-2 1 6-16,1-2-15 0,-1 1 20 16,0 1 9-16,0 0-17 0,0 0-12 0,0 0 15 15,0 0-2-15,0 0 0 0,0 0-13 16,0 0-7-16,0 0 36 0,0 0-15 0,0 0 8 16,8-2 0-16,-9 2-4 0,0 0-6 15,-2 0 3-15,0 0-11 0,2 0 9 0,-1 0 2 16,-2 0-9-16,0 0-22 0,0 0 33 0,-1 0-3 15,1 3 1-15,-1-3-13 0,0-1-1 16,1 2 1-16,-1-1 1 0,5 0-2 0,0 0 1 16,0 0 4-16,-9 0-23 0,1 0 2 15,8 0 1-15,-7 0 24 0,7 0-24 0,-10 0 20 16,10 0-16-16,-8 0 22 0,8 0-3 0,-8 0 1 16,-4 13-3-16,8-12 0 0,-2 2 0 0,4 1-17 15,-2-1 35-15,0-2-38 0,2 2 19 0,-8 8 2 16,4-7-22-16,3 2 3 0,0-2 4 15,-1 1-1-15,4-3-18 0,0-2 29 16,0 0-47-16,0 0 3 0,13 7 5 0,-7-5-1 16,2-2-5-16,1 0 11 0,7-3 0 0,-5 3-13 15,2 0 0-15,2 0 19 0,13-12-8 16,-18 12 3-16,1-2 12 0,-4 0 1 0,-2 0 2 16,2-1 17-16,-3 1 2 0,-2 1-6 15,2 0-4-15,-3-1-7 0,1 1 24 0,-2-2-8 16,0 2 14-16,-2-1 12 0,0 1-27 0,-2 0 4 15,-1 1 8-15,-2 0-4 0,-1 0-12 0,-15 2 17 16,13-2-9-16,-5 0-15 0,-3 0 26 16,0 0 9-16,-16 10-41 0,18-9 25 0,7 1 11 15,2-1-24-15,-2 1 2 0,2 0-14 0,4 0 14 16,0-1-11-16,0 0 8 0,3 4-14 16,-1-5-2-16,2 1 4 0,3-1 2 0,0-1-17 15,0 1 13-15,2-1-14 0,2-3-3 0,9 0-6 16,2-3 4-16,-2 3 11 0,-1-3 5 15,2 2 2-15,-1 1 4 0,-5-3-6 0,2 4-10 16,-6-2 24-16,-1 3 6 0,1 1-12 16,-4-1 7-16,0 1-12 0,0-1 1 0,-1 1-5 15,-1-1 1-15,1 1-6 0,-1 1 4 16,-2 0-1-16,0 0-19 0,0 0 16 0,0 0 6 16,0 0-24-16,0 0 5 0,6 9 24 15,-7-8-6-15,-2 0 4 0,1 4 6 0,0-3-10 16,-3 0 2-16,1 2 7 0,0-1-8 0,-1-1 5 15,-1 1-5-15,2 0 21 0,-2 0 13 0,1-2 0 16,-1 2-1-16,1-2 12 0,-3 1 6 16,3-1-7-16,0 0-9 0,-2-1-3 0,4 0 19 15,-1 0-15-15,-3 3-2 0,7-3 9 16,0 0-14-16,0 0 9 0,-7 0 5 0,7 0-8 16,0 0-19-16,-7 0-16 0,7 0 5 0,0 0 14 15,0 0 0-15,-10-1-15 0,10 1 19 0,0 0-2 16,3 0-27-16,-3 0 27 0,2 0-7 15,-1 0-2-15,1 0-3 0,0 0-24 0,0 1 13 16,-2 1-24-16,1-2-6 0,-1 0 6 16,0 1-112-16,-1-1-127 0,-1 0-48 0,-2 1 33 15,-1-2 15-15,-3 1-3 0,-9-1 4 0</inkml:trace>
  <inkml:trace contextRef="#ctx0" brushRef="#br0" timeOffset="1316.91">11067 9390 500 0,'0'0'252'0,"0"0"-26"0,0 0-21 0,0 0-8 16,0 13-27-16,0-13-19 0,0 0 8 0,0 0-20 15,0 0-13-15,0 0 0 0,0 0-11 16,0 0 21-16,0 0-10 0,0 0 9 0,0 0-16 16,14 0 40-16,-14 0-49 0,0 0-34 0,0 0 31 15,0 0-16-15,0 0 16 0,13 0-47 16,5-7 6-16,-10-5-35 0,0-1 46 0,-1 1-16 16,-2 4-6-16,-2 1 11 0,-1 1 10 15,2-1-9-15,-4 0-31 0,0 0-4 0,0 7 1 16,0-14 12-16,0-3-2 0,-18-18-6 0,7 15-1 15,-1-1-6-15,-7 0 9 0,0 1-7 16,1-2-15-16,-6 2-5 0,0 0 11 0,-2 0-14 16,3 2 20-16,0 1 15 0,0-3-4 15,-1 6-3-15,3-1 12 0,-2-1-16 0,-1 4-14 16,-2 0 5-16,3 0-2 0,-4 1 21 16,-2 3-3-16,5-2-14 0,-3 1 1 0,-1 6-10 15,0-4 12-15,-3-2-6 0,-1 4-9 0,-5-1-4 16,4 0 3-16,-3 4-19 0,-3-1 16 15,0-3 15-15,17 6-12 0,-9 0-9 0,-6 0 16 16,0 0 0-16,1 0-22 0,2 0 17 0,2 0-16 16,-27 15-6-16,37-13-8 0,3 1 14 15,3 3-7-15,3 1-17 0,4-2-4 0,4 2-7 16,4 1 4-16,1-8-96 0,0 0-42 0,0 9-41 16,0-9 22-16,12 13-223 0,-8-8-93 15,-1-4 57-15,-1 0 33 0,2 2 28 0,-1 0 27 16,-2-3 46-16,2 0 28 0,-3 0 17 15,-2-3 10-15</inkml:trace>
  <inkml:trace contextRef="#ctx0" brushRef="#br0" timeOffset="2389.85">9688 8866 718 0,'-5'0'283'0,"4"0"-21"0,-2-2-5 0,2 0-26 15,-1 1-49-15,0-2-15 0,3 0-19 0,-1-1 9 16,3 0-11-16,-1-2-28 0,0 1 15 16,9-12-16-16,-1 0 0 0,1-1-41 0,4 3-21 15,-4-1 25-15,3-2-2 0,0 1-29 16,-1 0-3-16,1 3-1 0,-1-1-13 0,0 3 14 15,-4-1-13-15,-3 6-9 0,2 0 2 0,-4 1 33 16,-1 2-7-16,-1 1-41 0,2 1 2 16,-4-1 8-16,5 2 6 0,-5-2-13 0,0 1-17 15,0 2 19-15,-3 0 11 0,-1 3-18 0,-1-1-1 16,-11 6 2-16,-2-1 21 0,-3 2-25 16,-2 3-5-16,-1-2 17 0,-4 1-30 0,2-2 22 15,-3 1 5-15,1 1 1 0,-2 2-30 0,1-3 10 16,5-1 18-16,-4 1-3 0,6 1 2 15,3-4-8-15,-3 0 5 0,10-3-8 0,3-1-4 16,1-2 27-16,1 1-28 0,7-2 20 16,0 0-1-16,-8 0-2 0,8 0-2 0,-7 0 5 15,7 0-4-15,-14-14-8 0,11 10 0 0,1-1 0 16,0 1 1-16,0-1-10 0,0 2 18 16,1 0-23-16,-1-1 34 0,-1 3-27 0,-1-2-6 15,0 0 2-15,1 1-7 0,-5 2 12 0,-6-3 23 16,-4-2-2-16,3 4-21 0,-5 1 11 0,8-4-29 15,0 2 22-15,2 1 8 0,1 1-13 16,1-2-22-16,1 2 35 0,0 0-9 0,2-1 4 16,0 1 11-16,1 0-19 0,-1-3 2 15,2 2-2-15,3-2 4 0,-1 2 25 0,1 1-9 16,0 0-3-16,0 0 7 0,0 0 0 0,0 0-4 16,26-21-22-16,-13 11 15 0,2 2-11 15,-2 7 0-15,4-6 0 0,0 2 0 0,-3 2-6 16,4 2 6-16,-18 1 9 0,15 0-19 15,-2 0 0-15,10 12 2 0,-12 0 6 0,-5 0 19 16,-2-1-2-16,-4 0-3 0,0-11 0 16,0 16-1-16,-16 20-2 0,4-17 0 0,-4-1-24 15,2 3 8-15,-2 0 14 0,-4-1-10 0,1-2-1 16,0-2 2-16,1 1-2 0,-1-2 1 16,2-4 1-16,-1-1 23 0,7-7 5 0,0 1 3 15,0-4-15-15,11 0-8 0,-9 0 0 0,-3 0 11 16,-17-17-1-16,20 8-1 0,-5-2-11 15,2-5 0-15,-3 3 0 0,4-4 7 0,-3-1 10 16,-1-2-19-16,2 3 28 0,1-1-29 0,-2 0 16 16,1 2-12-16,2 3-7 0,2-1 11 15,3 6-8-15,0 2 12 0,0-1 8 0,2 2-1 16,2 1-3-16,-1 2-25 0,1 0 11 0,2 2-17 16,0 0 2-16,0 1 2 0,2 0 23 15,2 1-26-15,0 3 11 0,12 5-3 0,2 0 1 16,0 3 0-16,3-2 22 0,-5 9-11 15,3-5 0-15,1 0-1 0,-2-1 0 0,1 8-2 16,-6-2-13-16,0 0-5 0,-1 4 2 0,-5-2 14 16,0 0-10-16,-2 3 4 0,-5-12 2 0,0 5-5 15,0 4-3-15,-15 24 2 0,5-24 10 16,-6 0 2-16,1-2 3 0,-2 0-3 16,-2-3 9-16,-4 0-23 0,-1-4 37 0,1 0-21 15,-2-2 12-15,3 0-18 0,1-4 9 0,0-1-4 16,2-3 2-16,0 1-4 0,14-4-10 15,-4 0-2-15,-11-13-9 0,12 1 4 0,3-8-85 16,2-4-35-16,3 9-17 0,0-8-35 0,11-33-33 16,-1 29 19-16,1-4-171 0,4 3-96 15,1-1 69-15,2 0 20 0,4-2 25 0,2 0 26 16,3 2 22-16,-4 2 16 0,3 0 35 0</inkml:trace>
  <inkml:trace contextRef="#ctx0" brushRef="#br0" timeOffset="2625.83">9246 8487 720 0,'2'-28'261'0,"-1"2"-30"0,-1 14-19 16,0-8-7-16,0-5-19 0,0 2-4 15,0 1-19-15,16-16-25 0,-12 20 17 0,2 2-46 16,3 1 14-16,1 1-2 0,2 3-32 0,2 1-17 16,0 5 10-16,4 0-5 0,2 4-4 15,-8 1-36-15,4 0 5 0,28 13 7 0,-22-5-16 16,4 2 12-16,-4-1-15 0,-2 4-6 15,-3 1-25-15,0 1-17 0,-7-1-48 0,-5 3-42 0,-4-5-49 16,-1-12 13-16,0 16-270 0,-16 14 23 16,4-12 36-16,-2-1 27 0,-2-5 23 0,-4 0 18 15,1 0 4-15</inkml:trace>
  <inkml:trace contextRef="#ctx0" brushRef="#br0" timeOffset="2803.83">9113 8483 912 0,'0'-6'298'16,"-2"3"-29"-16,1-1-54 0,0 2-25 15,1 0-30-15,0 1-21 0,0-1 14 0,1 2-42 16,0 3-15-16,1-1-25 0,-2 0-42 0,1 2-58 16,0 1-73-16,0 1 10 0,-1 1-263 15,0-1-38-15,0 3 58 0,-1-2 24 0,1 1 7 16,-12 19 30-16</inkml:trace>
  <inkml:trace contextRef="#ctx0" brushRef="#br0" timeOffset="3400.79">8554 9093 499 0,'-10'1'288'0,"2"-1"-44"15,0 0-15-15,2 0-28 0,-2-1-24 0,3 0-23 16,0-1-8-16,5 2-2 0,0 0 13 16,-14-9-12-16,10 6-35 0,-1-3-11 0,4 1-6 15,-2-4 7-15,3 1-13 0,2-1-20 0,-2 0-9 16,13-19-15-16,-6 13 8 0,4 0 8 0,0-1-34 16,-1 6 26-16,1 1-30 0,-1 2 8 15,-2 4 6-15,1 0-5 0,-4 0-10 0,-5 3 11 16,0 0-14-16,10 0-4 0,-10 0 18 15,13 13-15-15,-10-8 10 0,-3 2 8 0,-1 13-34 16,1-11 2-16,-11 21 10 0,2-12 22 0,-2 3-21 16,-2-2-1-16,-5 1 0 0,3-1 7 15,-6 0-1-15,2-2-9 0,3 0 0 0,-5-1 23 16,1-2-35-16,-1 1 7 0,-2-1-8 16,0-1 31-16,4-3-7 0,4 1-3 0,-2-5-2 15,-1-1 31-15,5-4-47 0,13-1 24 0,-10 0 11 16,1 0-13-16,-1-18-1 0,7 12-5 15,3-1 30-15,0-2-23 0,0 1-22 0,13-19 15 16,-5 11 1-16,3 5 4 0,1 1-18 0,2 2 12 16,0 2-10-16,-4 4 4 0,-10 2-9 15,13 0-5-15,0 0-14 0,14 15 16 0,-16-6 17 16,2 2-6-16,-9-1-8 0,5 4 8 0,-3 0 7 16,2 1-16-16,-4 1 25 0,-2 2-41 15,1-3 20-15,-3-6 0 0,0 4 13 0,0 4-22 16,-19 17 8-16,8-14-6 0,-4 1 37 15,-2 0-28-15,3-2 24 0,-5-1-47 0,1 0-13 16,0 2 7-16,1-4-23 0,1-2-32 0,3-4-19 16,1-3-32-16,3-3-56 0,1-4 17 15,8 0-179-15,0 0-61 0,-9-11-7 0,5 3 31 16,4-11 50-16,-4-5 5 0,4-5 20 0,0 14 33 16</inkml:trace>
  <inkml:trace contextRef="#ctx0" brushRef="#br0" timeOffset="3571.78">8343 8976 599 0,'0'-7'299'0,"-1"2"-38"0,-1-1-15 15,-2 2-38-15,1 1-27 0,-2-1-11 0,-2 4-25 16,2 0-27-16,-3 1-4 0,-11 5-1 0,6 3-23 16,-2-1-18-16,1 4-22 0,0 2-55 15,1 1-33-15,-1 2-70 0,1 0 12 0,4-2-256 16,-3 3-1-16,1-3 22 0,1 0 24 0,-4-2 16 15,5-1 5-15</inkml:trace>
  <inkml:trace contextRef="#ctx0" brushRef="#br0" timeOffset="3927.76">8004 9207 516 0,'-6'1'311'0,"-3"-1"-44"0,1-1-47 15,-11 4 0-15,9-3-17 0,-6 0-16 0,-22 10-55 16,16-2 5-16,1 2 1 0,-1 1-22 0,4 1-20 15,0 2-15-15,1 3-16 0,2 1 14 0,2 2-24 16,2-2 2-16,6 2-8 0,2 1-2 16,3-11 1-16,0 4-6 0,18 16-2 0,-5-16-7 15,6 0 4-15,3-7-5 0,2 0 12 0,2-3-9 16,-11-4-16-16,4 0 17 0,32-14-16 16,-24 7 13-16,-4-4-1 0,-1 0-17 15,-3-3 24-15,-6 0-38 0,1-1 11 0,-5-2 28 16,-7 4 0-16,-2 13-42 0,0-14 19 0,-17-17-16 15,2 14 19-15,-2 3-25 0,-4 1 0 0,-3 1 25 16,1 2-15-16,0 5-10 0,1 1 21 0,9 4-29 16,-1 0 17-16,-4 0-20 0,-11 19-28 15,17-5-43-15,7 2-80 0,3 2 16 0,2-8-312 16,12 19 57-16,1-7 42 0,4-4 20 16,1 2 31-16,-2 2 28 0,3 0 24 0,4 0-9 15</inkml:trace>
  <inkml:trace contextRef="#ctx0" brushRef="#br0" timeOffset="4328.72">9656 9651 425 0,'-4'-6'407'0,"3"0"-33"0,0 1-54 0,-1 2-9 16,2 0-39-16,-2 0-33 0,2 1-9 15,0-1-13-15,0 1-30 0,-2 1-7 0,4 1-40 16,-2 0 24-16,0 1-31 0,0 4-5 0,2-3-26 15,1 4-3-15,6 6-3 0,2 4-9 16,0-1-18-16,6 2 14 0,-2-1-17 0,0 2-17 16,0 2-19-16,2-1-3 0,2-1-48 15,-6 0-11-15,2 1-42 0,-2-3-15 0,-2-1-7 16,-2-2-29-16,-6-1-26 0,-1-1 0 0,-2-11-34 16,0 7 10-16,0 2 17 0,-19 12-87 15,8-10-34-15,-8-3-53 0,-2 0-54 0,-1 1 54 16,-3-2-16-16,-1 1 44 0,-1-1-20 15,1-4 142-15</inkml:trace>
  <inkml:trace contextRef="#ctx0" brushRef="#br0" timeOffset="4577.72">9577 9985 575 0,'-23'-4'172'0,"5"-3"-2"0,-1-3-13 0,4-4 1 16,0 1 4-16,4-7-3 0,-1-1-3 15,4 6-32-15,3-3 12 0,3 4 0 0,-2 3 9 16,1 2-19-16,1 2-3 0,-2 4-17 16,3-1 26-16,0-1-24 0,-1 4-2 15,2 1-22-15,0 0-7 0,0 0 13 0,0 0-25 16,0 0 10-16,-4 17-3 0,4-12-27 0,-1 3 9 15,-1 10 0-15,2-4-20 0,-4 6 15 16,1-1 8-16,-1 3-38 0,-2 0 16 0,-2-1-13 16,1 3-12-16,-2-2-1 0,-3 1-14 0,-1 0 12 15,-2-3-2-15,0-1 35 0,3 2-46 0,-6 0 9 16,-1-4-20-16,1-2-12 0,-4 1-38 16,1 1-21-16,1-6-29 0,3-1-77 0,0-2 19 15,2-1-262-15,7-4 24 0,8-3 44 16,0 0 21-16,0 0 39 0,-17-10 13 0,17 3-37 15,0 2-1-15</inkml:trace>
  <inkml:trace contextRef="#ctx0" brushRef="#br0" timeOffset="4729.71">9205 10030 411 0,'3'0'336'0,"1"0"-61"16,-1-2-37-16,-1 4-22 0,1-2-15 15,2 1-40-15,-2 4-18 0,2-4-26 0,-1 1-24 16,2 4-26-16,4 3-7 0,2 0-42 0,-1 0-28 15,1-2-18-15,-6 2 3 0,-1 1-113 16,-4-3-62-16,-1 1-111 0,0 0-6 0,0-8 7 16,0 8 15-16,0 3 5 0</inkml:trace>
  <inkml:trace contextRef="#ctx0" brushRef="#br0" timeOffset="5378.67">9032 10313 291 0,'-15'-8'379'0,"-3"1"-38"15,1-3 22-15,-1-1-66 0,0-3 3 0,2-1-58 16,-1-2-30-16,4 0-22 0,-1-2-23 16,4 4 20-16,-2 1-20 0,3 0-18 0,1 2-11 15,6 2-14-15,-1 0-14 0,0 2-20 0,3 8-10 16,0-9-8-16,0 9-8 0,12-15 10 16,-8 12-2-16,15 2-29 0,-6 0-3 0,8 1-5 15,-10 0-11-15,1 0-4 0,3 0-2 16,2 0-23-16,1 0 2 0,15 12 4 0,-20-7 2 0,-5-3 0 15,0 1 0-15,-1 2-7 0,-2-2 13 16,-2 3-11-16,-3-2-1 0,0 2 8 16,-3-3-5-16,-6 12 14 0,-7-4-14 0,0 0 2 15,-2 0-2-15,-3-3-7 0,0 3 5 0,-5-3 14 16,1 1 4-16,-2-3-17 0,2-3 5 0,1 3 2 16,1-4-3-16,13-2 2 0,-6 0 38 15,-2 0-20-15,2 0-15 0,-10-16-2 0,16 12 1 16,4 2 12-16,0-3-3 0,2 3 5 0,3-1-5 15,1-2-17-15,1 5-1 0,0-1 4 16,-1 0 0-16,3 1-9 0,-1 0-2 0,1 1-15 16,-1 0 23-16,1 4-5 0,-3-2 1 15,0-1-11-15,-1 3 2 0,-1-2 34 0,-3 3-2 16,-4 7-2-16,0-1 0 0,-1-4-3 0,-3 2-1 16,3 0-19-16,-1-6 0 0,0-1 1 15,1 1 1-15,0-4 9 0,1 2 13 0,0-2 4 16,0 0-12-16,-5 0 23 0,-3 0-6 0,-20-11-8 15,19-1 15-15,-3 1-3 0,-2 1-9 16,2-2 4-16,3-2 15 0,-1 0 13 0,3-4-12 16,-1 3-6-16,7-3 1 0,-1 2 13 0,1 1 3 15,5-2-2-15,3 5 7 0,2 12-21 16,0-14-3-16,0 0 7 0,16-17-5 0,-7 16 0 16,5 0-2-16,2 3-8 0,0-4-10 15,3 4-15-15,-6-2-12 0,6 3-30 0,-1 0-25 16,2 2 5-16,-1 2-118 0,0 0-37 0,-3 5-38 15,-2 2 26-15,-2-2-182 0,-2 2-66 16,0-1 24-16,-2 1 43 0,-2 0 37 0,2-2 15 16,-3 2 7-16,3 0 14 0,-2-3 48 15,1 3 11-15</inkml:trace>
  <inkml:trace contextRef="#ctx0" brushRef="#br0" timeOffset="5533.66">8695 9892 911 0,'2'1'312'16,"3"-1"-43"-16,-5 3-36 0,0-1-10 0,-1-1-26 15,-3 2-3-15,0 1 8 0,-5 6-60 16,-2 0 0-16,-5 1-30 0,5-2-12 16,-7 2-19-16,5 2 15 0,-1 1-55 0,3-3-2 15,-6-1-65-15,4-1-44 0,0 4-50 0,2-1 12 16,-2-3-223-16,4 1-79 0,-4-1 51 16,4 2 24-16,-3 2 24 0,1-2 13 0,0 1 12 15</inkml:trace>
  <inkml:trace contextRef="#ctx0" brushRef="#br0" timeOffset="5843.64">8244 10357 905 0,'-5'3'353'0,"-2"0"-14"0,0-2-44 0,2 3-37 16,1-3-21-16,0 0-28 0,-3-1 30 16,2-1-18-16,-2 1-31 0,7 0 27 0,0 0-15 15,-9 0-13-15,3 0-2 0,-2 0-23 0,1 0-13 16,0 0-9-16,-7 0-4 0,-8-10-4 0,7 4-7 15,2 4-11-15,-1-7 5 0,-1 2-23 16,1 1 2-16,0-7-13 0,0 2-2 0,1-1-21 16,0-1 6-16,-1-4-10 0,4 2-11 15,-3 0 9-15,4-1 2 0,0 3-27 0,0-3-7 16,2 2 9-16,0 3-26 0,3 3-27 16,-1 1-50-16,1 0-38 0,4 0 8 0,-4 2-127 15,2-1-52-15,-2 1-54 0,3 0 30 0,0 1-211 16,-2 0 3-16,-1 1 64 0,-1 1 27 0,-1-2 30 15,-3 4 26-15,-12 0 24 0,10 0 26 16,-6 0-29-16,-3 0 98 0,-26 17-27 0</inkml:trace>
  <inkml:trace contextRef="#ctx0" brushRef="#br0" timeOffset="6424.6">7614 10120 272 0,'-1'-7'491'0,"-2"1"-82"0,2 1-61 15,1-2 11-15,-1 1-33 0,1 1-18 0,0-2-27 16,-2 3-31-16,2 0-24 0,-1 0-48 0,1 4-8 15,0-6-33-15,0 6-6 0,0 0-15 16,0-1-12-16,4 3-16 0,0 4-10 0,6 6-4 16,-2 2 18-16,1-1-22 0,1 0-2 0,0-1-17 15,0 3-21-15,2-1 23 0,3 0-9 16,-3 0-10-16,2 0 0 0,-4-1-7 0,8 2 14 16,-4-2-12-16,1 0-3 0,-2-1 5 15,5 1-10-15,-5 0-5 0,0-2-4 0,-2 1 2 16,-2-4-19-16,-4 2 16 0,3 6-18 0,-6 3 2 15,-2-11-4-15,0 5 23 0,-12 21 5 16,0-13-4-16,-2 0 4 0,-1 1-24 0,-3-4 19 16,-3 2-6-16,-2-2-5 0,-2 1 11 0,-2 1-5 15,-1-1-2-15,-4 1-7 0,1-4 19 16,1 0-14-16,-2-2-5 0,2-3 0 0,2-1-2 16,0-3 20-16,2-1-8 0,-5 0-3 0,1-3-8 15,16-3 13-15,-5 0 6 0,-26-13-11 16,22 5-18-16,5-4 9 0,3-1 9 0,2 2-2 15,4-5 3-15,0 1-7 0,9 1 4 16,0 2-6-16,0 12-1 0,0-13-3 0,11-16 11 16,-2 14-2-16,4 2-8 0,3-4 8 0,-1 4-22 15,3 3 32-15,1 0-13 0,-2 2-5 16,2 1 18-16,-3-1-21 0,6 2-3 0,-6 6 4 16,-2-2-15-16,-5 1 26 0,3 1-2 0,-5 0-6 15,3 0 8-15,9 13-9 0,-11-8 9 0,-3 1-6 16,-2 1-3-16,-3 2 18 0,0-2-9 15,0 3-15-15,-16 21 22 0,6-10 2 16,-3-2-1-16,-3 0-13 0,3-1 4 0,-5 1-11 0,4-3 12 16,-4 0-11-16,2-1-23 0,0-1 15 15,0-3-46-15,5 2 7 0,1-7-97 0,-4-1-88 16,1-1 22-16,4-2-299 0,3-2 26 16,6 0 51-16,0 0 41 0,-11 0 10 0,11 0 23 15,-15-12 5-15,12 11 10 0,0-2 70 0,0 3-12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0T06:24:07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16230 8563 280 0,'-132'-71'179'15,"80"34"-33"-15,3 3-29 0,11-3-23 16,3 1-12-16,2 0-80 0,5 0-2 0,2 0-35 16,0-2-25-16,1 0-94 0,-2-2-97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0T08:10:34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9167 7599 412 0,'-56'-47'177'0,"31"20"-16"0,-3 2-13 16,3-1-35-16,-1 0-18 0,0-1-1 0,-1 2 2 16,1 1-21-16,-2 2 3 0,2 4-19 15,0 1-38-15,0 5-2 0,-1 4-97 0,-2 5-77 16,16 3-173-16,-22 14 33 0,13 1-2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05:55:13.6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4684 5175 711 0,'1'2'332'0,"0"-1"-28"0,-2 0 2 0,0-1-58 16,-2 1-28-16,1 1-12 0,-2 0-14 0,-3-1-43 15,1 0-15-15,-12 5-8 0,-3-2-31 0,-4-2-51 16,1 0-78-16,-4-2-48 0,2 3 8 16,-1-2-337-16,1 2 24 0,0-3 25 0,3 0-16 15,13 0 26-15,-3 0 88 0,0 0-7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0T06:24:15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33304 3423 278 0,'0'-16'130'0,"0"16"20"0,0 0-50 0,0 0 2 16,-27-30 18-16,23 25-36 0,3 1 14 15,-4-3-7-15,2-1-23 0,0 3 10 0,-3-1-7 16,3-1-1-16,-1-4-27 0,0 2 9 16,2 4-27-16,0-2 37 0,-3-1 8 0,0 2-54 15,-3 0 22-15,3 0-4 0,-5 0-1 16,0 2-25-16,-9 0 41 0,4-2-38 0,-4 1 19 16,1 1-34-16,-3-2 36 0,-2 2-11 0,-3-2-13 15,-2 2 15-15,5-4-5 0,-5-1-6 0,3 2-23 16,-3-2 29-16,3 0 5 0,-5-2-24 0,4 2 3 15,-1 0 4-15,-2 1 6 0,0-1-10 16,0 1 23-16,-1 4-17 0,1-4-2 0,2 2 9 16,3 5-14-16,7-3-15 0,-3-1 1 15,5 4 10-15,3 0 26 0,3 1-22 0,-5 0 11 16,0 0-20-16,-1 0 8 0,-1 0 16 0,1 0 4 16,-1 0-4-16,0 0 5 0,-19-10-22 0,16 7 5 15,8 3-13-15,-6 0 16 0,-2 0-24 16,-4 0 21-16,1 0 2 0,-1 0 4 0,-1 0-26 15,-3 0 22-15,1 0-5 0,2 0 3 16,-4 0 3-16,2 0 14 0,1 0-26 0,-24 7-4 16,30-3 16-16,0-2-4 0,1 0-15 0,-1 3 10 15,6-4 12-15,3 2-8 0,-1-2-5 16,4 0-10-16,-3 2 21 0,2 0-6 0,2-2-16 16,-11 4 31-16,3 1-10 0,-1 1 6 0,-1 2 1 15,0-1 2-15,-1 1-10 0,-2 0 11 0,-1 0-10 16,-1 0-9-16,2 2 7 0,-4-1-18 15,0 0 0-15,0-2 11 0,0 2 0 0,1-2 21 16,0 1-22-16,2-1 3 0,-2 2 5 16,4-3 0-16,-2 3-6 0,-1-5-5 0,1 0-5 15,2 4 18-15,0-2-2 0,3-1-19 0,-1 2 30 16,4-3-6-16,-1-1-8 0,-1 5-7 16,5-5 16-16,0 0 2 0,1 1 2 0,0-2-26 15,2 1 18-15,-4 5 1 0,-2-3-7 16,1 5 18-16,2 1-17 0,-6 2-5 0,2-2-10 15,-1 4 19-15,-2 1-3 0,1-2 1 0,0 0 0 16,-1 2 0-16,1 2 0 0,0-1-10 0,0 0 6 16,4-7-18-16,-3 6 21 0,1-3-6 15,0 0 19-15,2-2-16 0,0 2 4 0,4-3-8 16,-1 2 7-16,3-3 1 0,1 1-27 16,-1 4 28-16,-4-1 14 0,5-3-13 0,4 2-21 15,0 0 32-15,-1 7-13 0,0-6-1 0,1-3-10 16,0 5 10-16,0 2-1 0,10 20-1 15,-7-17-12-15,-1 0 20 0,2-1-6 0,0-1-8 16,1-1 9-16,0-2-3 0,2 2 22 16,3-5-26-16,-1 1-2 0,4-3 21 0,0 1-10 0,7-3-23 15,0 0 7-15,2-1 16 0,3 0-4 16,3-2-16-16,1-1 25 0,-2 2 4 0,3-4-2 16,0 4-5-16,-1-2-13 0,1 0 5 15,0 0 5-15,1 0 6 0,-3-2-26 0,3 3 11 16,-6-1 11-16,1-1-10 0,-3 0 10 0,-1 0-27 15,2 0 26-15,0 0 8 0,-1-1-16 16,-2 0 2-16,5-1-2 0,1 1-2 0,3-3 8 16,-2 2-1-16,4 0 3 0,0 1 9 0,-2-3-13 15,2 2-4-15,-1 0 3 0,-4 0 5 16,0 0-18-16,1 2 13 0,-6-2 7 0,-12-2-28 16,5 0 16-16,4 0 7 0,-2 0-6 0,-2 0 5 15,-2 0-4-15,5 0-18 0,2 0 23 0,1 0-11 16,2 0 8-16,28-12-18 0,-22 6 24 15,14 1-19-15,-1 0 17 0,0 1-5 0,3-1 12 16,-1-2 0-16,-4-1-19 0,-3 2 24 16,-1 0-18-16,-4 0 20 0,-3 4-21 0,-6-2-14 15,-4-2 20-15,-3 3 1 0,-2-2-1 0,-3 3 0 16,1-2-11-16,1-1 9 0,-2-2-17 0,0 1 6 16,0-2 23-16,3 2-13 0,0-2 5 0,-1-3-8 15,2 2 13-15,5-5-7 0,1-2 4 16,-7 4-4-16,5-4-3 0,-1-2-14 15,-4 4 25-15,4-2-11 0,-4-2-2 0,-3 5-6 16,0-3 10-16,-2 3 1 0,0 4-14 0,1-2-1 16,-6-3 3-16,1 2 27 0,0-4-10 0,-3 7-18 15,0-1 20-15,6-1-15 0,2 0 19 16,-5-3-13-16,-2 3 0 0,3 1 7 0,2-1 4 16,3 0 4-16,-3 0-1 0,2-2-17 0,0-1 6 15,-1 3 18-15,-5-2-21 0,9 0-9 16,-3-1-4-16,1 0 22 0,1 2-5 0,-2-1-10 15,-1 0 27-15,0 1-14 0,-1 0-10 0,-2-4 6 16,2 3 14-16,0 0-9 0,-2-3 9 0,-2 5-13 16,2-3-3-16,-4 2 4 0,0 1 17 15,0 2-13-15,0 0 15 0,-1-1-25 0,-1 10 14 16,0 0 4-16,0-11-13 0,-14-3 0 16,9 11 5-16,0-1-18 0,-6 3 19 0,-2 1-4 15,-4 1-13-15,3 0-47 0,5-1-12 0,-5 0-29 16,-1 0 11-16,-1 0 6 0,6 0-356 15,-9-11 24-15,22-7 105 0,10-5-1 0,4-5 9 16</inkml:trace>
  <inkml:trace contextRef="#ctx0" brushRef="#br0" timeOffset="64326.98">6796 5481 607 0,'-14'0'167'0,"-14"-32"-12"15,10 29-38-15,0 0 35 0,-4 1-43 16,6-1 2-16,-4 1 4 0,0 2-1 0,1 0-16 16,6 0-4-16,-4 0-8 0,-3 0-12 0,-1 0 9 15,-2 0-4-15,0 0-3 0,1 0 4 16,-2 0-27-16,-1 0 12 0,-2 0-9 0,-1 0-10 16,0 0 3-16,-2 0-14 0,0 0 18 0,-32 13-18 15,32-12 0-15,0 2-6 0,0-2 9 0,1 1-23 16,-1 0 10-16,2-1-9 0,1-1-1 15,2 1 15-15,-1 2-22 0,-1 0 12 0,-3-3-4 16,2 1 8-16,3 2-11 0,-5 1-1 16,0-2 5-16,-1-1-16 0,0 4 4 0,1-2-1 15,-4 4-11-15,1-1 12 0,0-1 8 0,0 2-7 16,-1-1 12-16,1-1 3 0,-3-1-4 16,6 1-8-16,-1 0 4 0,-2 0 16 0,1-2-8 15,-3 1-27-15,4-2 7 0,-2 0 25 16,5-1-6-16,-3 0-15 0,2 2-2 0,15-3 3 15,-9 0-3-15,-4 0 11 0,-4 0-5 0,-2 0 10 16,-35 13-10-16,31-6-23 0,-4-2 12 16,-3 2 17-16,-1 3-23 0,-1-3 27 15,0 3-30-15,-1-2 26 0,4 2-2 0,5-5-22 16,0 1 7-16,3-1 10 0,3-2-16 0,3 1 0 16,-6-1 2-16,5 1 0 0,-5-1 7 15,-1 0-2-15,2-3-2 0,-2 1 3 16,18-1-2-16,-9 0-5 0,-5 0 26 15,2 0-23-15,-5 0 1 0,3 0 4 0,-1 0 9 16,0 0-12-16,-2 0 18 0,0 0-14 0,-1 0 16 16,-3 0-24-16,2 0 1 0,-37 14 14 0,36-11-7 15,1 1 19-15,-2 2-27 0,2-3 2 16,5 3 0-16,-1-1-7 0,-3 0 4 0,2 2 7 16,2 1 7-16,-2-2 0 0,0-1 8 0,2 4-13 15,4-5-12-15,-2 0 7 0,-2 0 26 16,3 2-24-16,0 0 9 0,-6-1-13 0,3-4 8 15,-1 2-12-15,1 0 22 0,0-2-8 0,0 1-6 16,-5-2 13-16,18 0-15 0,-8 0 0 16,-3 0 0-16,-4 0 16 0,1 0-16 15,-1 0 2-15,0 0 20 0,2 0-9 0,-1 0-1 16,2 0-7-16,3 0-4 0,2 0 31 0,1 0-24 16,4 0 4-16,1 0 23 0,2 0-29 15,4 0 24-15,1 0 5 0,3 0-24 0,1 0 3 16,-1 0-7-16,10 0 1 0,-9 0 17 15,2 0-1-15,7 0-19 0,-7 0 21 0,7 0-11 16,-10 0 9-16,3 0 4 0,7 0 4 16,-6 0-57-16,6 0-21 0,-9 0-17 0,9 0-62 15,-16-5-14-15,13 4 15 0,-1-1-258 0,1 0-7 16,0-3 11-16,1 3 27 0,0-2 21 16,2-1-1-16,3 0 47 0,0 1 15 0</inkml:trace>
  <inkml:trace contextRef="#ctx0" brushRef="#br0" timeOffset="68159.32">3812 5802 318 0,'-14'-14'137'0,"14"14"-1"0,0 0-3 15,0 0-17-15,0 0-14 0,0 0-18 16,0 0 14-16,0 0-42 0,0 0-4 0,0 0-6 16,0 0-31-16,0 0-1 0,0 0 12 15,0 0 13-15,0 0-6 0,0 0-2 0,0 0-3 16,0 0-3-16,-27 2-3 0,27 1-3 0,0 2 1 16,0 0 14-16,-1 1-21 0,0 1 6 0,1-7-35 15,0 8 40-15,0 1-25 0,0 3 8 0,0 5 34 16,0 1-18-16,0 1-8 0,-12 21-8 15,11-17 14-15,-1-1-14 0,0 0-4 16,-2 1 4-16,4-1 2 0,-4 1 35 0,4-3-33 16,0 2-27-16,0-1 51 0,0-11-33 15,0 3 18-15,0 3-4 0,0 2 2 0,0-3 6 16,0 4-7-16,0-1-4 0,0 2 12 0,0 0 9 16,0 0 0-16,-9 3-17 0,-1 25-4 15,6-21 15-15,0 2-8 0,0 0-15 0,0 1 11 16,0 1 28-16,0 2-19 0,0 2 16 0,0-2-12 15,3-1-11-15,-2 1 1 0,2-4 5 0,-2 0-30 16,3-18 25-16,0 9-27 0,0 1 13 16,0 1 8-16,0 0 10 0,0-1-8 0,0 1-1 15,0-1-4-15,12 19-15 0,-10-20 23 16,-2-9-10-16,0 4-12 0,0 3-4 0,0 1-1 16,0 4 38-16,0-2-23 0,0 4-10 15,0-3 27-15,0 3-19 0,0-3-2 0,0 3-9 16,0-3 6-16,0 1-1 0,0 0-10 0,0 1 8 15,7 19 12-15,-4-21 4 0,0-1-16 16,1 3 23-16,-1-4-12 0,0 0 16 0,-1 2-35 16,-1 0 6-16,2 0-15 0,-1 0 29 15,-2 1-30-15,0-11 28 0,0 4 0 0,0 6-4 16,0 0-3-16,0 4 2 0,0-3 5 16,0 1 2-16,0 0-13 0,0 0 1 0,0 3 16 15,0 0 12-15,0 0-32 0,0-1 0 16,0 1 5-16,0-1 8 0,0 2 16 0,0 0-36 15,0 0 21-15,0-1-6 0,0 1 0 16,0-1 10-16,0-1-1 0,0 1 4 0,0-2-41 16,0 2 20-16,0 1 11 0,-17 31 17 0,13-30-22 15,0-3 0-15,1-1 10 0,2-4 10 16,-3 0-31-16,4-1 6 0,-1 0 10 0,-1-6-3 16,1-3 10-16,1 2-3 0,0-5-34 0,-1-1 32 15,1 1-14-15,-3-1 18 0,3 2 0 16,-1 10-8-16,0-6 6 0,-2 9-8 0,3 0-6 15,0 4 9-15,0 1-24 0,-1 1 14 0,-4 1 12 16,2-3-21-16,2 2 34 0,1 2-7 16,0-3 4-16,0-13-1 0,0 8-19 0,0 3-11 15,0 3 18-15,0 2-18 0,0-1 23 16,0-1-4-16,0 0 9 0,0 0 11 0,0-3-21 16,0-5-8-16,0 2-5 0,0-4 11 0,0 1-23 15,0 1 38-15,0 2 4 0,0 1-17 16,0-1 7-16,-6 24 6 0,3-22-30 0,0-2 21 15,1 1 11-15,0-6-5 0,1 2 9 16,0 3-32-16,1-9 7 0,0 8 26 0,0 4-32 16,0 2 10-16,0 5 11 0,0 2-3 0,0-1-13 15,0-2 7-15,0-1 10 0,0-2 0 0,0-2 4 16,0 0-24-16,0-5 12 0,0 1 3 16,0-5 0-16,0 1 2 0,0 2-2 0,0-1-28 15,0 2 21-15,0 3 0 0,0 2-7 0,0 1 18 16,0 0 1-16,0 0-11 0,-1 27 6 15,-2-29 2-15,2-4-8 0,1-2 4 0,0-9-15 16,0 8 14-16,0 3-13 0,0 7 1 0,11 33 9 16,-8-25-1-16,1-1 6 0,-3-3 5 15,2-1-5-15,-2-5-8 0,2-1 6 0,-1-3-9 16,2 0 1-16,0-2-3 0,-2-6 13 0,-2-1-11 16,0-2 3-16,0 2 0 0,0-13 11 15,0 10 1-15,0 0-9 0,0 5-22 0,0 5 4 16,0 6 21-16,0 3-7 0,0 3-2 15,0 3 13-15,0-2 0 0,0 0 4 0,0 0-7 16,0-2-3-16,0-2 2 0,0-1 4 0,0-4-20 16,0 0 9-16,0-5 0 0,0-1-6 15,0-2 7-15,0-3-10 0,0 0 11 0,0-2-15 16,0-3 27-16,0 0-6 0,0 1 12 0,0-2-27 16,0 1 6-16,-5 20-19 0,4-10 25 15,-1 5-1-15,0 0-1 0,2-9-20 0,0 7 22 16,0 5 11-16,0 3-8 0,0 1-14 0,0-1-6 15,13 26 20-15,-12-30-6 0,2-4-13 16,-2-5 25-16,-1 3-8 0,2-8-24 0,0-1 27 16,-2 1-11-16,1 0-11 0,-1-4-8 15,0 0 27-15,0 1 8 0,0-2-8 0,0-1-9 16,0-5 11-16,0 0-23 0,0 10 22 0,0-3-12 16,0 0 3-16,0 0 25 0,0-7-15 0,0 10-7 15,0-4 5-15,0 3-6 0,0-9 3 16,0 8-2-16,0 1-28 0,-10 3 16 0,7-5 4 15,2-3-2-15,-3 2-43 0,3-2 19 16,-3 0-14-16,2-1-13 0,-1 2 7 0,-1-3-95 0,2-1-143 16,0 2-20-16,0-3 47 0,0-3-59 15,1 2 6-15</inkml:trace>
  <inkml:trace contextRef="#ctx0" brushRef="#br0" timeOffset="69763.22">7316 11601 224 0,'0'0'201'0,"0"0"17"0,0 0-32 0,0-13-9 15,-24-5-1-15,19 15-30 0,-12-1-15 0,2 0-13 16,-3 1-18-16,5 1 2 0,-9 1-11 15,0 0 7-15,-4-1-24 0,0 1 4 16,14 1-32-16,-10 0 13 0,0 0 3 0,-6 0-10 0,-32 14 3 16,30-12-15-16,1 3-18 0,-3 2 8 15,0-2 13-15,4 1-13 0,-4-2-13 0,3 2-11 16,1-3 13-16,-1 2-3 0,-1-4 11 0,-1 2-13 16,6 0 4-16,-4-2 1 0,5 1-7 15,-4-2 26-15,14 0-15 0,-8 0 2 0,-2 0-10 16,-3 0 16-16,-2 0 6 0,-30-16-22 15,29 16 18-15,-4-1-22 0,2 1-1 0,1-1-3 16,-1-1 12-16,16 2-7 0,-6 0-16 0,-1 0 8 16,-3 0-11-16,3 0 20 0,-1 0 4 15,2 0-15-15,1 0-4 0,-2 0 2 0,2 0 5 16,-1 0 2-16,-1 0 3 0,2 0-10 0,-1 0 22 16,-2 0-18-16,-2 0 13 0,-3 0-1 15,-1 0-19-15,0 0 3 0,-4 0 0 0,2 0 17 16,-4 0-30-16,4 0 14 0,-35 5 0 0,33-3-13 15,2 0 16-15,2-2-8 0,13 0 12 0,-4 0 8 16,-3 0-2-16,-2 0 1 0,1 0-12 16,0 0-2-16,1 0-2 0,-3 0 15 0,4 0-15 15,-4 0-3-15,1 0 20 0,1 0-6 16,-2 0-2-16,1 0-8 0,-1 0-2 0,-1 0 1 16,1 0 1-16,-2 0 7 0,-2 0 0 0,3 0-6 15,0 0 4-15,-29 2-5 0,30 1 13 16,1-2-18-16,0 2 1 0,0 0 3 0,1-2 8 0,0 4 10 15,2-1 0-15,1-3-24 0,0 0 1 16,-1 2 16-16,3 0-18 0,-2 0 2 0,-1 0 6 16,0-1 10-16,1 1-22 0,2-2 2 15,-3 5 27-15,1-3-20 0,-5 2-9 0,2 1 20 16,-5 1 7-16,1 1-3 0,0-1-32 16,-3-3 15-16,2 2-1 0,-2 0-8 0,4-2 8 15,-5 0 9-15,-2 1-3 0,20-5-13 0,-8 0 25 16,-5 0-28-16,-3 0 24 0,2 0-5 0,-2 0 9 15,-1 0-16-15,1 0 0 0,2 0 22 16,-3 0-21-16,1 0-2 0,1 0 2 0,-2 0-6 16,0 0 4-16,1 0 19 0,-1 0-6 15,-33 9-3-15,31-5 3 0,-1 0 21 0,-1-1-20 16,-1 4-4-16,-3-1 25 0,1 0-11 0,-1 1-15 16,0 0 26-16,1-5 20 0,-1 1 7 0,2-1-51 15,-3 1 1-15,-2-2-2 0,21-1 31 0,-10 0-10 16,-7 0-8-16,0 0 32 0,-6 0-6 15,2 0-1-15,-49-14-20 0,47 13 10 0,-5-4 2 16,1 1 21-16,1-1-20 0,-3 3-3 16,-2 0-2-16,3 0-4 0,-5 1-2 0,2 1 51 15,3-2-7-15,-4 0-8 0,29 2-5 0,-14 0-8 16,-4 0-10-16,-1 0 11 0,1 0-4 16,-1 0-14-16,5 0-16 0,-2 0 22 0,3 0-6 15,3 0 27-15,0 0-29 0,3 0-42 16,3 0 49-16,2 0-28 0,5 0 20 0,3 0 5 15,3 0-49-15,4 0 8 0,1 0 23 0,2 0 1 16,2 0 1-16,7 0-10 0,-7 0 6 16,7 0-9-16,-8 0 1 0,8 0 6 0,0 0-28 15,-8 0 5-15,8 0-5 0,0 0 1 0,0 0-27 16,0 0-13-16,-7 0-18 0,-2 14-2 0,9-13-32 16,-2 4-11-16,2-3-18 0,-1 1-24 15,1-2-18-15,0 4 18 0,1-2-103 0,3 2-90 16,-3-4-30-16,3 3-20 0,2-2 82 0,-3-2 34 15,4-2 14-15,5-6-9 0,-3 3 6 0,4-11 63 16</inkml:trace>
  <inkml:trace contextRef="#ctx0" brushRef="#br0" timeOffset="71199.13">2299 8098 526 0,'0'0'174'0,"0"0"-8"0,0 0-16 16,0-15 6-16,0 15-38 0,0 0-43 0,0 0 27 16,-25-25-9-16,26 22 0 0,-1 0-12 0,3 1-6 15,-1 1 9-15,0-3-39 0,1 3 26 16,1-1-14-16,0-1 10 0,2 2-5 0,1-1-18 16,10 0-7-16,-5 0 10 0,-1 0-6 0,2 1 0 15,-3 1-6-15,-10 0-3 0,14 0-4 16,0 0-4-16,-1 0-5 0,-2 0 2 0,9 12 7 15,-11-11 1-15,-2 2 1 0,-3 1-21 16,1-1 27-16,-1 0 11 0,1 1-21 0,-3 0 13 16,1 2-8-16,-2-1-7 0,-2 1 1 0,1-6 13 15,0 0-18-15,0 14 12 0,-14 12-24 16,9-16 16-16,-2-3-21 0,3-1 20 0,-2 0-3 16,3-2-9-16,2 1-7 0,-1 1-4 15,-2-5 17-15,1 4-9 0,1-2-5 0,0-1 0 16,2 1 0-16,0-3 16 0,0 0-12 15,0 0-15-15,0 7 21 0,20 12-12 0,-6-10-9 16,-3 0 12-16,2-1-19 0,2 0 33 0,-1 1-15 16,-1-4 0-16,4 0-10 0,-3 3 21 0,-3-2-7 15,2-1-17-15,-3 0 1 0,-2-3 13 16,0 2-15-16,-1 2 18 0,-2-4-6 0,-1 4 3 16,-1-2 10-16,-1 0-28 0,0 0 2 0,-2 3 13 15,0-7-6-15,0 0 8 0,0 9 6 16,-11 12 11-16,2-10-7 0,-5 1-15 0,2-1-4 15,-2-2 0-15,-2-5-5 0,0 2 14 0,-1-5-3 16,2 1-10-16,2-2-11 0,13 0 11 16,-12 0-23-16,2 0-9 0,2 0-35 0,1 0-22 0,7 0 8 15,-7 0-113-15,7 0-90 0,0 0-57 16,-9 0-18-16,9 0 81 0,-10-13 43 16,10 8-39-16,1 1-13 0</inkml:trace>
  <inkml:trace contextRef="#ctx0" brushRef="#br0" timeOffset="71870.09">2790 8147 360 0,'4'-2'301'0,"-1"0"-42"16,1 1-33-16,0 0-60 0,-1 1-6 0,1-3-31 15,1 3-4-15,0-1-6 0,-1 2-11 0,3-1-19 16,-2 3-2-16,-1-2 4 0,-4-1-11 16,0 0-9-16,24 13 0 0,-12-3-10 0,-5-2 26 0,5 1-34 15,-5-2 8-15,1 0 17 0,-3 1-37 16,3 5 1-16,-1-4 8 0,-3-5 15 16,-1 3-25-16,3 0 4 0,-5-3 33 0,1 0-29 15,-1 1-2-15,0-2 20 0,-1 2 30 16,3-2-1-16,-3-3-41 0,0 0 16 0,0 0-20 15,0 0-24-15,0 0 26 0,-5 7 21 16,3-12-35-16,1 0-13 0,1-1-2 0,-1-1 10 16,1 0 6-16,2-12-6 0,-2 10-3 0,0-2-10 15,11-11 5-15,-10 13-35 0,2 3 24 0,-1-1-10 16,2 1 14-16,-1 3-32 0,-2-2 49 0,2 2-47 16,0 1 4-16,1 1 9 0,-2-3 16 15,0 4-27-15,3-1 29 0,-3 2-18 0,2 1-1 16,-4-2 0-16,0 0-20 0,0 0 36 15,10 0-32-15,2 8 27 0,-8-5-25 0,0-1 19 16,1 1 1-16,0-1-19 0,0 2 19 0,-1-2 24 16,1-1-50-16,0 0 17 0,-2 2 9 15,2-3-7-15,-5 0-17 0,0 0 30 0,7 0 4 16,-7 0 18-16,21-20-39 0,-12 8 1 0,-2 2 1 16,0-3 14-16,6-1-15 0,-7 4 22 15,-2 0-11-15,0 2-31 0,0 1 4 16,-1 2 35-16,1 1-14 0,-2 0-23 0,-1 1 21 15,4 2-6-15,-1 0 41 0,0 1-37 0,-1 0-3 16,1 0-16-16,-4 0 30 0,11 0-17 0,0 0 38 16,16 16-3-16,-16-12-3 0,-2 1-2 0,1 0-4 15,3 1 1-15,-1 2 3 0,2 1-16 16,-4-4 0-16,-1-3 14 0,-4 5 1 0,3-3-1 16,-6 1-52-16,2-3-2 0,-1 0-68 15,1 1-65-15,1-2 17 0,-4 2-298 0,3-1 22 16,-3-1 16-16,-1-1 33 0,0 0 16 0,0 0 55 15,0 0-2-15,8 0 23 0,5-12 62 16</inkml:trace>
  <inkml:trace contextRef="#ctx0" brushRef="#br0" timeOffset="137170.97">16484 3848 220 0,'18'19'73'0,"15"17"-63"0,-16-13-17 0</inkml:trace>
  <inkml:trace contextRef="#ctx0" brushRef="#br0" timeOffset="138238">16922 5571 320 0,'2'-4'113'0,"-2"-3"-17"0,-2 3 18 0,2-3 2 15,0 0-20-15,-7-5-28 0,5 0 20 0,-2 4-4 16,-5-4-4-16,-1 2-13 0,-1-1-6 15,2 4-12-15,-7-3 2 0,2 0-6 0,-5 2 15 16,1-3-25-16,0 3-35 0,-1-1 7 0,-3 0 5 16,-2 1 21-16,1 1-2 0,0 1-12 0,1 0-4 15,-3 0-7-15,0 0-19 0,1 1-5 16,-2 1 25-16,2 0-28 0,-2 0 12 0,-2-1 31 16,0 4 24-16,-1-3-30 0,0 1 4 0,-3 2-11 15,2 0-5-15,-1-3 7 0,0 4-4 16,2-2 7-16,-2-1-13 0,-2 1-7 0,0-3 0 15,1 4-29-15,2-3 37 0,-2-1 8 16,3 4 1-16,-2-3-9 0,-1 2 19 16,2 0-25-16,0-2 12 0,0 2-18 0,3 2 44 15,-4-3-19-15,2 3-17 0,-1-1 31 0,16 1-62 16,-9 0 47-16,-2 0-16 0,-5 0 4 0,2 0-32 16,-2 0 31-16,-4 0 20 0,2 0-35 15,-32 14-3-15,31-10 26 0,0 1 24 0,-3-2-58 16,-2 0 30-16,-3 2 15 0,0-3-8 15,-1 1-5-15,0 0 1 0,1-2 2 0,0 1-4 16,0-2-23-16,1 0 41 0,20 0-51 0,-11 0 56 16,-3 0-15-16,-2 0 4 0,0 0-14 15,-1 0 0-15,-39-13-9 0,43 9 15 16,-1 0 19-16,-1-1-31 0,2 0-5 0,-3 1 18 16,0-2 2-16,1-2-10 0,-3 4 0 0,3 2 15 15,-3 1-6-15,3-2-11 0,-2 2 5 0,-2-2 8 16,20 3-18-16,-7 0 12 0,-6 0-35 0,-3 0 18 15,2 0-3-15,-1 0 13 0,1 0 8 16,0 0 2-16,2 0-20 0,2 0 17 0,2 0-5 16,1 0 2-16,3 0-6 0,3 0 8 15,0 0-3-15,1 0-6 0,0 0-14 0,1 0 24 16,2 0 15-16,-1 0-26 0,2 0 8 0,-1 0-11 16,-19 8-14-16,15 1-38 0,3 2 29 0,-3 0 1 15,3 3-134-15,-1-2-174 0,2 1 31 16,5-3 1-16,-1-5 44 0,3-2-59 0</inkml:trace>
  <inkml:trace contextRef="#ctx0" brushRef="#br0" timeOffset="139148.94">4955 4679 293 0,'0'0'214'15,"0"0"-57"-15,0 0-57 0,0 0 9 0,0 0-15 16,0 0-56-16,0 0-63 0,0 0-10 0,0 0-136 16,0 0-84-16,0 0-15 0</inkml:trace>
  <inkml:trace contextRef="#ctx0" brushRef="#br0" timeOffset="139322.93">4995 4679 310 0,'0'0'189'15,"0"0"-28"-15,0 0-42 0,0 0-29 0,0 0-11 16,0 0-37-16,0 0-30 0,0 0-36 16,0 0-174-16,0 0-83 0,0 0 11 0</inkml:trace>
  <inkml:trace contextRef="#ctx0" brushRef="#br0" timeOffset="139496.92">5023 4835 374 0,'0'0'136'0,"0"0"-21"0,0 0-53 15,0 0-80-15,0 0-65 0,0 0-202 16</inkml:trace>
  <inkml:trace contextRef="#ctx0" brushRef="#br0" timeOffset="139674.97">5023 4848 278 0,'0'0'105'0,"0"0"-27"0,0 0-37 0,0 0-69 16,0 0-147-16</inkml:trace>
  <inkml:trace contextRef="#ctx0" brushRef="#br0" timeOffset="140600.92">4884 4871 264 0,'0'0'131'0,"0"0"-61"16,0 0-62-16,12 0-171 0</inkml:trace>
  <inkml:trace contextRef="#ctx0" brushRef="#br0" timeOffset="141165.71">4964 4914 320 0,'0'0'48'0,"0"0"-22"0,0 0 2 0,0 0-67 15,0 0-15-15,0 0-49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AD686-D224-475C-B31A-0201985C1550}" type="datetimeFigureOut">
              <a:rPr lang="en-AE" smtClean="0"/>
              <a:t>09/02/2022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E583D-9985-48C3-9EC1-F02BDC7ECA5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2680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58C6-05B5-4A18-BE02-8B33417A2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468D7-65FF-4F38-8575-0CFC59CB6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F2902-FC06-4450-8968-83046399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1D7-FC5F-4C11-A9BD-DDC46F984A49}" type="datetimeFigureOut">
              <a:rPr lang="en-AE" smtClean="0"/>
              <a:t>09/02/2022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9481C-9733-42A8-82F3-232A14EE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D7E0E-B709-4C39-9F50-A1BAABAD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3C05-2CEB-45F4-954D-E580CAA5D8B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2575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89C2-50FB-4558-AFDA-C9AD0342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B25B8-E99B-471E-ABF8-368D642F9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2DA9F-DAC3-4C1F-BA67-0790C3D6A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1D7-FC5F-4C11-A9BD-DDC46F984A49}" type="datetimeFigureOut">
              <a:rPr lang="en-AE" smtClean="0"/>
              <a:t>09/02/2022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79E73-965F-4CA5-AE04-2D93AA1D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C3FF2-76FC-44A9-84DE-DD6600B2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3C05-2CEB-45F4-954D-E580CAA5D8B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245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D36308-30EF-4894-A20C-3BFC51729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6D45D-59A6-48F8-8FBD-D5EC3F11F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E6AD8-40FA-41BA-9A54-3216CBAD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1D7-FC5F-4C11-A9BD-DDC46F984A49}" type="datetimeFigureOut">
              <a:rPr lang="en-AE" smtClean="0"/>
              <a:t>09/02/2022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45EC0-2115-4524-89E8-6BA627D1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60F2E-A1B5-4B3F-BC8C-E30D9AAB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3C05-2CEB-45F4-954D-E580CAA5D8B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4672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2E1F-3E45-4023-9825-5716E196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7ADF9-AD23-41B8-8FAF-5BE29B0F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A5FD2-BD10-4213-9C93-5BAF3AD2B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1D7-FC5F-4C11-A9BD-DDC46F984A49}" type="datetimeFigureOut">
              <a:rPr lang="en-AE" smtClean="0"/>
              <a:t>09/02/2022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7DA42-D954-43AB-82E6-A7DB71C3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79AAD-CFB2-4838-9D28-B07D28DF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3C05-2CEB-45F4-954D-E580CAA5D8B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8762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4F46-1539-4D6E-8B39-86947F95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A9E2C-3793-4F21-B1AD-0C345B9DF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F05F9-C8AA-4923-A650-C6CFCD57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1D7-FC5F-4C11-A9BD-DDC46F984A49}" type="datetimeFigureOut">
              <a:rPr lang="en-AE" smtClean="0"/>
              <a:t>09/02/2022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1683E-C9FB-470A-A700-32898F78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7765C-F817-4EB6-A337-F83B0C3D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3C05-2CEB-45F4-954D-E580CAA5D8B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1901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A0C7-84B7-4203-9DC4-A04F35E3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21AFF-2A56-46EF-AB8F-FEA7EAF17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BC0FC-8A1A-4691-B21B-E078BE87B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3420A-5F62-4FB5-AC8B-945429BC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1D7-FC5F-4C11-A9BD-DDC46F984A49}" type="datetimeFigureOut">
              <a:rPr lang="en-AE" smtClean="0"/>
              <a:t>09/02/2022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E0794-1F82-447A-9EF7-9ACB94D8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C5277-5208-49EA-9A79-B42ACA3E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3C05-2CEB-45F4-954D-E580CAA5D8B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2341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56D9-8502-4B0B-B270-C37729AE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FBBA2-46BC-4225-8C37-37C68BCEB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7402B-48AD-4196-ADF5-221E8324C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A176BF-DCF3-4513-9E66-9252CA28D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86AC4D-C963-4B1A-92ED-3EBA320B9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F1FBE-CB16-4688-96DC-3C24C73D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1D7-FC5F-4C11-A9BD-DDC46F984A49}" type="datetimeFigureOut">
              <a:rPr lang="en-AE" smtClean="0"/>
              <a:t>09/02/2022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4E920C-2D7B-4BAB-9042-58E9DB99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E90A41-2E37-42A0-8366-82C3F6A3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3C05-2CEB-45F4-954D-E580CAA5D8B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1266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6C5D8-D284-4B2D-A4FF-AFD42849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F24A3-AD34-4ECD-BE01-6C307F4B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1D7-FC5F-4C11-A9BD-DDC46F984A49}" type="datetimeFigureOut">
              <a:rPr lang="en-AE" smtClean="0"/>
              <a:t>09/02/2022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9C03E-E199-452A-B824-F6315310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CAE2F-6FE7-4744-8988-10A0C16A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3C05-2CEB-45F4-954D-E580CAA5D8B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6069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003951-9FC3-4B96-9F48-E7917642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1D7-FC5F-4C11-A9BD-DDC46F984A49}" type="datetimeFigureOut">
              <a:rPr lang="en-AE" smtClean="0"/>
              <a:t>09/02/2022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1EBB3-E02B-4823-88C2-34DEC6DD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F902F-2BE2-4AC0-BEAE-5DA4A258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3C05-2CEB-45F4-954D-E580CAA5D8B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1298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34FD-FECD-4631-9661-9D722227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A3C00-2B72-46F4-96F4-EC726434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79D3-3788-4C03-93D5-298CD67AD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B579C-AC22-4E34-814E-4C17D782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1D7-FC5F-4C11-A9BD-DDC46F984A49}" type="datetimeFigureOut">
              <a:rPr lang="en-AE" smtClean="0"/>
              <a:t>09/02/2022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6D782-963E-4AC8-A1FB-45794352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F0A9A-4C85-4738-ACDF-D59B9BE2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3C05-2CEB-45F4-954D-E580CAA5D8B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2833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D72C-4C49-4EF3-96C5-75463859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1D58D-F046-4195-9501-64AEDF981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237D9-4BC4-423B-8AC8-8F19580E4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7180F-FA8D-430D-9563-71112401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1D7-FC5F-4C11-A9BD-DDC46F984A49}" type="datetimeFigureOut">
              <a:rPr lang="en-AE" smtClean="0"/>
              <a:t>09/02/2022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715CF-4F4C-48B2-83AA-43B80D27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96A58-0B7A-4240-B7FC-A7697230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3C05-2CEB-45F4-954D-E580CAA5D8B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6021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AE1C9D-246C-432B-B179-5B67DF5F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ED605-841A-4288-8597-3CAD386C6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FC6B8-25D5-45F8-9965-C46E51E1F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61D7-FC5F-4C11-A9BD-DDC46F984A49}" type="datetimeFigureOut">
              <a:rPr lang="en-AE" smtClean="0"/>
              <a:t>09/02/2022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5521E-35E3-40E7-A184-C6EFC9C9D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4104-BE40-4DB4-B7FA-51526FCA7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3C05-2CEB-45F4-954D-E580CAA5D8B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0146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customXml" Target="../ink/ink6.xml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10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customXml" Target="../ink/ink1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customXml" Target="../ink/ink15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ftr" idx="11"/>
          </p:nvPr>
        </p:nvSpPr>
        <p:spPr>
          <a:xfrm>
            <a:off x="5070873" y="60560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r>
              <a:rPr lang="ar-AE" sz="1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قناة EssafEbrahem</a:t>
            </a:r>
            <a:endParaRPr sz="18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6518673" y="3185524"/>
            <a:ext cx="40125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ar-A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https://uaephysicsallgrades.blogspot.ae/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l="8285" t="27215" r="14860" b="23921"/>
          <a:stretch/>
        </p:blipFill>
        <p:spPr>
          <a:xfrm>
            <a:off x="0" y="0"/>
            <a:ext cx="5607203" cy="67638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3515027" y="5532857"/>
            <a:ext cx="2092176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656"/>
              </a:buClr>
              <a:buSzPts val="2800"/>
              <a:buFont typeface="Open Sans"/>
              <a:buNone/>
            </a:pPr>
            <a:r>
              <a:rPr lang="ar-AE" sz="2800" b="0" i="0" u="none" strike="noStrike" cap="none">
                <a:solidFill>
                  <a:srgbClr val="474656"/>
                </a:solidFill>
                <a:latin typeface="Open Sans"/>
                <a:ea typeface="Open Sans"/>
                <a:cs typeface="Open Sans"/>
                <a:sym typeface="Open Sans"/>
              </a:rPr>
              <a:t>AP Physics 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86545" y="2725789"/>
            <a:ext cx="256685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ar-AE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الدرس السادس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7459" y="104696"/>
            <a:ext cx="6816487" cy="113531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11413572" y="210687"/>
            <a:ext cx="6589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ar-AE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5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00555" y="1633491"/>
            <a:ext cx="798991" cy="5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ar-AE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6070" y="1870529"/>
            <a:ext cx="6173528" cy="488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6069" y="1402374"/>
            <a:ext cx="6310967" cy="4622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A44D99-7D4C-46D2-AD4F-3F2067F2815B}"/>
                  </a:ext>
                </a:extLst>
              </p14:cNvPr>
              <p14:cNvContentPartPr/>
              <p14:nvPr/>
            </p14:nvContentPartPr>
            <p14:xfrm>
              <a:off x="9231120" y="1190160"/>
              <a:ext cx="2026800" cy="901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A44D99-7D4C-46D2-AD4F-3F2067F281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21760" y="1180800"/>
                <a:ext cx="2045520" cy="91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604739-FAA9-420D-B563-08327F127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190500"/>
            <a:ext cx="9232371" cy="22764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193203-41E3-452A-9888-E05E63D3E15B}"/>
                  </a:ext>
                </a:extLst>
              </p14:cNvPr>
              <p14:cNvContentPartPr/>
              <p14:nvPr/>
            </p14:nvContentPartPr>
            <p14:xfrm>
              <a:off x="5760" y="590400"/>
              <a:ext cx="12013920" cy="6295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193203-41E3-452A-9888-E05E63D3E1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00" y="581040"/>
                <a:ext cx="12032640" cy="63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33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08E119-E10E-41BD-8FEA-A609DB417561}"/>
              </a:ext>
            </a:extLst>
          </p:cNvPr>
          <p:cNvSpPr txBox="1"/>
          <p:nvPr/>
        </p:nvSpPr>
        <p:spPr>
          <a:xfrm>
            <a:off x="2000161" y="1017968"/>
            <a:ext cx="9344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3600" b="1" u="sng" dirty="0">
                <a:solidFill>
                  <a:srgbClr val="FF0000"/>
                </a:solidFill>
              </a:rPr>
              <a:t>الدرس السادس : القوى غير المحافظة ونظرية الشغل والطاقة</a:t>
            </a:r>
            <a:endParaRPr lang="en-AE" sz="36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3E3BD-C808-4043-AE33-D0DF5BCA98BB}"/>
              </a:ext>
            </a:extLst>
          </p:cNvPr>
          <p:cNvSpPr txBox="1"/>
          <p:nvPr/>
        </p:nvSpPr>
        <p:spPr>
          <a:xfrm>
            <a:off x="4829578" y="2044005"/>
            <a:ext cx="6297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u="sng" dirty="0">
                <a:solidFill>
                  <a:srgbClr val="002060"/>
                </a:solidFill>
              </a:rPr>
              <a:t>نواتج التعلم :</a:t>
            </a:r>
          </a:p>
          <a:p>
            <a:pPr algn="r"/>
            <a:r>
              <a:rPr lang="ar-JO" sz="2800" b="1" u="sng" dirty="0">
                <a:solidFill>
                  <a:srgbClr val="002060"/>
                </a:solidFill>
              </a:rPr>
              <a:t>توضيح كيفية حفظ الطاقة في نظام مكون من قوى غير محافظة	</a:t>
            </a:r>
            <a:endParaRPr lang="en-AE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535FDDD-C423-4128-A069-A31B125B73E9}"/>
                  </a:ext>
                </a:extLst>
              </p14:cNvPr>
              <p14:cNvContentPartPr/>
              <p14:nvPr/>
            </p14:nvContentPartPr>
            <p14:xfrm>
              <a:off x="288000" y="1855080"/>
              <a:ext cx="3522960" cy="3912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535FDDD-C423-4128-A069-A31B125B73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640" y="1845720"/>
                <a:ext cx="3541680" cy="39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44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B52F2E-59F4-4C68-9306-FE19E4558C1D}"/>
                  </a:ext>
                </a:extLst>
              </p14:cNvPr>
              <p14:cNvContentPartPr/>
              <p14:nvPr/>
            </p14:nvContentPartPr>
            <p14:xfrm>
              <a:off x="165960" y="72360"/>
              <a:ext cx="12018240" cy="668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B52F2E-59F4-4C68-9306-FE19E4558C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600" y="63000"/>
                <a:ext cx="12036960" cy="67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DD4A30-ED6D-42D7-993B-4620A5CD7164}"/>
                  </a:ext>
                </a:extLst>
              </p14:cNvPr>
              <p14:cNvContentPartPr/>
              <p14:nvPr/>
            </p14:nvContentPartPr>
            <p14:xfrm>
              <a:off x="1393920" y="507600"/>
              <a:ext cx="10453320" cy="1975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DD4A30-ED6D-42D7-993B-4620A5CD71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4560" y="498240"/>
                <a:ext cx="10472040" cy="19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209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قناة EssafEbrahem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7624" y="145400"/>
            <a:ext cx="8045764" cy="46223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7697287" y="1495500"/>
            <a:ext cx="2952240" cy="4616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3305" t="-10522" b="-2894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2264746" y="706475"/>
            <a:ext cx="41685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الشغل المبذول بواسطة قوة خارجية .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6581773" y="652044"/>
            <a:ext cx="5194591" cy="830997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الشغل الخارجي المبذول على نظام يمكن أن يغير الطاقة الكلية للنظام .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2647498" y="2171097"/>
            <a:ext cx="65731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هل يُلغى  حفظ الطاقة في وجود القوى غير المحافظة ؟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1392702" y="2812496"/>
            <a:ext cx="6900553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76" t="-10522" b="-2894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4344511" y="3416741"/>
            <a:ext cx="2473147" cy="49128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8640" b="-222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3142525" y="4050634"/>
            <a:ext cx="3939900" cy="12003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تُختزن الطاقة الكلية – بمعنى أنها تظل ثابتة مع مرور الوقت _ حتى مع القوى غير المحافظة .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7806789" y="3253514"/>
            <a:ext cx="3939988" cy="1200329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تُحفظ الطاقة الكلية _ أي مجموع كل أشكال الطاقة ، سواء أكانت ميكانيكية أم غيرها – في النظام المعزول دائماً .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2192481" y="5559454"/>
            <a:ext cx="7858642" cy="46166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232" t="-10522" b="-2894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2028724" y="1827555"/>
            <a:ext cx="4404600" cy="461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t="-11841" r="-276" b="-276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2028718" y="1266994"/>
            <a:ext cx="4404600" cy="461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t="-11841" r="-2211" b="-2894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41" name="Google Shape;141;p5" descr="https://files.askiitians.com/cdn1/images/201487-154047429-4220-workliftbox-new.gif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1756" y="3253514"/>
            <a:ext cx="199072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قناة EssafEbrahem</a:t>
            </a:r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3563469" y="1470297"/>
            <a:ext cx="6723529" cy="52322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في وجود القوى المحافظة تصبح المعادلة 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1295534" y="836062"/>
            <a:ext cx="7368175" cy="4616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47" t="-10522" b="-2894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9" name="Google Shape;149;p6"/>
          <p:cNvSpPr txBox="1"/>
          <p:nvPr/>
        </p:nvSpPr>
        <p:spPr>
          <a:xfrm>
            <a:off x="3660650" y="2038126"/>
            <a:ext cx="3479059" cy="4616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525" t="-11841" b="-2894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3660650" y="2544400"/>
            <a:ext cx="6723529" cy="52322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في وجود القوى غير  المحافظة تصبح المعادلة</a:t>
            </a:r>
            <a:endParaRPr/>
          </a:p>
        </p:txBody>
      </p:sp>
      <p:sp>
        <p:nvSpPr>
          <p:cNvPr id="151" name="Google Shape;151;p6"/>
          <p:cNvSpPr txBox="1"/>
          <p:nvPr/>
        </p:nvSpPr>
        <p:spPr>
          <a:xfrm>
            <a:off x="3900994" y="3227598"/>
            <a:ext cx="2647723" cy="49128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460" t="-8640" b="-222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7624" y="145400"/>
            <a:ext cx="8045764" cy="46223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3563470" y="3986142"/>
            <a:ext cx="6723529" cy="954107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عند تطبيق أي من المعادلتين السابقتين يجب تحديد الموقع الابتدائي والموقع النهائي .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9147605" y="811201"/>
            <a:ext cx="2473147" cy="49128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740" t="-8640" b="-222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5" name="Google Shape;155;p6"/>
          <p:cNvSpPr txBox="1"/>
          <p:nvPr/>
        </p:nvSpPr>
        <p:spPr>
          <a:xfrm>
            <a:off x="3900994" y="5048135"/>
            <a:ext cx="6222400" cy="830997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تُحفظ الطاقة الكلية _ أي مجموع كل أشكال الطاقة ، سواء أكانت ميكانيكية أم غيرها – في النظام المعزول دائماً .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55A783-3569-42F3-867B-35706D515666}"/>
                  </a:ext>
                </a:extLst>
              </p14:cNvPr>
              <p14:cNvContentPartPr/>
              <p14:nvPr/>
            </p14:nvContentPartPr>
            <p14:xfrm>
              <a:off x="2597040" y="2951280"/>
              <a:ext cx="3341160" cy="925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55A783-3569-42F3-867B-35706D5156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7680" y="2941920"/>
                <a:ext cx="3359880" cy="9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675C67-EE04-4E0A-B9C1-07FBE6FC79F9}"/>
                  </a:ext>
                </a:extLst>
              </p14:cNvPr>
              <p14:cNvContentPartPr/>
              <p14:nvPr/>
            </p14:nvContentPartPr>
            <p14:xfrm>
              <a:off x="5673240" y="2924640"/>
              <a:ext cx="169920" cy="158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675C67-EE04-4E0A-B9C1-07FBE6FC79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63880" y="2915280"/>
                <a:ext cx="1886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7E4C3F-254F-4954-B40A-6164AF4045AD}"/>
                  </a:ext>
                </a:extLst>
              </p14:cNvPr>
              <p14:cNvContentPartPr/>
              <p14:nvPr/>
            </p14:nvContentPartPr>
            <p14:xfrm>
              <a:off x="3130560" y="2625120"/>
              <a:ext cx="169920" cy="11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7E4C3F-254F-4954-B40A-6164AF4045A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1200" y="2615760"/>
                <a:ext cx="1886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2CF8BE-4497-48DB-86EE-63875A1BE134}"/>
                  </a:ext>
                </a:extLst>
              </p14:cNvPr>
              <p14:cNvContentPartPr/>
              <p14:nvPr/>
            </p14:nvContentPartPr>
            <p14:xfrm>
              <a:off x="1577520" y="1863000"/>
              <a:ext cx="109800" cy="11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2CF8BE-4497-48DB-86EE-63875A1BE13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68160" y="1853640"/>
                <a:ext cx="128520" cy="3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198BD-D34B-4A8B-A75B-9EA14259E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335" y="312010"/>
            <a:ext cx="8636350" cy="23072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EE219F-881E-4793-B4B5-B1FB553FB6B0}"/>
                  </a:ext>
                </a:extLst>
              </p14:cNvPr>
              <p14:cNvContentPartPr/>
              <p14:nvPr/>
            </p14:nvContentPartPr>
            <p14:xfrm>
              <a:off x="562680" y="1112040"/>
              <a:ext cx="11439000" cy="3132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EE219F-881E-4793-B4B5-B1FB553FB6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320" y="1102680"/>
                <a:ext cx="11457720" cy="31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EB2FBA1-06AC-401D-9F27-0B1F65B3F047}"/>
                  </a:ext>
                </a:extLst>
              </p14:cNvPr>
              <p14:cNvContentPartPr/>
              <p14:nvPr/>
            </p14:nvContentPartPr>
            <p14:xfrm>
              <a:off x="169560" y="788400"/>
              <a:ext cx="12012480" cy="5864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EB2FBA1-06AC-401D-9F27-0B1F65B3F0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200" y="779040"/>
                <a:ext cx="12031200" cy="58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528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79BD1-7B62-4ECA-9FF0-CB6D484F8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7" y="203200"/>
            <a:ext cx="8198424" cy="2108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B7A18F-3923-4A3F-89E2-7C9AC74F99C7}"/>
                  </a:ext>
                </a:extLst>
              </p14:cNvPr>
              <p14:cNvContentPartPr/>
              <p14:nvPr/>
            </p14:nvContentPartPr>
            <p14:xfrm>
              <a:off x="4869720" y="198000"/>
              <a:ext cx="6203160" cy="1546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B7A18F-3923-4A3F-89E2-7C9AC74F99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0360" y="188640"/>
                <a:ext cx="6221880" cy="15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211D4DA-1439-4443-B8B6-B8DE8C450382}"/>
                  </a:ext>
                </a:extLst>
              </p14:cNvPr>
              <p14:cNvContentPartPr/>
              <p14:nvPr/>
            </p14:nvContentPartPr>
            <p14:xfrm>
              <a:off x="117720" y="34920"/>
              <a:ext cx="11959200" cy="6965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211D4DA-1439-4443-B8B6-B8DE8C4503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360" y="25560"/>
                <a:ext cx="11977920" cy="69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78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7BBA4-0C1C-4448-BD5E-0E86084DA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122237"/>
            <a:ext cx="8401050" cy="18208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1EC244-8440-4B55-9396-3813A15F026C}"/>
                  </a:ext>
                </a:extLst>
              </p14:cNvPr>
              <p14:cNvContentPartPr/>
              <p14:nvPr/>
            </p14:nvContentPartPr>
            <p14:xfrm>
              <a:off x="10440" y="72360"/>
              <a:ext cx="11986920" cy="7158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1EC244-8440-4B55-9396-3813A15F02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" y="63000"/>
                <a:ext cx="12005640" cy="717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01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C8509-3BF0-430F-8038-62FC7677A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112188"/>
            <a:ext cx="7018580" cy="41011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7F48831-A8F1-4657-876F-96564406C249}"/>
                  </a:ext>
                </a:extLst>
              </p14:cNvPr>
              <p14:cNvContentPartPr/>
              <p14:nvPr/>
            </p14:nvContentPartPr>
            <p14:xfrm>
              <a:off x="3240" y="56520"/>
              <a:ext cx="12143880" cy="6831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7F48831-A8F1-4657-876F-96564406C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120" y="47160"/>
                <a:ext cx="12162600" cy="68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A082D6-8327-4B4C-BA83-0C72F3C9E650}"/>
                  </a:ext>
                </a:extLst>
              </p14:cNvPr>
              <p14:cNvContentPartPr/>
              <p14:nvPr/>
            </p14:nvContentPartPr>
            <p14:xfrm>
              <a:off x="10214280" y="4941720"/>
              <a:ext cx="903240" cy="303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A082D6-8327-4B4C-BA83-0C72F3C9E6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04920" y="4932360"/>
                <a:ext cx="921960" cy="3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4299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172</Words>
  <Application>Microsoft Office PowerPoint</Application>
  <PresentationFormat>Widescreen</PresentationFormat>
  <Paragraphs>30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Suha Mohammad Khalil Abu Alrashta</dc:creator>
  <cp:lastModifiedBy>Suha Mohammad Khalil Abu Alrashta</cp:lastModifiedBy>
  <cp:revision>2</cp:revision>
  <dcterms:created xsi:type="dcterms:W3CDTF">2022-02-09T17:51:01Z</dcterms:created>
  <dcterms:modified xsi:type="dcterms:W3CDTF">2022-02-11T08:20:59Z</dcterms:modified>
</cp:coreProperties>
</file>