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6"/>
  </p:notesMasterIdLst>
  <p:sldIdLst>
    <p:sldId id="1754" r:id="rId3"/>
    <p:sldId id="258" r:id="rId4"/>
    <p:sldId id="1763" r:id="rId5"/>
    <p:sldId id="1764" r:id="rId6"/>
    <p:sldId id="257" r:id="rId7"/>
    <p:sldId id="1755" r:id="rId8"/>
    <p:sldId id="1756" r:id="rId9"/>
    <p:sldId id="1757" r:id="rId10"/>
    <p:sldId id="1758" r:id="rId11"/>
    <p:sldId id="1813" r:id="rId12"/>
    <p:sldId id="1820" r:id="rId13"/>
    <p:sldId id="260" r:id="rId14"/>
    <p:sldId id="1814" r:id="rId15"/>
    <p:sldId id="278" r:id="rId16"/>
    <p:sldId id="1765" r:id="rId17"/>
    <p:sldId id="1784" r:id="rId18"/>
    <p:sldId id="1785" r:id="rId19"/>
    <p:sldId id="1786" r:id="rId20"/>
    <p:sldId id="1788" r:id="rId21"/>
    <p:sldId id="1821" r:id="rId22"/>
    <p:sldId id="1766" r:id="rId23"/>
    <p:sldId id="1819" r:id="rId24"/>
    <p:sldId id="1767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99"/>
    <a:srgbClr val="CC00CC"/>
    <a:srgbClr val="FF3399"/>
    <a:srgbClr val="CCFF66"/>
    <a:srgbClr val="CC99FF"/>
    <a:srgbClr val="FF9999"/>
    <a:srgbClr val="FF6600"/>
    <a:srgbClr val="FF00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53" autoAdjust="0"/>
    <p:restoredTop sz="94660"/>
  </p:normalViewPr>
  <p:slideViewPr>
    <p:cSldViewPr snapToGrid="0">
      <p:cViewPr>
        <p:scale>
          <a:sx n="70" d="100"/>
          <a:sy n="70" d="100"/>
        </p:scale>
        <p:origin x="74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6FE68F-2A1E-4F44-959E-20034D419A0E}" type="datetimeFigureOut">
              <a:rPr lang="en-US" smtClean="0"/>
              <a:t>12/31/2020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BC634-D40C-42F9-9E46-FF09DA723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511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Outline the 3 golden rules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D4F048-2B5F-455C-9981-43C9AB8923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6172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2272165-9E1B-48E2-BCA1-D1C75D0D6B42}" type="datetimeFigureOut">
              <a:rPr lang="en-US" smtClean="0"/>
              <a:t>12/31/2020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5413F87-D3EC-44E4-A452-7282E6A472E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8237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72165-9E1B-48E2-BCA1-D1C75D0D6B42}" type="datetimeFigureOut">
              <a:rPr lang="en-US" smtClean="0"/>
              <a:t>12/31/2020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3F87-D3EC-44E4-A452-7282E6A47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745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72165-9E1B-48E2-BCA1-D1C75D0D6B42}" type="datetimeFigureOut">
              <a:rPr lang="en-US" smtClean="0"/>
              <a:t>12/31/2020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3F87-D3EC-44E4-A452-7282E6A47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664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13C98-B9D6-48AD-8B8A-C43F02ACEB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EFAB71-2809-4D47-8865-602A004C24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CE1153-12EF-406F-BF38-2DCB1C68A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AED3E-D6BB-4979-B1DF-91E90FA3E069}" type="datetimeFigureOut">
              <a:rPr lang="en-US" smtClean="0"/>
              <a:t>12/31/2020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82C57-0BDF-44CC-95E6-7C9C58A4C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7B08C9-3EF5-459E-A9B3-96520AD60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95390-08A1-4FE6-AC79-831C3A0E0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901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360A6-F8FC-4F40-8A15-E3AB3BB7F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2EF62D-BFB1-440F-9419-C0E1241A40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7EA7F-47DA-4F46-A9DD-7149876C0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AED3E-D6BB-4979-B1DF-91E90FA3E069}" type="datetimeFigureOut">
              <a:rPr lang="en-US" smtClean="0"/>
              <a:t>12/31/2020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A542D-47A2-4704-A44F-9E54478CE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05BF64-E97A-4AEC-B374-169B29E20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95390-08A1-4FE6-AC79-831C3A0E0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226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B9C79-773C-40A6-A663-9BC5B4B69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0BC52-97A6-4EFF-B0A2-AD8DAB140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1EC254-2252-4C48-B1CB-BC48FFBB0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AED3E-D6BB-4979-B1DF-91E90FA3E069}" type="datetimeFigureOut">
              <a:rPr lang="en-US" smtClean="0"/>
              <a:t>12/31/2020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54B42D-3746-485C-AEC7-CD9863B11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93FD1-A806-43CD-81D2-9CD92A5A9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95390-08A1-4FE6-AC79-831C3A0E0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030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84F01-C530-4632-9E09-C2D7F5615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0EDF81-C5BD-433E-BADC-343C4CF823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8A70AD-FB78-492C-825D-A75878A8B6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535DC3-440F-4D8E-88D8-E980BA081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AED3E-D6BB-4979-B1DF-91E90FA3E069}" type="datetimeFigureOut">
              <a:rPr lang="en-US" smtClean="0"/>
              <a:t>12/31/2020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5850E0-0EEE-4FE7-BF72-DE9A1B27A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FBD2FA-894E-4AFC-8EBD-A36D8AEB1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95390-08A1-4FE6-AC79-831C3A0E0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744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7CF09-CD9B-4D33-898B-F04BEBF88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A6D24A-A5C5-4E33-A247-789B762B1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10C1AB-FF4B-47E0-AE8E-FE07666C53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F9BAE4-4055-4201-980F-C7922BEA71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D9487D-13CD-42F6-8088-65D9BFC2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CAD24C-06ED-4078-8926-A2395564C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AED3E-D6BB-4979-B1DF-91E90FA3E069}" type="datetimeFigureOut">
              <a:rPr lang="en-US" smtClean="0"/>
              <a:t>12/31/2020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7EF486-B23C-4277-B412-6190993E6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8AF7DF-534E-48C7-8494-F146D082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95390-08A1-4FE6-AC79-831C3A0E0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9347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3E3A1-F368-4C3D-9E5D-76F386AF1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B939A3-5499-4D01-9DB0-BEE628858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AED3E-D6BB-4979-B1DF-91E90FA3E069}" type="datetimeFigureOut">
              <a:rPr lang="en-US" smtClean="0"/>
              <a:t>12/31/2020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290EAD-3F2B-49FE-96D4-3A32B71DE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CD3E16-C997-49EF-A31D-BF0A99ADE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95390-08A1-4FE6-AC79-831C3A0E0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70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BE62B7-AF13-4B2D-8F77-27F4E99AC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AED3E-D6BB-4979-B1DF-91E90FA3E069}" type="datetimeFigureOut">
              <a:rPr lang="en-US" smtClean="0"/>
              <a:t>12/31/2020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12538A-48F1-4EB6-BC60-2B4B101D1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B81869-C815-4558-AE2C-B499164E0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95390-08A1-4FE6-AC79-831C3A0E0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425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7C048-9784-4211-91F3-82B185F7A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057847-26C7-4840-8A80-A6808297E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1DA200-A746-4014-A3C2-BCFFEBF7C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2C4932-6D37-4626-9619-D47C7D3B8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AED3E-D6BB-4979-B1DF-91E90FA3E069}" type="datetimeFigureOut">
              <a:rPr lang="en-US" smtClean="0"/>
              <a:t>12/31/2020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18C5F6-577A-48D6-A64B-82254DD2B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A1E674-B824-4221-A43F-8FDBEBB74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95390-08A1-4FE6-AC79-831C3A0E0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764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72165-9E1B-48E2-BCA1-D1C75D0D6B42}" type="datetimeFigureOut">
              <a:rPr lang="en-US" smtClean="0"/>
              <a:t>12/31/2020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3F87-D3EC-44E4-A452-7282E6A47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179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B6565-041D-4E86-B409-521B81134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FEB1C5-88A4-4155-963E-BF80E9728F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868199-CBFB-4DC4-9C46-E197CCC6F8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0CF4BC-8D70-4C10-AF54-C7B78BBAF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AED3E-D6BB-4979-B1DF-91E90FA3E069}" type="datetimeFigureOut">
              <a:rPr lang="en-US" smtClean="0"/>
              <a:t>12/31/2020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727CAA-9C06-4D68-8323-74F0A10CF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768BE6-F579-4F4B-B5E4-C64B635CE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95390-08A1-4FE6-AC79-831C3A0E0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67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7D8F2-07E9-45E4-B15F-397DA3CC1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784338-A7C8-46CD-B5B6-5AC5E0D260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A8516C-385D-4FDC-9A13-5E9013A33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AED3E-D6BB-4979-B1DF-91E90FA3E069}" type="datetimeFigureOut">
              <a:rPr lang="en-US" smtClean="0"/>
              <a:t>12/31/2020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97EE5F-3A94-4E52-ACA0-A323E4CD1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72209D-AC07-4E26-A9B1-398D3CF4C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95390-08A1-4FE6-AC79-831C3A0E0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665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73BE9B-DC9F-4AAD-86AD-7DFD5FE9E1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D98A90-6F6B-45D1-8528-1AF65B9353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C3AE8-5FD0-40C7-9DD9-0298EF62F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AED3E-D6BB-4979-B1DF-91E90FA3E069}" type="datetimeFigureOut">
              <a:rPr lang="en-US" smtClean="0"/>
              <a:t>12/31/2020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388DA9-0A5C-4C6A-9848-C9EEB8E87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C3F530-A1AC-417E-B4B4-2378FE4E8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95390-08A1-4FE6-AC79-831C3A0E0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889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72165-9E1B-48E2-BCA1-D1C75D0D6B42}" type="datetimeFigureOut">
              <a:rPr lang="en-US" smtClean="0"/>
              <a:t>12/31/2020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3F87-D3EC-44E4-A452-7282E6A472EF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9867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72165-9E1B-48E2-BCA1-D1C75D0D6B42}" type="datetimeFigureOut">
              <a:rPr lang="en-US" smtClean="0"/>
              <a:t>12/31/2020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3F87-D3EC-44E4-A452-7282E6A47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679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72165-9E1B-48E2-BCA1-D1C75D0D6B42}" type="datetimeFigureOut">
              <a:rPr lang="en-US" smtClean="0"/>
              <a:t>12/31/2020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3F87-D3EC-44E4-A452-7282E6A47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615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72165-9E1B-48E2-BCA1-D1C75D0D6B42}" type="datetimeFigureOut">
              <a:rPr lang="en-US" smtClean="0"/>
              <a:t>12/31/2020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3F87-D3EC-44E4-A452-7282E6A47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931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72165-9E1B-48E2-BCA1-D1C75D0D6B42}" type="datetimeFigureOut">
              <a:rPr lang="en-US" smtClean="0"/>
              <a:t>12/31/2020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3F87-D3EC-44E4-A452-7282E6A47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753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72165-9E1B-48E2-BCA1-D1C75D0D6B42}" type="datetimeFigureOut">
              <a:rPr lang="en-US" smtClean="0"/>
              <a:t>12/31/2020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3F87-D3EC-44E4-A452-7282E6A47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124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72165-9E1B-48E2-BCA1-D1C75D0D6B42}" type="datetimeFigureOut">
              <a:rPr lang="en-US" smtClean="0"/>
              <a:t>12/31/2020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3F87-D3EC-44E4-A452-7282E6A47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655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52272165-9E1B-48E2-BCA1-D1C75D0D6B42}" type="datetimeFigureOut">
              <a:rPr lang="en-US" smtClean="0"/>
              <a:t>12/31/2020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55413F87-D3EC-44E4-A452-7282E6A47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013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61FDC9-FE17-43EA-AE27-16D402075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B5B784-7E1F-45A6-A0FF-6F249DEA3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875474-29F4-4568-9F77-DB59C20074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AED3E-D6BB-4979-B1DF-91E90FA3E069}" type="datetimeFigureOut">
              <a:rPr lang="en-US" smtClean="0"/>
              <a:t>12/31/2020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7336A9-0C5C-44FB-857D-9A4A3A1AC7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E552C6-7CED-4AF4-9A26-46196937B9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B95390-08A1-4FE6-AC79-831C3A0E0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744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ko/%EC%B1%85%EC%9E%A5-%EC%84%A0%EB%B0%98-%EB%82%98%EB%AC%B4-%EA%B0%80%EA%B5%AC-%EB%B3%B4%EB%A5%98-%EC%A0%80%EC%9E%A5-%EB%B9%88-575818/" TargetMode="External"/><Relationship Id="rId13" Type="http://schemas.openxmlformats.org/officeDocument/2006/relationships/image" Target="../media/image7.png"/><Relationship Id="rId18" Type="http://schemas.openxmlformats.org/officeDocument/2006/relationships/image" Target="../media/image11.jpeg"/><Relationship Id="rId26" Type="http://schemas.openxmlformats.org/officeDocument/2006/relationships/image" Target="../media/image16.png"/><Relationship Id="rId3" Type="http://schemas.openxmlformats.org/officeDocument/2006/relationships/image" Target="../media/image1.jpg"/><Relationship Id="rId21" Type="http://schemas.openxmlformats.org/officeDocument/2006/relationships/image" Target="../media/image14.png"/><Relationship Id="rId7" Type="http://schemas.openxmlformats.org/officeDocument/2006/relationships/image" Target="../media/image3.png"/><Relationship Id="rId12" Type="http://schemas.openxmlformats.org/officeDocument/2006/relationships/image" Target="../media/image6.jpeg"/><Relationship Id="rId17" Type="http://schemas.openxmlformats.org/officeDocument/2006/relationships/image" Target="../media/image10.png"/><Relationship Id="rId25" Type="http://schemas.openxmlformats.org/officeDocument/2006/relationships/hyperlink" Target="https://pixabay.com/en/kit-school-supplies-crayons-school-1975078/" TargetMode="External"/><Relationship Id="rId2" Type="http://schemas.openxmlformats.org/officeDocument/2006/relationships/notesSlide" Target="../notesSlides/notesSlide1.xml"/><Relationship Id="rId16" Type="http://schemas.openxmlformats.org/officeDocument/2006/relationships/hyperlink" Target="http://pngimg.com/download/5937" TargetMode="External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5.jpeg"/><Relationship Id="rId24" Type="http://schemas.openxmlformats.org/officeDocument/2006/relationships/image" Target="../media/image15.png"/><Relationship Id="rId5" Type="http://schemas.openxmlformats.org/officeDocument/2006/relationships/image" Target="../media/image2.png"/><Relationship Id="rId15" Type="http://schemas.openxmlformats.org/officeDocument/2006/relationships/image" Target="../media/image9.png"/><Relationship Id="rId23" Type="http://schemas.openxmlformats.org/officeDocument/2006/relationships/hyperlink" Target="https://creativecommons.org/licenses/by-nc/3.0/" TargetMode="External"/><Relationship Id="rId10" Type="http://schemas.openxmlformats.org/officeDocument/2006/relationships/hyperlink" Target="http://pngimg.com/download/6978" TargetMode="External"/><Relationship Id="rId19" Type="http://schemas.openxmlformats.org/officeDocument/2006/relationships/image" Target="../media/image12.png"/><Relationship Id="rId4" Type="http://schemas.openxmlformats.org/officeDocument/2006/relationships/hyperlink" Target="https://www.publicdomainpictures.net/en/view-image.php?image=111350&amp;picture=room-interior-empty" TargetMode="External"/><Relationship Id="rId9" Type="http://schemas.openxmlformats.org/officeDocument/2006/relationships/image" Target="../media/image4.png"/><Relationship Id="rId14" Type="http://schemas.openxmlformats.org/officeDocument/2006/relationships/image" Target="../media/image8.jpeg"/><Relationship Id="rId22" Type="http://schemas.openxmlformats.org/officeDocument/2006/relationships/hyperlink" Target="http://www.pngall.com/books-pn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itismymind.blogspot.com/2014_09_01_archive.html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kiranhussain/c6dws07xoaryzfc3" TargetMode="External"/><Relationship Id="rId2" Type="http://schemas.openxmlformats.org/officeDocument/2006/relationships/hyperlink" Target="https://www.liveworksheets.com/bj1294495h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thequirksofenglish.blogspot.com/2017/03/" TargetMode="External"/><Relationship Id="rId13" Type="http://schemas.openxmlformats.org/officeDocument/2006/relationships/image" Target="../media/image35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image" Target="../media/image26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29.png"/><Relationship Id="rId15" Type="http://schemas.openxmlformats.org/officeDocument/2006/relationships/image" Target="../media/image37.png"/><Relationship Id="rId10" Type="http://schemas.openxmlformats.org/officeDocument/2006/relationships/hyperlink" Target="https://pixabay.com/en/pencil-pen-write-rubber-yellow-161129/" TargetMode="External"/><Relationship Id="rId4" Type="http://schemas.openxmlformats.org/officeDocument/2006/relationships/image" Target="../media/image28.png"/><Relationship Id="rId9" Type="http://schemas.openxmlformats.org/officeDocument/2006/relationships/image" Target="../media/image32.png"/><Relationship Id="rId14" Type="http://schemas.openxmlformats.org/officeDocument/2006/relationships/image" Target="../media/image3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pngimg.com/download/14547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434E3EF2-8565-408B-8F19-9D77AF1EE4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396270" y="460345"/>
            <a:ext cx="5585875" cy="4183588"/>
          </a:xfrm>
          <a:prstGeom prst="rect">
            <a:avLst/>
          </a:prstGeom>
        </p:spPr>
      </p:pic>
      <p:pic>
        <p:nvPicPr>
          <p:cNvPr id="7" name="Picture 6" descr="A picture containing window, indoor, door, sitting&#10;&#10;Description automatically generated">
            <a:extLst>
              <a:ext uri="{FF2B5EF4-FFF2-40B4-BE49-F238E27FC236}">
                <a16:creationId xmlns:a16="http://schemas.microsoft.com/office/drawing/2014/main" id="{9B896DE8-A9D4-4E82-8101-47A707D9D1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08421" y="2700250"/>
            <a:ext cx="3087849" cy="3234408"/>
          </a:xfrm>
          <a:prstGeom prst="rect">
            <a:avLst/>
          </a:prstGeom>
        </p:spPr>
      </p:pic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09707462-0B04-4D42-812D-C97F6BA61A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444867" y="3496330"/>
            <a:ext cx="3919354" cy="2177419"/>
          </a:xfrm>
          <a:prstGeom prst="rect">
            <a:avLst/>
          </a:prstGeom>
        </p:spPr>
      </p:pic>
      <p:pic>
        <p:nvPicPr>
          <p:cNvPr id="1028" name="Picture 4" descr="Days of the Week FREEBIE | Posters printable, Week, Day">
            <a:extLst>
              <a:ext uri="{FF2B5EF4-FFF2-40B4-BE49-F238E27FC236}">
                <a16:creationId xmlns:a16="http://schemas.microsoft.com/office/drawing/2014/main" id="{2C6B234E-F82D-4430-8F02-A19DAC21B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47" y="271911"/>
            <a:ext cx="1103109" cy="146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nths of the Year poster: Amazon.co.uk: Health &amp; Personal Care">
            <a:extLst>
              <a:ext uri="{FF2B5EF4-FFF2-40B4-BE49-F238E27FC236}">
                <a16:creationId xmlns:a16="http://schemas.microsoft.com/office/drawing/2014/main" id="{60FDCBF6-B56F-44D7-8A93-924C6B3D4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937" y="216398"/>
            <a:ext cx="2035352" cy="161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A6CAA9B-DB42-4FE8-8FCC-01F9E8CC986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32299" y="988016"/>
            <a:ext cx="1423156" cy="1712234"/>
          </a:xfrm>
          <a:prstGeom prst="rect">
            <a:avLst/>
          </a:prstGeom>
        </p:spPr>
      </p:pic>
      <p:pic>
        <p:nvPicPr>
          <p:cNvPr id="1032" name="Picture 8" descr="You Are Worth Everything and More Positive Poster | Mothers day cards,  Quotes for kids, Watercolor classroom">
            <a:extLst>
              <a:ext uri="{FF2B5EF4-FFF2-40B4-BE49-F238E27FC236}">
                <a16:creationId xmlns:a16="http://schemas.microsoft.com/office/drawing/2014/main" id="{CCDAC8F3-F96D-41ED-AABF-3985ABF13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4544" y="460345"/>
            <a:ext cx="1586918" cy="225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A screen shot of an open computer sitting on top of a table&#10;&#10;Description automatically generated">
            <a:extLst>
              <a:ext uri="{FF2B5EF4-FFF2-40B4-BE49-F238E27FC236}">
                <a16:creationId xmlns:a16="http://schemas.microsoft.com/office/drawing/2014/main" id="{4D02E55A-4265-4A22-8201-81B96339476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9586271" y="2961328"/>
            <a:ext cx="1424132" cy="105144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D2EAFEA-12D1-44C9-925C-3B22A9DCF4E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728356" y="3049800"/>
            <a:ext cx="1097122" cy="638041"/>
          </a:xfrm>
          <a:prstGeom prst="rect">
            <a:avLst/>
          </a:prstGeom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32E47BDB-BFC3-429D-B498-6D01984B3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265" y="2700250"/>
            <a:ext cx="926103" cy="92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2EE6F87-831A-4396-96E6-8786528E0A1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99084" y="3677720"/>
            <a:ext cx="833420" cy="92334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924B8E0-5BA4-4568-B1C1-2A8A6CCA4B83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t="11594" b="7587"/>
          <a:stretch/>
        </p:blipFill>
        <p:spPr>
          <a:xfrm>
            <a:off x="1026169" y="4538953"/>
            <a:ext cx="796596" cy="923342"/>
          </a:xfrm>
          <a:prstGeom prst="rect">
            <a:avLst/>
          </a:prstGeom>
        </p:spPr>
      </p:pic>
      <p:pic>
        <p:nvPicPr>
          <p:cNvPr id="1025" name="Picture 1024" descr="A picture containing table, sitting, cake, bed&#10;&#10;Description automatically generated">
            <a:extLst>
              <a:ext uri="{FF2B5EF4-FFF2-40B4-BE49-F238E27FC236}">
                <a16:creationId xmlns:a16="http://schemas.microsoft.com/office/drawing/2014/main" id="{BE832C15-04DC-48AA-B6F7-5801CA02274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2"/>
              </a:ext>
            </a:extLst>
          </a:blip>
          <a:stretch>
            <a:fillRect/>
          </a:stretch>
        </p:blipFill>
        <p:spPr>
          <a:xfrm>
            <a:off x="10967563" y="3289895"/>
            <a:ext cx="1166391" cy="775650"/>
          </a:xfrm>
          <a:prstGeom prst="rect">
            <a:avLst/>
          </a:prstGeom>
        </p:spPr>
      </p:pic>
      <p:sp>
        <p:nvSpPr>
          <p:cNvPr id="1027" name="TextBox 1026">
            <a:extLst>
              <a:ext uri="{FF2B5EF4-FFF2-40B4-BE49-F238E27FC236}">
                <a16:creationId xmlns:a16="http://schemas.microsoft.com/office/drawing/2014/main" id="{48DD5824-8CB8-4274-9689-0DF8013C02CC}"/>
              </a:ext>
            </a:extLst>
          </p:cNvPr>
          <p:cNvSpPr txBox="1"/>
          <p:nvPr/>
        </p:nvSpPr>
        <p:spPr>
          <a:xfrm>
            <a:off x="10967563" y="9629717"/>
            <a:ext cx="8137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2" tooltip="http://www.pngall.com/books-png"/>
              </a:rPr>
              <a:t>This Photo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3" tooltip="https://creativecommons.org/licenses/by-nc/3.0/"/>
              </a:rPr>
              <a:t>CC BY-NC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1" name="Picture 1030" descr="A picture containing implement, stationary, pencil, colorful&#10;&#10;Description automatically generated">
            <a:extLst>
              <a:ext uri="{FF2B5EF4-FFF2-40B4-BE49-F238E27FC236}">
                <a16:creationId xmlns:a16="http://schemas.microsoft.com/office/drawing/2014/main" id="{17C5536B-7225-4DE0-A8AB-6EE012A4267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tretch>
            <a:fillRect/>
          </a:stretch>
        </p:blipFill>
        <p:spPr>
          <a:xfrm>
            <a:off x="8721756" y="3089433"/>
            <a:ext cx="852809" cy="923342"/>
          </a:xfrm>
          <a:prstGeom prst="rect">
            <a:avLst/>
          </a:prstGeom>
        </p:spPr>
      </p:pic>
      <p:sp>
        <p:nvSpPr>
          <p:cNvPr id="1035" name="Rectangle 1034">
            <a:extLst>
              <a:ext uri="{FF2B5EF4-FFF2-40B4-BE49-F238E27FC236}">
                <a16:creationId xmlns:a16="http://schemas.microsoft.com/office/drawing/2014/main" id="{FA97246C-ED4F-41DB-B73D-4BE484E5525B}"/>
              </a:ext>
            </a:extLst>
          </p:cNvPr>
          <p:cNvSpPr/>
          <p:nvPr/>
        </p:nvSpPr>
        <p:spPr>
          <a:xfrm>
            <a:off x="3768226" y="1165324"/>
            <a:ext cx="499776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sng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Good Morning Class</a:t>
            </a:r>
            <a:endParaRPr kumimoji="0" lang="en-US" sz="5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reading">
            <a:extLst>
              <a:ext uri="{FF2B5EF4-FFF2-40B4-BE49-F238E27FC236}">
                <a16:creationId xmlns:a16="http://schemas.microsoft.com/office/drawing/2014/main" id="{6C1FF853-04BC-4465-A464-2F38C3EA1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720" y="2421979"/>
            <a:ext cx="37909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291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Off-page Connector 8">
            <a:extLst>
              <a:ext uri="{FF2B5EF4-FFF2-40B4-BE49-F238E27FC236}">
                <a16:creationId xmlns:a16="http://schemas.microsoft.com/office/drawing/2014/main" id="{B6AE99B0-6A21-4642-8337-A6F7BCE8AD39}"/>
              </a:ext>
            </a:extLst>
          </p:cNvPr>
          <p:cNvSpPr/>
          <p:nvPr/>
        </p:nvSpPr>
        <p:spPr>
          <a:xfrm>
            <a:off x="314001" y="369955"/>
            <a:ext cx="2093843" cy="2345635"/>
          </a:xfrm>
          <a:prstGeom prst="flowChartOffpageConnector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Reading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FFFF"/>
                </a:solidFill>
                <a:latin typeface="Arial Rounded MT Bold" panose="020F0704030504030204" pitchFamily="34" charset="0"/>
              </a:rPr>
              <a:t>Practice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D83CE8-DA25-4698-9A7F-4A05D76A8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2106" y="492544"/>
            <a:ext cx="2645893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586B38-ED5A-4DAD-B420-7EBE7C05D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6700" y="566737"/>
            <a:ext cx="4038600" cy="572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184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A932F9-440D-4DB1-BE27-7CC1261E9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514" y="642991"/>
            <a:ext cx="6018971" cy="55720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C30C706-BC42-4A85-986E-C1F60417C046}"/>
              </a:ext>
            </a:extLst>
          </p:cNvPr>
          <p:cNvSpPr/>
          <p:nvPr/>
        </p:nvSpPr>
        <p:spPr>
          <a:xfrm>
            <a:off x="3991202" y="3721412"/>
            <a:ext cx="7019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Rex</a:t>
            </a:r>
            <a:endParaRPr lang="en-US" sz="2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9279B2-2BB1-4DAB-92F1-D90990A2E88D}"/>
              </a:ext>
            </a:extLst>
          </p:cNvPr>
          <p:cNvSpPr/>
          <p:nvPr/>
        </p:nvSpPr>
        <p:spPr>
          <a:xfrm>
            <a:off x="7147915" y="3721412"/>
            <a:ext cx="9815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Pants</a:t>
            </a:r>
            <a:endParaRPr lang="en-US" sz="2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F3E11C-19DE-4453-88BF-F4A33F40868B}"/>
              </a:ext>
            </a:extLst>
          </p:cNvPr>
          <p:cNvSpPr/>
          <p:nvPr/>
        </p:nvSpPr>
        <p:spPr>
          <a:xfrm>
            <a:off x="3993057" y="5596595"/>
            <a:ext cx="13353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Shocker</a:t>
            </a:r>
            <a:endParaRPr lang="en-US" sz="2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A21522-7584-4A08-80B5-4E123B61466D}"/>
              </a:ext>
            </a:extLst>
          </p:cNvPr>
          <p:cNvSpPr/>
          <p:nvPr/>
        </p:nvSpPr>
        <p:spPr>
          <a:xfrm>
            <a:off x="6794164" y="5597268"/>
            <a:ext cx="9100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Pong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40596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6EB47-38CC-49BC-A8BA-AA7EB57760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5676" y="1458873"/>
            <a:ext cx="10797540" cy="1313948"/>
          </a:xfrm>
        </p:spPr>
        <p:txBody>
          <a:bodyPr/>
          <a:lstStyle/>
          <a:p>
            <a:r>
              <a:rPr lang="en-US" b="0" dirty="0">
                <a:latin typeface="Berlin Sans FB" panose="020E0602020502020306" pitchFamily="34" charset="0"/>
              </a:rPr>
              <a:t>lesson 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C67EA1-C8BE-42BE-A08C-7062491062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12959" y="2674296"/>
            <a:ext cx="4661197" cy="586409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My pet dinosaur</a:t>
            </a:r>
          </a:p>
          <a:p>
            <a:endParaRPr lang="en-US" dirty="0"/>
          </a:p>
        </p:txBody>
      </p:sp>
      <p:pic>
        <p:nvPicPr>
          <p:cNvPr id="7" name="Picture 4" descr="knowledge is power">
            <a:extLst>
              <a:ext uri="{FF2B5EF4-FFF2-40B4-BE49-F238E27FC236}">
                <a16:creationId xmlns:a16="http://schemas.microsoft.com/office/drawing/2014/main" id="{D2ADE4E7-6DA7-43C7-9234-144107924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564" y="4192084"/>
            <a:ext cx="2451652" cy="245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0">
            <a:extLst>
              <a:ext uri="{FF2B5EF4-FFF2-40B4-BE49-F238E27FC236}">
                <a16:creationId xmlns:a16="http://schemas.microsoft.com/office/drawing/2014/main" id="{98D9FED0-D3DC-44EC-8238-3DA2710DDB47}"/>
              </a:ext>
            </a:extLst>
          </p:cNvPr>
          <p:cNvSpPr txBox="1">
            <a:spLocks/>
          </p:cNvSpPr>
          <p:nvPr/>
        </p:nvSpPr>
        <p:spPr>
          <a:xfrm>
            <a:off x="279400" y="882376"/>
            <a:ext cx="5075582" cy="471488"/>
          </a:xfrm>
          <a:prstGeom prst="rect">
            <a:avLst/>
          </a:prstGeom>
        </p:spPr>
        <p:txBody>
          <a:bodyPr anchor="t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Week commencing </a:t>
            </a:r>
            <a:r>
              <a:rPr lang="en-US" sz="3600" b="1" u="sng" dirty="0">
                <a:latin typeface="Sakkal Majalla" panose="02000000000000000000" pitchFamily="2" charset="-78"/>
                <a:cs typeface="Sakkal Majalla" panose="02000000000000000000" pitchFamily="2" charset="-78"/>
              </a:rPr>
              <a:t>3</a:t>
            </a:r>
            <a:r>
              <a:rPr lang="en-US" sz="3600" b="1" u="sng" baseline="30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rd</a:t>
            </a:r>
            <a:r>
              <a:rPr lang="en-US" sz="3600" b="1" u="sng" dirty="0">
                <a:latin typeface="Sakkal Majalla" panose="02000000000000000000" pitchFamily="2" charset="-78"/>
                <a:cs typeface="Sakkal Majalla" panose="02000000000000000000" pitchFamily="2" charset="-78"/>
              </a:rPr>
              <a:t> January 2021</a:t>
            </a:r>
            <a:endParaRPr kumimoji="0" lang="en-US" sz="2800" b="0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akkal Majalla" panose="02000000000000000000" pitchFamily="2" charset="-78"/>
              <a:ea typeface="+mj-ea"/>
              <a:cs typeface="Sakkal Majalla" panose="02000000000000000000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DCF86DAC-B5BB-425D-B52B-8D40501ADEB0}"/>
              </a:ext>
            </a:extLst>
          </p:cNvPr>
          <p:cNvSpPr txBox="1">
            <a:spLocks/>
          </p:cNvSpPr>
          <p:nvPr/>
        </p:nvSpPr>
        <p:spPr>
          <a:xfrm>
            <a:off x="9374809" y="520747"/>
            <a:ext cx="2537791" cy="832812"/>
          </a:xfrm>
          <a:prstGeom prst="rect">
            <a:avLst/>
          </a:prstGeom>
        </p:spPr>
        <p:txBody>
          <a:bodyPr anchor="t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Term 2 – Week 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Access Book 4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j-ea"/>
              <a:cs typeface="Sakkal Majalla" panose="02000000000000000000" pitchFamily="2" charset="-78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j-ea"/>
              <a:cs typeface="Sakkal Majalla" panose="02000000000000000000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5052F0-C28E-468E-917A-D3A752421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" y="282396"/>
            <a:ext cx="1430130" cy="5173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B7B2A1-FF28-48A0-8A67-7019E9E894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761" y="3220542"/>
            <a:ext cx="2451653" cy="3185385"/>
          </a:xfrm>
          <a:prstGeom prst="rect">
            <a:avLst/>
          </a:prstGeom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2B86536C-C8D7-44D7-B9BF-6FB19590B584}"/>
              </a:ext>
            </a:extLst>
          </p:cNvPr>
          <p:cNvSpPr txBox="1">
            <a:spLocks/>
          </p:cNvSpPr>
          <p:nvPr/>
        </p:nvSpPr>
        <p:spPr>
          <a:xfrm>
            <a:off x="4053385" y="4682792"/>
            <a:ext cx="2830723" cy="586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Pages: 3 &amp; 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757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device&#10;&#10;Description automatically generated">
            <a:extLst>
              <a:ext uri="{FF2B5EF4-FFF2-40B4-BE49-F238E27FC236}">
                <a16:creationId xmlns:a16="http://schemas.microsoft.com/office/drawing/2014/main" id="{5EC00F92-A91D-48D5-BDAC-7503B1A5BB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7" y="550337"/>
            <a:ext cx="11858784" cy="6124165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5BAB57DA-75A8-4146-BE47-E86862165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9387" y="287133"/>
            <a:ext cx="7829743" cy="936106"/>
          </a:xfrm>
          <a:prstGeom prst="rect">
            <a:avLst/>
          </a:prstGeom>
          <a:solidFill>
            <a:srgbClr val="FFFFFF">
              <a:alpha val="69804"/>
            </a:srgb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1" eaLnBrk="1" fontAlgn="base" hangingPunct="1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ar-AE" sz="6600" b="1" i="0" u="none" strike="noStrike" kern="1200" cap="none" spc="0" normalizeH="0" baseline="0" noProof="0" dirty="0">
                <a:ln>
                  <a:noFill/>
                </a:ln>
                <a:solidFill>
                  <a:srgbClr val="003300">
                    <a:lumMod val="90000"/>
                    <a:lumOff val="10000"/>
                  </a:srgbClr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Aharoni" panose="02010803020104030203" pitchFamily="2" charset="-79"/>
              </a:rPr>
              <a:t>Lesson Objectives </a:t>
            </a:r>
            <a:endParaRPr kumimoji="0" lang="ar-AE" altLang="ar-AE" sz="6600" b="1" i="0" u="none" strike="noStrike" kern="1200" cap="none" spc="0" normalizeH="0" baseline="0" noProof="0" dirty="0">
              <a:ln>
                <a:noFill/>
              </a:ln>
              <a:solidFill>
                <a:srgbClr val="003300">
                  <a:lumMod val="90000"/>
                  <a:lumOff val="10000"/>
                </a:srgbClr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Google Shape;689;p34">
            <a:extLst>
              <a:ext uri="{FF2B5EF4-FFF2-40B4-BE49-F238E27FC236}">
                <a16:creationId xmlns:a16="http://schemas.microsoft.com/office/drawing/2014/main" id="{1A89C3A4-EBDD-4C6E-80E2-8688DD80B1A9}"/>
              </a:ext>
            </a:extLst>
          </p:cNvPr>
          <p:cNvSpPr txBox="1">
            <a:spLocks/>
          </p:cNvSpPr>
          <p:nvPr/>
        </p:nvSpPr>
        <p:spPr bwMode="auto">
          <a:xfrm>
            <a:off x="685447" y="1489015"/>
            <a:ext cx="2973176" cy="42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l" rtl="1" eaLnBrk="1" fontAlgn="base" hangingPunct="1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LISTENING</a:t>
            </a:r>
          </a:p>
        </p:txBody>
      </p:sp>
      <p:sp>
        <p:nvSpPr>
          <p:cNvPr id="13" name="Google Shape;690;p34">
            <a:extLst>
              <a:ext uri="{FF2B5EF4-FFF2-40B4-BE49-F238E27FC236}">
                <a16:creationId xmlns:a16="http://schemas.microsoft.com/office/drawing/2014/main" id="{2466955B-9290-427D-9CBF-6F936AA1EFF9}"/>
              </a:ext>
            </a:extLst>
          </p:cNvPr>
          <p:cNvSpPr txBox="1">
            <a:spLocks/>
          </p:cNvSpPr>
          <p:nvPr/>
        </p:nvSpPr>
        <p:spPr>
          <a:xfrm>
            <a:off x="1509066" y="2781793"/>
            <a:ext cx="2794104" cy="421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algn="l" rtl="1" eaLnBrk="1" fontAlgn="base" hangingPunct="1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SPEAKING</a:t>
            </a:r>
          </a:p>
        </p:txBody>
      </p:sp>
      <p:sp>
        <p:nvSpPr>
          <p:cNvPr id="19" name="Google Shape;693;p34">
            <a:extLst>
              <a:ext uri="{FF2B5EF4-FFF2-40B4-BE49-F238E27FC236}">
                <a16:creationId xmlns:a16="http://schemas.microsoft.com/office/drawing/2014/main" id="{AEF8A6C0-1AC4-4A59-87C7-CF60EF974028}"/>
              </a:ext>
            </a:extLst>
          </p:cNvPr>
          <p:cNvSpPr txBox="1">
            <a:spLocks/>
          </p:cNvSpPr>
          <p:nvPr/>
        </p:nvSpPr>
        <p:spPr>
          <a:xfrm>
            <a:off x="3409387" y="5317081"/>
            <a:ext cx="3993340" cy="421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algn="l" rtl="1" eaLnBrk="1" fontAlgn="base" hangingPunct="1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WRITING</a:t>
            </a:r>
          </a:p>
        </p:txBody>
      </p:sp>
      <p:sp>
        <p:nvSpPr>
          <p:cNvPr id="23" name="Google Shape;695;p34">
            <a:extLst>
              <a:ext uri="{FF2B5EF4-FFF2-40B4-BE49-F238E27FC236}">
                <a16:creationId xmlns:a16="http://schemas.microsoft.com/office/drawing/2014/main" id="{EDA54EFF-3DD9-4CDE-9964-78A50854FFB9}"/>
              </a:ext>
            </a:extLst>
          </p:cNvPr>
          <p:cNvSpPr txBox="1">
            <a:spLocks/>
          </p:cNvSpPr>
          <p:nvPr/>
        </p:nvSpPr>
        <p:spPr>
          <a:xfrm>
            <a:off x="2592641" y="4074571"/>
            <a:ext cx="2494264" cy="421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algn="l" rtl="1" eaLnBrk="1" fontAlgn="base" hangingPunct="1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READING</a:t>
            </a:r>
          </a:p>
        </p:txBody>
      </p:sp>
      <p:sp>
        <p:nvSpPr>
          <p:cNvPr id="31" name="Google Shape;699;p34">
            <a:extLst>
              <a:ext uri="{FF2B5EF4-FFF2-40B4-BE49-F238E27FC236}">
                <a16:creationId xmlns:a16="http://schemas.microsoft.com/office/drawing/2014/main" id="{81D24BBF-0C64-4A34-945B-88667D11E5CD}"/>
              </a:ext>
            </a:extLst>
          </p:cNvPr>
          <p:cNvSpPr/>
          <p:nvPr/>
        </p:nvSpPr>
        <p:spPr>
          <a:xfrm>
            <a:off x="6066409" y="2756694"/>
            <a:ext cx="5109" cy="75246"/>
          </a:xfrm>
          <a:custGeom>
            <a:avLst/>
            <a:gdLst/>
            <a:ahLst/>
            <a:cxnLst/>
            <a:rect l="l" t="t" r="r" b="b"/>
            <a:pathLst>
              <a:path w="48" h="707" extrusionOk="0">
                <a:moveTo>
                  <a:pt x="1" y="1"/>
                </a:moveTo>
                <a:lnTo>
                  <a:pt x="1" y="1"/>
                </a:lnTo>
                <a:cubicBezTo>
                  <a:pt x="7" y="240"/>
                  <a:pt x="11" y="473"/>
                  <a:pt x="11" y="706"/>
                </a:cubicBezTo>
                <a:lnTo>
                  <a:pt x="48" y="702"/>
                </a:lnTo>
                <a:lnTo>
                  <a:pt x="1" y="1"/>
                </a:lnTo>
                <a:close/>
              </a:path>
            </a:pathLst>
          </a:custGeom>
          <a:solidFill>
            <a:srgbClr val="D1D6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DF332B-E055-4CB8-880E-67BB8C98E227}"/>
              </a:ext>
            </a:extLst>
          </p:cNvPr>
          <p:cNvSpPr txBox="1"/>
          <p:nvPr/>
        </p:nvSpPr>
        <p:spPr>
          <a:xfrm>
            <a:off x="4093712" y="1615049"/>
            <a:ext cx="8015430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Listen and read sentences about a pet dinosaur.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D35442-1A3F-4947-A3AD-FBF4BAFD9138}"/>
              </a:ext>
            </a:extLst>
          </p:cNvPr>
          <p:cNvSpPr txBox="1"/>
          <p:nvPr/>
        </p:nvSpPr>
        <p:spPr>
          <a:xfrm>
            <a:off x="4517468" y="2822847"/>
            <a:ext cx="7507923" cy="95410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Say the words and match to the dinosaur pictures.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AEE4590-6A09-4A6D-B52B-52B994840B7B}"/>
              </a:ext>
            </a:extLst>
          </p:cNvPr>
          <p:cNvSpPr txBox="1"/>
          <p:nvPr/>
        </p:nvSpPr>
        <p:spPr>
          <a:xfrm>
            <a:off x="5472711" y="4255300"/>
            <a:ext cx="6636431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To read about a pet dinosaur.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295E5E8-1F72-4B13-8047-A11BFA1D0371}"/>
              </a:ext>
            </a:extLst>
          </p:cNvPr>
          <p:cNvSpPr txBox="1"/>
          <p:nvPr/>
        </p:nvSpPr>
        <p:spPr>
          <a:xfrm>
            <a:off x="5918075" y="5799710"/>
            <a:ext cx="6191068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To write about a pet dinosaur.</a:t>
            </a:r>
          </a:p>
        </p:txBody>
      </p:sp>
    </p:spTree>
    <p:extLst>
      <p:ext uri="{BB962C8B-B14F-4D97-AF65-F5344CB8AC3E}">
        <p14:creationId xmlns:p14="http://schemas.microsoft.com/office/powerpoint/2010/main" val="1724200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Off-page Connector 2">
            <a:extLst>
              <a:ext uri="{FF2B5EF4-FFF2-40B4-BE49-F238E27FC236}">
                <a16:creationId xmlns:a16="http://schemas.microsoft.com/office/drawing/2014/main" id="{0C4B03F7-1CC2-42EC-A4DB-0DD68B712076}"/>
              </a:ext>
            </a:extLst>
          </p:cNvPr>
          <p:cNvSpPr/>
          <p:nvPr/>
        </p:nvSpPr>
        <p:spPr>
          <a:xfrm>
            <a:off x="410817" y="369955"/>
            <a:ext cx="2093843" cy="2345635"/>
          </a:xfrm>
          <a:prstGeom prst="flowChartOffpageConnector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Video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2" name="Dinosaur pet">
            <a:hlinkClick r:id="" action="ppaction://media"/>
            <a:extLst>
              <a:ext uri="{FF2B5EF4-FFF2-40B4-BE49-F238E27FC236}">
                <a16:creationId xmlns:a16="http://schemas.microsoft.com/office/drawing/2014/main" id="{F611998B-77A8-45C7-975B-B502CC372F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23762" y="369955"/>
            <a:ext cx="8035641" cy="602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657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9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41E6C5C5-8497-4FCA-BB83-F8D415420072}"/>
              </a:ext>
            </a:extLst>
          </p:cNvPr>
          <p:cNvSpPr txBox="1">
            <a:spLocks/>
          </p:cNvSpPr>
          <p:nvPr/>
        </p:nvSpPr>
        <p:spPr>
          <a:xfrm>
            <a:off x="9226133" y="315508"/>
            <a:ext cx="2830723" cy="586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Pages: 3 &amp; 4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742AA0-E76C-4AD7-9576-C1148F7A7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230" y="1513195"/>
            <a:ext cx="5268462" cy="383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157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AA42C2FD-6468-4792-B7E4-D56342E84D79}"/>
              </a:ext>
            </a:extLst>
          </p:cNvPr>
          <p:cNvGrpSpPr/>
          <p:nvPr/>
        </p:nvGrpSpPr>
        <p:grpSpPr>
          <a:xfrm>
            <a:off x="874555" y="422516"/>
            <a:ext cx="9634221" cy="6144943"/>
            <a:chOff x="901851" y="272955"/>
            <a:chExt cx="9634221" cy="614494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F01E6B2-546B-439D-90E3-F5D694581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1851" y="422516"/>
              <a:ext cx="9383618" cy="59953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B7AE003-E0FB-4A7F-A466-E9198485A8E5}"/>
                </a:ext>
              </a:extLst>
            </p:cNvPr>
            <p:cNvSpPr/>
            <p:nvPr/>
          </p:nvSpPr>
          <p:spPr>
            <a:xfrm>
              <a:off x="8120418" y="272955"/>
              <a:ext cx="2415654" cy="128289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Subtitle 2">
            <a:extLst>
              <a:ext uri="{FF2B5EF4-FFF2-40B4-BE49-F238E27FC236}">
                <a16:creationId xmlns:a16="http://schemas.microsoft.com/office/drawing/2014/main" id="{15F550F1-E8BE-4C6B-AF54-8E50B7D0C2A3}"/>
              </a:ext>
            </a:extLst>
          </p:cNvPr>
          <p:cNvSpPr txBox="1">
            <a:spLocks/>
          </p:cNvSpPr>
          <p:nvPr/>
        </p:nvSpPr>
        <p:spPr>
          <a:xfrm>
            <a:off x="8870108" y="422516"/>
            <a:ext cx="2830723" cy="586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Pages: 3 &amp; 4</a:t>
            </a:r>
          </a:p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AA3FA4A-B8CB-4DC2-A199-3320E0173556}"/>
              </a:ext>
            </a:extLst>
          </p:cNvPr>
          <p:cNvSpPr txBox="1">
            <a:spLocks/>
          </p:cNvSpPr>
          <p:nvPr/>
        </p:nvSpPr>
        <p:spPr>
          <a:xfrm>
            <a:off x="1933827" y="2458305"/>
            <a:ext cx="1118018" cy="586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small</a:t>
            </a:r>
          </a:p>
          <a:p>
            <a:endParaRPr lang="en-US" dirty="0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5000B60C-09B6-455F-82B3-448DFD020B47}"/>
              </a:ext>
            </a:extLst>
          </p:cNvPr>
          <p:cNvSpPr txBox="1">
            <a:spLocks/>
          </p:cNvSpPr>
          <p:nvPr/>
        </p:nvSpPr>
        <p:spPr>
          <a:xfrm>
            <a:off x="3051845" y="5699514"/>
            <a:ext cx="1118018" cy="586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long</a:t>
            </a:r>
          </a:p>
          <a:p>
            <a:endParaRPr lang="en-US" dirty="0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8F7E2789-106B-43C0-AAC3-4AB45695E814}"/>
              </a:ext>
            </a:extLst>
          </p:cNvPr>
          <p:cNvSpPr txBox="1">
            <a:spLocks/>
          </p:cNvSpPr>
          <p:nvPr/>
        </p:nvSpPr>
        <p:spPr>
          <a:xfrm>
            <a:off x="7752090" y="2563179"/>
            <a:ext cx="1118018" cy="586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big</a:t>
            </a:r>
          </a:p>
          <a:p>
            <a:endParaRPr lang="en-US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2686A1FB-7E2B-4615-A1FF-C5DECE67B9AC}"/>
              </a:ext>
            </a:extLst>
          </p:cNvPr>
          <p:cNvSpPr txBox="1">
            <a:spLocks/>
          </p:cNvSpPr>
          <p:nvPr/>
        </p:nvSpPr>
        <p:spPr>
          <a:xfrm>
            <a:off x="6096000" y="4762597"/>
            <a:ext cx="1435058" cy="586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sharp</a:t>
            </a:r>
          </a:p>
          <a:p>
            <a:endParaRPr lang="en-US" dirty="0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53259A38-F818-464E-B171-A240DE5A7283}"/>
              </a:ext>
            </a:extLst>
          </p:cNvPr>
          <p:cNvSpPr txBox="1">
            <a:spLocks/>
          </p:cNvSpPr>
          <p:nvPr/>
        </p:nvSpPr>
        <p:spPr>
          <a:xfrm>
            <a:off x="7034561" y="5911330"/>
            <a:ext cx="1435058" cy="586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short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276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9" grpId="0"/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69D9D333-2EDA-4757-939E-69875E26EAF4}"/>
              </a:ext>
            </a:extLst>
          </p:cNvPr>
          <p:cNvSpPr txBox="1">
            <a:spLocks/>
          </p:cNvSpPr>
          <p:nvPr/>
        </p:nvSpPr>
        <p:spPr>
          <a:xfrm>
            <a:off x="9074824" y="457200"/>
            <a:ext cx="2830723" cy="586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Pages: 3 &amp; 4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920ED9-332F-40DE-913E-778DFBBC1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564" y="1195387"/>
            <a:ext cx="9998406" cy="5257009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E3B3939C-17E5-4DBB-ADA6-8422502B3EE9}"/>
              </a:ext>
            </a:extLst>
          </p:cNvPr>
          <p:cNvSpPr txBox="1">
            <a:spLocks/>
          </p:cNvSpPr>
          <p:nvPr/>
        </p:nvSpPr>
        <p:spPr>
          <a:xfrm>
            <a:off x="5745869" y="4050785"/>
            <a:ext cx="1118018" cy="586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b</a:t>
            </a:r>
          </a:p>
          <a:p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284B14C3-BED1-4330-8916-91EA4C11B02F}"/>
              </a:ext>
            </a:extLst>
          </p:cNvPr>
          <p:cNvSpPr txBox="1">
            <a:spLocks/>
          </p:cNvSpPr>
          <p:nvPr/>
        </p:nvSpPr>
        <p:spPr>
          <a:xfrm>
            <a:off x="5745869" y="4689432"/>
            <a:ext cx="1118018" cy="586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d</a:t>
            </a:r>
          </a:p>
          <a:p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A47A8E8-A5DC-420C-BEF3-D400D740D624}"/>
              </a:ext>
            </a:extLst>
          </p:cNvPr>
          <p:cNvSpPr txBox="1">
            <a:spLocks/>
          </p:cNvSpPr>
          <p:nvPr/>
        </p:nvSpPr>
        <p:spPr>
          <a:xfrm>
            <a:off x="5813171" y="5275841"/>
            <a:ext cx="1118018" cy="586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c</a:t>
            </a:r>
          </a:p>
          <a:p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8F3738C-6BFD-46BE-8866-46BC99B3E4B0}"/>
              </a:ext>
            </a:extLst>
          </p:cNvPr>
          <p:cNvSpPr txBox="1">
            <a:spLocks/>
          </p:cNvSpPr>
          <p:nvPr/>
        </p:nvSpPr>
        <p:spPr>
          <a:xfrm>
            <a:off x="5813171" y="5851207"/>
            <a:ext cx="1118018" cy="586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972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32C5D254-83D6-4EF3-A233-088CE1F8E4B3}"/>
              </a:ext>
            </a:extLst>
          </p:cNvPr>
          <p:cNvSpPr txBox="1">
            <a:spLocks/>
          </p:cNvSpPr>
          <p:nvPr/>
        </p:nvSpPr>
        <p:spPr>
          <a:xfrm>
            <a:off x="9074824" y="457200"/>
            <a:ext cx="2830723" cy="586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Pages: 3 &amp; 4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D3AB96-21E6-413D-8011-5F7727A3F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624" y="1043609"/>
            <a:ext cx="9538448" cy="523039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752FF4F-6C2F-428E-BEF2-4FC4CA49BD58}"/>
              </a:ext>
            </a:extLst>
          </p:cNvPr>
          <p:cNvSpPr/>
          <p:nvPr/>
        </p:nvSpPr>
        <p:spPr>
          <a:xfrm>
            <a:off x="8243248" y="2047164"/>
            <a:ext cx="2333767" cy="2101755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218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DBC25113-2EFE-4B5E-9C46-C5B5E15CF308}"/>
              </a:ext>
            </a:extLst>
          </p:cNvPr>
          <p:cNvSpPr txBox="1">
            <a:spLocks/>
          </p:cNvSpPr>
          <p:nvPr/>
        </p:nvSpPr>
        <p:spPr>
          <a:xfrm>
            <a:off x="9074824" y="457200"/>
            <a:ext cx="2830723" cy="586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Pages: 3 &amp; 4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739578-4333-4B20-AEC8-AB4C52BA2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223" y="1607307"/>
            <a:ext cx="10498761" cy="405651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11E5DBB-8AAB-41CE-8C7D-B2691BB15A46}"/>
              </a:ext>
            </a:extLst>
          </p:cNvPr>
          <p:cNvGrpSpPr/>
          <p:nvPr/>
        </p:nvGrpSpPr>
        <p:grpSpPr>
          <a:xfrm>
            <a:off x="2620370" y="2825087"/>
            <a:ext cx="3261683" cy="2584702"/>
            <a:chOff x="2715904" y="2565779"/>
            <a:chExt cx="3261683" cy="258470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37DF6D2-72BE-42B4-AFAC-9946411F46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0312" t="56719"/>
            <a:stretch/>
          </p:blipFill>
          <p:spPr>
            <a:xfrm>
              <a:off x="3146863" y="2565779"/>
              <a:ext cx="2830724" cy="226398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C16EE6B-F8DD-47B6-B852-82B082487C36}"/>
                </a:ext>
              </a:extLst>
            </p:cNvPr>
            <p:cNvSpPr/>
            <p:nvPr/>
          </p:nvSpPr>
          <p:spPr>
            <a:xfrm>
              <a:off x="2715904" y="3478615"/>
              <a:ext cx="1064526" cy="12298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2F0A21D-A5F8-4FF4-9689-E03A7DBE4D8A}"/>
                </a:ext>
              </a:extLst>
            </p:cNvPr>
            <p:cNvSpPr/>
            <p:nvPr/>
          </p:nvSpPr>
          <p:spPr>
            <a:xfrm>
              <a:off x="3299263" y="3920618"/>
              <a:ext cx="1064526" cy="12298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B57D4C6-9F7F-4A51-836E-35E11ABB8029}"/>
                </a:ext>
              </a:extLst>
            </p:cNvPr>
            <p:cNvSpPr/>
            <p:nvPr/>
          </p:nvSpPr>
          <p:spPr>
            <a:xfrm>
              <a:off x="4981433" y="2705669"/>
              <a:ext cx="859809" cy="6243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57270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Marquee sign clipart 6 » Clipart Station">
            <a:extLst>
              <a:ext uri="{FF2B5EF4-FFF2-40B4-BE49-F238E27FC236}">
                <a16:creationId xmlns:a16="http://schemas.microsoft.com/office/drawing/2014/main" id="{C7488AAB-E466-42F9-BE03-050901E3A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380" y="1152110"/>
            <a:ext cx="4629672" cy="357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05DFDD6-B540-482F-BCE3-D2C97F3D47E0}"/>
              </a:ext>
            </a:extLst>
          </p:cNvPr>
          <p:cNvSpPr/>
          <p:nvPr/>
        </p:nvSpPr>
        <p:spPr>
          <a:xfrm>
            <a:off x="7904800" y="2858327"/>
            <a:ext cx="3498328" cy="781878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Nat</a:t>
            </a:r>
            <a:r>
              <a:rPr lang="en-US" sz="2800" dirty="0">
                <a:solidFill>
                  <a:srgbClr val="00B050"/>
                </a:solidFill>
                <a:latin typeface="Arial Rounded MT Bold" panose="020F0704030504030204" pitchFamily="34" charset="0"/>
              </a:rPr>
              <a:t>ion</a:t>
            </a:r>
            <a:r>
              <a:rPr lang="en-US" sz="28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al</a:t>
            </a:r>
            <a:r>
              <a:rPr lang="en-US" sz="28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 </a:t>
            </a:r>
            <a:r>
              <a:rPr lang="en-US" sz="28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An</a:t>
            </a:r>
            <a:r>
              <a:rPr lang="en-US" sz="28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them</a:t>
            </a:r>
            <a:r>
              <a:rPr lang="en-US" sz="28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</a:t>
            </a:r>
          </a:p>
        </p:txBody>
      </p:sp>
      <p:pic>
        <p:nvPicPr>
          <p:cNvPr id="8" name="National anthem">
            <a:hlinkClick r:id="" action="ppaction://media"/>
            <a:extLst>
              <a:ext uri="{FF2B5EF4-FFF2-40B4-BE49-F238E27FC236}">
                <a16:creationId xmlns:a16="http://schemas.microsoft.com/office/drawing/2014/main" id="{D46F1806-F1E6-4455-804A-084EF7200F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617" y="1152110"/>
            <a:ext cx="6884259" cy="387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689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DBC25113-2EFE-4B5E-9C46-C5B5E15CF308}"/>
              </a:ext>
            </a:extLst>
          </p:cNvPr>
          <p:cNvSpPr txBox="1">
            <a:spLocks/>
          </p:cNvSpPr>
          <p:nvPr/>
        </p:nvSpPr>
        <p:spPr>
          <a:xfrm>
            <a:off x="9074824" y="457200"/>
            <a:ext cx="2830723" cy="586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Pages: 3 &amp; 4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CA0345-EACE-4174-A506-7E0C36B66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586" y="2244732"/>
            <a:ext cx="10754828" cy="365914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11E5DBB-8AAB-41CE-8C7D-B2691BB15A46}"/>
              </a:ext>
            </a:extLst>
          </p:cNvPr>
          <p:cNvGrpSpPr/>
          <p:nvPr/>
        </p:nvGrpSpPr>
        <p:grpSpPr>
          <a:xfrm>
            <a:off x="8441807" y="1096654"/>
            <a:ext cx="2544642" cy="1769376"/>
            <a:chOff x="2715904" y="2565779"/>
            <a:chExt cx="3261683" cy="258470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37DF6D2-72BE-42B4-AFAC-9946411F46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0312" t="56719"/>
            <a:stretch/>
          </p:blipFill>
          <p:spPr>
            <a:xfrm>
              <a:off x="3146863" y="2565779"/>
              <a:ext cx="2830724" cy="226398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C16EE6B-F8DD-47B6-B852-82B082487C36}"/>
                </a:ext>
              </a:extLst>
            </p:cNvPr>
            <p:cNvSpPr/>
            <p:nvPr/>
          </p:nvSpPr>
          <p:spPr>
            <a:xfrm>
              <a:off x="2715904" y="3478615"/>
              <a:ext cx="1064526" cy="12298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2F0A21D-A5F8-4FF4-9689-E03A7DBE4D8A}"/>
                </a:ext>
              </a:extLst>
            </p:cNvPr>
            <p:cNvSpPr/>
            <p:nvPr/>
          </p:nvSpPr>
          <p:spPr>
            <a:xfrm>
              <a:off x="3299263" y="3920618"/>
              <a:ext cx="1064526" cy="12298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B57D4C6-9F7F-4A51-836E-35E11ABB8029}"/>
                </a:ext>
              </a:extLst>
            </p:cNvPr>
            <p:cNvSpPr/>
            <p:nvPr/>
          </p:nvSpPr>
          <p:spPr>
            <a:xfrm>
              <a:off x="4981433" y="2705669"/>
              <a:ext cx="859809" cy="6243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Subtitle 2">
            <a:extLst>
              <a:ext uri="{FF2B5EF4-FFF2-40B4-BE49-F238E27FC236}">
                <a16:creationId xmlns:a16="http://schemas.microsoft.com/office/drawing/2014/main" id="{27459C0C-3646-45B9-AB74-13C20750D033}"/>
              </a:ext>
            </a:extLst>
          </p:cNvPr>
          <p:cNvSpPr txBox="1">
            <a:spLocks/>
          </p:cNvSpPr>
          <p:nvPr/>
        </p:nvSpPr>
        <p:spPr>
          <a:xfrm>
            <a:off x="7778904" y="3261191"/>
            <a:ext cx="1118018" cy="586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Kiran</a:t>
            </a:r>
          </a:p>
          <a:p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4458351-7C7E-4EA8-AFDE-42C5F3CF92E5}"/>
              </a:ext>
            </a:extLst>
          </p:cNvPr>
          <p:cNvSpPr txBox="1">
            <a:spLocks/>
          </p:cNvSpPr>
          <p:nvPr/>
        </p:nvSpPr>
        <p:spPr>
          <a:xfrm>
            <a:off x="2158300" y="3781100"/>
            <a:ext cx="2659359" cy="586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short arms.</a:t>
            </a:r>
          </a:p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222EB64D-7879-411D-A44A-2D25ED39D5D3}"/>
              </a:ext>
            </a:extLst>
          </p:cNvPr>
          <p:cNvSpPr txBox="1">
            <a:spLocks/>
          </p:cNvSpPr>
          <p:nvPr/>
        </p:nvSpPr>
        <p:spPr>
          <a:xfrm>
            <a:off x="2158299" y="4395285"/>
            <a:ext cx="2659359" cy="586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sharp teeth.</a:t>
            </a:r>
          </a:p>
          <a:p>
            <a:endParaRPr lang="en-US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CF4DCD24-3A99-4C5C-9359-2607A2BF6D3E}"/>
              </a:ext>
            </a:extLst>
          </p:cNvPr>
          <p:cNvSpPr txBox="1">
            <a:spLocks/>
          </p:cNvSpPr>
          <p:nvPr/>
        </p:nvSpPr>
        <p:spPr>
          <a:xfrm>
            <a:off x="2158298" y="5133000"/>
            <a:ext cx="2659359" cy="586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a big tail.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959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Off-page Connector 3">
            <a:extLst>
              <a:ext uri="{FF2B5EF4-FFF2-40B4-BE49-F238E27FC236}">
                <a16:creationId xmlns:a16="http://schemas.microsoft.com/office/drawing/2014/main" id="{2D37BA98-ED69-45AF-BBCC-FE34CE7FD85C}"/>
              </a:ext>
            </a:extLst>
          </p:cNvPr>
          <p:cNvSpPr/>
          <p:nvPr/>
        </p:nvSpPr>
        <p:spPr>
          <a:xfrm>
            <a:off x="649356" y="516834"/>
            <a:ext cx="2040835" cy="2345635"/>
          </a:xfrm>
          <a:prstGeom prst="flowChartOffpageConnector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FFFF"/>
                </a:solidFill>
                <a:latin typeface="Arial Rounded MT Bold" panose="020F0704030504030204" pitchFamily="34" charset="0"/>
              </a:rPr>
              <a:t>Microsoft Teams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sp>
        <p:nvSpPr>
          <p:cNvPr id="9" name="Title 10">
            <a:extLst>
              <a:ext uri="{FF2B5EF4-FFF2-40B4-BE49-F238E27FC236}">
                <a16:creationId xmlns:a16="http://schemas.microsoft.com/office/drawing/2014/main" id="{E05CD407-455E-4E75-A12D-89CFB5F8CC2E}"/>
              </a:ext>
            </a:extLst>
          </p:cNvPr>
          <p:cNvSpPr txBox="1">
            <a:spLocks/>
          </p:cNvSpPr>
          <p:nvPr/>
        </p:nvSpPr>
        <p:spPr>
          <a:xfrm>
            <a:off x="3329770" y="780200"/>
            <a:ext cx="7153519" cy="4283425"/>
          </a:xfrm>
          <a:prstGeom prst="rect">
            <a:avLst/>
          </a:prstGeom>
        </p:spPr>
        <p:txBody>
          <a:bodyPr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Take a picture!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j-ea"/>
              <a:cs typeface="Sakkal Majalla" panose="02000000000000000000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j-ea"/>
              <a:cs typeface="Sakkal Majalla" panose="02000000000000000000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Take a picture of today’s work in your books and upload it on Microsoft Teams.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 Assignments – Week 1</a:t>
            </a: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46044DBE-F5F5-4AE8-8881-FA32A49C9B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305893" y="354520"/>
            <a:ext cx="2354791" cy="2133535"/>
          </a:xfrm>
          <a:prstGeom prst="rect">
            <a:avLst/>
          </a:prstGeom>
        </p:spPr>
      </p:pic>
      <p:pic>
        <p:nvPicPr>
          <p:cNvPr id="11" name="Picture 10" descr="Microsoft Teams -">
            <a:extLst>
              <a:ext uri="{FF2B5EF4-FFF2-40B4-BE49-F238E27FC236}">
                <a16:creationId xmlns:a16="http://schemas.microsoft.com/office/drawing/2014/main" id="{DA42FA09-32D6-4985-83A3-63E1A3AD4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79" y="2855013"/>
            <a:ext cx="2208612" cy="220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0777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Off-page Connector 3">
            <a:extLst>
              <a:ext uri="{FF2B5EF4-FFF2-40B4-BE49-F238E27FC236}">
                <a16:creationId xmlns:a16="http://schemas.microsoft.com/office/drawing/2014/main" id="{2D37BA98-ED69-45AF-BBCC-FE34CE7FD85C}"/>
              </a:ext>
            </a:extLst>
          </p:cNvPr>
          <p:cNvSpPr/>
          <p:nvPr/>
        </p:nvSpPr>
        <p:spPr>
          <a:xfrm>
            <a:off x="5022574" y="556590"/>
            <a:ext cx="2040835" cy="2345635"/>
          </a:xfrm>
          <a:prstGeom prst="flowChartOffpageConnector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Online Activities</a:t>
            </a:r>
          </a:p>
        </p:txBody>
      </p:sp>
      <p:graphicFrame>
        <p:nvGraphicFramePr>
          <p:cNvPr id="12" name="Table 2">
            <a:extLst>
              <a:ext uri="{FF2B5EF4-FFF2-40B4-BE49-F238E27FC236}">
                <a16:creationId xmlns:a16="http://schemas.microsoft.com/office/drawing/2014/main" id="{70F40A3F-F63E-4698-AE17-317808533E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4060286"/>
              </p:ext>
            </p:extLst>
          </p:nvPr>
        </p:nvGraphicFramePr>
        <p:xfrm>
          <a:off x="304800" y="3162111"/>
          <a:ext cx="11476384" cy="2432018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675079">
                  <a:extLst>
                    <a:ext uri="{9D8B030D-6E8A-4147-A177-3AD203B41FA5}">
                      <a16:colId xmlns:a16="http://schemas.microsoft.com/office/drawing/2014/main" val="1395053936"/>
                    </a:ext>
                  </a:extLst>
                </a:gridCol>
                <a:gridCol w="7020487">
                  <a:extLst>
                    <a:ext uri="{9D8B030D-6E8A-4147-A177-3AD203B41FA5}">
                      <a16:colId xmlns:a16="http://schemas.microsoft.com/office/drawing/2014/main" val="2427892194"/>
                    </a:ext>
                  </a:extLst>
                </a:gridCol>
                <a:gridCol w="890409">
                  <a:extLst>
                    <a:ext uri="{9D8B030D-6E8A-4147-A177-3AD203B41FA5}">
                      <a16:colId xmlns:a16="http://schemas.microsoft.com/office/drawing/2014/main" val="94617598"/>
                    </a:ext>
                  </a:extLst>
                </a:gridCol>
                <a:gridCol w="890409">
                  <a:extLst>
                    <a:ext uri="{9D8B030D-6E8A-4147-A177-3AD203B41FA5}">
                      <a16:colId xmlns:a16="http://schemas.microsoft.com/office/drawing/2014/main" val="39399126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 Rounded MT Bold" panose="020F0704030504030204" pitchFamily="34" charset="0"/>
                        </a:rPr>
                        <a:t>Website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 Rounded MT Bold" panose="020F0704030504030204" pitchFamily="34" charset="0"/>
                        </a:rPr>
                        <a:t>Link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 Rounded MT Bold" panose="020F0704030504030204" pitchFamily="34" charset="0"/>
                        </a:rPr>
                        <a:t>Challenges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46990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Arial Rounded MT Bold" panose="020F0704030504030204" pitchFamily="34" charset="0"/>
                        </a:rPr>
                        <a:t>Live Worksheet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Arial Rounded MT Bold" panose="020F0704030504030204" pitchFamily="34" charset="0"/>
                          <a:hlinkClick r:id="rId2"/>
                        </a:rPr>
                        <a:t>https://www.liveworksheets.com/bj1294495hg</a:t>
                      </a:r>
                      <a:r>
                        <a:rPr lang="en-US" sz="1600" dirty="0">
                          <a:latin typeface="Arial Rounded MT Bold" panose="020F0704030504030204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Arial Rounded MT Bold" panose="020F0704030504030204" pitchFamily="34" charset="0"/>
                        </a:rPr>
                        <a:t>Easy Level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600" dirty="0"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6806483"/>
                  </a:ext>
                </a:extLst>
              </a:tr>
              <a:tr h="1046448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>
                          <a:latin typeface="Arial Rounded MT Bold" panose="020F0704030504030204" pitchFamily="34" charset="0"/>
                        </a:rPr>
                        <a:t>Padlet</a:t>
                      </a:r>
                      <a:endParaRPr lang="en-US" sz="1600" dirty="0"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Arial Rounded MT Bold" panose="020F0704030504030204" pitchFamily="34" charset="0"/>
                          <a:hlinkClick r:id="rId3"/>
                        </a:rPr>
                        <a:t>https://padlet.com/kiranhussain/c6dws07xoaryzfc3</a:t>
                      </a:r>
                      <a:r>
                        <a:rPr lang="en-US" sz="1600" dirty="0">
                          <a:latin typeface="Arial Rounded MT Bold" panose="020F0704030504030204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Arial Rounded MT Bold" panose="020F0704030504030204" pitchFamily="34" charset="0"/>
                        </a:rPr>
                        <a:t>Hard Level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600" dirty="0"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7985601"/>
                  </a:ext>
                </a:extLst>
              </a:tr>
            </a:tbl>
          </a:graphicData>
        </a:graphic>
      </p:graphicFrame>
      <p:pic>
        <p:nvPicPr>
          <p:cNvPr id="7" name="Picture 4" descr="Pin on desenhos">
            <a:extLst>
              <a:ext uri="{FF2B5EF4-FFF2-40B4-BE49-F238E27FC236}">
                <a16:creationId xmlns:a16="http://schemas.microsoft.com/office/drawing/2014/main" id="{A47FDEA9-7B12-4ABD-89AF-937A24AD3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1031" y="3838832"/>
            <a:ext cx="533778" cy="53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Scar Clipart Falcon - Logo Falcon Png Free Transparent Png (#5210629) -  PinClipart">
            <a:extLst>
              <a:ext uri="{FF2B5EF4-FFF2-40B4-BE49-F238E27FC236}">
                <a16:creationId xmlns:a16="http://schemas.microsoft.com/office/drawing/2014/main" id="{3DD24074-829E-48A0-BB24-24065B25C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8474" y="4808157"/>
            <a:ext cx="822259" cy="441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3280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Off-page Connector 2">
            <a:extLst>
              <a:ext uri="{FF2B5EF4-FFF2-40B4-BE49-F238E27FC236}">
                <a16:creationId xmlns:a16="http://schemas.microsoft.com/office/drawing/2014/main" id="{7E51F5EC-22AB-4314-B85B-059F86D69E90}"/>
              </a:ext>
            </a:extLst>
          </p:cNvPr>
          <p:cNvSpPr/>
          <p:nvPr/>
        </p:nvSpPr>
        <p:spPr>
          <a:xfrm>
            <a:off x="304800" y="344555"/>
            <a:ext cx="2040835" cy="2345635"/>
          </a:xfrm>
          <a:prstGeom prst="flowChartOffpageConnector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Self - Assess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FD548CB-97B1-4B01-8FFB-10645057B361}"/>
              </a:ext>
            </a:extLst>
          </p:cNvPr>
          <p:cNvSpPr/>
          <p:nvPr/>
        </p:nvSpPr>
        <p:spPr>
          <a:xfrm>
            <a:off x="3135306" y="798714"/>
            <a:ext cx="7191392" cy="718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4400" b="1" u="sng" dirty="0">
                <a:solidFill>
                  <a:prstClr val="black">
                    <a:lumMod val="95000"/>
                    <a:lumOff val="5000"/>
                  </a:prst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How do you feel about today’s lesson?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22BDA7-EB3F-4520-868B-243F1E462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8855" y="1990519"/>
            <a:ext cx="4975745" cy="40410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929E02-DF7B-4C89-8C9C-926820A1CA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84" t="28456" r="19568" b="8941"/>
          <a:stretch/>
        </p:blipFill>
        <p:spPr>
          <a:xfrm>
            <a:off x="8864600" y="2641373"/>
            <a:ext cx="2775621" cy="157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563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0607BC1-C870-4704-ADC1-8803E86CF3DF}"/>
              </a:ext>
            </a:extLst>
          </p:cNvPr>
          <p:cNvSpPr/>
          <p:nvPr/>
        </p:nvSpPr>
        <p:spPr>
          <a:xfrm>
            <a:off x="920237" y="225287"/>
            <a:ext cx="1035152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Assistant Teacher of the week: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E2987E-4AB1-4C5C-899B-F161E195D6D7}"/>
              </a:ext>
            </a:extLst>
          </p:cNvPr>
          <p:cNvSpPr/>
          <p:nvPr/>
        </p:nvSpPr>
        <p:spPr>
          <a:xfrm>
            <a:off x="3162344" y="1782343"/>
            <a:ext cx="93647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prstClr val="black">
                    <a:lumMod val="95000"/>
                    <a:lumOff val="5000"/>
                  </a:prstClr>
                </a:solidFill>
                <a:highlight>
                  <a:srgbClr val="CCFF99"/>
                </a:highlight>
                <a:latin typeface="Sakkal Majalla" panose="02000000000000000000" pitchFamily="2" charset="-78"/>
                <a:cs typeface="Sakkal Majalla" panose="02000000000000000000" pitchFamily="2" charset="-78"/>
              </a:rPr>
              <a:t>4A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highlight>
                <a:srgbClr val="CCFF99"/>
              </a:highlight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pic>
        <p:nvPicPr>
          <p:cNvPr id="8" name="Picture 2" descr="Transparent Assistant Clipart - Help Teacher Clipart , Free Transparent  Clipart - ClipartKey">
            <a:extLst>
              <a:ext uri="{FF2B5EF4-FFF2-40B4-BE49-F238E27FC236}">
                <a16:creationId xmlns:a16="http://schemas.microsoft.com/office/drawing/2014/main" id="{CA45788D-7396-443B-9143-4D14C292D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33" y="4723678"/>
            <a:ext cx="2752311" cy="171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Free Picture Of Teacher, Download Free Clip Art, Free Clip Art on Clipart  Library">
            <a:extLst>
              <a:ext uri="{FF2B5EF4-FFF2-40B4-BE49-F238E27FC236}">
                <a16:creationId xmlns:a16="http://schemas.microsoft.com/office/drawing/2014/main" id="{B15E77A1-4AA7-49D1-B0C7-F76CBBA9E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508" y="4622642"/>
            <a:ext cx="2375459" cy="191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78D2356-47A6-489B-9CA4-87F32943AB09}"/>
              </a:ext>
            </a:extLst>
          </p:cNvPr>
          <p:cNvSpPr txBox="1"/>
          <p:nvPr/>
        </p:nvSpPr>
        <p:spPr>
          <a:xfrm>
            <a:off x="1754201" y="3154018"/>
            <a:ext cx="77654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Role: </a:t>
            </a:r>
          </a:p>
          <a:p>
            <a:pPr marL="285750" indent="-285750">
              <a:buFontTx/>
              <a:buChar char="-"/>
            </a:pPr>
            <a:r>
              <a:rPr lang="en-US" sz="3200" dirty="0"/>
              <a:t>To read the rules</a:t>
            </a:r>
          </a:p>
          <a:p>
            <a:pPr marL="285750" indent="-285750">
              <a:buFontTx/>
              <a:buChar char="-"/>
            </a:pPr>
            <a:r>
              <a:rPr lang="en-US" sz="3200" dirty="0"/>
              <a:t>To read out the instructions of each activity.</a:t>
            </a:r>
          </a:p>
        </p:txBody>
      </p:sp>
    </p:spTree>
    <p:extLst>
      <p:ext uri="{BB962C8B-B14F-4D97-AF65-F5344CB8AC3E}">
        <p14:creationId xmlns:p14="http://schemas.microsoft.com/office/powerpoint/2010/main" val="684671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0607BC1-C870-4704-ADC1-8803E86CF3DF}"/>
              </a:ext>
            </a:extLst>
          </p:cNvPr>
          <p:cNvSpPr/>
          <p:nvPr/>
        </p:nvSpPr>
        <p:spPr>
          <a:xfrm>
            <a:off x="920237" y="225287"/>
            <a:ext cx="1035152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Assistant Teacher of the week: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E2987E-4AB1-4C5C-899B-F161E195D6D7}"/>
              </a:ext>
            </a:extLst>
          </p:cNvPr>
          <p:cNvSpPr/>
          <p:nvPr/>
        </p:nvSpPr>
        <p:spPr>
          <a:xfrm>
            <a:off x="3162344" y="1782343"/>
            <a:ext cx="89479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prstClr val="black">
                    <a:lumMod val="95000"/>
                    <a:lumOff val="5000"/>
                  </a:prstClr>
                </a:solidFill>
                <a:highlight>
                  <a:srgbClr val="CCFF99"/>
                </a:highlight>
                <a:latin typeface="Sakkal Majalla" panose="02000000000000000000" pitchFamily="2" charset="-78"/>
                <a:cs typeface="Sakkal Majalla" panose="02000000000000000000" pitchFamily="2" charset="-78"/>
              </a:rPr>
              <a:t>4B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highlight>
                <a:srgbClr val="CCFF99"/>
              </a:highlight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pic>
        <p:nvPicPr>
          <p:cNvPr id="8" name="Picture 2" descr="Transparent Assistant Clipart - Help Teacher Clipart , Free Transparent  Clipart - ClipartKey">
            <a:extLst>
              <a:ext uri="{FF2B5EF4-FFF2-40B4-BE49-F238E27FC236}">
                <a16:creationId xmlns:a16="http://schemas.microsoft.com/office/drawing/2014/main" id="{CA45788D-7396-443B-9143-4D14C292D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33" y="4723678"/>
            <a:ext cx="2752311" cy="171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Free Picture Of Teacher, Download Free Clip Art, Free Clip Art on Clipart  Library">
            <a:extLst>
              <a:ext uri="{FF2B5EF4-FFF2-40B4-BE49-F238E27FC236}">
                <a16:creationId xmlns:a16="http://schemas.microsoft.com/office/drawing/2014/main" id="{B15E77A1-4AA7-49D1-B0C7-F76CBBA9E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508" y="4622642"/>
            <a:ext cx="2375459" cy="191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78D2356-47A6-489B-9CA4-87F32943AB09}"/>
              </a:ext>
            </a:extLst>
          </p:cNvPr>
          <p:cNvSpPr txBox="1"/>
          <p:nvPr/>
        </p:nvSpPr>
        <p:spPr>
          <a:xfrm>
            <a:off x="1754201" y="3154018"/>
            <a:ext cx="77654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Role: </a:t>
            </a:r>
          </a:p>
          <a:p>
            <a:pPr marL="285750" indent="-285750">
              <a:buFontTx/>
              <a:buChar char="-"/>
            </a:pPr>
            <a:r>
              <a:rPr lang="en-US" sz="3200" dirty="0"/>
              <a:t>To read the rules</a:t>
            </a:r>
          </a:p>
          <a:p>
            <a:pPr marL="285750" indent="-285750">
              <a:buFontTx/>
              <a:buChar char="-"/>
            </a:pPr>
            <a:r>
              <a:rPr lang="en-US" sz="3200" dirty="0"/>
              <a:t>To read out the instructions of each activity.</a:t>
            </a:r>
          </a:p>
        </p:txBody>
      </p:sp>
    </p:spTree>
    <p:extLst>
      <p:ext uri="{BB962C8B-B14F-4D97-AF65-F5344CB8AC3E}">
        <p14:creationId xmlns:p14="http://schemas.microsoft.com/office/powerpoint/2010/main" val="809037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val 55">
            <a:extLst>
              <a:ext uri="{FF2B5EF4-FFF2-40B4-BE49-F238E27FC236}">
                <a16:creationId xmlns:a16="http://schemas.microsoft.com/office/drawing/2014/main" id="{41AE64DF-F4C5-4001-B157-21A9261BAE6B}"/>
              </a:ext>
            </a:extLst>
          </p:cNvPr>
          <p:cNvSpPr/>
          <p:nvPr/>
        </p:nvSpPr>
        <p:spPr>
          <a:xfrm>
            <a:off x="7226908" y="3592786"/>
            <a:ext cx="2282610" cy="228518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9DF0FC73-1829-4713-B5A4-0383DB03E94E}"/>
              </a:ext>
            </a:extLst>
          </p:cNvPr>
          <p:cNvSpPr/>
          <p:nvPr/>
        </p:nvSpPr>
        <p:spPr>
          <a:xfrm>
            <a:off x="2533143" y="3604782"/>
            <a:ext cx="2282610" cy="228518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F4071833-7D75-448A-AFEC-0ED9DD196762}"/>
              </a:ext>
            </a:extLst>
          </p:cNvPr>
          <p:cNvSpPr/>
          <p:nvPr/>
        </p:nvSpPr>
        <p:spPr>
          <a:xfrm>
            <a:off x="4896714" y="1116078"/>
            <a:ext cx="2282610" cy="228518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81127D3-8B8B-4AB7-A2AD-3E3B0A1A9678}"/>
              </a:ext>
            </a:extLst>
          </p:cNvPr>
          <p:cNvGrpSpPr/>
          <p:nvPr/>
        </p:nvGrpSpPr>
        <p:grpSpPr>
          <a:xfrm>
            <a:off x="8740859" y="212077"/>
            <a:ext cx="1776289" cy="874419"/>
            <a:chOff x="8526987" y="563525"/>
            <a:chExt cx="1776289" cy="874419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957A5912-C82F-4432-8565-D219458F3C81}"/>
                </a:ext>
              </a:extLst>
            </p:cNvPr>
            <p:cNvSpPr/>
            <p:nvPr/>
          </p:nvSpPr>
          <p:spPr>
            <a:xfrm>
              <a:off x="8729331" y="563525"/>
              <a:ext cx="1339702" cy="7761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B7068016-771B-421F-AB71-46975607E718}"/>
                </a:ext>
              </a:extLst>
            </p:cNvPr>
            <p:cNvSpPr/>
            <p:nvPr/>
          </p:nvSpPr>
          <p:spPr>
            <a:xfrm>
              <a:off x="8526987" y="1049855"/>
              <a:ext cx="836621" cy="3880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DB23E573-4CFD-42C0-B08F-81026CAC36F4}"/>
                </a:ext>
              </a:extLst>
            </p:cNvPr>
            <p:cNvSpPr/>
            <p:nvPr/>
          </p:nvSpPr>
          <p:spPr>
            <a:xfrm>
              <a:off x="9466655" y="1049855"/>
              <a:ext cx="836621" cy="3880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963E8D88-416B-451D-9894-6693F83164B9}"/>
              </a:ext>
            </a:extLst>
          </p:cNvPr>
          <p:cNvSpPr txBox="1"/>
          <p:nvPr/>
        </p:nvSpPr>
        <p:spPr>
          <a:xfrm>
            <a:off x="644677" y="3441723"/>
            <a:ext cx="21837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rtl="1"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khbar MT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Akhbar MT" pitchFamily="2" charset="-78"/>
              </a:rPr>
              <a:t>Wash hands with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Akhbar MT" pitchFamily="2" charset="-78"/>
              </a:rPr>
              <a:t> soap and water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35688138-F393-4577-82D1-7D83C440F1A4}"/>
              </a:ext>
            </a:extLst>
          </p:cNvPr>
          <p:cNvGrpSpPr/>
          <p:nvPr/>
        </p:nvGrpSpPr>
        <p:grpSpPr>
          <a:xfrm>
            <a:off x="2498320" y="3573897"/>
            <a:ext cx="2345480" cy="2762225"/>
            <a:chOff x="2893787" y="4012099"/>
            <a:chExt cx="2345480" cy="2762225"/>
          </a:xfrm>
        </p:grpSpPr>
        <p:pic>
          <p:nvPicPr>
            <p:cNvPr id="67" name="Picture 66" descr="A picture containing plate, drawing, mirror&#10;&#10;Description automatically generated">
              <a:extLst>
                <a:ext uri="{FF2B5EF4-FFF2-40B4-BE49-F238E27FC236}">
                  <a16:creationId xmlns:a16="http://schemas.microsoft.com/office/drawing/2014/main" id="{868CADB4-FFDF-41E4-88B4-301C0E0C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3787" y="4012099"/>
              <a:ext cx="2345480" cy="2362115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F14DDAE-78BB-4E48-80DC-4D2B157A8132}"/>
                </a:ext>
              </a:extLst>
            </p:cNvPr>
            <p:cNvSpPr txBox="1"/>
            <p:nvPr/>
          </p:nvSpPr>
          <p:spPr>
            <a:xfrm>
              <a:off x="3009434" y="6374214"/>
              <a:ext cx="17828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 rtl="1">
                <a:defRPr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khbar MT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rebuchet MS" panose="020B0603020202020204"/>
                  <a:ea typeface="+mn-ea"/>
                  <a:cs typeface="Akhbar MT" pitchFamily="2" charset="-78"/>
                </a:rPr>
                <a:t>Use sterilizer</a:t>
              </a:r>
            </a:p>
          </p:txBody>
        </p:sp>
      </p:grpSp>
      <p:pic>
        <p:nvPicPr>
          <p:cNvPr id="69" name="Picture 68" descr="A picture containing drawing, window&#10;&#10;Description automatically generated">
            <a:extLst>
              <a:ext uri="{FF2B5EF4-FFF2-40B4-BE49-F238E27FC236}">
                <a16:creationId xmlns:a16="http://schemas.microsoft.com/office/drawing/2014/main" id="{0A5958B2-FCFD-4ED6-B2A7-EFF1DC970D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087" y="1099324"/>
            <a:ext cx="2395384" cy="2364887"/>
          </a:xfrm>
          <a:prstGeom prst="rect">
            <a:avLst/>
          </a:prstGeom>
        </p:spPr>
      </p:pic>
      <p:pic>
        <p:nvPicPr>
          <p:cNvPr id="70" name="Picture 69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C0BB6370-7128-4495-8974-0A2F8E627C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174" y="3679759"/>
            <a:ext cx="2398156" cy="2364887"/>
          </a:xfrm>
          <a:prstGeom prst="rect">
            <a:avLst/>
          </a:prstGeom>
        </p:spPr>
      </p:pic>
      <p:pic>
        <p:nvPicPr>
          <p:cNvPr id="71" name="Picture 70" descr="A picture containing drawing&#10;&#10;Description automatically generated">
            <a:extLst>
              <a:ext uri="{FF2B5EF4-FFF2-40B4-BE49-F238E27FC236}">
                <a16:creationId xmlns:a16="http://schemas.microsoft.com/office/drawing/2014/main" id="{5B0FC4CF-F5EA-4A58-8391-4E7F6A8D14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923" y="1099324"/>
            <a:ext cx="2395384" cy="2381522"/>
          </a:xfrm>
          <a:prstGeom prst="rect">
            <a:avLst/>
          </a:prstGeom>
        </p:spPr>
      </p:pic>
      <p:sp>
        <p:nvSpPr>
          <p:cNvPr id="72" name="Oval 71">
            <a:extLst>
              <a:ext uri="{FF2B5EF4-FFF2-40B4-BE49-F238E27FC236}">
                <a16:creationId xmlns:a16="http://schemas.microsoft.com/office/drawing/2014/main" id="{9926C9A9-7EEF-480B-AA81-34560AFF4AA9}"/>
              </a:ext>
            </a:extLst>
          </p:cNvPr>
          <p:cNvSpPr/>
          <p:nvPr/>
        </p:nvSpPr>
        <p:spPr>
          <a:xfrm>
            <a:off x="692943" y="1134857"/>
            <a:ext cx="2282610" cy="228518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F306513-7FE0-497A-AA03-139A414B0BE6}"/>
              </a:ext>
            </a:extLst>
          </p:cNvPr>
          <p:cNvSpPr txBox="1"/>
          <p:nvPr/>
        </p:nvSpPr>
        <p:spPr>
          <a:xfrm>
            <a:off x="4825851" y="3420046"/>
            <a:ext cx="24258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rtl="1"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khbar MT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Akhbar MT" pitchFamily="2" charset="-78"/>
              </a:rPr>
              <a:t>Wear a mask when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Akhbar MT" pitchFamily="2" charset="-78"/>
              </a:rPr>
              <a:t> going outside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27FBBA6-FBF9-434D-B402-C3F4E36604FB}"/>
              </a:ext>
            </a:extLst>
          </p:cNvPr>
          <p:cNvSpPr txBox="1"/>
          <p:nvPr/>
        </p:nvSpPr>
        <p:spPr>
          <a:xfrm>
            <a:off x="5515467" y="5896645"/>
            <a:ext cx="60168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rtl="1"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khbar MT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Akhbar MT" pitchFamily="2" charset="-78"/>
              </a:rPr>
              <a:t>Take your temperature before leaving the house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3EC20CD-26F7-48A7-BEFB-218F21AF06B8}"/>
              </a:ext>
            </a:extLst>
          </p:cNvPr>
          <p:cNvSpPr txBox="1"/>
          <p:nvPr/>
        </p:nvSpPr>
        <p:spPr>
          <a:xfrm>
            <a:off x="8791070" y="3397712"/>
            <a:ext cx="31213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rtl="1"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khbar MT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Akhbar MT" pitchFamily="2" charset="-78"/>
              </a:rPr>
              <a:t>Keep physical distancing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511FFA75-6586-4AF9-8091-A78EA286243C}"/>
              </a:ext>
            </a:extLst>
          </p:cNvPr>
          <p:cNvSpPr/>
          <p:nvPr/>
        </p:nvSpPr>
        <p:spPr>
          <a:xfrm>
            <a:off x="2193266" y="380695"/>
            <a:ext cx="832388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For your safety &amp; the safety of others</a:t>
            </a:r>
            <a:endParaRPr kumimoji="0" lang="ar-SA" sz="3600" b="1" i="0" u="sng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rebuchet MS" panose="020B0603020202020204"/>
              <a:ea typeface="+mn-ea"/>
              <a:cs typeface="Tahoma" panose="020B0604030504040204" pitchFamily="34" charset="0"/>
            </a:endParaRPr>
          </a:p>
        </p:txBody>
      </p:sp>
      <p:pic>
        <p:nvPicPr>
          <p:cNvPr id="77" name="Picture 76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8C6DD59C-E24B-4494-9D5D-849B0F5EB5F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77" y="1103971"/>
            <a:ext cx="2377440" cy="234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179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7E6FCDD-628F-44AC-9D9F-4DD22BBA31C0}"/>
              </a:ext>
            </a:extLst>
          </p:cNvPr>
          <p:cNvGrpSpPr/>
          <p:nvPr/>
        </p:nvGrpSpPr>
        <p:grpSpPr>
          <a:xfrm>
            <a:off x="0" y="3896316"/>
            <a:ext cx="3125744" cy="2466965"/>
            <a:chOff x="-235402" y="171098"/>
            <a:chExt cx="3125744" cy="246696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D6BDCD4-C276-4518-B4BA-168F440BB290}"/>
                </a:ext>
              </a:extLst>
            </p:cNvPr>
            <p:cNvSpPr txBox="1"/>
            <p:nvPr/>
          </p:nvSpPr>
          <p:spPr>
            <a:xfrm>
              <a:off x="-235402" y="1930177"/>
              <a:ext cx="31257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Open the camera when the teacher asks</a:t>
              </a:r>
              <a:endParaRPr lang="en-GB" sz="2000" b="1" dirty="0">
                <a:latin typeface="Arial" panose="020B0604020202020204" pitchFamily="34" charset="0"/>
                <a:cs typeface="Akhbar MT" pitchFamily="2" charset="-78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419B848-6A28-4D36-99B0-CE52D8FC4B07}"/>
                </a:ext>
              </a:extLst>
            </p:cNvPr>
            <p:cNvGrpSpPr/>
            <p:nvPr/>
          </p:nvGrpSpPr>
          <p:grpSpPr>
            <a:xfrm>
              <a:off x="557995" y="171098"/>
              <a:ext cx="1773757" cy="1833925"/>
              <a:chOff x="1688304" y="533376"/>
              <a:chExt cx="1773757" cy="1833925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378BEE60-8AE9-45B6-A91B-923D731A815D}"/>
                  </a:ext>
                </a:extLst>
              </p:cNvPr>
              <p:cNvSpPr/>
              <p:nvPr/>
            </p:nvSpPr>
            <p:spPr>
              <a:xfrm>
                <a:off x="1688304" y="533376"/>
                <a:ext cx="1773757" cy="1833925"/>
              </a:xfrm>
              <a:prstGeom prst="ellipse">
                <a:avLst/>
              </a:prstGeom>
              <a:solidFill>
                <a:srgbClr val="FF81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1" eaLnBrk="1" latinLnBrk="0" hangingPunct="1"/>
                <a:endParaRPr lang="en-GB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9B053690-F870-4D3A-914B-DDACE599E374}"/>
                  </a:ext>
                </a:extLst>
              </p:cNvPr>
              <p:cNvSpPr/>
              <p:nvPr/>
            </p:nvSpPr>
            <p:spPr>
              <a:xfrm>
                <a:off x="2370596" y="1373383"/>
                <a:ext cx="409169" cy="15390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C92DA1D-75A8-4160-B761-290109AFEE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67853" y="745683"/>
                <a:ext cx="1426904" cy="1426904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F2873B4-1545-42D7-A20F-F17AFDE9CDC5}"/>
              </a:ext>
            </a:extLst>
          </p:cNvPr>
          <p:cNvGrpSpPr/>
          <p:nvPr/>
        </p:nvGrpSpPr>
        <p:grpSpPr>
          <a:xfrm>
            <a:off x="5999624" y="3734205"/>
            <a:ext cx="3260829" cy="2638534"/>
            <a:chOff x="830217" y="3489306"/>
            <a:chExt cx="3260829" cy="263853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533618F-A307-4DE0-B8B1-3DB6B49AECFC}"/>
                </a:ext>
              </a:extLst>
            </p:cNvPr>
            <p:cNvGrpSpPr/>
            <p:nvPr/>
          </p:nvGrpSpPr>
          <p:grpSpPr>
            <a:xfrm>
              <a:off x="1598191" y="3489306"/>
              <a:ext cx="1794337" cy="1833925"/>
              <a:chOff x="1569776" y="3693126"/>
              <a:chExt cx="1794337" cy="1833925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22301A7-8749-400B-8A8C-9CA1E43B182F}"/>
                  </a:ext>
                </a:extLst>
              </p:cNvPr>
              <p:cNvSpPr/>
              <p:nvPr/>
            </p:nvSpPr>
            <p:spPr>
              <a:xfrm>
                <a:off x="1569776" y="3693126"/>
                <a:ext cx="1773757" cy="1833925"/>
              </a:xfrm>
              <a:prstGeom prst="ellipse">
                <a:avLst/>
              </a:prstGeom>
              <a:solidFill>
                <a:srgbClr val="78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79C20CEF-CC34-4513-ADA4-9423B335C8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34614" y="3945155"/>
                <a:ext cx="1729499" cy="1266755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0120289-6D73-4909-9B17-FFFAF00FFC33}"/>
                </a:ext>
              </a:extLst>
            </p:cNvPr>
            <p:cNvSpPr txBox="1"/>
            <p:nvPr/>
          </p:nvSpPr>
          <p:spPr>
            <a:xfrm>
              <a:off x="830217" y="5450732"/>
              <a:ext cx="3260829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Please do not interrupt anyone</a:t>
              </a:r>
              <a:endParaRPr lang="ar-SA" sz="2000" b="1" dirty="0">
                <a:latin typeface="Arial" panose="020B0604020202020204" pitchFamily="34" charset="0"/>
                <a:cs typeface="Akhbar MT" pitchFamily="2" charset="-78"/>
              </a:endParaRPr>
            </a:p>
            <a:p>
              <a:pPr algn="ctr"/>
              <a:endParaRPr lang="ar-AE" sz="2000" b="1" dirty="0">
                <a:latin typeface="Arial" panose="020B0604020202020204" pitchFamily="34" charset="0"/>
                <a:cs typeface="Akhbar MT" pitchFamily="2" charset="-78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EE10D4-26F1-4E57-9853-2E4352D22EE2}"/>
              </a:ext>
            </a:extLst>
          </p:cNvPr>
          <p:cNvGrpSpPr/>
          <p:nvPr/>
        </p:nvGrpSpPr>
        <p:grpSpPr>
          <a:xfrm>
            <a:off x="3125744" y="3799108"/>
            <a:ext cx="3125744" cy="2521053"/>
            <a:chOff x="4858207" y="3413085"/>
            <a:chExt cx="3125744" cy="252105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D4E586B-2B9B-4E17-BD80-CFD9D62E39C3}"/>
                </a:ext>
              </a:extLst>
            </p:cNvPr>
            <p:cNvSpPr txBox="1"/>
            <p:nvPr/>
          </p:nvSpPr>
          <p:spPr>
            <a:xfrm>
              <a:off x="4858207" y="5349363"/>
              <a:ext cx="31257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 panose="020B0604020202020204" pitchFamily="34" charset="0"/>
                  <a:cs typeface="Akhbar MT" pitchFamily="2" charset="-78"/>
                </a:rPr>
                <a:t>Stay on mute &amp; raise your hand to take part</a:t>
              </a:r>
              <a:endParaRPr lang="ar-SA" sz="1600" b="1" dirty="0">
                <a:latin typeface="Arial" panose="020B0604020202020204" pitchFamily="34" charset="0"/>
                <a:cs typeface="Akhbar MT" pitchFamily="2" charset="-78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0A88C40-DFB4-4092-BE6A-13E1D7BE516A}"/>
                </a:ext>
              </a:extLst>
            </p:cNvPr>
            <p:cNvGrpSpPr/>
            <p:nvPr/>
          </p:nvGrpSpPr>
          <p:grpSpPr>
            <a:xfrm>
              <a:off x="5639420" y="3413085"/>
              <a:ext cx="1773757" cy="1833925"/>
              <a:chOff x="5511113" y="3169701"/>
              <a:chExt cx="1773757" cy="1833925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C0A40266-F0C2-4CC9-A44A-F76276F226B0}"/>
                  </a:ext>
                </a:extLst>
              </p:cNvPr>
              <p:cNvSpPr/>
              <p:nvPr/>
            </p:nvSpPr>
            <p:spPr>
              <a:xfrm>
                <a:off x="5511113" y="3169701"/>
                <a:ext cx="1773757" cy="1833925"/>
              </a:xfrm>
              <a:prstGeom prst="ellipse">
                <a:avLst/>
              </a:prstGeom>
              <a:solidFill>
                <a:srgbClr val="FFD9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66359030-15CC-414B-8DF9-F06C9E195E5D}"/>
                  </a:ext>
                </a:extLst>
              </p:cNvPr>
              <p:cNvGrpSpPr/>
              <p:nvPr/>
            </p:nvGrpSpPr>
            <p:grpSpPr>
              <a:xfrm>
                <a:off x="6452659" y="3657905"/>
                <a:ext cx="822403" cy="803127"/>
                <a:chOff x="6452659" y="3657905"/>
                <a:chExt cx="822403" cy="803127"/>
              </a:xfrm>
            </p:grpSpPr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1C29B1E8-5471-440E-9927-C08BA64936DC}"/>
                    </a:ext>
                  </a:extLst>
                </p:cNvPr>
                <p:cNvSpPr/>
                <p:nvPr/>
              </p:nvSpPr>
              <p:spPr>
                <a:xfrm>
                  <a:off x="6452659" y="3657905"/>
                  <a:ext cx="812595" cy="79354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6679B7EE-7F17-4EFD-A65A-6835DB1109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62468" y="3667484"/>
                  <a:ext cx="812594" cy="793548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A776C04-9FD5-4116-9D1A-166018182E36}"/>
              </a:ext>
            </a:extLst>
          </p:cNvPr>
          <p:cNvGrpSpPr/>
          <p:nvPr/>
        </p:nvGrpSpPr>
        <p:grpSpPr>
          <a:xfrm>
            <a:off x="9587313" y="1071243"/>
            <a:ext cx="2465474" cy="2265812"/>
            <a:chOff x="3027752" y="3429000"/>
            <a:chExt cx="2465474" cy="2265812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ABF5959-4A5F-47F3-8274-A5919FE859C6}"/>
                </a:ext>
              </a:extLst>
            </p:cNvPr>
            <p:cNvSpPr txBox="1"/>
            <p:nvPr/>
          </p:nvSpPr>
          <p:spPr>
            <a:xfrm>
              <a:off x="3027752" y="5325480"/>
              <a:ext cx="24654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en-US" b="1" dirty="0"/>
                <a:t>Be ready and on time</a:t>
              </a:r>
              <a:endParaRPr lang="en-GB" sz="1600" b="1" dirty="0">
                <a:latin typeface="Arial" panose="020B0604020202020204" pitchFamily="34" charset="0"/>
                <a:cs typeface="Akhbar MT" pitchFamily="2" charset="-78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FAB3105-7068-4A08-8AB4-F697717C76E3}"/>
                </a:ext>
              </a:extLst>
            </p:cNvPr>
            <p:cNvGrpSpPr/>
            <p:nvPr/>
          </p:nvGrpSpPr>
          <p:grpSpPr>
            <a:xfrm>
              <a:off x="3373611" y="3429000"/>
              <a:ext cx="1773757" cy="1833925"/>
              <a:chOff x="5537479" y="3580370"/>
              <a:chExt cx="1773757" cy="1833925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56CF7570-811C-4250-BB93-92DBCCDD2220}"/>
                  </a:ext>
                </a:extLst>
              </p:cNvPr>
              <p:cNvSpPr/>
              <p:nvPr/>
            </p:nvSpPr>
            <p:spPr>
              <a:xfrm>
                <a:off x="5537479" y="3580370"/>
                <a:ext cx="1773757" cy="1833925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7CA851AB-6760-4084-8022-F188AEF7C0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04318" y="3888252"/>
                <a:ext cx="1440078" cy="1440078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2C1F87B5-99FE-4A1C-A055-4E4A7E4423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6668" y="3802287"/>
                <a:ext cx="495378" cy="495378"/>
              </a:xfrm>
              <a:prstGeom prst="rect">
                <a:avLst/>
              </a:prstGeom>
            </p:spPr>
          </p:pic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0E129EE-7919-4F12-A97D-72110D83F825}"/>
              </a:ext>
            </a:extLst>
          </p:cNvPr>
          <p:cNvGrpSpPr/>
          <p:nvPr/>
        </p:nvGrpSpPr>
        <p:grpSpPr>
          <a:xfrm>
            <a:off x="228624" y="1077590"/>
            <a:ext cx="2708207" cy="2541811"/>
            <a:chOff x="6224163" y="3564958"/>
            <a:chExt cx="2708207" cy="254181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33FC768-B3A6-4C39-8348-69A97851566D}"/>
                </a:ext>
              </a:extLst>
            </p:cNvPr>
            <p:cNvGrpSpPr/>
            <p:nvPr/>
          </p:nvGrpSpPr>
          <p:grpSpPr>
            <a:xfrm>
              <a:off x="6709434" y="3564958"/>
              <a:ext cx="1773757" cy="1825468"/>
              <a:chOff x="6709434" y="3564958"/>
              <a:chExt cx="1773757" cy="1825468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9D0E72BE-D622-4322-B7CC-2A506C4DD7D8}"/>
                  </a:ext>
                </a:extLst>
              </p:cNvPr>
              <p:cNvSpPr/>
              <p:nvPr/>
            </p:nvSpPr>
            <p:spPr>
              <a:xfrm>
                <a:off x="6709434" y="3564958"/>
                <a:ext cx="1773757" cy="1825468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2" name="Picture 31" descr="A screenshot of a computer&#10;&#10;Description automatically generated">
                <a:extLst>
                  <a:ext uri="{FF2B5EF4-FFF2-40B4-BE49-F238E27FC236}">
                    <a16:creationId xmlns:a16="http://schemas.microsoft.com/office/drawing/2014/main" id="{C609769E-3FE9-46DF-A498-3DA4927487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8"/>
                  </a:ext>
                </a:extLst>
              </a:blip>
              <a:stretch>
                <a:fillRect/>
              </a:stretch>
            </p:blipFill>
            <p:spPr>
              <a:xfrm>
                <a:off x="6995037" y="3959371"/>
                <a:ext cx="1202555" cy="786047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33" name="Picture 32" descr="A close up of a device&#10;&#10;Description automatically generated">
                <a:extLst>
                  <a:ext uri="{FF2B5EF4-FFF2-40B4-BE49-F238E27FC236}">
                    <a16:creationId xmlns:a16="http://schemas.microsoft.com/office/drawing/2014/main" id="{E0472B9F-262F-4972-B967-075EC186AC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0"/>
                  </a:ext>
                </a:extLst>
              </a:blip>
              <a:stretch>
                <a:fillRect/>
              </a:stretch>
            </p:blipFill>
            <p:spPr>
              <a:xfrm rot="19552258">
                <a:off x="7248179" y="3614278"/>
                <a:ext cx="660177" cy="511503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3554A966-5FAA-43E2-BF0E-701DBC0B64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35070" t="13208" r="33582" b="15331"/>
              <a:stretch/>
            </p:blipFill>
            <p:spPr>
              <a:xfrm rot="20548102">
                <a:off x="7281000" y="4247151"/>
                <a:ext cx="630628" cy="85467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/>
            </p:spPr>
          </p:pic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CA44D7F-A7B3-411B-8628-F176DABBD4EB}"/>
                </a:ext>
              </a:extLst>
            </p:cNvPr>
            <p:cNvSpPr txBox="1"/>
            <p:nvPr/>
          </p:nvSpPr>
          <p:spPr>
            <a:xfrm>
              <a:off x="6224163" y="5398883"/>
              <a:ext cx="2708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Arial" panose="020B0604020202020204" pitchFamily="34" charset="0"/>
                  <a:cs typeface="Akhbar MT" pitchFamily="2" charset="-78"/>
                </a:rPr>
                <a:t>Prepare books and school supplies</a:t>
              </a:r>
              <a:endParaRPr lang="en-GB" sz="2000" b="1" dirty="0">
                <a:latin typeface="Arial" panose="020B0604020202020204" pitchFamily="34" charset="0"/>
                <a:cs typeface="Akhbar MT" pitchFamily="2" charset="-78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AACA6DA-3C54-4842-A88A-49BC8AF52BFA}"/>
              </a:ext>
            </a:extLst>
          </p:cNvPr>
          <p:cNvGrpSpPr/>
          <p:nvPr/>
        </p:nvGrpSpPr>
        <p:grpSpPr>
          <a:xfrm>
            <a:off x="6231666" y="1077590"/>
            <a:ext cx="2705523" cy="2229359"/>
            <a:chOff x="2890342" y="171096"/>
            <a:chExt cx="2705523" cy="2229359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F99DA6C-BD16-494D-B865-CFE31F4E0FC4}"/>
                </a:ext>
              </a:extLst>
            </p:cNvPr>
            <p:cNvSpPr txBox="1"/>
            <p:nvPr/>
          </p:nvSpPr>
          <p:spPr>
            <a:xfrm>
              <a:off x="2890342" y="2000345"/>
              <a:ext cx="27055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Wear school uniform</a:t>
              </a:r>
              <a:r>
                <a:rPr lang="ar-AE" sz="2000" b="1" dirty="0">
                  <a:latin typeface="Arial" panose="020B0604020202020204" pitchFamily="34" charset="0"/>
                  <a:cs typeface="Akhbar MT" pitchFamily="2" charset="-78"/>
                </a:rPr>
                <a:t> </a:t>
              </a: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0E983BA-B3D0-4343-89CE-25E2F16F3529}"/>
                </a:ext>
              </a:extLst>
            </p:cNvPr>
            <p:cNvGrpSpPr/>
            <p:nvPr/>
          </p:nvGrpSpPr>
          <p:grpSpPr>
            <a:xfrm>
              <a:off x="3392528" y="171096"/>
              <a:ext cx="1773757" cy="1833925"/>
              <a:chOff x="1569776" y="3693126"/>
              <a:chExt cx="1773757" cy="1833925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024F8AAC-B5BD-4000-96A4-D1B0029F820D}"/>
                  </a:ext>
                </a:extLst>
              </p:cNvPr>
              <p:cNvSpPr/>
              <p:nvPr/>
            </p:nvSpPr>
            <p:spPr>
              <a:xfrm>
                <a:off x="1569776" y="3693126"/>
                <a:ext cx="1773757" cy="1833925"/>
              </a:xfrm>
              <a:prstGeom prst="ellipse">
                <a:avLst/>
              </a:prstGeom>
              <a:solidFill>
                <a:srgbClr val="EC1C8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3FC81D2C-29C9-44BF-A434-B765B274D2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4618" y="3916991"/>
                <a:ext cx="745734" cy="1417343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21F2C84C-950F-459A-A8AB-4606554CA7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11334" y="3942812"/>
                <a:ext cx="797364" cy="1391522"/>
              </a:xfrm>
              <a:prstGeom prst="rect">
                <a:avLst/>
              </a:prstGeom>
            </p:spPr>
          </p:pic>
        </p:grp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1A936E49-9511-4332-A43F-FAA708B10A01}"/>
              </a:ext>
            </a:extLst>
          </p:cNvPr>
          <p:cNvSpPr txBox="1"/>
          <p:nvPr/>
        </p:nvSpPr>
        <p:spPr>
          <a:xfrm>
            <a:off x="3336413" y="3052248"/>
            <a:ext cx="27055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khbar MT" pitchFamily="2" charset="-78"/>
              </a:rPr>
              <a:t>Sit in a quiet place</a:t>
            </a:r>
            <a:endParaRPr lang="en-GB" sz="2000" b="1" dirty="0">
              <a:latin typeface="Arial" panose="020B0604020202020204" pitchFamily="34" charset="0"/>
              <a:cs typeface="Akhbar MT" pitchFamily="2" charset="-78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B3C584C-689E-4640-9D99-79BC77EF47B3}"/>
              </a:ext>
            </a:extLst>
          </p:cNvPr>
          <p:cNvGrpSpPr/>
          <p:nvPr/>
        </p:nvGrpSpPr>
        <p:grpSpPr>
          <a:xfrm>
            <a:off x="9593518" y="3870721"/>
            <a:ext cx="2705523" cy="2468478"/>
            <a:chOff x="7936601" y="3069009"/>
            <a:chExt cx="2705523" cy="2468478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E0BF9635-C4D2-4ADE-A532-A7FD105A255D}"/>
                </a:ext>
              </a:extLst>
            </p:cNvPr>
            <p:cNvGrpSpPr/>
            <p:nvPr/>
          </p:nvGrpSpPr>
          <p:grpSpPr>
            <a:xfrm>
              <a:off x="7936601" y="3069009"/>
              <a:ext cx="2705523" cy="2468478"/>
              <a:chOff x="9532831" y="3207075"/>
              <a:chExt cx="2705523" cy="2468478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197F799B-7F50-4499-8504-CA5548911CF7}"/>
                  </a:ext>
                </a:extLst>
              </p:cNvPr>
              <p:cNvGrpSpPr/>
              <p:nvPr/>
            </p:nvGrpSpPr>
            <p:grpSpPr>
              <a:xfrm>
                <a:off x="9532831" y="3207075"/>
                <a:ext cx="2705523" cy="2468478"/>
                <a:chOff x="2926645" y="230496"/>
                <a:chExt cx="2705523" cy="2468478"/>
              </a:xfrm>
            </p:grpSpPr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3723ED4E-8C99-4937-AB58-E02D7410A185}"/>
                    </a:ext>
                  </a:extLst>
                </p:cNvPr>
                <p:cNvSpPr txBox="1"/>
                <p:nvPr/>
              </p:nvSpPr>
              <p:spPr>
                <a:xfrm>
                  <a:off x="2926645" y="2052643"/>
                  <a:ext cx="270552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rtl="1"/>
                  <a:r>
                    <a:rPr lang="en-US" b="1" dirty="0"/>
                    <a:t>Don’t share account information</a:t>
                  </a:r>
                  <a:endParaRPr lang="ar-AE" sz="2000" b="1" dirty="0">
                    <a:latin typeface="Arial" panose="020B0604020202020204" pitchFamily="34" charset="0"/>
                    <a:cs typeface="Akhbar MT" pitchFamily="2" charset="-78"/>
                  </a:endParaRPr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846D53A5-7393-44FC-B17E-86FB68770D28}"/>
                    </a:ext>
                  </a:extLst>
                </p:cNvPr>
                <p:cNvSpPr/>
                <p:nvPr/>
              </p:nvSpPr>
              <p:spPr>
                <a:xfrm>
                  <a:off x="3392529" y="230496"/>
                  <a:ext cx="1773757" cy="1833925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pic>
            <p:nvPicPr>
              <p:cNvPr id="46" name="Picture 45" descr="A screenshot of a cell phone&#10;&#10;Description automatically generated">
                <a:extLst>
                  <a:ext uri="{FF2B5EF4-FFF2-40B4-BE49-F238E27FC236}">
                    <a16:creationId xmlns:a16="http://schemas.microsoft.com/office/drawing/2014/main" id="{AECBB080-DBA4-451D-AC41-1AB0442995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486" t="17737" r="20147" b="20485"/>
              <a:stretch/>
            </p:blipFill>
            <p:spPr>
              <a:xfrm>
                <a:off x="10354338" y="3559084"/>
                <a:ext cx="1076572" cy="1077829"/>
              </a:xfrm>
              <a:prstGeom prst="rect">
                <a:avLst/>
              </a:prstGeom>
            </p:spPr>
          </p:pic>
        </p:grp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56E8BA7-51AC-40B2-8D0E-76A7BD672CB8}"/>
                </a:ext>
              </a:extLst>
            </p:cNvPr>
            <p:cNvCxnSpPr>
              <a:cxnSpLocks/>
            </p:cNvCxnSpPr>
            <p:nvPr/>
          </p:nvCxnSpPr>
          <p:spPr>
            <a:xfrm>
              <a:off x="8611598" y="3485771"/>
              <a:ext cx="1369592" cy="1000399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CEC5DF39-1600-4F3B-A9DF-248AD19D8045}"/>
              </a:ext>
            </a:extLst>
          </p:cNvPr>
          <p:cNvSpPr/>
          <p:nvPr/>
        </p:nvSpPr>
        <p:spPr>
          <a:xfrm>
            <a:off x="2140980" y="412543"/>
            <a:ext cx="848604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u="sng" dirty="0">
                <a:latin typeface="Arial Rounded MT Bold" panose="020F0704030504030204" pitchFamily="34" charset="0"/>
              </a:rPr>
              <a:t>Distance learning and cybersecurity rules</a:t>
            </a:r>
            <a:endParaRPr lang="ar-SA" sz="3200" u="sng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D5B653C-912E-484D-90D7-2A7F45FAE8A8}"/>
              </a:ext>
            </a:extLst>
          </p:cNvPr>
          <p:cNvGrpSpPr/>
          <p:nvPr/>
        </p:nvGrpSpPr>
        <p:grpSpPr>
          <a:xfrm>
            <a:off x="3790665" y="1110788"/>
            <a:ext cx="1773757" cy="1833925"/>
            <a:chOff x="-201772" y="69601"/>
            <a:chExt cx="1773757" cy="1833925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5619A578-64FF-4179-B157-EE402DC6BD80}"/>
                </a:ext>
              </a:extLst>
            </p:cNvPr>
            <p:cNvSpPr/>
            <p:nvPr/>
          </p:nvSpPr>
          <p:spPr>
            <a:xfrm>
              <a:off x="-201772" y="69601"/>
              <a:ext cx="1773757" cy="183392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F6A796EE-31DD-4675-901A-4F452E90D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05" y="339457"/>
              <a:ext cx="1146353" cy="1175253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4FC7D6D-77E7-482F-AA8F-208834EBFFFB}"/>
              </a:ext>
            </a:extLst>
          </p:cNvPr>
          <p:cNvGrpSpPr/>
          <p:nvPr/>
        </p:nvGrpSpPr>
        <p:grpSpPr>
          <a:xfrm>
            <a:off x="3996545" y="4494021"/>
            <a:ext cx="819539" cy="851888"/>
            <a:chOff x="3619820" y="4518604"/>
            <a:chExt cx="892794" cy="846261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9FC18818-B923-40A9-9869-EFF1DD11BE8C}"/>
                </a:ext>
              </a:extLst>
            </p:cNvPr>
            <p:cNvSpPr/>
            <p:nvPr/>
          </p:nvSpPr>
          <p:spPr>
            <a:xfrm>
              <a:off x="3619820" y="4518604"/>
              <a:ext cx="892794" cy="84626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A8578527-42DC-45F8-95A5-873AA5AA0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5932" y="4624234"/>
              <a:ext cx="596900" cy="635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5337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7F7D86A-709E-4A26-9BC7-C9D9922F40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246DCDC-1511-4915-8044-89A7AE351B5D}"/>
              </a:ext>
            </a:extLst>
          </p:cNvPr>
          <p:cNvSpPr/>
          <p:nvPr/>
        </p:nvSpPr>
        <p:spPr>
          <a:xfrm>
            <a:off x="1143001" y="893287"/>
            <a:ext cx="4466566" cy="16203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000" b="1" i="0" u="sng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Distance Learning: </a:t>
            </a:r>
            <a:r>
              <a:rPr kumimoji="0" lang="en-US" sz="4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Week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205453-5F18-4A0F-8E46-376C8C7E9E59}"/>
              </a:ext>
            </a:extLst>
          </p:cNvPr>
          <p:cNvSpPr txBox="1"/>
          <p:nvPr/>
        </p:nvSpPr>
        <p:spPr>
          <a:xfrm>
            <a:off x="1143002" y="2546430"/>
            <a:ext cx="4466565" cy="3549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-18288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tabLst/>
              <a:defRPr/>
            </a:pP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At the end of the week, I will choose 3 children based on: </a:t>
            </a:r>
          </a:p>
          <a:p>
            <a:pPr marL="285750" marR="0" lvl="0" indent="-18288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tabLst/>
              <a:defRPr/>
            </a:pP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Attendance</a:t>
            </a:r>
          </a:p>
          <a:p>
            <a:pPr marL="285750" marR="0" lvl="0" indent="-18288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tabLst/>
              <a:defRPr/>
            </a:pP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Participation in lesson</a:t>
            </a:r>
          </a:p>
          <a:p>
            <a:pPr marL="285750" marR="0" lvl="0" indent="-18288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tabLst/>
              <a:defRPr/>
            </a:pP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Completed work in books</a:t>
            </a:r>
          </a:p>
          <a:p>
            <a:pPr marL="285750" marR="0" lvl="0" indent="-18288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tabLst/>
              <a:defRPr/>
            </a:pP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Completed work on LMS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CB696D-A513-4B13-BB13-8EAF7D7F8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165370"/>
            <a:ext cx="5870713" cy="64640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2397F12-3A55-4CDD-8D09-1C6EE03A8E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5569" y="733110"/>
            <a:ext cx="2452823" cy="258384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table, indoor, sitting, cup&#10;&#10;Description automatically generated">
            <a:extLst>
              <a:ext uri="{FF2B5EF4-FFF2-40B4-BE49-F238E27FC236}">
                <a16:creationId xmlns:a16="http://schemas.microsoft.com/office/drawing/2014/main" id="{4D4478EF-FEA8-420E-8CCB-8C75E6C39C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782279" y="893286"/>
            <a:ext cx="1718131" cy="223860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2D288FE-B3C3-47B4-85C5-C24DF3DA37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24536" y="733110"/>
            <a:ext cx="2457545" cy="258384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Clientmoji">
            <a:extLst>
              <a:ext uri="{FF2B5EF4-FFF2-40B4-BE49-F238E27FC236}">
                <a16:creationId xmlns:a16="http://schemas.microsoft.com/office/drawing/2014/main" id="{8D448AAD-1D0E-4268-BE24-7123D9147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87961" y="951211"/>
            <a:ext cx="2127573" cy="212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FF50293-5BD5-4701-B9F8-423116041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5569" y="3477127"/>
            <a:ext cx="2452823" cy="266764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table, indoor, sitting, cup&#10;&#10;Description automatically generated">
            <a:extLst>
              <a:ext uri="{FF2B5EF4-FFF2-40B4-BE49-F238E27FC236}">
                <a16:creationId xmlns:a16="http://schemas.microsoft.com/office/drawing/2014/main" id="{F70C3E12-0753-46C0-91DA-D799F78B75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741103" y="3637995"/>
            <a:ext cx="1800482" cy="234590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FFE0839-469E-4C3A-B55D-DABAE151ED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29258" y="3477127"/>
            <a:ext cx="2452823" cy="266764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table, indoor, sitting, cup&#10;&#10;Description automatically generated">
            <a:extLst>
              <a:ext uri="{FF2B5EF4-FFF2-40B4-BE49-F238E27FC236}">
                <a16:creationId xmlns:a16="http://schemas.microsoft.com/office/drawing/2014/main" id="{976F8503-7457-4C8B-ABDD-4812773BA0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354792" y="3637995"/>
            <a:ext cx="1800482" cy="234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435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5CE626F-1982-4490-A023-FB6414F768C3}"/>
              </a:ext>
            </a:extLst>
          </p:cNvPr>
          <p:cNvSpPr/>
          <p:nvPr/>
        </p:nvSpPr>
        <p:spPr>
          <a:xfrm>
            <a:off x="755421" y="4641517"/>
            <a:ext cx="336823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highlight>
                  <a:srgbClr val="FFFF00"/>
                </a:highlight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New Sound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92FA32-230E-4AEC-8D2C-C6B0A324F7D1}"/>
              </a:ext>
            </a:extLst>
          </p:cNvPr>
          <p:cNvSpPr/>
          <p:nvPr/>
        </p:nvSpPr>
        <p:spPr>
          <a:xfrm>
            <a:off x="8681290" y="4641517"/>
            <a:ext cx="319670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highlight>
                  <a:srgbClr val="FF0000"/>
                </a:highlight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Red Words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1BDD3D-8E76-4E66-9F72-6D05ADAE99DC}"/>
              </a:ext>
            </a:extLst>
          </p:cNvPr>
          <p:cNvSpPr/>
          <p:nvPr/>
        </p:nvSpPr>
        <p:spPr>
          <a:xfrm>
            <a:off x="4370648" y="4641517"/>
            <a:ext cx="382348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highlight>
                  <a:srgbClr val="00FF00"/>
                </a:highlight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Green Words</a:t>
            </a:r>
          </a:p>
        </p:txBody>
      </p:sp>
      <p:pic>
        <p:nvPicPr>
          <p:cNvPr id="8" name="Picture 2" descr="Clientmoji">
            <a:extLst>
              <a:ext uri="{FF2B5EF4-FFF2-40B4-BE49-F238E27FC236}">
                <a16:creationId xmlns:a16="http://schemas.microsoft.com/office/drawing/2014/main" id="{C2E82045-7EB3-4244-B476-465701203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710" y="-359203"/>
            <a:ext cx="5170580" cy="517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lowchart: Off-page Connector 8">
            <a:extLst>
              <a:ext uri="{FF2B5EF4-FFF2-40B4-BE49-F238E27FC236}">
                <a16:creationId xmlns:a16="http://schemas.microsoft.com/office/drawing/2014/main" id="{B6AE99B0-6A21-4642-8337-A6F7BCE8AD39}"/>
              </a:ext>
            </a:extLst>
          </p:cNvPr>
          <p:cNvSpPr/>
          <p:nvPr/>
        </p:nvSpPr>
        <p:spPr>
          <a:xfrm>
            <a:off x="314001" y="369955"/>
            <a:ext cx="2093843" cy="2345635"/>
          </a:xfrm>
          <a:prstGeom prst="flowChartOffpageConnector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Starter</a:t>
            </a:r>
          </a:p>
        </p:txBody>
      </p:sp>
    </p:spTree>
    <p:extLst>
      <p:ext uri="{BB962C8B-B14F-4D97-AF65-F5344CB8AC3E}">
        <p14:creationId xmlns:p14="http://schemas.microsoft.com/office/powerpoint/2010/main" val="3922198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lientmoji">
            <a:extLst>
              <a:ext uri="{FF2B5EF4-FFF2-40B4-BE49-F238E27FC236}">
                <a16:creationId xmlns:a16="http://schemas.microsoft.com/office/drawing/2014/main" id="{A19D3F7A-D54A-494E-86F2-E9B170109F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41"/>
          <a:stretch/>
        </p:blipFill>
        <p:spPr bwMode="auto">
          <a:xfrm>
            <a:off x="274589" y="382104"/>
            <a:ext cx="6779941" cy="479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765A93F-76DB-4CE0-A535-C45AD9397740}"/>
              </a:ext>
            </a:extLst>
          </p:cNvPr>
          <p:cNvSpPr/>
          <p:nvPr/>
        </p:nvSpPr>
        <p:spPr>
          <a:xfrm>
            <a:off x="3345475" y="3212262"/>
            <a:ext cx="8617925" cy="7078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We use a full stop at the end of sentences.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2AD9CD-CECC-4625-A876-32546A0959B6}"/>
              </a:ext>
            </a:extLst>
          </p:cNvPr>
          <p:cNvSpPr txBox="1"/>
          <p:nvPr/>
        </p:nvSpPr>
        <p:spPr>
          <a:xfrm>
            <a:off x="3735193" y="4420682"/>
            <a:ext cx="7339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dinosaur has sharp teeth</a:t>
            </a:r>
          </a:p>
        </p:txBody>
      </p:sp>
      <p:sp>
        <p:nvSpPr>
          <p:cNvPr id="6" name="Flowchart: Off-page Connector 5">
            <a:extLst>
              <a:ext uri="{FF2B5EF4-FFF2-40B4-BE49-F238E27FC236}">
                <a16:creationId xmlns:a16="http://schemas.microsoft.com/office/drawing/2014/main" id="{D4DB86B1-F1EA-4D23-857C-092A36260DA7}"/>
              </a:ext>
            </a:extLst>
          </p:cNvPr>
          <p:cNvSpPr/>
          <p:nvPr/>
        </p:nvSpPr>
        <p:spPr>
          <a:xfrm>
            <a:off x="9575800" y="431800"/>
            <a:ext cx="2093843" cy="2345635"/>
          </a:xfrm>
          <a:prstGeom prst="flowChartOffpageConnector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Starter</a:t>
            </a:r>
          </a:p>
        </p:txBody>
      </p:sp>
    </p:spTree>
    <p:extLst>
      <p:ext uri="{BB962C8B-B14F-4D97-AF65-F5344CB8AC3E}">
        <p14:creationId xmlns:p14="http://schemas.microsoft.com/office/powerpoint/2010/main" val="1720677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391</Words>
  <Application>Microsoft Office PowerPoint</Application>
  <PresentationFormat>Widescreen</PresentationFormat>
  <Paragraphs>105</Paragraphs>
  <Slides>23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Arial</vt:lpstr>
      <vt:lpstr>Arial Rounded MT Bold</vt:lpstr>
      <vt:lpstr>Bahnschrift</vt:lpstr>
      <vt:lpstr>Berlin Sans FB</vt:lpstr>
      <vt:lpstr>Calibri</vt:lpstr>
      <vt:lpstr>Calibri Light</vt:lpstr>
      <vt:lpstr>Cavolini</vt:lpstr>
      <vt:lpstr>Corbel</vt:lpstr>
      <vt:lpstr>Sakkal Majalla</vt:lpstr>
      <vt:lpstr>Times New Roman</vt:lpstr>
      <vt:lpstr>Trebuchet MS</vt:lpstr>
      <vt:lpstr>Basis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lesson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Kiran Hussain</dc:creator>
  <cp:lastModifiedBy>Kiran Hussain</cp:lastModifiedBy>
  <cp:revision>55</cp:revision>
  <dcterms:created xsi:type="dcterms:W3CDTF">2020-11-26T18:23:56Z</dcterms:created>
  <dcterms:modified xsi:type="dcterms:W3CDTF">2020-12-30T21:35:06Z</dcterms:modified>
</cp:coreProperties>
</file>