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354"/>
    <a:srgbClr val="397BC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0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6DEE-1598-46D4-BF31-D944B22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411AE-5EB2-4E0C-B3B7-7BC0301AF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E87F0-935F-4C82-93B7-401AD0448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191B4-5987-44A3-A468-1AD29E79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108C6-6BF9-4486-9155-59C9ADC2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3624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8E22-147C-4092-8869-1AE70A94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F14DC-5F8C-4B2D-9DD9-6614822C4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448C7-6CEB-43ED-A056-1964F89D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97868-5F87-43DE-AC36-CAC71730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998F7-F7AE-4151-8471-BB32C564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143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B30DA-2CE1-49FA-9916-CA5E542DD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5BB34-7956-4B48-B808-B5FABEA20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093AC-73D3-4C14-9448-F0E25271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DD745-9E43-4EC3-9E69-87A109DD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528AE-3670-4745-B361-08BA2605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440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BA87D-1A8F-47EB-BFC3-57A59B6E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45BBB-7ABF-4524-BCCE-2C528DD30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02290-1156-4167-A612-8B37EB35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C32DB-A8BE-4DB2-AF8E-F238C294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8353B-17DA-4932-BFF9-685F1C9E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2293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EC59-C502-40CE-98C9-87C6B9E9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2BF32-B9B7-4807-8328-36DCB895B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9A13A-93D1-4EC5-83AF-2D884734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D7F98-2EAD-4311-962C-B2EF3CEE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6DFD5-CE06-48C0-9017-5ECF9AB7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5316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D6CB-7BE2-407F-8444-39CCA373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D3926-302C-487F-B7CA-A55CA82F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8CA60-FC68-4715-B225-79AE3146E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2E14-DE0B-4A29-AD45-D3450922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C6599-57EC-45A0-BD44-B266BB5D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48ABD-307D-4AE7-BE72-F789454A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6404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ECE7-7D2B-4CB2-B915-3843B07E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9E252-D61A-4525-9896-91A3C46E5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65827-6BCE-4DAC-B740-07D3907CA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159A6-9A41-4940-891A-AF21198B2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B5F34-B663-4885-AFA6-476742BDD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387BD-68B3-4276-8EDA-9C6C834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34BFE9-5E43-4399-82BD-0D01799C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E3337-A721-48D9-8FBD-C3246494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0736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6A71-BB7A-44C1-992A-088D98BE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5E796-302B-4ABE-A33C-4DDFC487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EF75D-7FF7-4478-AFA7-5BCB00B9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F5DEC-9FF9-4794-B907-111D6A3F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0738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9B984-D269-4F79-B10C-948E564A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1CC8D-125B-4984-8FF2-1F5C1F6A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25C8B-7581-4C81-9934-FFA20B96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5453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4DA8-E50B-4E85-9A1F-F62ED24B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5F980-CBB6-4DD8-BED9-EC4CB694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B9CF-BDBE-4687-B8BA-220F68A5A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9221C-F813-4474-9DBB-646398DB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D7B7E-D9D8-4B9B-BBAD-68A01B3D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98A8F-61F4-450F-B0CE-05E38F6C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7217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39CF-E7FF-4ACE-8700-6A5C563B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E2E1D-0B28-44E8-B20C-FAD96987A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5E938-CC67-4E20-961F-68289FE01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30A18-B012-4643-8A73-152A120E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8CC66-BBCE-42A5-AA8B-4C2DBD4C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AF2A2-F9E0-471F-A4B4-2D2E138E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2109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6B2C7-11FC-4D23-98A6-DBBC0D0B8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BB2BE-C8AC-4D44-9C03-9238B7907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914B-57BA-4261-BDEC-60701B8EC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C76C0-9D5F-475F-9BBA-39D6CB19F99A}" type="datetimeFigureOut">
              <a:rPr lang="en-AE" smtClean="0"/>
              <a:t>21/01/2022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BE101-DD64-4BCC-908B-8C21E92D6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7150-08CC-4AD6-847A-2088683D1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D3DDD-DFE9-4DCE-8472-45C26456505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9291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jpe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emf"/><Relationship Id="rId4" Type="http://schemas.openxmlformats.org/officeDocument/2006/relationships/audio" Target="../media/media2.WAV"/><Relationship Id="rId9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174C56E-BF14-426C-84C9-D546B6D1C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E42C4-AA95-46E0-867F-63518829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375" y="1123517"/>
            <a:ext cx="2107541" cy="442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5AB6D-1D25-4939-B5A4-CC59A9DA3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988" y="1123516"/>
            <a:ext cx="2084870" cy="4425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A364E-0FE2-423E-A314-1566243F6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073" y="1123515"/>
            <a:ext cx="2426700" cy="44256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087C6-CDCE-45D9-8ADE-98A911C91CF2}"/>
              </a:ext>
            </a:extLst>
          </p:cNvPr>
          <p:cNvSpPr/>
          <p:nvPr/>
        </p:nvSpPr>
        <p:spPr>
          <a:xfrm>
            <a:off x="6264440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 err="1"/>
              <a:t>ظا</a:t>
            </a:r>
            <a:endParaRPr lang="en-AE" sz="4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35787-4F71-470C-A0E9-DF9E57A31421}"/>
              </a:ext>
            </a:extLst>
          </p:cNvPr>
          <p:cNvSpPr/>
          <p:nvPr/>
        </p:nvSpPr>
        <p:spPr>
          <a:xfrm>
            <a:off x="3500863" y="3847607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 err="1"/>
              <a:t>ضا</a:t>
            </a:r>
            <a:endParaRPr lang="en-AE" sz="4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45EC5-688D-4BD3-B59E-C30C2093761B}"/>
              </a:ext>
            </a:extLst>
          </p:cNvPr>
          <p:cNvSpPr/>
          <p:nvPr/>
        </p:nvSpPr>
        <p:spPr>
          <a:xfrm>
            <a:off x="752697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 err="1"/>
              <a:t>طا</a:t>
            </a:r>
            <a:endParaRPr lang="en-AE" sz="4400" b="1" dirty="0"/>
          </a:p>
        </p:txBody>
      </p:sp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760025D-AA07-4E6B-B466-9AB5F786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A0177903-209D-47A6-A90A-D87DEB818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1E9CB86-2546-41B1-99BC-D3BF517A5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38BA8C-2DC1-4CFA-9A7F-B71DB97604DC}"/>
              </a:ext>
            </a:extLst>
          </p:cNvPr>
          <p:cNvSpPr/>
          <p:nvPr/>
        </p:nvSpPr>
        <p:spPr>
          <a:xfrm>
            <a:off x="4785588" y="311169"/>
            <a:ext cx="64508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الصوت الطويل المشترك بين الصورتين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لرجعية محب أيقونة النظارات الشمسية في نمط الرسوم المتحركة, زجاج, نظارة,  كرتون PNG والمتجهات للتحميل مجانا">
            <a:extLst>
              <a:ext uri="{FF2B5EF4-FFF2-40B4-BE49-F238E27FC236}">
                <a16:creationId xmlns:a16="http://schemas.microsoft.com/office/drawing/2014/main" id="{A1532F69-B688-406A-8694-F89B5E355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70"/>
          <a:stretch/>
        </p:blipFill>
        <p:spPr bwMode="auto">
          <a:xfrm>
            <a:off x="2360907" y="665112"/>
            <a:ext cx="3330261" cy="22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Pretty Relaxing Pampering Manicure Pedicure Spa Icon Cartoon  Vinyl Sticker (8&amp;quot; Wide, Red Nails) : Automotive">
            <a:extLst>
              <a:ext uri="{FF2B5EF4-FFF2-40B4-BE49-F238E27FC236}">
                <a16:creationId xmlns:a16="http://schemas.microsoft.com/office/drawing/2014/main" id="{2E8A74DB-A2DE-41CE-BF20-26E9AA24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68" y="1349080"/>
            <a:ext cx="1900350" cy="18959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63B27D4-CF40-499D-B30E-2152481A907A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مراجعة قبلية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9111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9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29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28513-8DB5-4A2D-AA66-84A9A5FE4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412792"/>
            <a:ext cx="5722144" cy="6032415"/>
          </a:xfrm>
          <a:custGeom>
            <a:avLst/>
            <a:gdLst>
              <a:gd name="connsiteX0" fmla="*/ 0 w 5722144"/>
              <a:gd name="connsiteY0" fmla="*/ 0 h 6032415"/>
              <a:gd name="connsiteX1" fmla="*/ 457772 w 5722144"/>
              <a:gd name="connsiteY1" fmla="*/ 0 h 6032415"/>
              <a:gd name="connsiteX2" fmla="*/ 1087207 w 5722144"/>
              <a:gd name="connsiteY2" fmla="*/ 0 h 6032415"/>
              <a:gd name="connsiteX3" fmla="*/ 1487757 w 5722144"/>
              <a:gd name="connsiteY3" fmla="*/ 0 h 6032415"/>
              <a:gd name="connsiteX4" fmla="*/ 2117193 w 5722144"/>
              <a:gd name="connsiteY4" fmla="*/ 0 h 6032415"/>
              <a:gd name="connsiteX5" fmla="*/ 2632186 w 5722144"/>
              <a:gd name="connsiteY5" fmla="*/ 0 h 6032415"/>
              <a:gd name="connsiteX6" fmla="*/ 3089958 w 5722144"/>
              <a:gd name="connsiteY6" fmla="*/ 0 h 6032415"/>
              <a:gd name="connsiteX7" fmla="*/ 3490508 w 5722144"/>
              <a:gd name="connsiteY7" fmla="*/ 0 h 6032415"/>
              <a:gd name="connsiteX8" fmla="*/ 4119944 w 5722144"/>
              <a:gd name="connsiteY8" fmla="*/ 0 h 6032415"/>
              <a:gd name="connsiteX9" fmla="*/ 4806601 w 5722144"/>
              <a:gd name="connsiteY9" fmla="*/ 0 h 6032415"/>
              <a:gd name="connsiteX10" fmla="*/ 5722144 w 5722144"/>
              <a:gd name="connsiteY10" fmla="*/ 0 h 6032415"/>
              <a:gd name="connsiteX11" fmla="*/ 5722144 w 5722144"/>
              <a:gd name="connsiteY11" fmla="*/ 548401 h 6032415"/>
              <a:gd name="connsiteX12" fmla="*/ 5722144 w 5722144"/>
              <a:gd name="connsiteY12" fmla="*/ 1036479 h 6032415"/>
              <a:gd name="connsiteX13" fmla="*/ 5722144 w 5722144"/>
              <a:gd name="connsiteY13" fmla="*/ 1464232 h 6032415"/>
              <a:gd name="connsiteX14" fmla="*/ 5722144 w 5722144"/>
              <a:gd name="connsiteY14" fmla="*/ 2133281 h 6032415"/>
              <a:gd name="connsiteX15" fmla="*/ 5722144 w 5722144"/>
              <a:gd name="connsiteY15" fmla="*/ 2500710 h 6032415"/>
              <a:gd name="connsiteX16" fmla="*/ 5722144 w 5722144"/>
              <a:gd name="connsiteY16" fmla="*/ 3169760 h 6032415"/>
              <a:gd name="connsiteX17" fmla="*/ 5722144 w 5722144"/>
              <a:gd name="connsiteY17" fmla="*/ 3778485 h 6032415"/>
              <a:gd name="connsiteX18" fmla="*/ 5722144 w 5722144"/>
              <a:gd name="connsiteY18" fmla="*/ 4206238 h 6032415"/>
              <a:gd name="connsiteX19" fmla="*/ 5722144 w 5722144"/>
              <a:gd name="connsiteY19" fmla="*/ 4633992 h 6032415"/>
              <a:gd name="connsiteX20" fmla="*/ 5722144 w 5722144"/>
              <a:gd name="connsiteY20" fmla="*/ 5061745 h 6032415"/>
              <a:gd name="connsiteX21" fmla="*/ 5722144 w 5722144"/>
              <a:gd name="connsiteY21" fmla="*/ 5489498 h 6032415"/>
              <a:gd name="connsiteX22" fmla="*/ 5722144 w 5722144"/>
              <a:gd name="connsiteY22" fmla="*/ 6032415 h 6032415"/>
              <a:gd name="connsiteX23" fmla="*/ 5207151 w 5722144"/>
              <a:gd name="connsiteY23" fmla="*/ 6032415 h 6032415"/>
              <a:gd name="connsiteX24" fmla="*/ 4577715 w 5722144"/>
              <a:gd name="connsiteY24" fmla="*/ 6032415 h 6032415"/>
              <a:gd name="connsiteX25" fmla="*/ 4062722 w 5722144"/>
              <a:gd name="connsiteY25" fmla="*/ 6032415 h 6032415"/>
              <a:gd name="connsiteX26" fmla="*/ 3490508 w 5722144"/>
              <a:gd name="connsiteY26" fmla="*/ 6032415 h 6032415"/>
              <a:gd name="connsiteX27" fmla="*/ 2918293 w 5722144"/>
              <a:gd name="connsiteY27" fmla="*/ 6032415 h 6032415"/>
              <a:gd name="connsiteX28" fmla="*/ 2517743 w 5722144"/>
              <a:gd name="connsiteY28" fmla="*/ 6032415 h 6032415"/>
              <a:gd name="connsiteX29" fmla="*/ 1888308 w 5722144"/>
              <a:gd name="connsiteY29" fmla="*/ 6032415 h 6032415"/>
              <a:gd name="connsiteX30" fmla="*/ 1258872 w 5722144"/>
              <a:gd name="connsiteY30" fmla="*/ 6032415 h 6032415"/>
              <a:gd name="connsiteX31" fmla="*/ 572214 w 5722144"/>
              <a:gd name="connsiteY31" fmla="*/ 6032415 h 6032415"/>
              <a:gd name="connsiteX32" fmla="*/ 0 w 5722144"/>
              <a:gd name="connsiteY32" fmla="*/ 6032415 h 6032415"/>
              <a:gd name="connsiteX33" fmla="*/ 0 w 5722144"/>
              <a:gd name="connsiteY33" fmla="*/ 5604662 h 6032415"/>
              <a:gd name="connsiteX34" fmla="*/ 0 w 5722144"/>
              <a:gd name="connsiteY34" fmla="*/ 5056261 h 6032415"/>
              <a:gd name="connsiteX35" fmla="*/ 0 w 5722144"/>
              <a:gd name="connsiteY35" fmla="*/ 4628508 h 6032415"/>
              <a:gd name="connsiteX36" fmla="*/ 0 w 5722144"/>
              <a:gd name="connsiteY36" fmla="*/ 4261079 h 6032415"/>
              <a:gd name="connsiteX37" fmla="*/ 0 w 5722144"/>
              <a:gd name="connsiteY37" fmla="*/ 3712677 h 6032415"/>
              <a:gd name="connsiteX38" fmla="*/ 0 w 5722144"/>
              <a:gd name="connsiteY38" fmla="*/ 3224600 h 6032415"/>
              <a:gd name="connsiteX39" fmla="*/ 0 w 5722144"/>
              <a:gd name="connsiteY39" fmla="*/ 2676199 h 6032415"/>
              <a:gd name="connsiteX40" fmla="*/ 0 w 5722144"/>
              <a:gd name="connsiteY40" fmla="*/ 2248446 h 6032415"/>
              <a:gd name="connsiteX41" fmla="*/ 0 w 5722144"/>
              <a:gd name="connsiteY41" fmla="*/ 1579396 h 6032415"/>
              <a:gd name="connsiteX42" fmla="*/ 0 w 5722144"/>
              <a:gd name="connsiteY42" fmla="*/ 1211967 h 6032415"/>
              <a:gd name="connsiteX43" fmla="*/ 0 w 5722144"/>
              <a:gd name="connsiteY43" fmla="*/ 542917 h 6032415"/>
              <a:gd name="connsiteX44" fmla="*/ 0 w 5722144"/>
              <a:gd name="connsiteY44" fmla="*/ 0 h 603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22144" h="6032415" fill="none" extrusionOk="0">
                <a:moveTo>
                  <a:pt x="0" y="0"/>
                </a:moveTo>
                <a:cubicBezTo>
                  <a:pt x="225852" y="-20107"/>
                  <a:pt x="234179" y="19899"/>
                  <a:pt x="457772" y="0"/>
                </a:cubicBezTo>
                <a:cubicBezTo>
                  <a:pt x="681365" y="-19899"/>
                  <a:pt x="814286" y="54701"/>
                  <a:pt x="1087207" y="0"/>
                </a:cubicBezTo>
                <a:cubicBezTo>
                  <a:pt x="1360129" y="-54701"/>
                  <a:pt x="1320623" y="16600"/>
                  <a:pt x="1487757" y="0"/>
                </a:cubicBezTo>
                <a:cubicBezTo>
                  <a:pt x="1654891" y="-16600"/>
                  <a:pt x="1950772" y="40958"/>
                  <a:pt x="2117193" y="0"/>
                </a:cubicBezTo>
                <a:cubicBezTo>
                  <a:pt x="2283614" y="-40958"/>
                  <a:pt x="2463909" y="2495"/>
                  <a:pt x="2632186" y="0"/>
                </a:cubicBezTo>
                <a:cubicBezTo>
                  <a:pt x="2800463" y="-2495"/>
                  <a:pt x="2868029" y="3430"/>
                  <a:pt x="3089958" y="0"/>
                </a:cubicBezTo>
                <a:cubicBezTo>
                  <a:pt x="3311887" y="-3430"/>
                  <a:pt x="3347913" y="22243"/>
                  <a:pt x="3490508" y="0"/>
                </a:cubicBezTo>
                <a:cubicBezTo>
                  <a:pt x="3633103" y="-22243"/>
                  <a:pt x="3955847" y="63774"/>
                  <a:pt x="4119944" y="0"/>
                </a:cubicBezTo>
                <a:cubicBezTo>
                  <a:pt x="4284041" y="-63774"/>
                  <a:pt x="4559298" y="65870"/>
                  <a:pt x="4806601" y="0"/>
                </a:cubicBezTo>
                <a:cubicBezTo>
                  <a:pt x="5053904" y="-65870"/>
                  <a:pt x="5363879" y="49290"/>
                  <a:pt x="5722144" y="0"/>
                </a:cubicBezTo>
                <a:cubicBezTo>
                  <a:pt x="5748404" y="124360"/>
                  <a:pt x="5716009" y="363249"/>
                  <a:pt x="5722144" y="548401"/>
                </a:cubicBezTo>
                <a:cubicBezTo>
                  <a:pt x="5728279" y="733553"/>
                  <a:pt x="5689104" y="828376"/>
                  <a:pt x="5722144" y="1036479"/>
                </a:cubicBezTo>
                <a:cubicBezTo>
                  <a:pt x="5755184" y="1244582"/>
                  <a:pt x="5713560" y="1277710"/>
                  <a:pt x="5722144" y="1464232"/>
                </a:cubicBezTo>
                <a:cubicBezTo>
                  <a:pt x="5730728" y="1650754"/>
                  <a:pt x="5692329" y="1826251"/>
                  <a:pt x="5722144" y="2133281"/>
                </a:cubicBezTo>
                <a:cubicBezTo>
                  <a:pt x="5751959" y="2440311"/>
                  <a:pt x="5695623" y="2415176"/>
                  <a:pt x="5722144" y="2500710"/>
                </a:cubicBezTo>
                <a:cubicBezTo>
                  <a:pt x="5748665" y="2586244"/>
                  <a:pt x="5642920" y="2853478"/>
                  <a:pt x="5722144" y="3169760"/>
                </a:cubicBezTo>
                <a:cubicBezTo>
                  <a:pt x="5801368" y="3486042"/>
                  <a:pt x="5672540" y="3637816"/>
                  <a:pt x="5722144" y="3778485"/>
                </a:cubicBezTo>
                <a:cubicBezTo>
                  <a:pt x="5771748" y="3919154"/>
                  <a:pt x="5707092" y="4027258"/>
                  <a:pt x="5722144" y="4206238"/>
                </a:cubicBezTo>
                <a:cubicBezTo>
                  <a:pt x="5737196" y="4385218"/>
                  <a:pt x="5687226" y="4431017"/>
                  <a:pt x="5722144" y="4633992"/>
                </a:cubicBezTo>
                <a:cubicBezTo>
                  <a:pt x="5757062" y="4836967"/>
                  <a:pt x="5692982" y="4860234"/>
                  <a:pt x="5722144" y="5061745"/>
                </a:cubicBezTo>
                <a:cubicBezTo>
                  <a:pt x="5751306" y="5263256"/>
                  <a:pt x="5672403" y="5293502"/>
                  <a:pt x="5722144" y="5489498"/>
                </a:cubicBezTo>
                <a:cubicBezTo>
                  <a:pt x="5771885" y="5685494"/>
                  <a:pt x="5707923" y="5888752"/>
                  <a:pt x="5722144" y="6032415"/>
                </a:cubicBezTo>
                <a:cubicBezTo>
                  <a:pt x="5617132" y="6089671"/>
                  <a:pt x="5426490" y="6024713"/>
                  <a:pt x="5207151" y="6032415"/>
                </a:cubicBezTo>
                <a:cubicBezTo>
                  <a:pt x="4987812" y="6040117"/>
                  <a:pt x="4845621" y="5996136"/>
                  <a:pt x="4577715" y="6032415"/>
                </a:cubicBezTo>
                <a:cubicBezTo>
                  <a:pt x="4309809" y="6068694"/>
                  <a:pt x="4173447" y="6013300"/>
                  <a:pt x="4062722" y="6032415"/>
                </a:cubicBezTo>
                <a:cubicBezTo>
                  <a:pt x="3951997" y="6051530"/>
                  <a:pt x="3629428" y="5998359"/>
                  <a:pt x="3490508" y="6032415"/>
                </a:cubicBezTo>
                <a:cubicBezTo>
                  <a:pt x="3351588" y="6066471"/>
                  <a:pt x="3058378" y="5983896"/>
                  <a:pt x="2918293" y="6032415"/>
                </a:cubicBezTo>
                <a:cubicBezTo>
                  <a:pt x="2778208" y="6080934"/>
                  <a:pt x="2617229" y="6030460"/>
                  <a:pt x="2517743" y="6032415"/>
                </a:cubicBezTo>
                <a:cubicBezTo>
                  <a:pt x="2418257" y="6034370"/>
                  <a:pt x="2054231" y="6017208"/>
                  <a:pt x="1888308" y="6032415"/>
                </a:cubicBezTo>
                <a:cubicBezTo>
                  <a:pt x="1722386" y="6047622"/>
                  <a:pt x="1536749" y="5970374"/>
                  <a:pt x="1258872" y="6032415"/>
                </a:cubicBezTo>
                <a:cubicBezTo>
                  <a:pt x="980995" y="6094456"/>
                  <a:pt x="842469" y="5997707"/>
                  <a:pt x="572214" y="6032415"/>
                </a:cubicBezTo>
                <a:cubicBezTo>
                  <a:pt x="301959" y="6067123"/>
                  <a:pt x="154996" y="5980074"/>
                  <a:pt x="0" y="6032415"/>
                </a:cubicBezTo>
                <a:cubicBezTo>
                  <a:pt x="-11083" y="5946692"/>
                  <a:pt x="16976" y="5755955"/>
                  <a:pt x="0" y="5604662"/>
                </a:cubicBezTo>
                <a:cubicBezTo>
                  <a:pt x="-16976" y="5453369"/>
                  <a:pt x="57204" y="5217231"/>
                  <a:pt x="0" y="5056261"/>
                </a:cubicBezTo>
                <a:cubicBezTo>
                  <a:pt x="-57204" y="4895291"/>
                  <a:pt x="4734" y="4812322"/>
                  <a:pt x="0" y="4628508"/>
                </a:cubicBezTo>
                <a:cubicBezTo>
                  <a:pt x="-4734" y="4444694"/>
                  <a:pt x="10390" y="4351657"/>
                  <a:pt x="0" y="4261079"/>
                </a:cubicBezTo>
                <a:cubicBezTo>
                  <a:pt x="-10390" y="4170501"/>
                  <a:pt x="40227" y="3900321"/>
                  <a:pt x="0" y="3712677"/>
                </a:cubicBezTo>
                <a:cubicBezTo>
                  <a:pt x="-40227" y="3525033"/>
                  <a:pt x="36458" y="3402296"/>
                  <a:pt x="0" y="3224600"/>
                </a:cubicBezTo>
                <a:cubicBezTo>
                  <a:pt x="-36458" y="3046904"/>
                  <a:pt x="57022" y="2798287"/>
                  <a:pt x="0" y="2676199"/>
                </a:cubicBezTo>
                <a:cubicBezTo>
                  <a:pt x="-57022" y="2554111"/>
                  <a:pt x="15933" y="2414125"/>
                  <a:pt x="0" y="2248446"/>
                </a:cubicBezTo>
                <a:cubicBezTo>
                  <a:pt x="-15933" y="2082767"/>
                  <a:pt x="61478" y="1831533"/>
                  <a:pt x="0" y="1579396"/>
                </a:cubicBezTo>
                <a:cubicBezTo>
                  <a:pt x="-61478" y="1327259"/>
                  <a:pt x="35254" y="1294659"/>
                  <a:pt x="0" y="1211967"/>
                </a:cubicBezTo>
                <a:cubicBezTo>
                  <a:pt x="-35254" y="1129275"/>
                  <a:pt x="45107" y="685035"/>
                  <a:pt x="0" y="542917"/>
                </a:cubicBezTo>
                <a:cubicBezTo>
                  <a:pt x="-45107" y="400799"/>
                  <a:pt x="35682" y="156043"/>
                  <a:pt x="0" y="0"/>
                </a:cubicBezTo>
                <a:close/>
              </a:path>
              <a:path w="5722144" h="6032415" stroke="0" extrusionOk="0">
                <a:moveTo>
                  <a:pt x="0" y="0"/>
                </a:moveTo>
                <a:cubicBezTo>
                  <a:pt x="230537" y="-30308"/>
                  <a:pt x="447845" y="25404"/>
                  <a:pt x="572214" y="0"/>
                </a:cubicBezTo>
                <a:cubicBezTo>
                  <a:pt x="696583" y="-25404"/>
                  <a:pt x="855335" y="50361"/>
                  <a:pt x="1087207" y="0"/>
                </a:cubicBezTo>
                <a:cubicBezTo>
                  <a:pt x="1319079" y="-50361"/>
                  <a:pt x="1371639" y="22127"/>
                  <a:pt x="1602200" y="0"/>
                </a:cubicBezTo>
                <a:cubicBezTo>
                  <a:pt x="1832761" y="-22127"/>
                  <a:pt x="1889495" y="19975"/>
                  <a:pt x="2117193" y="0"/>
                </a:cubicBezTo>
                <a:cubicBezTo>
                  <a:pt x="2344891" y="-19975"/>
                  <a:pt x="2429680" y="42009"/>
                  <a:pt x="2574965" y="0"/>
                </a:cubicBezTo>
                <a:cubicBezTo>
                  <a:pt x="2720250" y="-42009"/>
                  <a:pt x="2927049" y="51217"/>
                  <a:pt x="3204401" y="0"/>
                </a:cubicBezTo>
                <a:cubicBezTo>
                  <a:pt x="3481753" y="-51217"/>
                  <a:pt x="3610889" y="43767"/>
                  <a:pt x="3833836" y="0"/>
                </a:cubicBezTo>
                <a:cubicBezTo>
                  <a:pt x="4056784" y="-43767"/>
                  <a:pt x="4207586" y="32345"/>
                  <a:pt x="4406051" y="0"/>
                </a:cubicBezTo>
                <a:cubicBezTo>
                  <a:pt x="4604517" y="-32345"/>
                  <a:pt x="4917580" y="17198"/>
                  <a:pt x="5092708" y="0"/>
                </a:cubicBezTo>
                <a:cubicBezTo>
                  <a:pt x="5267836" y="-17198"/>
                  <a:pt x="5498150" y="58325"/>
                  <a:pt x="5722144" y="0"/>
                </a:cubicBezTo>
                <a:cubicBezTo>
                  <a:pt x="5745678" y="257780"/>
                  <a:pt x="5708143" y="381245"/>
                  <a:pt x="5722144" y="548401"/>
                </a:cubicBezTo>
                <a:cubicBezTo>
                  <a:pt x="5736145" y="715557"/>
                  <a:pt x="5719845" y="753598"/>
                  <a:pt x="5722144" y="915830"/>
                </a:cubicBezTo>
                <a:cubicBezTo>
                  <a:pt x="5724443" y="1078062"/>
                  <a:pt x="5648115" y="1357593"/>
                  <a:pt x="5722144" y="1584880"/>
                </a:cubicBezTo>
                <a:cubicBezTo>
                  <a:pt x="5796173" y="1812167"/>
                  <a:pt x="5649932" y="2086088"/>
                  <a:pt x="5722144" y="2253930"/>
                </a:cubicBezTo>
                <a:cubicBezTo>
                  <a:pt x="5794356" y="2421772"/>
                  <a:pt x="5713731" y="2765179"/>
                  <a:pt x="5722144" y="2922979"/>
                </a:cubicBezTo>
                <a:cubicBezTo>
                  <a:pt x="5730557" y="3080779"/>
                  <a:pt x="5683217" y="3339676"/>
                  <a:pt x="5722144" y="3471381"/>
                </a:cubicBezTo>
                <a:cubicBezTo>
                  <a:pt x="5761071" y="3603086"/>
                  <a:pt x="5691965" y="3899113"/>
                  <a:pt x="5722144" y="4019782"/>
                </a:cubicBezTo>
                <a:cubicBezTo>
                  <a:pt x="5752323" y="4140451"/>
                  <a:pt x="5661298" y="4463842"/>
                  <a:pt x="5722144" y="4688832"/>
                </a:cubicBezTo>
                <a:cubicBezTo>
                  <a:pt x="5782990" y="4913822"/>
                  <a:pt x="5692605" y="5051224"/>
                  <a:pt x="5722144" y="5357881"/>
                </a:cubicBezTo>
                <a:cubicBezTo>
                  <a:pt x="5751683" y="5664538"/>
                  <a:pt x="5685605" y="5728628"/>
                  <a:pt x="5722144" y="6032415"/>
                </a:cubicBezTo>
                <a:cubicBezTo>
                  <a:pt x="5397039" y="6033585"/>
                  <a:pt x="5300888" y="6023347"/>
                  <a:pt x="5035487" y="6032415"/>
                </a:cubicBezTo>
                <a:cubicBezTo>
                  <a:pt x="4770086" y="6041483"/>
                  <a:pt x="4673330" y="5985656"/>
                  <a:pt x="4520494" y="6032415"/>
                </a:cubicBezTo>
                <a:cubicBezTo>
                  <a:pt x="4367658" y="6079174"/>
                  <a:pt x="4251769" y="6021548"/>
                  <a:pt x="4062722" y="6032415"/>
                </a:cubicBezTo>
                <a:cubicBezTo>
                  <a:pt x="3873675" y="6043282"/>
                  <a:pt x="3665551" y="6001913"/>
                  <a:pt x="3547729" y="6032415"/>
                </a:cubicBezTo>
                <a:cubicBezTo>
                  <a:pt x="3429907" y="6062917"/>
                  <a:pt x="3299126" y="6001226"/>
                  <a:pt x="3147179" y="6032415"/>
                </a:cubicBezTo>
                <a:cubicBezTo>
                  <a:pt x="2995232" y="6063604"/>
                  <a:pt x="2601435" y="6031619"/>
                  <a:pt x="2460522" y="6032415"/>
                </a:cubicBezTo>
                <a:cubicBezTo>
                  <a:pt x="2319609" y="6033211"/>
                  <a:pt x="2144981" y="5992161"/>
                  <a:pt x="2059972" y="6032415"/>
                </a:cubicBezTo>
                <a:cubicBezTo>
                  <a:pt x="1974963" y="6072669"/>
                  <a:pt x="1675145" y="5974241"/>
                  <a:pt x="1430536" y="6032415"/>
                </a:cubicBezTo>
                <a:cubicBezTo>
                  <a:pt x="1185927" y="6090589"/>
                  <a:pt x="972295" y="6022833"/>
                  <a:pt x="801100" y="6032415"/>
                </a:cubicBezTo>
                <a:cubicBezTo>
                  <a:pt x="629905" y="6041997"/>
                  <a:pt x="240383" y="5938735"/>
                  <a:pt x="0" y="6032415"/>
                </a:cubicBezTo>
                <a:cubicBezTo>
                  <a:pt x="-20556" y="5927825"/>
                  <a:pt x="3276" y="5741787"/>
                  <a:pt x="0" y="5664986"/>
                </a:cubicBezTo>
                <a:cubicBezTo>
                  <a:pt x="-3276" y="5588185"/>
                  <a:pt x="76802" y="5283048"/>
                  <a:pt x="0" y="4995936"/>
                </a:cubicBezTo>
                <a:cubicBezTo>
                  <a:pt x="-76802" y="4708824"/>
                  <a:pt x="24224" y="4480134"/>
                  <a:pt x="0" y="4326887"/>
                </a:cubicBezTo>
                <a:cubicBezTo>
                  <a:pt x="-24224" y="4173640"/>
                  <a:pt x="13307" y="3995920"/>
                  <a:pt x="0" y="3899134"/>
                </a:cubicBezTo>
                <a:cubicBezTo>
                  <a:pt x="-13307" y="3802348"/>
                  <a:pt x="31609" y="3652822"/>
                  <a:pt x="0" y="3411056"/>
                </a:cubicBezTo>
                <a:cubicBezTo>
                  <a:pt x="-31609" y="3169290"/>
                  <a:pt x="41958" y="3135686"/>
                  <a:pt x="0" y="2862655"/>
                </a:cubicBezTo>
                <a:cubicBezTo>
                  <a:pt x="-41958" y="2589624"/>
                  <a:pt x="48539" y="2572716"/>
                  <a:pt x="0" y="2374578"/>
                </a:cubicBezTo>
                <a:cubicBezTo>
                  <a:pt x="-48539" y="2176440"/>
                  <a:pt x="22361" y="2139022"/>
                  <a:pt x="0" y="2007149"/>
                </a:cubicBezTo>
                <a:cubicBezTo>
                  <a:pt x="-22361" y="1875276"/>
                  <a:pt x="39208" y="1692167"/>
                  <a:pt x="0" y="1398423"/>
                </a:cubicBezTo>
                <a:cubicBezTo>
                  <a:pt x="-39208" y="1104679"/>
                  <a:pt x="13776" y="1123849"/>
                  <a:pt x="0" y="970670"/>
                </a:cubicBezTo>
                <a:cubicBezTo>
                  <a:pt x="-13776" y="817491"/>
                  <a:pt x="58194" y="4058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361659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B749540-A7C1-4F9F-91EB-E42276655B60}"/>
              </a:ext>
            </a:extLst>
          </p:cNvPr>
          <p:cNvSpPr/>
          <p:nvPr/>
        </p:nvSpPr>
        <p:spPr>
          <a:xfrm>
            <a:off x="10658475" y="5680826"/>
            <a:ext cx="864394" cy="76438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64</a:t>
            </a:r>
            <a:endParaRPr lang="en-AE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60E0A9A-BF73-4B70-B985-6000559EF9D7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نشاط كتابي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850602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2978F4-9692-478C-ACF3-4681A769E076}"/>
              </a:ext>
            </a:extLst>
          </p:cNvPr>
          <p:cNvCxnSpPr>
            <a:cxnSpLocks/>
          </p:cNvCxnSpPr>
          <p:nvPr/>
        </p:nvCxnSpPr>
        <p:spPr>
          <a:xfrm flipH="1">
            <a:off x="3452131" y="4522545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85A035-809A-4EBC-9CB4-713FB068DDC0}"/>
              </a:ext>
            </a:extLst>
          </p:cNvPr>
          <p:cNvSpPr txBox="1"/>
          <p:nvPr/>
        </p:nvSpPr>
        <p:spPr>
          <a:xfrm>
            <a:off x="7460789" y="329047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9E70C1-965C-4B44-ACD7-785C17CF92DC}"/>
              </a:ext>
            </a:extLst>
          </p:cNvPr>
          <p:cNvSpPr/>
          <p:nvPr/>
        </p:nvSpPr>
        <p:spPr>
          <a:xfrm>
            <a:off x="3579748" y="126112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71768-069E-41A6-9581-03681F99273F}"/>
              </a:ext>
            </a:extLst>
          </p:cNvPr>
          <p:cNvSpPr/>
          <p:nvPr/>
        </p:nvSpPr>
        <p:spPr>
          <a:xfrm>
            <a:off x="5644991" y="1256494"/>
            <a:ext cx="1612942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شُـ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A8D1E-ED64-4EAB-846E-F28D2CBFDE74}"/>
              </a:ext>
            </a:extLst>
          </p:cNvPr>
          <p:cNvCxnSpPr/>
          <p:nvPr/>
        </p:nvCxnSpPr>
        <p:spPr>
          <a:xfrm flipH="1">
            <a:off x="8409976" y="352963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FE4E86-D56B-49EF-971D-DC4B9EAB9CC6}"/>
              </a:ext>
            </a:extLst>
          </p:cNvPr>
          <p:cNvCxnSpPr/>
          <p:nvPr/>
        </p:nvCxnSpPr>
        <p:spPr>
          <a:xfrm flipH="1">
            <a:off x="5875883" y="350972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BE64B-4527-4F83-A567-BA72DB3A28CB}"/>
              </a:ext>
            </a:extLst>
          </p:cNvPr>
          <p:cNvSpPr/>
          <p:nvPr/>
        </p:nvSpPr>
        <p:spPr>
          <a:xfrm>
            <a:off x="2444030" y="1256494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8087B221-2174-4DCF-9501-236174942A58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14573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4.07407E-6 L 0.26028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2978F4-9692-478C-ACF3-4681A769E076}"/>
              </a:ext>
            </a:extLst>
          </p:cNvPr>
          <p:cNvCxnSpPr>
            <a:cxnSpLocks/>
          </p:cNvCxnSpPr>
          <p:nvPr/>
        </p:nvCxnSpPr>
        <p:spPr>
          <a:xfrm flipH="1">
            <a:off x="3452131" y="4522545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85A035-809A-4EBC-9CB4-713FB068DDC0}"/>
              </a:ext>
            </a:extLst>
          </p:cNvPr>
          <p:cNvSpPr txBox="1"/>
          <p:nvPr/>
        </p:nvSpPr>
        <p:spPr>
          <a:xfrm>
            <a:off x="7460789" y="329047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9E70C1-965C-4B44-ACD7-785C17CF92DC}"/>
              </a:ext>
            </a:extLst>
          </p:cNvPr>
          <p:cNvSpPr/>
          <p:nvPr/>
        </p:nvSpPr>
        <p:spPr>
          <a:xfrm>
            <a:off x="3522596" y="126112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تَــ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71768-069E-41A6-9581-03681F99273F}"/>
              </a:ext>
            </a:extLst>
          </p:cNvPr>
          <p:cNvSpPr/>
          <p:nvPr/>
        </p:nvSpPr>
        <p:spPr>
          <a:xfrm>
            <a:off x="5673044" y="1256494"/>
            <a:ext cx="1556836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A8D1E-ED64-4EAB-846E-F28D2CBFDE74}"/>
              </a:ext>
            </a:extLst>
          </p:cNvPr>
          <p:cNvCxnSpPr/>
          <p:nvPr/>
        </p:nvCxnSpPr>
        <p:spPr>
          <a:xfrm flipH="1">
            <a:off x="8409976" y="352963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FE4E86-D56B-49EF-971D-DC4B9EAB9CC6}"/>
              </a:ext>
            </a:extLst>
          </p:cNvPr>
          <p:cNvCxnSpPr/>
          <p:nvPr/>
        </p:nvCxnSpPr>
        <p:spPr>
          <a:xfrm flipH="1">
            <a:off x="5875883" y="350972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BE64B-4527-4F83-A567-BA72DB3A28CB}"/>
              </a:ext>
            </a:extLst>
          </p:cNvPr>
          <p:cNvSpPr/>
          <p:nvPr/>
        </p:nvSpPr>
        <p:spPr>
          <a:xfrm>
            <a:off x="2408310" y="1256494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ـب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68E21CA-1EE4-467B-9ABE-128E843C0985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8038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4.07407E-6 L 0.26028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16485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2978F4-9692-478C-ACF3-4681A769E076}"/>
              </a:ext>
            </a:extLst>
          </p:cNvPr>
          <p:cNvCxnSpPr>
            <a:cxnSpLocks/>
          </p:cNvCxnSpPr>
          <p:nvPr/>
        </p:nvCxnSpPr>
        <p:spPr>
          <a:xfrm flipH="1">
            <a:off x="3452131" y="4522545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85A035-809A-4EBC-9CB4-713FB068DDC0}"/>
              </a:ext>
            </a:extLst>
          </p:cNvPr>
          <p:cNvSpPr txBox="1"/>
          <p:nvPr/>
        </p:nvSpPr>
        <p:spPr>
          <a:xfrm>
            <a:off x="7460789" y="329047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9E70C1-965C-4B44-ACD7-785C17CF92DC}"/>
              </a:ext>
            </a:extLst>
          </p:cNvPr>
          <p:cNvSpPr/>
          <p:nvPr/>
        </p:nvSpPr>
        <p:spPr>
          <a:xfrm>
            <a:off x="3522596" y="1261128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ـرَ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71768-069E-41A6-9581-03681F99273F}"/>
              </a:ext>
            </a:extLst>
          </p:cNvPr>
          <p:cNvSpPr/>
          <p:nvPr/>
        </p:nvSpPr>
        <p:spPr>
          <a:xfrm>
            <a:off x="5513544" y="1256494"/>
            <a:ext cx="1875835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أَعْـ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A8D1E-ED64-4EAB-846E-F28D2CBFDE74}"/>
              </a:ext>
            </a:extLst>
          </p:cNvPr>
          <p:cNvCxnSpPr/>
          <p:nvPr/>
        </p:nvCxnSpPr>
        <p:spPr>
          <a:xfrm flipH="1">
            <a:off x="8409976" y="352963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FE4E86-D56B-49EF-971D-DC4B9EAB9CC6}"/>
              </a:ext>
            </a:extLst>
          </p:cNvPr>
          <p:cNvCxnSpPr/>
          <p:nvPr/>
        </p:nvCxnSpPr>
        <p:spPr>
          <a:xfrm flipH="1">
            <a:off x="5875883" y="3509725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BE64B-4527-4F83-A567-BA72DB3A28CB}"/>
              </a:ext>
            </a:extLst>
          </p:cNvPr>
          <p:cNvSpPr/>
          <p:nvPr/>
        </p:nvSpPr>
        <p:spPr>
          <a:xfrm>
            <a:off x="2408310" y="1256494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ضَ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34EAE42-3B51-46D9-B6AC-EC4EE247A055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13160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4.07407E-6 L 0.26028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16485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5BE27F7-C775-47EC-A309-22DC6536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A9B88-2B64-4FD1-BE15-8E194CB6FED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B48A4-164B-4D2F-81AC-854E188D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569F8-9308-4547-9092-7AB6D8ED1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220" y="326571"/>
            <a:ext cx="4630396" cy="6184044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5C47DEC-0AF2-4114-8DD0-8D14D694382A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التقويم البنائي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65035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5BE27F7-C775-47EC-A309-22DC6536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A9B88-2B64-4FD1-BE15-8E194CB6FED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B48A4-164B-4D2F-81AC-854E188D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262980-62BE-41DE-AAD6-E2E17420BF42}"/>
              </a:ext>
            </a:extLst>
          </p:cNvPr>
          <p:cNvCxnSpPr>
            <a:cxnSpLocks/>
          </p:cNvCxnSpPr>
          <p:nvPr/>
        </p:nvCxnSpPr>
        <p:spPr>
          <a:xfrm flipH="1">
            <a:off x="1020724" y="521327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727B8C-54CB-406E-ACE7-713D5A7379AB}"/>
              </a:ext>
            </a:extLst>
          </p:cNvPr>
          <p:cNvCxnSpPr>
            <a:cxnSpLocks/>
          </p:cNvCxnSpPr>
          <p:nvPr/>
        </p:nvCxnSpPr>
        <p:spPr>
          <a:xfrm flipH="1">
            <a:off x="1005484" y="3797159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639B92-1169-4C38-BABB-B5C5E37CB556}"/>
              </a:ext>
            </a:extLst>
          </p:cNvPr>
          <p:cNvSpPr txBox="1"/>
          <p:nvPr/>
        </p:nvSpPr>
        <p:spPr>
          <a:xfrm>
            <a:off x="6026835" y="421813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917D8-55D2-45F4-A66B-B9912094C4F8}"/>
              </a:ext>
            </a:extLst>
          </p:cNvPr>
          <p:cNvSpPr/>
          <p:nvPr/>
        </p:nvSpPr>
        <p:spPr>
          <a:xfrm>
            <a:off x="8966173" y="1517985"/>
            <a:ext cx="2282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الْـعَـمَـلِ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B95BE-4E58-4036-B1A8-E598E84D206D}"/>
              </a:ext>
            </a:extLst>
          </p:cNvPr>
          <p:cNvSpPr/>
          <p:nvPr/>
        </p:nvSpPr>
        <p:spPr>
          <a:xfrm>
            <a:off x="6370543" y="1524196"/>
            <a:ext cx="11673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أبي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73D04-5FAD-4935-A027-BEA70BB63A90}"/>
              </a:ext>
            </a:extLst>
          </p:cNvPr>
          <p:cNvSpPr/>
          <p:nvPr/>
        </p:nvSpPr>
        <p:spPr>
          <a:xfrm>
            <a:off x="1551932" y="1515509"/>
            <a:ext cx="1217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عادَ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5EA762-0084-46D9-B9EE-2C67AE34B0AF}"/>
              </a:ext>
            </a:extLst>
          </p:cNvPr>
          <p:cNvSpPr/>
          <p:nvPr/>
        </p:nvSpPr>
        <p:spPr>
          <a:xfrm>
            <a:off x="8972829" y="1521645"/>
            <a:ext cx="2282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الْـعَـمَـلِ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7F8B60-2B21-4C5C-AA3A-0B65830FC108}"/>
              </a:ext>
            </a:extLst>
          </p:cNvPr>
          <p:cNvSpPr/>
          <p:nvPr/>
        </p:nvSpPr>
        <p:spPr>
          <a:xfrm>
            <a:off x="6361621" y="1527362"/>
            <a:ext cx="11673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أبي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1F12B-F72B-4E61-9AB7-4906FB09CDBA}"/>
              </a:ext>
            </a:extLst>
          </p:cNvPr>
          <p:cNvSpPr/>
          <p:nvPr/>
        </p:nvSpPr>
        <p:spPr>
          <a:xfrm>
            <a:off x="1551931" y="1517817"/>
            <a:ext cx="1217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عادَ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747F8-13C7-4693-9FA9-8CE124DEB034}"/>
              </a:ext>
            </a:extLst>
          </p:cNvPr>
          <p:cNvSpPr/>
          <p:nvPr/>
        </p:nvSpPr>
        <p:spPr>
          <a:xfrm>
            <a:off x="3816167" y="1502498"/>
            <a:ext cx="12506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مِـنَ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866A2-3E35-4D20-986F-26570B3164E5}"/>
              </a:ext>
            </a:extLst>
          </p:cNvPr>
          <p:cNvSpPr/>
          <p:nvPr/>
        </p:nvSpPr>
        <p:spPr>
          <a:xfrm>
            <a:off x="3812931" y="1494330"/>
            <a:ext cx="12506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مِـنَ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1F229CE-600B-4CBF-B72E-E11FCE3A8E1E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157785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042 L 0.25495 0.2182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50196 0.225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042 L 0.12214 0.2229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463 L -0.51628 0.2187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0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25 L 0.66133 0.426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60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10547 0.4307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10547 0.4307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463 L -0.54857 0.4219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5BE27F7-C775-47EC-A309-22DC6536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A9B88-2B64-4FD1-BE15-8E194CB6FED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B48A4-164B-4D2F-81AC-854E188D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262980-62BE-41DE-AAD6-E2E17420BF42}"/>
              </a:ext>
            </a:extLst>
          </p:cNvPr>
          <p:cNvCxnSpPr>
            <a:cxnSpLocks/>
          </p:cNvCxnSpPr>
          <p:nvPr/>
        </p:nvCxnSpPr>
        <p:spPr>
          <a:xfrm flipH="1">
            <a:off x="1020724" y="521327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727B8C-54CB-406E-ACE7-713D5A7379AB}"/>
              </a:ext>
            </a:extLst>
          </p:cNvPr>
          <p:cNvCxnSpPr>
            <a:cxnSpLocks/>
          </p:cNvCxnSpPr>
          <p:nvPr/>
        </p:nvCxnSpPr>
        <p:spPr>
          <a:xfrm flipH="1">
            <a:off x="1005484" y="3797159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639B92-1169-4C38-BABB-B5C5E37CB556}"/>
              </a:ext>
            </a:extLst>
          </p:cNvPr>
          <p:cNvSpPr txBox="1"/>
          <p:nvPr/>
        </p:nvSpPr>
        <p:spPr>
          <a:xfrm>
            <a:off x="6026835" y="421813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917D8-55D2-45F4-A66B-B9912094C4F8}"/>
              </a:ext>
            </a:extLst>
          </p:cNvPr>
          <p:cNvSpPr/>
          <p:nvPr/>
        </p:nvSpPr>
        <p:spPr>
          <a:xfrm>
            <a:off x="9007050" y="1517985"/>
            <a:ext cx="2201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ظَريـفٌ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B95BE-4E58-4036-B1A8-E598E84D206D}"/>
              </a:ext>
            </a:extLst>
          </p:cNvPr>
          <p:cNvSpPr/>
          <p:nvPr/>
        </p:nvSpPr>
        <p:spPr>
          <a:xfrm>
            <a:off x="4630913" y="1485373"/>
            <a:ext cx="24609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الشّـارِعٌ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5EA762-0084-46D9-B9EE-2C67AE34B0AF}"/>
              </a:ext>
            </a:extLst>
          </p:cNvPr>
          <p:cNvSpPr/>
          <p:nvPr/>
        </p:nvSpPr>
        <p:spPr>
          <a:xfrm>
            <a:off x="9017912" y="1507098"/>
            <a:ext cx="2201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ظَريـفٌ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7F8B60-2B21-4C5C-AA3A-0B65830FC108}"/>
              </a:ext>
            </a:extLst>
          </p:cNvPr>
          <p:cNvSpPr/>
          <p:nvPr/>
        </p:nvSpPr>
        <p:spPr>
          <a:xfrm>
            <a:off x="4624257" y="1498544"/>
            <a:ext cx="24609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الشّـارِعٌ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747F8-13C7-4693-9FA9-8CE124DEB034}"/>
              </a:ext>
            </a:extLst>
          </p:cNvPr>
          <p:cNvSpPr/>
          <p:nvPr/>
        </p:nvSpPr>
        <p:spPr>
          <a:xfrm>
            <a:off x="790630" y="1461327"/>
            <a:ext cx="18822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عَـبَــرَ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866A2-3E35-4D20-986F-26570B3164E5}"/>
              </a:ext>
            </a:extLst>
          </p:cNvPr>
          <p:cNvSpPr/>
          <p:nvPr/>
        </p:nvSpPr>
        <p:spPr>
          <a:xfrm>
            <a:off x="797286" y="1461326"/>
            <a:ext cx="18822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عَـبَــرَ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71966119-19B6-43B5-BE75-9394D56ACD58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91021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042 L 0.69114 0.244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463 L -0.30769 0.226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041 L -0.26094 0.227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69153 0.435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463 L -0.30274 0.4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-0.26094 0.4337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5BE27F7-C775-47EC-A309-22DC65367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A9B88-2B64-4FD1-BE15-8E194CB6FED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B48A4-164B-4D2F-81AC-854E188DD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4B3FD8-E6AB-43E7-92D8-CB3B6DDD38EC}"/>
              </a:ext>
            </a:extLst>
          </p:cNvPr>
          <p:cNvSpPr txBox="1"/>
          <p:nvPr/>
        </p:nvSpPr>
        <p:spPr>
          <a:xfrm>
            <a:off x="5805111" y="538039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عَبِّــر عن الصورة التالية </a:t>
            </a:r>
            <a:r>
              <a:rPr lang="ar-AE" sz="2800" b="1" u="sng" dirty="0">
                <a:solidFill>
                  <a:srgbClr val="FC3D55"/>
                </a:solidFill>
              </a:rPr>
              <a:t>بِجمل</a:t>
            </a:r>
            <a:r>
              <a:rPr lang="ar-AE" sz="2800" b="1" dirty="0"/>
              <a:t> من إنشائك : </a:t>
            </a:r>
            <a:endParaRPr lang="en-AE" sz="2800" b="1" dirty="0"/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46DF2B57-CF70-47E7-B976-58EDC4D532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54" y="1061259"/>
            <a:ext cx="8748453" cy="5203810"/>
          </a:xfrm>
          <a:prstGeom prst="rect">
            <a:avLst/>
          </a:prstGeom>
        </p:spPr>
      </p:pic>
      <p:pic>
        <p:nvPicPr>
          <p:cNvPr id="19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E0490C6C-7391-4F21-9968-454433C9C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643" y="2011925"/>
            <a:ext cx="2733040" cy="1537335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3054385-33D1-4494-942F-6B2CCFA0CE6C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1059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0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5BE27F7-C775-47EC-A309-22DC6536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A9B88-2B64-4FD1-BE15-8E194CB6FED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B48A4-164B-4D2F-81AC-854E188D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E4D53-18E7-4E8B-8363-C0E3B7025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326570"/>
            <a:ext cx="4507707" cy="6028987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81315FF-0540-4A78-8692-ECF584A96AC9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/>
              <a:t>التقويم الختامي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123928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174C56E-BF14-426C-84C9-D546B6D1C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E42C4-AA95-46E0-867F-63518829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375" y="1123517"/>
            <a:ext cx="2107541" cy="442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5AB6D-1D25-4939-B5A4-CC59A9DA3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988" y="1123516"/>
            <a:ext cx="2084870" cy="4425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A364E-0FE2-423E-A314-1566243F6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073" y="1123515"/>
            <a:ext cx="2426700" cy="44256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087C6-CDCE-45D9-8ADE-98A911C91CF2}"/>
              </a:ext>
            </a:extLst>
          </p:cNvPr>
          <p:cNvSpPr/>
          <p:nvPr/>
        </p:nvSpPr>
        <p:spPr>
          <a:xfrm>
            <a:off x="752697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حَـبّارٌ</a:t>
            </a:r>
            <a:endParaRPr lang="en-AE" sz="4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35787-4F71-470C-A0E9-DF9E57A31421}"/>
              </a:ext>
            </a:extLst>
          </p:cNvPr>
          <p:cNvSpPr/>
          <p:nvPr/>
        </p:nvSpPr>
        <p:spPr>
          <a:xfrm>
            <a:off x="3500863" y="3847607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صُـنوبَرٌ</a:t>
            </a:r>
            <a:endParaRPr lang="en-AE" sz="4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45EC5-688D-4BD3-B59E-C30C2093761B}"/>
              </a:ext>
            </a:extLst>
          </p:cNvPr>
          <p:cNvSpPr/>
          <p:nvPr/>
        </p:nvSpPr>
        <p:spPr>
          <a:xfrm>
            <a:off x="6264440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بابٌ</a:t>
            </a:r>
            <a:endParaRPr lang="en-AE" sz="4400" b="1" dirty="0"/>
          </a:p>
        </p:txBody>
      </p:sp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760025D-AA07-4E6B-B466-9AB5F786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A0177903-209D-47A6-A90A-D87DEB818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1E9CB86-2546-41B1-99BC-D3BF517A5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38BA8C-2DC1-4CFA-9A7F-B71DB97604DC}"/>
              </a:ext>
            </a:extLst>
          </p:cNvPr>
          <p:cNvSpPr/>
          <p:nvPr/>
        </p:nvSpPr>
        <p:spPr>
          <a:xfrm>
            <a:off x="3921570" y="311169"/>
            <a:ext cx="73148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الكلمة المتشابهة في الإيقاع مع اسم الصورة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صبار صحراء رمال خضراء, صحراء, صبار, صحراء PNG وملف PSD للتحميل مجانا">
            <a:extLst>
              <a:ext uri="{FF2B5EF4-FFF2-40B4-BE49-F238E27FC236}">
                <a16:creationId xmlns:a16="http://schemas.microsoft.com/office/drawing/2014/main" id="{38DB1DB7-0E4C-4E00-B685-0B465492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98" y="825110"/>
            <a:ext cx="3216440" cy="32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97389623-12E0-43AA-885B-F46782E3E807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مراجعة قبلية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07926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9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29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174C56E-BF14-426C-84C9-D546B6D1C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E42C4-AA95-46E0-867F-63518829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375" y="1123517"/>
            <a:ext cx="2107541" cy="442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5AB6D-1D25-4939-B5A4-CC59A9DA3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988" y="1123516"/>
            <a:ext cx="2084870" cy="4425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A364E-0FE2-423E-A314-1566243F6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073" y="1123515"/>
            <a:ext cx="2426700" cy="44256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087C6-CDCE-45D9-8ADE-98A911C91CF2}"/>
              </a:ext>
            </a:extLst>
          </p:cNvPr>
          <p:cNvSpPr/>
          <p:nvPr/>
        </p:nvSpPr>
        <p:spPr>
          <a:xfrm>
            <a:off x="3509334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ظَ</a:t>
            </a:r>
            <a:endParaRPr lang="en-AE" sz="4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35787-4F71-470C-A0E9-DF9E57A31421}"/>
              </a:ext>
            </a:extLst>
          </p:cNvPr>
          <p:cNvSpPr/>
          <p:nvPr/>
        </p:nvSpPr>
        <p:spPr>
          <a:xfrm>
            <a:off x="754228" y="3813203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ظِ</a:t>
            </a:r>
            <a:endParaRPr lang="en-AE" sz="4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45EC5-688D-4BD3-B59E-C30C2093761B}"/>
              </a:ext>
            </a:extLst>
          </p:cNvPr>
          <p:cNvSpPr/>
          <p:nvPr/>
        </p:nvSpPr>
        <p:spPr>
          <a:xfrm>
            <a:off x="6264440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ظُ</a:t>
            </a:r>
            <a:endParaRPr lang="en-AE" sz="4400" b="1" dirty="0"/>
          </a:p>
        </p:txBody>
      </p:sp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760025D-AA07-4E6B-B466-9AB5F786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A0177903-209D-47A6-A90A-D87DEB818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1E9CB86-2546-41B1-99BC-D3BF517A5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38BA8C-2DC1-4CFA-9A7F-B71DB97604DC}"/>
              </a:ext>
            </a:extLst>
          </p:cNvPr>
          <p:cNvSpPr/>
          <p:nvPr/>
        </p:nvSpPr>
        <p:spPr>
          <a:xfrm>
            <a:off x="3729209" y="311169"/>
            <a:ext cx="75071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الصوت القصير المختلف بين الصور التالية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40DB6-B9BA-40C8-A036-B538E189DB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181"/>
          <a:stretch/>
        </p:blipFill>
        <p:spPr>
          <a:xfrm>
            <a:off x="6317262" y="874800"/>
            <a:ext cx="1626733" cy="2481708"/>
          </a:xfrm>
          <a:prstGeom prst="rect">
            <a:avLst/>
          </a:prstGeom>
        </p:spPr>
      </p:pic>
      <p:pic>
        <p:nvPicPr>
          <p:cNvPr id="21" name="Picture 16" descr="براون ظرف من ورق الكرافت/أبيض ظرف ورقي/كرتون مغلف - Buy ظرف من ورق الكرافت  ، أبيض ظرف ورقي ، أنبوب الورق للهدايا Product on Alibaba.com">
            <a:extLst>
              <a:ext uri="{FF2B5EF4-FFF2-40B4-BE49-F238E27FC236}">
                <a16:creationId xmlns:a16="http://schemas.microsoft.com/office/drawing/2014/main" id="{BA7BDC78-2606-4DEA-B469-F9C0B9BE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27" y="949379"/>
            <a:ext cx="2476806" cy="24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ont and back view of a boy Royalty Free Vector Image">
            <a:extLst>
              <a:ext uri="{FF2B5EF4-FFF2-40B4-BE49-F238E27FC236}">
                <a16:creationId xmlns:a16="http://schemas.microsoft.com/office/drawing/2014/main" id="{7A7CC244-84B2-4823-8776-2588D9F9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1" b="7335"/>
          <a:stretch/>
        </p:blipFill>
        <p:spPr bwMode="auto">
          <a:xfrm>
            <a:off x="4334874" y="895517"/>
            <a:ext cx="1380246" cy="25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BDFDE76-A5F7-418E-B282-DB9DC6087D8A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مراجعة قبلية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2003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9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29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174C56E-BF14-426C-84C9-D546B6D1C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E42C4-AA95-46E0-867F-63518829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375" y="1123517"/>
            <a:ext cx="2107541" cy="442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5AB6D-1D25-4939-B5A4-CC59A9DA3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988" y="1123516"/>
            <a:ext cx="2084870" cy="4425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A364E-0FE2-423E-A314-1566243F6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073" y="1123515"/>
            <a:ext cx="2426700" cy="44256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087C6-CDCE-45D9-8ADE-98A911C91CF2}"/>
              </a:ext>
            </a:extLst>
          </p:cNvPr>
          <p:cNvSpPr/>
          <p:nvPr/>
        </p:nvSpPr>
        <p:spPr>
          <a:xfrm>
            <a:off x="752697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ع</a:t>
            </a:r>
            <a:endParaRPr lang="en-AE" sz="4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35787-4F71-470C-A0E9-DF9E57A31421}"/>
              </a:ext>
            </a:extLst>
          </p:cNvPr>
          <p:cNvSpPr/>
          <p:nvPr/>
        </p:nvSpPr>
        <p:spPr>
          <a:xfrm>
            <a:off x="3500863" y="3847607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ر</a:t>
            </a:r>
            <a:endParaRPr lang="en-AE" sz="4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45EC5-688D-4BD3-B59E-C30C2093761B}"/>
              </a:ext>
            </a:extLst>
          </p:cNvPr>
          <p:cNvSpPr/>
          <p:nvPr/>
        </p:nvSpPr>
        <p:spPr>
          <a:xfrm>
            <a:off x="6264440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ذ</a:t>
            </a:r>
            <a:endParaRPr lang="en-AE" sz="4400" b="1" dirty="0"/>
          </a:p>
        </p:txBody>
      </p:sp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760025D-AA07-4E6B-B466-9AB5F786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A0177903-209D-47A6-A90A-D87DEB818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1E9CB86-2546-41B1-99BC-D3BF517A5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38BA8C-2DC1-4CFA-9A7F-B71DB97604DC}"/>
              </a:ext>
            </a:extLst>
          </p:cNvPr>
          <p:cNvSpPr/>
          <p:nvPr/>
        </p:nvSpPr>
        <p:spPr>
          <a:xfrm>
            <a:off x="5308167" y="311169"/>
            <a:ext cx="5928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الحرف الذي ينتهي به اسم الصورة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74" name="Picture 2" descr="الكريسماس الأبيض الذراع الحرة ، تحميل مجاني قصاصة فنية ، قصاصة فنية مجانية  - آخر">
            <a:extLst>
              <a:ext uri="{FF2B5EF4-FFF2-40B4-BE49-F238E27FC236}">
                <a16:creationId xmlns:a16="http://schemas.microsoft.com/office/drawing/2014/main" id="{D363175E-13FB-41BA-8FB8-CB46B5FD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85" y="665112"/>
            <a:ext cx="2286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D8C79A9D-C41E-42CD-A5AA-6D617C3A037C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مراجعة قبلية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0290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9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29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174C56E-BF14-426C-84C9-D546B6D1C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E42C4-AA95-46E0-867F-63518829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375" y="1123517"/>
            <a:ext cx="2107541" cy="442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5AB6D-1D25-4939-B5A4-CC59A9DA3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988" y="1123516"/>
            <a:ext cx="2084870" cy="4425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A364E-0FE2-423E-A314-1566243F6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073" y="1123515"/>
            <a:ext cx="2426700" cy="44256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087C6-CDCE-45D9-8ADE-98A911C91CF2}"/>
              </a:ext>
            </a:extLst>
          </p:cNvPr>
          <p:cNvSpPr/>
          <p:nvPr/>
        </p:nvSpPr>
        <p:spPr>
          <a:xfrm>
            <a:off x="3509334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ضُـبّـاطٌ</a:t>
            </a:r>
            <a:endParaRPr lang="en-AE" sz="4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35787-4F71-470C-A0E9-DF9E57A31421}"/>
              </a:ext>
            </a:extLst>
          </p:cNvPr>
          <p:cNvSpPr/>
          <p:nvPr/>
        </p:nvSpPr>
        <p:spPr>
          <a:xfrm>
            <a:off x="754228" y="3813203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ضابِطٌ</a:t>
            </a:r>
            <a:endParaRPr lang="en-AE" sz="4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45EC5-688D-4BD3-B59E-C30C2093761B}"/>
              </a:ext>
            </a:extLst>
          </p:cNvPr>
          <p:cNvSpPr/>
          <p:nvPr/>
        </p:nvSpPr>
        <p:spPr>
          <a:xfrm>
            <a:off x="6264440" y="3847606"/>
            <a:ext cx="2426699" cy="952470"/>
          </a:xfrm>
          <a:custGeom>
            <a:avLst/>
            <a:gdLst>
              <a:gd name="connsiteX0" fmla="*/ 0 w 2426699"/>
              <a:gd name="connsiteY0" fmla="*/ 0 h 952470"/>
              <a:gd name="connsiteX1" fmla="*/ 461073 w 2426699"/>
              <a:gd name="connsiteY1" fmla="*/ 0 h 952470"/>
              <a:gd name="connsiteX2" fmla="*/ 873612 w 2426699"/>
              <a:gd name="connsiteY2" fmla="*/ 0 h 952470"/>
              <a:gd name="connsiteX3" fmla="*/ 1383218 w 2426699"/>
              <a:gd name="connsiteY3" fmla="*/ 0 h 952470"/>
              <a:gd name="connsiteX4" fmla="*/ 1795757 w 2426699"/>
              <a:gd name="connsiteY4" fmla="*/ 0 h 952470"/>
              <a:gd name="connsiteX5" fmla="*/ 2426699 w 2426699"/>
              <a:gd name="connsiteY5" fmla="*/ 0 h 952470"/>
              <a:gd name="connsiteX6" fmla="*/ 2426699 w 2426699"/>
              <a:gd name="connsiteY6" fmla="*/ 476235 h 952470"/>
              <a:gd name="connsiteX7" fmla="*/ 2426699 w 2426699"/>
              <a:gd name="connsiteY7" fmla="*/ 952470 h 952470"/>
              <a:gd name="connsiteX8" fmla="*/ 1892825 w 2426699"/>
              <a:gd name="connsiteY8" fmla="*/ 952470 h 952470"/>
              <a:gd name="connsiteX9" fmla="*/ 1456019 w 2426699"/>
              <a:gd name="connsiteY9" fmla="*/ 952470 h 952470"/>
              <a:gd name="connsiteX10" fmla="*/ 970680 w 2426699"/>
              <a:gd name="connsiteY10" fmla="*/ 952470 h 952470"/>
              <a:gd name="connsiteX11" fmla="*/ 436806 w 2426699"/>
              <a:gd name="connsiteY11" fmla="*/ 952470 h 952470"/>
              <a:gd name="connsiteX12" fmla="*/ 0 w 2426699"/>
              <a:gd name="connsiteY12" fmla="*/ 952470 h 952470"/>
              <a:gd name="connsiteX13" fmla="*/ 0 w 2426699"/>
              <a:gd name="connsiteY13" fmla="*/ 485760 h 952470"/>
              <a:gd name="connsiteX14" fmla="*/ 0 w 2426699"/>
              <a:gd name="connsiteY14" fmla="*/ 0 h 95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699" h="952470" fill="none" extrusionOk="0">
                <a:moveTo>
                  <a:pt x="0" y="0"/>
                </a:moveTo>
                <a:cubicBezTo>
                  <a:pt x="174183" y="-32380"/>
                  <a:pt x="354120" y="45222"/>
                  <a:pt x="461073" y="0"/>
                </a:cubicBezTo>
                <a:cubicBezTo>
                  <a:pt x="568026" y="-45222"/>
                  <a:pt x="669287" y="37674"/>
                  <a:pt x="873612" y="0"/>
                </a:cubicBezTo>
                <a:cubicBezTo>
                  <a:pt x="1077937" y="-37674"/>
                  <a:pt x="1268266" y="9332"/>
                  <a:pt x="1383218" y="0"/>
                </a:cubicBezTo>
                <a:cubicBezTo>
                  <a:pt x="1498170" y="-9332"/>
                  <a:pt x="1667006" y="44673"/>
                  <a:pt x="1795757" y="0"/>
                </a:cubicBezTo>
                <a:cubicBezTo>
                  <a:pt x="1924508" y="-44673"/>
                  <a:pt x="2187740" y="64410"/>
                  <a:pt x="2426699" y="0"/>
                </a:cubicBezTo>
                <a:cubicBezTo>
                  <a:pt x="2447296" y="223515"/>
                  <a:pt x="2396907" y="316930"/>
                  <a:pt x="2426699" y="476235"/>
                </a:cubicBezTo>
                <a:cubicBezTo>
                  <a:pt x="2456491" y="635541"/>
                  <a:pt x="2423583" y="726852"/>
                  <a:pt x="2426699" y="952470"/>
                </a:cubicBezTo>
                <a:cubicBezTo>
                  <a:pt x="2224127" y="966684"/>
                  <a:pt x="2147541" y="949200"/>
                  <a:pt x="1892825" y="952470"/>
                </a:cubicBezTo>
                <a:cubicBezTo>
                  <a:pt x="1638109" y="955740"/>
                  <a:pt x="1673387" y="940872"/>
                  <a:pt x="1456019" y="952470"/>
                </a:cubicBezTo>
                <a:cubicBezTo>
                  <a:pt x="1238651" y="964068"/>
                  <a:pt x="1200493" y="906603"/>
                  <a:pt x="970680" y="952470"/>
                </a:cubicBezTo>
                <a:cubicBezTo>
                  <a:pt x="740867" y="998337"/>
                  <a:pt x="648970" y="916067"/>
                  <a:pt x="436806" y="952470"/>
                </a:cubicBezTo>
                <a:cubicBezTo>
                  <a:pt x="224642" y="988873"/>
                  <a:pt x="217687" y="937045"/>
                  <a:pt x="0" y="952470"/>
                </a:cubicBezTo>
                <a:cubicBezTo>
                  <a:pt x="-17242" y="757913"/>
                  <a:pt x="31008" y="677091"/>
                  <a:pt x="0" y="485760"/>
                </a:cubicBezTo>
                <a:cubicBezTo>
                  <a:pt x="-31008" y="294429"/>
                  <a:pt x="10558" y="163721"/>
                  <a:pt x="0" y="0"/>
                </a:cubicBezTo>
                <a:close/>
              </a:path>
              <a:path w="2426699" h="952470" stroke="0" extrusionOk="0">
                <a:moveTo>
                  <a:pt x="0" y="0"/>
                </a:moveTo>
                <a:cubicBezTo>
                  <a:pt x="188732" y="-46284"/>
                  <a:pt x="260202" y="9308"/>
                  <a:pt x="412539" y="0"/>
                </a:cubicBezTo>
                <a:cubicBezTo>
                  <a:pt x="564876" y="-9308"/>
                  <a:pt x="648027" y="35526"/>
                  <a:pt x="825078" y="0"/>
                </a:cubicBezTo>
                <a:cubicBezTo>
                  <a:pt x="1002129" y="-35526"/>
                  <a:pt x="1137423" y="31514"/>
                  <a:pt x="1286150" y="0"/>
                </a:cubicBezTo>
                <a:cubicBezTo>
                  <a:pt x="1434877" y="-31514"/>
                  <a:pt x="1506861" y="43308"/>
                  <a:pt x="1722956" y="0"/>
                </a:cubicBezTo>
                <a:cubicBezTo>
                  <a:pt x="1939051" y="-43308"/>
                  <a:pt x="2158915" y="14927"/>
                  <a:pt x="2426699" y="0"/>
                </a:cubicBezTo>
                <a:cubicBezTo>
                  <a:pt x="2443565" y="180226"/>
                  <a:pt x="2414250" y="289895"/>
                  <a:pt x="2426699" y="447661"/>
                </a:cubicBezTo>
                <a:cubicBezTo>
                  <a:pt x="2439148" y="605427"/>
                  <a:pt x="2385286" y="763548"/>
                  <a:pt x="2426699" y="952470"/>
                </a:cubicBezTo>
                <a:cubicBezTo>
                  <a:pt x="2288580" y="1002929"/>
                  <a:pt x="2138093" y="904066"/>
                  <a:pt x="1965626" y="952470"/>
                </a:cubicBezTo>
                <a:cubicBezTo>
                  <a:pt x="1793159" y="1000874"/>
                  <a:pt x="1724849" y="909126"/>
                  <a:pt x="1504553" y="952470"/>
                </a:cubicBezTo>
                <a:cubicBezTo>
                  <a:pt x="1284257" y="995814"/>
                  <a:pt x="1116612" y="949351"/>
                  <a:pt x="970680" y="952470"/>
                </a:cubicBezTo>
                <a:cubicBezTo>
                  <a:pt x="824748" y="955589"/>
                  <a:pt x="711533" y="918134"/>
                  <a:pt x="461073" y="952470"/>
                </a:cubicBezTo>
                <a:cubicBezTo>
                  <a:pt x="210613" y="986806"/>
                  <a:pt x="120768" y="900638"/>
                  <a:pt x="0" y="952470"/>
                </a:cubicBezTo>
                <a:cubicBezTo>
                  <a:pt x="-3727" y="766448"/>
                  <a:pt x="7224" y="704436"/>
                  <a:pt x="0" y="457186"/>
                </a:cubicBezTo>
                <a:cubicBezTo>
                  <a:pt x="-7224" y="209936"/>
                  <a:pt x="24684" y="14869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ضَــبَــطَ</a:t>
            </a:r>
            <a:endParaRPr lang="en-AE" sz="4400" b="1" dirty="0"/>
          </a:p>
        </p:txBody>
      </p:sp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760025D-AA07-4E6B-B466-9AB5F7860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A0177903-209D-47A6-A90A-D87DEB818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11E9CB86-2546-41B1-99BC-D3BF517A5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38BA8C-2DC1-4CFA-9A7F-B71DB97604DC}"/>
              </a:ext>
            </a:extLst>
          </p:cNvPr>
          <p:cNvSpPr/>
          <p:nvPr/>
        </p:nvSpPr>
        <p:spPr>
          <a:xfrm>
            <a:off x="5939750" y="311169"/>
            <a:ext cx="5296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الرسم الصحيح لاسم الصورة 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20" descr="Group of police officers woman and man cops Vector Image">
            <a:extLst>
              <a:ext uri="{FF2B5EF4-FFF2-40B4-BE49-F238E27FC236}">
                <a16:creationId xmlns:a16="http://schemas.microsoft.com/office/drawing/2014/main" id="{97FAD9C0-56ED-4B19-B23A-E79A6AC16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5"/>
          <a:stretch/>
        </p:blipFill>
        <p:spPr bwMode="auto">
          <a:xfrm>
            <a:off x="3098198" y="862927"/>
            <a:ext cx="4067123" cy="29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5C70784-26E8-4F71-8630-6E83A731E89A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مراجعة قبلية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4053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9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29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DB1EED-F9D8-4993-9F95-03E9525B0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121" y="1100872"/>
            <a:ext cx="7081954" cy="4142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BEB6A-60E8-4413-9583-883F268F2A73}"/>
              </a:ext>
            </a:extLst>
          </p:cNvPr>
          <p:cNvSpPr txBox="1"/>
          <p:nvPr/>
        </p:nvSpPr>
        <p:spPr>
          <a:xfrm>
            <a:off x="2692730" y="585987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https://wordwall.net/resource/9839151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0E95123-1287-4BD6-9126-1E2544E5F3B4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التهيئة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704388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7F5CD-C1CF-4E1F-942F-2FF9DCCAC692}"/>
              </a:ext>
            </a:extLst>
          </p:cNvPr>
          <p:cNvSpPr txBox="1"/>
          <p:nvPr/>
        </p:nvSpPr>
        <p:spPr>
          <a:xfrm>
            <a:off x="3303184" y="2933859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يرتب المتعلم الكلمات ليكون جمل صحيحة.</a:t>
            </a:r>
            <a:endParaRPr lang="en-AE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718D9-6245-4699-A152-307131D5FCAC}"/>
              </a:ext>
            </a:extLst>
          </p:cNvPr>
          <p:cNvSpPr txBox="1"/>
          <p:nvPr/>
        </p:nvSpPr>
        <p:spPr>
          <a:xfrm>
            <a:off x="5156254" y="1233507"/>
            <a:ext cx="49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ويحلل المتعلم الكلمات .</a:t>
            </a:r>
            <a:endParaRPr lang="en-AE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BA2D9-1B1B-42D8-9C3F-32A3C7706F17}"/>
              </a:ext>
            </a:extLst>
          </p:cNvPr>
          <p:cNvSpPr txBox="1"/>
          <p:nvPr/>
        </p:nvSpPr>
        <p:spPr>
          <a:xfrm>
            <a:off x="3582232" y="3938539"/>
            <a:ext cx="641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يعبر المتعلم عن الصور بجمل صحيحة.</a:t>
            </a:r>
            <a:endParaRPr lang="en-AE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9F419-FD67-43A2-B235-99D0812A96A2}"/>
              </a:ext>
            </a:extLst>
          </p:cNvPr>
          <p:cNvSpPr txBox="1"/>
          <p:nvPr/>
        </p:nvSpPr>
        <p:spPr>
          <a:xfrm>
            <a:off x="4318011" y="4950903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الجملة كتابة صحيحة.</a:t>
            </a:r>
            <a:endParaRPr lang="en-AE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539E8-D239-4FCD-972B-BE6CF23EAB89}"/>
              </a:ext>
            </a:extLst>
          </p:cNvPr>
          <p:cNvSpPr txBox="1"/>
          <p:nvPr/>
        </p:nvSpPr>
        <p:spPr>
          <a:xfrm>
            <a:off x="3909119" y="208368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052DE9A-8E92-4EBD-A5A4-440D0C4BD6A3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الأهداف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1588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BCFFCE01-E9A3-455F-8AB8-D3A8B6D65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46704"/>
              </p:ext>
            </p:extLst>
          </p:nvPr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16130C8E-F5C9-4312-96A4-0FADE44A279B}"/>
              </a:ext>
            </a:extLst>
          </p:cNvPr>
          <p:cNvSpPr/>
          <p:nvPr/>
        </p:nvSpPr>
        <p:spPr>
          <a:xfrm>
            <a:off x="8696868" y="1401220"/>
            <a:ext cx="17620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</a:t>
            </a:r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صْـ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6EBE64-B527-406C-9DF9-0354B67099D6}"/>
              </a:ext>
            </a:extLst>
          </p:cNvPr>
          <p:cNvSpPr/>
          <p:nvPr/>
        </p:nvSpPr>
        <p:spPr>
          <a:xfrm>
            <a:off x="6624367" y="1262657"/>
            <a:ext cx="583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2783E8-B2D1-41FC-A742-54CDBE21B339}"/>
              </a:ext>
            </a:extLst>
          </p:cNvPr>
          <p:cNvSpPr/>
          <p:nvPr/>
        </p:nvSpPr>
        <p:spPr>
          <a:xfrm>
            <a:off x="3155473" y="1301801"/>
            <a:ext cx="2577008" cy="1171893"/>
          </a:xfrm>
          <a:custGeom>
            <a:avLst/>
            <a:gdLst>
              <a:gd name="connsiteX0" fmla="*/ 0 w 2577008"/>
              <a:gd name="connsiteY0" fmla="*/ 0 h 1171893"/>
              <a:gd name="connsiteX1" fmla="*/ 438091 w 2577008"/>
              <a:gd name="connsiteY1" fmla="*/ 0 h 1171893"/>
              <a:gd name="connsiteX2" fmla="*/ 953493 w 2577008"/>
              <a:gd name="connsiteY2" fmla="*/ 0 h 1171893"/>
              <a:gd name="connsiteX3" fmla="*/ 1443124 w 2577008"/>
              <a:gd name="connsiteY3" fmla="*/ 0 h 1171893"/>
              <a:gd name="connsiteX4" fmla="*/ 1958526 w 2577008"/>
              <a:gd name="connsiteY4" fmla="*/ 0 h 1171893"/>
              <a:gd name="connsiteX5" fmla="*/ 2577008 w 2577008"/>
              <a:gd name="connsiteY5" fmla="*/ 0 h 1171893"/>
              <a:gd name="connsiteX6" fmla="*/ 2577008 w 2577008"/>
              <a:gd name="connsiteY6" fmla="*/ 597665 h 1171893"/>
              <a:gd name="connsiteX7" fmla="*/ 2577008 w 2577008"/>
              <a:gd name="connsiteY7" fmla="*/ 1171893 h 1171893"/>
              <a:gd name="connsiteX8" fmla="*/ 2138917 w 2577008"/>
              <a:gd name="connsiteY8" fmla="*/ 1171893 h 1171893"/>
              <a:gd name="connsiteX9" fmla="*/ 1597745 w 2577008"/>
              <a:gd name="connsiteY9" fmla="*/ 1171893 h 1171893"/>
              <a:gd name="connsiteX10" fmla="*/ 1159654 w 2577008"/>
              <a:gd name="connsiteY10" fmla="*/ 1171893 h 1171893"/>
              <a:gd name="connsiteX11" fmla="*/ 592712 w 2577008"/>
              <a:gd name="connsiteY11" fmla="*/ 1171893 h 1171893"/>
              <a:gd name="connsiteX12" fmla="*/ 0 w 2577008"/>
              <a:gd name="connsiteY12" fmla="*/ 1171893 h 1171893"/>
              <a:gd name="connsiteX13" fmla="*/ 0 w 2577008"/>
              <a:gd name="connsiteY13" fmla="*/ 609384 h 1171893"/>
              <a:gd name="connsiteX14" fmla="*/ 0 w 2577008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7008" h="1171893" fill="none" extrusionOk="0">
                <a:moveTo>
                  <a:pt x="0" y="0"/>
                </a:moveTo>
                <a:cubicBezTo>
                  <a:pt x="172799" y="-40610"/>
                  <a:pt x="287801" y="50258"/>
                  <a:pt x="438091" y="0"/>
                </a:cubicBezTo>
                <a:cubicBezTo>
                  <a:pt x="588381" y="-50258"/>
                  <a:pt x="782974" y="14094"/>
                  <a:pt x="953493" y="0"/>
                </a:cubicBezTo>
                <a:cubicBezTo>
                  <a:pt x="1124012" y="-14094"/>
                  <a:pt x="1228099" y="30275"/>
                  <a:pt x="1443124" y="0"/>
                </a:cubicBezTo>
                <a:cubicBezTo>
                  <a:pt x="1658149" y="-30275"/>
                  <a:pt x="1805098" y="45834"/>
                  <a:pt x="1958526" y="0"/>
                </a:cubicBezTo>
                <a:cubicBezTo>
                  <a:pt x="2111954" y="-45834"/>
                  <a:pt x="2447223" y="65273"/>
                  <a:pt x="2577008" y="0"/>
                </a:cubicBezTo>
                <a:cubicBezTo>
                  <a:pt x="2631389" y="119550"/>
                  <a:pt x="2540777" y="372414"/>
                  <a:pt x="2577008" y="597665"/>
                </a:cubicBezTo>
                <a:cubicBezTo>
                  <a:pt x="2613239" y="822916"/>
                  <a:pt x="2560940" y="1038868"/>
                  <a:pt x="2577008" y="1171893"/>
                </a:cubicBezTo>
                <a:cubicBezTo>
                  <a:pt x="2373983" y="1190328"/>
                  <a:pt x="2228373" y="1138279"/>
                  <a:pt x="2138917" y="1171893"/>
                </a:cubicBezTo>
                <a:cubicBezTo>
                  <a:pt x="2049461" y="1205507"/>
                  <a:pt x="1841839" y="1164881"/>
                  <a:pt x="1597745" y="1171893"/>
                </a:cubicBezTo>
                <a:cubicBezTo>
                  <a:pt x="1353651" y="1178905"/>
                  <a:pt x="1370050" y="1124837"/>
                  <a:pt x="1159654" y="1171893"/>
                </a:cubicBezTo>
                <a:cubicBezTo>
                  <a:pt x="949258" y="1218949"/>
                  <a:pt x="783759" y="1113902"/>
                  <a:pt x="592712" y="1171893"/>
                </a:cubicBezTo>
                <a:cubicBezTo>
                  <a:pt x="401665" y="1229884"/>
                  <a:pt x="232613" y="1148196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77008" h="1171893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82924" y="137507"/>
                  <a:pt x="2519668" y="403971"/>
                  <a:pt x="2577008" y="574228"/>
                </a:cubicBezTo>
                <a:cubicBezTo>
                  <a:pt x="2634348" y="744485"/>
                  <a:pt x="2536421" y="1025984"/>
                  <a:pt x="2577008" y="1171893"/>
                </a:cubicBezTo>
                <a:cubicBezTo>
                  <a:pt x="2422919" y="1173130"/>
                  <a:pt x="2255959" y="1119485"/>
                  <a:pt x="2113147" y="1171893"/>
                </a:cubicBezTo>
                <a:cubicBezTo>
                  <a:pt x="1970335" y="1224301"/>
                  <a:pt x="1700093" y="1144024"/>
                  <a:pt x="1546205" y="1171893"/>
                </a:cubicBezTo>
                <a:cubicBezTo>
                  <a:pt x="1392317" y="1199762"/>
                  <a:pt x="1279582" y="1118683"/>
                  <a:pt x="1082343" y="1171893"/>
                </a:cubicBezTo>
                <a:cubicBezTo>
                  <a:pt x="885104" y="1225103"/>
                  <a:pt x="772200" y="1155664"/>
                  <a:pt x="515402" y="1171893"/>
                </a:cubicBezTo>
                <a:cubicBezTo>
                  <a:pt x="258604" y="1188122"/>
                  <a:pt x="204280" y="1119600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صْـرٌ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32D29ED6-4E5A-4F1D-A92C-701E478A3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02446"/>
              </p:ext>
            </p:extLst>
          </p:nvPr>
        </p:nvGraphicFramePr>
        <p:xfrm>
          <a:off x="5807591" y="2824320"/>
          <a:ext cx="4994644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661">
                  <a:extLst>
                    <a:ext uri="{9D8B030D-6E8A-4147-A177-3AD203B41FA5}">
                      <a16:colId xmlns:a16="http://schemas.microsoft.com/office/drawing/2014/main" val="1313325505"/>
                    </a:ext>
                  </a:extLst>
                </a:gridCol>
                <a:gridCol w="124866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24866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24866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73EF4B6E-78B2-48CE-B854-F3C766C0A21E}"/>
              </a:ext>
            </a:extLst>
          </p:cNvPr>
          <p:cNvSpPr/>
          <p:nvPr/>
        </p:nvSpPr>
        <p:spPr>
          <a:xfrm>
            <a:off x="7180584" y="2810200"/>
            <a:ext cx="8675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C570B5-4F6E-4809-8857-409D090A97B2}"/>
              </a:ext>
            </a:extLst>
          </p:cNvPr>
          <p:cNvSpPr/>
          <p:nvPr/>
        </p:nvSpPr>
        <p:spPr>
          <a:xfrm>
            <a:off x="9553835" y="3012144"/>
            <a:ext cx="11496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مَـزْ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A218BC-FCBC-4DAF-8E33-7B2C756A96FC}"/>
              </a:ext>
            </a:extLst>
          </p:cNvPr>
          <p:cNvSpPr/>
          <p:nvPr/>
        </p:nvSpPr>
        <p:spPr>
          <a:xfrm>
            <a:off x="3155473" y="2810200"/>
            <a:ext cx="2577008" cy="1206389"/>
          </a:xfrm>
          <a:custGeom>
            <a:avLst/>
            <a:gdLst>
              <a:gd name="connsiteX0" fmla="*/ 0 w 2577008"/>
              <a:gd name="connsiteY0" fmla="*/ 0 h 1206389"/>
              <a:gd name="connsiteX1" fmla="*/ 438091 w 2577008"/>
              <a:gd name="connsiteY1" fmla="*/ 0 h 1206389"/>
              <a:gd name="connsiteX2" fmla="*/ 953493 w 2577008"/>
              <a:gd name="connsiteY2" fmla="*/ 0 h 1206389"/>
              <a:gd name="connsiteX3" fmla="*/ 1391584 w 2577008"/>
              <a:gd name="connsiteY3" fmla="*/ 0 h 1206389"/>
              <a:gd name="connsiteX4" fmla="*/ 1932756 w 2577008"/>
              <a:gd name="connsiteY4" fmla="*/ 0 h 1206389"/>
              <a:gd name="connsiteX5" fmla="*/ 2577008 w 2577008"/>
              <a:gd name="connsiteY5" fmla="*/ 0 h 1206389"/>
              <a:gd name="connsiteX6" fmla="*/ 2577008 w 2577008"/>
              <a:gd name="connsiteY6" fmla="*/ 414194 h 1206389"/>
              <a:gd name="connsiteX7" fmla="*/ 2577008 w 2577008"/>
              <a:gd name="connsiteY7" fmla="*/ 816323 h 1206389"/>
              <a:gd name="connsiteX8" fmla="*/ 2577008 w 2577008"/>
              <a:gd name="connsiteY8" fmla="*/ 1206389 h 1206389"/>
              <a:gd name="connsiteX9" fmla="*/ 2035836 w 2577008"/>
              <a:gd name="connsiteY9" fmla="*/ 1206389 h 1206389"/>
              <a:gd name="connsiteX10" fmla="*/ 1546205 w 2577008"/>
              <a:gd name="connsiteY10" fmla="*/ 1206389 h 1206389"/>
              <a:gd name="connsiteX11" fmla="*/ 1082343 w 2577008"/>
              <a:gd name="connsiteY11" fmla="*/ 1206389 h 1206389"/>
              <a:gd name="connsiteX12" fmla="*/ 515402 w 2577008"/>
              <a:gd name="connsiteY12" fmla="*/ 1206389 h 1206389"/>
              <a:gd name="connsiteX13" fmla="*/ 0 w 2577008"/>
              <a:gd name="connsiteY13" fmla="*/ 1206389 h 1206389"/>
              <a:gd name="connsiteX14" fmla="*/ 0 w 2577008"/>
              <a:gd name="connsiteY14" fmla="*/ 828387 h 1206389"/>
              <a:gd name="connsiteX15" fmla="*/ 0 w 2577008"/>
              <a:gd name="connsiteY15" fmla="*/ 438321 h 1206389"/>
              <a:gd name="connsiteX16" fmla="*/ 0 w 2577008"/>
              <a:gd name="connsiteY16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7008" h="1206389" fill="none" extrusionOk="0">
                <a:moveTo>
                  <a:pt x="0" y="0"/>
                </a:moveTo>
                <a:cubicBezTo>
                  <a:pt x="93455" y="-20819"/>
                  <a:pt x="345105" y="5244"/>
                  <a:pt x="438091" y="0"/>
                </a:cubicBezTo>
                <a:cubicBezTo>
                  <a:pt x="531077" y="-5244"/>
                  <a:pt x="800065" y="45834"/>
                  <a:pt x="953493" y="0"/>
                </a:cubicBezTo>
                <a:cubicBezTo>
                  <a:pt x="1106921" y="-45834"/>
                  <a:pt x="1192001" y="26236"/>
                  <a:pt x="1391584" y="0"/>
                </a:cubicBezTo>
                <a:cubicBezTo>
                  <a:pt x="1591167" y="-26236"/>
                  <a:pt x="1814574" y="54903"/>
                  <a:pt x="1932756" y="0"/>
                </a:cubicBezTo>
                <a:cubicBezTo>
                  <a:pt x="2050938" y="-54903"/>
                  <a:pt x="2274040" y="47431"/>
                  <a:pt x="2577008" y="0"/>
                </a:cubicBezTo>
                <a:cubicBezTo>
                  <a:pt x="2577777" y="128090"/>
                  <a:pt x="2549879" y="209755"/>
                  <a:pt x="2577008" y="414194"/>
                </a:cubicBezTo>
                <a:cubicBezTo>
                  <a:pt x="2604137" y="618633"/>
                  <a:pt x="2570551" y="642319"/>
                  <a:pt x="2577008" y="816323"/>
                </a:cubicBezTo>
                <a:cubicBezTo>
                  <a:pt x="2583465" y="990327"/>
                  <a:pt x="2544200" y="1061946"/>
                  <a:pt x="2577008" y="1206389"/>
                </a:cubicBezTo>
                <a:cubicBezTo>
                  <a:pt x="2308327" y="1265517"/>
                  <a:pt x="2199926" y="1179830"/>
                  <a:pt x="2035836" y="1206389"/>
                </a:cubicBezTo>
                <a:cubicBezTo>
                  <a:pt x="1871746" y="1232948"/>
                  <a:pt x="1765398" y="1191249"/>
                  <a:pt x="1546205" y="1206389"/>
                </a:cubicBezTo>
                <a:cubicBezTo>
                  <a:pt x="1327012" y="1221529"/>
                  <a:pt x="1209432" y="1194619"/>
                  <a:pt x="1082343" y="1206389"/>
                </a:cubicBezTo>
                <a:cubicBezTo>
                  <a:pt x="955254" y="1218159"/>
                  <a:pt x="765306" y="1194870"/>
                  <a:pt x="515402" y="1206389"/>
                </a:cubicBezTo>
                <a:cubicBezTo>
                  <a:pt x="265498" y="1217908"/>
                  <a:pt x="228735" y="1205940"/>
                  <a:pt x="0" y="1206389"/>
                </a:cubicBezTo>
                <a:cubicBezTo>
                  <a:pt x="-17470" y="1110197"/>
                  <a:pt x="40816" y="937124"/>
                  <a:pt x="0" y="828387"/>
                </a:cubicBezTo>
                <a:cubicBezTo>
                  <a:pt x="-40816" y="719650"/>
                  <a:pt x="35544" y="555606"/>
                  <a:pt x="0" y="438321"/>
                </a:cubicBezTo>
                <a:cubicBezTo>
                  <a:pt x="-35544" y="321036"/>
                  <a:pt x="20407" y="195145"/>
                  <a:pt x="0" y="0"/>
                </a:cubicBezTo>
                <a:close/>
              </a:path>
              <a:path w="2577008" h="1206389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95725" y="126948"/>
                  <a:pt x="2569341" y="222136"/>
                  <a:pt x="2577008" y="390066"/>
                </a:cubicBezTo>
                <a:cubicBezTo>
                  <a:pt x="2584675" y="557996"/>
                  <a:pt x="2527694" y="681879"/>
                  <a:pt x="2577008" y="804259"/>
                </a:cubicBezTo>
                <a:cubicBezTo>
                  <a:pt x="2626322" y="926639"/>
                  <a:pt x="2535188" y="1076216"/>
                  <a:pt x="2577008" y="1206389"/>
                </a:cubicBezTo>
                <a:cubicBezTo>
                  <a:pt x="2449178" y="1206733"/>
                  <a:pt x="2323670" y="1188335"/>
                  <a:pt x="2113147" y="1206389"/>
                </a:cubicBezTo>
                <a:cubicBezTo>
                  <a:pt x="1902624" y="1224443"/>
                  <a:pt x="1846524" y="1153179"/>
                  <a:pt x="1649285" y="1206389"/>
                </a:cubicBezTo>
                <a:cubicBezTo>
                  <a:pt x="1452046" y="1259599"/>
                  <a:pt x="1341599" y="1192267"/>
                  <a:pt x="1082343" y="1206389"/>
                </a:cubicBezTo>
                <a:cubicBezTo>
                  <a:pt x="823087" y="1220511"/>
                  <a:pt x="770205" y="1148823"/>
                  <a:pt x="566942" y="1206389"/>
                </a:cubicBezTo>
                <a:cubicBezTo>
                  <a:pt x="363679" y="1263955"/>
                  <a:pt x="230212" y="1174056"/>
                  <a:pt x="0" y="1206389"/>
                </a:cubicBezTo>
                <a:cubicBezTo>
                  <a:pt x="-43098" y="1059210"/>
                  <a:pt x="10917" y="963000"/>
                  <a:pt x="0" y="816323"/>
                </a:cubicBezTo>
                <a:cubicBezTo>
                  <a:pt x="-10917" y="669646"/>
                  <a:pt x="8458" y="613418"/>
                  <a:pt x="0" y="450385"/>
                </a:cubicBezTo>
                <a:cubicBezTo>
                  <a:pt x="-8458" y="287352"/>
                  <a:pt x="23629" y="1653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مَـزْرَ</a:t>
            </a:r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2E76C0-9F7F-4C8C-84BE-69BAC0B572C4}"/>
              </a:ext>
            </a:extLst>
          </p:cNvPr>
          <p:cNvSpPr/>
          <p:nvPr/>
        </p:nvSpPr>
        <p:spPr>
          <a:xfrm>
            <a:off x="8588837" y="2849160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3C18C493-41BC-4B58-A613-886AEA11F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040157"/>
              </p:ext>
            </p:extLst>
          </p:nvPr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6D297875-CBD5-4DFC-8D71-ED2B43E09EEF}"/>
              </a:ext>
            </a:extLst>
          </p:cNvPr>
          <p:cNvSpPr/>
          <p:nvPr/>
        </p:nvSpPr>
        <p:spPr>
          <a:xfrm>
            <a:off x="9485547" y="4400297"/>
            <a:ext cx="9012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C5955F-F24C-4521-9339-D795AAF44D1F}"/>
              </a:ext>
            </a:extLst>
          </p:cNvPr>
          <p:cNvSpPr/>
          <p:nvPr/>
        </p:nvSpPr>
        <p:spPr>
          <a:xfrm>
            <a:off x="6243651" y="2866903"/>
            <a:ext cx="5004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9358E2-7AAE-410D-91F4-001512C54A94}"/>
              </a:ext>
            </a:extLst>
          </p:cNvPr>
          <p:cNvSpPr/>
          <p:nvPr/>
        </p:nvSpPr>
        <p:spPr>
          <a:xfrm>
            <a:off x="3155473" y="4400296"/>
            <a:ext cx="2563359" cy="1171893"/>
          </a:xfrm>
          <a:custGeom>
            <a:avLst/>
            <a:gdLst>
              <a:gd name="connsiteX0" fmla="*/ 0 w 2563359"/>
              <a:gd name="connsiteY0" fmla="*/ 0 h 1171893"/>
              <a:gd name="connsiteX1" fmla="*/ 435771 w 2563359"/>
              <a:gd name="connsiteY1" fmla="*/ 0 h 1171893"/>
              <a:gd name="connsiteX2" fmla="*/ 948443 w 2563359"/>
              <a:gd name="connsiteY2" fmla="*/ 0 h 1171893"/>
              <a:gd name="connsiteX3" fmla="*/ 1435481 w 2563359"/>
              <a:gd name="connsiteY3" fmla="*/ 0 h 1171893"/>
              <a:gd name="connsiteX4" fmla="*/ 1948153 w 2563359"/>
              <a:gd name="connsiteY4" fmla="*/ 0 h 1171893"/>
              <a:gd name="connsiteX5" fmla="*/ 2563359 w 2563359"/>
              <a:gd name="connsiteY5" fmla="*/ 0 h 1171893"/>
              <a:gd name="connsiteX6" fmla="*/ 2563359 w 2563359"/>
              <a:gd name="connsiteY6" fmla="*/ 597665 h 1171893"/>
              <a:gd name="connsiteX7" fmla="*/ 2563359 w 2563359"/>
              <a:gd name="connsiteY7" fmla="*/ 1171893 h 1171893"/>
              <a:gd name="connsiteX8" fmla="*/ 2127588 w 2563359"/>
              <a:gd name="connsiteY8" fmla="*/ 1171893 h 1171893"/>
              <a:gd name="connsiteX9" fmla="*/ 1589283 w 2563359"/>
              <a:gd name="connsiteY9" fmla="*/ 1171893 h 1171893"/>
              <a:gd name="connsiteX10" fmla="*/ 1153512 w 2563359"/>
              <a:gd name="connsiteY10" fmla="*/ 1171893 h 1171893"/>
              <a:gd name="connsiteX11" fmla="*/ 589573 w 2563359"/>
              <a:gd name="connsiteY11" fmla="*/ 1171893 h 1171893"/>
              <a:gd name="connsiteX12" fmla="*/ 0 w 2563359"/>
              <a:gd name="connsiteY12" fmla="*/ 1171893 h 1171893"/>
              <a:gd name="connsiteX13" fmla="*/ 0 w 2563359"/>
              <a:gd name="connsiteY13" fmla="*/ 609384 h 1171893"/>
              <a:gd name="connsiteX14" fmla="*/ 0 w 2563359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3359" h="1171893" fill="none" extrusionOk="0">
                <a:moveTo>
                  <a:pt x="0" y="0"/>
                </a:moveTo>
                <a:cubicBezTo>
                  <a:pt x="170786" y="-13543"/>
                  <a:pt x="262927" y="2579"/>
                  <a:pt x="435771" y="0"/>
                </a:cubicBezTo>
                <a:cubicBezTo>
                  <a:pt x="608615" y="-2579"/>
                  <a:pt x="746608" y="15288"/>
                  <a:pt x="948443" y="0"/>
                </a:cubicBezTo>
                <a:cubicBezTo>
                  <a:pt x="1150278" y="-15288"/>
                  <a:pt x="1284059" y="21848"/>
                  <a:pt x="1435481" y="0"/>
                </a:cubicBezTo>
                <a:cubicBezTo>
                  <a:pt x="1586903" y="-21848"/>
                  <a:pt x="1762308" y="18935"/>
                  <a:pt x="1948153" y="0"/>
                </a:cubicBezTo>
                <a:cubicBezTo>
                  <a:pt x="2133998" y="-18935"/>
                  <a:pt x="2358823" y="52426"/>
                  <a:pt x="2563359" y="0"/>
                </a:cubicBezTo>
                <a:cubicBezTo>
                  <a:pt x="2617740" y="119550"/>
                  <a:pt x="2527128" y="372414"/>
                  <a:pt x="2563359" y="597665"/>
                </a:cubicBezTo>
                <a:cubicBezTo>
                  <a:pt x="2599590" y="822916"/>
                  <a:pt x="2547291" y="1038868"/>
                  <a:pt x="2563359" y="1171893"/>
                </a:cubicBezTo>
                <a:cubicBezTo>
                  <a:pt x="2378942" y="1185642"/>
                  <a:pt x="2264401" y="1129627"/>
                  <a:pt x="2127588" y="1171893"/>
                </a:cubicBezTo>
                <a:cubicBezTo>
                  <a:pt x="1990775" y="1214159"/>
                  <a:pt x="1778034" y="1162074"/>
                  <a:pt x="1589283" y="1171893"/>
                </a:cubicBezTo>
                <a:cubicBezTo>
                  <a:pt x="1400533" y="1181712"/>
                  <a:pt x="1347557" y="1170664"/>
                  <a:pt x="1153512" y="1171893"/>
                </a:cubicBezTo>
                <a:cubicBezTo>
                  <a:pt x="959467" y="1173122"/>
                  <a:pt x="747514" y="1120271"/>
                  <a:pt x="589573" y="1171893"/>
                </a:cubicBezTo>
                <a:cubicBezTo>
                  <a:pt x="431632" y="1223515"/>
                  <a:pt x="212098" y="1113871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63359" h="1171893" stroke="0" extrusionOk="0">
                <a:moveTo>
                  <a:pt x="0" y="0"/>
                </a:moveTo>
                <a:cubicBezTo>
                  <a:pt x="162721" y="-25127"/>
                  <a:pt x="402476" y="8871"/>
                  <a:pt x="512672" y="0"/>
                </a:cubicBezTo>
                <a:cubicBezTo>
                  <a:pt x="622868" y="-8871"/>
                  <a:pt x="844587" y="63283"/>
                  <a:pt x="1050977" y="0"/>
                </a:cubicBezTo>
                <a:cubicBezTo>
                  <a:pt x="1257368" y="-63283"/>
                  <a:pt x="1458987" y="2585"/>
                  <a:pt x="1563649" y="0"/>
                </a:cubicBezTo>
                <a:cubicBezTo>
                  <a:pt x="1668311" y="-2585"/>
                  <a:pt x="1899806" y="36508"/>
                  <a:pt x="2076321" y="0"/>
                </a:cubicBezTo>
                <a:cubicBezTo>
                  <a:pt x="2252836" y="-36508"/>
                  <a:pt x="2418710" y="8495"/>
                  <a:pt x="2563359" y="0"/>
                </a:cubicBezTo>
                <a:cubicBezTo>
                  <a:pt x="2569275" y="137507"/>
                  <a:pt x="2506019" y="403971"/>
                  <a:pt x="2563359" y="574228"/>
                </a:cubicBezTo>
                <a:cubicBezTo>
                  <a:pt x="2620699" y="744485"/>
                  <a:pt x="2522772" y="1025984"/>
                  <a:pt x="2563359" y="1171893"/>
                </a:cubicBezTo>
                <a:cubicBezTo>
                  <a:pt x="2396466" y="1224544"/>
                  <a:pt x="2300019" y="1126152"/>
                  <a:pt x="2101954" y="1171893"/>
                </a:cubicBezTo>
                <a:cubicBezTo>
                  <a:pt x="1903889" y="1217634"/>
                  <a:pt x="1779588" y="1161903"/>
                  <a:pt x="1538015" y="1171893"/>
                </a:cubicBezTo>
                <a:cubicBezTo>
                  <a:pt x="1296442" y="1181883"/>
                  <a:pt x="1228582" y="1161880"/>
                  <a:pt x="1076611" y="1171893"/>
                </a:cubicBezTo>
                <a:cubicBezTo>
                  <a:pt x="924640" y="1181906"/>
                  <a:pt x="666010" y="1122688"/>
                  <a:pt x="512672" y="1171893"/>
                </a:cubicBezTo>
                <a:cubicBezTo>
                  <a:pt x="359334" y="1221098"/>
                  <a:pt x="198227" y="1120358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بِـدٌ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C08F7B-11BD-43A7-B5D5-54A8664A14B9}"/>
              </a:ext>
            </a:extLst>
          </p:cNvPr>
          <p:cNvSpPr/>
          <p:nvPr/>
        </p:nvSpPr>
        <p:spPr>
          <a:xfrm>
            <a:off x="7838043" y="4343426"/>
            <a:ext cx="7841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945558-0C40-4ACA-8039-2C89DBC8CE22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898201-9DC8-4634-862B-E9C444E2F9B3}"/>
              </a:ext>
            </a:extLst>
          </p:cNvPr>
          <p:cNvSpPr/>
          <p:nvPr/>
        </p:nvSpPr>
        <p:spPr>
          <a:xfrm>
            <a:off x="6256829" y="4371861"/>
            <a:ext cx="5004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745304F7-3CA4-4AD8-B179-CA42FA718A00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156999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9" grpId="0"/>
      <p:bldP spid="31" grpId="0" animBg="1"/>
      <p:bldP spid="34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FE6E01-5603-42C1-B59B-BBCEB06A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674"/>
          <a:stretch/>
        </p:blipFill>
        <p:spPr>
          <a:xfrm>
            <a:off x="-1" y="10633"/>
            <a:ext cx="12192001" cy="6847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14931-BF08-4B54-801F-7D776A2241FE}"/>
              </a:ext>
            </a:extLst>
          </p:cNvPr>
          <p:cNvSpPr/>
          <p:nvPr/>
        </p:nvSpPr>
        <p:spPr>
          <a:xfrm>
            <a:off x="261257" y="201881"/>
            <a:ext cx="11673444" cy="6329548"/>
          </a:xfrm>
          <a:custGeom>
            <a:avLst/>
            <a:gdLst>
              <a:gd name="connsiteX0" fmla="*/ 0 w 11673444"/>
              <a:gd name="connsiteY0" fmla="*/ 0 h 6329548"/>
              <a:gd name="connsiteX1" fmla="*/ 700407 w 11673444"/>
              <a:gd name="connsiteY1" fmla="*/ 0 h 6329548"/>
              <a:gd name="connsiteX2" fmla="*/ 933876 w 11673444"/>
              <a:gd name="connsiteY2" fmla="*/ 0 h 6329548"/>
              <a:gd name="connsiteX3" fmla="*/ 1517548 w 11673444"/>
              <a:gd name="connsiteY3" fmla="*/ 0 h 6329548"/>
              <a:gd name="connsiteX4" fmla="*/ 1751017 w 11673444"/>
              <a:gd name="connsiteY4" fmla="*/ 0 h 6329548"/>
              <a:gd name="connsiteX5" fmla="*/ 2217954 w 11673444"/>
              <a:gd name="connsiteY5" fmla="*/ 0 h 6329548"/>
              <a:gd name="connsiteX6" fmla="*/ 2568158 w 11673444"/>
              <a:gd name="connsiteY6" fmla="*/ 0 h 6329548"/>
              <a:gd name="connsiteX7" fmla="*/ 3268564 w 11673444"/>
              <a:gd name="connsiteY7" fmla="*/ 0 h 6329548"/>
              <a:gd name="connsiteX8" fmla="*/ 3735502 w 11673444"/>
              <a:gd name="connsiteY8" fmla="*/ 0 h 6329548"/>
              <a:gd name="connsiteX9" fmla="*/ 4085705 w 11673444"/>
              <a:gd name="connsiteY9" fmla="*/ 0 h 6329548"/>
              <a:gd name="connsiteX10" fmla="*/ 4319174 w 11673444"/>
              <a:gd name="connsiteY10" fmla="*/ 0 h 6329548"/>
              <a:gd name="connsiteX11" fmla="*/ 4786112 w 11673444"/>
              <a:gd name="connsiteY11" fmla="*/ 0 h 6329548"/>
              <a:gd name="connsiteX12" fmla="*/ 5486519 w 11673444"/>
              <a:gd name="connsiteY12" fmla="*/ 0 h 6329548"/>
              <a:gd name="connsiteX13" fmla="*/ 6070191 w 11673444"/>
              <a:gd name="connsiteY13" fmla="*/ 0 h 6329548"/>
              <a:gd name="connsiteX14" fmla="*/ 6537129 w 11673444"/>
              <a:gd name="connsiteY14" fmla="*/ 0 h 6329548"/>
              <a:gd name="connsiteX15" fmla="*/ 6887332 w 11673444"/>
              <a:gd name="connsiteY15" fmla="*/ 0 h 6329548"/>
              <a:gd name="connsiteX16" fmla="*/ 7587739 w 11673444"/>
              <a:gd name="connsiteY16" fmla="*/ 0 h 6329548"/>
              <a:gd name="connsiteX17" fmla="*/ 8404880 w 11673444"/>
              <a:gd name="connsiteY17" fmla="*/ 0 h 6329548"/>
              <a:gd name="connsiteX18" fmla="*/ 8871817 w 11673444"/>
              <a:gd name="connsiteY18" fmla="*/ 0 h 6329548"/>
              <a:gd name="connsiteX19" fmla="*/ 9455490 w 11673444"/>
              <a:gd name="connsiteY19" fmla="*/ 0 h 6329548"/>
              <a:gd name="connsiteX20" fmla="*/ 10272631 w 11673444"/>
              <a:gd name="connsiteY20" fmla="*/ 0 h 6329548"/>
              <a:gd name="connsiteX21" fmla="*/ 10856303 w 11673444"/>
              <a:gd name="connsiteY21" fmla="*/ 0 h 6329548"/>
              <a:gd name="connsiteX22" fmla="*/ 11089772 w 11673444"/>
              <a:gd name="connsiteY22" fmla="*/ 0 h 6329548"/>
              <a:gd name="connsiteX23" fmla="*/ 11673444 w 11673444"/>
              <a:gd name="connsiteY23" fmla="*/ 0 h 6329548"/>
              <a:gd name="connsiteX24" fmla="*/ 11673444 w 11673444"/>
              <a:gd name="connsiteY24" fmla="*/ 638709 h 6329548"/>
              <a:gd name="connsiteX25" fmla="*/ 11673444 w 11673444"/>
              <a:gd name="connsiteY25" fmla="*/ 1087531 h 6329548"/>
              <a:gd name="connsiteX26" fmla="*/ 11673444 w 11673444"/>
              <a:gd name="connsiteY26" fmla="*/ 1536354 h 6329548"/>
              <a:gd name="connsiteX27" fmla="*/ 11673444 w 11673444"/>
              <a:gd name="connsiteY27" fmla="*/ 1921881 h 6329548"/>
              <a:gd name="connsiteX28" fmla="*/ 11673444 w 11673444"/>
              <a:gd name="connsiteY28" fmla="*/ 2623885 h 6329548"/>
              <a:gd name="connsiteX29" fmla="*/ 11673444 w 11673444"/>
              <a:gd name="connsiteY29" fmla="*/ 3136003 h 6329548"/>
              <a:gd name="connsiteX30" fmla="*/ 11673444 w 11673444"/>
              <a:gd name="connsiteY30" fmla="*/ 3648121 h 6329548"/>
              <a:gd name="connsiteX31" fmla="*/ 11673444 w 11673444"/>
              <a:gd name="connsiteY31" fmla="*/ 4160239 h 6329548"/>
              <a:gd name="connsiteX32" fmla="*/ 11673444 w 11673444"/>
              <a:gd name="connsiteY32" fmla="*/ 4735653 h 6329548"/>
              <a:gd name="connsiteX33" fmla="*/ 11673444 w 11673444"/>
              <a:gd name="connsiteY33" fmla="*/ 5437657 h 6329548"/>
              <a:gd name="connsiteX34" fmla="*/ 11673444 w 11673444"/>
              <a:gd name="connsiteY34" fmla="*/ 6329548 h 6329548"/>
              <a:gd name="connsiteX35" fmla="*/ 10856303 w 11673444"/>
              <a:gd name="connsiteY35" fmla="*/ 6329548 h 6329548"/>
              <a:gd name="connsiteX36" fmla="*/ 10039162 w 11673444"/>
              <a:gd name="connsiteY36" fmla="*/ 6329548 h 6329548"/>
              <a:gd name="connsiteX37" fmla="*/ 9222021 w 11673444"/>
              <a:gd name="connsiteY37" fmla="*/ 6329548 h 6329548"/>
              <a:gd name="connsiteX38" fmla="*/ 8988552 w 11673444"/>
              <a:gd name="connsiteY38" fmla="*/ 6329548 h 6329548"/>
              <a:gd name="connsiteX39" fmla="*/ 8755083 w 11673444"/>
              <a:gd name="connsiteY39" fmla="*/ 6329548 h 6329548"/>
              <a:gd name="connsiteX40" fmla="*/ 7937942 w 11673444"/>
              <a:gd name="connsiteY40" fmla="*/ 6329548 h 6329548"/>
              <a:gd name="connsiteX41" fmla="*/ 7587739 w 11673444"/>
              <a:gd name="connsiteY41" fmla="*/ 6329548 h 6329548"/>
              <a:gd name="connsiteX42" fmla="*/ 7354270 w 11673444"/>
              <a:gd name="connsiteY42" fmla="*/ 6329548 h 6329548"/>
              <a:gd name="connsiteX43" fmla="*/ 7004066 w 11673444"/>
              <a:gd name="connsiteY43" fmla="*/ 6329548 h 6329548"/>
              <a:gd name="connsiteX44" fmla="*/ 6770598 w 11673444"/>
              <a:gd name="connsiteY44" fmla="*/ 6329548 h 6329548"/>
              <a:gd name="connsiteX45" fmla="*/ 6186925 w 11673444"/>
              <a:gd name="connsiteY45" fmla="*/ 6329548 h 6329548"/>
              <a:gd name="connsiteX46" fmla="*/ 5719988 w 11673444"/>
              <a:gd name="connsiteY46" fmla="*/ 6329548 h 6329548"/>
              <a:gd name="connsiteX47" fmla="*/ 5486519 w 11673444"/>
              <a:gd name="connsiteY47" fmla="*/ 6329548 h 6329548"/>
              <a:gd name="connsiteX48" fmla="*/ 4902846 w 11673444"/>
              <a:gd name="connsiteY48" fmla="*/ 6329548 h 6329548"/>
              <a:gd name="connsiteX49" fmla="*/ 4669378 w 11673444"/>
              <a:gd name="connsiteY49" fmla="*/ 6329548 h 6329548"/>
              <a:gd name="connsiteX50" fmla="*/ 4085705 w 11673444"/>
              <a:gd name="connsiteY50" fmla="*/ 6329548 h 6329548"/>
              <a:gd name="connsiteX51" fmla="*/ 3385299 w 11673444"/>
              <a:gd name="connsiteY51" fmla="*/ 6329548 h 6329548"/>
              <a:gd name="connsiteX52" fmla="*/ 2918361 w 11673444"/>
              <a:gd name="connsiteY52" fmla="*/ 6329548 h 6329548"/>
              <a:gd name="connsiteX53" fmla="*/ 2568158 w 11673444"/>
              <a:gd name="connsiteY53" fmla="*/ 6329548 h 6329548"/>
              <a:gd name="connsiteX54" fmla="*/ 2217954 w 11673444"/>
              <a:gd name="connsiteY54" fmla="*/ 6329548 h 6329548"/>
              <a:gd name="connsiteX55" fmla="*/ 1517548 w 11673444"/>
              <a:gd name="connsiteY55" fmla="*/ 6329548 h 6329548"/>
              <a:gd name="connsiteX56" fmla="*/ 1167344 w 11673444"/>
              <a:gd name="connsiteY56" fmla="*/ 6329548 h 6329548"/>
              <a:gd name="connsiteX57" fmla="*/ 817141 w 11673444"/>
              <a:gd name="connsiteY57" fmla="*/ 6329548 h 6329548"/>
              <a:gd name="connsiteX58" fmla="*/ 0 w 11673444"/>
              <a:gd name="connsiteY58" fmla="*/ 6329548 h 6329548"/>
              <a:gd name="connsiteX59" fmla="*/ 0 w 11673444"/>
              <a:gd name="connsiteY59" fmla="*/ 5817430 h 6329548"/>
              <a:gd name="connsiteX60" fmla="*/ 0 w 11673444"/>
              <a:gd name="connsiteY60" fmla="*/ 5431903 h 6329548"/>
              <a:gd name="connsiteX61" fmla="*/ 0 w 11673444"/>
              <a:gd name="connsiteY61" fmla="*/ 4729899 h 6329548"/>
              <a:gd name="connsiteX62" fmla="*/ 0 w 11673444"/>
              <a:gd name="connsiteY62" fmla="*/ 4154485 h 6329548"/>
              <a:gd name="connsiteX63" fmla="*/ 0 w 11673444"/>
              <a:gd name="connsiteY63" fmla="*/ 3705663 h 6329548"/>
              <a:gd name="connsiteX64" fmla="*/ 0 w 11673444"/>
              <a:gd name="connsiteY64" fmla="*/ 3066954 h 6329548"/>
              <a:gd name="connsiteX65" fmla="*/ 0 w 11673444"/>
              <a:gd name="connsiteY65" fmla="*/ 2428245 h 6329548"/>
              <a:gd name="connsiteX66" fmla="*/ 0 w 11673444"/>
              <a:gd name="connsiteY66" fmla="*/ 2042718 h 6329548"/>
              <a:gd name="connsiteX67" fmla="*/ 0 w 11673444"/>
              <a:gd name="connsiteY67" fmla="*/ 1593895 h 6329548"/>
              <a:gd name="connsiteX68" fmla="*/ 0 w 11673444"/>
              <a:gd name="connsiteY68" fmla="*/ 1208368 h 6329548"/>
              <a:gd name="connsiteX69" fmla="*/ 0 w 11673444"/>
              <a:gd name="connsiteY69" fmla="*/ 759546 h 6329548"/>
              <a:gd name="connsiteX70" fmla="*/ 0 w 11673444"/>
              <a:gd name="connsiteY70" fmla="*/ 0 h 63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73444" h="6329548" fill="none" extrusionOk="0">
                <a:moveTo>
                  <a:pt x="0" y="0"/>
                </a:moveTo>
                <a:cubicBezTo>
                  <a:pt x="149915" y="-51826"/>
                  <a:pt x="405642" y="2592"/>
                  <a:pt x="700407" y="0"/>
                </a:cubicBezTo>
                <a:cubicBezTo>
                  <a:pt x="995172" y="-2592"/>
                  <a:pt x="873018" y="21725"/>
                  <a:pt x="933876" y="0"/>
                </a:cubicBezTo>
                <a:cubicBezTo>
                  <a:pt x="994734" y="-21725"/>
                  <a:pt x="1288316" y="64544"/>
                  <a:pt x="1517548" y="0"/>
                </a:cubicBezTo>
                <a:cubicBezTo>
                  <a:pt x="1746780" y="-64544"/>
                  <a:pt x="1663798" y="10998"/>
                  <a:pt x="1751017" y="0"/>
                </a:cubicBezTo>
                <a:cubicBezTo>
                  <a:pt x="1838236" y="-10998"/>
                  <a:pt x="2057009" y="1011"/>
                  <a:pt x="2217954" y="0"/>
                </a:cubicBezTo>
                <a:cubicBezTo>
                  <a:pt x="2378899" y="-1011"/>
                  <a:pt x="2474331" y="19280"/>
                  <a:pt x="2568158" y="0"/>
                </a:cubicBezTo>
                <a:cubicBezTo>
                  <a:pt x="2661985" y="-19280"/>
                  <a:pt x="2999442" y="46600"/>
                  <a:pt x="3268564" y="0"/>
                </a:cubicBezTo>
                <a:cubicBezTo>
                  <a:pt x="3537686" y="-46600"/>
                  <a:pt x="3557457" y="12960"/>
                  <a:pt x="3735502" y="0"/>
                </a:cubicBezTo>
                <a:cubicBezTo>
                  <a:pt x="3913547" y="-12960"/>
                  <a:pt x="3984071" y="8043"/>
                  <a:pt x="4085705" y="0"/>
                </a:cubicBezTo>
                <a:cubicBezTo>
                  <a:pt x="4187339" y="-8043"/>
                  <a:pt x="4222049" y="2794"/>
                  <a:pt x="4319174" y="0"/>
                </a:cubicBezTo>
                <a:cubicBezTo>
                  <a:pt x="4416299" y="-2794"/>
                  <a:pt x="4608262" y="46941"/>
                  <a:pt x="4786112" y="0"/>
                </a:cubicBezTo>
                <a:cubicBezTo>
                  <a:pt x="4963962" y="-46941"/>
                  <a:pt x="5309352" y="20411"/>
                  <a:pt x="5486519" y="0"/>
                </a:cubicBezTo>
                <a:cubicBezTo>
                  <a:pt x="5663686" y="-20411"/>
                  <a:pt x="5792368" y="32310"/>
                  <a:pt x="6070191" y="0"/>
                </a:cubicBezTo>
                <a:cubicBezTo>
                  <a:pt x="6348014" y="-32310"/>
                  <a:pt x="6341623" y="17550"/>
                  <a:pt x="6537129" y="0"/>
                </a:cubicBezTo>
                <a:cubicBezTo>
                  <a:pt x="6732635" y="-17550"/>
                  <a:pt x="6783665" y="12549"/>
                  <a:pt x="6887332" y="0"/>
                </a:cubicBezTo>
                <a:cubicBezTo>
                  <a:pt x="6990999" y="-12549"/>
                  <a:pt x="7318833" y="76898"/>
                  <a:pt x="7587739" y="0"/>
                </a:cubicBezTo>
                <a:cubicBezTo>
                  <a:pt x="7856645" y="-76898"/>
                  <a:pt x="8196226" y="38863"/>
                  <a:pt x="8404880" y="0"/>
                </a:cubicBezTo>
                <a:cubicBezTo>
                  <a:pt x="8613534" y="-38863"/>
                  <a:pt x="8733210" y="21722"/>
                  <a:pt x="8871817" y="0"/>
                </a:cubicBezTo>
                <a:cubicBezTo>
                  <a:pt x="9010424" y="-21722"/>
                  <a:pt x="9320794" y="37342"/>
                  <a:pt x="9455490" y="0"/>
                </a:cubicBezTo>
                <a:cubicBezTo>
                  <a:pt x="9590186" y="-37342"/>
                  <a:pt x="9955993" y="97445"/>
                  <a:pt x="10272631" y="0"/>
                </a:cubicBezTo>
                <a:cubicBezTo>
                  <a:pt x="10589269" y="-97445"/>
                  <a:pt x="10654641" y="6065"/>
                  <a:pt x="10856303" y="0"/>
                </a:cubicBezTo>
                <a:cubicBezTo>
                  <a:pt x="11057965" y="-6065"/>
                  <a:pt x="11040961" y="24078"/>
                  <a:pt x="11089772" y="0"/>
                </a:cubicBezTo>
                <a:cubicBezTo>
                  <a:pt x="11138583" y="-24078"/>
                  <a:pt x="11427409" y="65169"/>
                  <a:pt x="11673444" y="0"/>
                </a:cubicBezTo>
                <a:cubicBezTo>
                  <a:pt x="11732256" y="165492"/>
                  <a:pt x="11629199" y="419814"/>
                  <a:pt x="11673444" y="638709"/>
                </a:cubicBezTo>
                <a:cubicBezTo>
                  <a:pt x="11717689" y="857604"/>
                  <a:pt x="11659535" y="905525"/>
                  <a:pt x="11673444" y="1087531"/>
                </a:cubicBezTo>
                <a:cubicBezTo>
                  <a:pt x="11687353" y="1269537"/>
                  <a:pt x="11649819" y="1418068"/>
                  <a:pt x="11673444" y="1536354"/>
                </a:cubicBezTo>
                <a:cubicBezTo>
                  <a:pt x="11697069" y="1654640"/>
                  <a:pt x="11639073" y="1746846"/>
                  <a:pt x="11673444" y="1921881"/>
                </a:cubicBezTo>
                <a:cubicBezTo>
                  <a:pt x="11707815" y="2096916"/>
                  <a:pt x="11630938" y="2294093"/>
                  <a:pt x="11673444" y="2623885"/>
                </a:cubicBezTo>
                <a:cubicBezTo>
                  <a:pt x="11715950" y="2953677"/>
                  <a:pt x="11626507" y="2981603"/>
                  <a:pt x="11673444" y="3136003"/>
                </a:cubicBezTo>
                <a:cubicBezTo>
                  <a:pt x="11720381" y="3290403"/>
                  <a:pt x="11651562" y="3463050"/>
                  <a:pt x="11673444" y="3648121"/>
                </a:cubicBezTo>
                <a:cubicBezTo>
                  <a:pt x="11695326" y="3833192"/>
                  <a:pt x="11625794" y="4003408"/>
                  <a:pt x="11673444" y="4160239"/>
                </a:cubicBezTo>
                <a:cubicBezTo>
                  <a:pt x="11721094" y="4317070"/>
                  <a:pt x="11666348" y="4568983"/>
                  <a:pt x="11673444" y="4735653"/>
                </a:cubicBezTo>
                <a:cubicBezTo>
                  <a:pt x="11680540" y="4902323"/>
                  <a:pt x="11646456" y="5288666"/>
                  <a:pt x="11673444" y="5437657"/>
                </a:cubicBezTo>
                <a:cubicBezTo>
                  <a:pt x="11700432" y="5586648"/>
                  <a:pt x="11611240" y="6062582"/>
                  <a:pt x="11673444" y="6329548"/>
                </a:cubicBezTo>
                <a:cubicBezTo>
                  <a:pt x="11503269" y="6410877"/>
                  <a:pt x="11113157" y="6233230"/>
                  <a:pt x="10856303" y="6329548"/>
                </a:cubicBezTo>
                <a:cubicBezTo>
                  <a:pt x="10599449" y="6425866"/>
                  <a:pt x="10207317" y="6242344"/>
                  <a:pt x="10039162" y="6329548"/>
                </a:cubicBezTo>
                <a:cubicBezTo>
                  <a:pt x="9871007" y="6416752"/>
                  <a:pt x="9416635" y="6324229"/>
                  <a:pt x="9222021" y="6329548"/>
                </a:cubicBezTo>
                <a:cubicBezTo>
                  <a:pt x="9027407" y="6334867"/>
                  <a:pt x="9080845" y="6304921"/>
                  <a:pt x="8988552" y="6329548"/>
                </a:cubicBezTo>
                <a:cubicBezTo>
                  <a:pt x="8896259" y="6354175"/>
                  <a:pt x="8809690" y="6317692"/>
                  <a:pt x="8755083" y="6329548"/>
                </a:cubicBezTo>
                <a:cubicBezTo>
                  <a:pt x="8700476" y="6341404"/>
                  <a:pt x="8244793" y="6236967"/>
                  <a:pt x="7937942" y="6329548"/>
                </a:cubicBezTo>
                <a:cubicBezTo>
                  <a:pt x="7631091" y="6422129"/>
                  <a:pt x="7756237" y="6306981"/>
                  <a:pt x="7587739" y="6329548"/>
                </a:cubicBezTo>
                <a:cubicBezTo>
                  <a:pt x="7419241" y="6352115"/>
                  <a:pt x="7439806" y="6322190"/>
                  <a:pt x="7354270" y="6329548"/>
                </a:cubicBezTo>
                <a:cubicBezTo>
                  <a:pt x="7268734" y="6336906"/>
                  <a:pt x="7075862" y="6289266"/>
                  <a:pt x="7004066" y="6329548"/>
                </a:cubicBezTo>
                <a:cubicBezTo>
                  <a:pt x="6932270" y="6369830"/>
                  <a:pt x="6854288" y="6302855"/>
                  <a:pt x="6770598" y="6329548"/>
                </a:cubicBezTo>
                <a:cubicBezTo>
                  <a:pt x="6686908" y="6356241"/>
                  <a:pt x="6432885" y="6292572"/>
                  <a:pt x="6186925" y="6329548"/>
                </a:cubicBezTo>
                <a:cubicBezTo>
                  <a:pt x="5940965" y="6366524"/>
                  <a:pt x="5883216" y="6285123"/>
                  <a:pt x="5719988" y="6329548"/>
                </a:cubicBezTo>
                <a:cubicBezTo>
                  <a:pt x="5556760" y="6373973"/>
                  <a:pt x="5553607" y="6327241"/>
                  <a:pt x="5486519" y="6329548"/>
                </a:cubicBezTo>
                <a:cubicBezTo>
                  <a:pt x="5419431" y="6331855"/>
                  <a:pt x="5129605" y="6283314"/>
                  <a:pt x="4902846" y="6329548"/>
                </a:cubicBezTo>
                <a:cubicBezTo>
                  <a:pt x="4676087" y="6375782"/>
                  <a:pt x="4729192" y="6301639"/>
                  <a:pt x="4669378" y="6329548"/>
                </a:cubicBezTo>
                <a:cubicBezTo>
                  <a:pt x="4609564" y="6357457"/>
                  <a:pt x="4219803" y="6329504"/>
                  <a:pt x="4085705" y="6329548"/>
                </a:cubicBezTo>
                <a:cubicBezTo>
                  <a:pt x="3951607" y="6329592"/>
                  <a:pt x="3566300" y="6255093"/>
                  <a:pt x="3385299" y="6329548"/>
                </a:cubicBezTo>
                <a:cubicBezTo>
                  <a:pt x="3204298" y="6404003"/>
                  <a:pt x="3013288" y="6323552"/>
                  <a:pt x="2918361" y="6329548"/>
                </a:cubicBezTo>
                <a:cubicBezTo>
                  <a:pt x="2823434" y="6335544"/>
                  <a:pt x="2704269" y="6325611"/>
                  <a:pt x="2568158" y="6329548"/>
                </a:cubicBezTo>
                <a:cubicBezTo>
                  <a:pt x="2432047" y="6333485"/>
                  <a:pt x="2372720" y="6318307"/>
                  <a:pt x="2217954" y="6329548"/>
                </a:cubicBezTo>
                <a:cubicBezTo>
                  <a:pt x="2063188" y="6340789"/>
                  <a:pt x="1850847" y="6252099"/>
                  <a:pt x="1517548" y="6329548"/>
                </a:cubicBezTo>
                <a:cubicBezTo>
                  <a:pt x="1184249" y="6406997"/>
                  <a:pt x="1309885" y="6304876"/>
                  <a:pt x="1167344" y="6329548"/>
                </a:cubicBezTo>
                <a:cubicBezTo>
                  <a:pt x="1024803" y="6354220"/>
                  <a:pt x="917573" y="6314476"/>
                  <a:pt x="817141" y="6329548"/>
                </a:cubicBezTo>
                <a:cubicBezTo>
                  <a:pt x="716709" y="6344620"/>
                  <a:pt x="241330" y="6313199"/>
                  <a:pt x="0" y="6329548"/>
                </a:cubicBezTo>
                <a:cubicBezTo>
                  <a:pt x="-42762" y="6149359"/>
                  <a:pt x="44182" y="5995340"/>
                  <a:pt x="0" y="5817430"/>
                </a:cubicBezTo>
                <a:cubicBezTo>
                  <a:pt x="-44182" y="5639520"/>
                  <a:pt x="11488" y="5548512"/>
                  <a:pt x="0" y="5431903"/>
                </a:cubicBezTo>
                <a:cubicBezTo>
                  <a:pt x="-11488" y="5315294"/>
                  <a:pt x="56102" y="4937009"/>
                  <a:pt x="0" y="4729899"/>
                </a:cubicBezTo>
                <a:cubicBezTo>
                  <a:pt x="-56102" y="4522789"/>
                  <a:pt x="66368" y="4324198"/>
                  <a:pt x="0" y="4154485"/>
                </a:cubicBezTo>
                <a:cubicBezTo>
                  <a:pt x="-66368" y="3984772"/>
                  <a:pt x="39743" y="3840898"/>
                  <a:pt x="0" y="3705663"/>
                </a:cubicBezTo>
                <a:cubicBezTo>
                  <a:pt x="-39743" y="3570428"/>
                  <a:pt x="47957" y="3352276"/>
                  <a:pt x="0" y="3066954"/>
                </a:cubicBezTo>
                <a:cubicBezTo>
                  <a:pt x="-47957" y="2781632"/>
                  <a:pt x="11758" y="2590808"/>
                  <a:pt x="0" y="2428245"/>
                </a:cubicBezTo>
                <a:cubicBezTo>
                  <a:pt x="-11758" y="2265682"/>
                  <a:pt x="33951" y="2182840"/>
                  <a:pt x="0" y="2042718"/>
                </a:cubicBezTo>
                <a:cubicBezTo>
                  <a:pt x="-33951" y="1902596"/>
                  <a:pt x="22853" y="1714660"/>
                  <a:pt x="0" y="1593895"/>
                </a:cubicBezTo>
                <a:cubicBezTo>
                  <a:pt x="-22853" y="1473130"/>
                  <a:pt x="34526" y="1311122"/>
                  <a:pt x="0" y="1208368"/>
                </a:cubicBezTo>
                <a:cubicBezTo>
                  <a:pt x="-34526" y="1105614"/>
                  <a:pt x="24923" y="863782"/>
                  <a:pt x="0" y="759546"/>
                </a:cubicBezTo>
                <a:cubicBezTo>
                  <a:pt x="-24923" y="655310"/>
                  <a:pt x="48060" y="226962"/>
                  <a:pt x="0" y="0"/>
                </a:cubicBezTo>
                <a:close/>
              </a:path>
              <a:path w="11673444" h="6329548" stroke="0" extrusionOk="0">
                <a:moveTo>
                  <a:pt x="0" y="0"/>
                </a:moveTo>
                <a:cubicBezTo>
                  <a:pt x="156885" y="-58425"/>
                  <a:pt x="436628" y="47108"/>
                  <a:pt x="583672" y="0"/>
                </a:cubicBezTo>
                <a:cubicBezTo>
                  <a:pt x="730716" y="-47108"/>
                  <a:pt x="745765" y="12190"/>
                  <a:pt x="817141" y="0"/>
                </a:cubicBezTo>
                <a:cubicBezTo>
                  <a:pt x="888517" y="-12190"/>
                  <a:pt x="1013143" y="596"/>
                  <a:pt x="1167344" y="0"/>
                </a:cubicBezTo>
                <a:cubicBezTo>
                  <a:pt x="1321545" y="-596"/>
                  <a:pt x="1323849" y="27157"/>
                  <a:pt x="1400813" y="0"/>
                </a:cubicBezTo>
                <a:cubicBezTo>
                  <a:pt x="1477777" y="-27157"/>
                  <a:pt x="1755893" y="6749"/>
                  <a:pt x="1867751" y="0"/>
                </a:cubicBezTo>
                <a:cubicBezTo>
                  <a:pt x="1979609" y="-6749"/>
                  <a:pt x="1990428" y="8324"/>
                  <a:pt x="2101220" y="0"/>
                </a:cubicBezTo>
                <a:cubicBezTo>
                  <a:pt x="2212012" y="-8324"/>
                  <a:pt x="2396319" y="59517"/>
                  <a:pt x="2684892" y="0"/>
                </a:cubicBezTo>
                <a:cubicBezTo>
                  <a:pt x="2973465" y="-59517"/>
                  <a:pt x="2979739" y="33133"/>
                  <a:pt x="3151830" y="0"/>
                </a:cubicBezTo>
                <a:cubicBezTo>
                  <a:pt x="3323921" y="-33133"/>
                  <a:pt x="3316466" y="3158"/>
                  <a:pt x="3385299" y="0"/>
                </a:cubicBezTo>
                <a:cubicBezTo>
                  <a:pt x="3454132" y="-3158"/>
                  <a:pt x="3511045" y="27068"/>
                  <a:pt x="3618768" y="0"/>
                </a:cubicBezTo>
                <a:cubicBezTo>
                  <a:pt x="3726491" y="-27068"/>
                  <a:pt x="4043427" y="74090"/>
                  <a:pt x="4435909" y="0"/>
                </a:cubicBezTo>
                <a:cubicBezTo>
                  <a:pt x="4828391" y="-74090"/>
                  <a:pt x="4694666" y="53977"/>
                  <a:pt x="4902846" y="0"/>
                </a:cubicBezTo>
                <a:cubicBezTo>
                  <a:pt x="5111026" y="-53977"/>
                  <a:pt x="5073285" y="5177"/>
                  <a:pt x="5136315" y="0"/>
                </a:cubicBezTo>
                <a:cubicBezTo>
                  <a:pt x="5199345" y="-5177"/>
                  <a:pt x="5492074" y="44357"/>
                  <a:pt x="5603253" y="0"/>
                </a:cubicBezTo>
                <a:cubicBezTo>
                  <a:pt x="5714432" y="-44357"/>
                  <a:pt x="6077775" y="23635"/>
                  <a:pt x="6303660" y="0"/>
                </a:cubicBezTo>
                <a:cubicBezTo>
                  <a:pt x="6529545" y="-23635"/>
                  <a:pt x="6475363" y="4375"/>
                  <a:pt x="6537129" y="0"/>
                </a:cubicBezTo>
                <a:cubicBezTo>
                  <a:pt x="6598895" y="-4375"/>
                  <a:pt x="6823694" y="43834"/>
                  <a:pt x="7004066" y="0"/>
                </a:cubicBezTo>
                <a:cubicBezTo>
                  <a:pt x="7184438" y="-43834"/>
                  <a:pt x="7159662" y="4438"/>
                  <a:pt x="7237535" y="0"/>
                </a:cubicBezTo>
                <a:cubicBezTo>
                  <a:pt x="7315408" y="-4438"/>
                  <a:pt x="7515605" y="33702"/>
                  <a:pt x="7587739" y="0"/>
                </a:cubicBezTo>
                <a:cubicBezTo>
                  <a:pt x="7659873" y="-33702"/>
                  <a:pt x="8110993" y="20098"/>
                  <a:pt x="8288145" y="0"/>
                </a:cubicBezTo>
                <a:cubicBezTo>
                  <a:pt x="8465297" y="-20098"/>
                  <a:pt x="8425573" y="10475"/>
                  <a:pt x="8521614" y="0"/>
                </a:cubicBezTo>
                <a:cubicBezTo>
                  <a:pt x="8617655" y="-10475"/>
                  <a:pt x="8655761" y="4558"/>
                  <a:pt x="8755083" y="0"/>
                </a:cubicBezTo>
                <a:cubicBezTo>
                  <a:pt x="8854405" y="-4558"/>
                  <a:pt x="9310262" y="33784"/>
                  <a:pt x="9455490" y="0"/>
                </a:cubicBezTo>
                <a:cubicBezTo>
                  <a:pt x="9600718" y="-33784"/>
                  <a:pt x="9801370" y="31649"/>
                  <a:pt x="10039162" y="0"/>
                </a:cubicBezTo>
                <a:cubicBezTo>
                  <a:pt x="10276954" y="-31649"/>
                  <a:pt x="10190842" y="22022"/>
                  <a:pt x="10272631" y="0"/>
                </a:cubicBezTo>
                <a:cubicBezTo>
                  <a:pt x="10354420" y="-22022"/>
                  <a:pt x="10448799" y="1174"/>
                  <a:pt x="10506100" y="0"/>
                </a:cubicBezTo>
                <a:cubicBezTo>
                  <a:pt x="10563401" y="-1174"/>
                  <a:pt x="10902960" y="3070"/>
                  <a:pt x="11089772" y="0"/>
                </a:cubicBezTo>
                <a:cubicBezTo>
                  <a:pt x="11276584" y="-3070"/>
                  <a:pt x="11460956" y="41089"/>
                  <a:pt x="11673444" y="0"/>
                </a:cubicBezTo>
                <a:cubicBezTo>
                  <a:pt x="11724687" y="152362"/>
                  <a:pt x="11631256" y="277759"/>
                  <a:pt x="11673444" y="512118"/>
                </a:cubicBezTo>
                <a:cubicBezTo>
                  <a:pt x="11715632" y="746477"/>
                  <a:pt x="11672580" y="902688"/>
                  <a:pt x="11673444" y="1024236"/>
                </a:cubicBezTo>
                <a:cubicBezTo>
                  <a:pt x="11674308" y="1145784"/>
                  <a:pt x="11667573" y="1415600"/>
                  <a:pt x="11673444" y="1599649"/>
                </a:cubicBezTo>
                <a:cubicBezTo>
                  <a:pt x="11679315" y="1783698"/>
                  <a:pt x="11605075" y="1934874"/>
                  <a:pt x="11673444" y="2175063"/>
                </a:cubicBezTo>
                <a:cubicBezTo>
                  <a:pt x="11741813" y="2415252"/>
                  <a:pt x="11666645" y="2459077"/>
                  <a:pt x="11673444" y="2560590"/>
                </a:cubicBezTo>
                <a:cubicBezTo>
                  <a:pt x="11680243" y="2662103"/>
                  <a:pt x="11635471" y="2797601"/>
                  <a:pt x="11673444" y="3009412"/>
                </a:cubicBezTo>
                <a:cubicBezTo>
                  <a:pt x="11711417" y="3221223"/>
                  <a:pt x="11669943" y="3311095"/>
                  <a:pt x="11673444" y="3394939"/>
                </a:cubicBezTo>
                <a:cubicBezTo>
                  <a:pt x="11676945" y="3478783"/>
                  <a:pt x="11648957" y="3689576"/>
                  <a:pt x="11673444" y="3780466"/>
                </a:cubicBezTo>
                <a:cubicBezTo>
                  <a:pt x="11697931" y="3871356"/>
                  <a:pt x="11605199" y="4252832"/>
                  <a:pt x="11673444" y="4419175"/>
                </a:cubicBezTo>
                <a:cubicBezTo>
                  <a:pt x="11741689" y="4585518"/>
                  <a:pt x="11634463" y="4696578"/>
                  <a:pt x="11673444" y="4931293"/>
                </a:cubicBezTo>
                <a:cubicBezTo>
                  <a:pt x="11712425" y="5166008"/>
                  <a:pt x="11669377" y="5243994"/>
                  <a:pt x="11673444" y="5380116"/>
                </a:cubicBezTo>
                <a:cubicBezTo>
                  <a:pt x="11677511" y="5516238"/>
                  <a:pt x="11619057" y="6054294"/>
                  <a:pt x="11673444" y="6329548"/>
                </a:cubicBezTo>
                <a:cubicBezTo>
                  <a:pt x="11608399" y="6349075"/>
                  <a:pt x="11545483" y="6324040"/>
                  <a:pt x="11439975" y="6329548"/>
                </a:cubicBezTo>
                <a:cubicBezTo>
                  <a:pt x="11334467" y="6335056"/>
                  <a:pt x="11236493" y="6320026"/>
                  <a:pt x="11089772" y="6329548"/>
                </a:cubicBezTo>
                <a:cubicBezTo>
                  <a:pt x="10943051" y="6339070"/>
                  <a:pt x="10481480" y="6243573"/>
                  <a:pt x="10272631" y="6329548"/>
                </a:cubicBezTo>
                <a:cubicBezTo>
                  <a:pt x="10063782" y="6415523"/>
                  <a:pt x="9967485" y="6326378"/>
                  <a:pt x="9805693" y="6329548"/>
                </a:cubicBezTo>
                <a:cubicBezTo>
                  <a:pt x="9643901" y="6332718"/>
                  <a:pt x="9414627" y="6281690"/>
                  <a:pt x="9105286" y="6329548"/>
                </a:cubicBezTo>
                <a:cubicBezTo>
                  <a:pt x="8795945" y="6377406"/>
                  <a:pt x="8851456" y="6317291"/>
                  <a:pt x="8755083" y="6329548"/>
                </a:cubicBezTo>
                <a:cubicBezTo>
                  <a:pt x="8658710" y="6341805"/>
                  <a:pt x="8151163" y="6307703"/>
                  <a:pt x="7937942" y="6329548"/>
                </a:cubicBezTo>
                <a:cubicBezTo>
                  <a:pt x="7724721" y="6351393"/>
                  <a:pt x="7352484" y="6286977"/>
                  <a:pt x="7120801" y="6329548"/>
                </a:cubicBezTo>
                <a:cubicBezTo>
                  <a:pt x="6889118" y="6372119"/>
                  <a:pt x="6932475" y="6303416"/>
                  <a:pt x="6770598" y="6329548"/>
                </a:cubicBezTo>
                <a:cubicBezTo>
                  <a:pt x="6608721" y="6355680"/>
                  <a:pt x="6372553" y="6270271"/>
                  <a:pt x="6186925" y="6329548"/>
                </a:cubicBezTo>
                <a:cubicBezTo>
                  <a:pt x="6001297" y="6388825"/>
                  <a:pt x="5682699" y="6285868"/>
                  <a:pt x="5486519" y="6329548"/>
                </a:cubicBezTo>
                <a:cubicBezTo>
                  <a:pt x="5290339" y="6373228"/>
                  <a:pt x="5270252" y="6311880"/>
                  <a:pt x="5136315" y="6329548"/>
                </a:cubicBezTo>
                <a:cubicBezTo>
                  <a:pt x="5002378" y="6347216"/>
                  <a:pt x="4996675" y="6302974"/>
                  <a:pt x="4902846" y="6329548"/>
                </a:cubicBezTo>
                <a:cubicBezTo>
                  <a:pt x="4809017" y="6356122"/>
                  <a:pt x="4718818" y="6305105"/>
                  <a:pt x="4669378" y="6329548"/>
                </a:cubicBezTo>
                <a:cubicBezTo>
                  <a:pt x="4619938" y="6353991"/>
                  <a:pt x="4294662" y="6275364"/>
                  <a:pt x="3968971" y="6329548"/>
                </a:cubicBezTo>
                <a:cubicBezTo>
                  <a:pt x="3643280" y="6383732"/>
                  <a:pt x="3523965" y="6270342"/>
                  <a:pt x="3268564" y="6329548"/>
                </a:cubicBezTo>
                <a:cubicBezTo>
                  <a:pt x="3013163" y="6388754"/>
                  <a:pt x="2637016" y="6307013"/>
                  <a:pt x="2451423" y="6329548"/>
                </a:cubicBezTo>
                <a:cubicBezTo>
                  <a:pt x="2265830" y="6352083"/>
                  <a:pt x="2012878" y="6327728"/>
                  <a:pt x="1751017" y="6329548"/>
                </a:cubicBezTo>
                <a:cubicBezTo>
                  <a:pt x="1489156" y="6331368"/>
                  <a:pt x="1346948" y="6290618"/>
                  <a:pt x="1167344" y="6329548"/>
                </a:cubicBezTo>
                <a:cubicBezTo>
                  <a:pt x="987740" y="6368478"/>
                  <a:pt x="920595" y="6308814"/>
                  <a:pt x="817141" y="6329548"/>
                </a:cubicBezTo>
                <a:cubicBezTo>
                  <a:pt x="713687" y="6350282"/>
                  <a:pt x="168125" y="6312637"/>
                  <a:pt x="0" y="6329548"/>
                </a:cubicBezTo>
                <a:cubicBezTo>
                  <a:pt x="-70965" y="6123879"/>
                  <a:pt x="15242" y="5842374"/>
                  <a:pt x="0" y="5690839"/>
                </a:cubicBezTo>
                <a:cubicBezTo>
                  <a:pt x="-15242" y="5539304"/>
                  <a:pt x="2243" y="5308527"/>
                  <a:pt x="0" y="5178721"/>
                </a:cubicBezTo>
                <a:cubicBezTo>
                  <a:pt x="-2243" y="5048915"/>
                  <a:pt x="1877" y="4769983"/>
                  <a:pt x="0" y="4540012"/>
                </a:cubicBezTo>
                <a:cubicBezTo>
                  <a:pt x="-1877" y="4310041"/>
                  <a:pt x="22349" y="4202664"/>
                  <a:pt x="0" y="4027894"/>
                </a:cubicBezTo>
                <a:cubicBezTo>
                  <a:pt x="-22349" y="3853124"/>
                  <a:pt x="81476" y="3548601"/>
                  <a:pt x="0" y="3325890"/>
                </a:cubicBezTo>
                <a:cubicBezTo>
                  <a:pt x="-81476" y="3103179"/>
                  <a:pt x="51638" y="2953665"/>
                  <a:pt x="0" y="2813772"/>
                </a:cubicBezTo>
                <a:cubicBezTo>
                  <a:pt x="-51638" y="2673879"/>
                  <a:pt x="20259" y="2458411"/>
                  <a:pt x="0" y="2364949"/>
                </a:cubicBezTo>
                <a:cubicBezTo>
                  <a:pt x="-20259" y="2271487"/>
                  <a:pt x="7924" y="1909573"/>
                  <a:pt x="0" y="1726240"/>
                </a:cubicBezTo>
                <a:cubicBezTo>
                  <a:pt x="-7924" y="1542907"/>
                  <a:pt x="36796" y="1366319"/>
                  <a:pt x="0" y="1087531"/>
                </a:cubicBezTo>
                <a:cubicBezTo>
                  <a:pt x="-36796" y="808743"/>
                  <a:pt x="61582" y="469644"/>
                  <a:pt x="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83165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DC036-DE7E-438C-9D4C-EEE3401D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7" y="4644960"/>
            <a:ext cx="1213209" cy="2213040"/>
          </a:xfrm>
          <a:prstGeom prst="rect">
            <a:avLst/>
          </a:prstGeom>
        </p:spPr>
      </p:pic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BCFFCE01-E9A3-455F-8AB8-D3A8B6D65A22}"/>
              </a:ext>
            </a:extLst>
          </p:cNvPr>
          <p:cNvGraphicFramePr>
            <a:graphicFrameLocks noGrp="1"/>
          </p:cNvGraphicFramePr>
          <p:nvPr/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16130C8E-F5C9-4312-96A4-0FADE44A279B}"/>
              </a:ext>
            </a:extLst>
          </p:cNvPr>
          <p:cNvSpPr/>
          <p:nvPr/>
        </p:nvSpPr>
        <p:spPr>
          <a:xfrm>
            <a:off x="8986211" y="1401220"/>
            <a:ext cx="11833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</a:t>
            </a:r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6EBE64-B527-406C-9DF9-0354B67099D6}"/>
              </a:ext>
            </a:extLst>
          </p:cNvPr>
          <p:cNvSpPr/>
          <p:nvPr/>
        </p:nvSpPr>
        <p:spPr>
          <a:xfrm>
            <a:off x="6524179" y="1262657"/>
            <a:ext cx="7841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2783E8-B2D1-41FC-A742-54CDBE21B339}"/>
              </a:ext>
            </a:extLst>
          </p:cNvPr>
          <p:cNvSpPr/>
          <p:nvPr/>
        </p:nvSpPr>
        <p:spPr>
          <a:xfrm>
            <a:off x="3155473" y="1301801"/>
            <a:ext cx="2577008" cy="1171893"/>
          </a:xfrm>
          <a:custGeom>
            <a:avLst/>
            <a:gdLst>
              <a:gd name="connsiteX0" fmla="*/ 0 w 2577008"/>
              <a:gd name="connsiteY0" fmla="*/ 0 h 1171893"/>
              <a:gd name="connsiteX1" fmla="*/ 438091 w 2577008"/>
              <a:gd name="connsiteY1" fmla="*/ 0 h 1171893"/>
              <a:gd name="connsiteX2" fmla="*/ 953493 w 2577008"/>
              <a:gd name="connsiteY2" fmla="*/ 0 h 1171893"/>
              <a:gd name="connsiteX3" fmla="*/ 1443124 w 2577008"/>
              <a:gd name="connsiteY3" fmla="*/ 0 h 1171893"/>
              <a:gd name="connsiteX4" fmla="*/ 1958526 w 2577008"/>
              <a:gd name="connsiteY4" fmla="*/ 0 h 1171893"/>
              <a:gd name="connsiteX5" fmla="*/ 2577008 w 2577008"/>
              <a:gd name="connsiteY5" fmla="*/ 0 h 1171893"/>
              <a:gd name="connsiteX6" fmla="*/ 2577008 w 2577008"/>
              <a:gd name="connsiteY6" fmla="*/ 597665 h 1171893"/>
              <a:gd name="connsiteX7" fmla="*/ 2577008 w 2577008"/>
              <a:gd name="connsiteY7" fmla="*/ 1171893 h 1171893"/>
              <a:gd name="connsiteX8" fmla="*/ 2138917 w 2577008"/>
              <a:gd name="connsiteY8" fmla="*/ 1171893 h 1171893"/>
              <a:gd name="connsiteX9" fmla="*/ 1597745 w 2577008"/>
              <a:gd name="connsiteY9" fmla="*/ 1171893 h 1171893"/>
              <a:gd name="connsiteX10" fmla="*/ 1159654 w 2577008"/>
              <a:gd name="connsiteY10" fmla="*/ 1171893 h 1171893"/>
              <a:gd name="connsiteX11" fmla="*/ 592712 w 2577008"/>
              <a:gd name="connsiteY11" fmla="*/ 1171893 h 1171893"/>
              <a:gd name="connsiteX12" fmla="*/ 0 w 2577008"/>
              <a:gd name="connsiteY12" fmla="*/ 1171893 h 1171893"/>
              <a:gd name="connsiteX13" fmla="*/ 0 w 2577008"/>
              <a:gd name="connsiteY13" fmla="*/ 609384 h 1171893"/>
              <a:gd name="connsiteX14" fmla="*/ 0 w 2577008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7008" h="1171893" fill="none" extrusionOk="0">
                <a:moveTo>
                  <a:pt x="0" y="0"/>
                </a:moveTo>
                <a:cubicBezTo>
                  <a:pt x="172799" y="-40610"/>
                  <a:pt x="287801" y="50258"/>
                  <a:pt x="438091" y="0"/>
                </a:cubicBezTo>
                <a:cubicBezTo>
                  <a:pt x="588381" y="-50258"/>
                  <a:pt x="782974" y="14094"/>
                  <a:pt x="953493" y="0"/>
                </a:cubicBezTo>
                <a:cubicBezTo>
                  <a:pt x="1124012" y="-14094"/>
                  <a:pt x="1228099" y="30275"/>
                  <a:pt x="1443124" y="0"/>
                </a:cubicBezTo>
                <a:cubicBezTo>
                  <a:pt x="1658149" y="-30275"/>
                  <a:pt x="1805098" y="45834"/>
                  <a:pt x="1958526" y="0"/>
                </a:cubicBezTo>
                <a:cubicBezTo>
                  <a:pt x="2111954" y="-45834"/>
                  <a:pt x="2447223" y="65273"/>
                  <a:pt x="2577008" y="0"/>
                </a:cubicBezTo>
                <a:cubicBezTo>
                  <a:pt x="2631389" y="119550"/>
                  <a:pt x="2540777" y="372414"/>
                  <a:pt x="2577008" y="597665"/>
                </a:cubicBezTo>
                <a:cubicBezTo>
                  <a:pt x="2613239" y="822916"/>
                  <a:pt x="2560940" y="1038868"/>
                  <a:pt x="2577008" y="1171893"/>
                </a:cubicBezTo>
                <a:cubicBezTo>
                  <a:pt x="2373983" y="1190328"/>
                  <a:pt x="2228373" y="1138279"/>
                  <a:pt x="2138917" y="1171893"/>
                </a:cubicBezTo>
                <a:cubicBezTo>
                  <a:pt x="2049461" y="1205507"/>
                  <a:pt x="1841839" y="1164881"/>
                  <a:pt x="1597745" y="1171893"/>
                </a:cubicBezTo>
                <a:cubicBezTo>
                  <a:pt x="1353651" y="1178905"/>
                  <a:pt x="1370050" y="1124837"/>
                  <a:pt x="1159654" y="1171893"/>
                </a:cubicBezTo>
                <a:cubicBezTo>
                  <a:pt x="949258" y="1218949"/>
                  <a:pt x="783759" y="1113902"/>
                  <a:pt x="592712" y="1171893"/>
                </a:cubicBezTo>
                <a:cubicBezTo>
                  <a:pt x="401665" y="1229884"/>
                  <a:pt x="232613" y="1148196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77008" h="1171893" stroke="0" extrusionOk="0">
                <a:moveTo>
                  <a:pt x="0" y="0"/>
                </a:moveTo>
                <a:cubicBezTo>
                  <a:pt x="179596" y="-37695"/>
                  <a:pt x="397946" y="33333"/>
                  <a:pt x="515402" y="0"/>
                </a:cubicBezTo>
                <a:cubicBezTo>
                  <a:pt x="632858" y="-33333"/>
                  <a:pt x="799274" y="17373"/>
                  <a:pt x="1056573" y="0"/>
                </a:cubicBezTo>
                <a:cubicBezTo>
                  <a:pt x="1313872" y="-17373"/>
                  <a:pt x="1398707" y="9517"/>
                  <a:pt x="1571975" y="0"/>
                </a:cubicBezTo>
                <a:cubicBezTo>
                  <a:pt x="1745243" y="-9517"/>
                  <a:pt x="1934498" y="51016"/>
                  <a:pt x="2087376" y="0"/>
                </a:cubicBezTo>
                <a:cubicBezTo>
                  <a:pt x="2240254" y="-51016"/>
                  <a:pt x="2433468" y="25025"/>
                  <a:pt x="2577008" y="0"/>
                </a:cubicBezTo>
                <a:cubicBezTo>
                  <a:pt x="2582924" y="137507"/>
                  <a:pt x="2519668" y="403971"/>
                  <a:pt x="2577008" y="574228"/>
                </a:cubicBezTo>
                <a:cubicBezTo>
                  <a:pt x="2634348" y="744485"/>
                  <a:pt x="2536421" y="1025984"/>
                  <a:pt x="2577008" y="1171893"/>
                </a:cubicBezTo>
                <a:cubicBezTo>
                  <a:pt x="2422919" y="1173130"/>
                  <a:pt x="2255959" y="1119485"/>
                  <a:pt x="2113147" y="1171893"/>
                </a:cubicBezTo>
                <a:cubicBezTo>
                  <a:pt x="1970335" y="1224301"/>
                  <a:pt x="1700093" y="1144024"/>
                  <a:pt x="1546205" y="1171893"/>
                </a:cubicBezTo>
                <a:cubicBezTo>
                  <a:pt x="1392317" y="1199762"/>
                  <a:pt x="1279582" y="1118683"/>
                  <a:pt x="1082343" y="1171893"/>
                </a:cubicBezTo>
                <a:cubicBezTo>
                  <a:pt x="885104" y="1225103"/>
                  <a:pt x="772200" y="1155664"/>
                  <a:pt x="515402" y="1171893"/>
                </a:cubicBezTo>
                <a:cubicBezTo>
                  <a:pt x="258604" y="1188122"/>
                  <a:pt x="204280" y="1119600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ذْبٌ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3C18C493-41BC-4B58-A613-886AEA11F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924154"/>
              </p:ext>
            </p:extLst>
          </p:nvPr>
        </p:nvGraphicFramePr>
        <p:xfrm>
          <a:off x="5807590" y="296274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6D297875-CBD5-4DFC-8D71-ED2B43E09EEF}"/>
              </a:ext>
            </a:extLst>
          </p:cNvPr>
          <p:cNvSpPr/>
          <p:nvPr/>
        </p:nvSpPr>
        <p:spPr>
          <a:xfrm>
            <a:off x="9593749" y="2991177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9358E2-7AAE-410D-91F4-001512C54A94}"/>
              </a:ext>
            </a:extLst>
          </p:cNvPr>
          <p:cNvSpPr/>
          <p:nvPr/>
        </p:nvSpPr>
        <p:spPr>
          <a:xfrm>
            <a:off x="3155472" y="2991176"/>
            <a:ext cx="2563359" cy="1171893"/>
          </a:xfrm>
          <a:custGeom>
            <a:avLst/>
            <a:gdLst>
              <a:gd name="connsiteX0" fmla="*/ 0 w 2563359"/>
              <a:gd name="connsiteY0" fmla="*/ 0 h 1171893"/>
              <a:gd name="connsiteX1" fmla="*/ 435771 w 2563359"/>
              <a:gd name="connsiteY1" fmla="*/ 0 h 1171893"/>
              <a:gd name="connsiteX2" fmla="*/ 948443 w 2563359"/>
              <a:gd name="connsiteY2" fmla="*/ 0 h 1171893"/>
              <a:gd name="connsiteX3" fmla="*/ 1435481 w 2563359"/>
              <a:gd name="connsiteY3" fmla="*/ 0 h 1171893"/>
              <a:gd name="connsiteX4" fmla="*/ 1948153 w 2563359"/>
              <a:gd name="connsiteY4" fmla="*/ 0 h 1171893"/>
              <a:gd name="connsiteX5" fmla="*/ 2563359 w 2563359"/>
              <a:gd name="connsiteY5" fmla="*/ 0 h 1171893"/>
              <a:gd name="connsiteX6" fmla="*/ 2563359 w 2563359"/>
              <a:gd name="connsiteY6" fmla="*/ 597665 h 1171893"/>
              <a:gd name="connsiteX7" fmla="*/ 2563359 w 2563359"/>
              <a:gd name="connsiteY7" fmla="*/ 1171893 h 1171893"/>
              <a:gd name="connsiteX8" fmla="*/ 2127588 w 2563359"/>
              <a:gd name="connsiteY8" fmla="*/ 1171893 h 1171893"/>
              <a:gd name="connsiteX9" fmla="*/ 1589283 w 2563359"/>
              <a:gd name="connsiteY9" fmla="*/ 1171893 h 1171893"/>
              <a:gd name="connsiteX10" fmla="*/ 1153512 w 2563359"/>
              <a:gd name="connsiteY10" fmla="*/ 1171893 h 1171893"/>
              <a:gd name="connsiteX11" fmla="*/ 589573 w 2563359"/>
              <a:gd name="connsiteY11" fmla="*/ 1171893 h 1171893"/>
              <a:gd name="connsiteX12" fmla="*/ 0 w 2563359"/>
              <a:gd name="connsiteY12" fmla="*/ 1171893 h 1171893"/>
              <a:gd name="connsiteX13" fmla="*/ 0 w 2563359"/>
              <a:gd name="connsiteY13" fmla="*/ 609384 h 1171893"/>
              <a:gd name="connsiteX14" fmla="*/ 0 w 2563359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3359" h="1171893" fill="none" extrusionOk="0">
                <a:moveTo>
                  <a:pt x="0" y="0"/>
                </a:moveTo>
                <a:cubicBezTo>
                  <a:pt x="170786" y="-13543"/>
                  <a:pt x="262927" y="2579"/>
                  <a:pt x="435771" y="0"/>
                </a:cubicBezTo>
                <a:cubicBezTo>
                  <a:pt x="608615" y="-2579"/>
                  <a:pt x="746608" y="15288"/>
                  <a:pt x="948443" y="0"/>
                </a:cubicBezTo>
                <a:cubicBezTo>
                  <a:pt x="1150278" y="-15288"/>
                  <a:pt x="1284059" y="21848"/>
                  <a:pt x="1435481" y="0"/>
                </a:cubicBezTo>
                <a:cubicBezTo>
                  <a:pt x="1586903" y="-21848"/>
                  <a:pt x="1762308" y="18935"/>
                  <a:pt x="1948153" y="0"/>
                </a:cubicBezTo>
                <a:cubicBezTo>
                  <a:pt x="2133998" y="-18935"/>
                  <a:pt x="2358823" y="52426"/>
                  <a:pt x="2563359" y="0"/>
                </a:cubicBezTo>
                <a:cubicBezTo>
                  <a:pt x="2617740" y="119550"/>
                  <a:pt x="2527128" y="372414"/>
                  <a:pt x="2563359" y="597665"/>
                </a:cubicBezTo>
                <a:cubicBezTo>
                  <a:pt x="2599590" y="822916"/>
                  <a:pt x="2547291" y="1038868"/>
                  <a:pt x="2563359" y="1171893"/>
                </a:cubicBezTo>
                <a:cubicBezTo>
                  <a:pt x="2378942" y="1185642"/>
                  <a:pt x="2264401" y="1129627"/>
                  <a:pt x="2127588" y="1171893"/>
                </a:cubicBezTo>
                <a:cubicBezTo>
                  <a:pt x="1990775" y="1214159"/>
                  <a:pt x="1778034" y="1162074"/>
                  <a:pt x="1589283" y="1171893"/>
                </a:cubicBezTo>
                <a:cubicBezTo>
                  <a:pt x="1400533" y="1181712"/>
                  <a:pt x="1347557" y="1170664"/>
                  <a:pt x="1153512" y="1171893"/>
                </a:cubicBezTo>
                <a:cubicBezTo>
                  <a:pt x="959467" y="1173122"/>
                  <a:pt x="747514" y="1120271"/>
                  <a:pt x="589573" y="1171893"/>
                </a:cubicBezTo>
                <a:cubicBezTo>
                  <a:pt x="431632" y="1223515"/>
                  <a:pt x="212098" y="1113871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63359" h="1171893" stroke="0" extrusionOk="0">
                <a:moveTo>
                  <a:pt x="0" y="0"/>
                </a:moveTo>
                <a:cubicBezTo>
                  <a:pt x="162721" y="-25127"/>
                  <a:pt x="402476" y="8871"/>
                  <a:pt x="512672" y="0"/>
                </a:cubicBezTo>
                <a:cubicBezTo>
                  <a:pt x="622868" y="-8871"/>
                  <a:pt x="844587" y="63283"/>
                  <a:pt x="1050977" y="0"/>
                </a:cubicBezTo>
                <a:cubicBezTo>
                  <a:pt x="1257368" y="-63283"/>
                  <a:pt x="1458987" y="2585"/>
                  <a:pt x="1563649" y="0"/>
                </a:cubicBezTo>
                <a:cubicBezTo>
                  <a:pt x="1668311" y="-2585"/>
                  <a:pt x="1899806" y="36508"/>
                  <a:pt x="2076321" y="0"/>
                </a:cubicBezTo>
                <a:cubicBezTo>
                  <a:pt x="2252836" y="-36508"/>
                  <a:pt x="2418710" y="8495"/>
                  <a:pt x="2563359" y="0"/>
                </a:cubicBezTo>
                <a:cubicBezTo>
                  <a:pt x="2569275" y="137507"/>
                  <a:pt x="2506019" y="403971"/>
                  <a:pt x="2563359" y="574228"/>
                </a:cubicBezTo>
                <a:cubicBezTo>
                  <a:pt x="2620699" y="744485"/>
                  <a:pt x="2522772" y="1025984"/>
                  <a:pt x="2563359" y="1171893"/>
                </a:cubicBezTo>
                <a:cubicBezTo>
                  <a:pt x="2396466" y="1224544"/>
                  <a:pt x="2300019" y="1126152"/>
                  <a:pt x="2101954" y="1171893"/>
                </a:cubicBezTo>
                <a:cubicBezTo>
                  <a:pt x="1903889" y="1217634"/>
                  <a:pt x="1779588" y="1161903"/>
                  <a:pt x="1538015" y="1171893"/>
                </a:cubicBezTo>
                <a:cubicBezTo>
                  <a:pt x="1296442" y="1181883"/>
                  <a:pt x="1228582" y="1161880"/>
                  <a:pt x="1076611" y="1171893"/>
                </a:cubicBezTo>
                <a:cubicBezTo>
                  <a:pt x="924640" y="1181906"/>
                  <a:pt x="666010" y="1122688"/>
                  <a:pt x="512672" y="1171893"/>
                </a:cubicBezTo>
                <a:cubicBezTo>
                  <a:pt x="359334" y="1221098"/>
                  <a:pt x="198227" y="1120358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عُــ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طورٌ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C08F7B-11BD-43A7-B5D5-54A8664A14B9}"/>
              </a:ext>
            </a:extLst>
          </p:cNvPr>
          <p:cNvSpPr/>
          <p:nvPr/>
        </p:nvSpPr>
        <p:spPr>
          <a:xfrm>
            <a:off x="7687360" y="2934306"/>
            <a:ext cx="10855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طو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945558-0C40-4ACA-8039-2C89DBC8CE22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898201-9DC8-4634-862B-E9C444E2F9B3}"/>
              </a:ext>
            </a:extLst>
          </p:cNvPr>
          <p:cNvSpPr/>
          <p:nvPr/>
        </p:nvSpPr>
        <p:spPr>
          <a:xfrm>
            <a:off x="6215150" y="2962741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2E9E1D6B-2931-4754-96F9-55988936E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96122"/>
              </p:ext>
            </p:extLst>
          </p:nvPr>
        </p:nvGraphicFramePr>
        <p:xfrm>
          <a:off x="5843975" y="4614413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EEE69668-2318-4F4F-A617-482672B0886B}"/>
              </a:ext>
            </a:extLst>
          </p:cNvPr>
          <p:cNvSpPr/>
          <p:nvPr/>
        </p:nvSpPr>
        <p:spPr>
          <a:xfrm>
            <a:off x="9630134" y="4642848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53796B-3377-41BB-A4CB-E70EBBC3B6E9}"/>
              </a:ext>
            </a:extLst>
          </p:cNvPr>
          <p:cNvSpPr/>
          <p:nvPr/>
        </p:nvSpPr>
        <p:spPr>
          <a:xfrm>
            <a:off x="3131067" y="4642848"/>
            <a:ext cx="2563359" cy="1171893"/>
          </a:xfrm>
          <a:custGeom>
            <a:avLst/>
            <a:gdLst>
              <a:gd name="connsiteX0" fmla="*/ 0 w 2563359"/>
              <a:gd name="connsiteY0" fmla="*/ 0 h 1171893"/>
              <a:gd name="connsiteX1" fmla="*/ 435771 w 2563359"/>
              <a:gd name="connsiteY1" fmla="*/ 0 h 1171893"/>
              <a:gd name="connsiteX2" fmla="*/ 948443 w 2563359"/>
              <a:gd name="connsiteY2" fmla="*/ 0 h 1171893"/>
              <a:gd name="connsiteX3" fmla="*/ 1435481 w 2563359"/>
              <a:gd name="connsiteY3" fmla="*/ 0 h 1171893"/>
              <a:gd name="connsiteX4" fmla="*/ 1948153 w 2563359"/>
              <a:gd name="connsiteY4" fmla="*/ 0 h 1171893"/>
              <a:gd name="connsiteX5" fmla="*/ 2563359 w 2563359"/>
              <a:gd name="connsiteY5" fmla="*/ 0 h 1171893"/>
              <a:gd name="connsiteX6" fmla="*/ 2563359 w 2563359"/>
              <a:gd name="connsiteY6" fmla="*/ 597665 h 1171893"/>
              <a:gd name="connsiteX7" fmla="*/ 2563359 w 2563359"/>
              <a:gd name="connsiteY7" fmla="*/ 1171893 h 1171893"/>
              <a:gd name="connsiteX8" fmla="*/ 2127588 w 2563359"/>
              <a:gd name="connsiteY8" fmla="*/ 1171893 h 1171893"/>
              <a:gd name="connsiteX9" fmla="*/ 1589283 w 2563359"/>
              <a:gd name="connsiteY9" fmla="*/ 1171893 h 1171893"/>
              <a:gd name="connsiteX10" fmla="*/ 1153512 w 2563359"/>
              <a:gd name="connsiteY10" fmla="*/ 1171893 h 1171893"/>
              <a:gd name="connsiteX11" fmla="*/ 589573 w 2563359"/>
              <a:gd name="connsiteY11" fmla="*/ 1171893 h 1171893"/>
              <a:gd name="connsiteX12" fmla="*/ 0 w 2563359"/>
              <a:gd name="connsiteY12" fmla="*/ 1171893 h 1171893"/>
              <a:gd name="connsiteX13" fmla="*/ 0 w 2563359"/>
              <a:gd name="connsiteY13" fmla="*/ 609384 h 1171893"/>
              <a:gd name="connsiteX14" fmla="*/ 0 w 2563359"/>
              <a:gd name="connsiteY14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63359" h="1171893" fill="none" extrusionOk="0">
                <a:moveTo>
                  <a:pt x="0" y="0"/>
                </a:moveTo>
                <a:cubicBezTo>
                  <a:pt x="170786" y="-13543"/>
                  <a:pt x="262927" y="2579"/>
                  <a:pt x="435771" y="0"/>
                </a:cubicBezTo>
                <a:cubicBezTo>
                  <a:pt x="608615" y="-2579"/>
                  <a:pt x="746608" y="15288"/>
                  <a:pt x="948443" y="0"/>
                </a:cubicBezTo>
                <a:cubicBezTo>
                  <a:pt x="1150278" y="-15288"/>
                  <a:pt x="1284059" y="21848"/>
                  <a:pt x="1435481" y="0"/>
                </a:cubicBezTo>
                <a:cubicBezTo>
                  <a:pt x="1586903" y="-21848"/>
                  <a:pt x="1762308" y="18935"/>
                  <a:pt x="1948153" y="0"/>
                </a:cubicBezTo>
                <a:cubicBezTo>
                  <a:pt x="2133998" y="-18935"/>
                  <a:pt x="2358823" y="52426"/>
                  <a:pt x="2563359" y="0"/>
                </a:cubicBezTo>
                <a:cubicBezTo>
                  <a:pt x="2617740" y="119550"/>
                  <a:pt x="2527128" y="372414"/>
                  <a:pt x="2563359" y="597665"/>
                </a:cubicBezTo>
                <a:cubicBezTo>
                  <a:pt x="2599590" y="822916"/>
                  <a:pt x="2547291" y="1038868"/>
                  <a:pt x="2563359" y="1171893"/>
                </a:cubicBezTo>
                <a:cubicBezTo>
                  <a:pt x="2378942" y="1185642"/>
                  <a:pt x="2264401" y="1129627"/>
                  <a:pt x="2127588" y="1171893"/>
                </a:cubicBezTo>
                <a:cubicBezTo>
                  <a:pt x="1990775" y="1214159"/>
                  <a:pt x="1778034" y="1162074"/>
                  <a:pt x="1589283" y="1171893"/>
                </a:cubicBezTo>
                <a:cubicBezTo>
                  <a:pt x="1400533" y="1181712"/>
                  <a:pt x="1347557" y="1170664"/>
                  <a:pt x="1153512" y="1171893"/>
                </a:cubicBezTo>
                <a:cubicBezTo>
                  <a:pt x="959467" y="1173122"/>
                  <a:pt x="747514" y="1120271"/>
                  <a:pt x="589573" y="1171893"/>
                </a:cubicBezTo>
                <a:cubicBezTo>
                  <a:pt x="431632" y="1223515"/>
                  <a:pt x="212098" y="1113871"/>
                  <a:pt x="0" y="1171893"/>
                </a:cubicBezTo>
                <a:cubicBezTo>
                  <a:pt x="-29855" y="999234"/>
                  <a:pt x="20086" y="727495"/>
                  <a:pt x="0" y="609384"/>
                </a:cubicBezTo>
                <a:cubicBezTo>
                  <a:pt x="-20086" y="491273"/>
                  <a:pt x="45720" y="301844"/>
                  <a:pt x="0" y="0"/>
                </a:cubicBezTo>
                <a:close/>
              </a:path>
              <a:path w="2563359" h="1171893" stroke="0" extrusionOk="0">
                <a:moveTo>
                  <a:pt x="0" y="0"/>
                </a:moveTo>
                <a:cubicBezTo>
                  <a:pt x="162721" y="-25127"/>
                  <a:pt x="402476" y="8871"/>
                  <a:pt x="512672" y="0"/>
                </a:cubicBezTo>
                <a:cubicBezTo>
                  <a:pt x="622868" y="-8871"/>
                  <a:pt x="844587" y="63283"/>
                  <a:pt x="1050977" y="0"/>
                </a:cubicBezTo>
                <a:cubicBezTo>
                  <a:pt x="1257368" y="-63283"/>
                  <a:pt x="1458987" y="2585"/>
                  <a:pt x="1563649" y="0"/>
                </a:cubicBezTo>
                <a:cubicBezTo>
                  <a:pt x="1668311" y="-2585"/>
                  <a:pt x="1899806" y="36508"/>
                  <a:pt x="2076321" y="0"/>
                </a:cubicBezTo>
                <a:cubicBezTo>
                  <a:pt x="2252836" y="-36508"/>
                  <a:pt x="2418710" y="8495"/>
                  <a:pt x="2563359" y="0"/>
                </a:cubicBezTo>
                <a:cubicBezTo>
                  <a:pt x="2569275" y="137507"/>
                  <a:pt x="2506019" y="403971"/>
                  <a:pt x="2563359" y="574228"/>
                </a:cubicBezTo>
                <a:cubicBezTo>
                  <a:pt x="2620699" y="744485"/>
                  <a:pt x="2522772" y="1025984"/>
                  <a:pt x="2563359" y="1171893"/>
                </a:cubicBezTo>
                <a:cubicBezTo>
                  <a:pt x="2396466" y="1224544"/>
                  <a:pt x="2300019" y="1126152"/>
                  <a:pt x="2101954" y="1171893"/>
                </a:cubicBezTo>
                <a:cubicBezTo>
                  <a:pt x="1903889" y="1217634"/>
                  <a:pt x="1779588" y="1161903"/>
                  <a:pt x="1538015" y="1171893"/>
                </a:cubicBezTo>
                <a:cubicBezTo>
                  <a:pt x="1296442" y="1181883"/>
                  <a:pt x="1228582" y="1161880"/>
                  <a:pt x="1076611" y="1171893"/>
                </a:cubicBezTo>
                <a:cubicBezTo>
                  <a:pt x="924640" y="1181906"/>
                  <a:pt x="666010" y="1122688"/>
                  <a:pt x="512672" y="1171893"/>
                </a:cubicBezTo>
                <a:cubicBezTo>
                  <a:pt x="359334" y="1221098"/>
                  <a:pt x="198227" y="1120358"/>
                  <a:pt x="0" y="1171893"/>
                </a:cubicBezTo>
                <a:cubicBezTo>
                  <a:pt x="-6740" y="971966"/>
                  <a:pt x="61680" y="814994"/>
                  <a:pt x="0" y="621103"/>
                </a:cubicBezTo>
                <a:cubicBezTo>
                  <a:pt x="-61680" y="427212"/>
                  <a:pt x="65780" y="202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ـظيمٌ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FEB35A-084B-4740-BDBA-B74F33788DC1}"/>
              </a:ext>
            </a:extLst>
          </p:cNvPr>
          <p:cNvSpPr/>
          <p:nvPr/>
        </p:nvSpPr>
        <p:spPr>
          <a:xfrm>
            <a:off x="7666037" y="4585977"/>
            <a:ext cx="12009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ظي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554373-61B0-4371-9D55-DC6EFA6CCE26}"/>
              </a:ext>
            </a:extLst>
          </p:cNvPr>
          <p:cNvSpPr/>
          <p:nvPr/>
        </p:nvSpPr>
        <p:spPr>
          <a:xfrm>
            <a:off x="6284397" y="4614412"/>
            <a:ext cx="518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EF851289-0654-4889-B1FE-ED89ED3CB76D}"/>
              </a:ext>
            </a:extLst>
          </p:cNvPr>
          <p:cNvSpPr/>
          <p:nvPr/>
        </p:nvSpPr>
        <p:spPr>
          <a:xfrm>
            <a:off x="-1" y="326570"/>
            <a:ext cx="1843089" cy="589655"/>
          </a:xfrm>
          <a:custGeom>
            <a:avLst/>
            <a:gdLst>
              <a:gd name="connsiteX0" fmla="*/ 0 w 1843089"/>
              <a:gd name="connsiteY0" fmla="*/ 0 h 589655"/>
              <a:gd name="connsiteX1" fmla="*/ 516087 w 1843089"/>
              <a:gd name="connsiteY1" fmla="*/ 0 h 589655"/>
              <a:gd name="connsiteX2" fmla="*/ 1001209 w 1843089"/>
              <a:gd name="connsiteY2" fmla="*/ 0 h 589655"/>
              <a:gd name="connsiteX3" fmla="*/ 1548262 w 1843089"/>
              <a:gd name="connsiteY3" fmla="*/ 0 h 589655"/>
              <a:gd name="connsiteX4" fmla="*/ 1843089 w 1843089"/>
              <a:gd name="connsiteY4" fmla="*/ 294828 h 589655"/>
              <a:gd name="connsiteX5" fmla="*/ 1548262 w 1843089"/>
              <a:gd name="connsiteY5" fmla="*/ 589655 h 589655"/>
              <a:gd name="connsiteX6" fmla="*/ 1078623 w 1843089"/>
              <a:gd name="connsiteY6" fmla="*/ 589655 h 589655"/>
              <a:gd name="connsiteX7" fmla="*/ 562535 w 1843089"/>
              <a:gd name="connsiteY7" fmla="*/ 589655 h 589655"/>
              <a:gd name="connsiteX8" fmla="*/ 0 w 1843089"/>
              <a:gd name="connsiteY8" fmla="*/ 589655 h 589655"/>
              <a:gd name="connsiteX9" fmla="*/ 0 w 1843089"/>
              <a:gd name="connsiteY9" fmla="*/ 0 h 58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3089" h="589655" fill="none" extrusionOk="0">
                <a:moveTo>
                  <a:pt x="0" y="0"/>
                </a:moveTo>
                <a:cubicBezTo>
                  <a:pt x="103871" y="-60189"/>
                  <a:pt x="365282" y="41870"/>
                  <a:pt x="516087" y="0"/>
                </a:cubicBezTo>
                <a:cubicBezTo>
                  <a:pt x="666892" y="-41870"/>
                  <a:pt x="890527" y="9445"/>
                  <a:pt x="1001209" y="0"/>
                </a:cubicBezTo>
                <a:cubicBezTo>
                  <a:pt x="1111891" y="-9445"/>
                  <a:pt x="1395980" y="26566"/>
                  <a:pt x="1548262" y="0"/>
                </a:cubicBezTo>
                <a:cubicBezTo>
                  <a:pt x="1620867" y="71042"/>
                  <a:pt x="1691751" y="200199"/>
                  <a:pt x="1843089" y="294828"/>
                </a:cubicBezTo>
                <a:cubicBezTo>
                  <a:pt x="1785911" y="361266"/>
                  <a:pt x="1610545" y="467687"/>
                  <a:pt x="1548262" y="589655"/>
                </a:cubicBezTo>
                <a:cubicBezTo>
                  <a:pt x="1425407" y="639596"/>
                  <a:pt x="1265696" y="560199"/>
                  <a:pt x="1078623" y="589655"/>
                </a:cubicBezTo>
                <a:cubicBezTo>
                  <a:pt x="891550" y="619111"/>
                  <a:pt x="718699" y="561622"/>
                  <a:pt x="562535" y="589655"/>
                </a:cubicBezTo>
                <a:cubicBezTo>
                  <a:pt x="406371" y="617688"/>
                  <a:pt x="232182" y="559439"/>
                  <a:pt x="0" y="589655"/>
                </a:cubicBezTo>
                <a:cubicBezTo>
                  <a:pt x="-38792" y="317664"/>
                  <a:pt x="56170" y="154595"/>
                  <a:pt x="0" y="0"/>
                </a:cubicBezTo>
                <a:close/>
              </a:path>
              <a:path w="1843089" h="589655" stroke="0" extrusionOk="0">
                <a:moveTo>
                  <a:pt x="0" y="0"/>
                </a:moveTo>
                <a:cubicBezTo>
                  <a:pt x="135344" y="-20369"/>
                  <a:pt x="342808" y="53649"/>
                  <a:pt x="547053" y="0"/>
                </a:cubicBezTo>
                <a:cubicBezTo>
                  <a:pt x="751298" y="-53649"/>
                  <a:pt x="887918" y="37537"/>
                  <a:pt x="1047657" y="0"/>
                </a:cubicBezTo>
                <a:cubicBezTo>
                  <a:pt x="1207396" y="-37537"/>
                  <a:pt x="1331985" y="22663"/>
                  <a:pt x="1548262" y="0"/>
                </a:cubicBezTo>
                <a:cubicBezTo>
                  <a:pt x="1658091" y="49497"/>
                  <a:pt x="1689436" y="164410"/>
                  <a:pt x="1843089" y="294828"/>
                </a:cubicBezTo>
                <a:cubicBezTo>
                  <a:pt x="1712295" y="445515"/>
                  <a:pt x="1636529" y="452054"/>
                  <a:pt x="1548262" y="589655"/>
                </a:cubicBezTo>
                <a:cubicBezTo>
                  <a:pt x="1436986" y="643929"/>
                  <a:pt x="1301109" y="562417"/>
                  <a:pt x="1063140" y="589655"/>
                </a:cubicBezTo>
                <a:cubicBezTo>
                  <a:pt x="825171" y="616893"/>
                  <a:pt x="786187" y="534316"/>
                  <a:pt x="531570" y="589655"/>
                </a:cubicBezTo>
                <a:cubicBezTo>
                  <a:pt x="276953" y="644994"/>
                  <a:pt x="133579" y="566353"/>
                  <a:pt x="0" y="589655"/>
                </a:cubicBezTo>
                <a:cubicBezTo>
                  <a:pt x="-26887" y="315976"/>
                  <a:pt x="24232" y="165823"/>
                  <a:pt x="0" y="0"/>
                </a:cubicBezTo>
                <a:close/>
              </a:path>
            </a:pathLst>
          </a:custGeom>
          <a:solidFill>
            <a:srgbClr val="FE735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1963419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عرض الدرس</a:t>
            </a:r>
            <a:endParaRPr lang="en-AE" b="1" dirty="0"/>
          </a:p>
        </p:txBody>
      </p:sp>
    </p:spTree>
    <p:extLst>
      <p:ext uri="{BB962C8B-B14F-4D97-AF65-F5344CB8AC3E}">
        <p14:creationId xmlns:p14="http://schemas.microsoft.com/office/powerpoint/2010/main" val="356567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34" grpId="0"/>
      <p:bldP spid="36" grpId="0" animBg="1"/>
      <p:bldP spid="22" grpId="0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219</Words>
  <Application>Microsoft Office PowerPoint</Application>
  <PresentationFormat>Widescreen</PresentationFormat>
  <Paragraphs>99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15</cp:revision>
  <dcterms:created xsi:type="dcterms:W3CDTF">2022-01-19T02:32:27Z</dcterms:created>
  <dcterms:modified xsi:type="dcterms:W3CDTF">2022-01-21T02:31:01Z</dcterms:modified>
</cp:coreProperties>
</file>