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1" r:id="rId2"/>
    <p:sldId id="289" r:id="rId3"/>
    <p:sldId id="258" r:id="rId4"/>
    <p:sldId id="259" r:id="rId5"/>
    <p:sldId id="288" r:id="rId6"/>
    <p:sldId id="277" r:id="rId7"/>
    <p:sldId id="305" r:id="rId8"/>
    <p:sldId id="278" r:id="rId9"/>
    <p:sldId id="304" r:id="rId10"/>
    <p:sldId id="306" r:id="rId11"/>
    <p:sldId id="302" r:id="rId12"/>
    <p:sldId id="293" r:id="rId13"/>
    <p:sldId id="281" r:id="rId14"/>
    <p:sldId id="297" r:id="rId15"/>
    <p:sldId id="303" r:id="rId16"/>
    <p:sldId id="29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000" autoAdjust="0"/>
    <p:restoredTop sz="94660"/>
  </p:normalViewPr>
  <p:slideViewPr>
    <p:cSldViewPr snapToGrid="0">
      <p:cViewPr>
        <p:scale>
          <a:sx n="37" d="100"/>
          <a:sy n="37" d="100"/>
        </p:scale>
        <p:origin x="496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D9122-7FDF-4415-BC02-3C12E3059D29}" type="datetimeFigureOut">
              <a:rPr lang="en-US" smtClean="0"/>
              <a:t>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98DEA-3708-433F-8CBE-FA70DF3DF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8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1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9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5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6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B38CB-2BFE-4A8F-9663-D4E096E10C56}" type="datetimeFigureOut">
              <a:rPr lang="en-US" smtClean="0"/>
              <a:t>1/29/22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57C14-E99F-40AC-BFF8-14DC2591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qu1997040cn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ordwall.net/resource/17451389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qu1997040cn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17451389" TargetMode="External"/><Relationship Id="rId5" Type="http://schemas.openxmlformats.org/officeDocument/2006/relationships/hyperlink" Target="https://www.liveworksheets.com/dy1982396lj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dy1982396lj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مسلمون يؤدون الطواف حول الكعبة قبل يومين من بدء موسم الحج">
            <a:hlinkClick r:id="" action="ppaction://media"/>
            <a:extLst>
              <a:ext uri="{FF2B5EF4-FFF2-40B4-BE49-F238E27FC236}">
                <a16:creationId xmlns:a16="http://schemas.microsoft.com/office/drawing/2014/main" id="{783ABB47-6567-49F9-AC8E-E23B97DDE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30" y="294821"/>
            <a:ext cx="8034665" cy="5980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10454-AEB3-4D05-86D6-EA804338554C}"/>
              </a:ext>
            </a:extLst>
          </p:cNvPr>
          <p:cNvSpPr txBox="1"/>
          <p:nvPr/>
        </p:nvSpPr>
        <p:spPr>
          <a:xfrm>
            <a:off x="3646873" y="1322984"/>
            <a:ext cx="44877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AE" sz="2800" dirty="0"/>
              <a:t>متى يَطوفُ الْمُسْلِمونَ حَوْلَ الْكَعْبَةِ؟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09E2D-C4A3-434E-929B-893FCBE3EB39}"/>
              </a:ext>
            </a:extLst>
          </p:cNvPr>
          <p:cNvSpPr txBox="1"/>
          <p:nvPr/>
        </p:nvSpPr>
        <p:spPr>
          <a:xfrm>
            <a:off x="3646873" y="2163281"/>
            <a:ext cx="448771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AE" sz="4000" dirty="0"/>
              <a:t>لِمَنْ يَتَوَجَّهُ الْمُسْلِمُ بِالدُّعاءِ؟</a:t>
            </a:r>
            <a:endParaRPr lang="en-US" sz="8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6B8FA-5B51-48E9-914C-AA029ADA9B09}"/>
              </a:ext>
            </a:extLst>
          </p:cNvPr>
          <p:cNvSpPr txBox="1"/>
          <p:nvPr/>
        </p:nvSpPr>
        <p:spPr>
          <a:xfrm>
            <a:off x="3800213" y="3188244"/>
            <a:ext cx="38394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AE" sz="3600" dirty="0"/>
              <a:t>مَتى يَشْكُرُ الْمُسْلِمُ رَبَّهُ؟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6104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1A4527-902A-E146-BECC-43B490AB572D}"/>
              </a:ext>
            </a:extLst>
          </p:cNvPr>
          <p:cNvSpPr txBox="1"/>
          <p:nvPr/>
        </p:nvSpPr>
        <p:spPr>
          <a:xfrm>
            <a:off x="4529846" y="439199"/>
            <a:ext cx="2145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/>
              <a:t>تقييم ذاتي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9DFA4649-78C8-B145-ABEA-2E57EE496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0" y="1944985"/>
            <a:ext cx="6114953" cy="95540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11A6368-0282-734E-BF39-150C7CEC4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95" y="4435311"/>
            <a:ext cx="5486302" cy="1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85D553E-BF94-4450-B963-D8C16D2E4C44}"/>
              </a:ext>
            </a:extLst>
          </p:cNvPr>
          <p:cNvSpPr txBox="1"/>
          <p:nvPr/>
        </p:nvSpPr>
        <p:spPr>
          <a:xfrm>
            <a:off x="2083151" y="3731337"/>
            <a:ext cx="4977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dirty="0"/>
              <a:t>أَشْكُرَ اللّهَ تَعالى عَلى نِعَمِهِ.</a:t>
            </a:r>
            <a:endParaRPr lang="ar-AE" sz="6600" b="1" dirty="0">
              <a:effectLst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49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>
            <a:extLst>
              <a:ext uri="{FF2B5EF4-FFF2-40B4-BE49-F238E27FC236}">
                <a16:creationId xmlns:a16="http://schemas.microsoft.com/office/drawing/2014/main" id="{9F9668B1-90F7-4E2B-A202-FC034E379AAF}"/>
              </a:ext>
            </a:extLst>
          </p:cNvPr>
          <p:cNvSpPr txBox="1"/>
          <p:nvPr/>
        </p:nvSpPr>
        <p:spPr>
          <a:xfrm>
            <a:off x="6568579" y="2002763"/>
            <a:ext cx="132926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/>
              <a:t>أشكر الله </a:t>
            </a:r>
            <a:endParaRPr lang="en-US" sz="2800" b="1" dirty="0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702B7BC8-6698-4CAC-A71F-EF122BC74EE5}"/>
              </a:ext>
            </a:extLst>
          </p:cNvPr>
          <p:cNvSpPr txBox="1"/>
          <p:nvPr/>
        </p:nvSpPr>
        <p:spPr>
          <a:xfrm>
            <a:off x="3909271" y="2002763"/>
            <a:ext cx="16410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/>
              <a:t>استغفر الله</a:t>
            </a:r>
            <a:endParaRPr lang="en-US" sz="2800" b="1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5C743572-B939-4FD9-86D1-4EAAA7553DD4}"/>
              </a:ext>
            </a:extLst>
          </p:cNvPr>
          <p:cNvSpPr txBox="1"/>
          <p:nvPr/>
        </p:nvSpPr>
        <p:spPr>
          <a:xfrm>
            <a:off x="1246156" y="1918873"/>
            <a:ext cx="16410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/>
              <a:t>سبحان الله</a:t>
            </a:r>
            <a:endParaRPr lang="en-US" sz="2800" b="1" dirty="0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B598CFB6-6B5E-49C2-AB38-527FE5C837C3}"/>
              </a:ext>
            </a:extLst>
          </p:cNvPr>
          <p:cNvSpPr txBox="1"/>
          <p:nvPr/>
        </p:nvSpPr>
        <p:spPr>
          <a:xfrm>
            <a:off x="1246156" y="990993"/>
            <a:ext cx="687959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AE" sz="2800" dirty="0"/>
              <a:t>استنتج متى نشكر الله  ومتى نستغفره و متى نسبحه :-  </a:t>
            </a:r>
            <a:endParaRPr lang="en-US" sz="2800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8ABDA3-38B8-4D49-8487-F05737931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>
          <a:xfrm>
            <a:off x="6653594" y="2633069"/>
            <a:ext cx="1244250" cy="1334213"/>
          </a:xfrm>
          <a:prstGeom prst="rect">
            <a:avLst/>
          </a:prstGeom>
        </p:spPr>
      </p:pic>
      <p:pic>
        <p:nvPicPr>
          <p:cNvPr id="22" name="Picture 2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86FE8D2-F993-4216-86FD-3CE0C2EBF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78" y="5318620"/>
            <a:ext cx="1557167" cy="1244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person wearing a costume&#10;&#10;Description automatically generated">
            <a:extLst>
              <a:ext uri="{FF2B5EF4-FFF2-40B4-BE49-F238E27FC236}">
                <a16:creationId xmlns:a16="http://schemas.microsoft.com/office/drawing/2014/main" id="{918012DB-2DC4-437A-84D6-2F8007A8D3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8"/>
          <a:stretch/>
        </p:blipFill>
        <p:spPr>
          <a:xfrm>
            <a:off x="6551966" y="4074369"/>
            <a:ext cx="1362490" cy="1244251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EC5D04-AB04-4185-83C7-09E007E1A8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12477" r="19233" b="21345"/>
          <a:stretch/>
        </p:blipFill>
        <p:spPr>
          <a:xfrm>
            <a:off x="3954633" y="2620290"/>
            <a:ext cx="1550332" cy="1148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6B3776-D9B9-4A99-97D1-01918ED34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824" y="4136741"/>
            <a:ext cx="1758503" cy="11195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7377ED-4475-42A5-A09D-1082B907B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109" y="2620290"/>
            <a:ext cx="1847150" cy="12314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E55527-C2B1-48C8-8601-65D8D383D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698" y="4029920"/>
            <a:ext cx="1782561" cy="993727"/>
          </a:xfrm>
          <a:prstGeom prst="rect">
            <a:avLst/>
          </a:prstGeom>
        </p:spPr>
      </p:pic>
      <p:pic>
        <p:nvPicPr>
          <p:cNvPr id="36" name="Picture 35" descr="A small bird sitting on top of dry grass&#10;&#10;Description automatically generated">
            <a:extLst>
              <a:ext uri="{FF2B5EF4-FFF2-40B4-BE49-F238E27FC236}">
                <a16:creationId xmlns:a16="http://schemas.microsoft.com/office/drawing/2014/main" id="{C97DA6CB-C50E-4944-9ED8-4F5143D814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55" y="5293453"/>
            <a:ext cx="1758504" cy="10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73D38-00A7-4EEB-B44E-533C16CE54D0}"/>
              </a:ext>
            </a:extLst>
          </p:cNvPr>
          <p:cNvSpPr txBox="1"/>
          <p:nvPr/>
        </p:nvSpPr>
        <p:spPr>
          <a:xfrm>
            <a:off x="2202987" y="2749422"/>
            <a:ext cx="4933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ar-AE" sz="6000" b="1" dirty="0">
              <a:cs typeface="+mj-cs"/>
            </a:endParaRPr>
          </a:p>
          <a:p>
            <a:pPr algn="ctr" rtl="1"/>
            <a:r>
              <a:rPr lang="ar-AE" sz="6000" b="1" dirty="0"/>
              <a:t>أنشطة الطالب </a:t>
            </a:r>
          </a:p>
        </p:txBody>
      </p:sp>
    </p:spTree>
    <p:extLst>
      <p:ext uri="{BB962C8B-B14F-4D97-AF65-F5344CB8AC3E}">
        <p14:creationId xmlns:p14="http://schemas.microsoft.com/office/powerpoint/2010/main" val="13244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396A43A-87EA-AA40-9AD1-AE30469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33"/>
            <a:ext cx="9144000" cy="6259134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A5FE6093-2B60-4766-99F5-C602C314C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0884" y="2512695"/>
            <a:ext cx="522215" cy="5222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D3BE472-CB82-4BD5-B1CB-4F49ACB24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8723" y="5351121"/>
            <a:ext cx="522215" cy="5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E37F62B-70DC-784D-A793-EE7EE151F5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55"/>
            <a:ext cx="9144000" cy="5847489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A5FE6093-2B60-4766-99F5-C602C314C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7615" y="1893717"/>
            <a:ext cx="522215" cy="5222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D3BE472-CB82-4BD5-B1CB-4F49ACB24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3639" y="2878648"/>
            <a:ext cx="522215" cy="5222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E6D4FEB5-0D2A-764C-9061-C02CB93E6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7706" y="4856146"/>
            <a:ext cx="522215" cy="5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1A4527-902A-E146-BECC-43B490AB572D}"/>
              </a:ext>
            </a:extLst>
          </p:cNvPr>
          <p:cNvSpPr txBox="1"/>
          <p:nvPr/>
        </p:nvSpPr>
        <p:spPr>
          <a:xfrm>
            <a:off x="5880296" y="365760"/>
            <a:ext cx="251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/>
              <a:t>غلق الدرس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9DFA4649-78C8-B145-ABEA-2E57EE496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44" y="1474763"/>
            <a:ext cx="6114953" cy="955407"/>
          </a:xfrm>
          <a:prstGeom prst="rect">
            <a:avLst/>
          </a:prstGeom>
        </p:spPr>
      </p:pic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CE4DD5D7-0952-5947-AFED-8CA6175E6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05" y="2950721"/>
            <a:ext cx="6114953" cy="95540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111A6368-0282-734E-BF39-150C7CEC4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95" y="4435311"/>
            <a:ext cx="5486302" cy="17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FD0CC9-8EBC-425D-ABF3-46D315A6976A}"/>
              </a:ext>
            </a:extLst>
          </p:cNvPr>
          <p:cNvSpPr/>
          <p:nvPr/>
        </p:nvSpPr>
        <p:spPr>
          <a:xfrm>
            <a:off x="2339162" y="2422038"/>
            <a:ext cx="5382924" cy="156966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r" rtl="1"/>
            <a:r>
              <a:rPr lang="ar-SA" sz="9600" b="1" dirty="0">
                <a:latin typeface="RB-Bold"/>
                <a:cs typeface="(AH) Manal Black" pitchFamily="2" charset="-78"/>
              </a:rPr>
              <a:t>سورة </a:t>
            </a:r>
            <a:r>
              <a:rPr lang="ar-AE" sz="9600" b="1" dirty="0">
                <a:latin typeface="RB-Bold"/>
                <a:cs typeface="(AH) Manal Black" pitchFamily="2" charset="-78"/>
              </a:rPr>
              <a:t>النصر</a:t>
            </a:r>
            <a:endParaRPr lang="en-US" sz="9600" dirty="0">
              <a:cs typeface="(AH) Manal Black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067849A-7A79-41F5-8324-11CE75F23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/>
          <a:stretch/>
        </p:blipFill>
        <p:spPr>
          <a:xfrm>
            <a:off x="663457" y="800279"/>
            <a:ext cx="2302334" cy="3030406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4853FEB-AFDC-4411-8C05-1772F0F2A746}"/>
              </a:ext>
            </a:extLst>
          </p:cNvPr>
          <p:cNvSpPr/>
          <p:nvPr/>
        </p:nvSpPr>
        <p:spPr>
          <a:xfrm>
            <a:off x="5730256" y="1392999"/>
            <a:ext cx="2186069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RB-Bold"/>
                <a:cs typeface="(AH) Manal Black" pitchFamily="2" charset="-78"/>
              </a:rPr>
              <a:t>الدرس ال</a:t>
            </a:r>
            <a:r>
              <a:rPr lang="ar-AE" sz="3200" b="1" dirty="0">
                <a:latin typeface="RB-Bold"/>
                <a:cs typeface="(AH) Manal Black" pitchFamily="2" charset="-78"/>
              </a:rPr>
              <a:t>رابع</a:t>
            </a:r>
            <a:endParaRPr lang="ar-SA" sz="3200" b="1" dirty="0">
              <a:latin typeface="RB-Bold"/>
              <a:cs typeface="(AH) Manal Black" pitchFamily="2" charset="-78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5B57CE2-1858-5B48-8224-66C506FA8A64}"/>
              </a:ext>
            </a:extLst>
          </p:cNvPr>
          <p:cNvSpPr/>
          <p:nvPr/>
        </p:nvSpPr>
        <p:spPr>
          <a:xfrm>
            <a:off x="389467" y="3115733"/>
            <a:ext cx="1032447" cy="875965"/>
          </a:xfrm>
          <a:prstGeom prst="donut">
            <a:avLst>
              <a:gd name="adj" fmla="val 76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A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2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FA2AA6-500B-4303-A114-FC6AB655F3E4}"/>
              </a:ext>
            </a:extLst>
          </p:cNvPr>
          <p:cNvSpPr/>
          <p:nvPr/>
        </p:nvSpPr>
        <p:spPr>
          <a:xfrm>
            <a:off x="1116418" y="2644170"/>
            <a:ext cx="6066259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SA" sz="9600" b="1" dirty="0">
                <a:latin typeface="RB-Bold"/>
                <a:cs typeface="(AH) Manal Black" pitchFamily="2" charset="-78"/>
              </a:rPr>
              <a:t>سورة ال</a:t>
            </a:r>
            <a:r>
              <a:rPr lang="ar-AE" sz="9600" b="1" dirty="0">
                <a:latin typeface="RB-Bold"/>
                <a:cs typeface="(AH) Manal Black" pitchFamily="2" charset="-78"/>
              </a:rPr>
              <a:t>نصر</a:t>
            </a:r>
            <a:r>
              <a:rPr lang="ar-SA" sz="9600" b="1" dirty="0">
                <a:latin typeface="RB-Bold"/>
                <a:cs typeface="(AH) Manal Black" pitchFamily="2" charset="-78"/>
              </a:rPr>
              <a:t> </a:t>
            </a:r>
            <a:endParaRPr lang="en-US" sz="9600" dirty="0"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4E911-44EA-4C16-8840-00899D154EBB}"/>
              </a:ext>
            </a:extLst>
          </p:cNvPr>
          <p:cNvSpPr/>
          <p:nvPr/>
        </p:nvSpPr>
        <p:spPr>
          <a:xfrm>
            <a:off x="5102087" y="1074510"/>
            <a:ext cx="2776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4000" b="1" u="sng" dirty="0">
                <a:solidFill>
                  <a:schemeClr val="bg1"/>
                </a:solidFill>
                <a:latin typeface="RB-Bold"/>
                <a:cs typeface="(AH) Manal Black" pitchFamily="2" charset="-78"/>
              </a:rPr>
              <a:t>عنوان الدرس:-</a:t>
            </a:r>
            <a:endParaRPr lang="en-US" sz="4000" u="sng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2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870D8-8B13-4A98-BDE7-75B205DDB663}"/>
              </a:ext>
            </a:extLst>
          </p:cNvPr>
          <p:cNvSpPr txBox="1"/>
          <p:nvPr/>
        </p:nvSpPr>
        <p:spPr>
          <a:xfrm>
            <a:off x="3771939" y="36908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u="sng" dirty="0">
                <a:solidFill>
                  <a:srgbClr val="FF0000"/>
                </a:solidFill>
                <a:cs typeface="(AH) Manal Black" pitchFamily="2" charset="-78"/>
              </a:rPr>
              <a:t>سأتعلـم اليـوم :-</a:t>
            </a:r>
            <a:endParaRPr lang="en-US" sz="48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8BB91-6A4D-44E8-B7E3-27B58CC6F987}"/>
              </a:ext>
            </a:extLst>
          </p:cNvPr>
          <p:cNvSpPr txBox="1"/>
          <p:nvPr/>
        </p:nvSpPr>
        <p:spPr>
          <a:xfrm>
            <a:off x="728135" y="1147087"/>
            <a:ext cx="6379672" cy="370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أتلو سورة ال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نصر</a:t>
            </a: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 تلاوة سليمة</a:t>
            </a: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أحفظ سورة النصر ، حِفظاً سليماً.</a:t>
            </a:r>
            <a:endParaRPr lang="ar-A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 أتعرف على معاني مفردات السورة.</a:t>
            </a:r>
            <a:endParaRPr lang="ar-A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ar-SA" sz="3200" dirty="0">
                <a:latin typeface="Calibri" panose="020F0502020204030204" pitchFamily="34" charset="0"/>
                <a:cs typeface="Calibri" panose="020F0502020204030204" pitchFamily="34" charset="0"/>
              </a:rPr>
              <a:t>أتعرف المعنى الإجمالي للسورة.</a:t>
            </a:r>
            <a:endParaRPr lang="ar-A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FontTx/>
              <a:buChar char="-"/>
            </a:pP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-أسبح اللّهَ تَعالى وأستغفره في جميع أوقاتي</a:t>
            </a:r>
          </a:p>
        </p:txBody>
      </p:sp>
    </p:spTree>
    <p:extLst>
      <p:ext uri="{BB962C8B-B14F-4D97-AF65-F5344CB8AC3E}">
        <p14:creationId xmlns:p14="http://schemas.microsoft.com/office/powerpoint/2010/main" val="6696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ورة النصر - قرآن كريم مجود  - تعلم كيف تقرأ القرآن">
            <a:hlinkClick r:id="" action="ppaction://media"/>
            <a:extLst>
              <a:ext uri="{FF2B5EF4-FFF2-40B4-BE49-F238E27FC236}">
                <a16:creationId xmlns:a16="http://schemas.microsoft.com/office/drawing/2014/main" id="{61D3E37D-319B-4C84-873A-B15556FB55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B55FA-4236-D84E-BB1E-178E94AF8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2511" r="3919"/>
          <a:stretch/>
        </p:blipFill>
        <p:spPr>
          <a:xfrm>
            <a:off x="-48079" y="478302"/>
            <a:ext cx="9240158" cy="600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3594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1A4527-902A-E146-BECC-43B490AB572D}"/>
              </a:ext>
            </a:extLst>
          </p:cNvPr>
          <p:cNvSpPr txBox="1"/>
          <p:nvPr/>
        </p:nvSpPr>
        <p:spPr>
          <a:xfrm>
            <a:off x="4529846" y="439199"/>
            <a:ext cx="2145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/>
              <a:t>تقييم ذاتي</a:t>
            </a: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CE4DD5D7-0952-5947-AFED-8CA6175E6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23" y="2951296"/>
            <a:ext cx="6114953" cy="9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8D6AAF-AF96-AA48-AD1B-AD601146FC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629"/>
            <a:ext cx="9284677" cy="554970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66E95D5-DF99-6048-8E06-8636634A6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43001"/>
          <a:stretch/>
        </p:blipFill>
        <p:spPr>
          <a:xfrm>
            <a:off x="7139880" y="93688"/>
            <a:ext cx="1914368" cy="102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9284429-57C1-7F43-A2BA-9DF7F8C231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8"/>
          <a:stretch/>
        </p:blipFill>
        <p:spPr>
          <a:xfrm>
            <a:off x="3226496" y="93688"/>
            <a:ext cx="2014246" cy="102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29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E3EE4-B156-D841-B269-695193B7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21"/>
            <a:ext cx="9144000" cy="63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6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1350</TotalTime>
  <Words>93</Words>
  <Application>Microsoft Macintosh PowerPoint</Application>
  <PresentationFormat>On-screen Show (4:3)</PresentationFormat>
  <Paragraphs>23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RB-Bold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Amna Ali Mohamed Al Zaabi</cp:lastModifiedBy>
  <cp:revision>58</cp:revision>
  <dcterms:created xsi:type="dcterms:W3CDTF">2020-04-01T11:11:25Z</dcterms:created>
  <dcterms:modified xsi:type="dcterms:W3CDTF">2022-01-29T20:16:07Z</dcterms:modified>
</cp:coreProperties>
</file>