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63" r:id="rId2"/>
    <p:sldId id="4146" r:id="rId3"/>
    <p:sldId id="4147" r:id="rId4"/>
    <p:sldId id="4148" r:id="rId5"/>
    <p:sldId id="4159" r:id="rId6"/>
    <p:sldId id="4149" r:id="rId7"/>
    <p:sldId id="4150" r:id="rId8"/>
    <p:sldId id="4151" r:id="rId9"/>
    <p:sldId id="4160" r:id="rId10"/>
    <p:sldId id="4152" r:id="rId11"/>
    <p:sldId id="4153" r:id="rId12"/>
    <p:sldId id="4154" r:id="rId13"/>
    <p:sldId id="4155" r:id="rId14"/>
    <p:sldId id="4161" r:id="rId15"/>
    <p:sldId id="4158" r:id="rId16"/>
    <p:sldId id="4156" r:id="rId17"/>
    <p:sldId id="415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8597C-00B6-4B14-95B5-27FF016966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468286-3462-47FE-BD1E-0CBF45DE6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05D0F-0D1A-4A1E-B18B-9593D07A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222AA-85FE-487D-A9DA-E0D8E9983833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D67CC-DF38-4E18-A496-1AA25B3D4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0D798-585F-416A-BBB9-9E5187A34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45E3-371B-4A56-B516-45C4974AC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63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7864-A19E-4F69-AA3B-D4E5F9A7D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70B946-DBDB-4762-B23B-C49449D891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E083C-C04D-480D-B544-EBE1E5002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222AA-85FE-487D-A9DA-E0D8E9983833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E1A98-5C16-411A-8D36-BDCE5CE4F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B7406-BB71-493C-8F50-BC095AE48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45E3-371B-4A56-B516-45C4974AC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97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8D54FA-0A8A-4962-B98F-A906210404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A0A7D7-332D-4B12-8EF3-86365FDCA4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3FF1A-0E7F-4FCA-BE2D-F8F395F0B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222AA-85FE-487D-A9DA-E0D8E9983833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5E09D-7610-4D65-97C0-5A5239F7A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8136A-2566-4254-8DDF-B510C737D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45E3-371B-4A56-B516-45C4974AC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83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20915-34E8-426D-A3AB-54AC88227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FA745-F392-4089-B8D7-0AEC6D7F1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978D4-D117-4869-BAEB-965EF5B70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222AA-85FE-487D-A9DA-E0D8E9983833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83A60-4383-4B3F-A429-5AE0DDB3C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87348-DC0A-4247-8722-34823B833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45E3-371B-4A56-B516-45C4974AC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82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060A0-4372-4B6B-971C-B5467ED14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61C74-E6D8-4F0F-BF48-2FE8DBAF7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2A9B8-F83D-4B82-987B-5DF20D653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222AA-85FE-487D-A9DA-E0D8E9983833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01E9C-A3E2-475A-BEE1-782B53D33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0FF43-40AB-4433-A7FC-8086F714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45E3-371B-4A56-B516-45C4974AC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0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A7B36-8596-4D1F-8695-E915D4F68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83768-F19F-48A4-BA92-DB2B25AEE8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438D6F-AB49-44FB-9632-6436044B99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EBB108-D9B8-4A4C-9FE0-0B70EE87D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222AA-85FE-487D-A9DA-E0D8E9983833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187981-0135-4416-A9EA-0AEB0AC56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DD57BC-E2BB-4AB7-BA64-3C478C95F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45E3-371B-4A56-B516-45C4974AC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428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22E3E-3BCE-484D-AD48-7F604919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7E315F-E941-43ED-9867-DBE54DFA7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1D2560-8A8E-4397-83C6-2BB77E6E71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C79A32-9A1C-4788-91A0-A171DC1FA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50EC65-187B-4D1A-AA73-C5483CA70B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B0FD0B-D746-45E3-85B4-61875F3E9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222AA-85FE-487D-A9DA-E0D8E9983833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1289F4-A20D-47B8-B5EE-BE6B6DAF3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81F80C-C73E-49DC-9D43-A52817AEC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45E3-371B-4A56-B516-45C4974AC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41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39DAA-1778-40DE-ABED-C4F0B2D16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2828C9-FAF0-44B1-ADC3-4032D4716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222AA-85FE-487D-A9DA-E0D8E9983833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51F2FD-6F65-4D5F-A8E6-CAC6D94F8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A1CDDB-6BFC-4A38-A90D-D49C04720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45E3-371B-4A56-B516-45C4974AC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6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74BA4-152F-4529-8A50-DA1D5C714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222AA-85FE-487D-A9DA-E0D8E9983833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31ECE1-437C-4434-9285-9CD10A2A0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0A89CA-48C6-46DB-9443-84C124FC2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45E3-371B-4A56-B516-45C4974AC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93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30746-1D24-4D57-9F73-33D80B4A2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BDABE-ECCE-4B95-A150-1238DB8F2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1C7365-9DD0-4069-89FC-C8042A4A71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2114AA-D226-4293-A7FB-F9205BA44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222AA-85FE-487D-A9DA-E0D8E9983833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3D25F6-1DD1-424D-88EE-8D0292593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BC3F0F-0DAB-4BD9-92B4-C42A76A2A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45E3-371B-4A56-B516-45C4974AC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8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2367C-12DE-48E8-87CB-5D3ADA9D0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B98B81-4059-4EE0-9E72-CB0199343D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4EF0E8-8FBD-4585-8548-5EB6A264A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39ED6F-0FB0-4D64-8223-C091A987B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222AA-85FE-487D-A9DA-E0D8E9983833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9E7F34-A838-47C9-A55D-8894D3FCC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7C0DAC-4A98-48EC-8379-EC8CEE169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45E3-371B-4A56-B516-45C4974AC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56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3CEDD5-0C85-41AB-BB87-8A92B57CA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75E70E-429D-47D9-B52E-1CE2CF68E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5CC1F-EFEC-4800-94A7-54CF087ED7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222AA-85FE-487D-A9DA-E0D8E9983833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2356D-7857-4618-B9B5-CDFBB43BCC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AED7B-2391-4B2C-8277-3F21C037D8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045E3-371B-4A56-B516-45C4974AC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08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13" Type="http://schemas.openxmlformats.org/officeDocument/2006/relationships/image" Target="../media/image97.jpeg"/><Relationship Id="rId18" Type="http://schemas.openxmlformats.org/officeDocument/2006/relationships/image" Target="../media/image102.png"/><Relationship Id="rId3" Type="http://schemas.openxmlformats.org/officeDocument/2006/relationships/image" Target="../media/image87.png"/><Relationship Id="rId21" Type="http://schemas.openxmlformats.org/officeDocument/2006/relationships/image" Target="../media/image104.png"/><Relationship Id="rId7" Type="http://schemas.openxmlformats.org/officeDocument/2006/relationships/image" Target="../media/image91.jpeg"/><Relationship Id="rId12" Type="http://schemas.openxmlformats.org/officeDocument/2006/relationships/image" Target="../media/image96.png"/><Relationship Id="rId17" Type="http://schemas.openxmlformats.org/officeDocument/2006/relationships/image" Target="../media/image101.png"/><Relationship Id="rId2" Type="http://schemas.openxmlformats.org/officeDocument/2006/relationships/image" Target="../media/image86.png"/><Relationship Id="rId16" Type="http://schemas.openxmlformats.org/officeDocument/2006/relationships/image" Target="../media/image100.gif"/><Relationship Id="rId20" Type="http://schemas.openxmlformats.org/officeDocument/2006/relationships/image" Target="../media/image57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1" Type="http://schemas.openxmlformats.org/officeDocument/2006/relationships/image" Target="../media/image95.jpeg"/><Relationship Id="rId24" Type="http://schemas.openxmlformats.org/officeDocument/2006/relationships/image" Target="../media/image107.jpg"/><Relationship Id="rId5" Type="http://schemas.openxmlformats.org/officeDocument/2006/relationships/image" Target="../media/image89.png"/><Relationship Id="rId15" Type="http://schemas.openxmlformats.org/officeDocument/2006/relationships/image" Target="../media/image99.jpeg"/><Relationship Id="rId23" Type="http://schemas.openxmlformats.org/officeDocument/2006/relationships/image" Target="../media/image106.png"/><Relationship Id="rId10" Type="http://schemas.openxmlformats.org/officeDocument/2006/relationships/image" Target="../media/image94.png"/><Relationship Id="rId19" Type="http://schemas.openxmlformats.org/officeDocument/2006/relationships/image" Target="../media/image103.jpg"/><Relationship Id="rId4" Type="http://schemas.openxmlformats.org/officeDocument/2006/relationships/image" Target="../media/image88.png"/><Relationship Id="rId9" Type="http://schemas.openxmlformats.org/officeDocument/2006/relationships/image" Target="../media/image93.jpeg"/><Relationship Id="rId14" Type="http://schemas.openxmlformats.org/officeDocument/2006/relationships/image" Target="../media/image98.png"/><Relationship Id="rId22" Type="http://schemas.openxmlformats.org/officeDocument/2006/relationships/image" Target="../media/image10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14.gif"/><Relationship Id="rId3" Type="http://schemas.openxmlformats.org/officeDocument/2006/relationships/image" Target="../media/image109.jpeg"/><Relationship Id="rId7" Type="http://schemas.openxmlformats.org/officeDocument/2006/relationships/image" Target="../media/image100.gif"/><Relationship Id="rId12" Type="http://schemas.openxmlformats.org/officeDocument/2006/relationships/image" Target="../media/image113.jpeg"/><Relationship Id="rId17" Type="http://schemas.openxmlformats.org/officeDocument/2006/relationships/image" Target="../media/image96.png"/><Relationship Id="rId2" Type="http://schemas.openxmlformats.org/officeDocument/2006/relationships/image" Target="../media/image108.png"/><Relationship Id="rId16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jpeg"/><Relationship Id="rId11" Type="http://schemas.openxmlformats.org/officeDocument/2006/relationships/image" Target="../media/image97.jpeg"/><Relationship Id="rId5" Type="http://schemas.openxmlformats.org/officeDocument/2006/relationships/image" Target="../media/image94.png"/><Relationship Id="rId15" Type="http://schemas.openxmlformats.org/officeDocument/2006/relationships/image" Target="../media/image115.png"/><Relationship Id="rId10" Type="http://schemas.openxmlformats.org/officeDocument/2006/relationships/image" Target="../media/image112.jpeg"/><Relationship Id="rId4" Type="http://schemas.openxmlformats.org/officeDocument/2006/relationships/image" Target="../media/image110.png"/><Relationship Id="rId9" Type="http://schemas.openxmlformats.org/officeDocument/2006/relationships/image" Target="../media/image99.jpeg"/><Relationship Id="rId14" Type="http://schemas.openxmlformats.org/officeDocument/2006/relationships/image" Target="../media/image9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126.png"/><Relationship Id="rId18" Type="http://schemas.openxmlformats.org/officeDocument/2006/relationships/image" Target="../media/image101.png"/><Relationship Id="rId3" Type="http://schemas.openxmlformats.org/officeDocument/2006/relationships/image" Target="../media/image118.gif"/><Relationship Id="rId21" Type="http://schemas.openxmlformats.org/officeDocument/2006/relationships/image" Target="../media/image133.jpg"/><Relationship Id="rId7" Type="http://schemas.openxmlformats.org/officeDocument/2006/relationships/image" Target="../media/image122.jpeg"/><Relationship Id="rId12" Type="http://schemas.openxmlformats.org/officeDocument/2006/relationships/image" Target="../media/image86.png"/><Relationship Id="rId17" Type="http://schemas.openxmlformats.org/officeDocument/2006/relationships/image" Target="../media/image130.jfif"/><Relationship Id="rId2" Type="http://schemas.openxmlformats.org/officeDocument/2006/relationships/image" Target="../media/image117.png"/><Relationship Id="rId16" Type="http://schemas.openxmlformats.org/officeDocument/2006/relationships/image" Target="../media/image129.jpg"/><Relationship Id="rId20" Type="http://schemas.openxmlformats.org/officeDocument/2006/relationships/image" Target="../media/image13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.png"/><Relationship Id="rId11" Type="http://schemas.openxmlformats.org/officeDocument/2006/relationships/image" Target="../media/image125.png"/><Relationship Id="rId24" Type="http://schemas.openxmlformats.org/officeDocument/2006/relationships/image" Target="../media/image136.png"/><Relationship Id="rId5" Type="http://schemas.openxmlformats.org/officeDocument/2006/relationships/image" Target="../media/image120.jpeg"/><Relationship Id="rId15" Type="http://schemas.openxmlformats.org/officeDocument/2006/relationships/image" Target="../media/image128.jpg"/><Relationship Id="rId23" Type="http://schemas.openxmlformats.org/officeDocument/2006/relationships/image" Target="../media/image135.jpg"/><Relationship Id="rId10" Type="http://schemas.openxmlformats.org/officeDocument/2006/relationships/image" Target="../media/image124.jpeg"/><Relationship Id="rId19" Type="http://schemas.openxmlformats.org/officeDocument/2006/relationships/image" Target="../media/image131.jpg"/><Relationship Id="rId4" Type="http://schemas.openxmlformats.org/officeDocument/2006/relationships/image" Target="../media/image119.jpeg"/><Relationship Id="rId9" Type="http://schemas.openxmlformats.org/officeDocument/2006/relationships/image" Target="../media/image123.jpeg"/><Relationship Id="rId14" Type="http://schemas.openxmlformats.org/officeDocument/2006/relationships/image" Target="../media/image127.png"/><Relationship Id="rId22" Type="http://schemas.openxmlformats.org/officeDocument/2006/relationships/image" Target="../media/image1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jfif"/><Relationship Id="rId3" Type="http://schemas.openxmlformats.org/officeDocument/2006/relationships/image" Target="../media/image91.jpeg"/><Relationship Id="rId7" Type="http://schemas.openxmlformats.org/officeDocument/2006/relationships/image" Target="../media/image139.png"/><Relationship Id="rId12" Type="http://schemas.openxmlformats.org/officeDocument/2006/relationships/image" Target="../media/image144.jp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.jpeg"/><Relationship Id="rId11" Type="http://schemas.openxmlformats.org/officeDocument/2006/relationships/image" Target="../media/image143.jfif"/><Relationship Id="rId5" Type="http://schemas.openxmlformats.org/officeDocument/2006/relationships/image" Target="../media/image137.png"/><Relationship Id="rId10" Type="http://schemas.openxmlformats.org/officeDocument/2006/relationships/image" Target="../media/image142.png"/><Relationship Id="rId4" Type="http://schemas.openxmlformats.org/officeDocument/2006/relationships/image" Target="../media/image92.jpeg"/><Relationship Id="rId9" Type="http://schemas.openxmlformats.org/officeDocument/2006/relationships/image" Target="../media/image14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jpeg"/><Relationship Id="rId13" Type="http://schemas.openxmlformats.org/officeDocument/2006/relationships/image" Target="../media/image131.jpg"/><Relationship Id="rId18" Type="http://schemas.openxmlformats.org/officeDocument/2006/relationships/image" Target="../media/image156.png"/><Relationship Id="rId3" Type="http://schemas.openxmlformats.org/officeDocument/2006/relationships/image" Target="../media/image146.jpg"/><Relationship Id="rId7" Type="http://schemas.openxmlformats.org/officeDocument/2006/relationships/image" Target="../media/image150.jpg"/><Relationship Id="rId12" Type="http://schemas.openxmlformats.org/officeDocument/2006/relationships/image" Target="../media/image135.jpg"/><Relationship Id="rId17" Type="http://schemas.openxmlformats.org/officeDocument/2006/relationships/image" Target="../media/image155.jpeg"/><Relationship Id="rId2" Type="http://schemas.openxmlformats.org/officeDocument/2006/relationships/image" Target="../media/image145.gif"/><Relationship Id="rId16" Type="http://schemas.openxmlformats.org/officeDocument/2006/relationships/image" Target="../media/image154.png"/><Relationship Id="rId20" Type="http://schemas.openxmlformats.org/officeDocument/2006/relationships/image" Target="../media/image15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9.png"/><Relationship Id="rId11" Type="http://schemas.openxmlformats.org/officeDocument/2006/relationships/image" Target="../media/image133.jpg"/><Relationship Id="rId5" Type="http://schemas.openxmlformats.org/officeDocument/2006/relationships/image" Target="../media/image148.jpeg"/><Relationship Id="rId15" Type="http://schemas.openxmlformats.org/officeDocument/2006/relationships/image" Target="../media/image153.jpeg"/><Relationship Id="rId10" Type="http://schemas.openxmlformats.org/officeDocument/2006/relationships/image" Target="../media/image132.jpg"/><Relationship Id="rId19" Type="http://schemas.openxmlformats.org/officeDocument/2006/relationships/image" Target="../media/image157.jfif"/><Relationship Id="rId4" Type="http://schemas.openxmlformats.org/officeDocument/2006/relationships/image" Target="../media/image147.jpeg"/><Relationship Id="rId9" Type="http://schemas.openxmlformats.org/officeDocument/2006/relationships/image" Target="../media/image129.jpg"/><Relationship Id="rId14" Type="http://schemas.openxmlformats.org/officeDocument/2006/relationships/image" Target="../media/image15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jfif"/><Relationship Id="rId13" Type="http://schemas.openxmlformats.org/officeDocument/2006/relationships/image" Target="../media/image169.png"/><Relationship Id="rId3" Type="http://schemas.openxmlformats.org/officeDocument/2006/relationships/image" Target="../media/image159.png"/><Relationship Id="rId7" Type="http://schemas.openxmlformats.org/officeDocument/2006/relationships/image" Target="../media/image163.jpg"/><Relationship Id="rId12" Type="http://schemas.openxmlformats.org/officeDocument/2006/relationships/image" Target="../media/image168.jfif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2.png"/><Relationship Id="rId11" Type="http://schemas.openxmlformats.org/officeDocument/2006/relationships/image" Target="../media/image167.jpg"/><Relationship Id="rId5" Type="http://schemas.openxmlformats.org/officeDocument/2006/relationships/image" Target="../media/image161.png"/><Relationship Id="rId10" Type="http://schemas.openxmlformats.org/officeDocument/2006/relationships/image" Target="../media/image166.jpg"/><Relationship Id="rId4" Type="http://schemas.openxmlformats.org/officeDocument/2006/relationships/image" Target="../media/image160.jfif"/><Relationship Id="rId9" Type="http://schemas.openxmlformats.org/officeDocument/2006/relationships/image" Target="../media/image165.jpg"/><Relationship Id="rId14" Type="http://schemas.openxmlformats.org/officeDocument/2006/relationships/image" Target="../media/image170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13" Type="http://schemas.openxmlformats.org/officeDocument/2006/relationships/image" Target="../media/image181.jpg"/><Relationship Id="rId3" Type="http://schemas.openxmlformats.org/officeDocument/2006/relationships/image" Target="../media/image171.jpeg"/><Relationship Id="rId7" Type="http://schemas.openxmlformats.org/officeDocument/2006/relationships/image" Target="../media/image175.jpg"/><Relationship Id="rId12" Type="http://schemas.openxmlformats.org/officeDocument/2006/relationships/image" Target="../media/image180.jpg"/><Relationship Id="rId17" Type="http://schemas.openxmlformats.org/officeDocument/2006/relationships/image" Target="../media/image185.png"/><Relationship Id="rId2" Type="http://schemas.openxmlformats.org/officeDocument/2006/relationships/hyperlink" Target="http://www.google.ae/url?sa=i&amp;rct=j&amp;q=&amp;esrc=s&amp;source=images&amp;cd=&amp;cad=rja&amp;uact=8&amp;ved=0ahUKEwjQ49LU7YzTAhXsCpoKHYAYDwgQjRwIBw&amp;url=http://www.clipartkid.com/ox-cliparts/&amp;bvm=bv.151426398,d.bGs&amp;psig=AFQjCNHd69FfHyHJIsG6dgXQAW6UbI8EbA&amp;ust=1491465909795427" TargetMode="External"/><Relationship Id="rId16" Type="http://schemas.openxmlformats.org/officeDocument/2006/relationships/image" Target="../media/image184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4.jfif"/><Relationship Id="rId11" Type="http://schemas.openxmlformats.org/officeDocument/2006/relationships/image" Target="../media/image179.jpg"/><Relationship Id="rId5" Type="http://schemas.openxmlformats.org/officeDocument/2006/relationships/image" Target="../media/image173.png"/><Relationship Id="rId15" Type="http://schemas.openxmlformats.org/officeDocument/2006/relationships/image" Target="../media/image183.jpg"/><Relationship Id="rId10" Type="http://schemas.openxmlformats.org/officeDocument/2006/relationships/image" Target="../media/image178.jfif"/><Relationship Id="rId4" Type="http://schemas.openxmlformats.org/officeDocument/2006/relationships/image" Target="../media/image172.gif"/><Relationship Id="rId9" Type="http://schemas.openxmlformats.org/officeDocument/2006/relationships/image" Target="../media/image177.png"/><Relationship Id="rId14" Type="http://schemas.openxmlformats.org/officeDocument/2006/relationships/image" Target="../media/image18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hyperlink" Target="https://commons.wikimedia.org/wiki/File:EARTH..png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gif"/><Relationship Id="rId2" Type="http://schemas.openxmlformats.org/officeDocument/2006/relationships/image" Target="../media/image1.png"/><Relationship Id="rId16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slovenglish.blogspot.com/2017/02/farm-animals.html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3.jpg"/><Relationship Id="rId15" Type="http://schemas.openxmlformats.org/officeDocument/2006/relationships/image" Target="../media/image12.png"/><Relationship Id="rId10" Type="http://schemas.openxmlformats.org/officeDocument/2006/relationships/image" Target="../media/image7.jpeg"/><Relationship Id="rId4" Type="http://schemas.openxmlformats.org/officeDocument/2006/relationships/image" Target="../media/image2.png"/><Relationship Id="rId9" Type="http://schemas.openxmlformats.org/officeDocument/2006/relationships/image" Target="../media/image6.jp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fif"/><Relationship Id="rId13" Type="http://schemas.openxmlformats.org/officeDocument/2006/relationships/image" Target="../media/image26.jfif"/><Relationship Id="rId18" Type="http://schemas.openxmlformats.org/officeDocument/2006/relationships/image" Target="../media/image31.jfif"/><Relationship Id="rId3" Type="http://schemas.openxmlformats.org/officeDocument/2006/relationships/image" Target="../media/image16.jfif"/><Relationship Id="rId7" Type="http://schemas.openxmlformats.org/officeDocument/2006/relationships/image" Target="../media/image20.jfif"/><Relationship Id="rId12" Type="http://schemas.openxmlformats.org/officeDocument/2006/relationships/image" Target="../media/image25.jfif"/><Relationship Id="rId17" Type="http://schemas.openxmlformats.org/officeDocument/2006/relationships/image" Target="../media/image30.jfif"/><Relationship Id="rId2" Type="http://schemas.openxmlformats.org/officeDocument/2006/relationships/image" Target="../media/image15.png"/><Relationship Id="rId16" Type="http://schemas.openxmlformats.org/officeDocument/2006/relationships/image" Target="../media/image29.jfif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fif"/><Relationship Id="rId11" Type="http://schemas.openxmlformats.org/officeDocument/2006/relationships/image" Target="../media/image24.jfif"/><Relationship Id="rId5" Type="http://schemas.openxmlformats.org/officeDocument/2006/relationships/image" Target="../media/image18.jfif"/><Relationship Id="rId15" Type="http://schemas.openxmlformats.org/officeDocument/2006/relationships/image" Target="../media/image28.png"/><Relationship Id="rId10" Type="http://schemas.openxmlformats.org/officeDocument/2006/relationships/image" Target="../media/image23.jpg"/><Relationship Id="rId19" Type="http://schemas.openxmlformats.org/officeDocument/2006/relationships/image" Target="../media/image32.jfif"/><Relationship Id="rId4" Type="http://schemas.openxmlformats.org/officeDocument/2006/relationships/image" Target="../media/image17.jfif"/><Relationship Id="rId9" Type="http://schemas.openxmlformats.org/officeDocument/2006/relationships/image" Target="../media/image22.jfif"/><Relationship Id="rId14" Type="http://schemas.openxmlformats.org/officeDocument/2006/relationships/image" Target="../media/image27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fif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jpeg"/><Relationship Id="rId3" Type="http://schemas.openxmlformats.org/officeDocument/2006/relationships/image" Target="../media/image37.png"/><Relationship Id="rId7" Type="http://schemas.openxmlformats.org/officeDocument/2006/relationships/image" Target="../media/image41.jp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image" Target="../media/image36.jpeg"/><Relationship Id="rId16" Type="http://schemas.openxmlformats.org/officeDocument/2006/relationships/image" Target="../media/image50.jp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jpeg"/><Relationship Id="rId10" Type="http://schemas.openxmlformats.org/officeDocument/2006/relationships/image" Target="../media/image44.jpeg"/><Relationship Id="rId19" Type="http://schemas.openxmlformats.org/officeDocument/2006/relationships/image" Target="../media/image53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Relationship Id="rId14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fif"/><Relationship Id="rId13" Type="http://schemas.openxmlformats.org/officeDocument/2006/relationships/image" Target="../media/image66.png"/><Relationship Id="rId18" Type="http://schemas.openxmlformats.org/officeDocument/2006/relationships/image" Target="../media/image71.jfif"/><Relationship Id="rId3" Type="http://schemas.openxmlformats.org/officeDocument/2006/relationships/image" Target="../media/image56.png"/><Relationship Id="rId21" Type="http://schemas.openxmlformats.org/officeDocument/2006/relationships/image" Target="../media/image74.jfif"/><Relationship Id="rId7" Type="http://schemas.openxmlformats.org/officeDocument/2006/relationships/image" Target="../media/image60.jpg"/><Relationship Id="rId12" Type="http://schemas.openxmlformats.org/officeDocument/2006/relationships/image" Target="../media/image65.png"/><Relationship Id="rId17" Type="http://schemas.openxmlformats.org/officeDocument/2006/relationships/image" Target="../media/image70.jfif"/><Relationship Id="rId25" Type="http://schemas.openxmlformats.org/officeDocument/2006/relationships/image" Target="../media/image78.jpg"/><Relationship Id="rId2" Type="http://schemas.openxmlformats.org/officeDocument/2006/relationships/image" Target="../media/image55.jfif"/><Relationship Id="rId16" Type="http://schemas.openxmlformats.org/officeDocument/2006/relationships/image" Target="../media/image69.jfif"/><Relationship Id="rId20" Type="http://schemas.openxmlformats.org/officeDocument/2006/relationships/image" Target="../media/image73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24" Type="http://schemas.openxmlformats.org/officeDocument/2006/relationships/image" Target="../media/image77.png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23" Type="http://schemas.openxmlformats.org/officeDocument/2006/relationships/image" Target="../media/image76.jfif"/><Relationship Id="rId10" Type="http://schemas.openxmlformats.org/officeDocument/2006/relationships/image" Target="../media/image63.png"/><Relationship Id="rId19" Type="http://schemas.openxmlformats.org/officeDocument/2006/relationships/image" Target="../media/image72.jfif"/><Relationship Id="rId4" Type="http://schemas.openxmlformats.org/officeDocument/2006/relationships/image" Target="../media/image57.jfif"/><Relationship Id="rId9" Type="http://schemas.openxmlformats.org/officeDocument/2006/relationships/image" Target="../media/image62.jfif"/><Relationship Id="rId14" Type="http://schemas.openxmlformats.org/officeDocument/2006/relationships/image" Target="../media/image67.jpg"/><Relationship Id="rId22" Type="http://schemas.openxmlformats.org/officeDocument/2006/relationships/image" Target="../media/image75.jf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g"/><Relationship Id="rId3" Type="http://schemas.openxmlformats.org/officeDocument/2006/relationships/image" Target="../media/image80.png"/><Relationship Id="rId7" Type="http://schemas.openxmlformats.org/officeDocument/2006/relationships/image" Target="../media/image84.jfif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g"/><Relationship Id="rId5" Type="http://schemas.openxmlformats.org/officeDocument/2006/relationships/image" Target="../media/image82.jfif"/><Relationship Id="rId4" Type="http://schemas.openxmlformats.org/officeDocument/2006/relationships/image" Target="../media/image8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AF6BB-3582-494A-BE10-A5531C8EB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CCE4B-04B7-4B37-A153-957EEEB8B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9900" dirty="0">
                <a:solidFill>
                  <a:srgbClr val="FF0000"/>
                </a:solidFill>
              </a:rPr>
              <a:t>unit</a:t>
            </a:r>
            <a:r>
              <a:rPr lang="ar-AE" sz="19900" dirty="0">
                <a:solidFill>
                  <a:srgbClr val="FF0000"/>
                </a:solidFill>
              </a:rPr>
              <a:t>6</a:t>
            </a:r>
            <a:endParaRPr lang="en-US" sz="19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092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BA7B331-3326-4C0A-A53D-B152D4F20B17}"/>
              </a:ext>
            </a:extLst>
          </p:cNvPr>
          <p:cNvSpPr/>
          <p:nvPr/>
        </p:nvSpPr>
        <p:spPr>
          <a:xfrm>
            <a:off x="2208503" y="449292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942D202-15E0-4240-B2E2-F0277E099883}"/>
              </a:ext>
            </a:extLst>
          </p:cNvPr>
          <p:cNvSpPr/>
          <p:nvPr/>
        </p:nvSpPr>
        <p:spPr>
          <a:xfrm>
            <a:off x="2239478" y="1592347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9711C65-BFFA-4AE5-891C-15FD8F3CC542}"/>
              </a:ext>
            </a:extLst>
          </p:cNvPr>
          <p:cNvSpPr/>
          <p:nvPr/>
        </p:nvSpPr>
        <p:spPr>
          <a:xfrm>
            <a:off x="2169046" y="2958414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7C02DD0-AF00-47C9-AE80-F919221F6E34}"/>
              </a:ext>
            </a:extLst>
          </p:cNvPr>
          <p:cNvSpPr/>
          <p:nvPr/>
        </p:nvSpPr>
        <p:spPr>
          <a:xfrm>
            <a:off x="2217220" y="4280814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1BDC824-9BEB-484C-9857-52B274995120}"/>
              </a:ext>
            </a:extLst>
          </p:cNvPr>
          <p:cNvSpPr/>
          <p:nvPr/>
        </p:nvSpPr>
        <p:spPr>
          <a:xfrm>
            <a:off x="2158265" y="5517590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4493087-17EB-4287-B549-BD4D45D61D63}"/>
              </a:ext>
            </a:extLst>
          </p:cNvPr>
          <p:cNvSpPr/>
          <p:nvPr/>
        </p:nvSpPr>
        <p:spPr>
          <a:xfrm>
            <a:off x="4475567" y="425368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93E532E-E331-4E5C-875C-D89AF6D2A1FC}"/>
              </a:ext>
            </a:extLst>
          </p:cNvPr>
          <p:cNvSpPr/>
          <p:nvPr/>
        </p:nvSpPr>
        <p:spPr>
          <a:xfrm>
            <a:off x="4513310" y="1624796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E3CD505A-1CCD-4375-B14A-6B44AEC984FC}"/>
              </a:ext>
            </a:extLst>
          </p:cNvPr>
          <p:cNvSpPr/>
          <p:nvPr/>
        </p:nvSpPr>
        <p:spPr>
          <a:xfrm>
            <a:off x="4490221" y="4307252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3435AFB6-99A7-4311-8244-42CF4FE6862B}"/>
              </a:ext>
            </a:extLst>
          </p:cNvPr>
          <p:cNvSpPr/>
          <p:nvPr/>
        </p:nvSpPr>
        <p:spPr>
          <a:xfrm>
            <a:off x="4401888" y="3000489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A11FAB58-9982-46F1-9AB1-523324CBACD0}"/>
              </a:ext>
            </a:extLst>
          </p:cNvPr>
          <p:cNvSpPr/>
          <p:nvPr/>
        </p:nvSpPr>
        <p:spPr>
          <a:xfrm>
            <a:off x="6629102" y="409324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0A8F59AF-50A5-4329-87E7-12AB3D68191C}"/>
              </a:ext>
            </a:extLst>
          </p:cNvPr>
          <p:cNvSpPr/>
          <p:nvPr/>
        </p:nvSpPr>
        <p:spPr>
          <a:xfrm>
            <a:off x="6536333" y="5535721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95D5F537-21C3-4225-9C9E-7DA5D62D2BDC}"/>
              </a:ext>
            </a:extLst>
          </p:cNvPr>
          <p:cNvSpPr/>
          <p:nvPr/>
        </p:nvSpPr>
        <p:spPr>
          <a:xfrm>
            <a:off x="6564024" y="4292583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496C37E5-8429-4E8F-B5F0-C34ADCD82185}"/>
              </a:ext>
            </a:extLst>
          </p:cNvPr>
          <p:cNvSpPr/>
          <p:nvPr/>
        </p:nvSpPr>
        <p:spPr>
          <a:xfrm>
            <a:off x="6684281" y="1591433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5E90794-657D-4E31-BE35-19A481A74A3B}"/>
              </a:ext>
            </a:extLst>
          </p:cNvPr>
          <p:cNvSpPr/>
          <p:nvPr/>
        </p:nvSpPr>
        <p:spPr>
          <a:xfrm>
            <a:off x="6590975" y="2993904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17114482-1C5F-4434-AB10-24D2C6D42E6F}"/>
              </a:ext>
            </a:extLst>
          </p:cNvPr>
          <p:cNvSpPr/>
          <p:nvPr/>
        </p:nvSpPr>
        <p:spPr>
          <a:xfrm>
            <a:off x="8837025" y="449292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3EDE8F10-F796-45D4-933B-0D396DA3EA1B}"/>
              </a:ext>
            </a:extLst>
          </p:cNvPr>
          <p:cNvSpPr/>
          <p:nvPr/>
        </p:nvSpPr>
        <p:spPr>
          <a:xfrm>
            <a:off x="8906299" y="1581420"/>
            <a:ext cx="499141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35E06E9F-2B38-4EF4-9214-FF5CECBB9CC1}"/>
              </a:ext>
            </a:extLst>
          </p:cNvPr>
          <p:cNvSpPr/>
          <p:nvPr/>
        </p:nvSpPr>
        <p:spPr>
          <a:xfrm>
            <a:off x="8906299" y="2949455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447DD4C0-F441-4D14-AE9A-C58A2FAF7314}"/>
              </a:ext>
            </a:extLst>
          </p:cNvPr>
          <p:cNvSpPr/>
          <p:nvPr/>
        </p:nvSpPr>
        <p:spPr>
          <a:xfrm>
            <a:off x="11217579" y="5535720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25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8E11A6FD-4A1D-4B1A-B8DB-A4E9CC15B757}"/>
              </a:ext>
            </a:extLst>
          </p:cNvPr>
          <p:cNvSpPr/>
          <p:nvPr/>
        </p:nvSpPr>
        <p:spPr>
          <a:xfrm>
            <a:off x="8837025" y="4307252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48F4D5A0-D903-415B-8CA0-AD32B78C1CDF}"/>
              </a:ext>
            </a:extLst>
          </p:cNvPr>
          <p:cNvSpPr/>
          <p:nvPr/>
        </p:nvSpPr>
        <p:spPr>
          <a:xfrm>
            <a:off x="11280943" y="2916712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935E8EEA-B67D-414A-8890-68FF89A7FABF}"/>
              </a:ext>
            </a:extLst>
          </p:cNvPr>
          <p:cNvSpPr/>
          <p:nvPr/>
        </p:nvSpPr>
        <p:spPr>
          <a:xfrm>
            <a:off x="11217580" y="400919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296B48F7-5052-4361-99CF-60C4350417B3}"/>
              </a:ext>
            </a:extLst>
          </p:cNvPr>
          <p:cNvSpPr/>
          <p:nvPr/>
        </p:nvSpPr>
        <p:spPr>
          <a:xfrm>
            <a:off x="11165618" y="4324817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2C7F1DB8-716E-45BC-A6C5-155C9F8F3132}"/>
              </a:ext>
            </a:extLst>
          </p:cNvPr>
          <p:cNvSpPr/>
          <p:nvPr/>
        </p:nvSpPr>
        <p:spPr>
          <a:xfrm>
            <a:off x="11280943" y="1619721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22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BA69F658-38B0-42F3-B617-FAC64B1A4EE8}"/>
              </a:ext>
            </a:extLst>
          </p:cNvPr>
          <p:cNvSpPr/>
          <p:nvPr/>
        </p:nvSpPr>
        <p:spPr>
          <a:xfrm>
            <a:off x="8837025" y="5495096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4D8A0CD5-96D2-4734-B41E-3DA821E3FF2A}"/>
              </a:ext>
            </a:extLst>
          </p:cNvPr>
          <p:cNvSpPr/>
          <p:nvPr/>
        </p:nvSpPr>
        <p:spPr>
          <a:xfrm>
            <a:off x="4285259" y="5505414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0EAE230-FB95-4237-8945-3B2D51F3CC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284931"/>
              </p:ext>
            </p:extLst>
          </p:nvPr>
        </p:nvGraphicFramePr>
        <p:xfrm>
          <a:off x="772253" y="227277"/>
          <a:ext cx="11078505" cy="61490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5701">
                  <a:extLst>
                    <a:ext uri="{9D8B030D-6E8A-4147-A177-3AD203B41FA5}">
                      <a16:colId xmlns:a16="http://schemas.microsoft.com/office/drawing/2014/main" val="4050426996"/>
                    </a:ext>
                  </a:extLst>
                </a:gridCol>
                <a:gridCol w="2215701">
                  <a:extLst>
                    <a:ext uri="{9D8B030D-6E8A-4147-A177-3AD203B41FA5}">
                      <a16:colId xmlns:a16="http://schemas.microsoft.com/office/drawing/2014/main" val="3390592096"/>
                    </a:ext>
                  </a:extLst>
                </a:gridCol>
                <a:gridCol w="2215701">
                  <a:extLst>
                    <a:ext uri="{9D8B030D-6E8A-4147-A177-3AD203B41FA5}">
                      <a16:colId xmlns:a16="http://schemas.microsoft.com/office/drawing/2014/main" val="877345602"/>
                    </a:ext>
                  </a:extLst>
                </a:gridCol>
                <a:gridCol w="2215701">
                  <a:extLst>
                    <a:ext uri="{9D8B030D-6E8A-4147-A177-3AD203B41FA5}">
                      <a16:colId xmlns:a16="http://schemas.microsoft.com/office/drawing/2014/main" val="2564572996"/>
                    </a:ext>
                  </a:extLst>
                </a:gridCol>
                <a:gridCol w="2215701">
                  <a:extLst>
                    <a:ext uri="{9D8B030D-6E8A-4147-A177-3AD203B41FA5}">
                      <a16:colId xmlns:a16="http://schemas.microsoft.com/office/drawing/2014/main" val="1309144203"/>
                    </a:ext>
                  </a:extLst>
                </a:gridCol>
              </a:tblGrid>
              <a:tr h="1229802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heart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bone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knee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exercise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brain</a:t>
                      </a:r>
                      <a:endParaRPr lang="ar-AE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932467"/>
                  </a:ext>
                </a:extLst>
              </a:tr>
              <a:tr h="1229802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lungs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backbone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neck</a:t>
                      </a:r>
                      <a:endParaRPr lang="ar-AE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vegetable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head</a:t>
                      </a:r>
                      <a:endParaRPr lang="ar-AE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128884"/>
                  </a:ext>
                </a:extLst>
              </a:tr>
              <a:tr h="1229802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skull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muscles</a:t>
                      </a:r>
                      <a:endParaRPr lang="ar-AE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wrist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tummy</a:t>
                      </a:r>
                      <a:endParaRPr lang="ar-AE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110943"/>
                  </a:ext>
                </a:extLst>
              </a:tr>
              <a:tr h="1229802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muscle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ankle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Healthy food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soap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ear</a:t>
                      </a:r>
                      <a:endParaRPr lang="ar-AE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042652"/>
                  </a:ext>
                </a:extLst>
              </a:tr>
              <a:tr h="1229802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ribs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elbow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sleep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muscles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throat</a:t>
                      </a:r>
                      <a:endParaRPr lang="ar-AE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465926"/>
                  </a:ext>
                </a:extLst>
              </a:tr>
            </a:tbl>
          </a:graphicData>
        </a:graphic>
      </p:graphicFrame>
      <p:pic>
        <p:nvPicPr>
          <p:cNvPr id="28" name="Picture 27">
            <a:extLst>
              <a:ext uri="{FF2B5EF4-FFF2-40B4-BE49-F238E27FC236}">
                <a16:creationId xmlns:a16="http://schemas.microsoft.com/office/drawing/2014/main" id="{536CDDF6-2CE6-4E94-926F-A4D5C195CD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036" y="622274"/>
            <a:ext cx="488315" cy="58547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59C7B94-1E77-4F27-955B-45CFA86020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920" y="1795884"/>
            <a:ext cx="855345" cy="78676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71507E2-5734-4ADF-A87C-8FE7F12AF2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0" y="4453498"/>
            <a:ext cx="1033145" cy="61976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E0A8BB8-04D1-4432-A13D-C9BD4332E0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972" y="1887604"/>
            <a:ext cx="532130" cy="61976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D8E2F02-8AE7-4A81-8BB2-43948A1AF8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957" y="3119120"/>
            <a:ext cx="572135" cy="58483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0B4E6E5-34DE-47C5-A9F6-BCCC1E83E5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91" y="5641667"/>
            <a:ext cx="564515" cy="49276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EEFCC20-A488-4280-BE12-D9B0FDC582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73" y="3119120"/>
            <a:ext cx="1033145" cy="61976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C9137D5-52AE-4599-9025-CC5C3FEB3DA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124" y="698316"/>
            <a:ext cx="1208405" cy="60388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370E778-B4F5-4621-B8F6-16EF775DAA6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868" y="714987"/>
            <a:ext cx="838200" cy="48768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951D8F6-7BBD-4B4E-89B4-9BBC1F4131B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437" y="2993904"/>
            <a:ext cx="724237" cy="92394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CF3D26F-7FF4-4756-88F9-F0EB53138E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648" y="5495096"/>
            <a:ext cx="1033145" cy="61976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00D28C3-3C59-4DF0-88E9-32177BA9B85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735" y="5505414"/>
            <a:ext cx="669290" cy="83947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B226A42-9D23-427D-B902-0A33399A367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129" y="1887604"/>
            <a:ext cx="775970" cy="58102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71E5E0B-D7E6-4364-9217-5EB63038028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987" y="4276566"/>
            <a:ext cx="669290" cy="66929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3ABF8045-D270-474A-824E-8A1C6BF5731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44" y="3134577"/>
            <a:ext cx="680085" cy="65752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795E220-7CE0-405C-B15A-359278C0DEC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138" y="627262"/>
            <a:ext cx="594721" cy="74599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A7E9C5C-D0D1-48D6-AFCB-5DB75A7D295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552" y="5685407"/>
            <a:ext cx="773430" cy="69088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21C4217-CB90-4606-AD7A-E094F4E518A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212" y="592949"/>
            <a:ext cx="721833" cy="718625"/>
          </a:xfrm>
          <a:prstGeom prst="rect">
            <a:avLst/>
          </a:prstGeom>
        </p:spPr>
      </p:pic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41B37FC3-1AC7-48EB-AD37-8C5D1062AB9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79" y="1795884"/>
            <a:ext cx="778743" cy="825182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761D3F33-3511-425D-B58B-0D5F294D2F7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035" y="1887604"/>
            <a:ext cx="1146989" cy="617007"/>
          </a:xfrm>
          <a:prstGeom prst="rect">
            <a:avLst/>
          </a:prstGeom>
        </p:spPr>
      </p:pic>
      <p:pic>
        <p:nvPicPr>
          <p:cNvPr id="10" name="Picture 9" descr="A drawing of a child&#10;&#10;Description automatically generated with low confidence">
            <a:extLst>
              <a:ext uri="{FF2B5EF4-FFF2-40B4-BE49-F238E27FC236}">
                <a16:creationId xmlns:a16="http://schemas.microsoft.com/office/drawing/2014/main" id="{E58EE17D-EFC3-48AA-AC39-A81DF84A77E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574" y="5531975"/>
            <a:ext cx="1127100" cy="800834"/>
          </a:xfrm>
          <a:prstGeom prst="rect">
            <a:avLst/>
          </a:prstGeom>
        </p:spPr>
      </p:pic>
      <p:pic>
        <p:nvPicPr>
          <p:cNvPr id="18" name="Picture 17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267C8A2B-56C9-4108-95B1-FF75066E090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939" y="4217286"/>
            <a:ext cx="1196253" cy="884586"/>
          </a:xfrm>
          <a:prstGeom prst="rect">
            <a:avLst/>
          </a:prstGeom>
        </p:spPr>
      </p:pic>
      <p:pic>
        <p:nvPicPr>
          <p:cNvPr id="20" name="Picture 19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6DE4ED45-F134-48BC-B7E1-E75DEE0E397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574" y="2987336"/>
            <a:ext cx="815059" cy="848402"/>
          </a:xfrm>
          <a:prstGeom prst="rect">
            <a:avLst/>
          </a:prstGeom>
        </p:spPr>
      </p:pic>
      <p:pic>
        <p:nvPicPr>
          <p:cNvPr id="23" name="Picture 22" descr="A picture containing text, container&#10;&#10;Description automatically generated">
            <a:extLst>
              <a:ext uri="{FF2B5EF4-FFF2-40B4-BE49-F238E27FC236}">
                <a16:creationId xmlns:a16="http://schemas.microsoft.com/office/drawing/2014/main" id="{0DD01302-7CCF-48F0-970E-093BE14184D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322" y="4292583"/>
            <a:ext cx="1086739" cy="653273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B3CE8EEA-66A4-4543-A16E-BC769D19D1A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219" y="4332704"/>
            <a:ext cx="932688" cy="6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9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BA7B331-3326-4C0A-A53D-B152D4F20B17}"/>
              </a:ext>
            </a:extLst>
          </p:cNvPr>
          <p:cNvSpPr/>
          <p:nvPr/>
        </p:nvSpPr>
        <p:spPr>
          <a:xfrm>
            <a:off x="2208503" y="449292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942D202-15E0-4240-B2E2-F0277E099883}"/>
              </a:ext>
            </a:extLst>
          </p:cNvPr>
          <p:cNvSpPr/>
          <p:nvPr/>
        </p:nvSpPr>
        <p:spPr>
          <a:xfrm>
            <a:off x="2239478" y="1592347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9711C65-BFFA-4AE5-891C-15FD8F3CC542}"/>
              </a:ext>
            </a:extLst>
          </p:cNvPr>
          <p:cNvSpPr/>
          <p:nvPr/>
        </p:nvSpPr>
        <p:spPr>
          <a:xfrm>
            <a:off x="2169046" y="2958414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7C02DD0-AF00-47C9-AE80-F919221F6E34}"/>
              </a:ext>
            </a:extLst>
          </p:cNvPr>
          <p:cNvSpPr/>
          <p:nvPr/>
        </p:nvSpPr>
        <p:spPr>
          <a:xfrm>
            <a:off x="2217220" y="4280814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1BDC824-9BEB-484C-9857-52B274995120}"/>
              </a:ext>
            </a:extLst>
          </p:cNvPr>
          <p:cNvSpPr/>
          <p:nvPr/>
        </p:nvSpPr>
        <p:spPr>
          <a:xfrm>
            <a:off x="2158265" y="5517590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4493087-17EB-4287-B549-BD4D45D61D63}"/>
              </a:ext>
            </a:extLst>
          </p:cNvPr>
          <p:cNvSpPr/>
          <p:nvPr/>
        </p:nvSpPr>
        <p:spPr>
          <a:xfrm>
            <a:off x="4475567" y="425368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93E532E-E331-4E5C-875C-D89AF6D2A1FC}"/>
              </a:ext>
            </a:extLst>
          </p:cNvPr>
          <p:cNvSpPr/>
          <p:nvPr/>
        </p:nvSpPr>
        <p:spPr>
          <a:xfrm>
            <a:off x="4513310" y="1624796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E3CD505A-1CCD-4375-B14A-6B44AEC984FC}"/>
              </a:ext>
            </a:extLst>
          </p:cNvPr>
          <p:cNvSpPr/>
          <p:nvPr/>
        </p:nvSpPr>
        <p:spPr>
          <a:xfrm>
            <a:off x="4490221" y="4307252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3435AFB6-99A7-4311-8244-42CF4FE6862B}"/>
              </a:ext>
            </a:extLst>
          </p:cNvPr>
          <p:cNvSpPr/>
          <p:nvPr/>
        </p:nvSpPr>
        <p:spPr>
          <a:xfrm>
            <a:off x="4401888" y="3000489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A11FAB58-9982-46F1-9AB1-523324CBACD0}"/>
              </a:ext>
            </a:extLst>
          </p:cNvPr>
          <p:cNvSpPr/>
          <p:nvPr/>
        </p:nvSpPr>
        <p:spPr>
          <a:xfrm>
            <a:off x="6629102" y="409324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0A8F59AF-50A5-4329-87E7-12AB3D68191C}"/>
              </a:ext>
            </a:extLst>
          </p:cNvPr>
          <p:cNvSpPr/>
          <p:nvPr/>
        </p:nvSpPr>
        <p:spPr>
          <a:xfrm>
            <a:off x="6536333" y="5535721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95D5F537-21C3-4225-9C9E-7DA5D62D2BDC}"/>
              </a:ext>
            </a:extLst>
          </p:cNvPr>
          <p:cNvSpPr/>
          <p:nvPr/>
        </p:nvSpPr>
        <p:spPr>
          <a:xfrm>
            <a:off x="6564024" y="4292583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496C37E5-8429-4E8F-B5F0-C34ADCD82185}"/>
              </a:ext>
            </a:extLst>
          </p:cNvPr>
          <p:cNvSpPr/>
          <p:nvPr/>
        </p:nvSpPr>
        <p:spPr>
          <a:xfrm>
            <a:off x="6684281" y="1591433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5E90794-657D-4E31-BE35-19A481A74A3B}"/>
              </a:ext>
            </a:extLst>
          </p:cNvPr>
          <p:cNvSpPr/>
          <p:nvPr/>
        </p:nvSpPr>
        <p:spPr>
          <a:xfrm>
            <a:off x="6590975" y="2993904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17114482-1C5F-4434-AB10-24D2C6D42E6F}"/>
              </a:ext>
            </a:extLst>
          </p:cNvPr>
          <p:cNvSpPr/>
          <p:nvPr/>
        </p:nvSpPr>
        <p:spPr>
          <a:xfrm>
            <a:off x="8837025" y="449292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3EDE8F10-F796-45D4-933B-0D396DA3EA1B}"/>
              </a:ext>
            </a:extLst>
          </p:cNvPr>
          <p:cNvSpPr/>
          <p:nvPr/>
        </p:nvSpPr>
        <p:spPr>
          <a:xfrm>
            <a:off x="8906299" y="1581420"/>
            <a:ext cx="499141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35E06E9F-2B38-4EF4-9214-FF5CECBB9CC1}"/>
              </a:ext>
            </a:extLst>
          </p:cNvPr>
          <p:cNvSpPr/>
          <p:nvPr/>
        </p:nvSpPr>
        <p:spPr>
          <a:xfrm>
            <a:off x="8906299" y="2949455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447DD4C0-F441-4D14-AE9A-C58A2FAF7314}"/>
              </a:ext>
            </a:extLst>
          </p:cNvPr>
          <p:cNvSpPr/>
          <p:nvPr/>
        </p:nvSpPr>
        <p:spPr>
          <a:xfrm>
            <a:off x="11217579" y="5535720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25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8E11A6FD-4A1D-4B1A-B8DB-A4E9CC15B757}"/>
              </a:ext>
            </a:extLst>
          </p:cNvPr>
          <p:cNvSpPr/>
          <p:nvPr/>
        </p:nvSpPr>
        <p:spPr>
          <a:xfrm>
            <a:off x="8837025" y="4307252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48F4D5A0-D903-415B-8CA0-AD32B78C1CDF}"/>
              </a:ext>
            </a:extLst>
          </p:cNvPr>
          <p:cNvSpPr/>
          <p:nvPr/>
        </p:nvSpPr>
        <p:spPr>
          <a:xfrm>
            <a:off x="11280943" y="2916712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935E8EEA-B67D-414A-8890-68FF89A7FABF}"/>
              </a:ext>
            </a:extLst>
          </p:cNvPr>
          <p:cNvSpPr/>
          <p:nvPr/>
        </p:nvSpPr>
        <p:spPr>
          <a:xfrm>
            <a:off x="11217580" y="400919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296B48F7-5052-4361-99CF-60C4350417B3}"/>
              </a:ext>
            </a:extLst>
          </p:cNvPr>
          <p:cNvSpPr/>
          <p:nvPr/>
        </p:nvSpPr>
        <p:spPr>
          <a:xfrm>
            <a:off x="11165618" y="4324817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2C7F1DB8-716E-45BC-A6C5-155C9F8F3132}"/>
              </a:ext>
            </a:extLst>
          </p:cNvPr>
          <p:cNvSpPr/>
          <p:nvPr/>
        </p:nvSpPr>
        <p:spPr>
          <a:xfrm>
            <a:off x="11280943" y="1619721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22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BA69F658-38B0-42F3-B617-FAC64B1A4EE8}"/>
              </a:ext>
            </a:extLst>
          </p:cNvPr>
          <p:cNvSpPr/>
          <p:nvPr/>
        </p:nvSpPr>
        <p:spPr>
          <a:xfrm>
            <a:off x="8837025" y="5495096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4D8A0CD5-96D2-4734-B41E-3DA821E3FF2A}"/>
              </a:ext>
            </a:extLst>
          </p:cNvPr>
          <p:cNvSpPr/>
          <p:nvPr/>
        </p:nvSpPr>
        <p:spPr>
          <a:xfrm>
            <a:off x="4285259" y="5505414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0EAE230-FB95-4237-8945-3B2D51F3CC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162481"/>
              </p:ext>
            </p:extLst>
          </p:nvPr>
        </p:nvGraphicFramePr>
        <p:xfrm>
          <a:off x="772253" y="227277"/>
          <a:ext cx="11078505" cy="61490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5701">
                  <a:extLst>
                    <a:ext uri="{9D8B030D-6E8A-4147-A177-3AD203B41FA5}">
                      <a16:colId xmlns:a16="http://schemas.microsoft.com/office/drawing/2014/main" val="4050426996"/>
                    </a:ext>
                  </a:extLst>
                </a:gridCol>
                <a:gridCol w="2215701">
                  <a:extLst>
                    <a:ext uri="{9D8B030D-6E8A-4147-A177-3AD203B41FA5}">
                      <a16:colId xmlns:a16="http://schemas.microsoft.com/office/drawing/2014/main" val="3390592096"/>
                    </a:ext>
                  </a:extLst>
                </a:gridCol>
                <a:gridCol w="2215701">
                  <a:extLst>
                    <a:ext uri="{9D8B030D-6E8A-4147-A177-3AD203B41FA5}">
                      <a16:colId xmlns:a16="http://schemas.microsoft.com/office/drawing/2014/main" val="877345602"/>
                    </a:ext>
                  </a:extLst>
                </a:gridCol>
                <a:gridCol w="2215701">
                  <a:extLst>
                    <a:ext uri="{9D8B030D-6E8A-4147-A177-3AD203B41FA5}">
                      <a16:colId xmlns:a16="http://schemas.microsoft.com/office/drawing/2014/main" val="2564572996"/>
                    </a:ext>
                  </a:extLst>
                </a:gridCol>
                <a:gridCol w="2215701">
                  <a:extLst>
                    <a:ext uri="{9D8B030D-6E8A-4147-A177-3AD203B41FA5}">
                      <a16:colId xmlns:a16="http://schemas.microsoft.com/office/drawing/2014/main" val="1309144203"/>
                    </a:ext>
                  </a:extLst>
                </a:gridCol>
              </a:tblGrid>
              <a:tr h="1229802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finger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arm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tummy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thumb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Ice pack</a:t>
                      </a:r>
                      <a:endParaRPr lang="ar-AE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932467"/>
                  </a:ext>
                </a:extLst>
              </a:tr>
              <a:tr h="1229802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hand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A plaster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ear</a:t>
                      </a:r>
                      <a:endParaRPr lang="ar-AE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knee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Glass of water</a:t>
                      </a:r>
                      <a:endParaRPr lang="ar-AE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128884"/>
                  </a:ext>
                </a:extLst>
              </a:tr>
              <a:tr h="1229802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thumb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An ice pack</a:t>
                      </a:r>
                      <a:endParaRPr lang="ar-AE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throat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elbow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cheers</a:t>
                      </a:r>
                      <a:endParaRPr lang="ar-AE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110943"/>
                  </a:ext>
                </a:extLst>
              </a:tr>
              <a:tr h="1229802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knee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A glass of 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finger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arm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hands</a:t>
                      </a:r>
                      <a:endParaRPr lang="ar-AE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042652"/>
                  </a:ext>
                </a:extLst>
              </a:tr>
              <a:tr h="1229802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elbow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head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hand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plaster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time</a:t>
                      </a:r>
                      <a:endParaRPr lang="ar-AE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465926"/>
                  </a:ext>
                </a:extLst>
              </a:tr>
            </a:tbl>
          </a:graphicData>
        </a:graphic>
      </p:graphicFrame>
      <p:pic>
        <p:nvPicPr>
          <p:cNvPr id="28" name="Picture 27">
            <a:extLst>
              <a:ext uri="{FF2B5EF4-FFF2-40B4-BE49-F238E27FC236}">
                <a16:creationId xmlns:a16="http://schemas.microsoft.com/office/drawing/2014/main" id="{A194129D-944B-430F-BFA8-382B7A6C5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350" y="1795884"/>
            <a:ext cx="608965" cy="71564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98F8A06-A35B-4EFB-BE82-4D433B275B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636" y="2958414"/>
            <a:ext cx="626745" cy="83058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097C1FC-4A01-4589-BC54-2EBE046EFE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453" y="708121"/>
            <a:ext cx="373380" cy="51816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777C52F-5232-4480-82AD-2A51F8DC68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408" y="551911"/>
            <a:ext cx="626745" cy="83058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4A8FB24-76A3-4A01-A34D-951EB46273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581" y="551911"/>
            <a:ext cx="724237" cy="92394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0C521D3-5DC5-4DD7-8100-145A0C6421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863" y="4428546"/>
            <a:ext cx="669290" cy="71056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ADDE8F0-A8F6-49BC-B3DB-DFB7A34D40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851" y="3211057"/>
            <a:ext cx="773430" cy="69088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71AB5D9-08EF-470B-9A79-7B84DFFA077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386" y="1933746"/>
            <a:ext cx="680085" cy="65752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BA805DE-122D-432D-9D43-647E9717D99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337" y="1597524"/>
            <a:ext cx="728980" cy="9144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B9E4E40-4736-4205-A308-26877BE440D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581" y="687175"/>
            <a:ext cx="977900" cy="65341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4E3BFE9-424B-4D59-811C-1E8AEAB08E3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602" y="1750980"/>
            <a:ext cx="669290" cy="66929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3934357-8498-40A5-AF73-30891C9E49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942" y="551911"/>
            <a:ext cx="669290" cy="71056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C44CAE4-EF1E-496E-914E-B13CE82AD9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523" y="5440382"/>
            <a:ext cx="608965" cy="71564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9D8F1D6-EF7E-4D06-958B-66BB1C0E13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874" y="4483415"/>
            <a:ext cx="373380" cy="51816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A28217A-C24A-4C69-974F-A8F70975A5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35" y="5609227"/>
            <a:ext cx="773430" cy="69088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98E1E44-7C4D-4F9F-A865-736B37F11F4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342" y="4108497"/>
            <a:ext cx="728980" cy="9144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EE12BE1-DEA4-42E1-B4AD-232DD25C8DA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811" y="4324817"/>
            <a:ext cx="680085" cy="65752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6FA14CB-3A13-4C61-81ED-2547C00F93E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770" y="1941998"/>
            <a:ext cx="545465" cy="59118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D9652E8-6358-495D-A616-ECF9544FD32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145" y="2916712"/>
            <a:ext cx="744220" cy="90043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C1BAED5-3062-4704-92B8-F39D6C7B0D9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905" y="3134577"/>
            <a:ext cx="669290" cy="65441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D75DBD2-CCA7-4591-A760-441104DAF7B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475" y="3134577"/>
            <a:ext cx="977900" cy="65341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6905142-6674-46AA-A057-E2EA6190BD0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060" y="5630854"/>
            <a:ext cx="545465" cy="59118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61AC7358-A0A9-4E54-8535-11EDB30452C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025" y="4307252"/>
            <a:ext cx="839470" cy="51879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7D935660-8F91-45E2-AC9A-A73C17AA838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735" y="5797224"/>
            <a:ext cx="701675" cy="42481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14C491B5-9680-4E64-9986-80A3D983F20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774" y="5664154"/>
            <a:ext cx="77597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6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BA7B331-3326-4C0A-A53D-B152D4F20B17}"/>
              </a:ext>
            </a:extLst>
          </p:cNvPr>
          <p:cNvSpPr/>
          <p:nvPr/>
        </p:nvSpPr>
        <p:spPr>
          <a:xfrm>
            <a:off x="2208503" y="449292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942D202-15E0-4240-B2E2-F0277E099883}"/>
              </a:ext>
            </a:extLst>
          </p:cNvPr>
          <p:cNvSpPr/>
          <p:nvPr/>
        </p:nvSpPr>
        <p:spPr>
          <a:xfrm>
            <a:off x="2239478" y="1592347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9711C65-BFFA-4AE5-891C-15FD8F3CC542}"/>
              </a:ext>
            </a:extLst>
          </p:cNvPr>
          <p:cNvSpPr/>
          <p:nvPr/>
        </p:nvSpPr>
        <p:spPr>
          <a:xfrm>
            <a:off x="2169046" y="2958414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7C02DD0-AF00-47C9-AE80-F919221F6E34}"/>
              </a:ext>
            </a:extLst>
          </p:cNvPr>
          <p:cNvSpPr/>
          <p:nvPr/>
        </p:nvSpPr>
        <p:spPr>
          <a:xfrm>
            <a:off x="2217220" y="4280814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1BDC824-9BEB-484C-9857-52B274995120}"/>
              </a:ext>
            </a:extLst>
          </p:cNvPr>
          <p:cNvSpPr/>
          <p:nvPr/>
        </p:nvSpPr>
        <p:spPr>
          <a:xfrm>
            <a:off x="2158265" y="5517590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4493087-17EB-4287-B549-BD4D45D61D63}"/>
              </a:ext>
            </a:extLst>
          </p:cNvPr>
          <p:cNvSpPr/>
          <p:nvPr/>
        </p:nvSpPr>
        <p:spPr>
          <a:xfrm>
            <a:off x="4475567" y="425368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93E532E-E331-4E5C-875C-D89AF6D2A1FC}"/>
              </a:ext>
            </a:extLst>
          </p:cNvPr>
          <p:cNvSpPr/>
          <p:nvPr/>
        </p:nvSpPr>
        <p:spPr>
          <a:xfrm>
            <a:off x="4513310" y="1624796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E3CD505A-1CCD-4375-B14A-6B44AEC984FC}"/>
              </a:ext>
            </a:extLst>
          </p:cNvPr>
          <p:cNvSpPr/>
          <p:nvPr/>
        </p:nvSpPr>
        <p:spPr>
          <a:xfrm>
            <a:off x="4490221" y="4307252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3435AFB6-99A7-4311-8244-42CF4FE6862B}"/>
              </a:ext>
            </a:extLst>
          </p:cNvPr>
          <p:cNvSpPr/>
          <p:nvPr/>
        </p:nvSpPr>
        <p:spPr>
          <a:xfrm>
            <a:off x="4401888" y="3000489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A11FAB58-9982-46F1-9AB1-523324CBACD0}"/>
              </a:ext>
            </a:extLst>
          </p:cNvPr>
          <p:cNvSpPr/>
          <p:nvPr/>
        </p:nvSpPr>
        <p:spPr>
          <a:xfrm>
            <a:off x="6629102" y="409324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0A8F59AF-50A5-4329-87E7-12AB3D68191C}"/>
              </a:ext>
            </a:extLst>
          </p:cNvPr>
          <p:cNvSpPr/>
          <p:nvPr/>
        </p:nvSpPr>
        <p:spPr>
          <a:xfrm>
            <a:off x="6536333" y="5535721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95D5F537-21C3-4225-9C9E-7DA5D62D2BDC}"/>
              </a:ext>
            </a:extLst>
          </p:cNvPr>
          <p:cNvSpPr/>
          <p:nvPr/>
        </p:nvSpPr>
        <p:spPr>
          <a:xfrm>
            <a:off x="6564024" y="4292583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496C37E5-8429-4E8F-B5F0-C34ADCD82185}"/>
              </a:ext>
            </a:extLst>
          </p:cNvPr>
          <p:cNvSpPr/>
          <p:nvPr/>
        </p:nvSpPr>
        <p:spPr>
          <a:xfrm>
            <a:off x="6684281" y="1591433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5E90794-657D-4E31-BE35-19A481A74A3B}"/>
              </a:ext>
            </a:extLst>
          </p:cNvPr>
          <p:cNvSpPr/>
          <p:nvPr/>
        </p:nvSpPr>
        <p:spPr>
          <a:xfrm>
            <a:off x="6590975" y="2993904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17114482-1C5F-4434-AB10-24D2C6D42E6F}"/>
              </a:ext>
            </a:extLst>
          </p:cNvPr>
          <p:cNvSpPr/>
          <p:nvPr/>
        </p:nvSpPr>
        <p:spPr>
          <a:xfrm>
            <a:off x="8837025" y="449292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3EDE8F10-F796-45D4-933B-0D396DA3EA1B}"/>
              </a:ext>
            </a:extLst>
          </p:cNvPr>
          <p:cNvSpPr/>
          <p:nvPr/>
        </p:nvSpPr>
        <p:spPr>
          <a:xfrm>
            <a:off x="8906299" y="1581420"/>
            <a:ext cx="499141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35E06E9F-2B38-4EF4-9214-FF5CECBB9CC1}"/>
              </a:ext>
            </a:extLst>
          </p:cNvPr>
          <p:cNvSpPr/>
          <p:nvPr/>
        </p:nvSpPr>
        <p:spPr>
          <a:xfrm>
            <a:off x="8906299" y="2949455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447DD4C0-F441-4D14-AE9A-C58A2FAF7314}"/>
              </a:ext>
            </a:extLst>
          </p:cNvPr>
          <p:cNvSpPr/>
          <p:nvPr/>
        </p:nvSpPr>
        <p:spPr>
          <a:xfrm>
            <a:off x="11217579" y="5535720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25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8E11A6FD-4A1D-4B1A-B8DB-A4E9CC15B757}"/>
              </a:ext>
            </a:extLst>
          </p:cNvPr>
          <p:cNvSpPr/>
          <p:nvPr/>
        </p:nvSpPr>
        <p:spPr>
          <a:xfrm>
            <a:off x="8837025" y="4307252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48F4D5A0-D903-415B-8CA0-AD32B78C1CDF}"/>
              </a:ext>
            </a:extLst>
          </p:cNvPr>
          <p:cNvSpPr/>
          <p:nvPr/>
        </p:nvSpPr>
        <p:spPr>
          <a:xfrm>
            <a:off x="11280943" y="2916712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935E8EEA-B67D-414A-8890-68FF89A7FABF}"/>
              </a:ext>
            </a:extLst>
          </p:cNvPr>
          <p:cNvSpPr/>
          <p:nvPr/>
        </p:nvSpPr>
        <p:spPr>
          <a:xfrm>
            <a:off x="11217580" y="400919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296B48F7-5052-4361-99CF-60C4350417B3}"/>
              </a:ext>
            </a:extLst>
          </p:cNvPr>
          <p:cNvSpPr/>
          <p:nvPr/>
        </p:nvSpPr>
        <p:spPr>
          <a:xfrm>
            <a:off x="11165618" y="4324817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2C7F1DB8-716E-45BC-A6C5-155C9F8F3132}"/>
              </a:ext>
            </a:extLst>
          </p:cNvPr>
          <p:cNvSpPr/>
          <p:nvPr/>
        </p:nvSpPr>
        <p:spPr>
          <a:xfrm>
            <a:off x="11280943" y="1619721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22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BA69F658-38B0-42F3-B617-FAC64B1A4EE8}"/>
              </a:ext>
            </a:extLst>
          </p:cNvPr>
          <p:cNvSpPr/>
          <p:nvPr/>
        </p:nvSpPr>
        <p:spPr>
          <a:xfrm>
            <a:off x="8837025" y="5495096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4D8A0CD5-96D2-4734-B41E-3DA821E3FF2A}"/>
              </a:ext>
            </a:extLst>
          </p:cNvPr>
          <p:cNvSpPr/>
          <p:nvPr/>
        </p:nvSpPr>
        <p:spPr>
          <a:xfrm>
            <a:off x="4285259" y="5505414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0EAE230-FB95-4237-8945-3B2D51F3CC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157656"/>
              </p:ext>
            </p:extLst>
          </p:nvPr>
        </p:nvGraphicFramePr>
        <p:xfrm>
          <a:off x="772253" y="227277"/>
          <a:ext cx="11078505" cy="61490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5701">
                  <a:extLst>
                    <a:ext uri="{9D8B030D-6E8A-4147-A177-3AD203B41FA5}">
                      <a16:colId xmlns:a16="http://schemas.microsoft.com/office/drawing/2014/main" val="4050426996"/>
                    </a:ext>
                  </a:extLst>
                </a:gridCol>
                <a:gridCol w="2215701">
                  <a:extLst>
                    <a:ext uri="{9D8B030D-6E8A-4147-A177-3AD203B41FA5}">
                      <a16:colId xmlns:a16="http://schemas.microsoft.com/office/drawing/2014/main" val="3390592096"/>
                    </a:ext>
                  </a:extLst>
                </a:gridCol>
                <a:gridCol w="2215701">
                  <a:extLst>
                    <a:ext uri="{9D8B030D-6E8A-4147-A177-3AD203B41FA5}">
                      <a16:colId xmlns:a16="http://schemas.microsoft.com/office/drawing/2014/main" val="877345602"/>
                    </a:ext>
                  </a:extLst>
                </a:gridCol>
                <a:gridCol w="2215701">
                  <a:extLst>
                    <a:ext uri="{9D8B030D-6E8A-4147-A177-3AD203B41FA5}">
                      <a16:colId xmlns:a16="http://schemas.microsoft.com/office/drawing/2014/main" val="2564572996"/>
                    </a:ext>
                  </a:extLst>
                </a:gridCol>
                <a:gridCol w="2215701">
                  <a:extLst>
                    <a:ext uri="{9D8B030D-6E8A-4147-A177-3AD203B41FA5}">
                      <a16:colId xmlns:a16="http://schemas.microsoft.com/office/drawing/2014/main" val="1309144203"/>
                    </a:ext>
                  </a:extLst>
                </a:gridCol>
              </a:tblGrid>
              <a:tr h="1229802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seat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rider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Reading books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Opinion</a:t>
                      </a:r>
                      <a:r>
                        <a:rPr lang="ar-AE" b="1" dirty="0">
                          <a:latin typeface="Comic Sans MS" panose="030F0702030302020204" pitchFamily="66" charset="0"/>
                        </a:rPr>
                        <a:t>رأي</a:t>
                      </a:r>
                      <a:endParaRPr lang="en-US" b="1" dirty="0">
                        <a:latin typeface="Comic Sans MS" panose="030F0702030302020204" pitchFamily="66" charset="0"/>
                      </a:endParaRPr>
                    </a:p>
                    <a:p>
                      <a:endParaRPr lang="en-US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fingernails</a:t>
                      </a:r>
                      <a:endParaRPr lang="ar-AE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932467"/>
                  </a:ext>
                </a:extLst>
              </a:tr>
              <a:tr h="1229802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prize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Playing tennis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Visiting</a:t>
                      </a:r>
                    </a:p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 grandma</a:t>
                      </a:r>
                      <a:endParaRPr lang="ar-AE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heart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toenails</a:t>
                      </a:r>
                      <a:endParaRPr lang="ar-AE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128884"/>
                  </a:ext>
                </a:extLst>
              </a:tr>
              <a:tr h="1229802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saddle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Sweeping the floor</a:t>
                      </a:r>
                      <a:endParaRPr lang="ar-AE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Playing football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pump</a:t>
                      </a:r>
                      <a:r>
                        <a:rPr lang="ar-AE" b="1" dirty="0">
                          <a:latin typeface="Comic Sans MS" panose="030F0702030302020204" pitchFamily="66" charset="0"/>
                        </a:rPr>
                        <a:t>يضخ</a:t>
                      </a:r>
                      <a:endParaRPr lang="en-US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teeth</a:t>
                      </a:r>
                      <a:endParaRPr lang="ar-AE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110943"/>
                  </a:ext>
                </a:extLst>
              </a:tr>
              <a:tr h="1229802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hooves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Tidying her room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mammal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Heart beat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backbone</a:t>
                      </a:r>
                      <a:endParaRPr lang="ar-AE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042652"/>
                  </a:ext>
                </a:extLst>
              </a:tr>
              <a:tr h="1229802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reins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Doing karate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fact</a:t>
                      </a:r>
                      <a:r>
                        <a:rPr lang="ar-AE" b="1">
                          <a:latin typeface="Comic Sans MS" panose="030F0702030302020204" pitchFamily="66" charset="0"/>
                        </a:rPr>
                        <a:t>حقيقة</a:t>
                      </a:r>
                      <a:endParaRPr lang="en-US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blood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brain</a:t>
                      </a:r>
                      <a:endParaRPr lang="ar-AE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465926"/>
                  </a:ext>
                </a:extLst>
              </a:tr>
            </a:tbl>
          </a:graphicData>
        </a:graphic>
      </p:graphicFrame>
      <p:pic>
        <p:nvPicPr>
          <p:cNvPr id="28" name="Picture 27">
            <a:extLst>
              <a:ext uri="{FF2B5EF4-FFF2-40B4-BE49-F238E27FC236}">
                <a16:creationId xmlns:a16="http://schemas.microsoft.com/office/drawing/2014/main" id="{4B53FF4D-7E54-44A2-8C54-F098C30E4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588" y="5482022"/>
            <a:ext cx="701675" cy="67818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958CF63-54BD-4FB8-A739-AB2C601B81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627" y="577082"/>
            <a:ext cx="808990" cy="67818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E437897-D500-4BEA-9EA3-C0F5A9769F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5" y="1933747"/>
            <a:ext cx="509905" cy="50990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5958302-F0B8-4C3D-90CD-56DF3E926C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091" y="651377"/>
            <a:ext cx="502920" cy="52959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172EDE2-42C5-43BB-8766-3340ABFA2B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854" y="4333821"/>
            <a:ext cx="415925" cy="56261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0A65B05-7BB2-439C-AF57-56FB4CADF5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44" y="3134577"/>
            <a:ext cx="467995" cy="64833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D956F3E-31F9-458A-9DF1-DCBACC4BA70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353" y="4292583"/>
            <a:ext cx="532130" cy="61976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F2C571E-99F8-46E9-8BEE-8C55382EF7F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645" y="3157415"/>
            <a:ext cx="858520" cy="61976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FF77103-53F6-4A71-927C-D5158274CC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046" y="625455"/>
            <a:ext cx="532130" cy="53213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5648E09-B93C-4A87-913C-31A8253A38F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50" y="1977123"/>
            <a:ext cx="484505" cy="58737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90F322F-A834-4326-85A9-17074300C03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296" y="1857483"/>
            <a:ext cx="488315" cy="58547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6910765-F987-4B9B-BC33-4538D449CC3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880" y="4483415"/>
            <a:ext cx="603885" cy="47942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FF8CA12-7684-4B8B-B953-C0D2D44F4FF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296" y="3166009"/>
            <a:ext cx="858520" cy="585469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F4042C3C-00E7-4CE7-81FB-262FA20F7B0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890" y="5494499"/>
            <a:ext cx="807442" cy="807442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75453966-0A47-427A-8CEE-184416D8A01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22761" y="630339"/>
            <a:ext cx="1168213" cy="675795"/>
          </a:xfrm>
          <a:prstGeom prst="rect">
            <a:avLst/>
          </a:prstGeom>
        </p:spPr>
      </p:pic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7338DBBC-5261-42F3-8CB1-7E1612DAEC3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955" y="5603098"/>
            <a:ext cx="552600" cy="6778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3FFBD9-DF8C-44A8-8834-4448C6A373F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929" y="5322264"/>
            <a:ext cx="721833" cy="718625"/>
          </a:xfrm>
          <a:prstGeom prst="rect">
            <a:avLst/>
          </a:prstGeom>
        </p:spPr>
      </p:pic>
      <p:pic>
        <p:nvPicPr>
          <p:cNvPr id="18" name="Picture 17" descr="Diagram&#10;&#10;Description automatically generated">
            <a:extLst>
              <a:ext uri="{FF2B5EF4-FFF2-40B4-BE49-F238E27FC236}">
                <a16:creationId xmlns:a16="http://schemas.microsoft.com/office/drawing/2014/main" id="{9E099D05-0692-4230-A394-66F295DC969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072" y="1853474"/>
            <a:ext cx="978093" cy="586536"/>
          </a:xfrm>
          <a:prstGeom prst="rect">
            <a:avLst/>
          </a:prstGeom>
        </p:spPr>
      </p:pic>
      <p:pic>
        <p:nvPicPr>
          <p:cNvPr id="20" name="Picture 1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0C87562-82DD-4986-932E-49B18E98993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819" y="3095541"/>
            <a:ext cx="665970" cy="743508"/>
          </a:xfrm>
          <a:prstGeom prst="rect">
            <a:avLst/>
          </a:prstGeom>
        </p:spPr>
      </p:pic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6E2375D9-AC37-43AC-91E2-84678E2DB07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762" y="2042338"/>
            <a:ext cx="1473346" cy="585470"/>
          </a:xfrm>
          <a:prstGeom prst="rect">
            <a:avLst/>
          </a:prstGeom>
        </p:spPr>
      </p:pic>
      <p:pic>
        <p:nvPicPr>
          <p:cNvPr id="25" name="Picture 24" descr="A child kicking a football ball&#10;&#10;Description automatically generated with medium confidence">
            <a:extLst>
              <a:ext uri="{FF2B5EF4-FFF2-40B4-BE49-F238E27FC236}">
                <a16:creationId xmlns:a16="http://schemas.microsoft.com/office/drawing/2014/main" id="{34E9D6EB-F456-4772-B590-70E746F7C64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727" y="3007970"/>
            <a:ext cx="770665" cy="743508"/>
          </a:xfrm>
          <a:prstGeom prst="rect">
            <a:avLst/>
          </a:prstGeom>
        </p:spPr>
      </p:pic>
      <p:pic>
        <p:nvPicPr>
          <p:cNvPr id="27" name="Picture 26" descr="Diagram, engineering drawing&#10;&#10;Description automatically generated">
            <a:extLst>
              <a:ext uri="{FF2B5EF4-FFF2-40B4-BE49-F238E27FC236}">
                <a16:creationId xmlns:a16="http://schemas.microsoft.com/office/drawing/2014/main" id="{3F3A8C6A-87CF-4B1C-9953-50E576BECA5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661" y="4309281"/>
            <a:ext cx="972857" cy="743508"/>
          </a:xfrm>
          <a:prstGeom prst="rect">
            <a:avLst/>
          </a:prstGeom>
        </p:spPr>
      </p:pic>
      <p:pic>
        <p:nvPicPr>
          <p:cNvPr id="44" name="Picture 43" descr="Icon&#10;&#10;Description automatically generated">
            <a:extLst>
              <a:ext uri="{FF2B5EF4-FFF2-40B4-BE49-F238E27FC236}">
                <a16:creationId xmlns:a16="http://schemas.microsoft.com/office/drawing/2014/main" id="{A4E98211-9735-4232-804F-83FDC91DD2A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355" y="4615587"/>
            <a:ext cx="1763832" cy="43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37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BA7B331-3326-4C0A-A53D-B152D4F20B17}"/>
              </a:ext>
            </a:extLst>
          </p:cNvPr>
          <p:cNvSpPr/>
          <p:nvPr/>
        </p:nvSpPr>
        <p:spPr>
          <a:xfrm>
            <a:off x="2208503" y="449292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942D202-15E0-4240-B2E2-F0277E099883}"/>
              </a:ext>
            </a:extLst>
          </p:cNvPr>
          <p:cNvSpPr/>
          <p:nvPr/>
        </p:nvSpPr>
        <p:spPr>
          <a:xfrm>
            <a:off x="2239478" y="1592347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9711C65-BFFA-4AE5-891C-15FD8F3CC542}"/>
              </a:ext>
            </a:extLst>
          </p:cNvPr>
          <p:cNvSpPr/>
          <p:nvPr/>
        </p:nvSpPr>
        <p:spPr>
          <a:xfrm>
            <a:off x="2169046" y="2958414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7C02DD0-AF00-47C9-AE80-F919221F6E34}"/>
              </a:ext>
            </a:extLst>
          </p:cNvPr>
          <p:cNvSpPr/>
          <p:nvPr/>
        </p:nvSpPr>
        <p:spPr>
          <a:xfrm>
            <a:off x="2217220" y="4280814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1BDC824-9BEB-484C-9857-52B274995120}"/>
              </a:ext>
            </a:extLst>
          </p:cNvPr>
          <p:cNvSpPr/>
          <p:nvPr/>
        </p:nvSpPr>
        <p:spPr>
          <a:xfrm>
            <a:off x="2158265" y="5517590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4493087-17EB-4287-B549-BD4D45D61D63}"/>
              </a:ext>
            </a:extLst>
          </p:cNvPr>
          <p:cNvSpPr/>
          <p:nvPr/>
        </p:nvSpPr>
        <p:spPr>
          <a:xfrm>
            <a:off x="4475567" y="425368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93E532E-E331-4E5C-875C-D89AF6D2A1FC}"/>
              </a:ext>
            </a:extLst>
          </p:cNvPr>
          <p:cNvSpPr/>
          <p:nvPr/>
        </p:nvSpPr>
        <p:spPr>
          <a:xfrm>
            <a:off x="4513310" y="1624796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E3CD505A-1CCD-4375-B14A-6B44AEC984FC}"/>
              </a:ext>
            </a:extLst>
          </p:cNvPr>
          <p:cNvSpPr/>
          <p:nvPr/>
        </p:nvSpPr>
        <p:spPr>
          <a:xfrm>
            <a:off x="4490221" y="4307252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3435AFB6-99A7-4311-8244-42CF4FE6862B}"/>
              </a:ext>
            </a:extLst>
          </p:cNvPr>
          <p:cNvSpPr/>
          <p:nvPr/>
        </p:nvSpPr>
        <p:spPr>
          <a:xfrm>
            <a:off x="4401888" y="3000489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A11FAB58-9982-46F1-9AB1-523324CBACD0}"/>
              </a:ext>
            </a:extLst>
          </p:cNvPr>
          <p:cNvSpPr/>
          <p:nvPr/>
        </p:nvSpPr>
        <p:spPr>
          <a:xfrm>
            <a:off x="6629102" y="409324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0A8F59AF-50A5-4329-87E7-12AB3D68191C}"/>
              </a:ext>
            </a:extLst>
          </p:cNvPr>
          <p:cNvSpPr/>
          <p:nvPr/>
        </p:nvSpPr>
        <p:spPr>
          <a:xfrm>
            <a:off x="6536333" y="5535721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95D5F537-21C3-4225-9C9E-7DA5D62D2BDC}"/>
              </a:ext>
            </a:extLst>
          </p:cNvPr>
          <p:cNvSpPr/>
          <p:nvPr/>
        </p:nvSpPr>
        <p:spPr>
          <a:xfrm>
            <a:off x="6564024" y="4292583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496C37E5-8429-4E8F-B5F0-C34ADCD82185}"/>
              </a:ext>
            </a:extLst>
          </p:cNvPr>
          <p:cNvSpPr/>
          <p:nvPr/>
        </p:nvSpPr>
        <p:spPr>
          <a:xfrm>
            <a:off x="6684281" y="1591433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5E90794-657D-4E31-BE35-19A481A74A3B}"/>
              </a:ext>
            </a:extLst>
          </p:cNvPr>
          <p:cNvSpPr/>
          <p:nvPr/>
        </p:nvSpPr>
        <p:spPr>
          <a:xfrm>
            <a:off x="6590975" y="2993904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17114482-1C5F-4434-AB10-24D2C6D42E6F}"/>
              </a:ext>
            </a:extLst>
          </p:cNvPr>
          <p:cNvSpPr/>
          <p:nvPr/>
        </p:nvSpPr>
        <p:spPr>
          <a:xfrm>
            <a:off x="8837025" y="449292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3EDE8F10-F796-45D4-933B-0D396DA3EA1B}"/>
              </a:ext>
            </a:extLst>
          </p:cNvPr>
          <p:cNvSpPr/>
          <p:nvPr/>
        </p:nvSpPr>
        <p:spPr>
          <a:xfrm>
            <a:off x="8906299" y="1581420"/>
            <a:ext cx="499141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35E06E9F-2B38-4EF4-9214-FF5CECBB9CC1}"/>
              </a:ext>
            </a:extLst>
          </p:cNvPr>
          <p:cNvSpPr/>
          <p:nvPr/>
        </p:nvSpPr>
        <p:spPr>
          <a:xfrm>
            <a:off x="8906299" y="2949455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447DD4C0-F441-4D14-AE9A-C58A2FAF7314}"/>
              </a:ext>
            </a:extLst>
          </p:cNvPr>
          <p:cNvSpPr/>
          <p:nvPr/>
        </p:nvSpPr>
        <p:spPr>
          <a:xfrm>
            <a:off x="11217579" y="5535720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25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8E11A6FD-4A1D-4B1A-B8DB-A4E9CC15B757}"/>
              </a:ext>
            </a:extLst>
          </p:cNvPr>
          <p:cNvSpPr/>
          <p:nvPr/>
        </p:nvSpPr>
        <p:spPr>
          <a:xfrm>
            <a:off x="8837025" y="4307252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48F4D5A0-D903-415B-8CA0-AD32B78C1CDF}"/>
              </a:ext>
            </a:extLst>
          </p:cNvPr>
          <p:cNvSpPr/>
          <p:nvPr/>
        </p:nvSpPr>
        <p:spPr>
          <a:xfrm>
            <a:off x="11280943" y="2916712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935E8EEA-B67D-414A-8890-68FF89A7FABF}"/>
              </a:ext>
            </a:extLst>
          </p:cNvPr>
          <p:cNvSpPr/>
          <p:nvPr/>
        </p:nvSpPr>
        <p:spPr>
          <a:xfrm>
            <a:off x="11217580" y="400919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296B48F7-5052-4361-99CF-60C4350417B3}"/>
              </a:ext>
            </a:extLst>
          </p:cNvPr>
          <p:cNvSpPr/>
          <p:nvPr/>
        </p:nvSpPr>
        <p:spPr>
          <a:xfrm>
            <a:off x="11165618" y="4324817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2C7F1DB8-716E-45BC-A6C5-155C9F8F3132}"/>
              </a:ext>
            </a:extLst>
          </p:cNvPr>
          <p:cNvSpPr/>
          <p:nvPr/>
        </p:nvSpPr>
        <p:spPr>
          <a:xfrm>
            <a:off x="11280943" y="1619721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22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BA69F658-38B0-42F3-B617-FAC64B1A4EE8}"/>
              </a:ext>
            </a:extLst>
          </p:cNvPr>
          <p:cNvSpPr/>
          <p:nvPr/>
        </p:nvSpPr>
        <p:spPr>
          <a:xfrm>
            <a:off x="8837025" y="5495096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4D8A0CD5-96D2-4734-B41E-3DA821E3FF2A}"/>
              </a:ext>
            </a:extLst>
          </p:cNvPr>
          <p:cNvSpPr/>
          <p:nvPr/>
        </p:nvSpPr>
        <p:spPr>
          <a:xfrm>
            <a:off x="4285259" y="5505414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0EAE230-FB95-4237-8945-3B2D51F3CC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180121"/>
              </p:ext>
            </p:extLst>
          </p:nvPr>
        </p:nvGraphicFramePr>
        <p:xfrm>
          <a:off x="772253" y="227277"/>
          <a:ext cx="11078505" cy="61490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5701">
                  <a:extLst>
                    <a:ext uri="{9D8B030D-6E8A-4147-A177-3AD203B41FA5}">
                      <a16:colId xmlns:a16="http://schemas.microsoft.com/office/drawing/2014/main" val="4050426996"/>
                    </a:ext>
                  </a:extLst>
                </a:gridCol>
                <a:gridCol w="2215701">
                  <a:extLst>
                    <a:ext uri="{9D8B030D-6E8A-4147-A177-3AD203B41FA5}">
                      <a16:colId xmlns:a16="http://schemas.microsoft.com/office/drawing/2014/main" val="3390592096"/>
                    </a:ext>
                  </a:extLst>
                </a:gridCol>
                <a:gridCol w="2215701">
                  <a:extLst>
                    <a:ext uri="{9D8B030D-6E8A-4147-A177-3AD203B41FA5}">
                      <a16:colId xmlns:a16="http://schemas.microsoft.com/office/drawing/2014/main" val="877345602"/>
                    </a:ext>
                  </a:extLst>
                </a:gridCol>
                <a:gridCol w="2215701">
                  <a:extLst>
                    <a:ext uri="{9D8B030D-6E8A-4147-A177-3AD203B41FA5}">
                      <a16:colId xmlns:a16="http://schemas.microsoft.com/office/drawing/2014/main" val="2564572996"/>
                    </a:ext>
                  </a:extLst>
                </a:gridCol>
                <a:gridCol w="2215701">
                  <a:extLst>
                    <a:ext uri="{9D8B030D-6E8A-4147-A177-3AD203B41FA5}">
                      <a16:colId xmlns:a16="http://schemas.microsoft.com/office/drawing/2014/main" val="1309144203"/>
                    </a:ext>
                  </a:extLst>
                </a:gridCol>
              </a:tblGrid>
              <a:tr h="1229802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ribs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watch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stroke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AE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932467"/>
                  </a:ext>
                </a:extLst>
              </a:tr>
              <a:tr h="1229802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bone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hear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smell</a:t>
                      </a:r>
                      <a:endParaRPr lang="ar-AE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AE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128884"/>
                  </a:ext>
                </a:extLst>
              </a:tr>
              <a:tr h="1229802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skull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point</a:t>
                      </a:r>
                      <a:endParaRPr lang="ar-AE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AE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110943"/>
                  </a:ext>
                </a:extLst>
              </a:tr>
              <a:tr h="1229802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lick</a:t>
                      </a:r>
                      <a:r>
                        <a:rPr lang="ar-AE" b="1" dirty="0">
                          <a:latin typeface="Comic Sans MS" panose="030F0702030302020204" pitchFamily="66" charset="0"/>
                        </a:rPr>
                        <a:t>يلعق</a:t>
                      </a:r>
                      <a:endParaRPr lang="en-US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sniff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AE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042652"/>
                  </a:ext>
                </a:extLst>
              </a:tr>
              <a:tr h="1229802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listen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chew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AE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465926"/>
                  </a:ext>
                </a:extLst>
              </a:tr>
            </a:tbl>
          </a:graphicData>
        </a:graphic>
      </p:graphicFrame>
      <p:pic>
        <p:nvPicPr>
          <p:cNvPr id="28" name="Picture 27">
            <a:extLst>
              <a:ext uri="{FF2B5EF4-FFF2-40B4-BE49-F238E27FC236}">
                <a16:creationId xmlns:a16="http://schemas.microsoft.com/office/drawing/2014/main" id="{391004A8-BA01-4B02-B323-0B9555732B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957" y="3119120"/>
            <a:ext cx="572135" cy="58483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505150D-822E-4ABA-AF72-2D8B61EDD4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957" y="585487"/>
            <a:ext cx="564515" cy="49276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708B2C6-BACE-4981-B2F6-E4AF3AADEA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87" y="1933747"/>
            <a:ext cx="1208405" cy="60388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6BD1F3B-6518-4C20-8B6B-8C975D650B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28" y="5431354"/>
            <a:ext cx="603885" cy="63182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3CF56B0-C278-42FE-A36F-152E3194CA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345" y="1811795"/>
            <a:ext cx="1034298" cy="82538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0BAC271-34E1-42D0-8BBA-85F54865F8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213" y="718680"/>
            <a:ext cx="836930" cy="52451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C030601-5BD2-4BFA-B8DF-44FF5DC66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628" y="1795884"/>
            <a:ext cx="603885" cy="631825"/>
          </a:xfrm>
          <a:prstGeom prst="rect">
            <a:avLst/>
          </a:prstGeom>
        </p:spPr>
      </p:pic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0568BCBA-C5A7-4E9F-85D3-B19D5262CE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285" y="5505414"/>
            <a:ext cx="702411" cy="662881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27F20B09-5B03-4805-83C3-25AFF19958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031" y="3336640"/>
            <a:ext cx="1036017" cy="560468"/>
          </a:xfrm>
          <a:prstGeom prst="rect">
            <a:avLst/>
          </a:prstGeom>
        </p:spPr>
      </p:pic>
      <p:pic>
        <p:nvPicPr>
          <p:cNvPr id="8" name="Picture 7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CE37D7B2-9CFF-47F7-9E69-05EDBA2F82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524" y="4129518"/>
            <a:ext cx="783281" cy="783281"/>
          </a:xfrm>
          <a:prstGeom prst="rect">
            <a:avLst/>
          </a:prstGeom>
        </p:spPr>
      </p:pic>
      <p:pic>
        <p:nvPicPr>
          <p:cNvPr id="10" name="Picture 9" descr="A close-up of a hand holding a flower&#10;&#10;Description automatically generated with low confidence">
            <a:extLst>
              <a:ext uri="{FF2B5EF4-FFF2-40B4-BE49-F238E27FC236}">
                <a16:creationId xmlns:a16="http://schemas.microsoft.com/office/drawing/2014/main" id="{362F07F0-0F39-4039-B7E0-71BCBA7822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274" y="585487"/>
            <a:ext cx="920469" cy="714717"/>
          </a:xfrm>
          <a:prstGeom prst="rect">
            <a:avLst/>
          </a:prstGeom>
        </p:spPr>
      </p:pic>
      <p:pic>
        <p:nvPicPr>
          <p:cNvPr id="18" name="Picture 17" descr="A picture containing shape&#10;&#10;Description automatically generated">
            <a:extLst>
              <a:ext uri="{FF2B5EF4-FFF2-40B4-BE49-F238E27FC236}">
                <a16:creationId xmlns:a16="http://schemas.microsoft.com/office/drawing/2014/main" id="{19AC1CA6-6E26-43C6-9B11-2167B0BDEF2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97" y="4343116"/>
            <a:ext cx="723204" cy="54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37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AF6BB-3582-494A-BE10-A5531C8EB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CCE4B-04B7-4B37-A153-957EEEB8B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9900">
                <a:solidFill>
                  <a:srgbClr val="FF0000"/>
                </a:solidFill>
              </a:rPr>
              <a:t>unit9</a:t>
            </a:r>
            <a:endParaRPr lang="en-US" sz="19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234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BA7B331-3326-4C0A-A53D-B152D4F20B17}"/>
              </a:ext>
            </a:extLst>
          </p:cNvPr>
          <p:cNvSpPr/>
          <p:nvPr/>
        </p:nvSpPr>
        <p:spPr>
          <a:xfrm>
            <a:off x="2208503" y="449292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942D202-15E0-4240-B2E2-F0277E099883}"/>
              </a:ext>
            </a:extLst>
          </p:cNvPr>
          <p:cNvSpPr/>
          <p:nvPr/>
        </p:nvSpPr>
        <p:spPr>
          <a:xfrm>
            <a:off x="2239478" y="1592347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9711C65-BFFA-4AE5-891C-15FD8F3CC542}"/>
              </a:ext>
            </a:extLst>
          </p:cNvPr>
          <p:cNvSpPr/>
          <p:nvPr/>
        </p:nvSpPr>
        <p:spPr>
          <a:xfrm>
            <a:off x="2169046" y="2958414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7C02DD0-AF00-47C9-AE80-F919221F6E34}"/>
              </a:ext>
            </a:extLst>
          </p:cNvPr>
          <p:cNvSpPr/>
          <p:nvPr/>
        </p:nvSpPr>
        <p:spPr>
          <a:xfrm>
            <a:off x="2217220" y="4280814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1BDC824-9BEB-484C-9857-52B274995120}"/>
              </a:ext>
            </a:extLst>
          </p:cNvPr>
          <p:cNvSpPr/>
          <p:nvPr/>
        </p:nvSpPr>
        <p:spPr>
          <a:xfrm>
            <a:off x="2158265" y="5517590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4493087-17EB-4287-B549-BD4D45D61D63}"/>
              </a:ext>
            </a:extLst>
          </p:cNvPr>
          <p:cNvSpPr/>
          <p:nvPr/>
        </p:nvSpPr>
        <p:spPr>
          <a:xfrm>
            <a:off x="4475567" y="425368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93E532E-E331-4E5C-875C-D89AF6D2A1FC}"/>
              </a:ext>
            </a:extLst>
          </p:cNvPr>
          <p:cNvSpPr/>
          <p:nvPr/>
        </p:nvSpPr>
        <p:spPr>
          <a:xfrm>
            <a:off x="4513310" y="1624796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E3CD505A-1CCD-4375-B14A-6B44AEC984FC}"/>
              </a:ext>
            </a:extLst>
          </p:cNvPr>
          <p:cNvSpPr/>
          <p:nvPr/>
        </p:nvSpPr>
        <p:spPr>
          <a:xfrm>
            <a:off x="4490221" y="4307252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3435AFB6-99A7-4311-8244-42CF4FE6862B}"/>
              </a:ext>
            </a:extLst>
          </p:cNvPr>
          <p:cNvSpPr/>
          <p:nvPr/>
        </p:nvSpPr>
        <p:spPr>
          <a:xfrm>
            <a:off x="4401888" y="3000489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A11FAB58-9982-46F1-9AB1-523324CBACD0}"/>
              </a:ext>
            </a:extLst>
          </p:cNvPr>
          <p:cNvSpPr/>
          <p:nvPr/>
        </p:nvSpPr>
        <p:spPr>
          <a:xfrm>
            <a:off x="6629102" y="409324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0A8F59AF-50A5-4329-87E7-12AB3D68191C}"/>
              </a:ext>
            </a:extLst>
          </p:cNvPr>
          <p:cNvSpPr/>
          <p:nvPr/>
        </p:nvSpPr>
        <p:spPr>
          <a:xfrm>
            <a:off x="6536333" y="5535721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95D5F537-21C3-4225-9C9E-7DA5D62D2BDC}"/>
              </a:ext>
            </a:extLst>
          </p:cNvPr>
          <p:cNvSpPr/>
          <p:nvPr/>
        </p:nvSpPr>
        <p:spPr>
          <a:xfrm>
            <a:off x="6564024" y="4292583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496C37E5-8429-4E8F-B5F0-C34ADCD82185}"/>
              </a:ext>
            </a:extLst>
          </p:cNvPr>
          <p:cNvSpPr/>
          <p:nvPr/>
        </p:nvSpPr>
        <p:spPr>
          <a:xfrm>
            <a:off x="6684281" y="1591433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5E90794-657D-4E31-BE35-19A481A74A3B}"/>
              </a:ext>
            </a:extLst>
          </p:cNvPr>
          <p:cNvSpPr/>
          <p:nvPr/>
        </p:nvSpPr>
        <p:spPr>
          <a:xfrm>
            <a:off x="6590975" y="2993904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17114482-1C5F-4434-AB10-24D2C6D42E6F}"/>
              </a:ext>
            </a:extLst>
          </p:cNvPr>
          <p:cNvSpPr/>
          <p:nvPr/>
        </p:nvSpPr>
        <p:spPr>
          <a:xfrm>
            <a:off x="8837025" y="449292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3EDE8F10-F796-45D4-933B-0D396DA3EA1B}"/>
              </a:ext>
            </a:extLst>
          </p:cNvPr>
          <p:cNvSpPr/>
          <p:nvPr/>
        </p:nvSpPr>
        <p:spPr>
          <a:xfrm>
            <a:off x="8906299" y="1581420"/>
            <a:ext cx="499141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35E06E9F-2B38-4EF4-9214-FF5CECBB9CC1}"/>
              </a:ext>
            </a:extLst>
          </p:cNvPr>
          <p:cNvSpPr/>
          <p:nvPr/>
        </p:nvSpPr>
        <p:spPr>
          <a:xfrm>
            <a:off x="8906299" y="2949455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447DD4C0-F441-4D14-AE9A-C58A2FAF7314}"/>
              </a:ext>
            </a:extLst>
          </p:cNvPr>
          <p:cNvSpPr/>
          <p:nvPr/>
        </p:nvSpPr>
        <p:spPr>
          <a:xfrm>
            <a:off x="11217579" y="5535720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25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8E11A6FD-4A1D-4B1A-B8DB-A4E9CC15B757}"/>
              </a:ext>
            </a:extLst>
          </p:cNvPr>
          <p:cNvSpPr/>
          <p:nvPr/>
        </p:nvSpPr>
        <p:spPr>
          <a:xfrm>
            <a:off x="8837025" y="4307252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48F4D5A0-D903-415B-8CA0-AD32B78C1CDF}"/>
              </a:ext>
            </a:extLst>
          </p:cNvPr>
          <p:cNvSpPr/>
          <p:nvPr/>
        </p:nvSpPr>
        <p:spPr>
          <a:xfrm>
            <a:off x="11280943" y="2916712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935E8EEA-B67D-414A-8890-68FF89A7FABF}"/>
              </a:ext>
            </a:extLst>
          </p:cNvPr>
          <p:cNvSpPr/>
          <p:nvPr/>
        </p:nvSpPr>
        <p:spPr>
          <a:xfrm>
            <a:off x="11217580" y="400919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296B48F7-5052-4361-99CF-60C4350417B3}"/>
              </a:ext>
            </a:extLst>
          </p:cNvPr>
          <p:cNvSpPr/>
          <p:nvPr/>
        </p:nvSpPr>
        <p:spPr>
          <a:xfrm>
            <a:off x="11165618" y="4324817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2C7F1DB8-716E-45BC-A6C5-155C9F8F3132}"/>
              </a:ext>
            </a:extLst>
          </p:cNvPr>
          <p:cNvSpPr/>
          <p:nvPr/>
        </p:nvSpPr>
        <p:spPr>
          <a:xfrm>
            <a:off x="11280943" y="1619721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22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BA69F658-38B0-42F3-B617-FAC64B1A4EE8}"/>
              </a:ext>
            </a:extLst>
          </p:cNvPr>
          <p:cNvSpPr/>
          <p:nvPr/>
        </p:nvSpPr>
        <p:spPr>
          <a:xfrm>
            <a:off x="8837025" y="5495096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4D8A0CD5-96D2-4734-B41E-3DA821E3FF2A}"/>
              </a:ext>
            </a:extLst>
          </p:cNvPr>
          <p:cNvSpPr/>
          <p:nvPr/>
        </p:nvSpPr>
        <p:spPr>
          <a:xfrm>
            <a:off x="4285259" y="5505414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0EAE230-FB95-4237-8945-3B2D51F3CC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952673"/>
              </p:ext>
            </p:extLst>
          </p:nvPr>
        </p:nvGraphicFramePr>
        <p:xfrm>
          <a:off x="772253" y="227277"/>
          <a:ext cx="11078505" cy="61490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5701">
                  <a:extLst>
                    <a:ext uri="{9D8B030D-6E8A-4147-A177-3AD203B41FA5}">
                      <a16:colId xmlns:a16="http://schemas.microsoft.com/office/drawing/2014/main" val="4050426996"/>
                    </a:ext>
                  </a:extLst>
                </a:gridCol>
                <a:gridCol w="2215701">
                  <a:extLst>
                    <a:ext uri="{9D8B030D-6E8A-4147-A177-3AD203B41FA5}">
                      <a16:colId xmlns:a16="http://schemas.microsoft.com/office/drawing/2014/main" val="3390592096"/>
                    </a:ext>
                  </a:extLst>
                </a:gridCol>
                <a:gridCol w="2215701">
                  <a:extLst>
                    <a:ext uri="{9D8B030D-6E8A-4147-A177-3AD203B41FA5}">
                      <a16:colId xmlns:a16="http://schemas.microsoft.com/office/drawing/2014/main" val="877345602"/>
                    </a:ext>
                  </a:extLst>
                </a:gridCol>
                <a:gridCol w="2215701">
                  <a:extLst>
                    <a:ext uri="{9D8B030D-6E8A-4147-A177-3AD203B41FA5}">
                      <a16:colId xmlns:a16="http://schemas.microsoft.com/office/drawing/2014/main" val="2564572996"/>
                    </a:ext>
                  </a:extLst>
                </a:gridCol>
                <a:gridCol w="2215701">
                  <a:extLst>
                    <a:ext uri="{9D8B030D-6E8A-4147-A177-3AD203B41FA5}">
                      <a16:colId xmlns:a16="http://schemas.microsoft.com/office/drawing/2014/main" val="1309144203"/>
                    </a:ext>
                  </a:extLst>
                </a:gridCol>
              </a:tblGrid>
              <a:tr h="1229802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playground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space</a:t>
                      </a:r>
                      <a:r>
                        <a:rPr lang="ar-AE" b="1" dirty="0">
                          <a:latin typeface="Comic Sans MS" panose="030F0702030302020204" pitchFamily="66" charset="0"/>
                        </a:rPr>
                        <a:t>مساحة</a:t>
                      </a:r>
                      <a:endParaRPr lang="en-US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town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shops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Sweeping the floor</a:t>
                      </a:r>
                      <a:endParaRPr lang="ar-AE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932467"/>
                  </a:ext>
                </a:extLst>
              </a:tr>
              <a:tr h="1229802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classroom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big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city</a:t>
                      </a:r>
                      <a:endParaRPr lang="ar-AE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museums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Tidying her room</a:t>
                      </a:r>
                      <a:endParaRPr lang="ar-AE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128884"/>
                  </a:ext>
                </a:extLst>
              </a:tr>
              <a:tr h="1229802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noisy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small</a:t>
                      </a:r>
                      <a:endParaRPr lang="ar-AE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cinemas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cafes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Doing karate</a:t>
                      </a:r>
                      <a:endParaRPr lang="ar-AE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110943"/>
                  </a:ext>
                </a:extLst>
              </a:tr>
              <a:tr h="1229802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quiet</a:t>
                      </a:r>
                      <a:r>
                        <a:rPr lang="ar-AE" b="1" dirty="0">
                          <a:latin typeface="Comic Sans MS" panose="030F0702030302020204" pitchFamily="66" charset="0"/>
                        </a:rPr>
                        <a:t>هادي</a:t>
                      </a:r>
                      <a:endParaRPr lang="en-US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huge</a:t>
                      </a:r>
                      <a:r>
                        <a:rPr lang="ar-AE" b="1" dirty="0">
                          <a:latin typeface="Comic Sans MS" panose="030F0702030302020204" pitchFamily="66" charset="0"/>
                        </a:rPr>
                        <a:t>ضخم</a:t>
                      </a:r>
                      <a:endParaRPr lang="en-US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traffic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Reading books</a:t>
                      </a:r>
                      <a:endParaRPr lang="ar-AE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042652"/>
                  </a:ext>
                </a:extLst>
              </a:tr>
              <a:tr h="1229802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scary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tiny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Fresh air</a:t>
                      </a:r>
                      <a:r>
                        <a:rPr lang="ar-AE" b="1" dirty="0">
                          <a:latin typeface="Comic Sans MS" panose="030F0702030302020204" pitchFamily="66" charset="0"/>
                        </a:rPr>
                        <a:t>هواء نقي</a:t>
                      </a:r>
                      <a:endParaRPr lang="en-US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Playing tennis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Visiting grandma</a:t>
                      </a:r>
                      <a:endParaRPr lang="ar-AE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465926"/>
                  </a:ext>
                </a:extLst>
              </a:tr>
            </a:tbl>
          </a:graphicData>
        </a:graphic>
      </p:graphicFrame>
      <p:pic>
        <p:nvPicPr>
          <p:cNvPr id="28" name="Picture 27">
            <a:extLst>
              <a:ext uri="{FF2B5EF4-FFF2-40B4-BE49-F238E27FC236}">
                <a16:creationId xmlns:a16="http://schemas.microsoft.com/office/drawing/2014/main" id="{0143930D-A39E-45C4-B950-654768137B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58" y="601531"/>
            <a:ext cx="904240" cy="84074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39AABCB-4862-43E3-8DC4-12D43FD187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05" y="1767596"/>
            <a:ext cx="1287860" cy="80450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4B1E2B4-D0CA-4961-A6F6-D6FB29971A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55" y="5564757"/>
            <a:ext cx="811530" cy="81153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7357043-0716-45A7-901C-8E7B92A729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92" y="3190266"/>
            <a:ext cx="972820" cy="574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5E6D193-ACD9-4EC3-BCCB-FCD1FBE2A1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23739" y="3285516"/>
            <a:ext cx="321310" cy="38354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452ED46-65EF-40FA-A679-15D9E14845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129" y="1581420"/>
            <a:ext cx="869950" cy="90487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B2EFE69-758E-41C2-B6B3-2023DF6934E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429" y="5651048"/>
            <a:ext cx="511810" cy="413385"/>
          </a:xfrm>
          <a:prstGeom prst="rect">
            <a:avLst/>
          </a:prstGeom>
        </p:spPr>
      </p:pic>
      <p:pic>
        <p:nvPicPr>
          <p:cNvPr id="35" name="Picture 34" descr="Background pattern&#10;&#10;Description automatically generated">
            <a:extLst>
              <a:ext uri="{FF2B5EF4-FFF2-40B4-BE49-F238E27FC236}">
                <a16:creationId xmlns:a16="http://schemas.microsoft.com/office/drawing/2014/main" id="{CF8F2827-AB69-423B-8649-F5FAB00E7D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8189" y="4388118"/>
            <a:ext cx="1168213" cy="675795"/>
          </a:xfrm>
          <a:prstGeom prst="rect">
            <a:avLst/>
          </a:prstGeom>
        </p:spPr>
      </p:pic>
      <p:pic>
        <p:nvPicPr>
          <p:cNvPr id="37" name="Picture 3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032D7D2C-C735-4128-A94B-595EBA4E6E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432" y="650147"/>
            <a:ext cx="665970" cy="743508"/>
          </a:xfrm>
          <a:prstGeom prst="rect">
            <a:avLst/>
          </a:prstGeom>
        </p:spPr>
      </p:pic>
      <p:pic>
        <p:nvPicPr>
          <p:cNvPr id="38" name="Picture 37" descr="A picture containing text&#10;&#10;Description automatically generated">
            <a:extLst>
              <a:ext uri="{FF2B5EF4-FFF2-40B4-BE49-F238E27FC236}">
                <a16:creationId xmlns:a16="http://schemas.microsoft.com/office/drawing/2014/main" id="{002F409B-FFD9-4068-AD53-DD0268F86D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604" y="5671259"/>
            <a:ext cx="1473346" cy="585470"/>
          </a:xfrm>
          <a:prstGeom prst="rect">
            <a:avLst/>
          </a:prstGeom>
        </p:spPr>
      </p:pic>
      <p:pic>
        <p:nvPicPr>
          <p:cNvPr id="40" name="Picture 39" descr="Diagram, engineering drawing&#10;&#10;Description automatically generated">
            <a:extLst>
              <a:ext uri="{FF2B5EF4-FFF2-40B4-BE49-F238E27FC236}">
                <a16:creationId xmlns:a16="http://schemas.microsoft.com/office/drawing/2014/main" id="{220DED3D-2DA0-47B3-9468-A664A7ECEA0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848" y="1909165"/>
            <a:ext cx="972857" cy="743508"/>
          </a:xfrm>
          <a:prstGeom prst="rect">
            <a:avLst/>
          </a:prstGeom>
        </p:spPr>
      </p:pic>
      <p:pic>
        <p:nvPicPr>
          <p:cNvPr id="41" name="Picture 40" descr="Diagram&#10;&#10;Description automatically generated">
            <a:extLst>
              <a:ext uri="{FF2B5EF4-FFF2-40B4-BE49-F238E27FC236}">
                <a16:creationId xmlns:a16="http://schemas.microsoft.com/office/drawing/2014/main" id="{1A211D9D-3064-4BE1-96E8-CDB6D68E425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969" y="5693753"/>
            <a:ext cx="978093" cy="58653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B200992-8F91-4608-8DE8-CEB110E0C33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104" y="745209"/>
            <a:ext cx="1055334" cy="64844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0A09D7C-35B6-442D-B1F1-D80C590C422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188" y="3114066"/>
            <a:ext cx="1214473" cy="66432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EBA818D-DCB1-4A68-AC11-504C0E7E635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120" y="1821741"/>
            <a:ext cx="1069318" cy="74350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C332520-09DA-4B4C-B0C4-579DD368520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188" y="4346423"/>
            <a:ext cx="1069318" cy="67579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0AFC175-E378-4694-8A34-0B723845725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167" y="3140908"/>
            <a:ext cx="1190169" cy="664322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AFC3905E-74BC-4B75-BA4C-25AD77CF429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768" y="1830955"/>
            <a:ext cx="1250945" cy="741142"/>
          </a:xfrm>
          <a:prstGeom prst="rect">
            <a:avLst/>
          </a:prstGeom>
        </p:spPr>
      </p:pic>
      <p:pic>
        <p:nvPicPr>
          <p:cNvPr id="6" name="Picture 5" descr="A picture containing colorful&#10;&#10;Description automatically generated">
            <a:extLst>
              <a:ext uri="{FF2B5EF4-FFF2-40B4-BE49-F238E27FC236}">
                <a16:creationId xmlns:a16="http://schemas.microsoft.com/office/drawing/2014/main" id="{FEBD8965-A13C-497B-957E-5920045DD19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739" y="707702"/>
            <a:ext cx="1055334" cy="64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13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BA7B331-3326-4C0A-A53D-B152D4F20B17}"/>
              </a:ext>
            </a:extLst>
          </p:cNvPr>
          <p:cNvSpPr/>
          <p:nvPr/>
        </p:nvSpPr>
        <p:spPr>
          <a:xfrm>
            <a:off x="2208503" y="449292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942D202-15E0-4240-B2E2-F0277E099883}"/>
              </a:ext>
            </a:extLst>
          </p:cNvPr>
          <p:cNvSpPr/>
          <p:nvPr/>
        </p:nvSpPr>
        <p:spPr>
          <a:xfrm>
            <a:off x="2239478" y="1592347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9711C65-BFFA-4AE5-891C-15FD8F3CC542}"/>
              </a:ext>
            </a:extLst>
          </p:cNvPr>
          <p:cNvSpPr/>
          <p:nvPr/>
        </p:nvSpPr>
        <p:spPr>
          <a:xfrm>
            <a:off x="2169046" y="2958414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7C02DD0-AF00-47C9-AE80-F919221F6E34}"/>
              </a:ext>
            </a:extLst>
          </p:cNvPr>
          <p:cNvSpPr/>
          <p:nvPr/>
        </p:nvSpPr>
        <p:spPr>
          <a:xfrm>
            <a:off x="2217220" y="4280814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1BDC824-9BEB-484C-9857-52B274995120}"/>
              </a:ext>
            </a:extLst>
          </p:cNvPr>
          <p:cNvSpPr/>
          <p:nvPr/>
        </p:nvSpPr>
        <p:spPr>
          <a:xfrm>
            <a:off x="2158265" y="5517590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4493087-17EB-4287-B549-BD4D45D61D63}"/>
              </a:ext>
            </a:extLst>
          </p:cNvPr>
          <p:cNvSpPr/>
          <p:nvPr/>
        </p:nvSpPr>
        <p:spPr>
          <a:xfrm>
            <a:off x="4475567" y="425368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93E532E-E331-4E5C-875C-D89AF6D2A1FC}"/>
              </a:ext>
            </a:extLst>
          </p:cNvPr>
          <p:cNvSpPr/>
          <p:nvPr/>
        </p:nvSpPr>
        <p:spPr>
          <a:xfrm>
            <a:off x="4513310" y="1624796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E3CD505A-1CCD-4375-B14A-6B44AEC984FC}"/>
              </a:ext>
            </a:extLst>
          </p:cNvPr>
          <p:cNvSpPr/>
          <p:nvPr/>
        </p:nvSpPr>
        <p:spPr>
          <a:xfrm>
            <a:off x="4490221" y="4307252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3435AFB6-99A7-4311-8244-42CF4FE6862B}"/>
              </a:ext>
            </a:extLst>
          </p:cNvPr>
          <p:cNvSpPr/>
          <p:nvPr/>
        </p:nvSpPr>
        <p:spPr>
          <a:xfrm>
            <a:off x="4401888" y="3000489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A11FAB58-9982-46F1-9AB1-523324CBACD0}"/>
              </a:ext>
            </a:extLst>
          </p:cNvPr>
          <p:cNvSpPr/>
          <p:nvPr/>
        </p:nvSpPr>
        <p:spPr>
          <a:xfrm>
            <a:off x="6629102" y="409324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0A8F59AF-50A5-4329-87E7-12AB3D68191C}"/>
              </a:ext>
            </a:extLst>
          </p:cNvPr>
          <p:cNvSpPr/>
          <p:nvPr/>
        </p:nvSpPr>
        <p:spPr>
          <a:xfrm>
            <a:off x="6536333" y="5535721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95D5F537-21C3-4225-9C9E-7DA5D62D2BDC}"/>
              </a:ext>
            </a:extLst>
          </p:cNvPr>
          <p:cNvSpPr/>
          <p:nvPr/>
        </p:nvSpPr>
        <p:spPr>
          <a:xfrm>
            <a:off x="6564024" y="4292583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496C37E5-8429-4E8F-B5F0-C34ADCD82185}"/>
              </a:ext>
            </a:extLst>
          </p:cNvPr>
          <p:cNvSpPr/>
          <p:nvPr/>
        </p:nvSpPr>
        <p:spPr>
          <a:xfrm>
            <a:off x="6684281" y="1591433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5E90794-657D-4E31-BE35-19A481A74A3B}"/>
              </a:ext>
            </a:extLst>
          </p:cNvPr>
          <p:cNvSpPr/>
          <p:nvPr/>
        </p:nvSpPr>
        <p:spPr>
          <a:xfrm>
            <a:off x="6590975" y="2993904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17114482-1C5F-4434-AB10-24D2C6D42E6F}"/>
              </a:ext>
            </a:extLst>
          </p:cNvPr>
          <p:cNvSpPr/>
          <p:nvPr/>
        </p:nvSpPr>
        <p:spPr>
          <a:xfrm>
            <a:off x="8837025" y="449292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3EDE8F10-F796-45D4-933B-0D396DA3EA1B}"/>
              </a:ext>
            </a:extLst>
          </p:cNvPr>
          <p:cNvSpPr/>
          <p:nvPr/>
        </p:nvSpPr>
        <p:spPr>
          <a:xfrm>
            <a:off x="8906299" y="1581420"/>
            <a:ext cx="499141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35E06E9F-2B38-4EF4-9214-FF5CECBB9CC1}"/>
              </a:ext>
            </a:extLst>
          </p:cNvPr>
          <p:cNvSpPr/>
          <p:nvPr/>
        </p:nvSpPr>
        <p:spPr>
          <a:xfrm>
            <a:off x="8906299" y="2949455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447DD4C0-F441-4D14-AE9A-C58A2FAF7314}"/>
              </a:ext>
            </a:extLst>
          </p:cNvPr>
          <p:cNvSpPr/>
          <p:nvPr/>
        </p:nvSpPr>
        <p:spPr>
          <a:xfrm>
            <a:off x="11217579" y="5535720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25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8E11A6FD-4A1D-4B1A-B8DB-A4E9CC15B757}"/>
              </a:ext>
            </a:extLst>
          </p:cNvPr>
          <p:cNvSpPr/>
          <p:nvPr/>
        </p:nvSpPr>
        <p:spPr>
          <a:xfrm>
            <a:off x="8837025" y="4307252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48F4D5A0-D903-415B-8CA0-AD32B78C1CDF}"/>
              </a:ext>
            </a:extLst>
          </p:cNvPr>
          <p:cNvSpPr/>
          <p:nvPr/>
        </p:nvSpPr>
        <p:spPr>
          <a:xfrm>
            <a:off x="11280943" y="2916712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935E8EEA-B67D-414A-8890-68FF89A7FABF}"/>
              </a:ext>
            </a:extLst>
          </p:cNvPr>
          <p:cNvSpPr/>
          <p:nvPr/>
        </p:nvSpPr>
        <p:spPr>
          <a:xfrm>
            <a:off x="11217580" y="400919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296B48F7-5052-4361-99CF-60C4350417B3}"/>
              </a:ext>
            </a:extLst>
          </p:cNvPr>
          <p:cNvSpPr/>
          <p:nvPr/>
        </p:nvSpPr>
        <p:spPr>
          <a:xfrm>
            <a:off x="11165618" y="4324817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2C7F1DB8-716E-45BC-A6C5-155C9F8F3132}"/>
              </a:ext>
            </a:extLst>
          </p:cNvPr>
          <p:cNvSpPr/>
          <p:nvPr/>
        </p:nvSpPr>
        <p:spPr>
          <a:xfrm>
            <a:off x="11280943" y="1619721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22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BA69F658-38B0-42F3-B617-FAC64B1A4EE8}"/>
              </a:ext>
            </a:extLst>
          </p:cNvPr>
          <p:cNvSpPr/>
          <p:nvPr/>
        </p:nvSpPr>
        <p:spPr>
          <a:xfrm>
            <a:off x="8837025" y="5495096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4D8A0CD5-96D2-4734-B41E-3DA821E3FF2A}"/>
              </a:ext>
            </a:extLst>
          </p:cNvPr>
          <p:cNvSpPr/>
          <p:nvPr/>
        </p:nvSpPr>
        <p:spPr>
          <a:xfrm>
            <a:off x="4285259" y="5505414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0EAE230-FB95-4237-8945-3B2D51F3CC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235163"/>
              </p:ext>
            </p:extLst>
          </p:nvPr>
        </p:nvGraphicFramePr>
        <p:xfrm>
          <a:off x="772253" y="227277"/>
          <a:ext cx="11078505" cy="61490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5701">
                  <a:extLst>
                    <a:ext uri="{9D8B030D-6E8A-4147-A177-3AD203B41FA5}">
                      <a16:colId xmlns:a16="http://schemas.microsoft.com/office/drawing/2014/main" val="4050426996"/>
                    </a:ext>
                  </a:extLst>
                </a:gridCol>
                <a:gridCol w="2215701">
                  <a:extLst>
                    <a:ext uri="{9D8B030D-6E8A-4147-A177-3AD203B41FA5}">
                      <a16:colId xmlns:a16="http://schemas.microsoft.com/office/drawing/2014/main" val="3390592096"/>
                    </a:ext>
                  </a:extLst>
                </a:gridCol>
                <a:gridCol w="2215701">
                  <a:extLst>
                    <a:ext uri="{9D8B030D-6E8A-4147-A177-3AD203B41FA5}">
                      <a16:colId xmlns:a16="http://schemas.microsoft.com/office/drawing/2014/main" val="877345602"/>
                    </a:ext>
                  </a:extLst>
                </a:gridCol>
                <a:gridCol w="2215701">
                  <a:extLst>
                    <a:ext uri="{9D8B030D-6E8A-4147-A177-3AD203B41FA5}">
                      <a16:colId xmlns:a16="http://schemas.microsoft.com/office/drawing/2014/main" val="2564572996"/>
                    </a:ext>
                  </a:extLst>
                </a:gridCol>
                <a:gridCol w="2215701">
                  <a:extLst>
                    <a:ext uri="{9D8B030D-6E8A-4147-A177-3AD203B41FA5}">
                      <a16:colId xmlns:a16="http://schemas.microsoft.com/office/drawing/2014/main" val="1309144203"/>
                    </a:ext>
                  </a:extLst>
                </a:gridCol>
              </a:tblGrid>
              <a:tr h="1229802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Playing football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Light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inventor</a:t>
                      </a:r>
                      <a:r>
                        <a:rPr lang="ar-AE" b="1" dirty="0">
                          <a:latin typeface="Comic Sans MS" panose="030F0702030302020204" pitchFamily="66" charset="0"/>
                        </a:rPr>
                        <a:t>يخترع</a:t>
                      </a:r>
                      <a:endParaRPr lang="en-US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hour</a:t>
                      </a:r>
                      <a:r>
                        <a:rPr lang="ar-AE" b="1" dirty="0">
                          <a:latin typeface="Comic Sans MS" panose="030F0702030302020204" pitchFamily="66" charset="0"/>
                        </a:rPr>
                        <a:t>ساعة</a:t>
                      </a:r>
                      <a:endParaRPr lang="en-US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container</a:t>
                      </a:r>
                      <a:endParaRPr lang="ar-AE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932467"/>
                  </a:ext>
                </a:extLst>
              </a:tr>
              <a:tr h="1229802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robots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camera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Invention</a:t>
                      </a:r>
                      <a:r>
                        <a:rPr lang="ar-AE" b="1" dirty="0">
                          <a:latin typeface="Comic Sans MS" panose="030F0702030302020204" pitchFamily="66" charset="0"/>
                        </a:rPr>
                        <a:t>اختراع</a:t>
                      </a:r>
                      <a:r>
                        <a:rPr lang="en-US" b="1" dirty="0">
                          <a:latin typeface="Comic Sans MS" panose="030F0702030302020204" pitchFamily="66" charset="0"/>
                        </a:rPr>
                        <a:t> </a:t>
                      </a:r>
                      <a:endParaRPr lang="ar-AE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day</a:t>
                      </a:r>
                      <a:r>
                        <a:rPr lang="ar-AE" b="1" dirty="0">
                          <a:latin typeface="Comic Sans MS" panose="030F0702030302020204" pitchFamily="66" charset="0"/>
                        </a:rPr>
                        <a:t>يوم</a:t>
                      </a:r>
                      <a:endParaRPr lang="en-US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shape</a:t>
                      </a:r>
                      <a:endParaRPr lang="ar-AE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128884"/>
                  </a:ext>
                </a:extLst>
              </a:tr>
              <a:tr h="1229802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future</a:t>
                      </a:r>
                      <a:r>
                        <a:rPr lang="ar-AE" b="1" dirty="0">
                          <a:latin typeface="Comic Sans MS" panose="030F0702030302020204" pitchFamily="66" charset="0"/>
                        </a:rPr>
                        <a:t>مستقبل</a:t>
                      </a:r>
                      <a:endParaRPr lang="en-US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patient</a:t>
                      </a:r>
                      <a:endParaRPr lang="ar-AE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sofa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week</a:t>
                      </a:r>
                      <a:r>
                        <a:rPr lang="ar-AE" b="1" dirty="0">
                          <a:latin typeface="Comic Sans MS" panose="030F0702030302020204" pitchFamily="66" charset="0"/>
                        </a:rPr>
                        <a:t>أسبوع</a:t>
                      </a:r>
                      <a:endParaRPr lang="en-US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size</a:t>
                      </a:r>
                      <a:r>
                        <a:rPr lang="ar-AE" b="1" dirty="0">
                          <a:latin typeface="Comic Sans MS" panose="030F0702030302020204" pitchFamily="66" charset="0"/>
                        </a:rPr>
                        <a:t>حجم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110943"/>
                  </a:ext>
                </a:extLst>
              </a:tr>
              <a:tr h="1229802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measure</a:t>
                      </a:r>
                      <a:r>
                        <a:rPr lang="ar-AE" b="1" dirty="0">
                          <a:latin typeface="Comic Sans MS" panose="030F0702030302020204" pitchFamily="66" charset="0"/>
                        </a:rPr>
                        <a:t>يقيس</a:t>
                      </a:r>
                      <a:endParaRPr lang="en-US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tools</a:t>
                      </a:r>
                      <a:r>
                        <a:rPr lang="ar-AE" b="1" dirty="0">
                          <a:latin typeface="Comic Sans MS" panose="030F0702030302020204" pitchFamily="66" charset="0"/>
                        </a:rPr>
                        <a:t>أدوات</a:t>
                      </a:r>
                      <a:endParaRPr lang="en-US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second</a:t>
                      </a:r>
                      <a:r>
                        <a:rPr lang="ar-AE" b="1" dirty="0">
                          <a:latin typeface="Comic Sans MS" panose="030F0702030302020204" pitchFamily="66" charset="0"/>
                        </a:rPr>
                        <a:t>ثانية</a:t>
                      </a:r>
                      <a:endParaRPr lang="en-US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month</a:t>
                      </a:r>
                      <a:r>
                        <a:rPr lang="ar-AE" b="1" dirty="0">
                          <a:latin typeface="Comic Sans MS" panose="030F0702030302020204" pitchFamily="66" charset="0"/>
                        </a:rPr>
                        <a:t>شهر</a:t>
                      </a:r>
                      <a:endParaRPr lang="en-US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tall</a:t>
                      </a:r>
                      <a:endParaRPr lang="ar-AE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042652"/>
                  </a:ext>
                </a:extLst>
              </a:tr>
              <a:tr h="1229802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wheels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wheelchairs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minute</a:t>
                      </a:r>
                      <a:r>
                        <a:rPr lang="ar-AE" b="1" dirty="0">
                          <a:latin typeface="Comic Sans MS" panose="030F0702030302020204" pitchFamily="66" charset="0"/>
                        </a:rPr>
                        <a:t>دقيقة</a:t>
                      </a:r>
                      <a:endParaRPr lang="en-US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year</a:t>
                      </a:r>
                      <a:r>
                        <a:rPr lang="ar-AE" b="1" dirty="0">
                          <a:latin typeface="Comic Sans MS" panose="030F0702030302020204" pitchFamily="66" charset="0"/>
                        </a:rPr>
                        <a:t>سنة</a:t>
                      </a:r>
                      <a:endParaRPr lang="en-US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tale</a:t>
                      </a:r>
                      <a:r>
                        <a:rPr lang="ar-AE" b="1" dirty="0">
                          <a:latin typeface="Comic Sans MS" panose="030F0702030302020204" pitchFamily="66" charset="0"/>
                        </a:rPr>
                        <a:t>حكاية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465926"/>
                  </a:ext>
                </a:extLst>
              </a:tr>
            </a:tbl>
          </a:graphicData>
        </a:graphic>
      </p:graphicFrame>
      <p:pic>
        <p:nvPicPr>
          <p:cNvPr id="28" name="Picture 27" descr="A child kicking a football ball&#10;&#10;Description automatically generated with medium confidence">
            <a:extLst>
              <a:ext uri="{FF2B5EF4-FFF2-40B4-BE49-F238E27FC236}">
                <a16:creationId xmlns:a16="http://schemas.microsoft.com/office/drawing/2014/main" id="{7E77F5FE-CA2C-4659-8BD4-BB5C51B39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810" y="635394"/>
            <a:ext cx="770665" cy="743508"/>
          </a:xfrm>
          <a:prstGeom prst="rect">
            <a:avLst/>
          </a:prstGeom>
        </p:spPr>
      </p:pic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F0185D2F-8A72-46D7-8952-04E7A7986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769" y="1933747"/>
            <a:ext cx="1048770" cy="597418"/>
          </a:xfrm>
          <a:prstGeom prst="rect">
            <a:avLst/>
          </a:prstGeom>
        </p:spPr>
      </p:pic>
      <p:pic>
        <p:nvPicPr>
          <p:cNvPr id="6" name="Picture 5" descr="A picture containing container, glass&#10;&#10;Description automatically generated">
            <a:extLst>
              <a:ext uri="{FF2B5EF4-FFF2-40B4-BE49-F238E27FC236}">
                <a16:creationId xmlns:a16="http://schemas.microsoft.com/office/drawing/2014/main" id="{BFE50F42-82A0-4D99-9C6E-EA7078AA9B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703" y="601531"/>
            <a:ext cx="576442" cy="743508"/>
          </a:xfrm>
          <a:prstGeom prst="rect">
            <a:avLst/>
          </a:prstGeom>
        </p:spPr>
      </p:pic>
      <p:pic>
        <p:nvPicPr>
          <p:cNvPr id="8" name="Picture 7" descr="A black and white drawing of a bicycle&#10;&#10;Description automatically generated with low confidence">
            <a:extLst>
              <a:ext uri="{FF2B5EF4-FFF2-40B4-BE49-F238E27FC236}">
                <a16:creationId xmlns:a16="http://schemas.microsoft.com/office/drawing/2014/main" id="{E1E85AA8-E42D-4FAD-9A63-6D7C6F57C4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984" y="5505414"/>
            <a:ext cx="914273" cy="736360"/>
          </a:xfrm>
          <a:prstGeom prst="rect">
            <a:avLst/>
          </a:prstGeom>
        </p:spPr>
      </p:pic>
      <p:pic>
        <p:nvPicPr>
          <p:cNvPr id="10" name="Picture 9" descr="A red chair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D554ED6-C644-405B-8EA1-4489F2F809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984" y="2862275"/>
            <a:ext cx="873991" cy="1078994"/>
          </a:xfrm>
          <a:prstGeom prst="rect">
            <a:avLst/>
          </a:prstGeom>
        </p:spPr>
      </p:pic>
      <p:pic>
        <p:nvPicPr>
          <p:cNvPr id="18" name="Picture 17" descr="A picture containing text, metalware, gear, wheel&#10;&#10;Description automatically generated">
            <a:extLst>
              <a:ext uri="{FF2B5EF4-FFF2-40B4-BE49-F238E27FC236}">
                <a16:creationId xmlns:a16="http://schemas.microsoft.com/office/drawing/2014/main" id="{4A073FD1-431E-4CF4-838E-D8CB4E0650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36" y="5546863"/>
            <a:ext cx="770665" cy="601119"/>
          </a:xfrm>
          <a:prstGeom prst="rect">
            <a:avLst/>
          </a:prstGeom>
        </p:spPr>
      </p:pic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B1EA988B-8828-4E32-A6E1-5E36AA1946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843" y="5495096"/>
            <a:ext cx="1201847" cy="881191"/>
          </a:xfrm>
          <a:prstGeom prst="rect">
            <a:avLst/>
          </a:prstGeom>
        </p:spPr>
      </p:pic>
      <p:pic>
        <p:nvPicPr>
          <p:cNvPr id="23" name="Picture 22" descr="A black and white photo of a camera&#10;&#10;Description automatically generated with medium confidence">
            <a:extLst>
              <a:ext uri="{FF2B5EF4-FFF2-40B4-BE49-F238E27FC236}">
                <a16:creationId xmlns:a16="http://schemas.microsoft.com/office/drawing/2014/main" id="{EAAA1555-1310-4819-B37E-8E1908771B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692" y="1919549"/>
            <a:ext cx="1045567" cy="597419"/>
          </a:xfrm>
          <a:prstGeom prst="rect">
            <a:avLst/>
          </a:prstGeom>
        </p:spPr>
      </p:pic>
      <p:pic>
        <p:nvPicPr>
          <p:cNvPr id="25" name="Picture 24" descr="Diagram&#10;&#10;Description automatically generated">
            <a:extLst>
              <a:ext uri="{FF2B5EF4-FFF2-40B4-BE49-F238E27FC236}">
                <a16:creationId xmlns:a16="http://schemas.microsoft.com/office/drawing/2014/main" id="{B58537D3-7DB3-4841-A103-1871080FD0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873" y="4266528"/>
            <a:ext cx="915086" cy="821231"/>
          </a:xfrm>
          <a:prstGeom prst="rect">
            <a:avLst/>
          </a:prstGeom>
        </p:spPr>
      </p:pic>
      <p:pic>
        <p:nvPicPr>
          <p:cNvPr id="27" name="Picture 26" descr="A picture containing icon&#10;&#10;Description automatically generated">
            <a:extLst>
              <a:ext uri="{FF2B5EF4-FFF2-40B4-BE49-F238E27FC236}">
                <a16:creationId xmlns:a16="http://schemas.microsoft.com/office/drawing/2014/main" id="{837BE347-1BE7-4A6E-8B6E-09B08CBEC64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755922"/>
            <a:ext cx="1294103" cy="850415"/>
          </a:xfrm>
          <a:prstGeom prst="rect">
            <a:avLst/>
          </a:prstGeom>
        </p:spPr>
      </p:pic>
      <p:pic>
        <p:nvPicPr>
          <p:cNvPr id="30" name="Picture 2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E59028C-0EEE-44E9-B094-1C1AE64486D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316" y="1767595"/>
            <a:ext cx="1048770" cy="743365"/>
          </a:xfrm>
          <a:prstGeom prst="rect">
            <a:avLst/>
          </a:prstGeom>
        </p:spPr>
      </p:pic>
      <p:pic>
        <p:nvPicPr>
          <p:cNvPr id="32" name="Picture 31" descr="Diagram&#10;&#10;Description automatically generated">
            <a:extLst>
              <a:ext uri="{FF2B5EF4-FFF2-40B4-BE49-F238E27FC236}">
                <a16:creationId xmlns:a16="http://schemas.microsoft.com/office/drawing/2014/main" id="{39637449-AF0A-4BA0-905B-6179176784F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150" y="472143"/>
            <a:ext cx="670726" cy="822713"/>
          </a:xfrm>
          <a:prstGeom prst="rect">
            <a:avLst/>
          </a:prstGeom>
        </p:spPr>
      </p:pic>
      <p:pic>
        <p:nvPicPr>
          <p:cNvPr id="34" name="Picture 33" descr="A picture containing text&#10;&#10;Description automatically generated">
            <a:extLst>
              <a:ext uri="{FF2B5EF4-FFF2-40B4-BE49-F238E27FC236}">
                <a16:creationId xmlns:a16="http://schemas.microsoft.com/office/drawing/2014/main" id="{C77B314F-A61E-474B-8A1F-03B8BB16418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70" y="4285262"/>
            <a:ext cx="1228734" cy="70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7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BA7B331-3326-4C0A-A53D-B152D4F20B17}"/>
              </a:ext>
            </a:extLst>
          </p:cNvPr>
          <p:cNvSpPr/>
          <p:nvPr/>
        </p:nvSpPr>
        <p:spPr>
          <a:xfrm>
            <a:off x="2208503" y="449292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942D202-15E0-4240-B2E2-F0277E099883}"/>
              </a:ext>
            </a:extLst>
          </p:cNvPr>
          <p:cNvSpPr/>
          <p:nvPr/>
        </p:nvSpPr>
        <p:spPr>
          <a:xfrm>
            <a:off x="2239478" y="1592347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9711C65-BFFA-4AE5-891C-15FD8F3CC542}"/>
              </a:ext>
            </a:extLst>
          </p:cNvPr>
          <p:cNvSpPr/>
          <p:nvPr/>
        </p:nvSpPr>
        <p:spPr>
          <a:xfrm>
            <a:off x="2169046" y="2958414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7C02DD0-AF00-47C9-AE80-F919221F6E34}"/>
              </a:ext>
            </a:extLst>
          </p:cNvPr>
          <p:cNvSpPr/>
          <p:nvPr/>
        </p:nvSpPr>
        <p:spPr>
          <a:xfrm>
            <a:off x="2217220" y="4280814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1BDC824-9BEB-484C-9857-52B274995120}"/>
              </a:ext>
            </a:extLst>
          </p:cNvPr>
          <p:cNvSpPr/>
          <p:nvPr/>
        </p:nvSpPr>
        <p:spPr>
          <a:xfrm>
            <a:off x="2158265" y="5517590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4493087-17EB-4287-B549-BD4D45D61D63}"/>
              </a:ext>
            </a:extLst>
          </p:cNvPr>
          <p:cNvSpPr/>
          <p:nvPr/>
        </p:nvSpPr>
        <p:spPr>
          <a:xfrm>
            <a:off x="4475567" y="425368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93E532E-E331-4E5C-875C-D89AF6D2A1FC}"/>
              </a:ext>
            </a:extLst>
          </p:cNvPr>
          <p:cNvSpPr/>
          <p:nvPr/>
        </p:nvSpPr>
        <p:spPr>
          <a:xfrm>
            <a:off x="4513310" y="1624796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E3CD505A-1CCD-4375-B14A-6B44AEC984FC}"/>
              </a:ext>
            </a:extLst>
          </p:cNvPr>
          <p:cNvSpPr/>
          <p:nvPr/>
        </p:nvSpPr>
        <p:spPr>
          <a:xfrm>
            <a:off x="4490221" y="4307252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3435AFB6-99A7-4311-8244-42CF4FE6862B}"/>
              </a:ext>
            </a:extLst>
          </p:cNvPr>
          <p:cNvSpPr/>
          <p:nvPr/>
        </p:nvSpPr>
        <p:spPr>
          <a:xfrm>
            <a:off x="4401888" y="3000489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A11FAB58-9982-46F1-9AB1-523324CBACD0}"/>
              </a:ext>
            </a:extLst>
          </p:cNvPr>
          <p:cNvSpPr/>
          <p:nvPr/>
        </p:nvSpPr>
        <p:spPr>
          <a:xfrm>
            <a:off x="6629102" y="409324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0A8F59AF-50A5-4329-87E7-12AB3D68191C}"/>
              </a:ext>
            </a:extLst>
          </p:cNvPr>
          <p:cNvSpPr/>
          <p:nvPr/>
        </p:nvSpPr>
        <p:spPr>
          <a:xfrm>
            <a:off x="6536333" y="5535721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95D5F537-21C3-4225-9C9E-7DA5D62D2BDC}"/>
              </a:ext>
            </a:extLst>
          </p:cNvPr>
          <p:cNvSpPr/>
          <p:nvPr/>
        </p:nvSpPr>
        <p:spPr>
          <a:xfrm>
            <a:off x="6564024" y="4292583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496C37E5-8429-4E8F-B5F0-C34ADCD82185}"/>
              </a:ext>
            </a:extLst>
          </p:cNvPr>
          <p:cNvSpPr/>
          <p:nvPr/>
        </p:nvSpPr>
        <p:spPr>
          <a:xfrm>
            <a:off x="6684281" y="1591433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5E90794-657D-4E31-BE35-19A481A74A3B}"/>
              </a:ext>
            </a:extLst>
          </p:cNvPr>
          <p:cNvSpPr/>
          <p:nvPr/>
        </p:nvSpPr>
        <p:spPr>
          <a:xfrm>
            <a:off x="6590975" y="2993904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17114482-1C5F-4434-AB10-24D2C6D42E6F}"/>
              </a:ext>
            </a:extLst>
          </p:cNvPr>
          <p:cNvSpPr/>
          <p:nvPr/>
        </p:nvSpPr>
        <p:spPr>
          <a:xfrm>
            <a:off x="8837025" y="449292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3EDE8F10-F796-45D4-933B-0D396DA3EA1B}"/>
              </a:ext>
            </a:extLst>
          </p:cNvPr>
          <p:cNvSpPr/>
          <p:nvPr/>
        </p:nvSpPr>
        <p:spPr>
          <a:xfrm>
            <a:off x="8906299" y="1581420"/>
            <a:ext cx="499141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35E06E9F-2B38-4EF4-9214-FF5CECBB9CC1}"/>
              </a:ext>
            </a:extLst>
          </p:cNvPr>
          <p:cNvSpPr/>
          <p:nvPr/>
        </p:nvSpPr>
        <p:spPr>
          <a:xfrm>
            <a:off x="8906299" y="2949455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447DD4C0-F441-4D14-AE9A-C58A2FAF7314}"/>
              </a:ext>
            </a:extLst>
          </p:cNvPr>
          <p:cNvSpPr/>
          <p:nvPr/>
        </p:nvSpPr>
        <p:spPr>
          <a:xfrm>
            <a:off x="11217579" y="5535720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25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8E11A6FD-4A1D-4B1A-B8DB-A4E9CC15B757}"/>
              </a:ext>
            </a:extLst>
          </p:cNvPr>
          <p:cNvSpPr/>
          <p:nvPr/>
        </p:nvSpPr>
        <p:spPr>
          <a:xfrm>
            <a:off x="8837025" y="4307252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48F4D5A0-D903-415B-8CA0-AD32B78C1CDF}"/>
              </a:ext>
            </a:extLst>
          </p:cNvPr>
          <p:cNvSpPr/>
          <p:nvPr/>
        </p:nvSpPr>
        <p:spPr>
          <a:xfrm>
            <a:off x="11280943" y="2916712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935E8EEA-B67D-414A-8890-68FF89A7FABF}"/>
              </a:ext>
            </a:extLst>
          </p:cNvPr>
          <p:cNvSpPr/>
          <p:nvPr/>
        </p:nvSpPr>
        <p:spPr>
          <a:xfrm>
            <a:off x="11217580" y="400919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296B48F7-5052-4361-99CF-60C4350417B3}"/>
              </a:ext>
            </a:extLst>
          </p:cNvPr>
          <p:cNvSpPr/>
          <p:nvPr/>
        </p:nvSpPr>
        <p:spPr>
          <a:xfrm>
            <a:off x="11165618" y="4324817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2C7F1DB8-716E-45BC-A6C5-155C9F8F3132}"/>
              </a:ext>
            </a:extLst>
          </p:cNvPr>
          <p:cNvSpPr/>
          <p:nvPr/>
        </p:nvSpPr>
        <p:spPr>
          <a:xfrm>
            <a:off x="11280943" y="1619721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22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BA69F658-38B0-42F3-B617-FAC64B1A4EE8}"/>
              </a:ext>
            </a:extLst>
          </p:cNvPr>
          <p:cNvSpPr/>
          <p:nvPr/>
        </p:nvSpPr>
        <p:spPr>
          <a:xfrm>
            <a:off x="8837025" y="5495096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4D8A0CD5-96D2-4734-B41E-3DA821E3FF2A}"/>
              </a:ext>
            </a:extLst>
          </p:cNvPr>
          <p:cNvSpPr/>
          <p:nvPr/>
        </p:nvSpPr>
        <p:spPr>
          <a:xfrm>
            <a:off x="4285259" y="5505414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0EAE230-FB95-4237-8945-3B2D51F3CC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570840"/>
              </p:ext>
            </p:extLst>
          </p:nvPr>
        </p:nvGraphicFramePr>
        <p:xfrm>
          <a:off x="772253" y="227277"/>
          <a:ext cx="11078505" cy="61490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5701">
                  <a:extLst>
                    <a:ext uri="{9D8B030D-6E8A-4147-A177-3AD203B41FA5}">
                      <a16:colId xmlns:a16="http://schemas.microsoft.com/office/drawing/2014/main" val="4050426996"/>
                    </a:ext>
                  </a:extLst>
                </a:gridCol>
                <a:gridCol w="2215701">
                  <a:extLst>
                    <a:ext uri="{9D8B030D-6E8A-4147-A177-3AD203B41FA5}">
                      <a16:colId xmlns:a16="http://schemas.microsoft.com/office/drawing/2014/main" val="3390592096"/>
                    </a:ext>
                  </a:extLst>
                </a:gridCol>
                <a:gridCol w="2215701">
                  <a:extLst>
                    <a:ext uri="{9D8B030D-6E8A-4147-A177-3AD203B41FA5}">
                      <a16:colId xmlns:a16="http://schemas.microsoft.com/office/drawing/2014/main" val="877345602"/>
                    </a:ext>
                  </a:extLst>
                </a:gridCol>
                <a:gridCol w="2215701">
                  <a:extLst>
                    <a:ext uri="{9D8B030D-6E8A-4147-A177-3AD203B41FA5}">
                      <a16:colId xmlns:a16="http://schemas.microsoft.com/office/drawing/2014/main" val="2564572996"/>
                    </a:ext>
                  </a:extLst>
                </a:gridCol>
                <a:gridCol w="2215701">
                  <a:extLst>
                    <a:ext uri="{9D8B030D-6E8A-4147-A177-3AD203B41FA5}">
                      <a16:colId xmlns:a16="http://schemas.microsoft.com/office/drawing/2014/main" val="1309144203"/>
                    </a:ext>
                  </a:extLst>
                </a:gridCol>
              </a:tblGrid>
              <a:tr h="1229802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earplug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enormous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scary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kind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helpful</a:t>
                      </a:r>
                      <a:endParaRPr lang="ar-AE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932467"/>
                  </a:ext>
                </a:extLst>
              </a:tr>
              <a:tr h="1229802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Loaf of bread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angry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friendly</a:t>
                      </a:r>
                      <a:endParaRPr lang="ar-AE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strong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AE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128884"/>
                  </a:ext>
                </a:extLst>
              </a:tr>
              <a:tr h="1229802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syrup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kind</a:t>
                      </a:r>
                      <a:endParaRPr lang="ar-AE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helpful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quiet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AE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110943"/>
                  </a:ext>
                </a:extLst>
              </a:tr>
              <a:tr h="1229802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centimeters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strong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enormous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scary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AE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042652"/>
                  </a:ext>
                </a:extLst>
              </a:tr>
              <a:tr h="1229802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ox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quiet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angry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friendly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AE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465926"/>
                  </a:ext>
                </a:extLst>
              </a:tr>
            </a:tbl>
          </a:graphicData>
        </a:graphic>
      </p:graphicFrame>
      <p:pic>
        <p:nvPicPr>
          <p:cNvPr id="28" name="irc_mi" descr="نتيجة بحث الصور عن ‪ox clipart‬‏">
            <a:hlinkClick r:id="rId2"/>
            <a:extLst>
              <a:ext uri="{FF2B5EF4-FFF2-40B4-BE49-F238E27FC236}">
                <a16:creationId xmlns:a16="http://schemas.microsoft.com/office/drawing/2014/main" id="{909D4485-AD7F-4CEE-A203-4837231700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902" y="5274365"/>
            <a:ext cx="1009363" cy="961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59017D6-45AB-4AB4-BC1E-CDB37D5832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906" y="625455"/>
            <a:ext cx="1089660" cy="555625"/>
          </a:xfrm>
          <a:prstGeom prst="rect">
            <a:avLst/>
          </a:prstGeom>
        </p:spPr>
      </p:pic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337AE77D-87EC-4E8E-81F4-536AC0B867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090" y="1802584"/>
            <a:ext cx="1082075" cy="729940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20FE76CC-DD50-4EF3-90D2-2A336D6E6E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509" y="5495096"/>
            <a:ext cx="692124" cy="692124"/>
          </a:xfrm>
          <a:prstGeom prst="rect">
            <a:avLst/>
          </a:prstGeom>
        </p:spPr>
      </p:pic>
      <p:pic>
        <p:nvPicPr>
          <p:cNvPr id="34" name="Picture 33" descr="A picture containing clipart&#10;&#10;Description automatically generated">
            <a:extLst>
              <a:ext uri="{FF2B5EF4-FFF2-40B4-BE49-F238E27FC236}">
                <a16:creationId xmlns:a16="http://schemas.microsoft.com/office/drawing/2014/main" id="{5D46F2A5-1886-4F12-96CC-C7BDBF03A9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162" y="4305762"/>
            <a:ext cx="1082075" cy="729940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28FF7109-6A9A-4CC0-8262-1EEAB99575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803" y="4305762"/>
            <a:ext cx="612648" cy="591312"/>
          </a:xfrm>
          <a:prstGeom prst="rect">
            <a:avLst/>
          </a:prstGeom>
        </p:spPr>
      </p:pic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94BDA1BC-964F-4F0F-8598-3A2553FB7A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414" y="1840400"/>
            <a:ext cx="692124" cy="692124"/>
          </a:xfrm>
          <a:prstGeom prst="rect">
            <a:avLst/>
          </a:prstGeom>
        </p:spPr>
      </p:pic>
      <p:pic>
        <p:nvPicPr>
          <p:cNvPr id="38" name="Picture 37" descr="Diagram&#10;&#10;Description automatically generated">
            <a:extLst>
              <a:ext uri="{FF2B5EF4-FFF2-40B4-BE49-F238E27FC236}">
                <a16:creationId xmlns:a16="http://schemas.microsoft.com/office/drawing/2014/main" id="{C05FB1E4-374C-4D1F-95E3-2F0C66AEEA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889" y="650365"/>
            <a:ext cx="1080211" cy="6921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F4B6A5-C02C-4007-90A9-951E35D67A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292" y="5478299"/>
            <a:ext cx="992873" cy="7509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A5AD594-B263-4B7B-BCC0-51637FCC45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353" y="557905"/>
            <a:ext cx="692124" cy="79809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28623F0-6E1F-415E-9320-FCCDB9BD8C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319" y="3019745"/>
            <a:ext cx="692124" cy="798095"/>
          </a:xfrm>
          <a:prstGeom prst="rect">
            <a:avLst/>
          </a:prstGeom>
        </p:spPr>
      </p:pic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C006A048-CB25-4E47-8656-2F12F1F01D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50" y="4291834"/>
            <a:ext cx="1273004" cy="578669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98AD54DD-0D33-49AF-BA6E-CE685EE3127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59" y="512035"/>
            <a:ext cx="932688" cy="932688"/>
          </a:xfrm>
          <a:prstGeom prst="rect">
            <a:avLst/>
          </a:prstGeom>
        </p:spPr>
      </p:pic>
      <p:pic>
        <p:nvPicPr>
          <p:cNvPr id="19" name="Picture 18" descr="A picture containing clipart&#10;&#10;Description automatically generated">
            <a:extLst>
              <a:ext uri="{FF2B5EF4-FFF2-40B4-BE49-F238E27FC236}">
                <a16:creationId xmlns:a16="http://schemas.microsoft.com/office/drawing/2014/main" id="{5843387D-80E8-4121-BAE6-48B6F51D0D3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677" y="2862892"/>
            <a:ext cx="418346" cy="877779"/>
          </a:xfrm>
          <a:prstGeom prst="rect">
            <a:avLst/>
          </a:prstGeom>
        </p:spPr>
      </p:pic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B3B003A-3347-4B15-89BA-67AA907A2F2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09" y="1885609"/>
            <a:ext cx="692125" cy="536397"/>
          </a:xfrm>
          <a:prstGeom prst="rect">
            <a:avLst/>
          </a:prstGeom>
        </p:spPr>
      </p:pic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600D786F-4368-4024-9AEE-0F22C4F3964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898" y="4280814"/>
            <a:ext cx="826243" cy="81624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A780C2E-6FEF-47F6-BA4B-694EF9316FC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764" y="601531"/>
            <a:ext cx="786408" cy="81208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580A458A-F8D0-4264-9100-2B529B69CEE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968" y="3005753"/>
            <a:ext cx="786408" cy="812087"/>
          </a:xfrm>
          <a:prstGeom prst="rect">
            <a:avLst/>
          </a:prstGeom>
        </p:spPr>
      </p:pic>
      <p:pic>
        <p:nvPicPr>
          <p:cNvPr id="29" name="Picture 28" descr="Shape&#10;&#10;Description automatically generated">
            <a:extLst>
              <a:ext uri="{FF2B5EF4-FFF2-40B4-BE49-F238E27FC236}">
                <a16:creationId xmlns:a16="http://schemas.microsoft.com/office/drawing/2014/main" id="{231C72C5-8E2B-4114-8725-BB493943A66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738" y="5535720"/>
            <a:ext cx="873661" cy="692124"/>
          </a:xfrm>
          <a:prstGeom prst="rect">
            <a:avLst/>
          </a:prstGeom>
        </p:spPr>
      </p:pic>
      <p:pic>
        <p:nvPicPr>
          <p:cNvPr id="54" name="Picture 53" descr="Shape&#10;&#10;Description automatically generated">
            <a:extLst>
              <a:ext uri="{FF2B5EF4-FFF2-40B4-BE49-F238E27FC236}">
                <a16:creationId xmlns:a16="http://schemas.microsoft.com/office/drawing/2014/main" id="{7DEE0143-26B6-41F6-B9B5-6ED10B00E48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084" y="3092875"/>
            <a:ext cx="873661" cy="692124"/>
          </a:xfrm>
          <a:prstGeom prst="rect">
            <a:avLst/>
          </a:prstGeom>
        </p:spPr>
      </p:pic>
      <p:pic>
        <p:nvPicPr>
          <p:cNvPr id="32" name="Picture 31" descr="A picture containing clipart&#10;&#10;Description automatically generated">
            <a:extLst>
              <a:ext uri="{FF2B5EF4-FFF2-40B4-BE49-F238E27FC236}">
                <a16:creationId xmlns:a16="http://schemas.microsoft.com/office/drawing/2014/main" id="{57453AC6-DC7F-4B4D-AD22-17F0BF4877B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720" y="1930938"/>
            <a:ext cx="1107497" cy="53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9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BA7B331-3326-4C0A-A53D-B152D4F20B17}"/>
              </a:ext>
            </a:extLst>
          </p:cNvPr>
          <p:cNvSpPr/>
          <p:nvPr/>
        </p:nvSpPr>
        <p:spPr>
          <a:xfrm>
            <a:off x="2208503" y="449292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942D202-15E0-4240-B2E2-F0277E099883}"/>
              </a:ext>
            </a:extLst>
          </p:cNvPr>
          <p:cNvSpPr/>
          <p:nvPr/>
        </p:nvSpPr>
        <p:spPr>
          <a:xfrm>
            <a:off x="2239478" y="1592347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9711C65-BFFA-4AE5-891C-15FD8F3CC542}"/>
              </a:ext>
            </a:extLst>
          </p:cNvPr>
          <p:cNvSpPr/>
          <p:nvPr/>
        </p:nvSpPr>
        <p:spPr>
          <a:xfrm>
            <a:off x="2169046" y="2958414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7C02DD0-AF00-47C9-AE80-F919221F6E34}"/>
              </a:ext>
            </a:extLst>
          </p:cNvPr>
          <p:cNvSpPr/>
          <p:nvPr/>
        </p:nvSpPr>
        <p:spPr>
          <a:xfrm>
            <a:off x="2217220" y="4280814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1BDC824-9BEB-484C-9857-52B274995120}"/>
              </a:ext>
            </a:extLst>
          </p:cNvPr>
          <p:cNvSpPr/>
          <p:nvPr/>
        </p:nvSpPr>
        <p:spPr>
          <a:xfrm>
            <a:off x="2158265" y="5517590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4493087-17EB-4287-B549-BD4D45D61D63}"/>
              </a:ext>
            </a:extLst>
          </p:cNvPr>
          <p:cNvSpPr/>
          <p:nvPr/>
        </p:nvSpPr>
        <p:spPr>
          <a:xfrm>
            <a:off x="4475567" y="425368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93E532E-E331-4E5C-875C-D89AF6D2A1FC}"/>
              </a:ext>
            </a:extLst>
          </p:cNvPr>
          <p:cNvSpPr/>
          <p:nvPr/>
        </p:nvSpPr>
        <p:spPr>
          <a:xfrm>
            <a:off x="4513310" y="1624796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E3CD505A-1CCD-4375-B14A-6B44AEC984FC}"/>
              </a:ext>
            </a:extLst>
          </p:cNvPr>
          <p:cNvSpPr/>
          <p:nvPr/>
        </p:nvSpPr>
        <p:spPr>
          <a:xfrm>
            <a:off x="4490221" y="4307252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3435AFB6-99A7-4311-8244-42CF4FE6862B}"/>
              </a:ext>
            </a:extLst>
          </p:cNvPr>
          <p:cNvSpPr/>
          <p:nvPr/>
        </p:nvSpPr>
        <p:spPr>
          <a:xfrm>
            <a:off x="4401888" y="3000489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A11FAB58-9982-46F1-9AB1-523324CBACD0}"/>
              </a:ext>
            </a:extLst>
          </p:cNvPr>
          <p:cNvSpPr/>
          <p:nvPr/>
        </p:nvSpPr>
        <p:spPr>
          <a:xfrm>
            <a:off x="6629102" y="409324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0A8F59AF-50A5-4329-87E7-12AB3D68191C}"/>
              </a:ext>
            </a:extLst>
          </p:cNvPr>
          <p:cNvSpPr/>
          <p:nvPr/>
        </p:nvSpPr>
        <p:spPr>
          <a:xfrm>
            <a:off x="6536333" y="5535721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95D5F537-21C3-4225-9C9E-7DA5D62D2BDC}"/>
              </a:ext>
            </a:extLst>
          </p:cNvPr>
          <p:cNvSpPr/>
          <p:nvPr/>
        </p:nvSpPr>
        <p:spPr>
          <a:xfrm>
            <a:off x="6564024" y="4292583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496C37E5-8429-4E8F-B5F0-C34ADCD82185}"/>
              </a:ext>
            </a:extLst>
          </p:cNvPr>
          <p:cNvSpPr/>
          <p:nvPr/>
        </p:nvSpPr>
        <p:spPr>
          <a:xfrm>
            <a:off x="6684281" y="1591433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5E90794-657D-4E31-BE35-19A481A74A3B}"/>
              </a:ext>
            </a:extLst>
          </p:cNvPr>
          <p:cNvSpPr/>
          <p:nvPr/>
        </p:nvSpPr>
        <p:spPr>
          <a:xfrm>
            <a:off x="6590975" y="2993904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17114482-1C5F-4434-AB10-24D2C6D42E6F}"/>
              </a:ext>
            </a:extLst>
          </p:cNvPr>
          <p:cNvSpPr/>
          <p:nvPr/>
        </p:nvSpPr>
        <p:spPr>
          <a:xfrm>
            <a:off x="8837025" y="449292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3EDE8F10-F796-45D4-933B-0D396DA3EA1B}"/>
              </a:ext>
            </a:extLst>
          </p:cNvPr>
          <p:cNvSpPr/>
          <p:nvPr/>
        </p:nvSpPr>
        <p:spPr>
          <a:xfrm>
            <a:off x="8906299" y="1581420"/>
            <a:ext cx="499141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35E06E9F-2B38-4EF4-9214-FF5CECBB9CC1}"/>
              </a:ext>
            </a:extLst>
          </p:cNvPr>
          <p:cNvSpPr/>
          <p:nvPr/>
        </p:nvSpPr>
        <p:spPr>
          <a:xfrm>
            <a:off x="8906299" y="2949455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447DD4C0-F441-4D14-AE9A-C58A2FAF7314}"/>
              </a:ext>
            </a:extLst>
          </p:cNvPr>
          <p:cNvSpPr/>
          <p:nvPr/>
        </p:nvSpPr>
        <p:spPr>
          <a:xfrm>
            <a:off x="11217579" y="5535720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25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8E11A6FD-4A1D-4B1A-B8DB-A4E9CC15B757}"/>
              </a:ext>
            </a:extLst>
          </p:cNvPr>
          <p:cNvSpPr/>
          <p:nvPr/>
        </p:nvSpPr>
        <p:spPr>
          <a:xfrm>
            <a:off x="8837025" y="4307252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48F4D5A0-D903-415B-8CA0-AD32B78C1CDF}"/>
              </a:ext>
            </a:extLst>
          </p:cNvPr>
          <p:cNvSpPr/>
          <p:nvPr/>
        </p:nvSpPr>
        <p:spPr>
          <a:xfrm>
            <a:off x="11280943" y="2916712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935E8EEA-B67D-414A-8890-68FF89A7FABF}"/>
              </a:ext>
            </a:extLst>
          </p:cNvPr>
          <p:cNvSpPr/>
          <p:nvPr/>
        </p:nvSpPr>
        <p:spPr>
          <a:xfrm>
            <a:off x="11217580" y="400919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296B48F7-5052-4361-99CF-60C4350417B3}"/>
              </a:ext>
            </a:extLst>
          </p:cNvPr>
          <p:cNvSpPr/>
          <p:nvPr/>
        </p:nvSpPr>
        <p:spPr>
          <a:xfrm>
            <a:off x="11165618" y="4324817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2C7F1DB8-716E-45BC-A6C5-155C9F8F3132}"/>
              </a:ext>
            </a:extLst>
          </p:cNvPr>
          <p:cNvSpPr/>
          <p:nvPr/>
        </p:nvSpPr>
        <p:spPr>
          <a:xfrm>
            <a:off x="11280943" y="1619721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22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BA69F658-38B0-42F3-B617-FAC64B1A4EE8}"/>
              </a:ext>
            </a:extLst>
          </p:cNvPr>
          <p:cNvSpPr/>
          <p:nvPr/>
        </p:nvSpPr>
        <p:spPr>
          <a:xfrm>
            <a:off x="8837025" y="5495096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4D8A0CD5-96D2-4734-B41E-3DA821E3FF2A}"/>
              </a:ext>
            </a:extLst>
          </p:cNvPr>
          <p:cNvSpPr/>
          <p:nvPr/>
        </p:nvSpPr>
        <p:spPr>
          <a:xfrm>
            <a:off x="4285259" y="5505414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0EAE230-FB95-4237-8945-3B2D51F3CC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338777"/>
              </p:ext>
            </p:extLst>
          </p:nvPr>
        </p:nvGraphicFramePr>
        <p:xfrm>
          <a:off x="772253" y="227277"/>
          <a:ext cx="11078505" cy="61490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5701">
                  <a:extLst>
                    <a:ext uri="{9D8B030D-6E8A-4147-A177-3AD203B41FA5}">
                      <a16:colId xmlns:a16="http://schemas.microsoft.com/office/drawing/2014/main" val="4050426996"/>
                    </a:ext>
                  </a:extLst>
                </a:gridCol>
                <a:gridCol w="2215701">
                  <a:extLst>
                    <a:ext uri="{9D8B030D-6E8A-4147-A177-3AD203B41FA5}">
                      <a16:colId xmlns:a16="http://schemas.microsoft.com/office/drawing/2014/main" val="3390592096"/>
                    </a:ext>
                  </a:extLst>
                </a:gridCol>
                <a:gridCol w="2215701">
                  <a:extLst>
                    <a:ext uri="{9D8B030D-6E8A-4147-A177-3AD203B41FA5}">
                      <a16:colId xmlns:a16="http://schemas.microsoft.com/office/drawing/2014/main" val="877345602"/>
                    </a:ext>
                  </a:extLst>
                </a:gridCol>
                <a:gridCol w="2215701">
                  <a:extLst>
                    <a:ext uri="{9D8B030D-6E8A-4147-A177-3AD203B41FA5}">
                      <a16:colId xmlns:a16="http://schemas.microsoft.com/office/drawing/2014/main" val="2564572996"/>
                    </a:ext>
                  </a:extLst>
                </a:gridCol>
                <a:gridCol w="2215701">
                  <a:extLst>
                    <a:ext uri="{9D8B030D-6E8A-4147-A177-3AD203B41FA5}">
                      <a16:colId xmlns:a16="http://schemas.microsoft.com/office/drawing/2014/main" val="1309144203"/>
                    </a:ext>
                  </a:extLst>
                </a:gridCol>
              </a:tblGrid>
              <a:tr h="1229802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earth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scientists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footprint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Sharp teeth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Dangerous</a:t>
                      </a:r>
                    </a:p>
                    <a:p>
                      <a:r>
                        <a:rPr lang="ar-AE" b="1" dirty="0">
                          <a:latin typeface="Comic Sans MS" panose="030F0702030302020204" pitchFamily="66" charset="0"/>
                        </a:rPr>
                        <a:t>خطير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932467"/>
                  </a:ext>
                </a:extLst>
              </a:tr>
              <a:tr h="1229802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humans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diplodocus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beak</a:t>
                      </a:r>
                      <a:endParaRPr lang="ar-AE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Timeline</a:t>
                      </a:r>
                    </a:p>
                    <a:p>
                      <a:r>
                        <a:rPr lang="ar-AE" b="1" dirty="0">
                          <a:latin typeface="Comic Sans MS" panose="030F0702030302020204" pitchFamily="66" charset="0"/>
                        </a:rPr>
                        <a:t>الجدول الزمني</a:t>
                      </a:r>
                      <a:endParaRPr lang="en-US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Big</a:t>
                      </a:r>
                      <a:endParaRPr lang="ar-AE" b="1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ar-AE" b="1" dirty="0">
                          <a:latin typeface="Comic Sans MS" panose="030F0702030302020204" pitchFamily="66" charset="0"/>
                        </a:rPr>
                        <a:t>كبير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128884"/>
                  </a:ext>
                </a:extLst>
              </a:tr>
              <a:tr h="1229802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animals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Kinds</a:t>
                      </a:r>
                      <a:endParaRPr lang="ar-AE" b="1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ar-AE" b="1" dirty="0">
                          <a:latin typeface="Comic Sans MS" panose="030F0702030302020204" pitchFamily="66" charset="0"/>
                        </a:rPr>
                        <a:t>أنواع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tail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Years ago</a:t>
                      </a:r>
                    </a:p>
                    <a:p>
                      <a:r>
                        <a:rPr lang="ar-AE" b="1" dirty="0">
                          <a:latin typeface="Comic Sans MS" panose="030F0702030302020204" pitchFamily="66" charset="0"/>
                        </a:rPr>
                        <a:t>منذ سنوات</a:t>
                      </a:r>
                      <a:endParaRPr lang="en-US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fast</a:t>
                      </a:r>
                      <a:endParaRPr lang="ar-AE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110943"/>
                  </a:ext>
                </a:extLst>
              </a:tr>
              <a:tr h="1229802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dinosaurs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Sizes</a:t>
                      </a:r>
                      <a:endParaRPr lang="ar-AE" b="1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ar-AE" b="1" dirty="0">
                          <a:latin typeface="Comic Sans MS" panose="030F0702030302020204" pitchFamily="66" charset="0"/>
                        </a:rPr>
                        <a:t>أحجام</a:t>
                      </a:r>
                      <a:endParaRPr lang="en-US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horn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Discovery</a:t>
                      </a:r>
                    </a:p>
                    <a:p>
                      <a:r>
                        <a:rPr lang="ar-AE" b="1" dirty="0">
                          <a:latin typeface="Comic Sans MS" panose="030F0702030302020204" pitchFamily="66" charset="0"/>
                        </a:rPr>
                        <a:t>اكتشاف</a:t>
                      </a:r>
                      <a:endParaRPr lang="en-US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Strong</a:t>
                      </a:r>
                      <a:endParaRPr lang="ar-AE" b="1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ar-AE" b="1" dirty="0">
                          <a:latin typeface="Comic Sans MS" panose="030F0702030302020204" pitchFamily="66" charset="0"/>
                        </a:rPr>
                        <a:t>قوي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042652"/>
                  </a:ext>
                </a:extLst>
              </a:tr>
              <a:tr h="1229802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kill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spikes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long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loud</a:t>
                      </a:r>
                      <a:endParaRPr lang="ar-AE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465926"/>
                  </a:ext>
                </a:extLst>
              </a:tr>
            </a:tbl>
          </a:graphicData>
        </a:graphic>
      </p:graphicFrame>
      <p:pic>
        <p:nvPicPr>
          <p:cNvPr id="28" name="Picture 27">
            <a:extLst>
              <a:ext uri="{FF2B5EF4-FFF2-40B4-BE49-F238E27FC236}">
                <a16:creationId xmlns:a16="http://schemas.microsoft.com/office/drawing/2014/main" id="{F67B4818-79F0-48F7-8E58-CBCE11FB6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14382" y="585487"/>
            <a:ext cx="707676" cy="71512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6DA6DFB-EA02-44A0-B0A3-4B077140B6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668" y="1879502"/>
            <a:ext cx="1345810" cy="69857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E504960-50B4-48CD-B91F-64A6858974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93668" y="3006361"/>
            <a:ext cx="1198353" cy="84527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F1A7687-89F2-46CA-8B79-DE2D4EFCB7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3868" y="4230305"/>
            <a:ext cx="1198190" cy="84527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282C026-111A-4F66-8C9B-C61917A51B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30309" y="677091"/>
            <a:ext cx="1154950" cy="623521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103AEF7-6605-4098-BDEE-A1D3A2785808}"/>
              </a:ext>
            </a:extLst>
          </p:cNvPr>
          <p:cNvSpPr/>
          <p:nvPr/>
        </p:nvSpPr>
        <p:spPr>
          <a:xfrm>
            <a:off x="1027687" y="6056031"/>
            <a:ext cx="1675756" cy="18336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1, 000. 000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5F5A1E0-A400-4938-BF9B-F217AFC569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734" y="5278932"/>
            <a:ext cx="814525" cy="90197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F973B24-E703-4D15-9CD4-9201A92C9B2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88" y="3000489"/>
            <a:ext cx="1043305" cy="74422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3A9D9E8-56CF-4DE8-BFC7-8DD970E53F4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765" y="1797932"/>
            <a:ext cx="880110" cy="54419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72100C0-BB34-4A93-A9A0-BA81EE05AB0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899" y="662079"/>
            <a:ext cx="908859" cy="62352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F8B560B-9652-4011-B036-724A7FA7B83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238" y="4230305"/>
            <a:ext cx="880109" cy="79690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BE18B08-35F5-445F-BB01-5A73CE499F2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560" y="5597319"/>
            <a:ext cx="1052771" cy="74422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D5BE809-FC9E-4C1A-BA0F-D251E8262D06}"/>
              </a:ext>
            </a:extLst>
          </p:cNvPr>
          <p:cNvCxnSpPr/>
          <p:nvPr/>
        </p:nvCxnSpPr>
        <p:spPr>
          <a:xfrm>
            <a:off x="5562899" y="1767596"/>
            <a:ext cx="503393" cy="30243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765EA22-7102-4FCE-A17A-E0884F328243}"/>
              </a:ext>
            </a:extLst>
          </p:cNvPr>
          <p:cNvCxnSpPr/>
          <p:nvPr/>
        </p:nvCxnSpPr>
        <p:spPr>
          <a:xfrm>
            <a:off x="5815436" y="4107161"/>
            <a:ext cx="503393" cy="30243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0D7D7C6-0F35-4055-AE22-31AD1766C170}"/>
              </a:ext>
            </a:extLst>
          </p:cNvPr>
          <p:cNvCxnSpPr/>
          <p:nvPr/>
        </p:nvCxnSpPr>
        <p:spPr>
          <a:xfrm>
            <a:off x="5581427" y="5427487"/>
            <a:ext cx="503393" cy="30243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id="{4F39457E-DBBA-44D4-AD47-33E3A648217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926" y="2702728"/>
            <a:ext cx="874395" cy="1216025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848E6A46-46D4-4D6B-BA3F-31C4AACAE8B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334" y="1746686"/>
            <a:ext cx="1023884" cy="83139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C00614B5-8A92-42C9-9167-E6B7E3567E4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462" y="687030"/>
            <a:ext cx="969645" cy="55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3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BA7B331-3326-4C0A-A53D-B152D4F20B17}"/>
              </a:ext>
            </a:extLst>
          </p:cNvPr>
          <p:cNvSpPr/>
          <p:nvPr/>
        </p:nvSpPr>
        <p:spPr>
          <a:xfrm>
            <a:off x="2208503" y="449292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942D202-15E0-4240-B2E2-F0277E099883}"/>
              </a:ext>
            </a:extLst>
          </p:cNvPr>
          <p:cNvSpPr/>
          <p:nvPr/>
        </p:nvSpPr>
        <p:spPr>
          <a:xfrm>
            <a:off x="2239478" y="1592347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9711C65-BFFA-4AE5-891C-15FD8F3CC542}"/>
              </a:ext>
            </a:extLst>
          </p:cNvPr>
          <p:cNvSpPr/>
          <p:nvPr/>
        </p:nvSpPr>
        <p:spPr>
          <a:xfrm>
            <a:off x="2169046" y="2958414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7C02DD0-AF00-47C9-AE80-F919221F6E34}"/>
              </a:ext>
            </a:extLst>
          </p:cNvPr>
          <p:cNvSpPr/>
          <p:nvPr/>
        </p:nvSpPr>
        <p:spPr>
          <a:xfrm>
            <a:off x="2217220" y="4280814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1BDC824-9BEB-484C-9857-52B274995120}"/>
              </a:ext>
            </a:extLst>
          </p:cNvPr>
          <p:cNvSpPr/>
          <p:nvPr/>
        </p:nvSpPr>
        <p:spPr>
          <a:xfrm>
            <a:off x="2158265" y="5517590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4493087-17EB-4287-B549-BD4D45D61D63}"/>
              </a:ext>
            </a:extLst>
          </p:cNvPr>
          <p:cNvSpPr/>
          <p:nvPr/>
        </p:nvSpPr>
        <p:spPr>
          <a:xfrm>
            <a:off x="4475567" y="425368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93E532E-E331-4E5C-875C-D89AF6D2A1FC}"/>
              </a:ext>
            </a:extLst>
          </p:cNvPr>
          <p:cNvSpPr/>
          <p:nvPr/>
        </p:nvSpPr>
        <p:spPr>
          <a:xfrm>
            <a:off x="4513310" y="1624796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E3CD505A-1CCD-4375-B14A-6B44AEC984FC}"/>
              </a:ext>
            </a:extLst>
          </p:cNvPr>
          <p:cNvSpPr/>
          <p:nvPr/>
        </p:nvSpPr>
        <p:spPr>
          <a:xfrm>
            <a:off x="4490221" y="4307252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3435AFB6-99A7-4311-8244-42CF4FE6862B}"/>
              </a:ext>
            </a:extLst>
          </p:cNvPr>
          <p:cNvSpPr/>
          <p:nvPr/>
        </p:nvSpPr>
        <p:spPr>
          <a:xfrm>
            <a:off x="4401888" y="3000489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A11FAB58-9982-46F1-9AB1-523324CBACD0}"/>
              </a:ext>
            </a:extLst>
          </p:cNvPr>
          <p:cNvSpPr/>
          <p:nvPr/>
        </p:nvSpPr>
        <p:spPr>
          <a:xfrm>
            <a:off x="6629102" y="409324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0A8F59AF-50A5-4329-87E7-12AB3D68191C}"/>
              </a:ext>
            </a:extLst>
          </p:cNvPr>
          <p:cNvSpPr/>
          <p:nvPr/>
        </p:nvSpPr>
        <p:spPr>
          <a:xfrm>
            <a:off x="6536333" y="5535721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95D5F537-21C3-4225-9C9E-7DA5D62D2BDC}"/>
              </a:ext>
            </a:extLst>
          </p:cNvPr>
          <p:cNvSpPr/>
          <p:nvPr/>
        </p:nvSpPr>
        <p:spPr>
          <a:xfrm>
            <a:off x="6564024" y="4292583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496C37E5-8429-4E8F-B5F0-C34ADCD82185}"/>
              </a:ext>
            </a:extLst>
          </p:cNvPr>
          <p:cNvSpPr/>
          <p:nvPr/>
        </p:nvSpPr>
        <p:spPr>
          <a:xfrm>
            <a:off x="6684281" y="1591433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5E90794-657D-4E31-BE35-19A481A74A3B}"/>
              </a:ext>
            </a:extLst>
          </p:cNvPr>
          <p:cNvSpPr/>
          <p:nvPr/>
        </p:nvSpPr>
        <p:spPr>
          <a:xfrm>
            <a:off x="6590975" y="2993904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17114482-1C5F-4434-AB10-24D2C6D42E6F}"/>
              </a:ext>
            </a:extLst>
          </p:cNvPr>
          <p:cNvSpPr/>
          <p:nvPr/>
        </p:nvSpPr>
        <p:spPr>
          <a:xfrm>
            <a:off x="8837025" y="449292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3EDE8F10-F796-45D4-933B-0D396DA3EA1B}"/>
              </a:ext>
            </a:extLst>
          </p:cNvPr>
          <p:cNvSpPr/>
          <p:nvPr/>
        </p:nvSpPr>
        <p:spPr>
          <a:xfrm>
            <a:off x="8906299" y="1581420"/>
            <a:ext cx="499141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35E06E9F-2B38-4EF4-9214-FF5CECBB9CC1}"/>
              </a:ext>
            </a:extLst>
          </p:cNvPr>
          <p:cNvSpPr/>
          <p:nvPr/>
        </p:nvSpPr>
        <p:spPr>
          <a:xfrm>
            <a:off x="8906299" y="2949455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447DD4C0-F441-4D14-AE9A-C58A2FAF7314}"/>
              </a:ext>
            </a:extLst>
          </p:cNvPr>
          <p:cNvSpPr/>
          <p:nvPr/>
        </p:nvSpPr>
        <p:spPr>
          <a:xfrm>
            <a:off x="11217579" y="5535720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25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8E11A6FD-4A1D-4B1A-B8DB-A4E9CC15B757}"/>
              </a:ext>
            </a:extLst>
          </p:cNvPr>
          <p:cNvSpPr/>
          <p:nvPr/>
        </p:nvSpPr>
        <p:spPr>
          <a:xfrm>
            <a:off x="8837025" y="4307252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48F4D5A0-D903-415B-8CA0-AD32B78C1CDF}"/>
              </a:ext>
            </a:extLst>
          </p:cNvPr>
          <p:cNvSpPr/>
          <p:nvPr/>
        </p:nvSpPr>
        <p:spPr>
          <a:xfrm>
            <a:off x="11280943" y="2916712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935E8EEA-B67D-414A-8890-68FF89A7FABF}"/>
              </a:ext>
            </a:extLst>
          </p:cNvPr>
          <p:cNvSpPr/>
          <p:nvPr/>
        </p:nvSpPr>
        <p:spPr>
          <a:xfrm>
            <a:off x="11217580" y="400919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296B48F7-5052-4361-99CF-60C4350417B3}"/>
              </a:ext>
            </a:extLst>
          </p:cNvPr>
          <p:cNvSpPr/>
          <p:nvPr/>
        </p:nvSpPr>
        <p:spPr>
          <a:xfrm>
            <a:off x="11165618" y="4324817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2C7F1DB8-716E-45BC-A6C5-155C9F8F3132}"/>
              </a:ext>
            </a:extLst>
          </p:cNvPr>
          <p:cNvSpPr/>
          <p:nvPr/>
        </p:nvSpPr>
        <p:spPr>
          <a:xfrm>
            <a:off x="11280943" y="1619721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22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BA69F658-38B0-42F3-B617-FAC64B1A4EE8}"/>
              </a:ext>
            </a:extLst>
          </p:cNvPr>
          <p:cNvSpPr/>
          <p:nvPr/>
        </p:nvSpPr>
        <p:spPr>
          <a:xfrm>
            <a:off x="8837025" y="5495096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4D8A0CD5-96D2-4734-B41E-3DA821E3FF2A}"/>
              </a:ext>
            </a:extLst>
          </p:cNvPr>
          <p:cNvSpPr/>
          <p:nvPr/>
        </p:nvSpPr>
        <p:spPr>
          <a:xfrm>
            <a:off x="4285259" y="5505414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0EAE230-FB95-4237-8945-3B2D51F3CC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610688"/>
              </p:ext>
            </p:extLst>
          </p:nvPr>
        </p:nvGraphicFramePr>
        <p:xfrm>
          <a:off x="772253" y="227277"/>
          <a:ext cx="11078505" cy="61490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5701">
                  <a:extLst>
                    <a:ext uri="{9D8B030D-6E8A-4147-A177-3AD203B41FA5}">
                      <a16:colId xmlns:a16="http://schemas.microsoft.com/office/drawing/2014/main" val="4050426996"/>
                    </a:ext>
                  </a:extLst>
                </a:gridCol>
                <a:gridCol w="2215701">
                  <a:extLst>
                    <a:ext uri="{9D8B030D-6E8A-4147-A177-3AD203B41FA5}">
                      <a16:colId xmlns:a16="http://schemas.microsoft.com/office/drawing/2014/main" val="3390592096"/>
                    </a:ext>
                  </a:extLst>
                </a:gridCol>
                <a:gridCol w="2215701">
                  <a:extLst>
                    <a:ext uri="{9D8B030D-6E8A-4147-A177-3AD203B41FA5}">
                      <a16:colId xmlns:a16="http://schemas.microsoft.com/office/drawing/2014/main" val="877345602"/>
                    </a:ext>
                  </a:extLst>
                </a:gridCol>
                <a:gridCol w="2215701">
                  <a:extLst>
                    <a:ext uri="{9D8B030D-6E8A-4147-A177-3AD203B41FA5}">
                      <a16:colId xmlns:a16="http://schemas.microsoft.com/office/drawing/2014/main" val="2564572996"/>
                    </a:ext>
                  </a:extLst>
                </a:gridCol>
                <a:gridCol w="2215701">
                  <a:extLst>
                    <a:ext uri="{9D8B030D-6E8A-4147-A177-3AD203B41FA5}">
                      <a16:colId xmlns:a16="http://schemas.microsoft.com/office/drawing/2014/main" val="1309144203"/>
                    </a:ext>
                  </a:extLst>
                </a:gridCol>
              </a:tblGrid>
              <a:tr h="1229802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lovely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hot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happy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Switch 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bright</a:t>
                      </a:r>
                      <a:endParaRPr lang="ar-AE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932467"/>
                  </a:ext>
                </a:extLst>
              </a:tr>
              <a:tr h="1229802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tall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hungry</a:t>
                      </a:r>
                      <a:endParaRPr lang="ar-AE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Computer icon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tall</a:t>
                      </a:r>
                      <a:endParaRPr lang="ar-AE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128884"/>
                  </a:ext>
                </a:extLst>
              </a:tr>
              <a:tr h="1229802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noisy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blue</a:t>
                      </a:r>
                      <a:endParaRPr lang="ar-AE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climb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shake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cold</a:t>
                      </a:r>
                      <a:endParaRPr lang="ar-AE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110943"/>
                  </a:ext>
                </a:extLst>
              </a:tr>
              <a:tr h="1229802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wet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quiet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have</a:t>
                      </a:r>
                      <a:r>
                        <a:rPr lang="ar-AE" b="1" dirty="0">
                          <a:latin typeface="Comic Sans MS" panose="030F0702030302020204" pitchFamily="66" charset="0"/>
                        </a:rPr>
                        <a:t>يملك</a:t>
                      </a:r>
                      <a:endParaRPr lang="en-US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roar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high</a:t>
                      </a:r>
                      <a:endParaRPr lang="ar-AE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042652"/>
                  </a:ext>
                </a:extLst>
              </a:tr>
              <a:tr h="1229802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dry[</a:t>
                      </a:r>
                      <a:r>
                        <a:rPr lang="ar-AE" b="1" dirty="0">
                          <a:latin typeface="Comic Sans MS" panose="030F0702030302020204" pitchFamily="66" charset="0"/>
                        </a:rPr>
                        <a:t>جاف</a:t>
                      </a:r>
                      <a:endParaRPr lang="en-US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Think</a:t>
                      </a:r>
                      <a:r>
                        <a:rPr lang="ar-AE" b="1" dirty="0">
                          <a:latin typeface="Comic Sans MS" panose="030F0702030302020204" pitchFamily="66" charset="0"/>
                        </a:rPr>
                        <a:t>يفكر </a:t>
                      </a:r>
                      <a:endParaRPr lang="en-US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brave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quiet</a:t>
                      </a:r>
                      <a:endParaRPr lang="ar-AE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465926"/>
                  </a:ext>
                </a:extLst>
              </a:tr>
            </a:tbl>
          </a:graphicData>
        </a:graphic>
      </p:graphicFrame>
      <p:pic>
        <p:nvPicPr>
          <p:cNvPr id="28" name="Picture 27">
            <a:extLst>
              <a:ext uri="{FF2B5EF4-FFF2-40B4-BE49-F238E27FC236}">
                <a16:creationId xmlns:a16="http://schemas.microsoft.com/office/drawing/2014/main" id="{26F10A02-78F4-4ACE-8B6A-7766E08E18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339" y="1972048"/>
            <a:ext cx="1092686" cy="578700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9BC046DA-CF6D-4C4D-977B-71314CDA41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658" y="585487"/>
            <a:ext cx="674092" cy="619358"/>
          </a:xfrm>
          <a:prstGeom prst="rect">
            <a:avLst/>
          </a:prstGeom>
        </p:spPr>
      </p:pic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812D5CAF-9EB0-4BB1-BF7F-4A42CC88B0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021" y="1805071"/>
            <a:ext cx="1346487" cy="70059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92AEC44-B73D-4794-84A4-377F7FEA2BD0}"/>
              </a:ext>
            </a:extLst>
          </p:cNvPr>
          <p:cNvSpPr/>
          <p:nvPr/>
        </p:nvSpPr>
        <p:spPr>
          <a:xfrm>
            <a:off x="1272209" y="1972048"/>
            <a:ext cx="490330" cy="53361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iley Face 8">
            <a:extLst>
              <a:ext uri="{FF2B5EF4-FFF2-40B4-BE49-F238E27FC236}">
                <a16:creationId xmlns:a16="http://schemas.microsoft.com/office/drawing/2014/main" id="{63920D26-2B63-4EFF-81B6-C7FC45FBFA30}"/>
              </a:ext>
            </a:extLst>
          </p:cNvPr>
          <p:cNvSpPr/>
          <p:nvPr/>
        </p:nvSpPr>
        <p:spPr>
          <a:xfrm>
            <a:off x="5446643" y="777695"/>
            <a:ext cx="674092" cy="42715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cartoon of a person&#10;&#10;Description automatically generated with low confidence">
            <a:extLst>
              <a:ext uri="{FF2B5EF4-FFF2-40B4-BE49-F238E27FC236}">
                <a16:creationId xmlns:a16="http://schemas.microsoft.com/office/drawing/2014/main" id="{B61E4ED4-36A3-49BF-BF89-4159CECC13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620" y="648306"/>
            <a:ext cx="993404" cy="74317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88B35CF-507D-4ACE-8DB4-C62AB5D596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556" y="4287992"/>
            <a:ext cx="1202759" cy="743173"/>
          </a:xfrm>
          <a:prstGeom prst="rect">
            <a:avLst/>
          </a:prstGeom>
        </p:spPr>
      </p:pic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8E00800-1593-45E5-8ECA-8F9B508AB6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305" y="5276801"/>
            <a:ext cx="576102" cy="932893"/>
          </a:xfrm>
          <a:prstGeom prst="rect">
            <a:avLst/>
          </a:prstGeom>
        </p:spPr>
      </p:pic>
      <p:pic>
        <p:nvPicPr>
          <p:cNvPr id="24" name="Picture 23" descr="A picture containing outdoor, nature, hole&#10;&#10;Description automatically generated">
            <a:extLst>
              <a:ext uri="{FF2B5EF4-FFF2-40B4-BE49-F238E27FC236}">
                <a16:creationId xmlns:a16="http://schemas.microsoft.com/office/drawing/2014/main" id="{9ACEE301-0542-4D5B-81E3-BAAAA5790C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758" y="3000489"/>
            <a:ext cx="831093" cy="831093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1A1946E3-78DA-48E5-971B-CAA9EAE00A90}"/>
              </a:ext>
            </a:extLst>
          </p:cNvPr>
          <p:cNvSpPr/>
          <p:nvPr/>
        </p:nvSpPr>
        <p:spPr>
          <a:xfrm>
            <a:off x="3299791" y="3269039"/>
            <a:ext cx="631808" cy="468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415263-6338-4989-8E60-47C098AD1A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738" y="5535720"/>
            <a:ext cx="830812" cy="743174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87B17FC8-4117-4EE2-B781-9C7F6BCCEF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777" y="4028662"/>
            <a:ext cx="710799" cy="1002503"/>
          </a:xfrm>
          <a:prstGeom prst="rect">
            <a:avLst/>
          </a:prstGeom>
        </p:spPr>
      </p:pic>
      <p:pic>
        <p:nvPicPr>
          <p:cNvPr id="20" name="Picture 19" descr="A person holding a cup&#10;&#10;Description automatically generated with low confidence">
            <a:extLst>
              <a:ext uri="{FF2B5EF4-FFF2-40B4-BE49-F238E27FC236}">
                <a16:creationId xmlns:a16="http://schemas.microsoft.com/office/drawing/2014/main" id="{8F90230F-FDCB-4AE6-82A5-78AB7FCE5C8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242" y="1479323"/>
            <a:ext cx="904979" cy="1133459"/>
          </a:xfrm>
          <a:prstGeom prst="rect">
            <a:avLst/>
          </a:prstGeom>
        </p:spPr>
      </p:pic>
      <p:pic>
        <p:nvPicPr>
          <p:cNvPr id="44" name="Picture 43" descr="A person holding a cup&#10;&#10;Description automatically generated with low confidence">
            <a:extLst>
              <a:ext uri="{FF2B5EF4-FFF2-40B4-BE49-F238E27FC236}">
                <a16:creationId xmlns:a16="http://schemas.microsoft.com/office/drawing/2014/main" id="{919C3142-40B7-44F3-A955-72D7C16717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259" y="1483163"/>
            <a:ext cx="904979" cy="1133459"/>
          </a:xfrm>
          <a:prstGeom prst="rect">
            <a:avLst/>
          </a:prstGeom>
        </p:spPr>
      </p:pic>
      <p:pic>
        <p:nvPicPr>
          <p:cNvPr id="26" name="Picture 25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84A09C30-4D8E-44DD-8D2D-3AFCE8D4225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917" y="2822817"/>
            <a:ext cx="1046827" cy="1046827"/>
          </a:xfrm>
          <a:prstGeom prst="rect">
            <a:avLst/>
          </a:prstGeom>
        </p:spPr>
      </p:pic>
      <p:pic>
        <p:nvPicPr>
          <p:cNvPr id="29" name="Picture 28" descr="A picture containing clipart&#10;&#10;Description automatically generated">
            <a:extLst>
              <a:ext uri="{FF2B5EF4-FFF2-40B4-BE49-F238E27FC236}">
                <a16:creationId xmlns:a16="http://schemas.microsoft.com/office/drawing/2014/main" id="{98F7CC37-4029-44B6-96CE-648165E1E7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608" y="3134577"/>
            <a:ext cx="942870" cy="700595"/>
          </a:xfrm>
          <a:prstGeom prst="rect">
            <a:avLst/>
          </a:prstGeom>
        </p:spPr>
      </p:pic>
      <p:pic>
        <p:nvPicPr>
          <p:cNvPr id="31" name="Picture 30" descr="A picture containing clipart&#10;&#10;Description automatically generated">
            <a:extLst>
              <a:ext uri="{FF2B5EF4-FFF2-40B4-BE49-F238E27FC236}">
                <a16:creationId xmlns:a16="http://schemas.microsoft.com/office/drawing/2014/main" id="{E3A05472-59B6-41AB-98D9-73AAD5BB383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09" y="3233446"/>
            <a:ext cx="1283237" cy="627627"/>
          </a:xfrm>
          <a:prstGeom prst="rect">
            <a:avLst/>
          </a:prstGeom>
        </p:spPr>
      </p:pic>
      <p:pic>
        <p:nvPicPr>
          <p:cNvPr id="33" name="Picture 32" descr="Circle&#10;&#10;Description automatically generated">
            <a:extLst>
              <a:ext uri="{FF2B5EF4-FFF2-40B4-BE49-F238E27FC236}">
                <a16:creationId xmlns:a16="http://schemas.microsoft.com/office/drawing/2014/main" id="{9CA421CC-8445-4416-A539-67034954C7C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353" y="5441790"/>
            <a:ext cx="856253" cy="856253"/>
          </a:xfrm>
          <a:prstGeom prst="rect">
            <a:avLst/>
          </a:prstGeom>
        </p:spPr>
      </p:pic>
      <p:pic>
        <p:nvPicPr>
          <p:cNvPr id="35" name="Picture 34" descr="A cartoon of a person holding a cane&#10;&#10;Description automatically generated with low confidence">
            <a:extLst>
              <a:ext uri="{FF2B5EF4-FFF2-40B4-BE49-F238E27FC236}">
                <a16:creationId xmlns:a16="http://schemas.microsoft.com/office/drawing/2014/main" id="{42381506-8C8C-42F5-85A0-56C9BE905BF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486" y="5193042"/>
            <a:ext cx="711536" cy="1001421"/>
          </a:xfrm>
          <a:prstGeom prst="rect">
            <a:avLst/>
          </a:prstGeom>
        </p:spPr>
      </p:pic>
      <p:pic>
        <p:nvPicPr>
          <p:cNvPr id="55" name="Picture 54" descr="Circle&#10;&#10;Description automatically generated">
            <a:extLst>
              <a:ext uri="{FF2B5EF4-FFF2-40B4-BE49-F238E27FC236}">
                <a16:creationId xmlns:a16="http://schemas.microsoft.com/office/drawing/2014/main" id="{03C5747C-CBAF-4CF8-8632-806476CD417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497" y="4200446"/>
            <a:ext cx="856253" cy="856253"/>
          </a:xfrm>
          <a:prstGeom prst="rect">
            <a:avLst/>
          </a:prstGeom>
        </p:spPr>
      </p:pic>
      <p:pic>
        <p:nvPicPr>
          <p:cNvPr id="37" name="Picture 3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2052270-18AF-4B71-B6E1-38E3B1414BE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86" y="648306"/>
            <a:ext cx="951843" cy="703853"/>
          </a:xfrm>
          <a:prstGeom prst="rect">
            <a:avLst/>
          </a:prstGeom>
        </p:spPr>
      </p:pic>
      <p:pic>
        <p:nvPicPr>
          <p:cNvPr id="39" name="Picture 38" descr="Diagram&#10;&#10;Description automatically generated">
            <a:extLst>
              <a:ext uri="{FF2B5EF4-FFF2-40B4-BE49-F238E27FC236}">
                <a16:creationId xmlns:a16="http://schemas.microsoft.com/office/drawing/2014/main" id="{D84645BF-DEA3-4604-B74B-494ACA2EF7E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487" y="704676"/>
            <a:ext cx="1038566" cy="646628"/>
          </a:xfrm>
          <a:prstGeom prst="rect">
            <a:avLst/>
          </a:prstGeom>
        </p:spPr>
      </p:pic>
      <p:pic>
        <p:nvPicPr>
          <p:cNvPr id="41" name="Picture 4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0419A99-CC75-46FE-9300-D95701A88E7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155" y="4075839"/>
            <a:ext cx="677500" cy="932893"/>
          </a:xfrm>
          <a:prstGeom prst="rect">
            <a:avLst/>
          </a:prstGeom>
        </p:spPr>
      </p:pic>
      <p:pic>
        <p:nvPicPr>
          <p:cNvPr id="43" name="Picture 4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20D2591-F31E-41FA-9946-8F2D435FBAD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472" y="5609526"/>
            <a:ext cx="1009888" cy="60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09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BA7B331-3326-4C0A-A53D-B152D4F20B17}"/>
              </a:ext>
            </a:extLst>
          </p:cNvPr>
          <p:cNvSpPr/>
          <p:nvPr/>
        </p:nvSpPr>
        <p:spPr>
          <a:xfrm>
            <a:off x="2208503" y="449292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942D202-15E0-4240-B2E2-F0277E099883}"/>
              </a:ext>
            </a:extLst>
          </p:cNvPr>
          <p:cNvSpPr/>
          <p:nvPr/>
        </p:nvSpPr>
        <p:spPr>
          <a:xfrm>
            <a:off x="2239478" y="1592347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9711C65-BFFA-4AE5-891C-15FD8F3CC542}"/>
              </a:ext>
            </a:extLst>
          </p:cNvPr>
          <p:cNvSpPr/>
          <p:nvPr/>
        </p:nvSpPr>
        <p:spPr>
          <a:xfrm>
            <a:off x="2169046" y="2958414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7C02DD0-AF00-47C9-AE80-F919221F6E34}"/>
              </a:ext>
            </a:extLst>
          </p:cNvPr>
          <p:cNvSpPr/>
          <p:nvPr/>
        </p:nvSpPr>
        <p:spPr>
          <a:xfrm>
            <a:off x="2217220" y="4280814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1BDC824-9BEB-484C-9857-52B274995120}"/>
              </a:ext>
            </a:extLst>
          </p:cNvPr>
          <p:cNvSpPr/>
          <p:nvPr/>
        </p:nvSpPr>
        <p:spPr>
          <a:xfrm>
            <a:off x="2158265" y="5517590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4493087-17EB-4287-B549-BD4D45D61D63}"/>
              </a:ext>
            </a:extLst>
          </p:cNvPr>
          <p:cNvSpPr/>
          <p:nvPr/>
        </p:nvSpPr>
        <p:spPr>
          <a:xfrm>
            <a:off x="4475567" y="425368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93E532E-E331-4E5C-875C-D89AF6D2A1FC}"/>
              </a:ext>
            </a:extLst>
          </p:cNvPr>
          <p:cNvSpPr/>
          <p:nvPr/>
        </p:nvSpPr>
        <p:spPr>
          <a:xfrm>
            <a:off x="4513310" y="1624796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E3CD505A-1CCD-4375-B14A-6B44AEC984FC}"/>
              </a:ext>
            </a:extLst>
          </p:cNvPr>
          <p:cNvSpPr/>
          <p:nvPr/>
        </p:nvSpPr>
        <p:spPr>
          <a:xfrm>
            <a:off x="4490221" y="4307252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3435AFB6-99A7-4311-8244-42CF4FE6862B}"/>
              </a:ext>
            </a:extLst>
          </p:cNvPr>
          <p:cNvSpPr/>
          <p:nvPr/>
        </p:nvSpPr>
        <p:spPr>
          <a:xfrm>
            <a:off x="4401888" y="3000489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A11FAB58-9982-46F1-9AB1-523324CBACD0}"/>
              </a:ext>
            </a:extLst>
          </p:cNvPr>
          <p:cNvSpPr/>
          <p:nvPr/>
        </p:nvSpPr>
        <p:spPr>
          <a:xfrm>
            <a:off x="6629102" y="409324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0A8F59AF-50A5-4329-87E7-12AB3D68191C}"/>
              </a:ext>
            </a:extLst>
          </p:cNvPr>
          <p:cNvSpPr/>
          <p:nvPr/>
        </p:nvSpPr>
        <p:spPr>
          <a:xfrm>
            <a:off x="6536333" y="5535721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95D5F537-21C3-4225-9C9E-7DA5D62D2BDC}"/>
              </a:ext>
            </a:extLst>
          </p:cNvPr>
          <p:cNvSpPr/>
          <p:nvPr/>
        </p:nvSpPr>
        <p:spPr>
          <a:xfrm>
            <a:off x="6564024" y="4292583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496C37E5-8429-4E8F-B5F0-C34ADCD82185}"/>
              </a:ext>
            </a:extLst>
          </p:cNvPr>
          <p:cNvSpPr/>
          <p:nvPr/>
        </p:nvSpPr>
        <p:spPr>
          <a:xfrm>
            <a:off x="6684281" y="1591433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5E90794-657D-4E31-BE35-19A481A74A3B}"/>
              </a:ext>
            </a:extLst>
          </p:cNvPr>
          <p:cNvSpPr/>
          <p:nvPr/>
        </p:nvSpPr>
        <p:spPr>
          <a:xfrm>
            <a:off x="6590975" y="2993904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17114482-1C5F-4434-AB10-24D2C6D42E6F}"/>
              </a:ext>
            </a:extLst>
          </p:cNvPr>
          <p:cNvSpPr/>
          <p:nvPr/>
        </p:nvSpPr>
        <p:spPr>
          <a:xfrm>
            <a:off x="8837025" y="449292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3EDE8F10-F796-45D4-933B-0D396DA3EA1B}"/>
              </a:ext>
            </a:extLst>
          </p:cNvPr>
          <p:cNvSpPr/>
          <p:nvPr/>
        </p:nvSpPr>
        <p:spPr>
          <a:xfrm>
            <a:off x="8906299" y="1581420"/>
            <a:ext cx="499141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35E06E9F-2B38-4EF4-9214-FF5CECBB9CC1}"/>
              </a:ext>
            </a:extLst>
          </p:cNvPr>
          <p:cNvSpPr/>
          <p:nvPr/>
        </p:nvSpPr>
        <p:spPr>
          <a:xfrm>
            <a:off x="8906299" y="2949455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447DD4C0-F441-4D14-AE9A-C58A2FAF7314}"/>
              </a:ext>
            </a:extLst>
          </p:cNvPr>
          <p:cNvSpPr/>
          <p:nvPr/>
        </p:nvSpPr>
        <p:spPr>
          <a:xfrm>
            <a:off x="11217579" y="5535720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25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8E11A6FD-4A1D-4B1A-B8DB-A4E9CC15B757}"/>
              </a:ext>
            </a:extLst>
          </p:cNvPr>
          <p:cNvSpPr/>
          <p:nvPr/>
        </p:nvSpPr>
        <p:spPr>
          <a:xfrm>
            <a:off x="8837025" y="4307252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48F4D5A0-D903-415B-8CA0-AD32B78C1CDF}"/>
              </a:ext>
            </a:extLst>
          </p:cNvPr>
          <p:cNvSpPr/>
          <p:nvPr/>
        </p:nvSpPr>
        <p:spPr>
          <a:xfrm>
            <a:off x="11280943" y="2916712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935E8EEA-B67D-414A-8890-68FF89A7FABF}"/>
              </a:ext>
            </a:extLst>
          </p:cNvPr>
          <p:cNvSpPr/>
          <p:nvPr/>
        </p:nvSpPr>
        <p:spPr>
          <a:xfrm>
            <a:off x="11217580" y="400919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296B48F7-5052-4361-99CF-60C4350417B3}"/>
              </a:ext>
            </a:extLst>
          </p:cNvPr>
          <p:cNvSpPr/>
          <p:nvPr/>
        </p:nvSpPr>
        <p:spPr>
          <a:xfrm>
            <a:off x="11165618" y="4324817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2C7F1DB8-716E-45BC-A6C5-155C9F8F3132}"/>
              </a:ext>
            </a:extLst>
          </p:cNvPr>
          <p:cNvSpPr/>
          <p:nvPr/>
        </p:nvSpPr>
        <p:spPr>
          <a:xfrm>
            <a:off x="11280943" y="1619721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22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BA69F658-38B0-42F3-B617-FAC64B1A4EE8}"/>
              </a:ext>
            </a:extLst>
          </p:cNvPr>
          <p:cNvSpPr/>
          <p:nvPr/>
        </p:nvSpPr>
        <p:spPr>
          <a:xfrm>
            <a:off x="8837025" y="5495096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4D8A0CD5-96D2-4734-B41E-3DA821E3FF2A}"/>
              </a:ext>
            </a:extLst>
          </p:cNvPr>
          <p:cNvSpPr/>
          <p:nvPr/>
        </p:nvSpPr>
        <p:spPr>
          <a:xfrm>
            <a:off x="4285259" y="5505414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0EAE230-FB95-4237-8945-3B2D51F3CC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341970"/>
              </p:ext>
            </p:extLst>
          </p:nvPr>
        </p:nvGraphicFramePr>
        <p:xfrm>
          <a:off x="772253" y="227277"/>
          <a:ext cx="11078505" cy="61490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5701">
                  <a:extLst>
                    <a:ext uri="{9D8B030D-6E8A-4147-A177-3AD203B41FA5}">
                      <a16:colId xmlns:a16="http://schemas.microsoft.com/office/drawing/2014/main" val="4050426996"/>
                    </a:ext>
                  </a:extLst>
                </a:gridCol>
                <a:gridCol w="2215701">
                  <a:extLst>
                    <a:ext uri="{9D8B030D-6E8A-4147-A177-3AD203B41FA5}">
                      <a16:colId xmlns:a16="http://schemas.microsoft.com/office/drawing/2014/main" val="3390592096"/>
                    </a:ext>
                  </a:extLst>
                </a:gridCol>
                <a:gridCol w="2215701">
                  <a:extLst>
                    <a:ext uri="{9D8B030D-6E8A-4147-A177-3AD203B41FA5}">
                      <a16:colId xmlns:a16="http://schemas.microsoft.com/office/drawing/2014/main" val="877345602"/>
                    </a:ext>
                  </a:extLst>
                </a:gridCol>
                <a:gridCol w="2215701">
                  <a:extLst>
                    <a:ext uri="{9D8B030D-6E8A-4147-A177-3AD203B41FA5}">
                      <a16:colId xmlns:a16="http://schemas.microsoft.com/office/drawing/2014/main" val="2564572996"/>
                    </a:ext>
                  </a:extLst>
                </a:gridCol>
                <a:gridCol w="2215701">
                  <a:extLst>
                    <a:ext uri="{9D8B030D-6E8A-4147-A177-3AD203B41FA5}">
                      <a16:colId xmlns:a16="http://schemas.microsoft.com/office/drawing/2014/main" val="1309144203"/>
                    </a:ext>
                  </a:extLst>
                </a:gridCol>
              </a:tblGrid>
              <a:tr h="1229802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busy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orange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220 millions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AE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932467"/>
                  </a:ext>
                </a:extLst>
              </a:tr>
              <a:tr h="1229802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flat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65 millions</a:t>
                      </a:r>
                      <a:endParaRPr lang="ar-AE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AE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128884"/>
                  </a:ext>
                </a:extLst>
              </a:tr>
              <a:tr h="1229802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hot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blue</a:t>
                      </a:r>
                      <a:endParaRPr lang="ar-AE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5 millions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AE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110943"/>
                  </a:ext>
                </a:extLst>
              </a:tr>
              <a:tr h="1229802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yellow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100 thousand years ago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AE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042652"/>
                  </a:ext>
                </a:extLst>
              </a:tr>
              <a:tr h="1229802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350 millions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AE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465926"/>
                  </a:ext>
                </a:extLst>
              </a:tr>
            </a:tbl>
          </a:graphicData>
        </a:graphic>
      </p:graphicFrame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9F0E3DA1-82E7-4299-A023-8A4096617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277" y="3092875"/>
            <a:ext cx="674092" cy="61935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D0719CD-16A4-4423-BF24-71855E75FF64}"/>
              </a:ext>
            </a:extLst>
          </p:cNvPr>
          <p:cNvSpPr/>
          <p:nvPr/>
        </p:nvSpPr>
        <p:spPr>
          <a:xfrm>
            <a:off x="1272209" y="5645426"/>
            <a:ext cx="512494" cy="5168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D32B4D6-1C5C-4D0A-BC04-D959D847BA2B}"/>
              </a:ext>
            </a:extLst>
          </p:cNvPr>
          <p:cNvSpPr/>
          <p:nvPr/>
        </p:nvSpPr>
        <p:spPr>
          <a:xfrm>
            <a:off x="3273287" y="4426226"/>
            <a:ext cx="513177" cy="51683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9603CC4-55F6-4C7C-A256-55F528639C68}"/>
              </a:ext>
            </a:extLst>
          </p:cNvPr>
          <p:cNvSpPr/>
          <p:nvPr/>
        </p:nvSpPr>
        <p:spPr>
          <a:xfrm>
            <a:off x="3419061" y="3092875"/>
            <a:ext cx="674092" cy="6193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55CEE0A-B535-4410-A908-FB1A401B221D}"/>
              </a:ext>
            </a:extLst>
          </p:cNvPr>
          <p:cNvSpPr/>
          <p:nvPr/>
        </p:nvSpPr>
        <p:spPr>
          <a:xfrm>
            <a:off x="3604591" y="1943760"/>
            <a:ext cx="513177" cy="547649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F0D34F2-293F-411F-8214-C13C7D0FBEEF}"/>
              </a:ext>
            </a:extLst>
          </p:cNvPr>
          <p:cNvSpPr/>
          <p:nvPr/>
        </p:nvSpPr>
        <p:spPr>
          <a:xfrm>
            <a:off x="3419061" y="753246"/>
            <a:ext cx="698707" cy="5852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1B264C1-7873-4FB7-84FF-C30AC44F55B0}"/>
              </a:ext>
            </a:extLst>
          </p:cNvPr>
          <p:cNvSpPr/>
          <p:nvPr/>
        </p:nvSpPr>
        <p:spPr>
          <a:xfrm>
            <a:off x="1170277" y="4280452"/>
            <a:ext cx="394967" cy="51683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CFB72D95-74B3-419B-B6EF-7ADA1B77B8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689" y="596348"/>
            <a:ext cx="797431" cy="742272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8DA8693-FC3F-4B7E-80B9-97D62529D9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977" y="1789353"/>
            <a:ext cx="635930" cy="67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3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AF6BB-3582-494A-BE10-A5531C8EB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CCE4B-04B7-4B37-A153-957EEEB8B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9900" dirty="0">
                <a:solidFill>
                  <a:srgbClr val="FF0000"/>
                </a:solidFill>
              </a:rPr>
              <a:t>unit7</a:t>
            </a:r>
          </a:p>
        </p:txBody>
      </p:sp>
    </p:spTree>
    <p:extLst>
      <p:ext uri="{BB962C8B-B14F-4D97-AF65-F5344CB8AC3E}">
        <p14:creationId xmlns:p14="http://schemas.microsoft.com/office/powerpoint/2010/main" val="4132898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BA7B331-3326-4C0A-A53D-B152D4F20B17}"/>
              </a:ext>
            </a:extLst>
          </p:cNvPr>
          <p:cNvSpPr/>
          <p:nvPr/>
        </p:nvSpPr>
        <p:spPr>
          <a:xfrm>
            <a:off x="2208503" y="449292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942D202-15E0-4240-B2E2-F0277E099883}"/>
              </a:ext>
            </a:extLst>
          </p:cNvPr>
          <p:cNvSpPr/>
          <p:nvPr/>
        </p:nvSpPr>
        <p:spPr>
          <a:xfrm>
            <a:off x="2239478" y="1592347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9711C65-BFFA-4AE5-891C-15FD8F3CC542}"/>
              </a:ext>
            </a:extLst>
          </p:cNvPr>
          <p:cNvSpPr/>
          <p:nvPr/>
        </p:nvSpPr>
        <p:spPr>
          <a:xfrm>
            <a:off x="2169046" y="2958414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7C02DD0-AF00-47C9-AE80-F919221F6E34}"/>
              </a:ext>
            </a:extLst>
          </p:cNvPr>
          <p:cNvSpPr/>
          <p:nvPr/>
        </p:nvSpPr>
        <p:spPr>
          <a:xfrm>
            <a:off x="2217220" y="4280814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1BDC824-9BEB-484C-9857-52B274995120}"/>
              </a:ext>
            </a:extLst>
          </p:cNvPr>
          <p:cNvSpPr/>
          <p:nvPr/>
        </p:nvSpPr>
        <p:spPr>
          <a:xfrm>
            <a:off x="2158265" y="5517590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4493087-17EB-4287-B549-BD4D45D61D63}"/>
              </a:ext>
            </a:extLst>
          </p:cNvPr>
          <p:cNvSpPr/>
          <p:nvPr/>
        </p:nvSpPr>
        <p:spPr>
          <a:xfrm>
            <a:off x="4475567" y="425368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93E532E-E331-4E5C-875C-D89AF6D2A1FC}"/>
              </a:ext>
            </a:extLst>
          </p:cNvPr>
          <p:cNvSpPr/>
          <p:nvPr/>
        </p:nvSpPr>
        <p:spPr>
          <a:xfrm>
            <a:off x="4513310" y="1624796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E3CD505A-1CCD-4375-B14A-6B44AEC984FC}"/>
              </a:ext>
            </a:extLst>
          </p:cNvPr>
          <p:cNvSpPr/>
          <p:nvPr/>
        </p:nvSpPr>
        <p:spPr>
          <a:xfrm>
            <a:off x="4490221" y="4307252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3435AFB6-99A7-4311-8244-42CF4FE6862B}"/>
              </a:ext>
            </a:extLst>
          </p:cNvPr>
          <p:cNvSpPr/>
          <p:nvPr/>
        </p:nvSpPr>
        <p:spPr>
          <a:xfrm>
            <a:off x="4401888" y="3000489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A11FAB58-9982-46F1-9AB1-523324CBACD0}"/>
              </a:ext>
            </a:extLst>
          </p:cNvPr>
          <p:cNvSpPr/>
          <p:nvPr/>
        </p:nvSpPr>
        <p:spPr>
          <a:xfrm>
            <a:off x="6629102" y="409324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0A8F59AF-50A5-4329-87E7-12AB3D68191C}"/>
              </a:ext>
            </a:extLst>
          </p:cNvPr>
          <p:cNvSpPr/>
          <p:nvPr/>
        </p:nvSpPr>
        <p:spPr>
          <a:xfrm>
            <a:off x="6536333" y="5535721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95D5F537-21C3-4225-9C9E-7DA5D62D2BDC}"/>
              </a:ext>
            </a:extLst>
          </p:cNvPr>
          <p:cNvSpPr/>
          <p:nvPr/>
        </p:nvSpPr>
        <p:spPr>
          <a:xfrm>
            <a:off x="6564024" y="4292583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496C37E5-8429-4E8F-B5F0-C34ADCD82185}"/>
              </a:ext>
            </a:extLst>
          </p:cNvPr>
          <p:cNvSpPr/>
          <p:nvPr/>
        </p:nvSpPr>
        <p:spPr>
          <a:xfrm>
            <a:off x="6684281" y="1591433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5E90794-657D-4E31-BE35-19A481A74A3B}"/>
              </a:ext>
            </a:extLst>
          </p:cNvPr>
          <p:cNvSpPr/>
          <p:nvPr/>
        </p:nvSpPr>
        <p:spPr>
          <a:xfrm>
            <a:off x="6590975" y="2993904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17114482-1C5F-4434-AB10-24D2C6D42E6F}"/>
              </a:ext>
            </a:extLst>
          </p:cNvPr>
          <p:cNvSpPr/>
          <p:nvPr/>
        </p:nvSpPr>
        <p:spPr>
          <a:xfrm>
            <a:off x="8837025" y="449292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3EDE8F10-F796-45D4-933B-0D396DA3EA1B}"/>
              </a:ext>
            </a:extLst>
          </p:cNvPr>
          <p:cNvSpPr/>
          <p:nvPr/>
        </p:nvSpPr>
        <p:spPr>
          <a:xfrm>
            <a:off x="8906299" y="1581420"/>
            <a:ext cx="499141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35E06E9F-2B38-4EF4-9214-FF5CECBB9CC1}"/>
              </a:ext>
            </a:extLst>
          </p:cNvPr>
          <p:cNvSpPr/>
          <p:nvPr/>
        </p:nvSpPr>
        <p:spPr>
          <a:xfrm>
            <a:off x="8906299" y="2949455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447DD4C0-F441-4D14-AE9A-C58A2FAF7314}"/>
              </a:ext>
            </a:extLst>
          </p:cNvPr>
          <p:cNvSpPr/>
          <p:nvPr/>
        </p:nvSpPr>
        <p:spPr>
          <a:xfrm>
            <a:off x="11217579" y="5535720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25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8E11A6FD-4A1D-4B1A-B8DB-A4E9CC15B757}"/>
              </a:ext>
            </a:extLst>
          </p:cNvPr>
          <p:cNvSpPr/>
          <p:nvPr/>
        </p:nvSpPr>
        <p:spPr>
          <a:xfrm>
            <a:off x="8837025" y="4307252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48F4D5A0-D903-415B-8CA0-AD32B78C1CDF}"/>
              </a:ext>
            </a:extLst>
          </p:cNvPr>
          <p:cNvSpPr/>
          <p:nvPr/>
        </p:nvSpPr>
        <p:spPr>
          <a:xfrm>
            <a:off x="11280943" y="2916712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935E8EEA-B67D-414A-8890-68FF89A7FABF}"/>
              </a:ext>
            </a:extLst>
          </p:cNvPr>
          <p:cNvSpPr/>
          <p:nvPr/>
        </p:nvSpPr>
        <p:spPr>
          <a:xfrm>
            <a:off x="11217580" y="400919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296B48F7-5052-4361-99CF-60C4350417B3}"/>
              </a:ext>
            </a:extLst>
          </p:cNvPr>
          <p:cNvSpPr/>
          <p:nvPr/>
        </p:nvSpPr>
        <p:spPr>
          <a:xfrm>
            <a:off x="11165618" y="4324817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2C7F1DB8-716E-45BC-A6C5-155C9F8F3132}"/>
              </a:ext>
            </a:extLst>
          </p:cNvPr>
          <p:cNvSpPr/>
          <p:nvPr/>
        </p:nvSpPr>
        <p:spPr>
          <a:xfrm>
            <a:off x="11280943" y="1619721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22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BA69F658-38B0-42F3-B617-FAC64B1A4EE8}"/>
              </a:ext>
            </a:extLst>
          </p:cNvPr>
          <p:cNvSpPr/>
          <p:nvPr/>
        </p:nvSpPr>
        <p:spPr>
          <a:xfrm>
            <a:off x="8837025" y="5495096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4D8A0CD5-96D2-4734-B41E-3DA821E3FF2A}"/>
              </a:ext>
            </a:extLst>
          </p:cNvPr>
          <p:cNvSpPr/>
          <p:nvPr/>
        </p:nvSpPr>
        <p:spPr>
          <a:xfrm>
            <a:off x="4285259" y="5505414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0EAE230-FB95-4237-8945-3B2D51F3CC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621318"/>
              </p:ext>
            </p:extLst>
          </p:nvPr>
        </p:nvGraphicFramePr>
        <p:xfrm>
          <a:off x="772253" y="227277"/>
          <a:ext cx="11078505" cy="61490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5701">
                  <a:extLst>
                    <a:ext uri="{9D8B030D-6E8A-4147-A177-3AD203B41FA5}">
                      <a16:colId xmlns:a16="http://schemas.microsoft.com/office/drawing/2014/main" val="4050426996"/>
                    </a:ext>
                  </a:extLst>
                </a:gridCol>
                <a:gridCol w="2215701">
                  <a:extLst>
                    <a:ext uri="{9D8B030D-6E8A-4147-A177-3AD203B41FA5}">
                      <a16:colId xmlns:a16="http://schemas.microsoft.com/office/drawing/2014/main" val="3390592096"/>
                    </a:ext>
                  </a:extLst>
                </a:gridCol>
                <a:gridCol w="2215701">
                  <a:extLst>
                    <a:ext uri="{9D8B030D-6E8A-4147-A177-3AD203B41FA5}">
                      <a16:colId xmlns:a16="http://schemas.microsoft.com/office/drawing/2014/main" val="877345602"/>
                    </a:ext>
                  </a:extLst>
                </a:gridCol>
                <a:gridCol w="2215701">
                  <a:extLst>
                    <a:ext uri="{9D8B030D-6E8A-4147-A177-3AD203B41FA5}">
                      <a16:colId xmlns:a16="http://schemas.microsoft.com/office/drawing/2014/main" val="2564572996"/>
                    </a:ext>
                  </a:extLst>
                </a:gridCol>
                <a:gridCol w="2215701">
                  <a:extLst>
                    <a:ext uri="{9D8B030D-6E8A-4147-A177-3AD203B41FA5}">
                      <a16:colId xmlns:a16="http://schemas.microsoft.com/office/drawing/2014/main" val="1309144203"/>
                    </a:ext>
                  </a:extLst>
                </a:gridCol>
              </a:tblGrid>
              <a:tr h="1229802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strips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opposite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cup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chicken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message</a:t>
                      </a:r>
                      <a:endParaRPr lang="ar-AE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932467"/>
                  </a:ext>
                </a:extLst>
              </a:tr>
              <a:tr h="1229802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spots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Next 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knife</a:t>
                      </a:r>
                      <a:endParaRPr lang="ar-AE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salad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code</a:t>
                      </a:r>
                      <a:endParaRPr lang="ar-AE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128884"/>
                  </a:ext>
                </a:extLst>
              </a:tr>
              <a:tr h="1229802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mic Sans MS" panose="030F0702030302020204" pitchFamily="66" charset="0"/>
                        </a:rPr>
                        <a:t>centre</a:t>
                      </a:r>
                      <a:endParaRPr lang="en-US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Each other</a:t>
                      </a:r>
                      <a:endParaRPr lang="ar-AE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plate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sweetcorn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decode</a:t>
                      </a:r>
                      <a:endParaRPr lang="ar-AE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110943"/>
                  </a:ext>
                </a:extLst>
              </a:tr>
              <a:tr h="1229802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with</a:t>
                      </a:r>
                      <a:r>
                        <a:rPr lang="ar-AE" b="1" dirty="0">
                          <a:latin typeface="Comic Sans MS" panose="030F0702030302020204" pitchFamily="66" charset="0"/>
                        </a:rPr>
                        <a:t>مع</a:t>
                      </a:r>
                      <a:endParaRPr lang="en-US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between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napkin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fruit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secret</a:t>
                      </a:r>
                      <a:r>
                        <a:rPr lang="ar-AE" b="1" dirty="0">
                          <a:latin typeface="Comic Sans MS" panose="030F0702030302020204" pitchFamily="66" charset="0"/>
                        </a:rPr>
                        <a:t>سر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042652"/>
                  </a:ext>
                </a:extLst>
              </a:tr>
              <a:tr h="1229802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without</a:t>
                      </a:r>
                      <a:r>
                        <a:rPr lang="ar-AE" b="1" dirty="0">
                          <a:latin typeface="Comic Sans MS" panose="030F0702030302020204" pitchFamily="66" charset="0"/>
                        </a:rPr>
                        <a:t>بدون</a:t>
                      </a:r>
                      <a:endParaRPr lang="en-US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spoon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burger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drink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Instruction</a:t>
                      </a:r>
                      <a:r>
                        <a:rPr lang="ar-AE" b="1" dirty="0">
                          <a:latin typeface="Comic Sans MS" panose="030F0702030302020204" pitchFamily="66" charset="0"/>
                        </a:rPr>
                        <a:t> تعليمات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465926"/>
                  </a:ext>
                </a:extLst>
              </a:tr>
            </a:tbl>
          </a:graphicData>
        </a:graphic>
      </p:graphicFrame>
      <p:pic>
        <p:nvPicPr>
          <p:cNvPr id="28" name="Picture 27">
            <a:extLst>
              <a:ext uri="{FF2B5EF4-FFF2-40B4-BE49-F238E27FC236}">
                <a16:creationId xmlns:a16="http://schemas.microsoft.com/office/drawing/2014/main" id="{95A62015-1531-4A02-BF5B-08623832C5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026" y="666006"/>
            <a:ext cx="778620" cy="59202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20E1758-FC0B-46DF-AA83-0114BD2501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96" y="674085"/>
            <a:ext cx="500380" cy="50038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3535A29-20FD-4C79-8802-9D14911CE4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928" y="5535721"/>
            <a:ext cx="885541" cy="66066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46481D3-3AB2-4E3F-8F4A-61CA77F210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960" y="1952852"/>
            <a:ext cx="1317712" cy="61230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1F0D2D0-A253-4148-A241-AA98B0B03D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9" y="4307252"/>
            <a:ext cx="802640" cy="75914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EAFDB94-E370-4CD5-99A6-446AB39267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9" y="585487"/>
            <a:ext cx="1179719" cy="75914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B2F24BC-745D-48A3-9F04-C501ED105F2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050" y="1864815"/>
            <a:ext cx="1070319" cy="61230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7F928E9-CF98-408F-A279-C68F02DD190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531" y="1757583"/>
            <a:ext cx="826770" cy="82677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B550EC8-5A74-4D52-8B0D-E0B3ACD5D82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539" y="5505414"/>
            <a:ext cx="745490" cy="77914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09792DF-7871-432E-9C0D-97C5D156489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729" y="5573521"/>
            <a:ext cx="438308" cy="61230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122725E-698A-47F6-8298-08FD570A085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928" y="1878429"/>
            <a:ext cx="1168400" cy="57213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7876E53-DBC2-466D-9952-53E1C845606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674" y="4324817"/>
            <a:ext cx="1001395" cy="78676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A993E6A-4479-4192-B6DD-6E7758B94DC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616" y="725927"/>
            <a:ext cx="643890" cy="39624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DE3B20E-144A-4CBB-881B-A7113BCB65C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756" y="4577418"/>
            <a:ext cx="1168400" cy="48898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5DDAFE4-1BCB-4EAE-B086-B3693210989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050" y="3125618"/>
            <a:ext cx="962025" cy="67564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D6AB7A8-88C5-4E41-B222-D40A4FA3E9E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888" y="3099117"/>
            <a:ext cx="572135" cy="65976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3D8A6CB-6E78-42C0-B7D9-5482AA5EE20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111" y="625455"/>
            <a:ext cx="1311910" cy="67054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769312F-D4ED-4549-87D4-9D07BCA53BB1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092" y="4302933"/>
            <a:ext cx="1367790" cy="82677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67F0D31-7AF0-4DEA-AE92-730F1386975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089" y="1820079"/>
            <a:ext cx="588010" cy="58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95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BA7B331-3326-4C0A-A53D-B152D4F20B17}"/>
              </a:ext>
            </a:extLst>
          </p:cNvPr>
          <p:cNvSpPr/>
          <p:nvPr/>
        </p:nvSpPr>
        <p:spPr>
          <a:xfrm>
            <a:off x="2208503" y="449292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942D202-15E0-4240-B2E2-F0277E099883}"/>
              </a:ext>
            </a:extLst>
          </p:cNvPr>
          <p:cNvSpPr/>
          <p:nvPr/>
        </p:nvSpPr>
        <p:spPr>
          <a:xfrm>
            <a:off x="2239478" y="1592347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9711C65-BFFA-4AE5-891C-15FD8F3CC542}"/>
              </a:ext>
            </a:extLst>
          </p:cNvPr>
          <p:cNvSpPr/>
          <p:nvPr/>
        </p:nvSpPr>
        <p:spPr>
          <a:xfrm>
            <a:off x="2169046" y="2958414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7C02DD0-AF00-47C9-AE80-F919221F6E34}"/>
              </a:ext>
            </a:extLst>
          </p:cNvPr>
          <p:cNvSpPr/>
          <p:nvPr/>
        </p:nvSpPr>
        <p:spPr>
          <a:xfrm>
            <a:off x="2217220" y="4280814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1BDC824-9BEB-484C-9857-52B274995120}"/>
              </a:ext>
            </a:extLst>
          </p:cNvPr>
          <p:cNvSpPr/>
          <p:nvPr/>
        </p:nvSpPr>
        <p:spPr>
          <a:xfrm>
            <a:off x="2158265" y="5517590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4493087-17EB-4287-B549-BD4D45D61D63}"/>
              </a:ext>
            </a:extLst>
          </p:cNvPr>
          <p:cNvSpPr/>
          <p:nvPr/>
        </p:nvSpPr>
        <p:spPr>
          <a:xfrm>
            <a:off x="4475567" y="425368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93E532E-E331-4E5C-875C-D89AF6D2A1FC}"/>
              </a:ext>
            </a:extLst>
          </p:cNvPr>
          <p:cNvSpPr/>
          <p:nvPr/>
        </p:nvSpPr>
        <p:spPr>
          <a:xfrm>
            <a:off x="4513310" y="1624796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E3CD505A-1CCD-4375-B14A-6B44AEC984FC}"/>
              </a:ext>
            </a:extLst>
          </p:cNvPr>
          <p:cNvSpPr/>
          <p:nvPr/>
        </p:nvSpPr>
        <p:spPr>
          <a:xfrm>
            <a:off x="4490221" y="4307252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3435AFB6-99A7-4311-8244-42CF4FE6862B}"/>
              </a:ext>
            </a:extLst>
          </p:cNvPr>
          <p:cNvSpPr/>
          <p:nvPr/>
        </p:nvSpPr>
        <p:spPr>
          <a:xfrm>
            <a:off x="4401888" y="3000489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A11FAB58-9982-46F1-9AB1-523324CBACD0}"/>
              </a:ext>
            </a:extLst>
          </p:cNvPr>
          <p:cNvSpPr/>
          <p:nvPr/>
        </p:nvSpPr>
        <p:spPr>
          <a:xfrm>
            <a:off x="6629102" y="409324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0A8F59AF-50A5-4329-87E7-12AB3D68191C}"/>
              </a:ext>
            </a:extLst>
          </p:cNvPr>
          <p:cNvSpPr/>
          <p:nvPr/>
        </p:nvSpPr>
        <p:spPr>
          <a:xfrm>
            <a:off x="6536333" y="5535721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95D5F537-21C3-4225-9C9E-7DA5D62D2BDC}"/>
              </a:ext>
            </a:extLst>
          </p:cNvPr>
          <p:cNvSpPr/>
          <p:nvPr/>
        </p:nvSpPr>
        <p:spPr>
          <a:xfrm>
            <a:off x="6564024" y="4292583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496C37E5-8429-4E8F-B5F0-C34ADCD82185}"/>
              </a:ext>
            </a:extLst>
          </p:cNvPr>
          <p:cNvSpPr/>
          <p:nvPr/>
        </p:nvSpPr>
        <p:spPr>
          <a:xfrm>
            <a:off x="6684281" y="1591433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5E90794-657D-4E31-BE35-19A481A74A3B}"/>
              </a:ext>
            </a:extLst>
          </p:cNvPr>
          <p:cNvSpPr/>
          <p:nvPr/>
        </p:nvSpPr>
        <p:spPr>
          <a:xfrm>
            <a:off x="6590975" y="2993904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17114482-1C5F-4434-AB10-24D2C6D42E6F}"/>
              </a:ext>
            </a:extLst>
          </p:cNvPr>
          <p:cNvSpPr/>
          <p:nvPr/>
        </p:nvSpPr>
        <p:spPr>
          <a:xfrm>
            <a:off x="8837025" y="449292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3EDE8F10-F796-45D4-933B-0D396DA3EA1B}"/>
              </a:ext>
            </a:extLst>
          </p:cNvPr>
          <p:cNvSpPr/>
          <p:nvPr/>
        </p:nvSpPr>
        <p:spPr>
          <a:xfrm>
            <a:off x="8906299" y="1581420"/>
            <a:ext cx="499141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35E06E9F-2B38-4EF4-9214-FF5CECBB9CC1}"/>
              </a:ext>
            </a:extLst>
          </p:cNvPr>
          <p:cNvSpPr/>
          <p:nvPr/>
        </p:nvSpPr>
        <p:spPr>
          <a:xfrm>
            <a:off x="8906299" y="2949455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447DD4C0-F441-4D14-AE9A-C58A2FAF7314}"/>
              </a:ext>
            </a:extLst>
          </p:cNvPr>
          <p:cNvSpPr/>
          <p:nvPr/>
        </p:nvSpPr>
        <p:spPr>
          <a:xfrm>
            <a:off x="11217579" y="5535720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25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8E11A6FD-4A1D-4B1A-B8DB-A4E9CC15B757}"/>
              </a:ext>
            </a:extLst>
          </p:cNvPr>
          <p:cNvSpPr/>
          <p:nvPr/>
        </p:nvSpPr>
        <p:spPr>
          <a:xfrm>
            <a:off x="8837025" y="4307252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48F4D5A0-D903-415B-8CA0-AD32B78C1CDF}"/>
              </a:ext>
            </a:extLst>
          </p:cNvPr>
          <p:cNvSpPr/>
          <p:nvPr/>
        </p:nvSpPr>
        <p:spPr>
          <a:xfrm>
            <a:off x="11280943" y="2916712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935E8EEA-B67D-414A-8890-68FF89A7FABF}"/>
              </a:ext>
            </a:extLst>
          </p:cNvPr>
          <p:cNvSpPr/>
          <p:nvPr/>
        </p:nvSpPr>
        <p:spPr>
          <a:xfrm>
            <a:off x="11217580" y="400919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296B48F7-5052-4361-99CF-60C4350417B3}"/>
              </a:ext>
            </a:extLst>
          </p:cNvPr>
          <p:cNvSpPr/>
          <p:nvPr/>
        </p:nvSpPr>
        <p:spPr>
          <a:xfrm>
            <a:off x="11165618" y="4324817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2C7F1DB8-716E-45BC-A6C5-155C9F8F3132}"/>
              </a:ext>
            </a:extLst>
          </p:cNvPr>
          <p:cNvSpPr/>
          <p:nvPr/>
        </p:nvSpPr>
        <p:spPr>
          <a:xfrm>
            <a:off x="11280943" y="1619721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22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BA69F658-38B0-42F3-B617-FAC64B1A4EE8}"/>
              </a:ext>
            </a:extLst>
          </p:cNvPr>
          <p:cNvSpPr/>
          <p:nvPr/>
        </p:nvSpPr>
        <p:spPr>
          <a:xfrm>
            <a:off x="8837025" y="5495096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4D8A0CD5-96D2-4734-B41E-3DA821E3FF2A}"/>
              </a:ext>
            </a:extLst>
          </p:cNvPr>
          <p:cNvSpPr/>
          <p:nvPr/>
        </p:nvSpPr>
        <p:spPr>
          <a:xfrm>
            <a:off x="4285259" y="5505414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0EAE230-FB95-4237-8945-3B2D51F3CC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334261"/>
              </p:ext>
            </p:extLst>
          </p:nvPr>
        </p:nvGraphicFramePr>
        <p:xfrm>
          <a:off x="772253" y="227277"/>
          <a:ext cx="11078505" cy="61490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5701">
                  <a:extLst>
                    <a:ext uri="{9D8B030D-6E8A-4147-A177-3AD203B41FA5}">
                      <a16:colId xmlns:a16="http://schemas.microsoft.com/office/drawing/2014/main" val="4050426996"/>
                    </a:ext>
                  </a:extLst>
                </a:gridCol>
                <a:gridCol w="2215701">
                  <a:extLst>
                    <a:ext uri="{9D8B030D-6E8A-4147-A177-3AD203B41FA5}">
                      <a16:colId xmlns:a16="http://schemas.microsoft.com/office/drawing/2014/main" val="3390592096"/>
                    </a:ext>
                  </a:extLst>
                </a:gridCol>
                <a:gridCol w="2215701">
                  <a:extLst>
                    <a:ext uri="{9D8B030D-6E8A-4147-A177-3AD203B41FA5}">
                      <a16:colId xmlns:a16="http://schemas.microsoft.com/office/drawing/2014/main" val="877345602"/>
                    </a:ext>
                  </a:extLst>
                </a:gridCol>
                <a:gridCol w="2215701">
                  <a:extLst>
                    <a:ext uri="{9D8B030D-6E8A-4147-A177-3AD203B41FA5}">
                      <a16:colId xmlns:a16="http://schemas.microsoft.com/office/drawing/2014/main" val="2564572996"/>
                    </a:ext>
                  </a:extLst>
                </a:gridCol>
                <a:gridCol w="2215701">
                  <a:extLst>
                    <a:ext uri="{9D8B030D-6E8A-4147-A177-3AD203B41FA5}">
                      <a16:colId xmlns:a16="http://schemas.microsoft.com/office/drawing/2014/main" val="1309144203"/>
                    </a:ext>
                  </a:extLst>
                </a:gridCol>
              </a:tblGrid>
              <a:tr h="1229802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catch/caught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Tell/told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visit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Watch a movie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sleep</a:t>
                      </a:r>
                      <a:endParaRPr lang="ar-AE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932467"/>
                  </a:ext>
                </a:extLst>
              </a:tr>
              <a:tr h="1229802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give/gave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Write/wrote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stay</a:t>
                      </a:r>
                      <a:endParaRPr lang="ar-AE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Clean the</a:t>
                      </a:r>
                    </a:p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 kitchen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eat</a:t>
                      </a:r>
                      <a:endParaRPr lang="ar-AE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128884"/>
                  </a:ext>
                </a:extLst>
              </a:tr>
              <a:tr h="1229802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eat/ate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live</a:t>
                      </a:r>
                      <a:endParaRPr lang="ar-AE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awake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Camp at the beach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hear</a:t>
                      </a:r>
                      <a:endParaRPr lang="ar-AE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110943"/>
                  </a:ext>
                </a:extLst>
              </a:tr>
              <a:tr h="1229802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fly/flew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travel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touch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ride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baby</a:t>
                      </a:r>
                      <a:endParaRPr lang="ar-AE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042652"/>
                  </a:ext>
                </a:extLst>
              </a:tr>
              <a:tr h="1229802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Said/say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climb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Play the piano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see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wind</a:t>
                      </a:r>
                      <a:endParaRPr lang="ar-AE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465926"/>
                  </a:ext>
                </a:extLst>
              </a:tr>
            </a:tbl>
          </a:graphicData>
        </a:graphic>
      </p:graphicFrame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D03E9D4C-4D64-425F-B544-ECA8F0AA3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273" y="625455"/>
            <a:ext cx="1049937" cy="824647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F7C378BC-BA4E-4E3E-9345-EC8E1ED07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166" y="3000489"/>
            <a:ext cx="1064087" cy="867509"/>
          </a:xfrm>
          <a:prstGeom prst="rect">
            <a:avLst/>
          </a:prstGeom>
        </p:spPr>
      </p:pic>
      <p:pic>
        <p:nvPicPr>
          <p:cNvPr id="8" name="Picture 7" descr="A drawing of a child&#10;&#10;Description automatically generated with low confidence">
            <a:extLst>
              <a:ext uri="{FF2B5EF4-FFF2-40B4-BE49-F238E27FC236}">
                <a16:creationId xmlns:a16="http://schemas.microsoft.com/office/drawing/2014/main" id="{D95CDE1B-BA71-4AE0-853E-47D99FEE0A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166" y="657655"/>
            <a:ext cx="1064087" cy="567569"/>
          </a:xfrm>
          <a:prstGeom prst="rect">
            <a:avLst/>
          </a:prstGeom>
        </p:spPr>
      </p:pic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D22DDBA9-66F3-49BC-ACF0-09BA6973F3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777" y="5535720"/>
            <a:ext cx="1285556" cy="704128"/>
          </a:xfrm>
          <a:prstGeom prst="rect">
            <a:avLst/>
          </a:prstGeom>
        </p:spPr>
      </p:pic>
      <p:pic>
        <p:nvPicPr>
          <p:cNvPr id="18" name="Picture 17" descr="Shape&#10;&#10;Description automatically generated">
            <a:extLst>
              <a:ext uri="{FF2B5EF4-FFF2-40B4-BE49-F238E27FC236}">
                <a16:creationId xmlns:a16="http://schemas.microsoft.com/office/drawing/2014/main" id="{A53D458A-7496-48A8-B1F5-1F3A055DA7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051" y="3004809"/>
            <a:ext cx="795646" cy="848381"/>
          </a:xfrm>
          <a:prstGeom prst="rect">
            <a:avLst/>
          </a:prstGeom>
        </p:spPr>
      </p:pic>
      <p:pic>
        <p:nvPicPr>
          <p:cNvPr id="20" name="Picture 19" descr="Diagram&#10;&#10;Description automatically generated">
            <a:extLst>
              <a:ext uri="{FF2B5EF4-FFF2-40B4-BE49-F238E27FC236}">
                <a16:creationId xmlns:a16="http://schemas.microsoft.com/office/drawing/2014/main" id="{E784718B-8EF0-4A02-938C-5D692155AC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201" y="2068331"/>
            <a:ext cx="2079112" cy="529095"/>
          </a:xfrm>
          <a:prstGeom prst="rect">
            <a:avLst/>
          </a:prstGeom>
        </p:spPr>
      </p:pic>
      <p:pic>
        <p:nvPicPr>
          <p:cNvPr id="23" name="Picture 22" descr="A tent on a beach&#10;&#10;Description automatically generated with medium confidence">
            <a:extLst>
              <a:ext uri="{FF2B5EF4-FFF2-40B4-BE49-F238E27FC236}">
                <a16:creationId xmlns:a16="http://schemas.microsoft.com/office/drawing/2014/main" id="{1751433B-1166-47A7-AC69-7E26F449A1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540" y="3221573"/>
            <a:ext cx="743121" cy="601604"/>
          </a:xfrm>
          <a:prstGeom prst="rect">
            <a:avLst/>
          </a:prstGeom>
        </p:spPr>
      </p:pic>
      <p:pic>
        <p:nvPicPr>
          <p:cNvPr id="46" name="Picture 45" descr="Shape&#10;&#10;Description automatically generated">
            <a:extLst>
              <a:ext uri="{FF2B5EF4-FFF2-40B4-BE49-F238E27FC236}">
                <a16:creationId xmlns:a16="http://schemas.microsoft.com/office/drawing/2014/main" id="{401DA30F-4F68-403D-87AC-BCBF04F82E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712" y="1509556"/>
            <a:ext cx="795646" cy="848381"/>
          </a:xfrm>
          <a:prstGeom prst="rect">
            <a:avLst/>
          </a:prstGeom>
        </p:spPr>
      </p:pic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03462387-1E09-46A1-8180-9775FE5859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930" y="4104540"/>
            <a:ext cx="633315" cy="867509"/>
          </a:xfrm>
          <a:prstGeom prst="rect">
            <a:avLst/>
          </a:prstGeom>
        </p:spPr>
      </p:pic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2D1CFD14-12AD-4954-8BC4-133F1ECB42A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185" y="5569115"/>
            <a:ext cx="912323" cy="601604"/>
          </a:xfrm>
          <a:prstGeom prst="rect">
            <a:avLst/>
          </a:prstGeom>
        </p:spPr>
      </p:pic>
      <p:pic>
        <p:nvPicPr>
          <p:cNvPr id="19" name="Picture 18" descr="A child holding a magnifying glass&#10;&#10;Description automatically generated with low confidence">
            <a:extLst>
              <a:ext uri="{FF2B5EF4-FFF2-40B4-BE49-F238E27FC236}">
                <a16:creationId xmlns:a16="http://schemas.microsoft.com/office/drawing/2014/main" id="{9950D642-3A2F-466D-B5F2-7E71AAABDE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493" y="5556610"/>
            <a:ext cx="860214" cy="704127"/>
          </a:xfrm>
          <a:prstGeom prst="rect">
            <a:avLst/>
          </a:prstGeom>
        </p:spPr>
      </p:pic>
      <p:pic>
        <p:nvPicPr>
          <p:cNvPr id="24" name="Picture 23" descr="A picture containing logo&#10;&#10;Description automatically generated">
            <a:extLst>
              <a:ext uri="{FF2B5EF4-FFF2-40B4-BE49-F238E27FC236}">
                <a16:creationId xmlns:a16="http://schemas.microsoft.com/office/drawing/2014/main" id="{35699E4F-EDC9-4D9F-A493-40D3A5520FE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196" y="4225833"/>
            <a:ext cx="627753" cy="73744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E5EEA95-0BDB-4254-8320-ED9A6F51F72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008" y="4006795"/>
            <a:ext cx="563096" cy="988370"/>
          </a:xfrm>
          <a:prstGeom prst="rect">
            <a:avLst/>
          </a:prstGeom>
        </p:spPr>
      </p:pic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336847BB-9E4E-41E6-B7A5-D1B0EAA3A7E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291" y="618152"/>
            <a:ext cx="1199810" cy="708016"/>
          </a:xfrm>
          <a:prstGeom prst="rect">
            <a:avLst/>
          </a:prstGeom>
        </p:spPr>
      </p:pic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C807C6E2-05E5-4D43-93A4-5B5F49331AC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89" y="4397731"/>
            <a:ext cx="1010755" cy="494357"/>
          </a:xfrm>
          <a:prstGeom prst="rect">
            <a:avLst/>
          </a:prstGeom>
        </p:spPr>
      </p:pic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8711698-BD19-4784-AACB-ED725EF84B3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355" y="5498310"/>
            <a:ext cx="800172" cy="701666"/>
          </a:xfrm>
          <a:prstGeom prst="rect">
            <a:avLst/>
          </a:prstGeom>
        </p:spPr>
      </p:pic>
      <p:pic>
        <p:nvPicPr>
          <p:cNvPr id="27" name="Picture 26" descr="A picture containing clipart&#10;&#10;Description automatically generated">
            <a:extLst>
              <a:ext uri="{FF2B5EF4-FFF2-40B4-BE49-F238E27FC236}">
                <a16:creationId xmlns:a16="http://schemas.microsoft.com/office/drawing/2014/main" id="{CBFE5960-5C36-44DC-9798-8BDA00EADA4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07" y="1827295"/>
            <a:ext cx="758301" cy="748235"/>
          </a:xfrm>
          <a:prstGeom prst="rect">
            <a:avLst/>
          </a:prstGeom>
        </p:spPr>
      </p:pic>
      <p:pic>
        <p:nvPicPr>
          <p:cNvPr id="30" name="Picture 29" descr="A drawing of a fish&#10;&#10;Description automatically generated with low confidence">
            <a:extLst>
              <a:ext uri="{FF2B5EF4-FFF2-40B4-BE49-F238E27FC236}">
                <a16:creationId xmlns:a16="http://schemas.microsoft.com/office/drawing/2014/main" id="{FDC39C0A-9AC5-45FC-80A8-9D709A8C7F7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979" y="4324817"/>
            <a:ext cx="1042548" cy="701593"/>
          </a:xfrm>
          <a:prstGeom prst="rect">
            <a:avLst/>
          </a:prstGeom>
        </p:spPr>
      </p:pic>
      <p:pic>
        <p:nvPicPr>
          <p:cNvPr id="32" name="Picture 31" descr="Icon&#10;&#10;Description automatically generated with low confidence">
            <a:extLst>
              <a:ext uri="{FF2B5EF4-FFF2-40B4-BE49-F238E27FC236}">
                <a16:creationId xmlns:a16="http://schemas.microsoft.com/office/drawing/2014/main" id="{D4757F9B-3850-4672-AD3D-DD60327FCFA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787" y="3071008"/>
            <a:ext cx="910317" cy="821600"/>
          </a:xfrm>
          <a:prstGeom prst="rect">
            <a:avLst/>
          </a:prstGeom>
        </p:spPr>
      </p:pic>
      <p:pic>
        <p:nvPicPr>
          <p:cNvPr id="34" name="Picture 33" descr="A picture containing clipart&#10;&#10;Description automatically generated">
            <a:extLst>
              <a:ext uri="{FF2B5EF4-FFF2-40B4-BE49-F238E27FC236}">
                <a16:creationId xmlns:a16="http://schemas.microsoft.com/office/drawing/2014/main" id="{229009D0-6A82-4ABC-A08D-44B44D9C127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45" y="665294"/>
            <a:ext cx="1012051" cy="617460"/>
          </a:xfrm>
          <a:prstGeom prst="rect">
            <a:avLst/>
          </a:prstGeom>
        </p:spPr>
      </p:pic>
      <p:pic>
        <p:nvPicPr>
          <p:cNvPr id="36" name="Picture 3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32B5843-D060-4C8B-B285-F7D9548265E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881" y="1690309"/>
            <a:ext cx="696676" cy="994997"/>
          </a:xfrm>
          <a:prstGeom prst="rect">
            <a:avLst/>
          </a:prstGeom>
        </p:spPr>
      </p:pic>
      <p:pic>
        <p:nvPicPr>
          <p:cNvPr id="38" name="Picture 37" descr="A child drawing on a whiteboard&#10;&#10;Description automatically generated with low confidence">
            <a:extLst>
              <a:ext uri="{FF2B5EF4-FFF2-40B4-BE49-F238E27FC236}">
                <a16:creationId xmlns:a16="http://schemas.microsoft.com/office/drawing/2014/main" id="{7B77390C-BC4A-43D8-B2CB-6157D32942B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985" y="1837721"/>
            <a:ext cx="1042548" cy="720923"/>
          </a:xfrm>
          <a:prstGeom prst="rect">
            <a:avLst/>
          </a:prstGeom>
        </p:spPr>
      </p:pic>
      <p:pic>
        <p:nvPicPr>
          <p:cNvPr id="40" name="Picture 39" descr="A picture containing icon&#10;&#10;Description automatically generated">
            <a:extLst>
              <a:ext uri="{FF2B5EF4-FFF2-40B4-BE49-F238E27FC236}">
                <a16:creationId xmlns:a16="http://schemas.microsoft.com/office/drawing/2014/main" id="{8563762F-54C1-4FE1-85A6-093926FFD41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979" y="625455"/>
            <a:ext cx="1012971" cy="717047"/>
          </a:xfrm>
          <a:prstGeom prst="rect">
            <a:avLst/>
          </a:prstGeom>
        </p:spPr>
      </p:pic>
      <p:pic>
        <p:nvPicPr>
          <p:cNvPr id="42" name="Picture 41" descr="A picture containing shape&#10;&#10;Description automatically generated">
            <a:extLst>
              <a:ext uri="{FF2B5EF4-FFF2-40B4-BE49-F238E27FC236}">
                <a16:creationId xmlns:a16="http://schemas.microsoft.com/office/drawing/2014/main" id="{F1123D47-790C-40CF-94EB-62E309D8B22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81" y="5488768"/>
            <a:ext cx="743122" cy="759859"/>
          </a:xfrm>
          <a:prstGeom prst="rect">
            <a:avLst/>
          </a:prstGeom>
        </p:spPr>
      </p:pic>
      <p:pic>
        <p:nvPicPr>
          <p:cNvPr id="44" name="Picture 43" descr="A picture containing clipart&#10;&#10;Description automatically generated">
            <a:extLst>
              <a:ext uri="{FF2B5EF4-FFF2-40B4-BE49-F238E27FC236}">
                <a16:creationId xmlns:a16="http://schemas.microsoft.com/office/drawing/2014/main" id="{76EA914E-1970-4F8E-87D9-A017E5925432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461" y="2993904"/>
            <a:ext cx="1015021" cy="79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BA7B331-3326-4C0A-A53D-B152D4F20B17}"/>
              </a:ext>
            </a:extLst>
          </p:cNvPr>
          <p:cNvSpPr/>
          <p:nvPr/>
        </p:nvSpPr>
        <p:spPr>
          <a:xfrm>
            <a:off x="2208503" y="449292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942D202-15E0-4240-B2E2-F0277E099883}"/>
              </a:ext>
            </a:extLst>
          </p:cNvPr>
          <p:cNvSpPr/>
          <p:nvPr/>
        </p:nvSpPr>
        <p:spPr>
          <a:xfrm>
            <a:off x="2239478" y="1592347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9711C65-BFFA-4AE5-891C-15FD8F3CC542}"/>
              </a:ext>
            </a:extLst>
          </p:cNvPr>
          <p:cNvSpPr/>
          <p:nvPr/>
        </p:nvSpPr>
        <p:spPr>
          <a:xfrm>
            <a:off x="2169046" y="2958414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7C02DD0-AF00-47C9-AE80-F919221F6E34}"/>
              </a:ext>
            </a:extLst>
          </p:cNvPr>
          <p:cNvSpPr/>
          <p:nvPr/>
        </p:nvSpPr>
        <p:spPr>
          <a:xfrm>
            <a:off x="2217220" y="4280814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1BDC824-9BEB-484C-9857-52B274995120}"/>
              </a:ext>
            </a:extLst>
          </p:cNvPr>
          <p:cNvSpPr/>
          <p:nvPr/>
        </p:nvSpPr>
        <p:spPr>
          <a:xfrm>
            <a:off x="2158265" y="5517590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4493087-17EB-4287-B549-BD4D45D61D63}"/>
              </a:ext>
            </a:extLst>
          </p:cNvPr>
          <p:cNvSpPr/>
          <p:nvPr/>
        </p:nvSpPr>
        <p:spPr>
          <a:xfrm>
            <a:off x="4475567" y="425368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93E532E-E331-4E5C-875C-D89AF6D2A1FC}"/>
              </a:ext>
            </a:extLst>
          </p:cNvPr>
          <p:cNvSpPr/>
          <p:nvPr/>
        </p:nvSpPr>
        <p:spPr>
          <a:xfrm>
            <a:off x="4513310" y="1624796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E3CD505A-1CCD-4375-B14A-6B44AEC984FC}"/>
              </a:ext>
            </a:extLst>
          </p:cNvPr>
          <p:cNvSpPr/>
          <p:nvPr/>
        </p:nvSpPr>
        <p:spPr>
          <a:xfrm>
            <a:off x="4490221" y="4307252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3435AFB6-99A7-4311-8244-42CF4FE6862B}"/>
              </a:ext>
            </a:extLst>
          </p:cNvPr>
          <p:cNvSpPr/>
          <p:nvPr/>
        </p:nvSpPr>
        <p:spPr>
          <a:xfrm>
            <a:off x="4401888" y="3000489"/>
            <a:ext cx="365760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A11FAB58-9982-46F1-9AB1-523324CBACD0}"/>
              </a:ext>
            </a:extLst>
          </p:cNvPr>
          <p:cNvSpPr/>
          <p:nvPr/>
        </p:nvSpPr>
        <p:spPr>
          <a:xfrm>
            <a:off x="6629102" y="409324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0A8F59AF-50A5-4329-87E7-12AB3D68191C}"/>
              </a:ext>
            </a:extLst>
          </p:cNvPr>
          <p:cNvSpPr/>
          <p:nvPr/>
        </p:nvSpPr>
        <p:spPr>
          <a:xfrm>
            <a:off x="6536333" y="5535721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95D5F537-21C3-4225-9C9E-7DA5D62D2BDC}"/>
              </a:ext>
            </a:extLst>
          </p:cNvPr>
          <p:cNvSpPr/>
          <p:nvPr/>
        </p:nvSpPr>
        <p:spPr>
          <a:xfrm>
            <a:off x="6564024" y="4292583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496C37E5-8429-4E8F-B5F0-C34ADCD82185}"/>
              </a:ext>
            </a:extLst>
          </p:cNvPr>
          <p:cNvSpPr/>
          <p:nvPr/>
        </p:nvSpPr>
        <p:spPr>
          <a:xfrm>
            <a:off x="6684281" y="1591433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5E90794-657D-4E31-BE35-19A481A74A3B}"/>
              </a:ext>
            </a:extLst>
          </p:cNvPr>
          <p:cNvSpPr/>
          <p:nvPr/>
        </p:nvSpPr>
        <p:spPr>
          <a:xfrm>
            <a:off x="6590975" y="2993904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17114482-1C5F-4434-AB10-24D2C6D42E6F}"/>
              </a:ext>
            </a:extLst>
          </p:cNvPr>
          <p:cNvSpPr/>
          <p:nvPr/>
        </p:nvSpPr>
        <p:spPr>
          <a:xfrm>
            <a:off x="8837025" y="449292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3EDE8F10-F796-45D4-933B-0D396DA3EA1B}"/>
              </a:ext>
            </a:extLst>
          </p:cNvPr>
          <p:cNvSpPr/>
          <p:nvPr/>
        </p:nvSpPr>
        <p:spPr>
          <a:xfrm>
            <a:off x="8906299" y="1581420"/>
            <a:ext cx="499141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35E06E9F-2B38-4EF4-9214-FF5CECBB9CC1}"/>
              </a:ext>
            </a:extLst>
          </p:cNvPr>
          <p:cNvSpPr/>
          <p:nvPr/>
        </p:nvSpPr>
        <p:spPr>
          <a:xfrm>
            <a:off x="8906299" y="2949455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447DD4C0-F441-4D14-AE9A-C58A2FAF7314}"/>
              </a:ext>
            </a:extLst>
          </p:cNvPr>
          <p:cNvSpPr/>
          <p:nvPr/>
        </p:nvSpPr>
        <p:spPr>
          <a:xfrm>
            <a:off x="11217579" y="5535720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25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8E11A6FD-4A1D-4B1A-B8DB-A4E9CC15B757}"/>
              </a:ext>
            </a:extLst>
          </p:cNvPr>
          <p:cNvSpPr/>
          <p:nvPr/>
        </p:nvSpPr>
        <p:spPr>
          <a:xfrm>
            <a:off x="8837025" y="4307252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48F4D5A0-D903-415B-8CA0-AD32B78C1CDF}"/>
              </a:ext>
            </a:extLst>
          </p:cNvPr>
          <p:cNvSpPr/>
          <p:nvPr/>
        </p:nvSpPr>
        <p:spPr>
          <a:xfrm>
            <a:off x="11280943" y="2916712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935E8EEA-B67D-414A-8890-68FF89A7FABF}"/>
              </a:ext>
            </a:extLst>
          </p:cNvPr>
          <p:cNvSpPr/>
          <p:nvPr/>
        </p:nvSpPr>
        <p:spPr>
          <a:xfrm>
            <a:off x="11217580" y="400919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296B48F7-5052-4361-99CF-60C4350417B3}"/>
              </a:ext>
            </a:extLst>
          </p:cNvPr>
          <p:cNvSpPr/>
          <p:nvPr/>
        </p:nvSpPr>
        <p:spPr>
          <a:xfrm>
            <a:off x="11165618" y="4324817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2C7F1DB8-716E-45BC-A6C5-155C9F8F3132}"/>
              </a:ext>
            </a:extLst>
          </p:cNvPr>
          <p:cNvSpPr/>
          <p:nvPr/>
        </p:nvSpPr>
        <p:spPr>
          <a:xfrm>
            <a:off x="11280943" y="1619721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22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BA69F658-38B0-42F3-B617-FAC64B1A4EE8}"/>
              </a:ext>
            </a:extLst>
          </p:cNvPr>
          <p:cNvSpPr/>
          <p:nvPr/>
        </p:nvSpPr>
        <p:spPr>
          <a:xfrm>
            <a:off x="8837025" y="5495096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4D8A0CD5-96D2-4734-B41E-3DA821E3FF2A}"/>
              </a:ext>
            </a:extLst>
          </p:cNvPr>
          <p:cNvSpPr/>
          <p:nvPr/>
        </p:nvSpPr>
        <p:spPr>
          <a:xfrm>
            <a:off x="4285259" y="5505414"/>
            <a:ext cx="513177" cy="352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0EAE230-FB95-4237-8945-3B2D51F3CC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485248"/>
              </p:ext>
            </p:extLst>
          </p:nvPr>
        </p:nvGraphicFramePr>
        <p:xfrm>
          <a:off x="772253" y="227277"/>
          <a:ext cx="11078505" cy="61490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5701">
                  <a:extLst>
                    <a:ext uri="{9D8B030D-6E8A-4147-A177-3AD203B41FA5}">
                      <a16:colId xmlns:a16="http://schemas.microsoft.com/office/drawing/2014/main" val="4050426996"/>
                    </a:ext>
                  </a:extLst>
                </a:gridCol>
                <a:gridCol w="2215701">
                  <a:extLst>
                    <a:ext uri="{9D8B030D-6E8A-4147-A177-3AD203B41FA5}">
                      <a16:colId xmlns:a16="http://schemas.microsoft.com/office/drawing/2014/main" val="3390592096"/>
                    </a:ext>
                  </a:extLst>
                </a:gridCol>
                <a:gridCol w="2215701">
                  <a:extLst>
                    <a:ext uri="{9D8B030D-6E8A-4147-A177-3AD203B41FA5}">
                      <a16:colId xmlns:a16="http://schemas.microsoft.com/office/drawing/2014/main" val="877345602"/>
                    </a:ext>
                  </a:extLst>
                </a:gridCol>
                <a:gridCol w="2215701">
                  <a:extLst>
                    <a:ext uri="{9D8B030D-6E8A-4147-A177-3AD203B41FA5}">
                      <a16:colId xmlns:a16="http://schemas.microsoft.com/office/drawing/2014/main" val="2564572996"/>
                    </a:ext>
                  </a:extLst>
                </a:gridCol>
                <a:gridCol w="2215701">
                  <a:extLst>
                    <a:ext uri="{9D8B030D-6E8A-4147-A177-3AD203B41FA5}">
                      <a16:colId xmlns:a16="http://schemas.microsoft.com/office/drawing/2014/main" val="1309144203"/>
                    </a:ext>
                  </a:extLst>
                </a:gridCol>
              </a:tblGrid>
              <a:tr h="1229802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hawk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Pay</a:t>
                      </a:r>
                      <a:endParaRPr lang="ar-AE" b="1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ar-AE" b="1" dirty="0">
                          <a:latin typeface="Comic Sans MS" panose="030F0702030302020204" pitchFamily="66" charset="0"/>
                        </a:rPr>
                        <a:t>يدفع</a:t>
                      </a:r>
                      <a:endParaRPr lang="en-US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coins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AE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932467"/>
                  </a:ext>
                </a:extLst>
              </a:tr>
              <a:tr h="1229802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fish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Expensive </a:t>
                      </a:r>
                      <a:endParaRPr lang="ar-AE" b="1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ar-AE" b="1" dirty="0">
                          <a:latin typeface="Comic Sans MS" panose="030F0702030302020204" pitchFamily="66" charset="0"/>
                        </a:rPr>
                        <a:t>غالي</a:t>
                      </a:r>
                      <a:endParaRPr lang="en-US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AE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AE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128884"/>
                  </a:ext>
                </a:extLst>
              </a:tr>
              <a:tr h="1229802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Expensive</a:t>
                      </a:r>
                    </a:p>
                    <a:p>
                      <a:r>
                        <a:rPr lang="ar-AE" b="1" dirty="0">
                          <a:latin typeface="Comic Sans MS" panose="030F0702030302020204" pitchFamily="66" charset="0"/>
                        </a:rPr>
                        <a:t>غالي</a:t>
                      </a:r>
                      <a:endParaRPr lang="en-US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delicious</a:t>
                      </a:r>
                      <a:endParaRPr lang="ar-AE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AE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110943"/>
                  </a:ext>
                </a:extLst>
              </a:tr>
              <a:tr h="1229802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delicious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enjoying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AE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042652"/>
                  </a:ext>
                </a:extLst>
              </a:tr>
              <a:tr h="1229802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enjoying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mic Sans MS" panose="030F0702030302020204" pitchFamily="66" charset="0"/>
                        </a:rPr>
                        <a:t>Pay</a:t>
                      </a:r>
                      <a:endParaRPr lang="ar-AE" b="1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ar-AE" b="1" dirty="0">
                          <a:latin typeface="Comic Sans MS" panose="030F0702030302020204" pitchFamily="66" charset="0"/>
                        </a:rPr>
                        <a:t>يدفع</a:t>
                      </a:r>
                      <a:endParaRPr lang="en-US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AE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465926"/>
                  </a:ext>
                </a:extLst>
              </a:tr>
            </a:tbl>
          </a:graphicData>
        </a:graphic>
      </p:graphicFrame>
      <p:pic>
        <p:nvPicPr>
          <p:cNvPr id="28" name="Picture 27">
            <a:extLst>
              <a:ext uri="{FF2B5EF4-FFF2-40B4-BE49-F238E27FC236}">
                <a16:creationId xmlns:a16="http://schemas.microsoft.com/office/drawing/2014/main" id="{9327CE4C-AE58-4E03-965C-9EC12C0263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501" y="3047380"/>
            <a:ext cx="452324" cy="61087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C0103F8-79E2-40E3-8B18-E8F10CA11C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58" y="4371709"/>
            <a:ext cx="603885" cy="61087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A8671DD-18E4-4682-82AB-D3929E1E54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574" y="577082"/>
            <a:ext cx="612140" cy="72199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6F8C9D2-9606-48AC-81C0-58434B0FE2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734" y="3084513"/>
            <a:ext cx="603885" cy="61087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930D3BE-A062-495F-98DC-B8A4F1A685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639" y="1795884"/>
            <a:ext cx="452324" cy="610871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BF57878-269B-4BBF-BD39-6CE0ABF690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9" y="1842353"/>
            <a:ext cx="1017586" cy="662529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093A13D0-5594-4498-900C-056B051E37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282" y="4201795"/>
            <a:ext cx="834040" cy="834040"/>
          </a:xfrm>
          <a:prstGeom prst="rect">
            <a:avLst/>
          </a:prstGeom>
        </p:spPr>
      </p:pic>
      <p:pic>
        <p:nvPicPr>
          <p:cNvPr id="8" name="Picture 7" descr="A bird with a yellow beak&#10;&#10;Description automatically generated with low confidence">
            <a:extLst>
              <a:ext uri="{FF2B5EF4-FFF2-40B4-BE49-F238E27FC236}">
                <a16:creationId xmlns:a16="http://schemas.microsoft.com/office/drawing/2014/main" id="{27605D32-A4D8-4791-B1C4-912D6F5E8C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9" y="703551"/>
            <a:ext cx="776276" cy="662529"/>
          </a:xfrm>
          <a:prstGeom prst="rect">
            <a:avLst/>
          </a:prstGeom>
        </p:spPr>
      </p:pic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449D3A34-5535-43FE-98AD-80BCF3A466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71" y="5481956"/>
            <a:ext cx="834040" cy="834040"/>
          </a:xfrm>
          <a:prstGeom prst="rect">
            <a:avLst/>
          </a:prstGeom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EF7DFC41-CDEF-4711-B658-6679461CAE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968" y="630300"/>
            <a:ext cx="712287" cy="615557"/>
          </a:xfrm>
          <a:prstGeom prst="rect">
            <a:avLst/>
          </a:prstGeom>
        </p:spPr>
      </p:pic>
      <p:pic>
        <p:nvPicPr>
          <p:cNvPr id="43" name="Picture 42" descr="Diagram&#10;&#10;Description automatically generated">
            <a:extLst>
              <a:ext uri="{FF2B5EF4-FFF2-40B4-BE49-F238E27FC236}">
                <a16:creationId xmlns:a16="http://schemas.microsoft.com/office/drawing/2014/main" id="{F5EB7522-3BDD-49BB-8FE7-9E8B3442DA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993" y="5613288"/>
            <a:ext cx="712287" cy="61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47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AF6BB-3582-494A-BE10-A5531C8EB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CCE4B-04B7-4B37-A153-957EEEB8B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9900" dirty="0">
                <a:solidFill>
                  <a:srgbClr val="FF0000"/>
                </a:solidFill>
              </a:rPr>
              <a:t>unit8</a:t>
            </a:r>
          </a:p>
        </p:txBody>
      </p:sp>
    </p:spTree>
    <p:extLst>
      <p:ext uri="{BB962C8B-B14F-4D97-AF65-F5344CB8AC3E}">
        <p14:creationId xmlns:p14="http://schemas.microsoft.com/office/powerpoint/2010/main" val="2604891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837</Words>
  <Application>Microsoft Office PowerPoint</Application>
  <PresentationFormat>Widescreen</PresentationFormat>
  <Paragraphs>627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شيخة سيف المزروعي</dc:creator>
  <cp:lastModifiedBy>شيخة سيف المزروعي</cp:lastModifiedBy>
  <cp:revision>288</cp:revision>
  <dcterms:created xsi:type="dcterms:W3CDTF">2021-08-26T06:18:19Z</dcterms:created>
  <dcterms:modified xsi:type="dcterms:W3CDTF">2022-01-19T07:47:31Z</dcterms:modified>
</cp:coreProperties>
</file>