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74" r:id="rId5"/>
    <p:sldId id="259" r:id="rId6"/>
    <p:sldId id="277" r:id="rId7"/>
    <p:sldId id="271" r:id="rId8"/>
    <p:sldId id="270" r:id="rId9"/>
    <p:sldId id="272" r:id="rId10"/>
    <p:sldId id="275" r:id="rId11"/>
    <p:sldId id="276" r:id="rId12"/>
    <p:sldId id="273" r:id="rId13"/>
    <p:sldId id="268" r:id="rId14"/>
    <p:sldId id="260" r:id="rId15"/>
    <p:sldId id="263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01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6A6D6-EA39-4CED-AA50-CF3D1DBEB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AC9C7-CF5A-4CF5-A1BF-0A394924F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82C83-CEFC-4FC5-A472-389CA72F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1124-F864-4E25-87B0-91B0BF7E0CD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6C857-9294-40B1-AF2C-30B8F73B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6F4D0-8BF8-4C4B-B38F-C4AD8BEE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8466-0EB6-4240-ACA1-452D724A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6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6598-605E-452D-BE46-F70F2299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43697-F26D-42A4-B0FE-DEEB42A15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E2E9E-69AA-40C7-91E0-5A3F69C6F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1124-F864-4E25-87B0-91B0BF7E0CD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D5635-D0A0-4D36-AC71-8CBF3F1C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49561-7E19-4D32-8D36-8B0F3A2F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8466-0EB6-4240-ACA1-452D724A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95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8C5C1-E44D-4C96-A2A4-F01F70CDFE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314BCD-3079-42AE-9863-2DF5637B3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4FAC1-A958-45DD-911C-EB6199DC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1124-F864-4E25-87B0-91B0BF7E0CD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1207F-74C5-428F-B430-6FE6BE97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FA908-8C23-4C03-9CFA-D4E3E7D5C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8466-0EB6-4240-ACA1-452D724A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72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7736C-C15E-4F9E-9143-B32ABCE7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D77E9-FBFF-4E29-A266-E2250FE7C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28BFD-D269-4D76-ACEA-7D48A1722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1124-F864-4E25-87B0-91B0BF7E0CD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065F7-DF4B-4240-93E7-799C4CE8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F108B-2D60-4D61-A152-C62C37F9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8466-0EB6-4240-ACA1-452D724A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6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417A-D97F-4368-9A48-B1EF67E38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78003-6077-40D9-841C-A1E8A37F9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D873F-A6C6-432E-ACD4-52405282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1124-F864-4E25-87B0-91B0BF7E0CD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7B4-FA18-43B9-9032-B0D404C9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FE285-061D-4629-9720-C4AF926A3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8466-0EB6-4240-ACA1-452D724A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9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3A3D-957E-4A78-ACBA-530771CB2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7F28D-51B6-417B-9383-C0C562CD3F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695C5-9FC3-47E7-890B-4E858F995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E5411-C4AC-45B6-802C-77DF88FE2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1124-F864-4E25-87B0-91B0BF7E0CD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9C83-EB93-4744-BE46-4FEFF53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B8EEA-DE78-4E7B-993B-1875F1CB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8466-0EB6-4240-ACA1-452D724A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0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0038D-2F4E-47E4-A902-8157788DE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EFBA9-AB09-41CD-B0A9-C63D5D955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1E025-7AB5-4C40-B3D1-A5B6B116F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52B56-A292-40A4-9B20-6E815D970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B66E0-C321-4040-8F05-FAA47AC38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76A52D-8313-4566-9A41-E8165B739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1124-F864-4E25-87B0-91B0BF7E0CD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3E827C-7BC6-4F31-826A-F25CAFAD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58700-9E2A-4518-9BFA-2B87455E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8466-0EB6-4240-ACA1-452D724A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86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FDAF3-7AAF-4D02-AC2C-CDAC770C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20FF72-CD62-411A-BAC4-9E69A447E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1124-F864-4E25-87B0-91B0BF7E0CD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CF014-9D14-43C0-9094-0720C8D6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7D806-5D80-463A-857F-BAE5D4F1A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8466-0EB6-4240-ACA1-452D724A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61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1E04E5-E246-4995-8A59-0489ECD0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1124-F864-4E25-87B0-91B0BF7E0CD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CF2080-C1BD-4489-B737-E1164298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7448E-C5FA-4253-81C6-B98EC605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8466-0EB6-4240-ACA1-452D724A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D613-4408-4D52-8F36-B5EFCBBC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81E99-0950-4F60-8C99-EB05DC9E4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10303-6742-46DC-A95C-0077199B9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923D5-0925-4DBF-ADC1-B90A6638A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1124-F864-4E25-87B0-91B0BF7E0CD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037E8-257B-4474-AE63-0295FC505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01C60-9C84-4003-B486-FA4C2F20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8466-0EB6-4240-ACA1-452D724A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1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7C54F-F608-4E51-AA05-D8E792A8D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58622-A02A-4B98-8CEE-593B92B1E4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E7E77-CE4A-427E-BFEB-7DC9AE499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3BB3E-5D31-49A3-95FD-C6C29E6C9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1124-F864-4E25-87B0-91B0BF7E0CD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C975F-3B3A-4D35-AF06-2ADC27FDB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200F4-B196-43C4-9D85-17B028527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8466-0EB6-4240-ACA1-452D724A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FCA9C9-1540-445E-BBD0-867F920C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006F9-EEBB-4F5D-B8FA-2046FA1C4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D1FC4-5DAA-4FA6-AC4E-7FF5DFB75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11124-F864-4E25-87B0-91B0BF7E0CD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CCBBA-D498-46BE-BAAE-D8AE9D3F2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43158-571F-4EC6-A906-D125910CD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18466-0EB6-4240-ACA1-452D724A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0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28437497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4">
            <a:extLst>
              <a:ext uri="{FF2B5EF4-FFF2-40B4-BE49-F238E27FC236}">
                <a16:creationId xmlns:a16="http://schemas.microsoft.com/office/drawing/2014/main" id="{3005CF3B-DB9C-4E95-9CEF-A1FD0B1D3B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1"/>
          <a:stretch/>
        </p:blipFill>
        <p:spPr>
          <a:xfrm>
            <a:off x="457202" y="737640"/>
            <a:ext cx="4116701" cy="14372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4E1CBB2-207D-4AB2-9FE1-BB3DFB5F5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8347" y="-1"/>
            <a:ext cx="2981737" cy="2590799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سورة الفلق الشيخ هزاع البلوشي_قرآن كريم مجود_Quran-Surat Al Falaq">
            <a:hlinkClick r:id="" action="ppaction://media"/>
            <a:extLst>
              <a:ext uri="{FF2B5EF4-FFF2-40B4-BE49-F238E27FC236}">
                <a16:creationId xmlns:a16="http://schemas.microsoft.com/office/drawing/2014/main" id="{26CC16F7-9D5E-43DE-8089-C8D163CFEF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1399" y="3321127"/>
            <a:ext cx="4128685" cy="2755897"/>
          </a:xfrm>
          <a:prstGeom prst="rect">
            <a:avLst/>
          </a:prstGeom>
        </p:spPr>
      </p:pic>
      <p:pic>
        <p:nvPicPr>
          <p:cNvPr id="5" name="Picture 4" descr="A close up of a mans face&#10;&#10;Description automatically generated">
            <a:extLst>
              <a:ext uri="{FF2B5EF4-FFF2-40B4-BE49-F238E27FC236}">
                <a16:creationId xmlns:a16="http://schemas.microsoft.com/office/drawing/2014/main" id="{4B0B8B5F-69FC-43C9-B1CE-C6CF5AC963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86" y="702958"/>
            <a:ext cx="3244943" cy="319626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B7C8768-C0E6-4BF8-9262-74D645629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97165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63FAF9-ACC5-4257-A431-AB2FCFD5C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2928"/>
            <a:ext cx="79552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842A57-5543-489A-8D76-ECB59F25A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06496"/>
            <a:ext cx="3380433" cy="3851503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B5AB787-5A1E-418D-8980-5F3361C6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5760" y="4508919"/>
            <a:ext cx="420624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1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F0785-D57F-404E-B7F8-F633D8A00AD2}"/>
              </a:ext>
            </a:extLst>
          </p:cNvPr>
          <p:cNvSpPr/>
          <p:nvPr/>
        </p:nvSpPr>
        <p:spPr>
          <a:xfrm>
            <a:off x="825166" y="148650"/>
            <a:ext cx="10541668" cy="923330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ar-AE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شخصياتي 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4DC144-D567-4417-86D1-21FBF49C0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" y="1071980"/>
            <a:ext cx="1571625" cy="15621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isometricTopUp"/>
            <a:lightRig rig="threePt" dir="t"/>
          </a:scene3d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31CFD9-9682-4A8B-8E23-F8057014E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35" y="2186610"/>
            <a:ext cx="3379304" cy="307015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isometricTopUp"/>
            <a:lightRig rig="threePt" dir="t"/>
          </a:scene3d>
        </p:spPr>
      </p:pic>
      <p:pic>
        <p:nvPicPr>
          <p:cNvPr id="1026" name="Picture 2" descr="نتيجة الصورة لـ صورة فتاة  حزينة كرتون">
            <a:extLst>
              <a:ext uri="{FF2B5EF4-FFF2-40B4-BE49-F238E27FC236}">
                <a16:creationId xmlns:a16="http://schemas.microsoft.com/office/drawing/2014/main" id="{60613A45-7C23-4D7C-BF67-899888567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899" y="2571750"/>
            <a:ext cx="2385393" cy="3948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CECDFC5D-898E-4606-8C3C-E2F20A978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521" y="1853030"/>
            <a:ext cx="2262420" cy="3650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BCC852-C46F-4D27-8377-351E79CFA4EA}"/>
              </a:ext>
            </a:extLst>
          </p:cNvPr>
          <p:cNvSpPr/>
          <p:nvPr/>
        </p:nvSpPr>
        <p:spPr>
          <a:xfrm>
            <a:off x="4620039" y="5469240"/>
            <a:ext cx="1221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نورة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2E9B05-D0B1-4794-883F-EF5D70993AA2}"/>
              </a:ext>
            </a:extLst>
          </p:cNvPr>
          <p:cNvSpPr/>
          <p:nvPr/>
        </p:nvSpPr>
        <p:spPr>
          <a:xfrm>
            <a:off x="1222657" y="4545910"/>
            <a:ext cx="1221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أحمد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5DC7AA-906E-4A80-8342-2949BD8AB8FD}"/>
              </a:ext>
            </a:extLst>
          </p:cNvPr>
          <p:cNvSpPr/>
          <p:nvPr/>
        </p:nvSpPr>
        <p:spPr>
          <a:xfrm>
            <a:off x="8731331" y="4927534"/>
            <a:ext cx="1734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كورونا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2244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F0785-D57F-404E-B7F8-F633D8A00AD2}"/>
              </a:ext>
            </a:extLst>
          </p:cNvPr>
          <p:cNvSpPr/>
          <p:nvPr/>
        </p:nvSpPr>
        <p:spPr>
          <a:xfrm>
            <a:off x="825166" y="148650"/>
            <a:ext cx="10541668" cy="923330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ar-AE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شاركنا التعرف على السمات الداخلية  والخارجية للشخصيات</a:t>
            </a:r>
            <a:endParaRPr lang="en-US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5487-EDB5-40E7-9669-FCA842385704}"/>
              </a:ext>
            </a:extLst>
          </p:cNvPr>
          <p:cNvSpPr txBox="1"/>
          <p:nvPr/>
        </p:nvSpPr>
        <p:spPr>
          <a:xfrm>
            <a:off x="0" y="1014115"/>
            <a:ext cx="12192000" cy="5509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2060"/>
                </a:solidFill>
              </a:rPr>
              <a:t>أحمد</a:t>
            </a:r>
            <a:r>
              <a:rPr lang="ar-AE" sz="3200" b="1" dirty="0"/>
              <a:t> : كيف أصبحتي اليوم؟</a:t>
            </a:r>
          </a:p>
          <a:p>
            <a:pPr algn="r"/>
            <a:r>
              <a:rPr lang="ar-AE" sz="3200" b="1" dirty="0">
                <a:solidFill>
                  <a:srgbClr val="B83E87"/>
                </a:solidFill>
              </a:rPr>
              <a:t>نورة</a:t>
            </a:r>
            <a:r>
              <a:rPr lang="ar-AE" sz="3200" b="1" dirty="0"/>
              <a:t> : بخير كعادتي كل يوم .</a:t>
            </a:r>
          </a:p>
          <a:p>
            <a:pPr algn="r"/>
            <a:r>
              <a:rPr lang="ar-AE" sz="3200" b="1" dirty="0">
                <a:solidFill>
                  <a:srgbClr val="002060"/>
                </a:solidFill>
              </a:rPr>
              <a:t>أحمد</a:t>
            </a:r>
            <a:r>
              <a:rPr lang="ar-AE" sz="3200" b="1" dirty="0"/>
              <a:t> : ولما أنتِ منزعجةٌ هكذا ؟</a:t>
            </a:r>
          </a:p>
          <a:p>
            <a:pPr algn="r"/>
            <a:r>
              <a:rPr lang="ar-AE" sz="3200" b="1" dirty="0">
                <a:solidFill>
                  <a:srgbClr val="B83E87"/>
                </a:solidFill>
              </a:rPr>
              <a:t>نورة</a:t>
            </a:r>
            <a:r>
              <a:rPr lang="ar-AE" sz="3200" b="1" dirty="0"/>
              <a:t>  :لا شيء .. لا شيء .</a:t>
            </a:r>
          </a:p>
          <a:p>
            <a:pPr algn="r"/>
            <a:r>
              <a:rPr lang="ar-AE" sz="3200" b="1" dirty="0">
                <a:solidFill>
                  <a:srgbClr val="002060"/>
                </a:solidFill>
              </a:rPr>
              <a:t>أحمد</a:t>
            </a:r>
            <a:r>
              <a:rPr lang="ar-AE" sz="3200" b="1" dirty="0"/>
              <a:t> :  كيف لا شيء وأنتِ غاضبة ؟!</a:t>
            </a:r>
          </a:p>
          <a:p>
            <a:pPr algn="r"/>
            <a:r>
              <a:rPr lang="ar-AE" sz="3200" b="1" dirty="0">
                <a:solidFill>
                  <a:srgbClr val="B83E87"/>
                </a:solidFill>
              </a:rPr>
              <a:t>نورة</a:t>
            </a:r>
            <a:r>
              <a:rPr lang="ar-AE" sz="3200" b="1" dirty="0"/>
              <a:t> : كفاك أسئلة .. لقد سئمت البقاء في المنزل، متى سيرحل كورونا من هنا ؟ متى؟</a:t>
            </a:r>
          </a:p>
          <a:p>
            <a:pPr algn="r"/>
            <a:r>
              <a:rPr lang="ar-AE" sz="3200" b="1" dirty="0">
                <a:solidFill>
                  <a:srgbClr val="002060"/>
                </a:solidFill>
              </a:rPr>
              <a:t>أحمد</a:t>
            </a:r>
            <a:r>
              <a:rPr lang="ar-AE" sz="3200" b="1" dirty="0"/>
              <a:t> : أختي العزيزة سيرحل قريباً ، وستعود الحياة أفضل ، لا تنزعجي وتوكلي على الله ، اصبري وتوجهي بالدعاء إلى الله .</a:t>
            </a:r>
          </a:p>
          <a:p>
            <a:pPr algn="r"/>
            <a:r>
              <a:rPr lang="ar-AE" sz="3200" b="1" dirty="0"/>
              <a:t>سيدي ووالدي الشيخ محمد بن زايد أوصانا بالصبر والتحمل والبقاء في البيت.</a:t>
            </a:r>
          </a:p>
          <a:p>
            <a:pPr algn="ctr"/>
            <a:r>
              <a:rPr lang="ar-AE" sz="3200" b="1" dirty="0">
                <a:solidFill>
                  <a:srgbClr val="B83E87"/>
                </a:solidFill>
              </a:rPr>
              <a:t>نورة</a:t>
            </a:r>
            <a:r>
              <a:rPr lang="ar-AE" sz="3200" b="1" dirty="0"/>
              <a:t> : شكراً لكَ يا أخي ، لقد أرحت قلبي وأنا مع قادتي ملتزمون يا وطن وبإذن الله سنصبر ليرحل كورونا من هنا .</a:t>
            </a:r>
            <a:endParaRPr lang="en-US" sz="3200" b="1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4DC144-D567-4417-86D1-21FBF49C0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" y="1071980"/>
            <a:ext cx="1571625" cy="15621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6201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BE73A-B709-42CC-A3DE-690C31369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9038" r="1" b="20095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479812-1BD4-42CF-9198-4DB316B509E0}"/>
              </a:ext>
            </a:extLst>
          </p:cNvPr>
          <p:cNvSpPr/>
          <p:nvPr/>
        </p:nvSpPr>
        <p:spPr>
          <a:xfrm>
            <a:off x="988153" y="4213364"/>
            <a:ext cx="4620584" cy="1667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نشاط</a:t>
            </a:r>
            <a:r>
              <a:rPr lang="en-US" sz="44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الكتاب</a:t>
            </a:r>
            <a:r>
              <a:rPr lang="en-US" sz="44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المدرسي</a:t>
            </a:r>
            <a:r>
              <a:rPr lang="en-US" sz="44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ص 28</a:t>
            </a:r>
            <a:endParaRPr lang="en-US" sz="4400" b="1" kern="12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C4354-6BB1-4B81-AE75-B181B3C66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2" b="7398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9356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4FD07BC-F05D-4625-9297-0616B63208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16005"/>
          <a:stretch/>
        </p:blipFill>
        <p:spPr>
          <a:xfrm>
            <a:off x="-8" y="-7"/>
            <a:ext cx="12192000" cy="68559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E725DB-F46F-42D3-9C00-4528A19E0EEC}"/>
              </a:ext>
            </a:extLst>
          </p:cNvPr>
          <p:cNvSpPr/>
          <p:nvPr/>
        </p:nvSpPr>
        <p:spPr>
          <a:xfrm>
            <a:off x="248282" y="5226535"/>
            <a:ext cx="6455833" cy="14979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تعرف</a:t>
            </a:r>
            <a:r>
              <a:rPr lang="en-US" sz="60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على</a:t>
            </a:r>
            <a:r>
              <a:rPr lang="en-US" sz="60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الحالة</a:t>
            </a:r>
            <a:r>
              <a:rPr lang="ar-AE" sz="60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..</a:t>
            </a:r>
            <a:endParaRPr lang="en-US" sz="6000" b="1" kern="12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قم</a:t>
            </a:r>
            <a:r>
              <a:rPr lang="en-US" sz="60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بمحاكاتها</a:t>
            </a:r>
            <a:r>
              <a:rPr lang="ar-AE" sz="60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..</a:t>
            </a:r>
            <a:endParaRPr lang="en-US" sz="6000" b="1" kern="12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DFFD3A2-FE20-49A8-9224-946CD4494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232"/>
          <a:stretch/>
        </p:blipFill>
        <p:spPr>
          <a:xfrm>
            <a:off x="3639395" y="10"/>
            <a:ext cx="4023360" cy="298023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4" name="Picture 3" descr="A tattoo on her face&#10;&#10;Description automatically generated">
            <a:extLst>
              <a:ext uri="{FF2B5EF4-FFF2-40B4-BE49-F238E27FC236}">
                <a16:creationId xmlns:a16="http://schemas.microsoft.com/office/drawing/2014/main" id="{CA31C48F-A16F-421C-8E7F-3ABF7F26D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r="19637" b="-2"/>
          <a:stretch/>
        </p:blipFill>
        <p:spPr>
          <a:xfrm>
            <a:off x="7816904" y="1584501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9760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2970FF-441F-4D47-B83D-6C1CC863863F}"/>
              </a:ext>
            </a:extLst>
          </p:cNvPr>
          <p:cNvSpPr/>
          <p:nvPr/>
        </p:nvSpPr>
        <p:spPr>
          <a:xfrm>
            <a:off x="223073" y="1851991"/>
            <a:ext cx="7864652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ارسم السمات الخارجية وتعابير الوجه لإحدى الشخصيات..</a:t>
            </a:r>
          </a:p>
          <a:p>
            <a:pPr algn="ctr"/>
            <a:r>
              <a:rPr lang="ar-AE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عرضه على الزملاء .. </a:t>
            </a:r>
          </a:p>
          <a:p>
            <a:pPr algn="ctr"/>
            <a:r>
              <a:rPr lang="ar-AE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إدراجه في مقرر البوابة الذكية ..</a:t>
            </a:r>
          </a:p>
          <a:p>
            <a:pPr algn="ctr"/>
            <a:r>
              <a:rPr lang="ar-AE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ودردشة الاجتماع.. 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970824-6A82-49FA-A1CF-AACBE8102F5F}"/>
              </a:ext>
            </a:extLst>
          </p:cNvPr>
          <p:cNvSpPr/>
          <p:nvPr/>
        </p:nvSpPr>
        <p:spPr>
          <a:xfrm>
            <a:off x="392386" y="267527"/>
            <a:ext cx="261642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تذكرة الخروج 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601F9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4A78B6-7DC2-4FF1-8E59-5B9F1B837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0696"/>
            <a:ext cx="1914525" cy="1797304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E581EDE8-27E4-4157-A466-0B82C75EA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92" y="835507"/>
            <a:ext cx="2414835" cy="3343386"/>
          </a:xfrm>
          <a:prstGeom prst="rect">
            <a:avLst/>
          </a:prstGeom>
        </p:spPr>
      </p:pic>
      <p:pic>
        <p:nvPicPr>
          <p:cNvPr id="7" name="Picture 6" descr="A picture containing black, monitor, sitting, close&#10;&#10;Description automatically generated">
            <a:extLst>
              <a:ext uri="{FF2B5EF4-FFF2-40B4-BE49-F238E27FC236}">
                <a16:creationId xmlns:a16="http://schemas.microsoft.com/office/drawing/2014/main" id="{F05FB123-AD0C-45A3-8AE8-01F7535C4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702" y="2865034"/>
            <a:ext cx="3094314" cy="3094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669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D80EA484-FD82-4F6C-9275-8655E460F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087" y="1565229"/>
            <a:ext cx="2014331" cy="22228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A72007-81AC-417E-AC70-579D53A1FDCE}"/>
              </a:ext>
            </a:extLst>
          </p:cNvPr>
          <p:cNvSpPr txBox="1"/>
          <p:nvPr/>
        </p:nvSpPr>
        <p:spPr>
          <a:xfrm>
            <a:off x="0" y="2782669"/>
            <a:ext cx="9674087" cy="98488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https://wordwall.net/ar/resource/28437497</a:t>
            </a:r>
            <a:endParaRPr lang="ar-AE" sz="4000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9720F0-35F8-4D02-ADDE-5CC38BF2AF09}"/>
              </a:ext>
            </a:extLst>
          </p:cNvPr>
          <p:cNvSpPr/>
          <p:nvPr/>
        </p:nvSpPr>
        <p:spPr>
          <a:xfrm>
            <a:off x="4777" y="0"/>
            <a:ext cx="28264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نشاط ثرائي ..</a:t>
            </a:r>
          </a:p>
          <a:p>
            <a:pPr algn="ctr"/>
            <a:r>
              <a:rPr lang="ar-AE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عبر البوابة الذكية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9053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5" name="Picture 24" descr="A close up of a speaker&#10;&#10;Description automatically generated">
            <a:extLst>
              <a:ext uri="{FF2B5EF4-FFF2-40B4-BE49-F238E27FC236}">
                <a16:creationId xmlns:a16="http://schemas.microsoft.com/office/drawing/2014/main" id="{531519C3-10AB-49F4-B758-F55F4A3A0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6" y="1945653"/>
            <a:ext cx="3343202" cy="2069601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 descr="A picture containing table, game&#10;&#10;Description automatically generated">
            <a:extLst>
              <a:ext uri="{FF2B5EF4-FFF2-40B4-BE49-F238E27FC236}">
                <a16:creationId xmlns:a16="http://schemas.microsoft.com/office/drawing/2014/main" id="{FFDB859A-F0F2-4F0A-A5C1-BEC503A72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44" y="2143891"/>
            <a:ext cx="6020730" cy="3109390"/>
          </a:xfrm>
          <a:prstGeom prst="rect">
            <a:avLst/>
          </a:prstGeom>
        </p:spPr>
      </p:pic>
      <p:pic>
        <p:nvPicPr>
          <p:cNvPr id="31" name="Picture 30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DA48B100-511B-443A-98E1-97CB275E7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" y="5568099"/>
            <a:ext cx="4286250" cy="12954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5C63F88-798E-4771-90DA-4D22FDAD7DA4}"/>
              </a:ext>
            </a:extLst>
          </p:cNvPr>
          <p:cNvSpPr/>
          <p:nvPr/>
        </p:nvSpPr>
        <p:spPr>
          <a:xfrm>
            <a:off x="6116596" y="2728966"/>
            <a:ext cx="5827127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</a:rPr>
              <a:t>وجهة نظرك تهمنا..</a:t>
            </a:r>
          </a:p>
          <a:p>
            <a:pPr algn="ctr"/>
            <a:r>
              <a:rPr lang="ar-AE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ارسم حالة شعورية تعبربها </a:t>
            </a:r>
          </a:p>
          <a:p>
            <a:pPr algn="ctr"/>
            <a:r>
              <a:rPr lang="ar-AE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عن رأيك بأنشطة الحصة..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 descr="A close up of a green car&#10;&#10;Description automatically generated">
            <a:extLst>
              <a:ext uri="{FF2B5EF4-FFF2-40B4-BE49-F238E27FC236}">
                <a16:creationId xmlns:a16="http://schemas.microsoft.com/office/drawing/2014/main" id="{40DF1484-68EC-478C-9992-4963C444F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3893431"/>
            <a:ext cx="1708261" cy="9591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EE3EC0-AC49-45CA-A56F-A6AA651F8FC2}"/>
              </a:ext>
            </a:extLst>
          </p:cNvPr>
          <p:cNvSpPr/>
          <p:nvPr/>
        </p:nvSpPr>
        <p:spPr>
          <a:xfrm>
            <a:off x="790992" y="727540"/>
            <a:ext cx="30764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التقييم الختامي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9617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D24BC9E-AC6A-42EE-AFD8-B290720B8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107624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man, player, baseball, game&#10;&#10;Description automatically generated">
            <a:extLst>
              <a:ext uri="{FF2B5EF4-FFF2-40B4-BE49-F238E27FC236}">
                <a16:creationId xmlns:a16="http://schemas.microsoft.com/office/drawing/2014/main" id="{94CE1D80-83A9-4DEC-8E4E-F93D0AF5D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r="-1" b="-1"/>
          <a:stretch/>
        </p:blipFill>
        <p:spPr>
          <a:xfrm>
            <a:off x="557783" y="387329"/>
            <a:ext cx="5486400" cy="3433026"/>
          </a:xfrm>
          <a:prstGeom prst="rect">
            <a:avLst/>
          </a:prstGeom>
        </p:spPr>
      </p:pic>
      <p:pic>
        <p:nvPicPr>
          <p:cNvPr id="5" name="عيشي بلادي" descr="A group of planes flying in the sky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47A69DEE-3F5B-4836-BCF7-C8DBC9812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8887" y="545846"/>
            <a:ext cx="5522976" cy="310667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80023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143137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143206-9E24-4D6A-BD7C-D2FEB2BEF9BB}"/>
              </a:ext>
            </a:extLst>
          </p:cNvPr>
          <p:cNvSpPr/>
          <p:nvPr/>
        </p:nvSpPr>
        <p:spPr>
          <a:xfrm>
            <a:off x="5250106" y="4329321"/>
            <a:ext cx="6106742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السلام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الوطني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40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79"/>
    </mc:Choice>
    <mc:Fallback xmlns="">
      <p:transition spd="slow" advTm="65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FD4796-188C-454E-8019-4F472B01C8B1}"/>
              </a:ext>
            </a:extLst>
          </p:cNvPr>
          <p:cNvSpPr txBox="1"/>
          <p:nvPr/>
        </p:nvSpPr>
        <p:spPr>
          <a:xfrm>
            <a:off x="3056022" y="866271"/>
            <a:ext cx="6448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highlight>
                  <a:srgbClr val="FFFF00"/>
                </a:highlight>
              </a:rPr>
              <a:t>قوانين العمل في حصة المسرح</a:t>
            </a:r>
            <a:endParaRPr lang="en-US" sz="4800" b="1" dirty="0">
              <a:highlight>
                <a:srgbClr val="FFFF00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B5C8D5-910E-48A3-B16C-A28F77A973EE}"/>
              </a:ext>
            </a:extLst>
          </p:cNvPr>
          <p:cNvSpPr/>
          <p:nvPr/>
        </p:nvSpPr>
        <p:spPr>
          <a:xfrm>
            <a:off x="5712342" y="2067630"/>
            <a:ext cx="6479658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إغلاق المايكرفون إلا إذا طُلب منك.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04CE61-BE7C-4D4E-A841-17C705260F99}"/>
              </a:ext>
            </a:extLst>
          </p:cNvPr>
          <p:cNvSpPr/>
          <p:nvPr/>
        </p:nvSpPr>
        <p:spPr>
          <a:xfrm>
            <a:off x="0" y="3636209"/>
            <a:ext cx="5870518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إغلاق الكاميرا إلا إذا طُلب منك.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6" descr="A close up of a toy&#10;&#10;Description automatically generated">
            <a:extLst>
              <a:ext uri="{FF2B5EF4-FFF2-40B4-BE49-F238E27FC236}">
                <a16:creationId xmlns:a16="http://schemas.microsoft.com/office/drawing/2014/main" id="{EBEB9BB8-7B87-4915-829D-5F81C6350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48" y="5370029"/>
            <a:ext cx="2686050" cy="1514475"/>
          </a:xfrm>
          <a:prstGeom prst="rect">
            <a:avLst/>
          </a:prstGeom>
        </p:spPr>
      </p:pic>
      <p:pic>
        <p:nvPicPr>
          <p:cNvPr id="1026" name="Picture 2" descr="نتيجة الصورة لـ صورة تفاعل الطلاب متحركة ">
            <a:extLst>
              <a:ext uri="{FF2B5EF4-FFF2-40B4-BE49-F238E27FC236}">
                <a16:creationId xmlns:a16="http://schemas.microsoft.com/office/drawing/2014/main" id="{909A35AD-A2A8-4D26-A90A-D315C875E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522" y="4742971"/>
            <a:ext cx="1752426" cy="126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8BC5AA-8589-4D72-934E-9B038F52ADA1}"/>
              </a:ext>
            </a:extLst>
          </p:cNvPr>
          <p:cNvSpPr/>
          <p:nvPr/>
        </p:nvSpPr>
        <p:spPr>
          <a:xfrm>
            <a:off x="3988905" y="6100564"/>
            <a:ext cx="5476287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التفاعل والمشاركة بانضباط .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9" descr="A picture containing camera&#10;&#10;Description automatically generated">
            <a:extLst>
              <a:ext uri="{FF2B5EF4-FFF2-40B4-BE49-F238E27FC236}">
                <a16:creationId xmlns:a16="http://schemas.microsoft.com/office/drawing/2014/main" id="{6678A5D0-BC56-4EF9-8DF5-10B3D5182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526" y="3476775"/>
            <a:ext cx="1752426" cy="1350011"/>
          </a:xfrm>
          <a:prstGeom prst="rect">
            <a:avLst/>
          </a:prstGeom>
        </p:spPr>
      </p:pic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7051C4BA-055B-4A3D-824F-30B0351BE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6" y="3763814"/>
            <a:ext cx="940905" cy="9409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2A4026-02D7-47A3-A28F-9FEA374ED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475" y="1794882"/>
            <a:ext cx="1646867" cy="1545223"/>
          </a:xfrm>
          <a:prstGeom prst="rect">
            <a:avLst/>
          </a:prstGeom>
        </p:spPr>
      </p:pic>
      <p:pic>
        <p:nvPicPr>
          <p:cNvPr id="16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285B56E6-B73C-40DA-9783-4791A59CB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24" y="1873172"/>
            <a:ext cx="940905" cy="94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5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فيديو ألف">
            <a:hlinkClick r:id="" action="ppaction://media"/>
            <a:extLst>
              <a:ext uri="{FF2B5EF4-FFF2-40B4-BE49-F238E27FC236}">
                <a16:creationId xmlns:a16="http://schemas.microsoft.com/office/drawing/2014/main" id="{833225D6-79F2-4CBE-90CA-624A17230B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2401" y="2945392"/>
            <a:ext cx="4456386" cy="3974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D62267-1BED-4314-8B69-EAE228205B18}"/>
              </a:ext>
            </a:extLst>
          </p:cNvPr>
          <p:cNvSpPr/>
          <p:nvPr/>
        </p:nvSpPr>
        <p:spPr>
          <a:xfrm>
            <a:off x="100013" y="2945392"/>
            <a:ext cx="6372224" cy="9672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..</a:t>
            </a:r>
            <a:r>
              <a:rPr lang="ar-AE" sz="44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في واحة الإبداع .. واحة المسرح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427189ED-BFA3-4EC9-9170-ABF0D9A3F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4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35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3" name="Rectangle 4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 shot of a person&#10;&#10;Description automatically generated">
            <a:extLst>
              <a:ext uri="{FF2B5EF4-FFF2-40B4-BE49-F238E27FC236}">
                <a16:creationId xmlns:a16="http://schemas.microsoft.com/office/drawing/2014/main" id="{2434D416-B9A0-4BE8-8BFE-D8FC93996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0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DC3822-D38E-4666-B078-C635D58BB5A5}"/>
              </a:ext>
            </a:extLst>
          </p:cNvPr>
          <p:cNvSpPr/>
          <p:nvPr/>
        </p:nvSpPr>
        <p:spPr>
          <a:xfrm>
            <a:off x="6094476" y="3776870"/>
            <a:ext cx="5505814" cy="25120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ar-AE" sz="44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1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عنوان الدرس: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ar-AE" sz="1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216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محاكاة الشخصيات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216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المحور: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19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التمثيل</a:t>
            </a:r>
            <a:endParaRPr lang="ar-AE" sz="9600" b="1" kern="1200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1967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3" name="Rectangle 4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 shot of a person&#10;&#10;Description automatically generated">
            <a:extLst>
              <a:ext uri="{FF2B5EF4-FFF2-40B4-BE49-F238E27FC236}">
                <a16:creationId xmlns:a16="http://schemas.microsoft.com/office/drawing/2014/main" id="{2434D416-B9A0-4BE8-8BFE-D8FC93996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0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DC3822-D38E-4666-B078-C635D58BB5A5}"/>
              </a:ext>
            </a:extLst>
          </p:cNvPr>
          <p:cNvSpPr/>
          <p:nvPr/>
        </p:nvSpPr>
        <p:spPr>
          <a:xfrm>
            <a:off x="6094475" y="3776870"/>
            <a:ext cx="5885489" cy="25120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ar-AE" sz="44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1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الهدف الإجرائي: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135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يتدرب المتعلم على محاكاة الشخصيات في المواقف التمثيلة المحددة.</a:t>
            </a:r>
            <a:endParaRPr lang="en-US" sz="135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7902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EA3F4331-1F60-45FC-814E-89322929D732}"/>
              </a:ext>
            </a:extLst>
          </p:cNvPr>
          <p:cNvSpPr/>
          <p:nvPr/>
        </p:nvSpPr>
        <p:spPr>
          <a:xfrm rot="21167488">
            <a:off x="1192687" y="1391479"/>
            <a:ext cx="4067235" cy="2305878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موسيقا كلاسيك">
            <a:hlinkClick r:id="" action="ppaction://media"/>
            <a:extLst>
              <a:ext uri="{FF2B5EF4-FFF2-40B4-BE49-F238E27FC236}">
                <a16:creationId xmlns:a16="http://schemas.microsoft.com/office/drawing/2014/main" id="{DEC580EF-8621-409A-BC83-01D2FA1C8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55" y="5221357"/>
            <a:ext cx="1886763" cy="1636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D1ECCB-7FD0-4D5E-A0C1-12A10C74CE28}"/>
              </a:ext>
            </a:extLst>
          </p:cNvPr>
          <p:cNvSpPr/>
          <p:nvPr/>
        </p:nvSpPr>
        <p:spPr>
          <a:xfrm>
            <a:off x="10434896" y="280095"/>
            <a:ext cx="1507144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الإحماء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50" name="Picture 2" descr="نتيجة الصورة لـ صورة مرحبا كرتونية ">
            <a:extLst>
              <a:ext uri="{FF2B5EF4-FFF2-40B4-BE49-F238E27FC236}">
                <a16:creationId xmlns:a16="http://schemas.microsoft.com/office/drawing/2014/main" id="{47932E7A-A2BD-4B41-8545-5D19F3582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4" y="10996"/>
            <a:ext cx="2299874" cy="23448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57DD47-FF43-4482-9021-429C6E581B3D}"/>
              </a:ext>
            </a:extLst>
          </p:cNvPr>
          <p:cNvSpPr/>
          <p:nvPr/>
        </p:nvSpPr>
        <p:spPr>
          <a:xfrm rot="20737195">
            <a:off x="1469811" y="1639452"/>
            <a:ext cx="354776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ar-AE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المشي في حيز اللعب</a:t>
            </a:r>
          </a:p>
          <a:p>
            <a:pPr algn="ctr"/>
            <a:r>
              <a:rPr lang="ar-AE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وتبادل التحية : مرحباً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0C942D3-3727-45AE-9A7D-EEEDBA693F2E}"/>
              </a:ext>
            </a:extLst>
          </p:cNvPr>
          <p:cNvSpPr/>
          <p:nvPr/>
        </p:nvSpPr>
        <p:spPr>
          <a:xfrm>
            <a:off x="8105770" y="1899101"/>
            <a:ext cx="3836270" cy="2558468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4A62ED-8B54-4A86-B44D-B7ACA710A06D}"/>
              </a:ext>
            </a:extLst>
          </p:cNvPr>
          <p:cNvSpPr/>
          <p:nvPr/>
        </p:nvSpPr>
        <p:spPr>
          <a:xfrm rot="20936965">
            <a:off x="8293952" y="2155670"/>
            <a:ext cx="33730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تطور بالعيون</a:t>
            </a:r>
          </a:p>
          <a:p>
            <a:pPr algn="ctr"/>
            <a:r>
              <a:rPr lang="ar-AE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غاضبة\حزينة\</a:t>
            </a:r>
          </a:p>
          <a:p>
            <a:pPr algn="ctr"/>
            <a:r>
              <a:rPr lang="ar-AE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مندهشة\مغرورة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054" name="Picture 6" descr="نتيجة الصورة لـ صورة عيون  غاضبة كرتونية">
            <a:extLst>
              <a:ext uri="{FF2B5EF4-FFF2-40B4-BE49-F238E27FC236}">
                <a16:creationId xmlns:a16="http://schemas.microsoft.com/office/drawing/2014/main" id="{784DD88A-0943-4BB8-A720-BEAC1D19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12" y="1730727"/>
            <a:ext cx="2989048" cy="1367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نتيجة الصورة لـ صورة  نماذج يد  كرتونية">
            <a:extLst>
              <a:ext uri="{FF2B5EF4-FFF2-40B4-BE49-F238E27FC236}">
                <a16:creationId xmlns:a16="http://schemas.microsoft.com/office/drawing/2014/main" id="{5B61FEFE-9E69-449F-953E-A7AE1B98E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251" y="4559874"/>
            <a:ext cx="2771775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958FA1BC-D727-40F4-8148-0420710878B2}"/>
              </a:ext>
            </a:extLst>
          </p:cNvPr>
          <p:cNvSpPr/>
          <p:nvPr/>
        </p:nvSpPr>
        <p:spPr>
          <a:xfrm>
            <a:off x="4996078" y="4553778"/>
            <a:ext cx="4465982" cy="2305878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BDDA1-1826-421D-9453-60BB37753F11}"/>
              </a:ext>
            </a:extLst>
          </p:cNvPr>
          <p:cNvSpPr/>
          <p:nvPr/>
        </p:nvSpPr>
        <p:spPr>
          <a:xfrm>
            <a:off x="5611478" y="4735491"/>
            <a:ext cx="323518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ar-AE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تطور باستخدام </a:t>
            </a:r>
          </a:p>
          <a:p>
            <a:pPr algn="ctr"/>
            <a:r>
              <a:rPr lang="ar-AE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اليدين مع العيون..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709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566885-0977-4466-BB0F-B5929D1E4957}"/>
              </a:ext>
            </a:extLst>
          </p:cNvPr>
          <p:cNvSpPr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3200" b="1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شاهد ..</a:t>
            </a:r>
            <a:r>
              <a:rPr lang="en-US" sz="3200" b="1" kern="1200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استمتع</a:t>
            </a:r>
            <a:r>
              <a:rPr lang="en-US" sz="3200" b="1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ar-AE" sz="3200" b="1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..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32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شارك ..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32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في استنتاج الحالات </a:t>
            </a:r>
            <a:endParaRPr lang="ar-AE" sz="3200" b="1" kern="12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kern="120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فيديو لتعابير الوجه امنه صالح">
            <a:hlinkClick r:id="" action="ppaction://media"/>
            <a:extLst>
              <a:ext uri="{FF2B5EF4-FFF2-40B4-BE49-F238E27FC236}">
                <a16:creationId xmlns:a16="http://schemas.microsoft.com/office/drawing/2014/main" id="{1BFE6936-C3F4-44A5-AF2A-E9C0ECE8E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7933" y="1408915"/>
            <a:ext cx="7347537" cy="40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0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D12E2-123D-4EA5-8595-BAC83E00D9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5216" r="1" b="13917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1A063D-87B3-4461-AC14-86437B5289E7}"/>
              </a:ext>
            </a:extLst>
          </p:cNvPr>
          <p:cNvSpPr/>
          <p:nvPr/>
        </p:nvSpPr>
        <p:spPr>
          <a:xfrm>
            <a:off x="1914696" y="3429000"/>
            <a:ext cx="4620584" cy="12349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نشاط</a:t>
            </a:r>
            <a:r>
              <a:rPr lang="en-US" sz="44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الكتاب</a:t>
            </a:r>
            <a:r>
              <a:rPr lang="en-US" sz="44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المدرسي</a:t>
            </a:r>
            <a:r>
              <a:rPr lang="en-US" sz="44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ص 27</a:t>
            </a:r>
            <a:endParaRPr lang="en-US" sz="4400" b="1" kern="12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788DB-1741-478D-ABAB-1F71634B7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20" b="1220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2821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291</Words>
  <Application>Microsoft Office PowerPoint</Application>
  <PresentationFormat>Widescreen</PresentationFormat>
  <Paragraphs>58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ايمان محمد الكعبي</dc:creator>
  <cp:lastModifiedBy>ايمان محمد الكعبي</cp:lastModifiedBy>
  <cp:revision>31</cp:revision>
  <dcterms:created xsi:type="dcterms:W3CDTF">2020-04-09T15:26:26Z</dcterms:created>
  <dcterms:modified xsi:type="dcterms:W3CDTF">2022-02-06T05:27:38Z</dcterms:modified>
</cp:coreProperties>
</file>