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62" r:id="rId3"/>
    <p:sldId id="258" r:id="rId4"/>
    <p:sldId id="259" r:id="rId5"/>
    <p:sldId id="260" r:id="rId6"/>
    <p:sldId id="266" r:id="rId7"/>
    <p:sldId id="267" r:id="rId8"/>
    <p:sldId id="263" r:id="rId9"/>
    <p:sldId id="264" r:id="rId10"/>
    <p:sldId id="270" r:id="rId11"/>
    <p:sldId id="261" r:id="rId12"/>
    <p:sldId id="268" r:id="rId13"/>
    <p:sldId id="265" r:id="rId14"/>
    <p:sldId id="269" r:id="rId15"/>
  </p:sldIdLst>
  <p:sldSz cx="12192000" cy="6858000"/>
  <p:notesSz cx="6858000" cy="9144000"/>
  <p:defaultTextStyle>
    <a:defPPr>
      <a:defRPr lang="ar-A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B0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67" d="100"/>
          <a:sy n="67" d="100"/>
        </p:scale>
        <p:origin x="6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A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AE"/>
          </a:p>
        </p:txBody>
      </p:sp>
      <p:sp>
        <p:nvSpPr>
          <p:cNvPr id="4" name="Date Placeholder 3"/>
          <p:cNvSpPr>
            <a:spLocks noGrp="1"/>
          </p:cNvSpPr>
          <p:nvPr>
            <p:ph type="dt" sz="half" idx="10"/>
          </p:nvPr>
        </p:nvSpPr>
        <p:spPr/>
        <p:txBody>
          <a:bodyPr/>
          <a:lstStyle/>
          <a:p>
            <a:fld id="{FE9828ED-AFDD-4D06-A11B-4C013C0F2A9B}" type="datetimeFigureOut">
              <a:rPr lang="ar-AE" smtClean="0"/>
              <a:t>03/05/1438</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282B52E6-A51A-4513-BEBD-BA3AF8FBA3EE}" type="slidenum">
              <a:rPr lang="ar-AE" smtClean="0"/>
              <a:t>‹#›</a:t>
            </a:fld>
            <a:endParaRPr lang="ar-AE"/>
          </a:p>
        </p:txBody>
      </p:sp>
    </p:spTree>
    <p:extLst>
      <p:ext uri="{BB962C8B-B14F-4D97-AF65-F5344CB8AC3E}">
        <p14:creationId xmlns:p14="http://schemas.microsoft.com/office/powerpoint/2010/main" val="2198436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A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4" name="Date Placeholder 3"/>
          <p:cNvSpPr>
            <a:spLocks noGrp="1"/>
          </p:cNvSpPr>
          <p:nvPr>
            <p:ph type="dt" sz="half" idx="10"/>
          </p:nvPr>
        </p:nvSpPr>
        <p:spPr/>
        <p:txBody>
          <a:bodyPr/>
          <a:lstStyle/>
          <a:p>
            <a:fld id="{FE9828ED-AFDD-4D06-A11B-4C013C0F2A9B}" type="datetimeFigureOut">
              <a:rPr lang="ar-AE" smtClean="0"/>
              <a:t>03/05/1438</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282B52E6-A51A-4513-BEBD-BA3AF8FBA3EE}" type="slidenum">
              <a:rPr lang="ar-AE" smtClean="0"/>
              <a:t>‹#›</a:t>
            </a:fld>
            <a:endParaRPr lang="ar-AE"/>
          </a:p>
        </p:txBody>
      </p:sp>
    </p:spTree>
    <p:extLst>
      <p:ext uri="{BB962C8B-B14F-4D97-AF65-F5344CB8AC3E}">
        <p14:creationId xmlns:p14="http://schemas.microsoft.com/office/powerpoint/2010/main" val="3517009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A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4" name="Date Placeholder 3"/>
          <p:cNvSpPr>
            <a:spLocks noGrp="1"/>
          </p:cNvSpPr>
          <p:nvPr>
            <p:ph type="dt" sz="half" idx="10"/>
          </p:nvPr>
        </p:nvSpPr>
        <p:spPr/>
        <p:txBody>
          <a:bodyPr/>
          <a:lstStyle/>
          <a:p>
            <a:fld id="{FE9828ED-AFDD-4D06-A11B-4C013C0F2A9B}" type="datetimeFigureOut">
              <a:rPr lang="ar-AE" smtClean="0"/>
              <a:t>03/05/1438</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282B52E6-A51A-4513-BEBD-BA3AF8FBA3EE}" type="slidenum">
              <a:rPr lang="ar-AE" smtClean="0"/>
              <a:t>‹#›</a:t>
            </a:fld>
            <a:endParaRPr lang="ar-AE"/>
          </a:p>
        </p:txBody>
      </p:sp>
    </p:spTree>
    <p:extLst>
      <p:ext uri="{BB962C8B-B14F-4D97-AF65-F5344CB8AC3E}">
        <p14:creationId xmlns:p14="http://schemas.microsoft.com/office/powerpoint/2010/main" val="3420298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A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4" name="Date Placeholder 3"/>
          <p:cNvSpPr>
            <a:spLocks noGrp="1"/>
          </p:cNvSpPr>
          <p:nvPr>
            <p:ph type="dt" sz="half" idx="10"/>
          </p:nvPr>
        </p:nvSpPr>
        <p:spPr/>
        <p:txBody>
          <a:bodyPr/>
          <a:lstStyle/>
          <a:p>
            <a:fld id="{FE9828ED-AFDD-4D06-A11B-4C013C0F2A9B}" type="datetimeFigureOut">
              <a:rPr lang="ar-AE" smtClean="0"/>
              <a:t>03/05/1438</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282B52E6-A51A-4513-BEBD-BA3AF8FBA3EE}" type="slidenum">
              <a:rPr lang="ar-AE" smtClean="0"/>
              <a:t>‹#›</a:t>
            </a:fld>
            <a:endParaRPr lang="ar-AE"/>
          </a:p>
        </p:txBody>
      </p:sp>
    </p:spTree>
    <p:extLst>
      <p:ext uri="{BB962C8B-B14F-4D97-AF65-F5344CB8AC3E}">
        <p14:creationId xmlns:p14="http://schemas.microsoft.com/office/powerpoint/2010/main" val="1168274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A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9828ED-AFDD-4D06-A11B-4C013C0F2A9B}" type="datetimeFigureOut">
              <a:rPr lang="ar-AE" smtClean="0"/>
              <a:t>03/05/1438</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282B52E6-A51A-4513-BEBD-BA3AF8FBA3EE}" type="slidenum">
              <a:rPr lang="ar-AE" smtClean="0"/>
              <a:t>‹#›</a:t>
            </a:fld>
            <a:endParaRPr lang="ar-AE"/>
          </a:p>
        </p:txBody>
      </p:sp>
    </p:spTree>
    <p:extLst>
      <p:ext uri="{BB962C8B-B14F-4D97-AF65-F5344CB8AC3E}">
        <p14:creationId xmlns:p14="http://schemas.microsoft.com/office/powerpoint/2010/main" val="379324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AE"/>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5" name="Date Placeholder 4"/>
          <p:cNvSpPr>
            <a:spLocks noGrp="1"/>
          </p:cNvSpPr>
          <p:nvPr>
            <p:ph type="dt" sz="half" idx="10"/>
          </p:nvPr>
        </p:nvSpPr>
        <p:spPr/>
        <p:txBody>
          <a:bodyPr/>
          <a:lstStyle/>
          <a:p>
            <a:fld id="{FE9828ED-AFDD-4D06-A11B-4C013C0F2A9B}" type="datetimeFigureOut">
              <a:rPr lang="ar-AE" smtClean="0"/>
              <a:t>03/05/1438</a:t>
            </a:fld>
            <a:endParaRPr lang="ar-AE"/>
          </a:p>
        </p:txBody>
      </p:sp>
      <p:sp>
        <p:nvSpPr>
          <p:cNvPr id="6" name="Footer Placeholder 5"/>
          <p:cNvSpPr>
            <a:spLocks noGrp="1"/>
          </p:cNvSpPr>
          <p:nvPr>
            <p:ph type="ftr" sz="quarter" idx="11"/>
          </p:nvPr>
        </p:nvSpPr>
        <p:spPr/>
        <p:txBody>
          <a:bodyPr/>
          <a:lstStyle/>
          <a:p>
            <a:endParaRPr lang="ar-AE"/>
          </a:p>
        </p:txBody>
      </p:sp>
      <p:sp>
        <p:nvSpPr>
          <p:cNvPr id="7" name="Slide Number Placeholder 6"/>
          <p:cNvSpPr>
            <a:spLocks noGrp="1"/>
          </p:cNvSpPr>
          <p:nvPr>
            <p:ph type="sldNum" sz="quarter" idx="12"/>
          </p:nvPr>
        </p:nvSpPr>
        <p:spPr/>
        <p:txBody>
          <a:bodyPr/>
          <a:lstStyle/>
          <a:p>
            <a:fld id="{282B52E6-A51A-4513-BEBD-BA3AF8FBA3EE}" type="slidenum">
              <a:rPr lang="ar-AE" smtClean="0"/>
              <a:t>‹#›</a:t>
            </a:fld>
            <a:endParaRPr lang="ar-AE"/>
          </a:p>
        </p:txBody>
      </p:sp>
    </p:spTree>
    <p:extLst>
      <p:ext uri="{BB962C8B-B14F-4D97-AF65-F5344CB8AC3E}">
        <p14:creationId xmlns:p14="http://schemas.microsoft.com/office/powerpoint/2010/main" val="2383613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A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7" name="Date Placeholder 6"/>
          <p:cNvSpPr>
            <a:spLocks noGrp="1"/>
          </p:cNvSpPr>
          <p:nvPr>
            <p:ph type="dt" sz="half" idx="10"/>
          </p:nvPr>
        </p:nvSpPr>
        <p:spPr/>
        <p:txBody>
          <a:bodyPr/>
          <a:lstStyle/>
          <a:p>
            <a:fld id="{FE9828ED-AFDD-4D06-A11B-4C013C0F2A9B}" type="datetimeFigureOut">
              <a:rPr lang="ar-AE" smtClean="0"/>
              <a:t>03/05/1438</a:t>
            </a:fld>
            <a:endParaRPr lang="ar-AE"/>
          </a:p>
        </p:txBody>
      </p:sp>
      <p:sp>
        <p:nvSpPr>
          <p:cNvPr id="8" name="Footer Placeholder 7"/>
          <p:cNvSpPr>
            <a:spLocks noGrp="1"/>
          </p:cNvSpPr>
          <p:nvPr>
            <p:ph type="ftr" sz="quarter" idx="11"/>
          </p:nvPr>
        </p:nvSpPr>
        <p:spPr/>
        <p:txBody>
          <a:bodyPr/>
          <a:lstStyle/>
          <a:p>
            <a:endParaRPr lang="ar-AE"/>
          </a:p>
        </p:txBody>
      </p:sp>
      <p:sp>
        <p:nvSpPr>
          <p:cNvPr id="9" name="Slide Number Placeholder 8"/>
          <p:cNvSpPr>
            <a:spLocks noGrp="1"/>
          </p:cNvSpPr>
          <p:nvPr>
            <p:ph type="sldNum" sz="quarter" idx="12"/>
          </p:nvPr>
        </p:nvSpPr>
        <p:spPr/>
        <p:txBody>
          <a:bodyPr/>
          <a:lstStyle/>
          <a:p>
            <a:fld id="{282B52E6-A51A-4513-BEBD-BA3AF8FBA3EE}" type="slidenum">
              <a:rPr lang="ar-AE" smtClean="0"/>
              <a:t>‹#›</a:t>
            </a:fld>
            <a:endParaRPr lang="ar-AE"/>
          </a:p>
        </p:txBody>
      </p:sp>
    </p:spTree>
    <p:extLst>
      <p:ext uri="{BB962C8B-B14F-4D97-AF65-F5344CB8AC3E}">
        <p14:creationId xmlns:p14="http://schemas.microsoft.com/office/powerpoint/2010/main" val="2730490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AE"/>
          </a:p>
        </p:txBody>
      </p:sp>
      <p:sp>
        <p:nvSpPr>
          <p:cNvPr id="3" name="Date Placeholder 2"/>
          <p:cNvSpPr>
            <a:spLocks noGrp="1"/>
          </p:cNvSpPr>
          <p:nvPr>
            <p:ph type="dt" sz="half" idx="10"/>
          </p:nvPr>
        </p:nvSpPr>
        <p:spPr/>
        <p:txBody>
          <a:bodyPr/>
          <a:lstStyle/>
          <a:p>
            <a:fld id="{FE9828ED-AFDD-4D06-A11B-4C013C0F2A9B}" type="datetimeFigureOut">
              <a:rPr lang="ar-AE" smtClean="0"/>
              <a:t>03/05/1438</a:t>
            </a:fld>
            <a:endParaRPr lang="ar-AE"/>
          </a:p>
        </p:txBody>
      </p:sp>
      <p:sp>
        <p:nvSpPr>
          <p:cNvPr id="4" name="Footer Placeholder 3"/>
          <p:cNvSpPr>
            <a:spLocks noGrp="1"/>
          </p:cNvSpPr>
          <p:nvPr>
            <p:ph type="ftr" sz="quarter" idx="11"/>
          </p:nvPr>
        </p:nvSpPr>
        <p:spPr/>
        <p:txBody>
          <a:bodyPr/>
          <a:lstStyle/>
          <a:p>
            <a:endParaRPr lang="ar-AE"/>
          </a:p>
        </p:txBody>
      </p:sp>
      <p:sp>
        <p:nvSpPr>
          <p:cNvPr id="5" name="Slide Number Placeholder 4"/>
          <p:cNvSpPr>
            <a:spLocks noGrp="1"/>
          </p:cNvSpPr>
          <p:nvPr>
            <p:ph type="sldNum" sz="quarter" idx="12"/>
          </p:nvPr>
        </p:nvSpPr>
        <p:spPr/>
        <p:txBody>
          <a:bodyPr/>
          <a:lstStyle/>
          <a:p>
            <a:fld id="{282B52E6-A51A-4513-BEBD-BA3AF8FBA3EE}" type="slidenum">
              <a:rPr lang="ar-AE" smtClean="0"/>
              <a:t>‹#›</a:t>
            </a:fld>
            <a:endParaRPr lang="ar-AE"/>
          </a:p>
        </p:txBody>
      </p:sp>
    </p:spTree>
    <p:extLst>
      <p:ext uri="{BB962C8B-B14F-4D97-AF65-F5344CB8AC3E}">
        <p14:creationId xmlns:p14="http://schemas.microsoft.com/office/powerpoint/2010/main" val="80489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9828ED-AFDD-4D06-A11B-4C013C0F2A9B}" type="datetimeFigureOut">
              <a:rPr lang="ar-AE" smtClean="0"/>
              <a:t>03/05/1438</a:t>
            </a:fld>
            <a:endParaRPr lang="ar-AE"/>
          </a:p>
        </p:txBody>
      </p:sp>
      <p:sp>
        <p:nvSpPr>
          <p:cNvPr id="3" name="Footer Placeholder 2"/>
          <p:cNvSpPr>
            <a:spLocks noGrp="1"/>
          </p:cNvSpPr>
          <p:nvPr>
            <p:ph type="ftr" sz="quarter" idx="11"/>
          </p:nvPr>
        </p:nvSpPr>
        <p:spPr/>
        <p:txBody>
          <a:bodyPr/>
          <a:lstStyle/>
          <a:p>
            <a:endParaRPr lang="ar-AE"/>
          </a:p>
        </p:txBody>
      </p:sp>
      <p:sp>
        <p:nvSpPr>
          <p:cNvPr id="4" name="Slide Number Placeholder 3"/>
          <p:cNvSpPr>
            <a:spLocks noGrp="1"/>
          </p:cNvSpPr>
          <p:nvPr>
            <p:ph type="sldNum" sz="quarter" idx="12"/>
          </p:nvPr>
        </p:nvSpPr>
        <p:spPr/>
        <p:txBody>
          <a:bodyPr/>
          <a:lstStyle/>
          <a:p>
            <a:fld id="{282B52E6-A51A-4513-BEBD-BA3AF8FBA3EE}" type="slidenum">
              <a:rPr lang="ar-AE" smtClean="0"/>
              <a:t>‹#›</a:t>
            </a:fld>
            <a:endParaRPr lang="ar-AE"/>
          </a:p>
        </p:txBody>
      </p:sp>
    </p:spTree>
    <p:extLst>
      <p:ext uri="{BB962C8B-B14F-4D97-AF65-F5344CB8AC3E}">
        <p14:creationId xmlns:p14="http://schemas.microsoft.com/office/powerpoint/2010/main" val="551722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A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9828ED-AFDD-4D06-A11B-4C013C0F2A9B}" type="datetimeFigureOut">
              <a:rPr lang="ar-AE" smtClean="0"/>
              <a:t>03/05/1438</a:t>
            </a:fld>
            <a:endParaRPr lang="ar-AE"/>
          </a:p>
        </p:txBody>
      </p:sp>
      <p:sp>
        <p:nvSpPr>
          <p:cNvPr id="6" name="Footer Placeholder 5"/>
          <p:cNvSpPr>
            <a:spLocks noGrp="1"/>
          </p:cNvSpPr>
          <p:nvPr>
            <p:ph type="ftr" sz="quarter" idx="11"/>
          </p:nvPr>
        </p:nvSpPr>
        <p:spPr/>
        <p:txBody>
          <a:bodyPr/>
          <a:lstStyle/>
          <a:p>
            <a:endParaRPr lang="ar-AE"/>
          </a:p>
        </p:txBody>
      </p:sp>
      <p:sp>
        <p:nvSpPr>
          <p:cNvPr id="7" name="Slide Number Placeholder 6"/>
          <p:cNvSpPr>
            <a:spLocks noGrp="1"/>
          </p:cNvSpPr>
          <p:nvPr>
            <p:ph type="sldNum" sz="quarter" idx="12"/>
          </p:nvPr>
        </p:nvSpPr>
        <p:spPr/>
        <p:txBody>
          <a:bodyPr/>
          <a:lstStyle/>
          <a:p>
            <a:fld id="{282B52E6-A51A-4513-BEBD-BA3AF8FBA3EE}" type="slidenum">
              <a:rPr lang="ar-AE" smtClean="0"/>
              <a:t>‹#›</a:t>
            </a:fld>
            <a:endParaRPr lang="ar-AE"/>
          </a:p>
        </p:txBody>
      </p:sp>
    </p:spTree>
    <p:extLst>
      <p:ext uri="{BB962C8B-B14F-4D97-AF65-F5344CB8AC3E}">
        <p14:creationId xmlns:p14="http://schemas.microsoft.com/office/powerpoint/2010/main" val="447734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A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A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9828ED-AFDD-4D06-A11B-4C013C0F2A9B}" type="datetimeFigureOut">
              <a:rPr lang="ar-AE" smtClean="0"/>
              <a:t>03/05/1438</a:t>
            </a:fld>
            <a:endParaRPr lang="ar-AE"/>
          </a:p>
        </p:txBody>
      </p:sp>
      <p:sp>
        <p:nvSpPr>
          <p:cNvPr id="6" name="Footer Placeholder 5"/>
          <p:cNvSpPr>
            <a:spLocks noGrp="1"/>
          </p:cNvSpPr>
          <p:nvPr>
            <p:ph type="ftr" sz="quarter" idx="11"/>
          </p:nvPr>
        </p:nvSpPr>
        <p:spPr/>
        <p:txBody>
          <a:bodyPr/>
          <a:lstStyle/>
          <a:p>
            <a:endParaRPr lang="ar-AE"/>
          </a:p>
        </p:txBody>
      </p:sp>
      <p:sp>
        <p:nvSpPr>
          <p:cNvPr id="7" name="Slide Number Placeholder 6"/>
          <p:cNvSpPr>
            <a:spLocks noGrp="1"/>
          </p:cNvSpPr>
          <p:nvPr>
            <p:ph type="sldNum" sz="quarter" idx="12"/>
          </p:nvPr>
        </p:nvSpPr>
        <p:spPr/>
        <p:txBody>
          <a:bodyPr/>
          <a:lstStyle/>
          <a:p>
            <a:fld id="{282B52E6-A51A-4513-BEBD-BA3AF8FBA3EE}" type="slidenum">
              <a:rPr lang="ar-AE" smtClean="0"/>
              <a:t>‹#›</a:t>
            </a:fld>
            <a:endParaRPr lang="ar-AE"/>
          </a:p>
        </p:txBody>
      </p:sp>
    </p:spTree>
    <p:extLst>
      <p:ext uri="{BB962C8B-B14F-4D97-AF65-F5344CB8AC3E}">
        <p14:creationId xmlns:p14="http://schemas.microsoft.com/office/powerpoint/2010/main" val="675827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A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E9828ED-AFDD-4D06-A11B-4C013C0F2A9B}" type="datetimeFigureOut">
              <a:rPr lang="ar-AE" smtClean="0"/>
              <a:t>03/05/1438</a:t>
            </a:fld>
            <a:endParaRPr lang="ar-A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AE"/>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82B52E6-A51A-4513-BEBD-BA3AF8FBA3EE}" type="slidenum">
              <a:rPr lang="ar-AE" smtClean="0"/>
              <a:t>‹#›</a:t>
            </a:fld>
            <a:endParaRPr lang="ar-AE"/>
          </a:p>
        </p:txBody>
      </p:sp>
    </p:spTree>
    <p:extLst>
      <p:ext uri="{BB962C8B-B14F-4D97-AF65-F5344CB8AC3E}">
        <p14:creationId xmlns:p14="http://schemas.microsoft.com/office/powerpoint/2010/main" val="1710786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A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17247" y="1381689"/>
            <a:ext cx="8923746" cy="2387600"/>
          </a:xfrm>
          <a:prstGeom prst="rect">
            <a:avLst/>
          </a:prstGeom>
        </p:spPr>
        <p:txBody>
          <a:bodyP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7200" dirty="0" smtClean="0">
                <a:solidFill>
                  <a:srgbClr val="FF0000"/>
                </a:solidFill>
              </a:rPr>
              <a:t>Unit 7</a:t>
            </a:r>
            <a:r>
              <a:rPr lang="en-US" sz="7200" dirty="0" smtClean="0">
                <a:solidFill>
                  <a:srgbClr val="0070C0"/>
                </a:solidFill>
              </a:rPr>
              <a:t/>
            </a:r>
            <a:br>
              <a:rPr lang="en-US" sz="7200" dirty="0" smtClean="0">
                <a:solidFill>
                  <a:srgbClr val="0070C0"/>
                </a:solidFill>
              </a:rPr>
            </a:br>
            <a:r>
              <a:rPr lang="en-US" sz="7200" dirty="0" smtClean="0">
                <a:solidFill>
                  <a:srgbClr val="0070C0"/>
                </a:solidFill>
              </a:rPr>
              <a:t>Globally Connected</a:t>
            </a:r>
            <a:endParaRPr lang="ar-AE" sz="7200" dirty="0">
              <a:solidFill>
                <a:srgbClr val="0070C0"/>
              </a:solidFill>
            </a:endParaRPr>
          </a:p>
        </p:txBody>
      </p:sp>
      <p:sp>
        <p:nvSpPr>
          <p:cNvPr id="7" name="Subtitle 2"/>
          <p:cNvSpPr txBox="1">
            <a:spLocks/>
          </p:cNvSpPr>
          <p:nvPr/>
        </p:nvSpPr>
        <p:spPr>
          <a:xfrm>
            <a:off x="2743200" y="3942496"/>
            <a:ext cx="7708391" cy="1655762"/>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6000" dirty="0" smtClean="0">
                <a:solidFill>
                  <a:srgbClr val="B1B09B"/>
                </a:solidFill>
              </a:rPr>
              <a:t>Staying Safe online</a:t>
            </a:r>
          </a:p>
          <a:p>
            <a:pPr marL="0" indent="0" algn="ctr" rtl="0">
              <a:buNone/>
            </a:pPr>
            <a:r>
              <a:rPr lang="en-US" sz="6000" dirty="0" smtClean="0">
                <a:solidFill>
                  <a:srgbClr val="B1B09B"/>
                </a:solidFill>
              </a:rPr>
              <a:t>Lessons 11-12</a:t>
            </a:r>
            <a:endParaRPr lang="ar-AE" sz="6000" dirty="0">
              <a:solidFill>
                <a:srgbClr val="B1B09B"/>
              </a:solidFill>
            </a:endParaRPr>
          </a:p>
        </p:txBody>
      </p:sp>
      <p:pic>
        <p:nvPicPr>
          <p:cNvPr id="1026" name="Picture 2" descr="http://schools.utah.gov/main/INFORMATION/Social-Media/IMG/Header2.aspx?width=768&amp;height=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0769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943600"/>
            <a:ext cx="12192000" cy="914400"/>
          </a:xfrm>
          <a:prstGeom prst="rect">
            <a:avLst/>
          </a:prstGeom>
          <a:solidFill>
            <a:srgbClr val="B1B09B"/>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spTree>
    <p:extLst>
      <p:ext uri="{BB962C8B-B14F-4D97-AF65-F5344CB8AC3E}">
        <p14:creationId xmlns:p14="http://schemas.microsoft.com/office/powerpoint/2010/main" val="2496757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hools.utah.gov/main/INFORMATION/Social-Media/IMG/Header2.aspx?width=768&amp;height=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40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391656"/>
            <a:ext cx="12192000" cy="466344"/>
          </a:xfrm>
          <a:prstGeom prst="rect">
            <a:avLst/>
          </a:prstGeom>
          <a:solidFill>
            <a:srgbClr val="B1B09B"/>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pic>
        <p:nvPicPr>
          <p:cNvPr id="4" name="Picture 3"/>
          <p:cNvPicPr>
            <a:picLocks noChangeAspect="1"/>
          </p:cNvPicPr>
          <p:nvPr/>
        </p:nvPicPr>
        <p:blipFill rotWithShape="1">
          <a:blip r:embed="rId3"/>
          <a:srcRect l="22538" t="28084" r="51949" b="47488"/>
          <a:stretch/>
        </p:blipFill>
        <p:spPr>
          <a:xfrm>
            <a:off x="347090" y="820011"/>
            <a:ext cx="5288397" cy="2848157"/>
          </a:xfrm>
          <a:prstGeom prst="rect">
            <a:avLst/>
          </a:prstGeom>
        </p:spPr>
      </p:pic>
      <p:sp>
        <p:nvSpPr>
          <p:cNvPr id="3" name="Rectangle 2"/>
          <p:cNvSpPr/>
          <p:nvPr/>
        </p:nvSpPr>
        <p:spPr>
          <a:xfrm>
            <a:off x="6334125" y="714375"/>
            <a:ext cx="5048250" cy="523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sp>
        <p:nvSpPr>
          <p:cNvPr id="5" name="TextBox 4"/>
          <p:cNvSpPr txBox="1"/>
          <p:nvPr/>
        </p:nvSpPr>
        <p:spPr>
          <a:xfrm>
            <a:off x="5490590" y="820011"/>
            <a:ext cx="6148960" cy="2308324"/>
          </a:xfrm>
          <a:prstGeom prst="rect">
            <a:avLst/>
          </a:prstGeom>
          <a:noFill/>
        </p:spPr>
        <p:txBody>
          <a:bodyPr wrap="square" rtlCol="1">
            <a:spAutoFit/>
          </a:bodyPr>
          <a:lstStyle/>
          <a:p>
            <a:pPr algn="l" rtl="0"/>
            <a:r>
              <a:rPr lang="en-US" sz="2400" dirty="0">
                <a:solidFill>
                  <a:srgbClr val="FF0000"/>
                </a:solidFill>
              </a:rPr>
              <a:t>1  Not everybody online is who they say they are. There is no way of checking that the information someone is giving you is true. NEVER give someone you don’t know any personal information. You should never agree to meet up with someone you don’t know. </a:t>
            </a:r>
            <a:endParaRPr lang="ar-AE" sz="2400" dirty="0">
              <a:solidFill>
                <a:srgbClr val="FF0000"/>
              </a:solidFill>
            </a:endParaRPr>
          </a:p>
        </p:txBody>
      </p:sp>
      <p:sp>
        <p:nvSpPr>
          <p:cNvPr id="6" name="Rectangle 5"/>
          <p:cNvSpPr/>
          <p:nvPr/>
        </p:nvSpPr>
        <p:spPr>
          <a:xfrm>
            <a:off x="114300" y="3492522"/>
            <a:ext cx="11791950" cy="830997"/>
          </a:xfrm>
          <a:prstGeom prst="rect">
            <a:avLst/>
          </a:prstGeom>
        </p:spPr>
        <p:txBody>
          <a:bodyPr wrap="square">
            <a:spAutoFit/>
          </a:bodyPr>
          <a:lstStyle/>
          <a:p>
            <a:pPr algn="l" rtl="0"/>
            <a:r>
              <a:rPr lang="ar-AE" sz="2400" dirty="0" smtClean="0">
                <a:solidFill>
                  <a:schemeClr val="accent1">
                    <a:lumMod val="75000"/>
                  </a:schemeClr>
                </a:solidFill>
              </a:rPr>
              <a:t>2  </a:t>
            </a:r>
            <a:r>
              <a:rPr lang="ar-AE" sz="2400" dirty="0" err="1" smtClean="0">
                <a:solidFill>
                  <a:schemeClr val="accent1">
                    <a:lumMod val="75000"/>
                  </a:schemeClr>
                </a:solidFill>
              </a:rPr>
              <a:t>Never</a:t>
            </a:r>
            <a:r>
              <a:rPr lang="ar-AE" sz="2400" dirty="0" smtClean="0">
                <a:solidFill>
                  <a:schemeClr val="accent1">
                    <a:lumMod val="75000"/>
                  </a:schemeClr>
                </a:solidFill>
              </a:rPr>
              <a:t> </a:t>
            </a:r>
            <a:r>
              <a:rPr lang="ar-AE" sz="2400" dirty="0" err="1" smtClean="0">
                <a:solidFill>
                  <a:schemeClr val="accent1">
                    <a:lumMod val="75000"/>
                  </a:schemeClr>
                </a:solidFill>
              </a:rPr>
              <a:t>share</a:t>
            </a:r>
            <a:r>
              <a:rPr lang="ar-AE" sz="2400" dirty="0" smtClean="0">
                <a:solidFill>
                  <a:schemeClr val="accent1">
                    <a:lumMod val="75000"/>
                  </a:schemeClr>
                </a:solidFill>
              </a:rPr>
              <a:t> </a:t>
            </a:r>
            <a:r>
              <a:rPr lang="ar-AE" sz="2400" dirty="0" err="1" smtClean="0">
                <a:solidFill>
                  <a:schemeClr val="accent1">
                    <a:lumMod val="75000"/>
                  </a:schemeClr>
                </a:solidFill>
              </a:rPr>
              <a:t>your</a:t>
            </a:r>
            <a:r>
              <a:rPr lang="ar-AE" sz="2400" dirty="0" smtClean="0">
                <a:solidFill>
                  <a:schemeClr val="accent1">
                    <a:lumMod val="75000"/>
                  </a:schemeClr>
                </a:solidFill>
              </a:rPr>
              <a:t> </a:t>
            </a:r>
            <a:r>
              <a:rPr lang="ar-AE" sz="2400" dirty="0" err="1" smtClean="0">
                <a:solidFill>
                  <a:schemeClr val="accent1">
                    <a:lumMod val="75000"/>
                  </a:schemeClr>
                </a:solidFill>
              </a:rPr>
              <a:t>passwords</a:t>
            </a:r>
            <a:r>
              <a:rPr lang="ar-AE" sz="2400" dirty="0" smtClean="0">
                <a:solidFill>
                  <a:schemeClr val="accent1">
                    <a:lumMod val="75000"/>
                  </a:schemeClr>
                </a:solidFill>
              </a:rPr>
              <a:t> </a:t>
            </a:r>
            <a:r>
              <a:rPr lang="ar-AE" sz="2400" dirty="0" err="1" smtClean="0">
                <a:solidFill>
                  <a:schemeClr val="accent1">
                    <a:lumMod val="75000"/>
                  </a:schemeClr>
                </a:solidFill>
              </a:rPr>
              <a:t>with</a:t>
            </a:r>
            <a:r>
              <a:rPr lang="ar-AE" sz="2400" dirty="0" smtClean="0">
                <a:solidFill>
                  <a:schemeClr val="accent1">
                    <a:lumMod val="75000"/>
                  </a:schemeClr>
                </a:solidFill>
              </a:rPr>
              <a:t> </a:t>
            </a:r>
            <a:r>
              <a:rPr lang="ar-AE" sz="2400" dirty="0" err="1" smtClean="0">
                <a:solidFill>
                  <a:schemeClr val="accent1">
                    <a:lumMod val="75000"/>
                  </a:schemeClr>
                </a:solidFill>
              </a:rPr>
              <a:t>anyone</a:t>
            </a:r>
            <a:r>
              <a:rPr lang="ar-AE" sz="2400" dirty="0" smtClean="0">
                <a:solidFill>
                  <a:schemeClr val="accent1">
                    <a:lumMod val="75000"/>
                  </a:schemeClr>
                </a:solidFill>
              </a:rPr>
              <a:t>, </a:t>
            </a:r>
            <a:r>
              <a:rPr lang="ar-AE" sz="2400" dirty="0" err="1" smtClean="0">
                <a:solidFill>
                  <a:schemeClr val="accent1">
                    <a:lumMod val="75000"/>
                  </a:schemeClr>
                </a:solidFill>
              </a:rPr>
              <a:t>not</a:t>
            </a:r>
            <a:r>
              <a:rPr lang="ar-AE" sz="2400" dirty="0" smtClean="0">
                <a:solidFill>
                  <a:schemeClr val="accent1">
                    <a:lumMod val="75000"/>
                  </a:schemeClr>
                </a:solidFill>
              </a:rPr>
              <a:t> </a:t>
            </a:r>
            <a:r>
              <a:rPr lang="ar-AE" sz="2400" dirty="0" err="1" smtClean="0">
                <a:solidFill>
                  <a:schemeClr val="accent1">
                    <a:lumMod val="75000"/>
                  </a:schemeClr>
                </a:solidFill>
              </a:rPr>
              <a:t>even</a:t>
            </a:r>
            <a:r>
              <a:rPr lang="ar-AE" sz="2400" dirty="0" smtClean="0">
                <a:solidFill>
                  <a:schemeClr val="accent1">
                    <a:lumMod val="75000"/>
                  </a:schemeClr>
                </a:solidFill>
              </a:rPr>
              <a:t> </a:t>
            </a:r>
            <a:r>
              <a:rPr lang="ar-AE" sz="2400" dirty="0" err="1" smtClean="0">
                <a:solidFill>
                  <a:schemeClr val="accent1">
                    <a:lumMod val="75000"/>
                  </a:schemeClr>
                </a:solidFill>
              </a:rPr>
              <a:t>your</a:t>
            </a:r>
            <a:r>
              <a:rPr lang="ar-AE" sz="2400" dirty="0" smtClean="0">
                <a:solidFill>
                  <a:schemeClr val="accent1">
                    <a:lumMod val="75000"/>
                  </a:schemeClr>
                </a:solidFill>
              </a:rPr>
              <a:t> </a:t>
            </a:r>
            <a:r>
              <a:rPr lang="ar-AE" sz="2400" dirty="0" err="1" smtClean="0">
                <a:solidFill>
                  <a:schemeClr val="accent1">
                    <a:lumMod val="75000"/>
                  </a:schemeClr>
                </a:solidFill>
              </a:rPr>
              <a:t>best</a:t>
            </a:r>
            <a:r>
              <a:rPr lang="ar-AE" sz="2400" dirty="0" smtClean="0">
                <a:solidFill>
                  <a:schemeClr val="accent1">
                    <a:lumMod val="75000"/>
                  </a:schemeClr>
                </a:solidFill>
              </a:rPr>
              <a:t> </a:t>
            </a:r>
            <a:r>
              <a:rPr lang="ar-AE" sz="2400" dirty="0" err="1" smtClean="0">
                <a:solidFill>
                  <a:schemeClr val="accent1">
                    <a:lumMod val="75000"/>
                  </a:schemeClr>
                </a:solidFill>
              </a:rPr>
              <a:t>friends</a:t>
            </a:r>
            <a:r>
              <a:rPr lang="ar-AE" sz="2400" dirty="0" smtClean="0">
                <a:solidFill>
                  <a:schemeClr val="accent1">
                    <a:lumMod val="75000"/>
                  </a:schemeClr>
                </a:solidFill>
              </a:rPr>
              <a:t>. </a:t>
            </a:r>
            <a:r>
              <a:rPr lang="ar-AE" sz="2400" dirty="0" err="1" smtClean="0">
                <a:solidFill>
                  <a:schemeClr val="accent1">
                    <a:lumMod val="75000"/>
                  </a:schemeClr>
                </a:solidFill>
              </a:rPr>
              <a:t>The</a:t>
            </a:r>
            <a:r>
              <a:rPr lang="ar-AE" sz="2400" dirty="0" smtClean="0">
                <a:solidFill>
                  <a:schemeClr val="accent1">
                    <a:lumMod val="75000"/>
                  </a:schemeClr>
                </a:solidFill>
              </a:rPr>
              <a:t> </a:t>
            </a:r>
            <a:r>
              <a:rPr lang="ar-AE" sz="2400" dirty="0" err="1" smtClean="0">
                <a:solidFill>
                  <a:schemeClr val="accent1">
                    <a:lumMod val="75000"/>
                  </a:schemeClr>
                </a:solidFill>
              </a:rPr>
              <a:t>only</a:t>
            </a:r>
            <a:r>
              <a:rPr lang="ar-AE" sz="2400" dirty="0" smtClean="0">
                <a:solidFill>
                  <a:schemeClr val="accent1">
                    <a:lumMod val="75000"/>
                  </a:schemeClr>
                </a:solidFill>
              </a:rPr>
              <a:t> </a:t>
            </a:r>
            <a:r>
              <a:rPr lang="ar-AE" sz="2400" dirty="0" err="1" smtClean="0">
                <a:solidFill>
                  <a:schemeClr val="accent1">
                    <a:lumMod val="75000"/>
                  </a:schemeClr>
                </a:solidFill>
              </a:rPr>
              <a:t>people</a:t>
            </a:r>
            <a:r>
              <a:rPr lang="ar-AE" sz="2400" dirty="0" smtClean="0">
                <a:solidFill>
                  <a:schemeClr val="accent1">
                    <a:lumMod val="75000"/>
                  </a:schemeClr>
                </a:solidFill>
              </a:rPr>
              <a:t> </a:t>
            </a:r>
            <a:r>
              <a:rPr lang="ar-AE" sz="2400" dirty="0" err="1" smtClean="0">
                <a:solidFill>
                  <a:schemeClr val="accent1">
                    <a:lumMod val="75000"/>
                  </a:schemeClr>
                </a:solidFill>
              </a:rPr>
              <a:t>who</a:t>
            </a:r>
            <a:r>
              <a:rPr lang="ar-AE" sz="2400" dirty="0" smtClean="0">
                <a:solidFill>
                  <a:schemeClr val="accent1">
                    <a:lumMod val="75000"/>
                  </a:schemeClr>
                </a:solidFill>
              </a:rPr>
              <a:t> </a:t>
            </a:r>
            <a:r>
              <a:rPr lang="ar-AE" sz="2400" dirty="0" err="1" smtClean="0">
                <a:solidFill>
                  <a:schemeClr val="accent1">
                    <a:lumMod val="75000"/>
                  </a:schemeClr>
                </a:solidFill>
              </a:rPr>
              <a:t>should</a:t>
            </a:r>
            <a:r>
              <a:rPr lang="ar-AE" sz="2400" dirty="0" smtClean="0">
                <a:solidFill>
                  <a:schemeClr val="accent1">
                    <a:lumMod val="75000"/>
                  </a:schemeClr>
                </a:solidFill>
              </a:rPr>
              <a:t> </a:t>
            </a:r>
            <a:r>
              <a:rPr lang="ar-AE" sz="2400" dirty="0" err="1" smtClean="0">
                <a:solidFill>
                  <a:schemeClr val="accent1">
                    <a:lumMod val="75000"/>
                  </a:schemeClr>
                </a:solidFill>
              </a:rPr>
              <a:t>know</a:t>
            </a:r>
            <a:r>
              <a:rPr lang="ar-AE" sz="2400" dirty="0" smtClean="0">
                <a:solidFill>
                  <a:schemeClr val="accent1">
                    <a:lumMod val="75000"/>
                  </a:schemeClr>
                </a:solidFill>
              </a:rPr>
              <a:t> </a:t>
            </a:r>
            <a:r>
              <a:rPr lang="ar-AE" sz="2400" dirty="0" err="1" smtClean="0">
                <a:solidFill>
                  <a:schemeClr val="accent1">
                    <a:lumMod val="75000"/>
                  </a:schemeClr>
                </a:solidFill>
              </a:rPr>
              <a:t>your</a:t>
            </a:r>
            <a:r>
              <a:rPr lang="ar-AE" sz="2400" dirty="0" smtClean="0">
                <a:solidFill>
                  <a:schemeClr val="accent1">
                    <a:lumMod val="75000"/>
                  </a:schemeClr>
                </a:solidFill>
              </a:rPr>
              <a:t> </a:t>
            </a:r>
            <a:r>
              <a:rPr lang="ar-AE" sz="2400" dirty="0" err="1" smtClean="0">
                <a:solidFill>
                  <a:schemeClr val="accent1">
                    <a:lumMod val="75000"/>
                  </a:schemeClr>
                </a:solidFill>
              </a:rPr>
              <a:t>passwords</a:t>
            </a:r>
            <a:r>
              <a:rPr lang="ar-AE" sz="2400" dirty="0" smtClean="0">
                <a:solidFill>
                  <a:schemeClr val="accent1">
                    <a:lumMod val="75000"/>
                  </a:schemeClr>
                </a:solidFill>
              </a:rPr>
              <a:t> </a:t>
            </a:r>
            <a:r>
              <a:rPr lang="ar-AE" sz="2400" dirty="0" err="1" smtClean="0">
                <a:solidFill>
                  <a:schemeClr val="accent1">
                    <a:lumMod val="75000"/>
                  </a:schemeClr>
                </a:solidFill>
              </a:rPr>
              <a:t>are</a:t>
            </a:r>
            <a:r>
              <a:rPr lang="ar-AE" sz="2400" dirty="0" smtClean="0">
                <a:solidFill>
                  <a:schemeClr val="accent1">
                    <a:lumMod val="75000"/>
                  </a:schemeClr>
                </a:solidFill>
              </a:rPr>
              <a:t> </a:t>
            </a:r>
            <a:r>
              <a:rPr lang="ar-AE" sz="2400" dirty="0" err="1" smtClean="0">
                <a:solidFill>
                  <a:schemeClr val="accent1">
                    <a:lumMod val="75000"/>
                  </a:schemeClr>
                </a:solidFill>
              </a:rPr>
              <a:t>you</a:t>
            </a:r>
            <a:r>
              <a:rPr lang="ar-AE" sz="2400" dirty="0" smtClean="0">
                <a:solidFill>
                  <a:schemeClr val="accent1">
                    <a:lumMod val="75000"/>
                  </a:schemeClr>
                </a:solidFill>
              </a:rPr>
              <a:t> </a:t>
            </a:r>
            <a:r>
              <a:rPr lang="ar-AE" sz="2400" dirty="0" err="1" smtClean="0">
                <a:solidFill>
                  <a:schemeClr val="accent1">
                    <a:lumMod val="75000"/>
                  </a:schemeClr>
                </a:solidFill>
              </a:rPr>
              <a:t>and</a:t>
            </a:r>
            <a:r>
              <a:rPr lang="ar-AE" sz="2400" dirty="0" smtClean="0">
                <a:solidFill>
                  <a:schemeClr val="accent1">
                    <a:lumMod val="75000"/>
                  </a:schemeClr>
                </a:solidFill>
              </a:rPr>
              <a:t> </a:t>
            </a:r>
            <a:r>
              <a:rPr lang="ar-AE" sz="2400" dirty="0" err="1" smtClean="0">
                <a:solidFill>
                  <a:schemeClr val="accent1">
                    <a:lumMod val="75000"/>
                  </a:schemeClr>
                </a:solidFill>
              </a:rPr>
              <a:t>your</a:t>
            </a:r>
            <a:r>
              <a:rPr lang="ar-AE" sz="2400" dirty="0" smtClean="0">
                <a:solidFill>
                  <a:schemeClr val="accent1">
                    <a:lumMod val="75000"/>
                  </a:schemeClr>
                </a:solidFill>
              </a:rPr>
              <a:t> </a:t>
            </a:r>
            <a:r>
              <a:rPr lang="ar-AE" sz="2400" dirty="0" err="1" smtClean="0">
                <a:solidFill>
                  <a:schemeClr val="accent1">
                    <a:lumMod val="75000"/>
                  </a:schemeClr>
                </a:solidFill>
              </a:rPr>
              <a:t>parents</a:t>
            </a:r>
            <a:r>
              <a:rPr lang="ar-AE" sz="2400" dirty="0" smtClean="0">
                <a:solidFill>
                  <a:schemeClr val="accent1">
                    <a:lumMod val="75000"/>
                  </a:schemeClr>
                </a:solidFill>
              </a:rPr>
              <a:t>. </a:t>
            </a:r>
            <a:endParaRPr lang="ar-AE" sz="2400" dirty="0">
              <a:solidFill>
                <a:schemeClr val="accent1">
                  <a:lumMod val="75000"/>
                </a:schemeClr>
              </a:solidFill>
            </a:endParaRPr>
          </a:p>
        </p:txBody>
      </p:sp>
      <p:sp>
        <p:nvSpPr>
          <p:cNvPr id="7" name="Rectangle 6"/>
          <p:cNvSpPr/>
          <p:nvPr/>
        </p:nvSpPr>
        <p:spPr>
          <a:xfrm>
            <a:off x="114300" y="4330995"/>
            <a:ext cx="11944350" cy="830997"/>
          </a:xfrm>
          <a:prstGeom prst="rect">
            <a:avLst/>
          </a:prstGeom>
        </p:spPr>
        <p:txBody>
          <a:bodyPr wrap="square">
            <a:spAutoFit/>
          </a:bodyPr>
          <a:lstStyle/>
          <a:p>
            <a:pPr algn="l" rtl="0"/>
            <a:r>
              <a:rPr lang="ar-AE" sz="2400" dirty="0">
                <a:solidFill>
                  <a:srgbClr val="00B050"/>
                </a:solidFill>
              </a:rPr>
              <a:t>3  </a:t>
            </a:r>
            <a:r>
              <a:rPr lang="ar-AE" sz="2400" dirty="0" err="1">
                <a:solidFill>
                  <a:srgbClr val="00B050"/>
                </a:solidFill>
              </a:rPr>
              <a:t>It</a:t>
            </a:r>
            <a:r>
              <a:rPr lang="ar-AE" sz="2400" dirty="0">
                <a:solidFill>
                  <a:srgbClr val="00B050"/>
                </a:solidFill>
              </a:rPr>
              <a:t> </a:t>
            </a:r>
            <a:r>
              <a:rPr lang="ar-AE" sz="2400" dirty="0" err="1">
                <a:solidFill>
                  <a:srgbClr val="00B050"/>
                </a:solidFill>
              </a:rPr>
              <a:t>is</a:t>
            </a:r>
            <a:r>
              <a:rPr lang="ar-AE" sz="2400" dirty="0">
                <a:solidFill>
                  <a:srgbClr val="00B050"/>
                </a:solidFill>
              </a:rPr>
              <a:t> </a:t>
            </a:r>
            <a:r>
              <a:rPr lang="ar-AE" sz="2400" dirty="0" err="1">
                <a:solidFill>
                  <a:srgbClr val="00B050"/>
                </a:solidFill>
              </a:rPr>
              <a:t>important</a:t>
            </a:r>
            <a:r>
              <a:rPr lang="ar-AE" sz="2400" dirty="0">
                <a:solidFill>
                  <a:srgbClr val="00B050"/>
                </a:solidFill>
              </a:rPr>
              <a:t> </a:t>
            </a:r>
            <a:r>
              <a:rPr lang="ar-AE" sz="2400" dirty="0" err="1">
                <a:solidFill>
                  <a:srgbClr val="00B050"/>
                </a:solidFill>
              </a:rPr>
              <a:t>that</a:t>
            </a:r>
            <a:r>
              <a:rPr lang="ar-AE" sz="2400" dirty="0">
                <a:solidFill>
                  <a:srgbClr val="00B050"/>
                </a:solidFill>
              </a:rPr>
              <a:t> </a:t>
            </a:r>
            <a:r>
              <a:rPr lang="ar-AE" sz="2400" dirty="0" err="1">
                <a:solidFill>
                  <a:srgbClr val="00B050"/>
                </a:solidFill>
              </a:rPr>
              <a:t>your</a:t>
            </a:r>
            <a:r>
              <a:rPr lang="ar-AE" sz="2400" dirty="0">
                <a:solidFill>
                  <a:srgbClr val="00B050"/>
                </a:solidFill>
              </a:rPr>
              <a:t> </a:t>
            </a:r>
            <a:r>
              <a:rPr lang="ar-AE" sz="2400" dirty="0" err="1">
                <a:solidFill>
                  <a:srgbClr val="00B050"/>
                </a:solidFill>
              </a:rPr>
              <a:t>parents</a:t>
            </a:r>
            <a:r>
              <a:rPr lang="ar-AE" sz="2400" dirty="0">
                <a:solidFill>
                  <a:srgbClr val="00B050"/>
                </a:solidFill>
              </a:rPr>
              <a:t> </a:t>
            </a:r>
            <a:r>
              <a:rPr lang="ar-AE" sz="2400" dirty="0" err="1">
                <a:solidFill>
                  <a:srgbClr val="00B050"/>
                </a:solidFill>
              </a:rPr>
              <a:t>have</a:t>
            </a:r>
            <a:r>
              <a:rPr lang="ar-AE" sz="2400" dirty="0">
                <a:solidFill>
                  <a:srgbClr val="00B050"/>
                </a:solidFill>
              </a:rPr>
              <a:t> </a:t>
            </a:r>
            <a:r>
              <a:rPr lang="ar-AE" sz="2400" dirty="0" err="1">
                <a:solidFill>
                  <a:srgbClr val="00B050"/>
                </a:solidFill>
              </a:rPr>
              <a:t>access</a:t>
            </a:r>
            <a:r>
              <a:rPr lang="ar-AE" sz="2400" dirty="0">
                <a:solidFill>
                  <a:srgbClr val="00B050"/>
                </a:solidFill>
              </a:rPr>
              <a:t> </a:t>
            </a:r>
            <a:r>
              <a:rPr lang="ar-AE" sz="2400" dirty="0" err="1">
                <a:solidFill>
                  <a:srgbClr val="00B050"/>
                </a:solidFill>
              </a:rPr>
              <a:t>to</a:t>
            </a:r>
            <a:r>
              <a:rPr lang="ar-AE" sz="2400" dirty="0">
                <a:solidFill>
                  <a:srgbClr val="00B050"/>
                </a:solidFill>
              </a:rPr>
              <a:t> </a:t>
            </a:r>
            <a:r>
              <a:rPr lang="ar-AE" sz="2400" dirty="0" err="1">
                <a:solidFill>
                  <a:srgbClr val="00B050"/>
                </a:solidFill>
              </a:rPr>
              <a:t>your</a:t>
            </a:r>
            <a:r>
              <a:rPr lang="ar-AE" sz="2400" dirty="0">
                <a:solidFill>
                  <a:srgbClr val="00B050"/>
                </a:solidFill>
              </a:rPr>
              <a:t> </a:t>
            </a:r>
            <a:r>
              <a:rPr lang="ar-AE" sz="2400" dirty="0" err="1">
                <a:solidFill>
                  <a:srgbClr val="00B050"/>
                </a:solidFill>
              </a:rPr>
              <a:t>accounts</a:t>
            </a:r>
            <a:r>
              <a:rPr lang="ar-AE" sz="2400" dirty="0">
                <a:solidFill>
                  <a:srgbClr val="00B050"/>
                </a:solidFill>
              </a:rPr>
              <a:t> </a:t>
            </a:r>
            <a:r>
              <a:rPr lang="ar-AE" sz="2400" dirty="0" err="1">
                <a:solidFill>
                  <a:srgbClr val="00B050"/>
                </a:solidFill>
              </a:rPr>
              <a:t>so</a:t>
            </a:r>
            <a:r>
              <a:rPr lang="ar-AE" sz="2400" dirty="0">
                <a:solidFill>
                  <a:srgbClr val="00B050"/>
                </a:solidFill>
              </a:rPr>
              <a:t> </a:t>
            </a:r>
            <a:r>
              <a:rPr lang="ar-AE" sz="2400" dirty="0" err="1">
                <a:solidFill>
                  <a:srgbClr val="00B050"/>
                </a:solidFill>
              </a:rPr>
              <a:t>they</a:t>
            </a:r>
            <a:r>
              <a:rPr lang="ar-AE" sz="2400" dirty="0">
                <a:solidFill>
                  <a:srgbClr val="00B050"/>
                </a:solidFill>
              </a:rPr>
              <a:t> </a:t>
            </a:r>
            <a:r>
              <a:rPr lang="ar-AE" sz="2400" dirty="0" err="1">
                <a:solidFill>
                  <a:srgbClr val="00B050"/>
                </a:solidFill>
              </a:rPr>
              <a:t>can</a:t>
            </a:r>
            <a:r>
              <a:rPr lang="ar-AE" sz="2400" dirty="0">
                <a:solidFill>
                  <a:srgbClr val="00B050"/>
                </a:solidFill>
              </a:rPr>
              <a:t> </a:t>
            </a:r>
            <a:r>
              <a:rPr lang="ar-AE" sz="2400" dirty="0" err="1">
                <a:solidFill>
                  <a:srgbClr val="00B050"/>
                </a:solidFill>
              </a:rPr>
              <a:t>help</a:t>
            </a:r>
            <a:r>
              <a:rPr lang="ar-AE" sz="2400" dirty="0">
                <a:solidFill>
                  <a:srgbClr val="00B050"/>
                </a:solidFill>
              </a:rPr>
              <a:t> </a:t>
            </a:r>
            <a:r>
              <a:rPr lang="ar-AE" sz="2400" dirty="0" err="1">
                <a:solidFill>
                  <a:srgbClr val="00B050"/>
                </a:solidFill>
              </a:rPr>
              <a:t>keep</a:t>
            </a:r>
            <a:r>
              <a:rPr lang="ar-AE" sz="2400" dirty="0">
                <a:solidFill>
                  <a:srgbClr val="00B050"/>
                </a:solidFill>
              </a:rPr>
              <a:t> </a:t>
            </a:r>
            <a:r>
              <a:rPr lang="ar-AE" sz="2400" dirty="0" err="1">
                <a:solidFill>
                  <a:srgbClr val="00B050"/>
                </a:solidFill>
              </a:rPr>
              <a:t>you</a:t>
            </a:r>
            <a:r>
              <a:rPr lang="ar-AE" sz="2400" dirty="0">
                <a:solidFill>
                  <a:srgbClr val="00B050"/>
                </a:solidFill>
              </a:rPr>
              <a:t> </a:t>
            </a:r>
            <a:r>
              <a:rPr lang="ar-AE" sz="2400" dirty="0" err="1">
                <a:solidFill>
                  <a:srgbClr val="00B050"/>
                </a:solidFill>
              </a:rPr>
              <a:t>safe</a:t>
            </a:r>
            <a:r>
              <a:rPr lang="ar-AE" sz="2400" dirty="0">
                <a:solidFill>
                  <a:srgbClr val="00B050"/>
                </a:solidFill>
              </a:rPr>
              <a:t> </a:t>
            </a:r>
            <a:r>
              <a:rPr lang="ar-AE" sz="2400" dirty="0" err="1">
                <a:solidFill>
                  <a:srgbClr val="00B050"/>
                </a:solidFill>
              </a:rPr>
              <a:t>and</a:t>
            </a:r>
            <a:r>
              <a:rPr lang="ar-AE" sz="2400" dirty="0">
                <a:solidFill>
                  <a:srgbClr val="00B050"/>
                </a:solidFill>
              </a:rPr>
              <a:t> </a:t>
            </a:r>
            <a:r>
              <a:rPr lang="ar-AE" sz="2400" dirty="0" err="1">
                <a:solidFill>
                  <a:srgbClr val="00B050"/>
                </a:solidFill>
              </a:rPr>
              <a:t>protected</a:t>
            </a:r>
            <a:r>
              <a:rPr lang="ar-AE" sz="2400" dirty="0">
                <a:solidFill>
                  <a:srgbClr val="00B050"/>
                </a:solidFill>
              </a:rPr>
              <a:t>. </a:t>
            </a:r>
          </a:p>
        </p:txBody>
      </p:sp>
      <p:sp>
        <p:nvSpPr>
          <p:cNvPr id="8" name="Rectangle 7"/>
          <p:cNvSpPr/>
          <p:nvPr/>
        </p:nvSpPr>
        <p:spPr>
          <a:xfrm>
            <a:off x="-1" y="5077510"/>
            <a:ext cx="12125325" cy="461665"/>
          </a:xfrm>
          <a:prstGeom prst="rect">
            <a:avLst/>
          </a:prstGeom>
        </p:spPr>
        <p:txBody>
          <a:bodyPr wrap="square">
            <a:spAutoFit/>
          </a:bodyPr>
          <a:lstStyle/>
          <a:p>
            <a:pPr algn="l" rtl="0"/>
            <a:r>
              <a:rPr lang="ar-AE" sz="2400" dirty="0">
                <a:solidFill>
                  <a:srgbClr val="7030A0"/>
                </a:solidFill>
              </a:rPr>
              <a:t>4  </a:t>
            </a:r>
            <a:r>
              <a:rPr lang="ar-AE" sz="2400" dirty="0" err="1">
                <a:solidFill>
                  <a:srgbClr val="7030A0"/>
                </a:solidFill>
              </a:rPr>
              <a:t>Keep</a:t>
            </a:r>
            <a:r>
              <a:rPr lang="ar-AE" sz="2400" dirty="0">
                <a:solidFill>
                  <a:srgbClr val="7030A0"/>
                </a:solidFill>
              </a:rPr>
              <a:t> </a:t>
            </a:r>
            <a:r>
              <a:rPr lang="ar-AE" sz="2400" dirty="0" err="1">
                <a:solidFill>
                  <a:srgbClr val="7030A0"/>
                </a:solidFill>
              </a:rPr>
              <a:t>your</a:t>
            </a:r>
            <a:r>
              <a:rPr lang="ar-AE" sz="2400" dirty="0">
                <a:solidFill>
                  <a:srgbClr val="7030A0"/>
                </a:solidFill>
              </a:rPr>
              <a:t> </a:t>
            </a:r>
            <a:r>
              <a:rPr lang="ar-AE" sz="2400" dirty="0" err="1">
                <a:solidFill>
                  <a:srgbClr val="7030A0"/>
                </a:solidFill>
              </a:rPr>
              <a:t>security</a:t>
            </a:r>
            <a:r>
              <a:rPr lang="ar-AE" sz="2400" dirty="0">
                <a:solidFill>
                  <a:srgbClr val="7030A0"/>
                </a:solidFill>
              </a:rPr>
              <a:t> </a:t>
            </a:r>
            <a:r>
              <a:rPr lang="ar-AE" sz="2400" dirty="0" err="1">
                <a:solidFill>
                  <a:srgbClr val="7030A0"/>
                </a:solidFill>
              </a:rPr>
              <a:t>or</a:t>
            </a:r>
            <a:r>
              <a:rPr lang="ar-AE" sz="2400" dirty="0">
                <a:solidFill>
                  <a:srgbClr val="7030A0"/>
                </a:solidFill>
              </a:rPr>
              <a:t> </a:t>
            </a:r>
            <a:r>
              <a:rPr lang="ar-AE" sz="2400" dirty="0" err="1">
                <a:solidFill>
                  <a:srgbClr val="7030A0"/>
                </a:solidFill>
              </a:rPr>
              <a:t>privacy</a:t>
            </a:r>
            <a:r>
              <a:rPr lang="ar-AE" sz="2400" dirty="0">
                <a:solidFill>
                  <a:srgbClr val="7030A0"/>
                </a:solidFill>
              </a:rPr>
              <a:t> </a:t>
            </a:r>
            <a:r>
              <a:rPr lang="ar-AE" sz="2400" dirty="0" err="1">
                <a:solidFill>
                  <a:srgbClr val="7030A0"/>
                </a:solidFill>
              </a:rPr>
              <a:t>settings</a:t>
            </a:r>
            <a:r>
              <a:rPr lang="ar-AE" sz="2400" dirty="0">
                <a:solidFill>
                  <a:srgbClr val="7030A0"/>
                </a:solidFill>
              </a:rPr>
              <a:t> </a:t>
            </a:r>
            <a:r>
              <a:rPr lang="ar-AE" sz="2400" dirty="0" err="1">
                <a:solidFill>
                  <a:srgbClr val="7030A0"/>
                </a:solidFill>
              </a:rPr>
              <a:t>at</a:t>
            </a:r>
            <a:r>
              <a:rPr lang="ar-AE" sz="2400" dirty="0">
                <a:solidFill>
                  <a:srgbClr val="7030A0"/>
                </a:solidFill>
              </a:rPr>
              <a:t> </a:t>
            </a:r>
            <a:r>
              <a:rPr lang="ar-AE" sz="2400" dirty="0" err="1">
                <a:solidFill>
                  <a:srgbClr val="7030A0"/>
                </a:solidFill>
              </a:rPr>
              <a:t>the</a:t>
            </a:r>
            <a:r>
              <a:rPr lang="ar-AE" sz="2400" dirty="0">
                <a:solidFill>
                  <a:srgbClr val="7030A0"/>
                </a:solidFill>
              </a:rPr>
              <a:t> </a:t>
            </a:r>
            <a:r>
              <a:rPr lang="ar-AE" sz="2400" dirty="0" err="1">
                <a:solidFill>
                  <a:srgbClr val="7030A0"/>
                </a:solidFill>
              </a:rPr>
              <a:t>highest</a:t>
            </a:r>
            <a:r>
              <a:rPr lang="ar-AE" sz="2400" dirty="0">
                <a:solidFill>
                  <a:srgbClr val="7030A0"/>
                </a:solidFill>
              </a:rPr>
              <a:t> </a:t>
            </a:r>
            <a:r>
              <a:rPr lang="ar-AE" sz="2400" dirty="0" err="1">
                <a:solidFill>
                  <a:srgbClr val="7030A0"/>
                </a:solidFill>
              </a:rPr>
              <a:t>level</a:t>
            </a:r>
            <a:r>
              <a:rPr lang="ar-AE" sz="2400" dirty="0">
                <a:solidFill>
                  <a:srgbClr val="7030A0"/>
                </a:solidFill>
              </a:rPr>
              <a:t> </a:t>
            </a:r>
            <a:r>
              <a:rPr lang="ar-AE" sz="2400" dirty="0" err="1">
                <a:solidFill>
                  <a:srgbClr val="7030A0"/>
                </a:solidFill>
              </a:rPr>
              <a:t>so</a:t>
            </a:r>
            <a:r>
              <a:rPr lang="ar-AE" sz="2400" dirty="0">
                <a:solidFill>
                  <a:srgbClr val="7030A0"/>
                </a:solidFill>
              </a:rPr>
              <a:t> </a:t>
            </a:r>
            <a:r>
              <a:rPr lang="ar-AE" sz="2400" dirty="0" err="1">
                <a:solidFill>
                  <a:srgbClr val="7030A0"/>
                </a:solidFill>
              </a:rPr>
              <a:t>no</a:t>
            </a:r>
            <a:r>
              <a:rPr lang="ar-AE" sz="2400" dirty="0">
                <a:solidFill>
                  <a:srgbClr val="7030A0"/>
                </a:solidFill>
              </a:rPr>
              <a:t> </a:t>
            </a:r>
            <a:r>
              <a:rPr lang="ar-AE" sz="2400" dirty="0" err="1">
                <a:solidFill>
                  <a:srgbClr val="7030A0"/>
                </a:solidFill>
              </a:rPr>
              <a:t>one</a:t>
            </a:r>
            <a:r>
              <a:rPr lang="ar-AE" sz="2400" dirty="0">
                <a:solidFill>
                  <a:srgbClr val="7030A0"/>
                </a:solidFill>
              </a:rPr>
              <a:t> </a:t>
            </a:r>
            <a:r>
              <a:rPr lang="ar-AE" sz="2400" dirty="0" err="1">
                <a:solidFill>
                  <a:srgbClr val="7030A0"/>
                </a:solidFill>
              </a:rPr>
              <a:t>can</a:t>
            </a:r>
            <a:r>
              <a:rPr lang="ar-AE" sz="2400" dirty="0">
                <a:solidFill>
                  <a:srgbClr val="7030A0"/>
                </a:solidFill>
              </a:rPr>
              <a:t> </a:t>
            </a:r>
            <a:r>
              <a:rPr lang="ar-AE" sz="2400" dirty="0" err="1">
                <a:solidFill>
                  <a:srgbClr val="7030A0"/>
                </a:solidFill>
              </a:rPr>
              <a:t>hack</a:t>
            </a:r>
            <a:r>
              <a:rPr lang="ar-AE" sz="2400" dirty="0">
                <a:solidFill>
                  <a:srgbClr val="7030A0"/>
                </a:solidFill>
              </a:rPr>
              <a:t> </a:t>
            </a:r>
            <a:r>
              <a:rPr lang="ar-AE" sz="2400" dirty="0" err="1">
                <a:solidFill>
                  <a:srgbClr val="7030A0"/>
                </a:solidFill>
              </a:rPr>
              <a:t>your</a:t>
            </a:r>
            <a:r>
              <a:rPr lang="ar-AE" sz="2400" dirty="0">
                <a:solidFill>
                  <a:srgbClr val="7030A0"/>
                </a:solidFill>
              </a:rPr>
              <a:t> </a:t>
            </a:r>
            <a:r>
              <a:rPr lang="ar-AE" sz="2400" dirty="0" err="1">
                <a:solidFill>
                  <a:srgbClr val="7030A0"/>
                </a:solidFill>
              </a:rPr>
              <a:t>account</a:t>
            </a:r>
            <a:r>
              <a:rPr lang="ar-AE" sz="2400" dirty="0">
                <a:solidFill>
                  <a:srgbClr val="7030A0"/>
                </a:solidFill>
              </a:rPr>
              <a:t>. </a:t>
            </a:r>
          </a:p>
        </p:txBody>
      </p:sp>
      <p:sp>
        <p:nvSpPr>
          <p:cNvPr id="9" name="Rectangle 8"/>
          <p:cNvSpPr/>
          <p:nvPr/>
        </p:nvSpPr>
        <p:spPr>
          <a:xfrm>
            <a:off x="-85726" y="5605474"/>
            <a:ext cx="12544426" cy="830997"/>
          </a:xfrm>
          <a:prstGeom prst="rect">
            <a:avLst/>
          </a:prstGeom>
        </p:spPr>
        <p:txBody>
          <a:bodyPr wrap="square">
            <a:spAutoFit/>
          </a:bodyPr>
          <a:lstStyle/>
          <a:p>
            <a:pPr algn="l" rtl="0"/>
            <a:r>
              <a:rPr lang="ar-AE" sz="2400" dirty="0" smtClean="0"/>
              <a:t>5  </a:t>
            </a:r>
            <a:r>
              <a:rPr lang="ar-AE" sz="2400" dirty="0" err="1"/>
              <a:t>Never</a:t>
            </a:r>
            <a:r>
              <a:rPr lang="ar-AE" sz="2400" dirty="0"/>
              <a:t> </a:t>
            </a:r>
            <a:r>
              <a:rPr lang="ar-AE" sz="2400" dirty="0" err="1"/>
              <a:t>respond</a:t>
            </a:r>
            <a:r>
              <a:rPr lang="ar-AE" sz="2400" dirty="0"/>
              <a:t> </a:t>
            </a:r>
            <a:r>
              <a:rPr lang="ar-AE" sz="2400" dirty="0" err="1"/>
              <a:t>to</a:t>
            </a:r>
            <a:r>
              <a:rPr lang="ar-AE" sz="2400" dirty="0"/>
              <a:t> </a:t>
            </a:r>
            <a:r>
              <a:rPr lang="ar-AE" sz="2400" dirty="0" err="1"/>
              <a:t>mean</a:t>
            </a:r>
            <a:r>
              <a:rPr lang="ar-AE" sz="2400" dirty="0"/>
              <a:t> </a:t>
            </a:r>
            <a:r>
              <a:rPr lang="ar-AE" sz="2400" dirty="0" err="1"/>
              <a:t>or</a:t>
            </a:r>
            <a:r>
              <a:rPr lang="ar-AE" sz="2400" dirty="0"/>
              <a:t> </a:t>
            </a:r>
            <a:r>
              <a:rPr lang="ar-AE" sz="2400" dirty="0" err="1"/>
              <a:t>rude</a:t>
            </a:r>
            <a:r>
              <a:rPr lang="ar-AE" sz="2400" dirty="0"/>
              <a:t> </a:t>
            </a:r>
            <a:r>
              <a:rPr lang="ar-AE" sz="2400" dirty="0" err="1"/>
              <a:t>texts</a:t>
            </a:r>
            <a:r>
              <a:rPr lang="ar-AE" sz="2400" dirty="0"/>
              <a:t>, </a:t>
            </a:r>
            <a:r>
              <a:rPr lang="ar-AE" sz="2400" dirty="0" err="1"/>
              <a:t>messages</a:t>
            </a:r>
            <a:r>
              <a:rPr lang="ar-AE" sz="2400" dirty="0"/>
              <a:t> </a:t>
            </a:r>
            <a:r>
              <a:rPr lang="ar-AE" sz="2400" dirty="0" err="1"/>
              <a:t>or</a:t>
            </a:r>
            <a:r>
              <a:rPr lang="ar-AE" sz="2400" dirty="0"/>
              <a:t> </a:t>
            </a:r>
            <a:r>
              <a:rPr lang="ar-AE" sz="2400" dirty="0" err="1"/>
              <a:t>emails</a:t>
            </a:r>
            <a:r>
              <a:rPr lang="ar-AE" sz="2400" dirty="0"/>
              <a:t> </a:t>
            </a:r>
            <a:r>
              <a:rPr lang="ar-AE" sz="2400" dirty="0" err="1"/>
              <a:t>and</a:t>
            </a:r>
            <a:r>
              <a:rPr lang="ar-AE" sz="2400" dirty="0"/>
              <a:t> </a:t>
            </a:r>
            <a:r>
              <a:rPr lang="ar-AE" sz="2400" dirty="0" err="1"/>
              <a:t>delete</a:t>
            </a:r>
            <a:r>
              <a:rPr lang="ar-AE" sz="2400" dirty="0"/>
              <a:t> </a:t>
            </a:r>
            <a:r>
              <a:rPr lang="ar-AE" sz="2400" dirty="0" err="1"/>
              <a:t>any</a:t>
            </a:r>
            <a:r>
              <a:rPr lang="ar-AE" sz="2400" dirty="0"/>
              <a:t> </a:t>
            </a:r>
            <a:r>
              <a:rPr lang="ar-AE" sz="2400" dirty="0" err="1"/>
              <a:t>unwanted</a:t>
            </a:r>
            <a:r>
              <a:rPr lang="ar-AE" sz="2400" dirty="0"/>
              <a:t> </a:t>
            </a:r>
            <a:r>
              <a:rPr lang="ar-AE" sz="2400" dirty="0" err="1"/>
              <a:t>messages</a:t>
            </a:r>
            <a:r>
              <a:rPr lang="ar-AE" sz="2400" dirty="0"/>
              <a:t>. </a:t>
            </a:r>
            <a:r>
              <a:rPr lang="ar-AE" sz="2400" dirty="0" err="1"/>
              <a:t>If</a:t>
            </a:r>
            <a:r>
              <a:rPr lang="ar-AE" sz="2400" dirty="0"/>
              <a:t> </a:t>
            </a:r>
            <a:r>
              <a:rPr lang="ar-AE" sz="2400" dirty="0" err="1"/>
              <a:t>you</a:t>
            </a:r>
            <a:r>
              <a:rPr lang="ar-AE" sz="2400" dirty="0"/>
              <a:t> </a:t>
            </a:r>
            <a:r>
              <a:rPr lang="ar-AE" sz="2400" dirty="0" err="1"/>
              <a:t>wouldn’t</a:t>
            </a:r>
            <a:r>
              <a:rPr lang="ar-AE" sz="2400" dirty="0"/>
              <a:t> </a:t>
            </a:r>
            <a:r>
              <a:rPr lang="ar-AE" sz="2400" dirty="0" err="1"/>
              <a:t>say</a:t>
            </a:r>
            <a:r>
              <a:rPr lang="ar-AE" sz="2400" dirty="0"/>
              <a:t> </a:t>
            </a:r>
            <a:r>
              <a:rPr lang="ar-AE" sz="2400" dirty="0" err="1"/>
              <a:t>something</a:t>
            </a:r>
            <a:r>
              <a:rPr lang="ar-AE" sz="2400" dirty="0"/>
              <a:t> </a:t>
            </a:r>
            <a:r>
              <a:rPr lang="ar-AE" sz="2400" dirty="0" err="1"/>
              <a:t>to</a:t>
            </a:r>
            <a:r>
              <a:rPr lang="ar-AE" sz="2400" dirty="0"/>
              <a:t> </a:t>
            </a:r>
            <a:r>
              <a:rPr lang="ar-AE" sz="2400" dirty="0" err="1"/>
              <a:t>another</a:t>
            </a:r>
            <a:r>
              <a:rPr lang="ar-AE" sz="2400" dirty="0"/>
              <a:t> </a:t>
            </a:r>
            <a:r>
              <a:rPr lang="ar-AE" sz="2400" dirty="0" err="1"/>
              <a:t>person’s</a:t>
            </a:r>
            <a:r>
              <a:rPr lang="ar-AE" sz="2400" dirty="0"/>
              <a:t> </a:t>
            </a:r>
            <a:r>
              <a:rPr lang="ar-AE" sz="2400" dirty="0" err="1"/>
              <a:t>face</a:t>
            </a:r>
            <a:r>
              <a:rPr lang="ar-AE" sz="2400" dirty="0"/>
              <a:t>, </a:t>
            </a:r>
            <a:r>
              <a:rPr lang="ar-AE" sz="2400" dirty="0" err="1"/>
              <a:t>don’t</a:t>
            </a:r>
            <a:r>
              <a:rPr lang="ar-AE" sz="2400" dirty="0"/>
              <a:t> </a:t>
            </a:r>
            <a:r>
              <a:rPr lang="ar-AE" sz="2400" dirty="0" err="1"/>
              <a:t>text</a:t>
            </a:r>
            <a:r>
              <a:rPr lang="ar-AE" sz="2400" dirty="0"/>
              <a:t> </a:t>
            </a:r>
            <a:r>
              <a:rPr lang="ar-AE" sz="2400" dirty="0" err="1"/>
              <a:t>it</a:t>
            </a:r>
            <a:r>
              <a:rPr lang="ar-AE" sz="2400" dirty="0"/>
              <a:t> </a:t>
            </a:r>
            <a:r>
              <a:rPr lang="ar-AE" sz="2400" dirty="0" err="1"/>
              <a:t>or</a:t>
            </a:r>
            <a:r>
              <a:rPr lang="ar-AE" sz="2400" dirty="0"/>
              <a:t> </a:t>
            </a:r>
            <a:r>
              <a:rPr lang="ar-AE" sz="2400" dirty="0" err="1"/>
              <a:t>post</a:t>
            </a:r>
            <a:r>
              <a:rPr lang="ar-AE" sz="2400" dirty="0"/>
              <a:t> </a:t>
            </a:r>
            <a:r>
              <a:rPr lang="ar-AE" sz="2400" dirty="0" err="1"/>
              <a:t>it</a:t>
            </a:r>
            <a:r>
              <a:rPr lang="ar-AE" sz="2400" dirty="0"/>
              <a:t> </a:t>
            </a:r>
            <a:r>
              <a:rPr lang="ar-AE" sz="2400" dirty="0" err="1"/>
              <a:t>online</a:t>
            </a:r>
            <a:r>
              <a:rPr lang="ar-AE" sz="2400" dirty="0"/>
              <a:t>. </a:t>
            </a:r>
          </a:p>
        </p:txBody>
      </p:sp>
    </p:spTree>
    <p:extLst>
      <p:ext uri="{BB962C8B-B14F-4D97-AF65-F5344CB8AC3E}">
        <p14:creationId xmlns:p14="http://schemas.microsoft.com/office/powerpoint/2010/main" val="96606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hools.utah.gov/main/INFORMATION/Social-Media/IMG/Header2.aspx?width=768&amp;height=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40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391656"/>
            <a:ext cx="12192000" cy="466344"/>
          </a:xfrm>
          <a:prstGeom prst="rect">
            <a:avLst/>
          </a:prstGeom>
          <a:solidFill>
            <a:srgbClr val="B1B09B"/>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pic>
        <p:nvPicPr>
          <p:cNvPr id="4" name="Picture 3"/>
          <p:cNvPicPr>
            <a:picLocks noChangeAspect="1"/>
          </p:cNvPicPr>
          <p:nvPr/>
        </p:nvPicPr>
        <p:blipFill rotWithShape="1">
          <a:blip r:embed="rId3"/>
          <a:srcRect l="22538" t="53158" r="24569" b="9358"/>
          <a:stretch/>
        </p:blipFill>
        <p:spPr>
          <a:xfrm>
            <a:off x="91439" y="941832"/>
            <a:ext cx="12019948" cy="4791456"/>
          </a:xfrm>
          <a:prstGeom prst="rect">
            <a:avLst/>
          </a:prstGeom>
        </p:spPr>
      </p:pic>
      <p:sp>
        <p:nvSpPr>
          <p:cNvPr id="3" name="TextBox 2"/>
          <p:cNvSpPr txBox="1"/>
          <p:nvPr/>
        </p:nvSpPr>
        <p:spPr>
          <a:xfrm>
            <a:off x="172218" y="1790700"/>
            <a:ext cx="380232" cy="646331"/>
          </a:xfrm>
          <a:prstGeom prst="rect">
            <a:avLst/>
          </a:prstGeom>
          <a:noFill/>
        </p:spPr>
        <p:txBody>
          <a:bodyPr wrap="none" rtlCol="1">
            <a:spAutoFit/>
          </a:bodyPr>
          <a:lstStyle/>
          <a:p>
            <a:r>
              <a:rPr lang="en-US" sz="3600" dirty="0" smtClean="0">
                <a:solidFill>
                  <a:srgbClr val="7030A0"/>
                </a:solidFill>
              </a:rPr>
              <a:t>c</a:t>
            </a:r>
            <a:endParaRPr lang="ar-AE" sz="3600" dirty="0">
              <a:solidFill>
                <a:srgbClr val="7030A0"/>
              </a:solidFill>
            </a:endParaRPr>
          </a:p>
        </p:txBody>
      </p:sp>
      <p:sp>
        <p:nvSpPr>
          <p:cNvPr id="6" name="TextBox 5"/>
          <p:cNvSpPr txBox="1"/>
          <p:nvPr/>
        </p:nvSpPr>
        <p:spPr>
          <a:xfrm>
            <a:off x="129029" y="2095500"/>
            <a:ext cx="413896" cy="646331"/>
          </a:xfrm>
          <a:prstGeom prst="rect">
            <a:avLst/>
          </a:prstGeom>
          <a:noFill/>
        </p:spPr>
        <p:txBody>
          <a:bodyPr wrap="none" rtlCol="1">
            <a:spAutoFit/>
          </a:bodyPr>
          <a:lstStyle/>
          <a:p>
            <a:r>
              <a:rPr lang="en-US" sz="3600" dirty="0" smtClean="0">
                <a:solidFill>
                  <a:srgbClr val="7030A0"/>
                </a:solidFill>
              </a:rPr>
              <a:t>e</a:t>
            </a:r>
            <a:endParaRPr lang="ar-AE" sz="3600" dirty="0">
              <a:solidFill>
                <a:srgbClr val="7030A0"/>
              </a:solidFill>
            </a:endParaRPr>
          </a:p>
        </p:txBody>
      </p:sp>
      <p:sp>
        <p:nvSpPr>
          <p:cNvPr id="7" name="TextBox 6"/>
          <p:cNvSpPr txBox="1"/>
          <p:nvPr/>
        </p:nvSpPr>
        <p:spPr>
          <a:xfrm>
            <a:off x="146570" y="2457450"/>
            <a:ext cx="405880" cy="646331"/>
          </a:xfrm>
          <a:prstGeom prst="rect">
            <a:avLst/>
          </a:prstGeom>
          <a:noFill/>
        </p:spPr>
        <p:txBody>
          <a:bodyPr wrap="none" rtlCol="1">
            <a:spAutoFit/>
          </a:bodyPr>
          <a:lstStyle/>
          <a:p>
            <a:r>
              <a:rPr lang="en-US" sz="3600" dirty="0" smtClean="0">
                <a:solidFill>
                  <a:srgbClr val="7030A0"/>
                </a:solidFill>
              </a:rPr>
              <a:t>a</a:t>
            </a:r>
            <a:endParaRPr lang="ar-AE" sz="3600" dirty="0">
              <a:solidFill>
                <a:srgbClr val="7030A0"/>
              </a:solidFill>
            </a:endParaRPr>
          </a:p>
        </p:txBody>
      </p:sp>
      <p:sp>
        <p:nvSpPr>
          <p:cNvPr id="8" name="TextBox 7"/>
          <p:cNvSpPr txBox="1"/>
          <p:nvPr/>
        </p:nvSpPr>
        <p:spPr>
          <a:xfrm>
            <a:off x="116205" y="2781300"/>
            <a:ext cx="426720" cy="646331"/>
          </a:xfrm>
          <a:prstGeom prst="rect">
            <a:avLst/>
          </a:prstGeom>
          <a:noFill/>
        </p:spPr>
        <p:txBody>
          <a:bodyPr wrap="none" rtlCol="1">
            <a:spAutoFit/>
          </a:bodyPr>
          <a:lstStyle/>
          <a:p>
            <a:r>
              <a:rPr lang="en-US" sz="3600" dirty="0" smtClean="0">
                <a:solidFill>
                  <a:srgbClr val="7030A0"/>
                </a:solidFill>
              </a:rPr>
              <a:t>d</a:t>
            </a:r>
            <a:endParaRPr lang="ar-AE" sz="3600" dirty="0">
              <a:solidFill>
                <a:srgbClr val="7030A0"/>
              </a:solidFill>
            </a:endParaRPr>
          </a:p>
        </p:txBody>
      </p:sp>
      <p:sp>
        <p:nvSpPr>
          <p:cNvPr id="9" name="TextBox 8"/>
          <p:cNvSpPr txBox="1"/>
          <p:nvPr/>
        </p:nvSpPr>
        <p:spPr>
          <a:xfrm>
            <a:off x="116205" y="3114675"/>
            <a:ext cx="426720" cy="646331"/>
          </a:xfrm>
          <a:prstGeom prst="rect">
            <a:avLst/>
          </a:prstGeom>
          <a:noFill/>
        </p:spPr>
        <p:txBody>
          <a:bodyPr wrap="none" rtlCol="1">
            <a:spAutoFit/>
          </a:bodyPr>
          <a:lstStyle/>
          <a:p>
            <a:r>
              <a:rPr lang="en-US" sz="3600" dirty="0" smtClean="0">
                <a:solidFill>
                  <a:srgbClr val="7030A0"/>
                </a:solidFill>
              </a:rPr>
              <a:t>b</a:t>
            </a:r>
            <a:endParaRPr lang="ar-AE" sz="3600" dirty="0">
              <a:solidFill>
                <a:srgbClr val="7030A0"/>
              </a:solidFill>
            </a:endParaRPr>
          </a:p>
        </p:txBody>
      </p:sp>
    </p:spTree>
    <p:extLst>
      <p:ext uri="{BB962C8B-B14F-4D97-AF65-F5344CB8AC3E}">
        <p14:creationId xmlns:p14="http://schemas.microsoft.com/office/powerpoint/2010/main" val="64037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hools.utah.gov/main/INFORMATION/Social-Media/IMG/Header2.aspx?width=768&amp;height=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40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391656"/>
            <a:ext cx="12192000" cy="466344"/>
          </a:xfrm>
          <a:prstGeom prst="rect">
            <a:avLst/>
          </a:prstGeom>
          <a:solidFill>
            <a:srgbClr val="B1B09B"/>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pic>
        <p:nvPicPr>
          <p:cNvPr id="3" name="Picture 2"/>
          <p:cNvPicPr>
            <a:picLocks noChangeAspect="1"/>
          </p:cNvPicPr>
          <p:nvPr/>
        </p:nvPicPr>
        <p:blipFill rotWithShape="1">
          <a:blip r:embed="rId3"/>
          <a:srcRect l="20939" t="67177" r="40129" b="995"/>
          <a:stretch/>
        </p:blipFill>
        <p:spPr>
          <a:xfrm>
            <a:off x="274319" y="772667"/>
            <a:ext cx="11682191" cy="5372101"/>
          </a:xfrm>
          <a:prstGeom prst="rect">
            <a:avLst/>
          </a:prstGeom>
        </p:spPr>
      </p:pic>
    </p:spTree>
    <p:extLst>
      <p:ext uri="{BB962C8B-B14F-4D97-AF65-F5344CB8AC3E}">
        <p14:creationId xmlns:p14="http://schemas.microsoft.com/office/powerpoint/2010/main" val="262157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hools.utah.gov/main/INFORMATION/Social-Media/IMG/Header2.aspx?width=768&amp;height=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40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391656"/>
            <a:ext cx="12192000" cy="466344"/>
          </a:xfrm>
          <a:prstGeom prst="rect">
            <a:avLst/>
          </a:prstGeom>
          <a:solidFill>
            <a:srgbClr val="B1B09B"/>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pic>
        <p:nvPicPr>
          <p:cNvPr id="3" name="Picture 2"/>
          <p:cNvPicPr>
            <a:picLocks noChangeAspect="1"/>
          </p:cNvPicPr>
          <p:nvPr/>
        </p:nvPicPr>
        <p:blipFill rotWithShape="1">
          <a:blip r:embed="rId3"/>
          <a:srcRect l="21093" t="8510" r="30144" b="63255"/>
          <a:stretch/>
        </p:blipFill>
        <p:spPr>
          <a:xfrm>
            <a:off x="429768" y="1225295"/>
            <a:ext cx="11651092" cy="3794761"/>
          </a:xfrm>
          <a:prstGeom prst="rect">
            <a:avLst/>
          </a:prstGeom>
        </p:spPr>
      </p:pic>
    </p:spTree>
    <p:extLst>
      <p:ext uri="{BB962C8B-B14F-4D97-AF65-F5344CB8AC3E}">
        <p14:creationId xmlns:p14="http://schemas.microsoft.com/office/powerpoint/2010/main" val="2190624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hools.utah.gov/main/INFORMATION/Social-Media/IMG/Header2.aspx?width=768&amp;height=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40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391656"/>
            <a:ext cx="12192000" cy="466344"/>
          </a:xfrm>
          <a:prstGeom prst="rect">
            <a:avLst/>
          </a:prstGeom>
          <a:solidFill>
            <a:srgbClr val="B1B09B"/>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pic>
        <p:nvPicPr>
          <p:cNvPr id="3" name="Picture 2"/>
          <p:cNvPicPr>
            <a:picLocks noChangeAspect="1"/>
          </p:cNvPicPr>
          <p:nvPr/>
        </p:nvPicPr>
        <p:blipFill rotWithShape="1">
          <a:blip r:embed="rId3"/>
          <a:srcRect l="21093" t="56514" r="30144" b="13182"/>
          <a:stretch/>
        </p:blipFill>
        <p:spPr>
          <a:xfrm>
            <a:off x="585216" y="1816066"/>
            <a:ext cx="10753344" cy="4497271"/>
          </a:xfrm>
          <a:prstGeom prst="rect">
            <a:avLst/>
          </a:prstGeom>
        </p:spPr>
      </p:pic>
      <p:sp>
        <p:nvSpPr>
          <p:cNvPr id="4" name="TextBox 3"/>
          <p:cNvSpPr txBox="1"/>
          <p:nvPr/>
        </p:nvSpPr>
        <p:spPr>
          <a:xfrm>
            <a:off x="2686050" y="1853338"/>
            <a:ext cx="1392754" cy="646331"/>
          </a:xfrm>
          <a:prstGeom prst="rect">
            <a:avLst/>
          </a:prstGeom>
          <a:noFill/>
        </p:spPr>
        <p:txBody>
          <a:bodyPr wrap="none" rtlCol="1">
            <a:spAutoFit/>
          </a:bodyPr>
          <a:lstStyle/>
          <a:p>
            <a:r>
              <a:rPr lang="en-US" sz="3600" dirty="0" smtClean="0">
                <a:solidFill>
                  <a:srgbClr val="FF0000"/>
                </a:solidFill>
              </a:rPr>
              <a:t>expert</a:t>
            </a:r>
            <a:endParaRPr lang="ar-AE" sz="3600" dirty="0">
              <a:solidFill>
                <a:srgbClr val="FF0000"/>
              </a:solidFill>
            </a:endParaRPr>
          </a:p>
        </p:txBody>
      </p:sp>
      <p:sp>
        <p:nvSpPr>
          <p:cNvPr id="6" name="TextBox 5"/>
          <p:cNvSpPr txBox="1"/>
          <p:nvPr/>
        </p:nvSpPr>
        <p:spPr>
          <a:xfrm>
            <a:off x="1715496" y="2266380"/>
            <a:ext cx="1666931" cy="646331"/>
          </a:xfrm>
          <a:prstGeom prst="rect">
            <a:avLst/>
          </a:prstGeom>
          <a:noFill/>
        </p:spPr>
        <p:txBody>
          <a:bodyPr wrap="none" rtlCol="1">
            <a:spAutoFit/>
          </a:bodyPr>
          <a:lstStyle/>
          <a:p>
            <a:r>
              <a:rPr lang="en-US" sz="3600" dirty="0" smtClean="0">
                <a:solidFill>
                  <a:srgbClr val="FF0000"/>
                </a:solidFill>
              </a:rPr>
              <a:t>dangers</a:t>
            </a:r>
            <a:endParaRPr lang="ar-AE" sz="3600" dirty="0">
              <a:solidFill>
                <a:srgbClr val="FF0000"/>
              </a:solidFill>
            </a:endParaRPr>
          </a:p>
        </p:txBody>
      </p:sp>
      <p:sp>
        <p:nvSpPr>
          <p:cNvPr id="7" name="TextBox 6"/>
          <p:cNvSpPr txBox="1"/>
          <p:nvPr/>
        </p:nvSpPr>
        <p:spPr>
          <a:xfrm>
            <a:off x="624572" y="2741795"/>
            <a:ext cx="2070696" cy="646331"/>
          </a:xfrm>
          <a:prstGeom prst="rect">
            <a:avLst/>
          </a:prstGeom>
          <a:noFill/>
        </p:spPr>
        <p:txBody>
          <a:bodyPr wrap="none" rtlCol="1">
            <a:spAutoFit/>
          </a:bodyPr>
          <a:lstStyle/>
          <a:p>
            <a:r>
              <a:rPr lang="en-US" sz="3600" dirty="0" smtClean="0">
                <a:solidFill>
                  <a:srgbClr val="FF0000"/>
                </a:solidFill>
              </a:rPr>
              <a:t>intentions</a:t>
            </a:r>
            <a:endParaRPr lang="ar-AE" sz="3600" dirty="0">
              <a:solidFill>
                <a:srgbClr val="FF0000"/>
              </a:solidFill>
            </a:endParaRPr>
          </a:p>
        </p:txBody>
      </p:sp>
      <p:sp>
        <p:nvSpPr>
          <p:cNvPr id="8" name="TextBox 7"/>
          <p:cNvSpPr txBox="1"/>
          <p:nvPr/>
        </p:nvSpPr>
        <p:spPr>
          <a:xfrm>
            <a:off x="6366830" y="2607026"/>
            <a:ext cx="2396170" cy="646331"/>
          </a:xfrm>
          <a:prstGeom prst="rect">
            <a:avLst/>
          </a:prstGeom>
          <a:noFill/>
        </p:spPr>
        <p:txBody>
          <a:bodyPr wrap="none" rtlCol="1">
            <a:spAutoFit/>
          </a:bodyPr>
          <a:lstStyle/>
          <a:p>
            <a:r>
              <a:rPr lang="en-US" sz="3600" dirty="0" smtClean="0">
                <a:solidFill>
                  <a:srgbClr val="FF0000"/>
                </a:solidFill>
              </a:rPr>
              <a:t>information</a:t>
            </a:r>
            <a:endParaRPr lang="ar-AE" sz="3600" dirty="0">
              <a:solidFill>
                <a:srgbClr val="FF0000"/>
              </a:solidFill>
            </a:endParaRPr>
          </a:p>
        </p:txBody>
      </p:sp>
      <p:sp>
        <p:nvSpPr>
          <p:cNvPr id="9" name="TextBox 8"/>
          <p:cNvSpPr txBox="1"/>
          <p:nvPr/>
        </p:nvSpPr>
        <p:spPr>
          <a:xfrm>
            <a:off x="6865418" y="3064960"/>
            <a:ext cx="2154757" cy="646331"/>
          </a:xfrm>
          <a:prstGeom prst="rect">
            <a:avLst/>
          </a:prstGeom>
          <a:noFill/>
        </p:spPr>
        <p:txBody>
          <a:bodyPr wrap="none" rtlCol="1">
            <a:spAutoFit/>
          </a:bodyPr>
          <a:lstStyle/>
          <a:p>
            <a:r>
              <a:rPr lang="en-US" sz="3600" dirty="0" smtClean="0">
                <a:solidFill>
                  <a:srgbClr val="FF0000"/>
                </a:solidFill>
              </a:rPr>
              <a:t>passwords</a:t>
            </a:r>
            <a:endParaRPr lang="ar-AE" sz="3600" dirty="0">
              <a:solidFill>
                <a:srgbClr val="FF0000"/>
              </a:solidFill>
            </a:endParaRPr>
          </a:p>
        </p:txBody>
      </p:sp>
      <p:sp>
        <p:nvSpPr>
          <p:cNvPr id="10" name="TextBox 9"/>
          <p:cNvSpPr txBox="1"/>
          <p:nvPr/>
        </p:nvSpPr>
        <p:spPr>
          <a:xfrm>
            <a:off x="6511421" y="3627333"/>
            <a:ext cx="1053494" cy="646331"/>
          </a:xfrm>
          <a:prstGeom prst="rect">
            <a:avLst/>
          </a:prstGeom>
          <a:noFill/>
        </p:spPr>
        <p:txBody>
          <a:bodyPr wrap="none" rtlCol="1">
            <a:spAutoFit/>
          </a:bodyPr>
          <a:lstStyle/>
          <a:p>
            <a:r>
              <a:rPr lang="en-US" sz="3600" dirty="0" smtClean="0">
                <a:solidFill>
                  <a:srgbClr val="FF0000"/>
                </a:solidFill>
              </a:rPr>
              <a:t>hack</a:t>
            </a:r>
            <a:endParaRPr lang="ar-AE" sz="3600" dirty="0">
              <a:solidFill>
                <a:srgbClr val="FF0000"/>
              </a:solidFill>
            </a:endParaRPr>
          </a:p>
        </p:txBody>
      </p:sp>
      <p:sp>
        <p:nvSpPr>
          <p:cNvPr id="11" name="TextBox 10"/>
          <p:cNvSpPr txBox="1"/>
          <p:nvPr/>
        </p:nvSpPr>
        <p:spPr>
          <a:xfrm>
            <a:off x="3861450" y="3874419"/>
            <a:ext cx="2053575" cy="646331"/>
          </a:xfrm>
          <a:prstGeom prst="rect">
            <a:avLst/>
          </a:prstGeom>
          <a:noFill/>
        </p:spPr>
        <p:txBody>
          <a:bodyPr wrap="none" rtlCol="1">
            <a:spAutoFit/>
          </a:bodyPr>
          <a:lstStyle/>
          <a:p>
            <a:r>
              <a:rPr lang="en-US" sz="3600" dirty="0" smtClean="0">
                <a:solidFill>
                  <a:srgbClr val="FF0000"/>
                </a:solidFill>
              </a:rPr>
              <a:t>download</a:t>
            </a:r>
            <a:endParaRPr lang="ar-AE" sz="3600" dirty="0">
              <a:solidFill>
                <a:srgbClr val="FF0000"/>
              </a:solidFill>
            </a:endParaRPr>
          </a:p>
        </p:txBody>
      </p:sp>
      <p:sp>
        <p:nvSpPr>
          <p:cNvPr id="12" name="TextBox 11"/>
          <p:cNvSpPr txBox="1"/>
          <p:nvPr/>
        </p:nvSpPr>
        <p:spPr>
          <a:xfrm>
            <a:off x="3571875" y="4326449"/>
            <a:ext cx="2320187" cy="646331"/>
          </a:xfrm>
          <a:prstGeom prst="rect">
            <a:avLst/>
          </a:prstGeom>
          <a:noFill/>
        </p:spPr>
        <p:txBody>
          <a:bodyPr wrap="none" rtlCol="1">
            <a:spAutoFit/>
          </a:bodyPr>
          <a:lstStyle/>
          <a:p>
            <a:r>
              <a:rPr lang="en-US" sz="3600" dirty="0" smtClean="0">
                <a:solidFill>
                  <a:srgbClr val="FF0000"/>
                </a:solidFill>
              </a:rPr>
              <a:t>responsibly</a:t>
            </a:r>
            <a:endParaRPr lang="ar-AE" sz="3600" dirty="0">
              <a:solidFill>
                <a:srgbClr val="FF0000"/>
              </a:solidFill>
            </a:endParaRPr>
          </a:p>
        </p:txBody>
      </p:sp>
      <p:sp>
        <p:nvSpPr>
          <p:cNvPr id="13" name="TextBox 12"/>
          <p:cNvSpPr txBox="1"/>
          <p:nvPr/>
        </p:nvSpPr>
        <p:spPr>
          <a:xfrm>
            <a:off x="1540580" y="5178026"/>
            <a:ext cx="1640770" cy="646331"/>
          </a:xfrm>
          <a:prstGeom prst="rect">
            <a:avLst/>
          </a:prstGeom>
          <a:noFill/>
        </p:spPr>
        <p:txBody>
          <a:bodyPr wrap="none" rtlCol="1">
            <a:spAutoFit/>
          </a:bodyPr>
          <a:lstStyle/>
          <a:p>
            <a:r>
              <a:rPr lang="en-US" sz="3600" dirty="0" smtClean="0">
                <a:solidFill>
                  <a:srgbClr val="FF0000"/>
                </a:solidFill>
              </a:rPr>
              <a:t>settings</a:t>
            </a:r>
            <a:endParaRPr lang="ar-AE" sz="3600" dirty="0">
              <a:solidFill>
                <a:srgbClr val="FF0000"/>
              </a:solidFill>
            </a:endParaRPr>
          </a:p>
        </p:txBody>
      </p:sp>
      <p:sp>
        <p:nvSpPr>
          <p:cNvPr id="14" name="TextBox 13"/>
          <p:cNvSpPr txBox="1"/>
          <p:nvPr/>
        </p:nvSpPr>
        <p:spPr>
          <a:xfrm>
            <a:off x="6865418" y="5553399"/>
            <a:ext cx="2952027" cy="646331"/>
          </a:xfrm>
          <a:prstGeom prst="rect">
            <a:avLst/>
          </a:prstGeom>
          <a:noFill/>
        </p:spPr>
        <p:txBody>
          <a:bodyPr wrap="none" rtlCol="1">
            <a:spAutoFit/>
          </a:bodyPr>
          <a:lstStyle/>
          <a:p>
            <a:r>
              <a:rPr lang="en-US" sz="3600" dirty="0" smtClean="0">
                <a:solidFill>
                  <a:srgbClr val="FF0000"/>
                </a:solidFill>
              </a:rPr>
              <a:t>uncomfortable</a:t>
            </a:r>
            <a:endParaRPr lang="ar-AE" sz="3600" dirty="0">
              <a:solidFill>
                <a:srgbClr val="FF0000"/>
              </a:solidFill>
            </a:endParaRPr>
          </a:p>
        </p:txBody>
      </p:sp>
      <p:pic>
        <p:nvPicPr>
          <p:cNvPr id="15" name="Picture 14"/>
          <p:cNvPicPr>
            <a:picLocks noChangeAspect="1"/>
          </p:cNvPicPr>
          <p:nvPr/>
        </p:nvPicPr>
        <p:blipFill rotWithShape="1">
          <a:blip r:embed="rId3"/>
          <a:srcRect l="21093" t="41598" r="30144" b="44314"/>
          <a:stretch/>
        </p:blipFill>
        <p:spPr>
          <a:xfrm>
            <a:off x="1931105" y="732582"/>
            <a:ext cx="7244334" cy="1177302"/>
          </a:xfrm>
          <a:prstGeom prst="rect">
            <a:avLst/>
          </a:prstGeom>
        </p:spPr>
      </p:pic>
    </p:spTree>
    <p:extLst>
      <p:ext uri="{BB962C8B-B14F-4D97-AF65-F5344CB8AC3E}">
        <p14:creationId xmlns:p14="http://schemas.microsoft.com/office/powerpoint/2010/main" val="408876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2241804" y="1427896"/>
            <a:ext cx="7708391" cy="1655762"/>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15000" dirty="0" smtClean="0">
                <a:solidFill>
                  <a:srgbClr val="B1B09B"/>
                </a:solidFill>
              </a:rPr>
              <a:t>Lesson 11</a:t>
            </a:r>
            <a:endParaRPr lang="ar-AE" sz="15000" dirty="0">
              <a:solidFill>
                <a:srgbClr val="B1B09B"/>
              </a:solidFill>
            </a:endParaRPr>
          </a:p>
        </p:txBody>
      </p:sp>
      <p:pic>
        <p:nvPicPr>
          <p:cNvPr id="1026" name="Picture 2" descr="http://schools.utah.gov/main/INFORMATION/Social-Media/IMG/Header2.aspx?width=768&amp;height=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0769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943600"/>
            <a:ext cx="12192000" cy="914400"/>
          </a:xfrm>
          <a:prstGeom prst="rect">
            <a:avLst/>
          </a:prstGeom>
          <a:solidFill>
            <a:srgbClr val="B1B09B"/>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spTree>
    <p:extLst>
      <p:ext uri="{BB962C8B-B14F-4D97-AF65-F5344CB8AC3E}">
        <p14:creationId xmlns:p14="http://schemas.microsoft.com/office/powerpoint/2010/main" val="2125200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hools.utah.gov/main/INFORMATION/Social-Media/IMG/Header2.aspx?width=768&amp;height=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40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391656"/>
            <a:ext cx="12192000" cy="466344"/>
          </a:xfrm>
          <a:prstGeom prst="rect">
            <a:avLst/>
          </a:prstGeom>
          <a:solidFill>
            <a:srgbClr val="B1B09B"/>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pic>
        <p:nvPicPr>
          <p:cNvPr id="3" name="Picture 2"/>
          <p:cNvPicPr>
            <a:picLocks noChangeAspect="1"/>
          </p:cNvPicPr>
          <p:nvPr/>
        </p:nvPicPr>
        <p:blipFill rotWithShape="1">
          <a:blip r:embed="rId3"/>
          <a:srcRect l="19166" t="6601" r="33958" b="65437"/>
          <a:stretch/>
        </p:blipFill>
        <p:spPr>
          <a:xfrm>
            <a:off x="70104" y="761659"/>
            <a:ext cx="8984444" cy="3014674"/>
          </a:xfrm>
          <a:prstGeom prst="rect">
            <a:avLst/>
          </a:prstGeom>
        </p:spPr>
      </p:pic>
      <p:sp>
        <p:nvSpPr>
          <p:cNvPr id="6" name="Rectangle 5"/>
          <p:cNvSpPr/>
          <p:nvPr/>
        </p:nvSpPr>
        <p:spPr>
          <a:xfrm>
            <a:off x="8877300" y="824309"/>
            <a:ext cx="3314700" cy="1938992"/>
          </a:xfrm>
          <a:prstGeom prst="rect">
            <a:avLst/>
          </a:prstGeom>
        </p:spPr>
        <p:txBody>
          <a:bodyPr wrap="square">
            <a:spAutoFit/>
          </a:bodyPr>
          <a:lstStyle/>
          <a:p>
            <a:pPr algn="l" rtl="0"/>
            <a:r>
              <a:rPr lang="en-US" sz="2400" dirty="0" smtClean="0">
                <a:solidFill>
                  <a:srgbClr val="FF0000"/>
                </a:solidFill>
              </a:rPr>
              <a:t>1-</a:t>
            </a:r>
            <a:r>
              <a:rPr lang="ar-AE" sz="2400" dirty="0" smtClean="0">
                <a:solidFill>
                  <a:srgbClr val="FF0000"/>
                </a:solidFill>
              </a:rPr>
              <a:t> </a:t>
            </a:r>
            <a:r>
              <a:rPr lang="ar-AE" sz="2400" dirty="0" err="1">
                <a:solidFill>
                  <a:srgbClr val="FF0000"/>
                </a:solidFill>
              </a:rPr>
              <a:t>The</a:t>
            </a:r>
            <a:r>
              <a:rPr lang="ar-AE" sz="2400" dirty="0">
                <a:solidFill>
                  <a:srgbClr val="FF0000"/>
                </a:solidFill>
              </a:rPr>
              <a:t> </a:t>
            </a:r>
            <a:r>
              <a:rPr lang="ar-AE" sz="2400" dirty="0" err="1">
                <a:solidFill>
                  <a:srgbClr val="FF0000"/>
                </a:solidFill>
              </a:rPr>
              <a:t>graph</a:t>
            </a:r>
            <a:r>
              <a:rPr lang="ar-AE" sz="2400" dirty="0">
                <a:solidFill>
                  <a:srgbClr val="FF0000"/>
                </a:solidFill>
              </a:rPr>
              <a:t> </a:t>
            </a:r>
            <a:r>
              <a:rPr lang="ar-AE" sz="2400" dirty="0" err="1">
                <a:solidFill>
                  <a:srgbClr val="FF0000"/>
                </a:solidFill>
              </a:rPr>
              <a:t>shows</a:t>
            </a:r>
            <a:r>
              <a:rPr lang="ar-AE" sz="2400" dirty="0">
                <a:solidFill>
                  <a:srgbClr val="FF0000"/>
                </a:solidFill>
              </a:rPr>
              <a:t> </a:t>
            </a:r>
            <a:r>
              <a:rPr lang="ar-AE" sz="2400" dirty="0" err="1">
                <a:solidFill>
                  <a:srgbClr val="FF0000"/>
                </a:solidFill>
              </a:rPr>
              <a:t>the</a:t>
            </a:r>
            <a:r>
              <a:rPr lang="ar-AE" sz="2400" dirty="0">
                <a:solidFill>
                  <a:srgbClr val="FF0000"/>
                </a:solidFill>
              </a:rPr>
              <a:t> </a:t>
            </a:r>
            <a:r>
              <a:rPr lang="ar-AE" sz="2400" dirty="0" err="1">
                <a:solidFill>
                  <a:srgbClr val="FF0000"/>
                </a:solidFill>
              </a:rPr>
              <a:t>results</a:t>
            </a:r>
            <a:r>
              <a:rPr lang="ar-AE" sz="2400" dirty="0">
                <a:solidFill>
                  <a:srgbClr val="FF0000"/>
                </a:solidFill>
              </a:rPr>
              <a:t> </a:t>
            </a:r>
            <a:r>
              <a:rPr lang="ar-AE" sz="2400" dirty="0" err="1">
                <a:solidFill>
                  <a:srgbClr val="FF0000"/>
                </a:solidFill>
              </a:rPr>
              <a:t>of</a:t>
            </a:r>
            <a:r>
              <a:rPr lang="ar-AE" sz="2400" dirty="0">
                <a:solidFill>
                  <a:srgbClr val="FF0000"/>
                </a:solidFill>
              </a:rPr>
              <a:t> a </a:t>
            </a:r>
            <a:r>
              <a:rPr lang="ar-AE" sz="2400" dirty="0" err="1">
                <a:solidFill>
                  <a:srgbClr val="FF0000"/>
                </a:solidFill>
              </a:rPr>
              <a:t>survey</a:t>
            </a:r>
            <a:r>
              <a:rPr lang="ar-AE" sz="2400" dirty="0">
                <a:solidFill>
                  <a:srgbClr val="FF0000"/>
                </a:solidFill>
              </a:rPr>
              <a:t> </a:t>
            </a:r>
            <a:r>
              <a:rPr lang="ar-AE" sz="2400" dirty="0" err="1">
                <a:solidFill>
                  <a:srgbClr val="FF0000"/>
                </a:solidFill>
              </a:rPr>
              <a:t>to</a:t>
            </a:r>
            <a:r>
              <a:rPr lang="ar-AE" sz="2400" dirty="0">
                <a:solidFill>
                  <a:srgbClr val="FF0000"/>
                </a:solidFill>
              </a:rPr>
              <a:t> </a:t>
            </a:r>
            <a:r>
              <a:rPr lang="ar-AE" sz="2400" dirty="0" err="1">
                <a:solidFill>
                  <a:srgbClr val="FF0000"/>
                </a:solidFill>
              </a:rPr>
              <a:t>find</a:t>
            </a:r>
            <a:r>
              <a:rPr lang="ar-AE" sz="2400" dirty="0">
                <a:solidFill>
                  <a:srgbClr val="FF0000"/>
                </a:solidFill>
              </a:rPr>
              <a:t> </a:t>
            </a:r>
            <a:r>
              <a:rPr lang="ar-AE" sz="2400" dirty="0" err="1">
                <a:solidFill>
                  <a:srgbClr val="FF0000"/>
                </a:solidFill>
              </a:rPr>
              <a:t>out</a:t>
            </a:r>
            <a:r>
              <a:rPr lang="ar-AE" sz="2400" dirty="0">
                <a:solidFill>
                  <a:srgbClr val="FF0000"/>
                </a:solidFill>
              </a:rPr>
              <a:t> </a:t>
            </a:r>
            <a:r>
              <a:rPr lang="ar-AE" sz="2400" dirty="0" err="1">
                <a:solidFill>
                  <a:srgbClr val="FF0000"/>
                </a:solidFill>
              </a:rPr>
              <a:t>how</a:t>
            </a:r>
            <a:r>
              <a:rPr lang="ar-AE" sz="2400" dirty="0">
                <a:solidFill>
                  <a:srgbClr val="FF0000"/>
                </a:solidFill>
              </a:rPr>
              <a:t> </a:t>
            </a:r>
            <a:r>
              <a:rPr lang="ar-AE" sz="2400" dirty="0" err="1">
                <a:solidFill>
                  <a:srgbClr val="FF0000"/>
                </a:solidFill>
              </a:rPr>
              <a:t>often</a:t>
            </a:r>
            <a:r>
              <a:rPr lang="ar-AE" sz="2400" dirty="0">
                <a:solidFill>
                  <a:srgbClr val="FF0000"/>
                </a:solidFill>
              </a:rPr>
              <a:t> </a:t>
            </a:r>
            <a:r>
              <a:rPr lang="ar-AE" sz="2400" dirty="0" err="1">
                <a:solidFill>
                  <a:srgbClr val="FF0000"/>
                </a:solidFill>
              </a:rPr>
              <a:t>people</a:t>
            </a:r>
            <a:r>
              <a:rPr lang="ar-AE" sz="2400" dirty="0">
                <a:solidFill>
                  <a:srgbClr val="FF0000"/>
                </a:solidFill>
              </a:rPr>
              <a:t> </a:t>
            </a:r>
            <a:r>
              <a:rPr lang="ar-AE" sz="2400" dirty="0" err="1">
                <a:solidFill>
                  <a:srgbClr val="FF0000"/>
                </a:solidFill>
              </a:rPr>
              <a:t>surf</a:t>
            </a:r>
            <a:r>
              <a:rPr lang="ar-AE" sz="2400" dirty="0">
                <a:solidFill>
                  <a:srgbClr val="FF0000"/>
                </a:solidFill>
              </a:rPr>
              <a:t> </a:t>
            </a:r>
            <a:r>
              <a:rPr lang="ar-AE" sz="2400" dirty="0" err="1">
                <a:solidFill>
                  <a:srgbClr val="FF0000"/>
                </a:solidFill>
              </a:rPr>
              <a:t>the</a:t>
            </a:r>
            <a:r>
              <a:rPr lang="ar-AE" sz="2400" dirty="0">
                <a:solidFill>
                  <a:srgbClr val="FF0000"/>
                </a:solidFill>
              </a:rPr>
              <a:t> </a:t>
            </a:r>
            <a:r>
              <a:rPr lang="ar-AE" sz="2400" dirty="0" err="1">
                <a:solidFill>
                  <a:srgbClr val="FF0000"/>
                </a:solidFill>
              </a:rPr>
              <a:t>Internet</a:t>
            </a:r>
            <a:r>
              <a:rPr lang="ar-AE" sz="2400" dirty="0">
                <a:solidFill>
                  <a:srgbClr val="FF0000"/>
                </a:solidFill>
              </a:rPr>
              <a:t>. </a:t>
            </a:r>
          </a:p>
        </p:txBody>
      </p:sp>
      <p:sp>
        <p:nvSpPr>
          <p:cNvPr id="5" name="TextBox 4"/>
          <p:cNvSpPr txBox="1"/>
          <p:nvPr/>
        </p:nvSpPr>
        <p:spPr>
          <a:xfrm>
            <a:off x="7907173" y="3221503"/>
            <a:ext cx="4284827" cy="523220"/>
          </a:xfrm>
          <a:prstGeom prst="rect">
            <a:avLst/>
          </a:prstGeom>
          <a:noFill/>
        </p:spPr>
        <p:txBody>
          <a:bodyPr wrap="none" rtlCol="1">
            <a:spAutoFit/>
          </a:bodyPr>
          <a:lstStyle/>
          <a:p>
            <a:pPr algn="l" rtl="0"/>
            <a:r>
              <a:rPr lang="en-US" sz="2800" dirty="0">
                <a:solidFill>
                  <a:srgbClr val="00B050"/>
                </a:solidFill>
              </a:rPr>
              <a:t>2 30 people were surveyed. </a:t>
            </a:r>
            <a:endParaRPr lang="ar-AE" sz="2800" dirty="0">
              <a:solidFill>
                <a:srgbClr val="00B050"/>
              </a:solidFill>
            </a:endParaRPr>
          </a:p>
        </p:txBody>
      </p:sp>
      <p:pic>
        <p:nvPicPr>
          <p:cNvPr id="8" name="Picture 7"/>
          <p:cNvPicPr>
            <a:picLocks noChangeAspect="1"/>
          </p:cNvPicPr>
          <p:nvPr/>
        </p:nvPicPr>
        <p:blipFill rotWithShape="1">
          <a:blip r:embed="rId3"/>
          <a:srcRect l="21529" t="35011" r="39952" b="52565"/>
          <a:stretch/>
        </p:blipFill>
        <p:spPr>
          <a:xfrm>
            <a:off x="70104" y="4234535"/>
            <a:ext cx="9114183" cy="1653538"/>
          </a:xfrm>
          <a:prstGeom prst="rect">
            <a:avLst/>
          </a:prstGeom>
        </p:spPr>
      </p:pic>
    </p:spTree>
    <p:extLst>
      <p:ext uri="{BB962C8B-B14F-4D97-AF65-F5344CB8AC3E}">
        <p14:creationId xmlns:p14="http://schemas.microsoft.com/office/powerpoint/2010/main" val="348769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hools.utah.gov/main/INFORMATION/Social-Media/IMG/Header2.aspx?width=768&amp;height=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40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391656"/>
            <a:ext cx="12192000" cy="466344"/>
          </a:xfrm>
          <a:prstGeom prst="rect">
            <a:avLst/>
          </a:prstGeom>
          <a:solidFill>
            <a:srgbClr val="B1B09B"/>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pic>
        <p:nvPicPr>
          <p:cNvPr id="3" name="Picture 2"/>
          <p:cNvPicPr>
            <a:picLocks noChangeAspect="1"/>
          </p:cNvPicPr>
          <p:nvPr/>
        </p:nvPicPr>
        <p:blipFill rotWithShape="1">
          <a:blip r:embed="rId3"/>
          <a:srcRect l="19165" t="48610" r="34731" b="19956"/>
          <a:stretch/>
        </p:blipFill>
        <p:spPr>
          <a:xfrm>
            <a:off x="1443990" y="889347"/>
            <a:ext cx="8633460" cy="3311040"/>
          </a:xfrm>
          <a:prstGeom prst="rect">
            <a:avLst/>
          </a:prstGeom>
        </p:spPr>
      </p:pic>
      <p:sp>
        <p:nvSpPr>
          <p:cNvPr id="4" name="Rectangle 3"/>
          <p:cNvSpPr/>
          <p:nvPr/>
        </p:nvSpPr>
        <p:spPr>
          <a:xfrm>
            <a:off x="100965" y="4262536"/>
            <a:ext cx="6096000" cy="1200329"/>
          </a:xfrm>
          <a:prstGeom prst="rect">
            <a:avLst/>
          </a:prstGeom>
        </p:spPr>
        <p:txBody>
          <a:bodyPr>
            <a:spAutoFit/>
          </a:bodyPr>
          <a:lstStyle/>
          <a:p>
            <a:pPr algn="l" rtl="0"/>
            <a:r>
              <a:rPr lang="ar-AE" sz="2400" dirty="0">
                <a:solidFill>
                  <a:srgbClr val="0070C0"/>
                </a:solidFill>
              </a:rPr>
              <a:t>1 </a:t>
            </a:r>
            <a:r>
              <a:rPr lang="ar-AE" sz="2400" dirty="0" err="1">
                <a:solidFill>
                  <a:srgbClr val="0070C0"/>
                </a:solidFill>
              </a:rPr>
              <a:t>The</a:t>
            </a:r>
            <a:r>
              <a:rPr lang="ar-AE" sz="2400" dirty="0">
                <a:solidFill>
                  <a:srgbClr val="0070C0"/>
                </a:solidFill>
              </a:rPr>
              <a:t> </a:t>
            </a:r>
            <a:r>
              <a:rPr lang="ar-AE" sz="2400" dirty="0" err="1">
                <a:solidFill>
                  <a:srgbClr val="0070C0"/>
                </a:solidFill>
              </a:rPr>
              <a:t>chart</a:t>
            </a:r>
            <a:r>
              <a:rPr lang="ar-AE" sz="2400" dirty="0">
                <a:solidFill>
                  <a:srgbClr val="0070C0"/>
                </a:solidFill>
              </a:rPr>
              <a:t> </a:t>
            </a:r>
            <a:r>
              <a:rPr lang="ar-AE" sz="2400" dirty="0" err="1">
                <a:solidFill>
                  <a:srgbClr val="0070C0"/>
                </a:solidFill>
              </a:rPr>
              <a:t>shows</a:t>
            </a:r>
            <a:r>
              <a:rPr lang="ar-AE" sz="2400" dirty="0">
                <a:solidFill>
                  <a:srgbClr val="0070C0"/>
                </a:solidFill>
              </a:rPr>
              <a:t> </a:t>
            </a:r>
            <a:r>
              <a:rPr lang="ar-AE" sz="2400" dirty="0" err="1">
                <a:solidFill>
                  <a:srgbClr val="0070C0"/>
                </a:solidFill>
              </a:rPr>
              <a:t>what</a:t>
            </a:r>
            <a:r>
              <a:rPr lang="ar-AE" sz="2400" dirty="0">
                <a:solidFill>
                  <a:srgbClr val="0070C0"/>
                </a:solidFill>
              </a:rPr>
              <a:t> </a:t>
            </a:r>
            <a:r>
              <a:rPr lang="ar-AE" sz="2400" dirty="0" err="1">
                <a:solidFill>
                  <a:srgbClr val="0070C0"/>
                </a:solidFill>
              </a:rPr>
              <a:t>the</a:t>
            </a:r>
            <a:r>
              <a:rPr lang="ar-AE" sz="2400" dirty="0">
                <a:solidFill>
                  <a:srgbClr val="0070C0"/>
                </a:solidFill>
              </a:rPr>
              <a:t> </a:t>
            </a:r>
            <a:r>
              <a:rPr lang="ar-AE" sz="2400" dirty="0" err="1">
                <a:solidFill>
                  <a:srgbClr val="0070C0"/>
                </a:solidFill>
              </a:rPr>
              <a:t>class</a:t>
            </a:r>
            <a:r>
              <a:rPr lang="ar-AE" sz="2400" dirty="0">
                <a:solidFill>
                  <a:srgbClr val="0070C0"/>
                </a:solidFill>
              </a:rPr>
              <a:t> </a:t>
            </a:r>
            <a:r>
              <a:rPr lang="ar-AE" sz="2400" dirty="0" err="1">
                <a:solidFill>
                  <a:srgbClr val="0070C0"/>
                </a:solidFill>
              </a:rPr>
              <a:t>do</a:t>
            </a:r>
            <a:r>
              <a:rPr lang="ar-AE" sz="2400" dirty="0">
                <a:solidFill>
                  <a:srgbClr val="0070C0"/>
                </a:solidFill>
              </a:rPr>
              <a:t> </a:t>
            </a:r>
            <a:r>
              <a:rPr lang="ar-AE" sz="2400" dirty="0" err="1">
                <a:solidFill>
                  <a:srgbClr val="0070C0"/>
                </a:solidFill>
              </a:rPr>
              <a:t>to</a:t>
            </a:r>
            <a:r>
              <a:rPr lang="ar-AE" sz="2400" dirty="0">
                <a:solidFill>
                  <a:srgbClr val="0070C0"/>
                </a:solidFill>
              </a:rPr>
              <a:t> </a:t>
            </a:r>
            <a:r>
              <a:rPr lang="ar-AE" sz="2400" dirty="0" err="1">
                <a:solidFill>
                  <a:srgbClr val="0070C0"/>
                </a:solidFill>
              </a:rPr>
              <a:t>stay</a:t>
            </a:r>
            <a:r>
              <a:rPr lang="ar-AE" sz="2400" dirty="0">
                <a:solidFill>
                  <a:srgbClr val="0070C0"/>
                </a:solidFill>
              </a:rPr>
              <a:t> </a:t>
            </a:r>
            <a:r>
              <a:rPr lang="ar-AE" sz="2400" dirty="0" err="1">
                <a:solidFill>
                  <a:srgbClr val="0070C0"/>
                </a:solidFill>
              </a:rPr>
              <a:t>safe</a:t>
            </a:r>
            <a:r>
              <a:rPr lang="ar-AE" sz="2400" dirty="0">
                <a:solidFill>
                  <a:srgbClr val="0070C0"/>
                </a:solidFill>
              </a:rPr>
              <a:t> </a:t>
            </a:r>
            <a:r>
              <a:rPr lang="ar-AE" sz="2400" dirty="0" err="1">
                <a:solidFill>
                  <a:srgbClr val="0070C0"/>
                </a:solidFill>
              </a:rPr>
              <a:t>online</a:t>
            </a:r>
            <a:r>
              <a:rPr lang="ar-AE" sz="2400" dirty="0">
                <a:solidFill>
                  <a:srgbClr val="0070C0"/>
                </a:solidFill>
              </a:rPr>
              <a:t>. </a:t>
            </a:r>
            <a:r>
              <a:rPr lang="ar-AE" sz="2400" dirty="0" err="1">
                <a:solidFill>
                  <a:srgbClr val="0070C0"/>
                </a:solidFill>
              </a:rPr>
              <a:t>The</a:t>
            </a:r>
            <a:r>
              <a:rPr lang="ar-AE" sz="2400" dirty="0">
                <a:solidFill>
                  <a:srgbClr val="0070C0"/>
                </a:solidFill>
              </a:rPr>
              <a:t> </a:t>
            </a:r>
            <a:r>
              <a:rPr lang="ar-AE" sz="2400" dirty="0" err="1">
                <a:solidFill>
                  <a:srgbClr val="0070C0"/>
                </a:solidFill>
              </a:rPr>
              <a:t>bars</a:t>
            </a:r>
            <a:r>
              <a:rPr lang="ar-AE" sz="2400" dirty="0">
                <a:solidFill>
                  <a:srgbClr val="0070C0"/>
                </a:solidFill>
              </a:rPr>
              <a:t> </a:t>
            </a:r>
            <a:r>
              <a:rPr lang="ar-AE" sz="2400" dirty="0" err="1">
                <a:solidFill>
                  <a:srgbClr val="0070C0"/>
                </a:solidFill>
              </a:rPr>
              <a:t>represent</a:t>
            </a:r>
            <a:r>
              <a:rPr lang="ar-AE" sz="2400" dirty="0">
                <a:solidFill>
                  <a:srgbClr val="0070C0"/>
                </a:solidFill>
              </a:rPr>
              <a:t> </a:t>
            </a:r>
            <a:r>
              <a:rPr lang="ar-AE" sz="2400" dirty="0" err="1">
                <a:solidFill>
                  <a:srgbClr val="0070C0"/>
                </a:solidFill>
              </a:rPr>
              <a:t>the</a:t>
            </a:r>
            <a:r>
              <a:rPr lang="ar-AE" sz="2400" dirty="0">
                <a:solidFill>
                  <a:srgbClr val="0070C0"/>
                </a:solidFill>
              </a:rPr>
              <a:t> </a:t>
            </a:r>
            <a:r>
              <a:rPr lang="ar-AE" sz="2400" dirty="0" err="1">
                <a:solidFill>
                  <a:srgbClr val="0070C0"/>
                </a:solidFill>
              </a:rPr>
              <a:t>percentage</a:t>
            </a:r>
            <a:r>
              <a:rPr lang="ar-AE" sz="2400" dirty="0">
                <a:solidFill>
                  <a:srgbClr val="0070C0"/>
                </a:solidFill>
              </a:rPr>
              <a:t> </a:t>
            </a:r>
            <a:r>
              <a:rPr lang="ar-AE" sz="2400" dirty="0" err="1">
                <a:solidFill>
                  <a:srgbClr val="0070C0"/>
                </a:solidFill>
              </a:rPr>
              <a:t>of</a:t>
            </a:r>
            <a:r>
              <a:rPr lang="ar-AE" sz="2400" dirty="0">
                <a:solidFill>
                  <a:srgbClr val="0070C0"/>
                </a:solidFill>
              </a:rPr>
              <a:t> </a:t>
            </a:r>
            <a:r>
              <a:rPr lang="ar-AE" sz="2400" dirty="0" err="1">
                <a:solidFill>
                  <a:srgbClr val="0070C0"/>
                </a:solidFill>
              </a:rPr>
              <a:t>learners</a:t>
            </a:r>
            <a:r>
              <a:rPr lang="ar-AE" sz="2400" dirty="0">
                <a:solidFill>
                  <a:srgbClr val="0070C0"/>
                </a:solidFill>
              </a:rPr>
              <a:t> </a:t>
            </a:r>
            <a:r>
              <a:rPr lang="ar-AE" sz="2400" dirty="0" err="1">
                <a:solidFill>
                  <a:srgbClr val="0070C0"/>
                </a:solidFill>
              </a:rPr>
              <a:t>who</a:t>
            </a:r>
            <a:r>
              <a:rPr lang="ar-AE" sz="2400" dirty="0">
                <a:solidFill>
                  <a:srgbClr val="0070C0"/>
                </a:solidFill>
              </a:rPr>
              <a:t> </a:t>
            </a:r>
            <a:r>
              <a:rPr lang="ar-AE" sz="2400" dirty="0" err="1">
                <a:solidFill>
                  <a:srgbClr val="0070C0"/>
                </a:solidFill>
              </a:rPr>
              <a:t>do</a:t>
            </a:r>
            <a:r>
              <a:rPr lang="ar-AE" sz="2400" dirty="0">
                <a:solidFill>
                  <a:srgbClr val="0070C0"/>
                </a:solidFill>
              </a:rPr>
              <a:t> </a:t>
            </a:r>
            <a:r>
              <a:rPr lang="ar-AE" sz="2400" dirty="0" err="1">
                <a:solidFill>
                  <a:srgbClr val="0070C0"/>
                </a:solidFill>
              </a:rPr>
              <a:t>certain</a:t>
            </a:r>
            <a:r>
              <a:rPr lang="ar-AE" sz="2400" dirty="0">
                <a:solidFill>
                  <a:srgbClr val="0070C0"/>
                </a:solidFill>
              </a:rPr>
              <a:t> </a:t>
            </a:r>
            <a:r>
              <a:rPr lang="ar-AE" sz="2400" dirty="0" err="1">
                <a:solidFill>
                  <a:srgbClr val="0070C0"/>
                </a:solidFill>
              </a:rPr>
              <a:t>things</a:t>
            </a:r>
            <a:r>
              <a:rPr lang="ar-AE" sz="2400" dirty="0">
                <a:solidFill>
                  <a:srgbClr val="0070C0"/>
                </a:solidFill>
              </a:rPr>
              <a:t> </a:t>
            </a:r>
            <a:r>
              <a:rPr lang="ar-AE" sz="2400" dirty="0" err="1">
                <a:solidFill>
                  <a:srgbClr val="0070C0"/>
                </a:solidFill>
              </a:rPr>
              <a:t>to</a:t>
            </a:r>
            <a:r>
              <a:rPr lang="ar-AE" sz="2400" dirty="0">
                <a:solidFill>
                  <a:srgbClr val="0070C0"/>
                </a:solidFill>
              </a:rPr>
              <a:t> </a:t>
            </a:r>
            <a:r>
              <a:rPr lang="ar-AE" sz="2400" dirty="0" err="1">
                <a:solidFill>
                  <a:srgbClr val="0070C0"/>
                </a:solidFill>
              </a:rPr>
              <a:t>stay</a:t>
            </a:r>
            <a:r>
              <a:rPr lang="ar-AE" sz="2400" dirty="0">
                <a:solidFill>
                  <a:srgbClr val="0070C0"/>
                </a:solidFill>
              </a:rPr>
              <a:t> </a:t>
            </a:r>
            <a:r>
              <a:rPr lang="ar-AE" sz="2400" dirty="0" err="1">
                <a:solidFill>
                  <a:srgbClr val="0070C0"/>
                </a:solidFill>
              </a:rPr>
              <a:t>safe</a:t>
            </a:r>
            <a:r>
              <a:rPr lang="ar-AE" sz="2400" dirty="0">
                <a:solidFill>
                  <a:srgbClr val="0070C0"/>
                </a:solidFill>
              </a:rPr>
              <a:t>. </a:t>
            </a:r>
          </a:p>
        </p:txBody>
      </p:sp>
      <p:sp>
        <p:nvSpPr>
          <p:cNvPr id="5" name="Rectangle 4"/>
          <p:cNvSpPr/>
          <p:nvPr/>
        </p:nvSpPr>
        <p:spPr>
          <a:xfrm>
            <a:off x="6997065" y="4385646"/>
            <a:ext cx="4871085" cy="954107"/>
          </a:xfrm>
          <a:prstGeom prst="rect">
            <a:avLst/>
          </a:prstGeom>
        </p:spPr>
        <p:txBody>
          <a:bodyPr wrap="square">
            <a:spAutoFit/>
          </a:bodyPr>
          <a:lstStyle/>
          <a:p>
            <a:pPr algn="l" rtl="0"/>
            <a:r>
              <a:rPr lang="ar-AE" sz="2800" dirty="0">
                <a:solidFill>
                  <a:srgbClr val="00B050"/>
                </a:solidFill>
              </a:rPr>
              <a:t>2 </a:t>
            </a:r>
            <a:r>
              <a:rPr lang="ar-AE" sz="2800" dirty="0" err="1">
                <a:solidFill>
                  <a:srgbClr val="00B050"/>
                </a:solidFill>
              </a:rPr>
              <a:t>We</a:t>
            </a:r>
            <a:r>
              <a:rPr lang="ar-AE" sz="2800" dirty="0">
                <a:solidFill>
                  <a:srgbClr val="00B050"/>
                </a:solidFill>
              </a:rPr>
              <a:t> </a:t>
            </a:r>
            <a:r>
              <a:rPr lang="ar-AE" sz="2800" dirty="0" err="1">
                <a:solidFill>
                  <a:srgbClr val="00B050"/>
                </a:solidFill>
              </a:rPr>
              <a:t>don’t</a:t>
            </a:r>
            <a:r>
              <a:rPr lang="ar-AE" sz="2800" dirty="0">
                <a:solidFill>
                  <a:srgbClr val="00B050"/>
                </a:solidFill>
              </a:rPr>
              <a:t> </a:t>
            </a:r>
            <a:r>
              <a:rPr lang="ar-AE" sz="2800" dirty="0" err="1">
                <a:solidFill>
                  <a:srgbClr val="00B050"/>
                </a:solidFill>
              </a:rPr>
              <a:t>know</a:t>
            </a:r>
            <a:r>
              <a:rPr lang="ar-AE" sz="2800" dirty="0">
                <a:solidFill>
                  <a:srgbClr val="00B050"/>
                </a:solidFill>
              </a:rPr>
              <a:t> </a:t>
            </a:r>
            <a:r>
              <a:rPr lang="ar-AE" sz="2800" dirty="0" err="1">
                <a:solidFill>
                  <a:srgbClr val="00B050"/>
                </a:solidFill>
              </a:rPr>
              <a:t>the</a:t>
            </a:r>
            <a:r>
              <a:rPr lang="ar-AE" sz="2800" dirty="0">
                <a:solidFill>
                  <a:srgbClr val="00B050"/>
                </a:solidFill>
              </a:rPr>
              <a:t> </a:t>
            </a:r>
            <a:r>
              <a:rPr lang="ar-AE" sz="2800" dirty="0" err="1">
                <a:solidFill>
                  <a:srgbClr val="00B050"/>
                </a:solidFill>
              </a:rPr>
              <a:t>number</a:t>
            </a:r>
            <a:r>
              <a:rPr lang="ar-AE" sz="2800" dirty="0">
                <a:solidFill>
                  <a:srgbClr val="00B050"/>
                </a:solidFill>
              </a:rPr>
              <a:t> </a:t>
            </a:r>
            <a:r>
              <a:rPr lang="ar-AE" sz="2800" dirty="0" err="1">
                <a:solidFill>
                  <a:srgbClr val="00B050"/>
                </a:solidFill>
              </a:rPr>
              <a:t>of</a:t>
            </a:r>
            <a:r>
              <a:rPr lang="ar-AE" sz="2800" dirty="0">
                <a:solidFill>
                  <a:srgbClr val="00B050"/>
                </a:solidFill>
              </a:rPr>
              <a:t> </a:t>
            </a:r>
            <a:r>
              <a:rPr lang="ar-AE" sz="2800" dirty="0" err="1">
                <a:solidFill>
                  <a:srgbClr val="00B050"/>
                </a:solidFill>
              </a:rPr>
              <a:t>learners</a:t>
            </a:r>
            <a:r>
              <a:rPr lang="ar-AE" sz="2800" dirty="0">
                <a:solidFill>
                  <a:srgbClr val="00B050"/>
                </a:solidFill>
              </a:rPr>
              <a:t> </a:t>
            </a:r>
            <a:r>
              <a:rPr lang="ar-AE" sz="2800" dirty="0" err="1">
                <a:solidFill>
                  <a:srgbClr val="00B050"/>
                </a:solidFill>
              </a:rPr>
              <a:t>surveyed</a:t>
            </a:r>
            <a:r>
              <a:rPr lang="ar-AE" sz="2800" dirty="0">
                <a:solidFill>
                  <a:srgbClr val="00B050"/>
                </a:solidFill>
              </a:rPr>
              <a:t>. </a:t>
            </a:r>
          </a:p>
        </p:txBody>
      </p:sp>
    </p:spTree>
    <p:extLst>
      <p:ext uri="{BB962C8B-B14F-4D97-AF65-F5344CB8AC3E}">
        <p14:creationId xmlns:p14="http://schemas.microsoft.com/office/powerpoint/2010/main" val="418154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hools.utah.gov/main/INFORMATION/Social-Media/IMG/Header2.aspx?width=768&amp;height=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40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391656"/>
            <a:ext cx="12192000" cy="466344"/>
          </a:xfrm>
          <a:prstGeom prst="rect">
            <a:avLst/>
          </a:prstGeom>
          <a:solidFill>
            <a:srgbClr val="B1B09B"/>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pic>
        <p:nvPicPr>
          <p:cNvPr id="3" name="Picture 2"/>
          <p:cNvPicPr>
            <a:picLocks noChangeAspect="1"/>
          </p:cNvPicPr>
          <p:nvPr/>
        </p:nvPicPr>
        <p:blipFill rotWithShape="1">
          <a:blip r:embed="rId3"/>
          <a:srcRect l="19165" t="80925" r="34731" b="1154"/>
          <a:stretch/>
        </p:blipFill>
        <p:spPr>
          <a:xfrm>
            <a:off x="94463" y="831342"/>
            <a:ext cx="12003074" cy="2624328"/>
          </a:xfrm>
          <a:prstGeom prst="rect">
            <a:avLst/>
          </a:prstGeom>
        </p:spPr>
      </p:pic>
    </p:spTree>
    <p:extLst>
      <p:ext uri="{BB962C8B-B14F-4D97-AF65-F5344CB8AC3E}">
        <p14:creationId xmlns:p14="http://schemas.microsoft.com/office/powerpoint/2010/main" val="1810558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hools.utah.gov/main/INFORMATION/Social-Media/IMG/Header2.aspx?width=768&amp;height=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40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391656"/>
            <a:ext cx="12192000" cy="466344"/>
          </a:xfrm>
          <a:prstGeom prst="rect">
            <a:avLst/>
          </a:prstGeom>
          <a:solidFill>
            <a:srgbClr val="B1B09B"/>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pic>
        <p:nvPicPr>
          <p:cNvPr id="3" name="Picture 2"/>
          <p:cNvPicPr>
            <a:picLocks noChangeAspect="1"/>
          </p:cNvPicPr>
          <p:nvPr/>
        </p:nvPicPr>
        <p:blipFill rotWithShape="1">
          <a:blip r:embed="rId3"/>
          <a:srcRect l="20939" t="3689" r="30656" b="61788"/>
          <a:stretch/>
        </p:blipFill>
        <p:spPr>
          <a:xfrm>
            <a:off x="109727" y="923543"/>
            <a:ext cx="12011958" cy="4818889"/>
          </a:xfrm>
          <a:prstGeom prst="rect">
            <a:avLst/>
          </a:prstGeom>
        </p:spPr>
      </p:pic>
      <p:sp>
        <p:nvSpPr>
          <p:cNvPr id="5" name="TextBox 4"/>
          <p:cNvSpPr txBox="1"/>
          <p:nvPr/>
        </p:nvSpPr>
        <p:spPr>
          <a:xfrm>
            <a:off x="9285667" y="2625101"/>
            <a:ext cx="420308" cy="707886"/>
          </a:xfrm>
          <a:prstGeom prst="rect">
            <a:avLst/>
          </a:prstGeom>
          <a:noFill/>
        </p:spPr>
        <p:txBody>
          <a:bodyPr wrap="none" rtlCol="1">
            <a:spAutoFit/>
          </a:bodyPr>
          <a:lstStyle/>
          <a:p>
            <a:r>
              <a:rPr lang="en-US" sz="4000" dirty="0">
                <a:solidFill>
                  <a:srgbClr val="0070C0"/>
                </a:solidFill>
              </a:rPr>
              <a:t>S</a:t>
            </a:r>
            <a:endParaRPr lang="ar-AE" dirty="0">
              <a:solidFill>
                <a:srgbClr val="0070C0"/>
              </a:solidFill>
            </a:endParaRPr>
          </a:p>
        </p:txBody>
      </p:sp>
      <p:sp>
        <p:nvSpPr>
          <p:cNvPr id="8" name="TextBox 7"/>
          <p:cNvSpPr txBox="1"/>
          <p:nvPr/>
        </p:nvSpPr>
        <p:spPr>
          <a:xfrm>
            <a:off x="9438067" y="2939426"/>
            <a:ext cx="420308" cy="707886"/>
          </a:xfrm>
          <a:prstGeom prst="rect">
            <a:avLst/>
          </a:prstGeom>
          <a:noFill/>
        </p:spPr>
        <p:txBody>
          <a:bodyPr wrap="none" rtlCol="1">
            <a:spAutoFit/>
          </a:bodyPr>
          <a:lstStyle/>
          <a:p>
            <a:r>
              <a:rPr lang="en-US" sz="4000" dirty="0">
                <a:solidFill>
                  <a:srgbClr val="0070C0"/>
                </a:solidFill>
              </a:rPr>
              <a:t>S</a:t>
            </a:r>
            <a:endParaRPr lang="ar-AE" dirty="0">
              <a:solidFill>
                <a:srgbClr val="0070C0"/>
              </a:solidFill>
            </a:endParaRPr>
          </a:p>
        </p:txBody>
      </p:sp>
      <p:sp>
        <p:nvSpPr>
          <p:cNvPr id="9" name="TextBox 8"/>
          <p:cNvSpPr txBox="1"/>
          <p:nvPr/>
        </p:nvSpPr>
        <p:spPr>
          <a:xfrm>
            <a:off x="5249343" y="3349001"/>
            <a:ext cx="513282" cy="707886"/>
          </a:xfrm>
          <a:prstGeom prst="rect">
            <a:avLst/>
          </a:prstGeom>
          <a:noFill/>
        </p:spPr>
        <p:txBody>
          <a:bodyPr wrap="none" rtlCol="1">
            <a:spAutoFit/>
          </a:bodyPr>
          <a:lstStyle/>
          <a:p>
            <a:r>
              <a:rPr lang="en-US" sz="4000" dirty="0" smtClean="0">
                <a:solidFill>
                  <a:srgbClr val="0070C0"/>
                </a:solidFill>
              </a:rPr>
              <a:t>U</a:t>
            </a:r>
            <a:endParaRPr lang="ar-AE" dirty="0">
              <a:solidFill>
                <a:srgbClr val="0070C0"/>
              </a:solidFill>
            </a:endParaRPr>
          </a:p>
        </p:txBody>
      </p:sp>
      <p:sp>
        <p:nvSpPr>
          <p:cNvPr id="10" name="TextBox 9"/>
          <p:cNvSpPr txBox="1"/>
          <p:nvPr/>
        </p:nvSpPr>
        <p:spPr>
          <a:xfrm>
            <a:off x="6792393" y="3834776"/>
            <a:ext cx="513282" cy="707886"/>
          </a:xfrm>
          <a:prstGeom prst="rect">
            <a:avLst/>
          </a:prstGeom>
          <a:noFill/>
        </p:spPr>
        <p:txBody>
          <a:bodyPr wrap="none" rtlCol="1">
            <a:spAutoFit/>
          </a:bodyPr>
          <a:lstStyle/>
          <a:p>
            <a:r>
              <a:rPr lang="en-US" sz="4000" dirty="0" smtClean="0">
                <a:solidFill>
                  <a:srgbClr val="0070C0"/>
                </a:solidFill>
              </a:rPr>
              <a:t>U</a:t>
            </a:r>
            <a:endParaRPr lang="ar-AE" dirty="0">
              <a:solidFill>
                <a:srgbClr val="0070C0"/>
              </a:solidFill>
            </a:endParaRPr>
          </a:p>
        </p:txBody>
      </p:sp>
      <p:sp>
        <p:nvSpPr>
          <p:cNvPr id="11" name="TextBox 10"/>
          <p:cNvSpPr txBox="1"/>
          <p:nvPr/>
        </p:nvSpPr>
        <p:spPr>
          <a:xfrm>
            <a:off x="8237918" y="4244351"/>
            <a:ext cx="420307" cy="707886"/>
          </a:xfrm>
          <a:prstGeom prst="rect">
            <a:avLst/>
          </a:prstGeom>
          <a:noFill/>
        </p:spPr>
        <p:txBody>
          <a:bodyPr wrap="none" rtlCol="1">
            <a:spAutoFit/>
          </a:bodyPr>
          <a:lstStyle/>
          <a:p>
            <a:r>
              <a:rPr lang="en-US" sz="4000" dirty="0" smtClean="0">
                <a:solidFill>
                  <a:srgbClr val="0070C0"/>
                </a:solidFill>
              </a:rPr>
              <a:t>S</a:t>
            </a:r>
            <a:endParaRPr lang="ar-AE" dirty="0">
              <a:solidFill>
                <a:srgbClr val="0070C0"/>
              </a:solidFill>
            </a:endParaRPr>
          </a:p>
        </p:txBody>
      </p:sp>
      <p:sp>
        <p:nvSpPr>
          <p:cNvPr id="12" name="TextBox 11"/>
          <p:cNvSpPr txBox="1"/>
          <p:nvPr/>
        </p:nvSpPr>
        <p:spPr>
          <a:xfrm>
            <a:off x="8390318" y="4672976"/>
            <a:ext cx="420307" cy="707886"/>
          </a:xfrm>
          <a:prstGeom prst="rect">
            <a:avLst/>
          </a:prstGeom>
          <a:noFill/>
        </p:spPr>
        <p:txBody>
          <a:bodyPr wrap="none" rtlCol="1">
            <a:spAutoFit/>
          </a:bodyPr>
          <a:lstStyle/>
          <a:p>
            <a:r>
              <a:rPr lang="en-US" sz="4000" dirty="0" smtClean="0">
                <a:solidFill>
                  <a:srgbClr val="0070C0"/>
                </a:solidFill>
              </a:rPr>
              <a:t>S</a:t>
            </a:r>
            <a:endParaRPr lang="ar-AE" dirty="0">
              <a:solidFill>
                <a:srgbClr val="0070C0"/>
              </a:solidFill>
            </a:endParaRPr>
          </a:p>
        </p:txBody>
      </p:sp>
      <p:sp>
        <p:nvSpPr>
          <p:cNvPr id="13" name="TextBox 12"/>
          <p:cNvSpPr txBox="1"/>
          <p:nvPr/>
        </p:nvSpPr>
        <p:spPr>
          <a:xfrm>
            <a:off x="6373293" y="5082551"/>
            <a:ext cx="513282" cy="707886"/>
          </a:xfrm>
          <a:prstGeom prst="rect">
            <a:avLst/>
          </a:prstGeom>
          <a:noFill/>
        </p:spPr>
        <p:txBody>
          <a:bodyPr wrap="none" rtlCol="1">
            <a:spAutoFit/>
          </a:bodyPr>
          <a:lstStyle/>
          <a:p>
            <a:r>
              <a:rPr lang="en-US" sz="4000" dirty="0" smtClean="0">
                <a:solidFill>
                  <a:srgbClr val="0070C0"/>
                </a:solidFill>
              </a:rPr>
              <a:t>U</a:t>
            </a:r>
            <a:endParaRPr lang="ar-AE" dirty="0">
              <a:solidFill>
                <a:srgbClr val="0070C0"/>
              </a:solidFill>
            </a:endParaRPr>
          </a:p>
        </p:txBody>
      </p:sp>
    </p:spTree>
    <p:extLst>
      <p:ext uri="{BB962C8B-B14F-4D97-AF65-F5344CB8AC3E}">
        <p14:creationId xmlns:p14="http://schemas.microsoft.com/office/powerpoint/2010/main" val="167163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hools.utah.gov/main/INFORMATION/Social-Media/IMG/Header2.aspx?width=768&amp;height=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40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391656"/>
            <a:ext cx="12192000" cy="466344"/>
          </a:xfrm>
          <a:prstGeom prst="rect">
            <a:avLst/>
          </a:prstGeom>
          <a:solidFill>
            <a:srgbClr val="B1B09B"/>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pic>
        <p:nvPicPr>
          <p:cNvPr id="3" name="Picture 2"/>
          <p:cNvPicPr>
            <a:picLocks noChangeAspect="1"/>
          </p:cNvPicPr>
          <p:nvPr/>
        </p:nvPicPr>
        <p:blipFill rotWithShape="1">
          <a:blip r:embed="rId3"/>
          <a:srcRect l="20939" t="39222" r="30656" b="32655"/>
          <a:stretch/>
        </p:blipFill>
        <p:spPr>
          <a:xfrm>
            <a:off x="201167" y="1380744"/>
            <a:ext cx="11667473" cy="3813048"/>
          </a:xfrm>
          <a:prstGeom prst="rect">
            <a:avLst/>
          </a:prstGeom>
        </p:spPr>
      </p:pic>
    </p:spTree>
    <p:extLst>
      <p:ext uri="{BB962C8B-B14F-4D97-AF65-F5344CB8AC3E}">
        <p14:creationId xmlns:p14="http://schemas.microsoft.com/office/powerpoint/2010/main" val="2334032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2241804" y="1427896"/>
            <a:ext cx="7708391" cy="1655762"/>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15000" dirty="0" smtClean="0">
                <a:solidFill>
                  <a:srgbClr val="B1B09B"/>
                </a:solidFill>
              </a:rPr>
              <a:t>Lesson 12</a:t>
            </a:r>
            <a:endParaRPr lang="ar-AE" sz="15000" dirty="0">
              <a:solidFill>
                <a:srgbClr val="B1B09B"/>
              </a:solidFill>
            </a:endParaRPr>
          </a:p>
        </p:txBody>
      </p:sp>
      <p:pic>
        <p:nvPicPr>
          <p:cNvPr id="1026" name="Picture 2" descr="http://schools.utah.gov/main/INFORMATION/Social-Media/IMG/Header2.aspx?width=768&amp;height=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0769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943600"/>
            <a:ext cx="12192000" cy="914400"/>
          </a:xfrm>
          <a:prstGeom prst="rect">
            <a:avLst/>
          </a:prstGeom>
          <a:solidFill>
            <a:srgbClr val="B1B09B"/>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spTree>
    <p:extLst>
      <p:ext uri="{BB962C8B-B14F-4D97-AF65-F5344CB8AC3E}">
        <p14:creationId xmlns:p14="http://schemas.microsoft.com/office/powerpoint/2010/main" val="1497172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hools.utah.gov/main/INFORMATION/Social-Media/IMG/Header2.aspx?width=768&amp;height=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40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391656"/>
            <a:ext cx="12192000" cy="466344"/>
          </a:xfrm>
          <a:prstGeom prst="rect">
            <a:avLst/>
          </a:prstGeom>
          <a:solidFill>
            <a:srgbClr val="B1B09B"/>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pic>
        <p:nvPicPr>
          <p:cNvPr id="4" name="Picture 3"/>
          <p:cNvPicPr>
            <a:picLocks noChangeAspect="1"/>
          </p:cNvPicPr>
          <p:nvPr/>
        </p:nvPicPr>
        <p:blipFill rotWithShape="1">
          <a:blip r:embed="rId3"/>
          <a:srcRect l="22538" t="4527" r="24569" b="70381"/>
          <a:stretch/>
        </p:blipFill>
        <p:spPr>
          <a:xfrm>
            <a:off x="614171" y="1170563"/>
            <a:ext cx="10963657" cy="3925312"/>
          </a:xfrm>
          <a:prstGeom prst="rect">
            <a:avLst/>
          </a:prstGeom>
        </p:spPr>
      </p:pic>
      <p:sp>
        <p:nvSpPr>
          <p:cNvPr id="5" name="Rectangle 4"/>
          <p:cNvSpPr/>
          <p:nvPr/>
        </p:nvSpPr>
        <p:spPr>
          <a:xfrm>
            <a:off x="800100" y="4705350"/>
            <a:ext cx="5048250" cy="523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spTree>
    <p:extLst>
      <p:ext uri="{BB962C8B-B14F-4D97-AF65-F5344CB8AC3E}">
        <p14:creationId xmlns:p14="http://schemas.microsoft.com/office/powerpoint/2010/main" val="4172290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TotalTime>
  <Words>251</Words>
  <Application>Microsoft Office PowerPoint</Application>
  <PresentationFormat>Widescreen</PresentationFormat>
  <Paragraphs>36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شمة مهير الطنيجي</dc:creator>
  <cp:lastModifiedBy>شمة مهير الطنيجي</cp:lastModifiedBy>
  <cp:revision>11</cp:revision>
  <dcterms:created xsi:type="dcterms:W3CDTF">2016-12-25T14:45:59Z</dcterms:created>
  <dcterms:modified xsi:type="dcterms:W3CDTF">2017-01-30T13:39:46Z</dcterms:modified>
</cp:coreProperties>
</file>