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64" r:id="rId4"/>
    <p:sldId id="263" r:id="rId5"/>
    <p:sldId id="265" r:id="rId6"/>
    <p:sldId id="266" r:id="rId7"/>
    <p:sldId id="267" r:id="rId8"/>
    <p:sldId id="268" r:id="rId9"/>
    <p:sldId id="257" r:id="rId10"/>
    <p:sldId id="258" r:id="rId11"/>
    <p:sldId id="271" r:id="rId12"/>
    <p:sldId id="272" r:id="rId13"/>
    <p:sldId id="270" r:id="rId14"/>
    <p:sldId id="273" r:id="rId15"/>
    <p:sldId id="269" r:id="rId16"/>
    <p:sldId id="259" r:id="rId17"/>
    <p:sldId id="260" r:id="rId18"/>
    <p:sldId id="261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866"/>
    <a:srgbClr val="FF6E9A"/>
    <a:srgbClr val="DFF2F1"/>
    <a:srgbClr val="80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>
        <p:scale>
          <a:sx n="75" d="100"/>
          <a:sy n="75" d="100"/>
        </p:scale>
        <p:origin x="5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5B1F3-766D-4500-A201-847F7EFA4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89D6C9-53B7-497C-B899-FD9BA24F2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39ADE-9A7E-4F59-9B41-FAA1095B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4C64-9D11-44D0-A998-64F15922D23A}" type="datetimeFigureOut">
              <a:rPr lang="en-AE" smtClean="0"/>
              <a:t>29/01/2022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43295-BF02-4F07-A484-E6FB5383D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8EA27-FF03-48CA-9055-0F6E7768E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C318-3C81-452B-B81E-E997B653DF0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6260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4105-FAFD-4F8D-B49F-A33AEE9F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815BCC-0402-4068-9F7E-4D7C16B0B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D1AE2-8523-4D8C-988E-3A290D248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4C64-9D11-44D0-A998-64F15922D23A}" type="datetimeFigureOut">
              <a:rPr lang="en-AE" smtClean="0"/>
              <a:t>29/01/2022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61911-FC0E-465F-BFEA-315B1B63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581AB-5F48-40D3-8736-D57F7AEE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C318-3C81-452B-B81E-E997B653DF0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40834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49A435-C3F3-4877-AF85-FD2C954FAF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E92869-0EEB-4E2A-997F-EF5D5AAA4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DD2F2-863B-429E-94F7-97077783A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4C64-9D11-44D0-A998-64F15922D23A}" type="datetimeFigureOut">
              <a:rPr lang="en-AE" smtClean="0"/>
              <a:t>29/01/2022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37BA6-4586-4868-87C1-150A0F8C9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AB85E-DCCF-46AB-9962-E8AF0013C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C318-3C81-452B-B81E-E997B653DF0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37044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52BAE-794E-4A2A-8E69-CA27F206B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66E17-D138-4D91-8149-7C4A5518B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7DDCB-02FE-4F19-82C8-3DC20FE9D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4C64-9D11-44D0-A998-64F15922D23A}" type="datetimeFigureOut">
              <a:rPr lang="en-AE" smtClean="0"/>
              <a:t>29/01/2022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8793A-CCFA-46DD-9C40-F60C06796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E34D7-4F84-45EA-8844-74DA3003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C318-3C81-452B-B81E-E997B653DF0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9513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582FF-5E10-4CE3-A38A-73A15920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781BE-1AC1-400C-8BC9-BE0692150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8FB11-B491-4D90-9C9C-CE463047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4C64-9D11-44D0-A998-64F15922D23A}" type="datetimeFigureOut">
              <a:rPr lang="en-AE" smtClean="0"/>
              <a:t>29/01/2022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F5230-6ADA-4D08-A0F6-2A0222402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821C2-1E3C-41AB-A888-35687A51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C318-3C81-452B-B81E-E997B653DF0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6157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798F-10F9-4026-9256-2B4AB8E3B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215E2-C413-4236-B171-3236FCFC2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9A30F-FC66-42A2-BBF1-CA83B242E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AFA25-116C-471B-81F6-FE8152B04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4C64-9D11-44D0-A998-64F15922D23A}" type="datetimeFigureOut">
              <a:rPr lang="en-AE" smtClean="0"/>
              <a:t>29/01/2022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3C7CC-7E47-48FF-8E51-2C5C78212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1D00B-9D5B-48D8-AA81-EB974664C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C318-3C81-452B-B81E-E997B653DF0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17906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6338D-4929-45A1-AA66-9ABC6302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29EBF-59A7-4F49-8EBB-2E34465B2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548BE-7D64-4047-9752-4B4B19B42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86BDD-7711-4E2D-BB05-FFF5328CB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1551E-8A63-4666-9391-9621230496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3B971C-9105-4A18-9BA6-43F212A1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4C64-9D11-44D0-A998-64F15922D23A}" type="datetimeFigureOut">
              <a:rPr lang="en-AE" smtClean="0"/>
              <a:t>29/01/2022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1A1627-47F2-4850-B0CF-6CA5FFBF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637ED9-5BAB-4305-B1F4-45E137DD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C318-3C81-452B-B81E-E997B653DF0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8224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8F16-632F-4203-A4F7-33CECE23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05AADC-E3A2-46AF-A33A-1AA46FB81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4C64-9D11-44D0-A998-64F15922D23A}" type="datetimeFigureOut">
              <a:rPr lang="en-AE" smtClean="0"/>
              <a:t>29/01/2022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532433-031B-4578-8AB8-75FD63943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8727C-3678-4E2F-8A58-02AD5BBC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C318-3C81-452B-B81E-E997B653DF0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97394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B3DFD5-2EF0-4A0D-9213-6FBE1D46E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4C64-9D11-44D0-A998-64F15922D23A}" type="datetimeFigureOut">
              <a:rPr lang="en-AE" smtClean="0"/>
              <a:t>29/01/2022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52F9E8-4891-4BFA-94DC-67AF49A01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9E765-EE57-4DA6-B01E-E8C3B4A07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C318-3C81-452B-B81E-E997B653DF0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481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D6E63-0F1D-4104-B0EE-1A189323A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82306-0A95-4672-A834-326497640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D9E55-1875-42B3-B8EE-1C74EC067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4295F-4441-4B55-9FD7-D8B3BB180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4C64-9D11-44D0-A998-64F15922D23A}" type="datetimeFigureOut">
              <a:rPr lang="en-AE" smtClean="0"/>
              <a:t>29/01/2022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A6293-C310-44E5-AEFC-D5FBAB8F7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A16A8-333C-412D-BCF9-267EB032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C318-3C81-452B-B81E-E997B653DF0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42418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AF63-5D39-43F0-992E-ED1A2564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88B2EB-3148-4561-8C14-7993C9046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89977-1213-4F0C-B2FE-683A52FAE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5D09C-82EF-41B7-9DB1-E55379ACF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4C64-9D11-44D0-A998-64F15922D23A}" type="datetimeFigureOut">
              <a:rPr lang="en-AE" smtClean="0"/>
              <a:t>29/01/2022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BA652-FFBA-4936-BBBE-FC4B419EB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FF520-C290-4691-9C3D-B0A2C7249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C318-3C81-452B-B81E-E997B653DF0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6061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5062E7-CE9B-40EA-BB1F-F4F1BE69B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70E93-45E7-4FEB-9BB6-C10E36C24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B7A80-6A1E-4148-91BC-96EE00E3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84C64-9D11-44D0-A998-64F15922D23A}" type="datetimeFigureOut">
              <a:rPr lang="en-AE" smtClean="0"/>
              <a:t>29/01/2022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E958F-0F7C-4C14-A4BA-92F8DFCC1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81BE-0F76-4202-B3AC-C4D66A4BC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DC318-3C81-452B-B81E-E997B653DF0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1659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0.sv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gif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jpeg"/><Relationship Id="rId3" Type="http://schemas.openxmlformats.org/officeDocument/2006/relationships/image" Target="../media/image10.svg"/><Relationship Id="rId7" Type="http://schemas.openxmlformats.org/officeDocument/2006/relationships/image" Target="../media/image29.jpeg"/><Relationship Id="rId12" Type="http://schemas.openxmlformats.org/officeDocument/2006/relationships/image" Target="../media/image33.svg"/><Relationship Id="rId2" Type="http://schemas.openxmlformats.org/officeDocument/2006/relationships/image" Target="../media/image9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32.png"/><Relationship Id="rId5" Type="http://schemas.openxmlformats.org/officeDocument/2006/relationships/image" Target="../media/image1.png"/><Relationship Id="rId15" Type="http://schemas.openxmlformats.org/officeDocument/2006/relationships/image" Target="../media/image36.png"/><Relationship Id="rId10" Type="http://schemas.microsoft.com/office/2007/relationships/hdphoto" Target="../media/hdphoto1.wdp"/><Relationship Id="rId4" Type="http://schemas.openxmlformats.org/officeDocument/2006/relationships/image" Target="../media/image28.jpeg"/><Relationship Id="rId9" Type="http://schemas.openxmlformats.org/officeDocument/2006/relationships/image" Target="../media/image31.png"/><Relationship Id="rId1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6.svg"/><Relationship Id="rId18" Type="http://schemas.openxmlformats.org/officeDocument/2006/relationships/image" Target="../media/image10.svg"/><Relationship Id="rId3" Type="http://schemas.microsoft.com/office/2007/relationships/media" Target="../media/media4.WAV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openxmlformats.org/officeDocument/2006/relationships/audio" Target="../media/media3.WAV"/><Relationship Id="rId16" Type="http://schemas.openxmlformats.org/officeDocument/2006/relationships/image" Target="../media/image4.png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3.png"/><Relationship Id="rId4" Type="http://schemas.openxmlformats.org/officeDocument/2006/relationships/audio" Target="../media/media4.WAV"/><Relationship Id="rId9" Type="http://schemas.openxmlformats.org/officeDocument/2006/relationships/image" Target="../media/image2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6.svg"/><Relationship Id="rId18" Type="http://schemas.openxmlformats.org/officeDocument/2006/relationships/image" Target="../media/image10.svg"/><Relationship Id="rId3" Type="http://schemas.microsoft.com/office/2007/relationships/media" Target="../media/media4.WAV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openxmlformats.org/officeDocument/2006/relationships/audio" Target="../media/media3.WAV"/><Relationship Id="rId16" Type="http://schemas.openxmlformats.org/officeDocument/2006/relationships/image" Target="../media/image4.png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3.png"/><Relationship Id="rId4" Type="http://schemas.openxmlformats.org/officeDocument/2006/relationships/audio" Target="../media/media4.WAV"/><Relationship Id="rId9" Type="http://schemas.openxmlformats.org/officeDocument/2006/relationships/image" Target="../media/image2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6.svg"/><Relationship Id="rId18" Type="http://schemas.openxmlformats.org/officeDocument/2006/relationships/image" Target="../media/image10.svg"/><Relationship Id="rId3" Type="http://schemas.microsoft.com/office/2007/relationships/media" Target="../media/media4.WAV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openxmlformats.org/officeDocument/2006/relationships/audio" Target="../media/media3.WAV"/><Relationship Id="rId16" Type="http://schemas.openxmlformats.org/officeDocument/2006/relationships/image" Target="../media/image4.png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3.png"/><Relationship Id="rId4" Type="http://schemas.openxmlformats.org/officeDocument/2006/relationships/audio" Target="../media/media4.WAV"/><Relationship Id="rId9" Type="http://schemas.openxmlformats.org/officeDocument/2006/relationships/image" Target="../media/image2.sv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6.svg"/><Relationship Id="rId18" Type="http://schemas.openxmlformats.org/officeDocument/2006/relationships/image" Target="../media/image10.svg"/><Relationship Id="rId3" Type="http://schemas.microsoft.com/office/2007/relationships/media" Target="../media/media4.WAV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openxmlformats.org/officeDocument/2006/relationships/audio" Target="../media/media3.WAV"/><Relationship Id="rId16" Type="http://schemas.openxmlformats.org/officeDocument/2006/relationships/image" Target="../media/image4.png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3.png"/><Relationship Id="rId4" Type="http://schemas.openxmlformats.org/officeDocument/2006/relationships/audio" Target="../media/media4.WAV"/><Relationship Id="rId9" Type="http://schemas.openxmlformats.org/officeDocument/2006/relationships/image" Target="../media/image2.sv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6.svg"/><Relationship Id="rId18" Type="http://schemas.openxmlformats.org/officeDocument/2006/relationships/image" Target="../media/image10.svg"/><Relationship Id="rId3" Type="http://schemas.microsoft.com/office/2007/relationships/media" Target="../media/media4.WAV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openxmlformats.org/officeDocument/2006/relationships/audio" Target="../media/media3.WAV"/><Relationship Id="rId16" Type="http://schemas.openxmlformats.org/officeDocument/2006/relationships/image" Target="../media/image4.png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3.png"/><Relationship Id="rId4" Type="http://schemas.openxmlformats.org/officeDocument/2006/relationships/audio" Target="../media/media4.WAV"/><Relationship Id="rId9" Type="http://schemas.openxmlformats.org/officeDocument/2006/relationships/image" Target="../media/image2.sv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Pentagon 8">
            <a:extLst>
              <a:ext uri="{FF2B5EF4-FFF2-40B4-BE49-F238E27FC236}">
                <a16:creationId xmlns:a16="http://schemas.microsoft.com/office/drawing/2014/main" id="{7FBD3177-0C81-4E8A-95D2-DC64BA82EC40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التهيئة </a:t>
            </a:r>
            <a:endParaRPr lang="en-AE" sz="2800" b="1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ACDAAF4-DE0F-4B0B-826B-B9F46E20A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965" y="6410325"/>
            <a:ext cx="12209930" cy="447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6E9E12-61EF-46C8-BD3F-BA4D13CAE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527033"/>
            <a:ext cx="2719185" cy="4323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2B16BA8-A902-4344-8535-62D1A0B059AD}"/>
              </a:ext>
            </a:extLst>
          </p:cNvPr>
          <p:cNvSpPr/>
          <p:nvPr/>
        </p:nvSpPr>
        <p:spPr>
          <a:xfrm>
            <a:off x="3611552" y="706735"/>
            <a:ext cx="82878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اسمع الصوت واستنتج شخصية قصتنا الجديدة : 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Indian Elephant 2 - QuickSounds.com">
            <a:hlinkClick r:id="" action="ppaction://media"/>
            <a:extLst>
              <a:ext uri="{FF2B5EF4-FFF2-40B4-BE49-F238E27FC236}">
                <a16:creationId xmlns:a16="http://schemas.microsoft.com/office/drawing/2014/main" id="{0EF9CFE6-7B43-4A6A-8C6E-F9D6C1ABC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5734" y="3225800"/>
            <a:ext cx="406400" cy="40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62EAF4-64C8-46DE-8567-1449A402B1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1" t="52963" r="2716"/>
          <a:stretch/>
        </p:blipFill>
        <p:spPr>
          <a:xfrm>
            <a:off x="3208866" y="2069971"/>
            <a:ext cx="3386666" cy="322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99A4898-1234-4FE9-A871-A3FBBB66F364}"/>
              </a:ext>
            </a:extLst>
          </p:cNvPr>
          <p:cNvSpPr/>
          <p:nvPr/>
        </p:nvSpPr>
        <p:spPr>
          <a:xfrm>
            <a:off x="3208866" y="1778000"/>
            <a:ext cx="3623734" cy="3420533"/>
          </a:xfrm>
          <a:custGeom>
            <a:avLst/>
            <a:gdLst>
              <a:gd name="connsiteX0" fmla="*/ 0 w 3623734"/>
              <a:gd name="connsiteY0" fmla="*/ 0 h 3420533"/>
              <a:gd name="connsiteX1" fmla="*/ 445202 w 3623734"/>
              <a:gd name="connsiteY1" fmla="*/ 0 h 3420533"/>
              <a:gd name="connsiteX2" fmla="*/ 890403 w 3623734"/>
              <a:gd name="connsiteY2" fmla="*/ 0 h 3420533"/>
              <a:gd name="connsiteX3" fmla="*/ 1408079 w 3623734"/>
              <a:gd name="connsiteY3" fmla="*/ 0 h 3420533"/>
              <a:gd name="connsiteX4" fmla="*/ 1961993 w 3623734"/>
              <a:gd name="connsiteY4" fmla="*/ 0 h 3420533"/>
              <a:gd name="connsiteX5" fmla="*/ 2407195 w 3623734"/>
              <a:gd name="connsiteY5" fmla="*/ 0 h 3420533"/>
              <a:gd name="connsiteX6" fmla="*/ 2924871 w 3623734"/>
              <a:gd name="connsiteY6" fmla="*/ 0 h 3420533"/>
              <a:gd name="connsiteX7" fmla="*/ 3623734 w 3623734"/>
              <a:gd name="connsiteY7" fmla="*/ 0 h 3420533"/>
              <a:gd name="connsiteX8" fmla="*/ 3623734 w 3623734"/>
              <a:gd name="connsiteY8" fmla="*/ 638499 h 3420533"/>
              <a:gd name="connsiteX9" fmla="*/ 3623734 w 3623734"/>
              <a:gd name="connsiteY9" fmla="*/ 1105972 h 3420533"/>
              <a:gd name="connsiteX10" fmla="*/ 3623734 w 3623734"/>
              <a:gd name="connsiteY10" fmla="*/ 1641856 h 3420533"/>
              <a:gd name="connsiteX11" fmla="*/ 3623734 w 3623734"/>
              <a:gd name="connsiteY11" fmla="*/ 2246150 h 3420533"/>
              <a:gd name="connsiteX12" fmla="*/ 3623734 w 3623734"/>
              <a:gd name="connsiteY12" fmla="*/ 2713623 h 3420533"/>
              <a:gd name="connsiteX13" fmla="*/ 3623734 w 3623734"/>
              <a:gd name="connsiteY13" fmla="*/ 3420533 h 3420533"/>
              <a:gd name="connsiteX14" fmla="*/ 3142295 w 3623734"/>
              <a:gd name="connsiteY14" fmla="*/ 3420533 h 3420533"/>
              <a:gd name="connsiteX15" fmla="*/ 2660856 w 3623734"/>
              <a:gd name="connsiteY15" fmla="*/ 3420533 h 3420533"/>
              <a:gd name="connsiteX16" fmla="*/ 2179417 w 3623734"/>
              <a:gd name="connsiteY16" fmla="*/ 3420533 h 3420533"/>
              <a:gd name="connsiteX17" fmla="*/ 1661741 w 3623734"/>
              <a:gd name="connsiteY17" fmla="*/ 3420533 h 3420533"/>
              <a:gd name="connsiteX18" fmla="*/ 1216539 w 3623734"/>
              <a:gd name="connsiteY18" fmla="*/ 3420533 h 3420533"/>
              <a:gd name="connsiteX19" fmla="*/ 807575 w 3623734"/>
              <a:gd name="connsiteY19" fmla="*/ 3420533 h 3420533"/>
              <a:gd name="connsiteX20" fmla="*/ 0 w 3623734"/>
              <a:gd name="connsiteY20" fmla="*/ 3420533 h 3420533"/>
              <a:gd name="connsiteX21" fmla="*/ 0 w 3623734"/>
              <a:gd name="connsiteY21" fmla="*/ 2884649 h 3420533"/>
              <a:gd name="connsiteX22" fmla="*/ 0 w 3623734"/>
              <a:gd name="connsiteY22" fmla="*/ 2246150 h 3420533"/>
              <a:gd name="connsiteX23" fmla="*/ 0 w 3623734"/>
              <a:gd name="connsiteY23" fmla="*/ 1607651 h 3420533"/>
              <a:gd name="connsiteX24" fmla="*/ 0 w 3623734"/>
              <a:gd name="connsiteY24" fmla="*/ 969151 h 3420533"/>
              <a:gd name="connsiteX25" fmla="*/ 0 w 3623734"/>
              <a:gd name="connsiteY25" fmla="*/ 0 h 342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623734" h="3420533" fill="none" extrusionOk="0">
                <a:moveTo>
                  <a:pt x="0" y="0"/>
                </a:moveTo>
                <a:cubicBezTo>
                  <a:pt x="175480" y="-22204"/>
                  <a:pt x="350179" y="38535"/>
                  <a:pt x="445202" y="0"/>
                </a:cubicBezTo>
                <a:cubicBezTo>
                  <a:pt x="540225" y="-38535"/>
                  <a:pt x="708209" y="29311"/>
                  <a:pt x="890403" y="0"/>
                </a:cubicBezTo>
                <a:cubicBezTo>
                  <a:pt x="1072597" y="-29311"/>
                  <a:pt x="1234366" y="13977"/>
                  <a:pt x="1408079" y="0"/>
                </a:cubicBezTo>
                <a:cubicBezTo>
                  <a:pt x="1581792" y="-13977"/>
                  <a:pt x="1848184" y="7821"/>
                  <a:pt x="1961993" y="0"/>
                </a:cubicBezTo>
                <a:cubicBezTo>
                  <a:pt x="2075802" y="-7821"/>
                  <a:pt x="2186337" y="13819"/>
                  <a:pt x="2407195" y="0"/>
                </a:cubicBezTo>
                <a:cubicBezTo>
                  <a:pt x="2628053" y="-13819"/>
                  <a:pt x="2680732" y="19909"/>
                  <a:pt x="2924871" y="0"/>
                </a:cubicBezTo>
                <a:cubicBezTo>
                  <a:pt x="3169010" y="-19909"/>
                  <a:pt x="3352431" y="43863"/>
                  <a:pt x="3623734" y="0"/>
                </a:cubicBezTo>
                <a:cubicBezTo>
                  <a:pt x="3660429" y="188205"/>
                  <a:pt x="3583583" y="376903"/>
                  <a:pt x="3623734" y="638499"/>
                </a:cubicBezTo>
                <a:cubicBezTo>
                  <a:pt x="3663885" y="900095"/>
                  <a:pt x="3617796" y="1011886"/>
                  <a:pt x="3623734" y="1105972"/>
                </a:cubicBezTo>
                <a:cubicBezTo>
                  <a:pt x="3629672" y="1200058"/>
                  <a:pt x="3598949" y="1424516"/>
                  <a:pt x="3623734" y="1641856"/>
                </a:cubicBezTo>
                <a:cubicBezTo>
                  <a:pt x="3648519" y="1859196"/>
                  <a:pt x="3575279" y="2107096"/>
                  <a:pt x="3623734" y="2246150"/>
                </a:cubicBezTo>
                <a:cubicBezTo>
                  <a:pt x="3672189" y="2385204"/>
                  <a:pt x="3616548" y="2550876"/>
                  <a:pt x="3623734" y="2713623"/>
                </a:cubicBezTo>
                <a:cubicBezTo>
                  <a:pt x="3630920" y="2876370"/>
                  <a:pt x="3547781" y="3256390"/>
                  <a:pt x="3623734" y="3420533"/>
                </a:cubicBezTo>
                <a:cubicBezTo>
                  <a:pt x="3476785" y="3455499"/>
                  <a:pt x="3308090" y="3410102"/>
                  <a:pt x="3142295" y="3420533"/>
                </a:cubicBezTo>
                <a:cubicBezTo>
                  <a:pt x="2976500" y="3430964"/>
                  <a:pt x="2768748" y="3415704"/>
                  <a:pt x="2660856" y="3420533"/>
                </a:cubicBezTo>
                <a:cubicBezTo>
                  <a:pt x="2552964" y="3425362"/>
                  <a:pt x="2412460" y="3412909"/>
                  <a:pt x="2179417" y="3420533"/>
                </a:cubicBezTo>
                <a:cubicBezTo>
                  <a:pt x="1946374" y="3428157"/>
                  <a:pt x="1838738" y="3385401"/>
                  <a:pt x="1661741" y="3420533"/>
                </a:cubicBezTo>
                <a:cubicBezTo>
                  <a:pt x="1484744" y="3455665"/>
                  <a:pt x="1331625" y="3402233"/>
                  <a:pt x="1216539" y="3420533"/>
                </a:cubicBezTo>
                <a:cubicBezTo>
                  <a:pt x="1101453" y="3438833"/>
                  <a:pt x="939596" y="3409616"/>
                  <a:pt x="807575" y="3420533"/>
                </a:cubicBezTo>
                <a:cubicBezTo>
                  <a:pt x="675554" y="3431450"/>
                  <a:pt x="347843" y="3339815"/>
                  <a:pt x="0" y="3420533"/>
                </a:cubicBezTo>
                <a:cubicBezTo>
                  <a:pt x="-40736" y="3283149"/>
                  <a:pt x="62472" y="3048448"/>
                  <a:pt x="0" y="2884649"/>
                </a:cubicBezTo>
                <a:cubicBezTo>
                  <a:pt x="-62472" y="2720850"/>
                  <a:pt x="65705" y="2497633"/>
                  <a:pt x="0" y="2246150"/>
                </a:cubicBezTo>
                <a:cubicBezTo>
                  <a:pt x="-65705" y="1994667"/>
                  <a:pt x="51445" y="1852043"/>
                  <a:pt x="0" y="1607651"/>
                </a:cubicBezTo>
                <a:cubicBezTo>
                  <a:pt x="-51445" y="1363259"/>
                  <a:pt x="71533" y="1250856"/>
                  <a:pt x="0" y="969151"/>
                </a:cubicBezTo>
                <a:cubicBezTo>
                  <a:pt x="-71533" y="687446"/>
                  <a:pt x="79578" y="198362"/>
                  <a:pt x="0" y="0"/>
                </a:cubicBezTo>
                <a:close/>
              </a:path>
              <a:path w="3623734" h="3420533" stroke="0" extrusionOk="0">
                <a:moveTo>
                  <a:pt x="0" y="0"/>
                </a:moveTo>
                <a:cubicBezTo>
                  <a:pt x="124589" y="-56349"/>
                  <a:pt x="299128" y="32994"/>
                  <a:pt x="590151" y="0"/>
                </a:cubicBezTo>
                <a:cubicBezTo>
                  <a:pt x="881174" y="-32994"/>
                  <a:pt x="916684" y="19212"/>
                  <a:pt x="1180302" y="0"/>
                </a:cubicBezTo>
                <a:cubicBezTo>
                  <a:pt x="1443920" y="-19212"/>
                  <a:pt x="1623618" y="31166"/>
                  <a:pt x="1770453" y="0"/>
                </a:cubicBezTo>
                <a:cubicBezTo>
                  <a:pt x="1917288" y="-31166"/>
                  <a:pt x="2057901" y="66035"/>
                  <a:pt x="2324367" y="0"/>
                </a:cubicBezTo>
                <a:cubicBezTo>
                  <a:pt x="2590833" y="-66035"/>
                  <a:pt x="2651105" y="56053"/>
                  <a:pt x="2805805" y="0"/>
                </a:cubicBezTo>
                <a:cubicBezTo>
                  <a:pt x="2960505" y="-56053"/>
                  <a:pt x="3433030" y="46278"/>
                  <a:pt x="3623734" y="0"/>
                </a:cubicBezTo>
                <a:cubicBezTo>
                  <a:pt x="3637875" y="210551"/>
                  <a:pt x="3618384" y="355528"/>
                  <a:pt x="3623734" y="535884"/>
                </a:cubicBezTo>
                <a:cubicBezTo>
                  <a:pt x="3629084" y="716240"/>
                  <a:pt x="3620121" y="873310"/>
                  <a:pt x="3623734" y="1037562"/>
                </a:cubicBezTo>
                <a:cubicBezTo>
                  <a:pt x="3627347" y="1201814"/>
                  <a:pt x="3617348" y="1462310"/>
                  <a:pt x="3623734" y="1573445"/>
                </a:cubicBezTo>
                <a:cubicBezTo>
                  <a:pt x="3630120" y="1684580"/>
                  <a:pt x="3595818" y="1870786"/>
                  <a:pt x="3623734" y="2143534"/>
                </a:cubicBezTo>
                <a:cubicBezTo>
                  <a:pt x="3651650" y="2416282"/>
                  <a:pt x="3593542" y="2402481"/>
                  <a:pt x="3623734" y="2645212"/>
                </a:cubicBezTo>
                <a:cubicBezTo>
                  <a:pt x="3653926" y="2887943"/>
                  <a:pt x="3580455" y="3087955"/>
                  <a:pt x="3623734" y="3420533"/>
                </a:cubicBezTo>
                <a:cubicBezTo>
                  <a:pt x="3397724" y="3432971"/>
                  <a:pt x="3299326" y="3372658"/>
                  <a:pt x="3106058" y="3420533"/>
                </a:cubicBezTo>
                <a:cubicBezTo>
                  <a:pt x="2912790" y="3468408"/>
                  <a:pt x="2843952" y="3407253"/>
                  <a:pt x="2697093" y="3420533"/>
                </a:cubicBezTo>
                <a:cubicBezTo>
                  <a:pt x="2550235" y="3433813"/>
                  <a:pt x="2255281" y="3373987"/>
                  <a:pt x="2143180" y="3420533"/>
                </a:cubicBezTo>
                <a:cubicBezTo>
                  <a:pt x="2031079" y="3467079"/>
                  <a:pt x="1908179" y="3388659"/>
                  <a:pt x="1697978" y="3420533"/>
                </a:cubicBezTo>
                <a:cubicBezTo>
                  <a:pt x="1487777" y="3452407"/>
                  <a:pt x="1409607" y="3396178"/>
                  <a:pt x="1216539" y="3420533"/>
                </a:cubicBezTo>
                <a:cubicBezTo>
                  <a:pt x="1023471" y="3444888"/>
                  <a:pt x="848833" y="3417261"/>
                  <a:pt x="662626" y="3420533"/>
                </a:cubicBezTo>
                <a:cubicBezTo>
                  <a:pt x="476419" y="3423805"/>
                  <a:pt x="184241" y="3357628"/>
                  <a:pt x="0" y="3420533"/>
                </a:cubicBezTo>
                <a:cubicBezTo>
                  <a:pt x="-50408" y="3215486"/>
                  <a:pt x="56059" y="3031791"/>
                  <a:pt x="0" y="2918855"/>
                </a:cubicBezTo>
                <a:cubicBezTo>
                  <a:pt x="-56059" y="2805919"/>
                  <a:pt x="10069" y="2609073"/>
                  <a:pt x="0" y="2451382"/>
                </a:cubicBezTo>
                <a:cubicBezTo>
                  <a:pt x="-10069" y="2293691"/>
                  <a:pt x="15881" y="2023958"/>
                  <a:pt x="0" y="1915498"/>
                </a:cubicBezTo>
                <a:cubicBezTo>
                  <a:pt x="-15881" y="1807038"/>
                  <a:pt x="54740" y="1501031"/>
                  <a:pt x="0" y="1276999"/>
                </a:cubicBezTo>
                <a:cubicBezTo>
                  <a:pt x="-54740" y="1052967"/>
                  <a:pt x="37637" y="897772"/>
                  <a:pt x="0" y="741115"/>
                </a:cubicBezTo>
                <a:cubicBezTo>
                  <a:pt x="-37637" y="584458"/>
                  <a:pt x="33473" y="199432"/>
                  <a:pt x="0" y="0"/>
                </a:cubicBezTo>
                <a:close/>
              </a:path>
            </a:pathLst>
          </a:custGeom>
          <a:solidFill>
            <a:srgbClr val="FFB866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1709467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9759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D0E32-22B8-4609-B8C5-32C5F0DE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213266" cy="35016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CE041B7-03BA-42EA-909D-3B34AC9C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5A8B00-7292-485B-9168-64B2B1788579}"/>
              </a:ext>
            </a:extLst>
          </p:cNvPr>
          <p:cNvSpPr/>
          <p:nvPr/>
        </p:nvSpPr>
        <p:spPr>
          <a:xfrm>
            <a:off x="5479444" y="159922"/>
            <a:ext cx="52838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واختر الصورة الدالة على الجملة :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DE03D5-0A67-4E8A-8058-D15BD03D5AC3}"/>
              </a:ext>
            </a:extLst>
          </p:cNvPr>
          <p:cNvSpPr/>
          <p:nvPr/>
        </p:nvSpPr>
        <p:spPr>
          <a:xfrm>
            <a:off x="2440034" y="1413519"/>
            <a:ext cx="6715967" cy="824948"/>
          </a:xfrm>
          <a:custGeom>
            <a:avLst/>
            <a:gdLst>
              <a:gd name="connsiteX0" fmla="*/ 0 w 6715967"/>
              <a:gd name="connsiteY0" fmla="*/ 0 h 824948"/>
              <a:gd name="connsiteX1" fmla="*/ 425345 w 6715967"/>
              <a:gd name="connsiteY1" fmla="*/ 0 h 824948"/>
              <a:gd name="connsiteX2" fmla="*/ 1052168 w 6715967"/>
              <a:gd name="connsiteY2" fmla="*/ 0 h 824948"/>
              <a:gd name="connsiteX3" fmla="*/ 1544672 w 6715967"/>
              <a:gd name="connsiteY3" fmla="*/ 0 h 824948"/>
              <a:gd name="connsiteX4" fmla="*/ 2238656 w 6715967"/>
              <a:gd name="connsiteY4" fmla="*/ 0 h 824948"/>
              <a:gd name="connsiteX5" fmla="*/ 2596841 w 6715967"/>
              <a:gd name="connsiteY5" fmla="*/ 0 h 824948"/>
              <a:gd name="connsiteX6" fmla="*/ 3290824 w 6715967"/>
              <a:gd name="connsiteY6" fmla="*/ 0 h 824948"/>
              <a:gd name="connsiteX7" fmla="*/ 3850488 w 6715967"/>
              <a:gd name="connsiteY7" fmla="*/ 0 h 824948"/>
              <a:gd name="connsiteX8" fmla="*/ 4410152 w 6715967"/>
              <a:gd name="connsiteY8" fmla="*/ 0 h 824948"/>
              <a:gd name="connsiteX9" fmla="*/ 4902656 w 6715967"/>
              <a:gd name="connsiteY9" fmla="*/ 0 h 824948"/>
              <a:gd name="connsiteX10" fmla="*/ 5462320 w 6715967"/>
              <a:gd name="connsiteY10" fmla="*/ 0 h 824948"/>
              <a:gd name="connsiteX11" fmla="*/ 5954824 w 6715967"/>
              <a:gd name="connsiteY11" fmla="*/ 0 h 824948"/>
              <a:gd name="connsiteX12" fmla="*/ 6715967 w 6715967"/>
              <a:gd name="connsiteY12" fmla="*/ 0 h 824948"/>
              <a:gd name="connsiteX13" fmla="*/ 6715967 w 6715967"/>
              <a:gd name="connsiteY13" fmla="*/ 395975 h 824948"/>
              <a:gd name="connsiteX14" fmla="*/ 6715967 w 6715967"/>
              <a:gd name="connsiteY14" fmla="*/ 824948 h 824948"/>
              <a:gd name="connsiteX15" fmla="*/ 6021984 w 6715967"/>
              <a:gd name="connsiteY15" fmla="*/ 824948 h 824948"/>
              <a:gd name="connsiteX16" fmla="*/ 5395160 w 6715967"/>
              <a:gd name="connsiteY16" fmla="*/ 824948 h 824948"/>
              <a:gd name="connsiteX17" fmla="*/ 5036975 w 6715967"/>
              <a:gd name="connsiteY17" fmla="*/ 824948 h 824948"/>
              <a:gd name="connsiteX18" fmla="*/ 4544471 w 6715967"/>
              <a:gd name="connsiteY18" fmla="*/ 824948 h 824948"/>
              <a:gd name="connsiteX19" fmla="*/ 3917647 w 6715967"/>
              <a:gd name="connsiteY19" fmla="*/ 824948 h 824948"/>
              <a:gd name="connsiteX20" fmla="*/ 3492303 w 6715967"/>
              <a:gd name="connsiteY20" fmla="*/ 824948 h 824948"/>
              <a:gd name="connsiteX21" fmla="*/ 2999799 w 6715967"/>
              <a:gd name="connsiteY21" fmla="*/ 824948 h 824948"/>
              <a:gd name="connsiteX22" fmla="*/ 2641614 w 6715967"/>
              <a:gd name="connsiteY22" fmla="*/ 824948 h 824948"/>
              <a:gd name="connsiteX23" fmla="*/ 2283429 w 6715967"/>
              <a:gd name="connsiteY23" fmla="*/ 824948 h 824948"/>
              <a:gd name="connsiteX24" fmla="*/ 1723765 w 6715967"/>
              <a:gd name="connsiteY24" fmla="*/ 824948 h 824948"/>
              <a:gd name="connsiteX25" fmla="*/ 1164101 w 6715967"/>
              <a:gd name="connsiteY25" fmla="*/ 824948 h 824948"/>
              <a:gd name="connsiteX26" fmla="*/ 671597 w 6715967"/>
              <a:gd name="connsiteY26" fmla="*/ 824948 h 824948"/>
              <a:gd name="connsiteX27" fmla="*/ 0 w 6715967"/>
              <a:gd name="connsiteY27" fmla="*/ 824948 h 824948"/>
              <a:gd name="connsiteX28" fmla="*/ 0 w 6715967"/>
              <a:gd name="connsiteY28" fmla="*/ 420723 h 824948"/>
              <a:gd name="connsiteX29" fmla="*/ 0 w 6715967"/>
              <a:gd name="connsiteY29" fmla="*/ 0 h 82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15967" h="824948" fill="none" extrusionOk="0">
                <a:moveTo>
                  <a:pt x="0" y="0"/>
                </a:moveTo>
                <a:cubicBezTo>
                  <a:pt x="176673" y="-42148"/>
                  <a:pt x="229450" y="45566"/>
                  <a:pt x="425345" y="0"/>
                </a:cubicBezTo>
                <a:cubicBezTo>
                  <a:pt x="621240" y="-45566"/>
                  <a:pt x="760845" y="56676"/>
                  <a:pt x="1052168" y="0"/>
                </a:cubicBezTo>
                <a:cubicBezTo>
                  <a:pt x="1343491" y="-56676"/>
                  <a:pt x="1404783" y="6828"/>
                  <a:pt x="1544672" y="0"/>
                </a:cubicBezTo>
                <a:cubicBezTo>
                  <a:pt x="1684561" y="-6828"/>
                  <a:pt x="2056105" y="75844"/>
                  <a:pt x="2238656" y="0"/>
                </a:cubicBezTo>
                <a:cubicBezTo>
                  <a:pt x="2421207" y="-75844"/>
                  <a:pt x="2515045" y="29312"/>
                  <a:pt x="2596841" y="0"/>
                </a:cubicBezTo>
                <a:cubicBezTo>
                  <a:pt x="2678637" y="-29312"/>
                  <a:pt x="3009450" y="68008"/>
                  <a:pt x="3290824" y="0"/>
                </a:cubicBezTo>
                <a:cubicBezTo>
                  <a:pt x="3572198" y="-68008"/>
                  <a:pt x="3714932" y="54999"/>
                  <a:pt x="3850488" y="0"/>
                </a:cubicBezTo>
                <a:cubicBezTo>
                  <a:pt x="3986044" y="-54999"/>
                  <a:pt x="4131022" y="34816"/>
                  <a:pt x="4410152" y="0"/>
                </a:cubicBezTo>
                <a:cubicBezTo>
                  <a:pt x="4689282" y="-34816"/>
                  <a:pt x="4693780" y="52474"/>
                  <a:pt x="4902656" y="0"/>
                </a:cubicBezTo>
                <a:cubicBezTo>
                  <a:pt x="5111532" y="-52474"/>
                  <a:pt x="5235148" y="32869"/>
                  <a:pt x="5462320" y="0"/>
                </a:cubicBezTo>
                <a:cubicBezTo>
                  <a:pt x="5689492" y="-32869"/>
                  <a:pt x="5791307" y="48533"/>
                  <a:pt x="5954824" y="0"/>
                </a:cubicBezTo>
                <a:cubicBezTo>
                  <a:pt x="6118341" y="-48533"/>
                  <a:pt x="6495975" y="44555"/>
                  <a:pt x="6715967" y="0"/>
                </a:cubicBezTo>
                <a:cubicBezTo>
                  <a:pt x="6752423" y="191896"/>
                  <a:pt x="6674710" y="262267"/>
                  <a:pt x="6715967" y="395975"/>
                </a:cubicBezTo>
                <a:cubicBezTo>
                  <a:pt x="6757224" y="529684"/>
                  <a:pt x="6677760" y="666480"/>
                  <a:pt x="6715967" y="824948"/>
                </a:cubicBezTo>
                <a:cubicBezTo>
                  <a:pt x="6413671" y="869570"/>
                  <a:pt x="6173972" y="765350"/>
                  <a:pt x="6021984" y="824948"/>
                </a:cubicBezTo>
                <a:cubicBezTo>
                  <a:pt x="5869996" y="884546"/>
                  <a:pt x="5621687" y="824623"/>
                  <a:pt x="5395160" y="824948"/>
                </a:cubicBezTo>
                <a:cubicBezTo>
                  <a:pt x="5168633" y="825273"/>
                  <a:pt x="5206667" y="805749"/>
                  <a:pt x="5036975" y="824948"/>
                </a:cubicBezTo>
                <a:cubicBezTo>
                  <a:pt x="4867283" y="844147"/>
                  <a:pt x="4744534" y="799393"/>
                  <a:pt x="4544471" y="824948"/>
                </a:cubicBezTo>
                <a:cubicBezTo>
                  <a:pt x="4344408" y="850503"/>
                  <a:pt x="4191280" y="790260"/>
                  <a:pt x="3917647" y="824948"/>
                </a:cubicBezTo>
                <a:cubicBezTo>
                  <a:pt x="3644014" y="859636"/>
                  <a:pt x="3655204" y="807371"/>
                  <a:pt x="3492303" y="824948"/>
                </a:cubicBezTo>
                <a:cubicBezTo>
                  <a:pt x="3329402" y="842525"/>
                  <a:pt x="3244106" y="796500"/>
                  <a:pt x="2999799" y="824948"/>
                </a:cubicBezTo>
                <a:cubicBezTo>
                  <a:pt x="2755492" y="853396"/>
                  <a:pt x="2718714" y="809948"/>
                  <a:pt x="2641614" y="824948"/>
                </a:cubicBezTo>
                <a:cubicBezTo>
                  <a:pt x="2564514" y="839948"/>
                  <a:pt x="2412310" y="791279"/>
                  <a:pt x="2283429" y="824948"/>
                </a:cubicBezTo>
                <a:cubicBezTo>
                  <a:pt x="2154549" y="858617"/>
                  <a:pt x="1932422" y="780959"/>
                  <a:pt x="1723765" y="824948"/>
                </a:cubicBezTo>
                <a:cubicBezTo>
                  <a:pt x="1515108" y="868937"/>
                  <a:pt x="1288291" y="821542"/>
                  <a:pt x="1164101" y="824948"/>
                </a:cubicBezTo>
                <a:cubicBezTo>
                  <a:pt x="1039911" y="828354"/>
                  <a:pt x="876044" y="780951"/>
                  <a:pt x="671597" y="824948"/>
                </a:cubicBezTo>
                <a:cubicBezTo>
                  <a:pt x="467150" y="868945"/>
                  <a:pt x="187647" y="790374"/>
                  <a:pt x="0" y="824948"/>
                </a:cubicBezTo>
                <a:cubicBezTo>
                  <a:pt x="-23671" y="658253"/>
                  <a:pt x="3839" y="519051"/>
                  <a:pt x="0" y="420723"/>
                </a:cubicBezTo>
                <a:cubicBezTo>
                  <a:pt x="-3839" y="322396"/>
                  <a:pt x="42301" y="101679"/>
                  <a:pt x="0" y="0"/>
                </a:cubicBezTo>
                <a:close/>
              </a:path>
              <a:path w="6715967" h="824948" stroke="0" extrusionOk="0">
                <a:moveTo>
                  <a:pt x="0" y="0"/>
                </a:moveTo>
                <a:cubicBezTo>
                  <a:pt x="89878" y="-25563"/>
                  <a:pt x="183795" y="12110"/>
                  <a:pt x="358185" y="0"/>
                </a:cubicBezTo>
                <a:cubicBezTo>
                  <a:pt x="532575" y="-12110"/>
                  <a:pt x="588900" y="41969"/>
                  <a:pt x="783529" y="0"/>
                </a:cubicBezTo>
                <a:cubicBezTo>
                  <a:pt x="978158" y="-41969"/>
                  <a:pt x="1215179" y="3315"/>
                  <a:pt x="1343193" y="0"/>
                </a:cubicBezTo>
                <a:cubicBezTo>
                  <a:pt x="1471207" y="-3315"/>
                  <a:pt x="1749730" y="64384"/>
                  <a:pt x="1970017" y="0"/>
                </a:cubicBezTo>
                <a:cubicBezTo>
                  <a:pt x="2190304" y="-64384"/>
                  <a:pt x="2298077" y="31843"/>
                  <a:pt x="2529681" y="0"/>
                </a:cubicBezTo>
                <a:cubicBezTo>
                  <a:pt x="2761285" y="-31843"/>
                  <a:pt x="3052776" y="63899"/>
                  <a:pt x="3223664" y="0"/>
                </a:cubicBezTo>
                <a:cubicBezTo>
                  <a:pt x="3394552" y="-63899"/>
                  <a:pt x="3555031" y="6527"/>
                  <a:pt x="3716168" y="0"/>
                </a:cubicBezTo>
                <a:cubicBezTo>
                  <a:pt x="3877305" y="-6527"/>
                  <a:pt x="4092630" y="17433"/>
                  <a:pt x="4275832" y="0"/>
                </a:cubicBezTo>
                <a:cubicBezTo>
                  <a:pt x="4459034" y="-17433"/>
                  <a:pt x="4692506" y="5538"/>
                  <a:pt x="4902656" y="0"/>
                </a:cubicBezTo>
                <a:cubicBezTo>
                  <a:pt x="5112806" y="-5538"/>
                  <a:pt x="5196300" y="25335"/>
                  <a:pt x="5462320" y="0"/>
                </a:cubicBezTo>
                <a:cubicBezTo>
                  <a:pt x="5728340" y="-25335"/>
                  <a:pt x="5875252" y="45568"/>
                  <a:pt x="6156303" y="0"/>
                </a:cubicBezTo>
                <a:cubicBezTo>
                  <a:pt x="6437354" y="-45568"/>
                  <a:pt x="6501265" y="65109"/>
                  <a:pt x="6715967" y="0"/>
                </a:cubicBezTo>
                <a:cubicBezTo>
                  <a:pt x="6733644" y="123184"/>
                  <a:pt x="6715550" y="297000"/>
                  <a:pt x="6715967" y="420723"/>
                </a:cubicBezTo>
                <a:cubicBezTo>
                  <a:pt x="6716384" y="544446"/>
                  <a:pt x="6667638" y="737406"/>
                  <a:pt x="6715967" y="824948"/>
                </a:cubicBezTo>
                <a:cubicBezTo>
                  <a:pt x="6599266" y="841047"/>
                  <a:pt x="6490984" y="815264"/>
                  <a:pt x="6290622" y="824948"/>
                </a:cubicBezTo>
                <a:cubicBezTo>
                  <a:pt x="6090260" y="834632"/>
                  <a:pt x="5986528" y="786678"/>
                  <a:pt x="5730959" y="824948"/>
                </a:cubicBezTo>
                <a:cubicBezTo>
                  <a:pt x="5475390" y="863218"/>
                  <a:pt x="5380514" y="790443"/>
                  <a:pt x="5104135" y="824948"/>
                </a:cubicBezTo>
                <a:cubicBezTo>
                  <a:pt x="4827756" y="859453"/>
                  <a:pt x="4640885" y="764445"/>
                  <a:pt x="4477311" y="824948"/>
                </a:cubicBezTo>
                <a:cubicBezTo>
                  <a:pt x="4313737" y="885451"/>
                  <a:pt x="4246176" y="786832"/>
                  <a:pt x="4051967" y="824948"/>
                </a:cubicBezTo>
                <a:cubicBezTo>
                  <a:pt x="3857758" y="863064"/>
                  <a:pt x="3769147" y="797237"/>
                  <a:pt x="3693782" y="824948"/>
                </a:cubicBezTo>
                <a:cubicBezTo>
                  <a:pt x="3618417" y="852659"/>
                  <a:pt x="3273704" y="823730"/>
                  <a:pt x="3134118" y="824948"/>
                </a:cubicBezTo>
                <a:cubicBezTo>
                  <a:pt x="2994532" y="826166"/>
                  <a:pt x="2921352" y="799521"/>
                  <a:pt x="2708773" y="824948"/>
                </a:cubicBezTo>
                <a:cubicBezTo>
                  <a:pt x="2496194" y="850375"/>
                  <a:pt x="2434737" y="815178"/>
                  <a:pt x="2283429" y="824948"/>
                </a:cubicBezTo>
                <a:cubicBezTo>
                  <a:pt x="2132121" y="834718"/>
                  <a:pt x="1927891" y="783620"/>
                  <a:pt x="1656605" y="824948"/>
                </a:cubicBezTo>
                <a:cubicBezTo>
                  <a:pt x="1385319" y="866276"/>
                  <a:pt x="1180825" y="819028"/>
                  <a:pt x="962622" y="824948"/>
                </a:cubicBezTo>
                <a:cubicBezTo>
                  <a:pt x="744419" y="830868"/>
                  <a:pt x="653422" y="778218"/>
                  <a:pt x="537277" y="824948"/>
                </a:cubicBezTo>
                <a:cubicBezTo>
                  <a:pt x="421132" y="871678"/>
                  <a:pt x="249658" y="808664"/>
                  <a:pt x="0" y="824948"/>
                </a:cubicBezTo>
                <a:cubicBezTo>
                  <a:pt x="-8067" y="738031"/>
                  <a:pt x="11630" y="602219"/>
                  <a:pt x="0" y="412474"/>
                </a:cubicBezTo>
                <a:cubicBezTo>
                  <a:pt x="-11630" y="222729"/>
                  <a:pt x="41532" y="159124"/>
                  <a:pt x="0" y="0"/>
                </a:cubicBezTo>
                <a:close/>
              </a:path>
            </a:pathLst>
          </a:custGeom>
          <a:solidFill>
            <a:srgbClr val="FFB866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8260766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فوفي يَـعيشُ في غابَةٍ .</a:t>
            </a:r>
            <a:endParaRPr lang="en-AE" sz="44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5C2345-4D9C-4848-ADF4-BF4908693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337" y="3668721"/>
            <a:ext cx="2529107" cy="2462915"/>
          </a:xfrm>
          <a:custGeom>
            <a:avLst/>
            <a:gdLst>
              <a:gd name="connsiteX0" fmla="*/ 0 w 2529107"/>
              <a:gd name="connsiteY0" fmla="*/ 0 h 2462915"/>
              <a:gd name="connsiteX1" fmla="*/ 480530 w 2529107"/>
              <a:gd name="connsiteY1" fmla="*/ 0 h 2462915"/>
              <a:gd name="connsiteX2" fmla="*/ 961061 w 2529107"/>
              <a:gd name="connsiteY2" fmla="*/ 0 h 2462915"/>
              <a:gd name="connsiteX3" fmla="*/ 1466882 w 2529107"/>
              <a:gd name="connsiteY3" fmla="*/ 0 h 2462915"/>
              <a:gd name="connsiteX4" fmla="*/ 1922121 w 2529107"/>
              <a:gd name="connsiteY4" fmla="*/ 0 h 2462915"/>
              <a:gd name="connsiteX5" fmla="*/ 2529107 w 2529107"/>
              <a:gd name="connsiteY5" fmla="*/ 0 h 2462915"/>
              <a:gd name="connsiteX6" fmla="*/ 2529107 w 2529107"/>
              <a:gd name="connsiteY6" fmla="*/ 492583 h 2462915"/>
              <a:gd name="connsiteX7" fmla="*/ 2529107 w 2529107"/>
              <a:gd name="connsiteY7" fmla="*/ 960537 h 2462915"/>
              <a:gd name="connsiteX8" fmla="*/ 2529107 w 2529107"/>
              <a:gd name="connsiteY8" fmla="*/ 1502378 h 2462915"/>
              <a:gd name="connsiteX9" fmla="*/ 2529107 w 2529107"/>
              <a:gd name="connsiteY9" fmla="*/ 2044219 h 2462915"/>
              <a:gd name="connsiteX10" fmla="*/ 2529107 w 2529107"/>
              <a:gd name="connsiteY10" fmla="*/ 2462915 h 2462915"/>
              <a:gd name="connsiteX11" fmla="*/ 2073868 w 2529107"/>
              <a:gd name="connsiteY11" fmla="*/ 2462915 h 2462915"/>
              <a:gd name="connsiteX12" fmla="*/ 1542755 w 2529107"/>
              <a:gd name="connsiteY12" fmla="*/ 2462915 h 2462915"/>
              <a:gd name="connsiteX13" fmla="*/ 986352 w 2529107"/>
              <a:gd name="connsiteY13" fmla="*/ 2462915 h 2462915"/>
              <a:gd name="connsiteX14" fmla="*/ 531112 w 2529107"/>
              <a:gd name="connsiteY14" fmla="*/ 2462915 h 2462915"/>
              <a:gd name="connsiteX15" fmla="*/ 0 w 2529107"/>
              <a:gd name="connsiteY15" fmla="*/ 2462915 h 2462915"/>
              <a:gd name="connsiteX16" fmla="*/ 0 w 2529107"/>
              <a:gd name="connsiteY16" fmla="*/ 1970332 h 2462915"/>
              <a:gd name="connsiteX17" fmla="*/ 0 w 2529107"/>
              <a:gd name="connsiteY17" fmla="*/ 1502378 h 2462915"/>
              <a:gd name="connsiteX18" fmla="*/ 0 w 2529107"/>
              <a:gd name="connsiteY18" fmla="*/ 1009795 h 2462915"/>
              <a:gd name="connsiteX19" fmla="*/ 0 w 2529107"/>
              <a:gd name="connsiteY19" fmla="*/ 566470 h 2462915"/>
              <a:gd name="connsiteX20" fmla="*/ 0 w 2529107"/>
              <a:gd name="connsiteY20" fmla="*/ 0 h 246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29107" h="2462915" fill="none" extrusionOk="0">
                <a:moveTo>
                  <a:pt x="0" y="0"/>
                </a:moveTo>
                <a:cubicBezTo>
                  <a:pt x="164624" y="-44755"/>
                  <a:pt x="308548" y="20850"/>
                  <a:pt x="480530" y="0"/>
                </a:cubicBezTo>
                <a:cubicBezTo>
                  <a:pt x="652512" y="-20850"/>
                  <a:pt x="748344" y="44649"/>
                  <a:pt x="961061" y="0"/>
                </a:cubicBezTo>
                <a:cubicBezTo>
                  <a:pt x="1173778" y="-44649"/>
                  <a:pt x="1347842" y="35351"/>
                  <a:pt x="1466882" y="0"/>
                </a:cubicBezTo>
                <a:cubicBezTo>
                  <a:pt x="1585922" y="-35351"/>
                  <a:pt x="1738783" y="26121"/>
                  <a:pt x="1922121" y="0"/>
                </a:cubicBezTo>
                <a:cubicBezTo>
                  <a:pt x="2105459" y="-26121"/>
                  <a:pt x="2281198" y="30488"/>
                  <a:pt x="2529107" y="0"/>
                </a:cubicBezTo>
                <a:cubicBezTo>
                  <a:pt x="2582903" y="170141"/>
                  <a:pt x="2508630" y="284603"/>
                  <a:pt x="2529107" y="492583"/>
                </a:cubicBezTo>
                <a:cubicBezTo>
                  <a:pt x="2549584" y="700563"/>
                  <a:pt x="2500275" y="756664"/>
                  <a:pt x="2529107" y="960537"/>
                </a:cubicBezTo>
                <a:cubicBezTo>
                  <a:pt x="2557939" y="1164410"/>
                  <a:pt x="2498384" y="1283555"/>
                  <a:pt x="2529107" y="1502378"/>
                </a:cubicBezTo>
                <a:cubicBezTo>
                  <a:pt x="2559830" y="1721201"/>
                  <a:pt x="2492431" y="1863224"/>
                  <a:pt x="2529107" y="2044219"/>
                </a:cubicBezTo>
                <a:cubicBezTo>
                  <a:pt x="2565783" y="2225214"/>
                  <a:pt x="2520945" y="2343187"/>
                  <a:pt x="2529107" y="2462915"/>
                </a:cubicBezTo>
                <a:cubicBezTo>
                  <a:pt x="2314003" y="2463759"/>
                  <a:pt x="2296543" y="2440299"/>
                  <a:pt x="2073868" y="2462915"/>
                </a:cubicBezTo>
                <a:cubicBezTo>
                  <a:pt x="1851193" y="2485531"/>
                  <a:pt x="1794917" y="2428144"/>
                  <a:pt x="1542755" y="2462915"/>
                </a:cubicBezTo>
                <a:cubicBezTo>
                  <a:pt x="1290593" y="2497686"/>
                  <a:pt x="1135264" y="2446851"/>
                  <a:pt x="986352" y="2462915"/>
                </a:cubicBezTo>
                <a:cubicBezTo>
                  <a:pt x="837440" y="2478979"/>
                  <a:pt x="706682" y="2456253"/>
                  <a:pt x="531112" y="2462915"/>
                </a:cubicBezTo>
                <a:cubicBezTo>
                  <a:pt x="355542" y="2469577"/>
                  <a:pt x="214999" y="2439846"/>
                  <a:pt x="0" y="2462915"/>
                </a:cubicBezTo>
                <a:cubicBezTo>
                  <a:pt x="-14709" y="2243868"/>
                  <a:pt x="40778" y="2091357"/>
                  <a:pt x="0" y="1970332"/>
                </a:cubicBezTo>
                <a:cubicBezTo>
                  <a:pt x="-40778" y="1849307"/>
                  <a:pt x="5473" y="1696092"/>
                  <a:pt x="0" y="1502378"/>
                </a:cubicBezTo>
                <a:cubicBezTo>
                  <a:pt x="-5473" y="1308664"/>
                  <a:pt x="35603" y="1123620"/>
                  <a:pt x="0" y="1009795"/>
                </a:cubicBezTo>
                <a:cubicBezTo>
                  <a:pt x="-35603" y="895970"/>
                  <a:pt x="3571" y="749907"/>
                  <a:pt x="0" y="566470"/>
                </a:cubicBezTo>
                <a:cubicBezTo>
                  <a:pt x="-3571" y="383034"/>
                  <a:pt x="50439" y="236558"/>
                  <a:pt x="0" y="0"/>
                </a:cubicBezTo>
                <a:close/>
              </a:path>
              <a:path w="2529107" h="2462915" stroke="0" extrusionOk="0">
                <a:moveTo>
                  <a:pt x="0" y="0"/>
                </a:moveTo>
                <a:cubicBezTo>
                  <a:pt x="111805" y="-45778"/>
                  <a:pt x="297584" y="506"/>
                  <a:pt x="480530" y="0"/>
                </a:cubicBezTo>
                <a:cubicBezTo>
                  <a:pt x="663476" y="-506"/>
                  <a:pt x="804855" y="51638"/>
                  <a:pt x="961061" y="0"/>
                </a:cubicBezTo>
                <a:cubicBezTo>
                  <a:pt x="1117267" y="-51638"/>
                  <a:pt x="1248802" y="21875"/>
                  <a:pt x="1466882" y="0"/>
                </a:cubicBezTo>
                <a:cubicBezTo>
                  <a:pt x="1684962" y="-21875"/>
                  <a:pt x="1885298" y="47536"/>
                  <a:pt x="2023286" y="0"/>
                </a:cubicBezTo>
                <a:cubicBezTo>
                  <a:pt x="2161274" y="-47536"/>
                  <a:pt x="2284781" y="48101"/>
                  <a:pt x="2529107" y="0"/>
                </a:cubicBezTo>
                <a:cubicBezTo>
                  <a:pt x="2589386" y="122896"/>
                  <a:pt x="2513746" y="317609"/>
                  <a:pt x="2529107" y="517212"/>
                </a:cubicBezTo>
                <a:cubicBezTo>
                  <a:pt x="2544468" y="716815"/>
                  <a:pt x="2498840" y="904192"/>
                  <a:pt x="2529107" y="1009795"/>
                </a:cubicBezTo>
                <a:cubicBezTo>
                  <a:pt x="2559374" y="1115398"/>
                  <a:pt x="2511862" y="1309612"/>
                  <a:pt x="2529107" y="1453120"/>
                </a:cubicBezTo>
                <a:cubicBezTo>
                  <a:pt x="2546352" y="1596629"/>
                  <a:pt x="2474998" y="1818623"/>
                  <a:pt x="2529107" y="1921074"/>
                </a:cubicBezTo>
                <a:cubicBezTo>
                  <a:pt x="2583216" y="2023525"/>
                  <a:pt x="2485565" y="2238245"/>
                  <a:pt x="2529107" y="2462915"/>
                </a:cubicBezTo>
                <a:cubicBezTo>
                  <a:pt x="2342805" y="2506663"/>
                  <a:pt x="2226741" y="2428451"/>
                  <a:pt x="2099159" y="2462915"/>
                </a:cubicBezTo>
                <a:cubicBezTo>
                  <a:pt x="1971577" y="2497379"/>
                  <a:pt x="1738392" y="2428049"/>
                  <a:pt x="1568046" y="2462915"/>
                </a:cubicBezTo>
                <a:cubicBezTo>
                  <a:pt x="1397700" y="2497781"/>
                  <a:pt x="1152394" y="2442102"/>
                  <a:pt x="1011643" y="2462915"/>
                </a:cubicBezTo>
                <a:cubicBezTo>
                  <a:pt x="870892" y="2483728"/>
                  <a:pt x="631377" y="2456350"/>
                  <a:pt x="505821" y="2462915"/>
                </a:cubicBezTo>
                <a:cubicBezTo>
                  <a:pt x="380265" y="2469480"/>
                  <a:pt x="247674" y="2410558"/>
                  <a:pt x="0" y="2462915"/>
                </a:cubicBezTo>
                <a:cubicBezTo>
                  <a:pt x="-42456" y="2248446"/>
                  <a:pt x="22952" y="2125047"/>
                  <a:pt x="0" y="2019590"/>
                </a:cubicBezTo>
                <a:cubicBezTo>
                  <a:pt x="-22952" y="1914134"/>
                  <a:pt x="37523" y="1707174"/>
                  <a:pt x="0" y="1600895"/>
                </a:cubicBezTo>
                <a:cubicBezTo>
                  <a:pt x="-37523" y="1494617"/>
                  <a:pt x="18167" y="1220958"/>
                  <a:pt x="0" y="1059053"/>
                </a:cubicBezTo>
                <a:cubicBezTo>
                  <a:pt x="-18167" y="897148"/>
                  <a:pt x="24009" y="724442"/>
                  <a:pt x="0" y="591100"/>
                </a:cubicBezTo>
                <a:cubicBezTo>
                  <a:pt x="-24009" y="457758"/>
                  <a:pt x="16090" y="19508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95241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479FD1-C0DD-4627-AB51-CD21F7F7C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018" y="3668721"/>
            <a:ext cx="2346818" cy="2462915"/>
          </a:xfrm>
          <a:custGeom>
            <a:avLst/>
            <a:gdLst>
              <a:gd name="connsiteX0" fmla="*/ 0 w 2346818"/>
              <a:gd name="connsiteY0" fmla="*/ 0 h 2462915"/>
              <a:gd name="connsiteX1" fmla="*/ 610173 w 2346818"/>
              <a:gd name="connsiteY1" fmla="*/ 0 h 2462915"/>
              <a:gd name="connsiteX2" fmla="*/ 1173409 w 2346818"/>
              <a:gd name="connsiteY2" fmla="*/ 0 h 2462915"/>
              <a:gd name="connsiteX3" fmla="*/ 1736645 w 2346818"/>
              <a:gd name="connsiteY3" fmla="*/ 0 h 2462915"/>
              <a:gd name="connsiteX4" fmla="*/ 2346818 w 2346818"/>
              <a:gd name="connsiteY4" fmla="*/ 0 h 2462915"/>
              <a:gd name="connsiteX5" fmla="*/ 2346818 w 2346818"/>
              <a:gd name="connsiteY5" fmla="*/ 443325 h 2462915"/>
              <a:gd name="connsiteX6" fmla="*/ 2346818 w 2346818"/>
              <a:gd name="connsiteY6" fmla="*/ 985166 h 2462915"/>
              <a:gd name="connsiteX7" fmla="*/ 2346818 w 2346818"/>
              <a:gd name="connsiteY7" fmla="*/ 1527007 h 2462915"/>
              <a:gd name="connsiteX8" fmla="*/ 2346818 w 2346818"/>
              <a:gd name="connsiteY8" fmla="*/ 1994961 h 2462915"/>
              <a:gd name="connsiteX9" fmla="*/ 2346818 w 2346818"/>
              <a:gd name="connsiteY9" fmla="*/ 2462915 h 2462915"/>
              <a:gd name="connsiteX10" fmla="*/ 1783582 w 2346818"/>
              <a:gd name="connsiteY10" fmla="*/ 2462915 h 2462915"/>
              <a:gd name="connsiteX11" fmla="*/ 1149941 w 2346818"/>
              <a:gd name="connsiteY11" fmla="*/ 2462915 h 2462915"/>
              <a:gd name="connsiteX12" fmla="*/ 516300 w 2346818"/>
              <a:gd name="connsiteY12" fmla="*/ 2462915 h 2462915"/>
              <a:gd name="connsiteX13" fmla="*/ 0 w 2346818"/>
              <a:gd name="connsiteY13" fmla="*/ 2462915 h 2462915"/>
              <a:gd name="connsiteX14" fmla="*/ 0 w 2346818"/>
              <a:gd name="connsiteY14" fmla="*/ 2019590 h 2462915"/>
              <a:gd name="connsiteX15" fmla="*/ 0 w 2346818"/>
              <a:gd name="connsiteY15" fmla="*/ 1502378 h 2462915"/>
              <a:gd name="connsiteX16" fmla="*/ 0 w 2346818"/>
              <a:gd name="connsiteY16" fmla="*/ 1083683 h 2462915"/>
              <a:gd name="connsiteX17" fmla="*/ 0 w 2346818"/>
              <a:gd name="connsiteY17" fmla="*/ 566470 h 2462915"/>
              <a:gd name="connsiteX18" fmla="*/ 0 w 2346818"/>
              <a:gd name="connsiteY18" fmla="*/ 0 h 246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6818" h="2462915" fill="none" extrusionOk="0">
                <a:moveTo>
                  <a:pt x="0" y="0"/>
                </a:moveTo>
                <a:cubicBezTo>
                  <a:pt x="215596" y="-53679"/>
                  <a:pt x="486835" y="14163"/>
                  <a:pt x="610173" y="0"/>
                </a:cubicBezTo>
                <a:cubicBezTo>
                  <a:pt x="733511" y="-14163"/>
                  <a:pt x="955481" y="3891"/>
                  <a:pt x="1173409" y="0"/>
                </a:cubicBezTo>
                <a:cubicBezTo>
                  <a:pt x="1391337" y="-3891"/>
                  <a:pt x="1478781" y="47245"/>
                  <a:pt x="1736645" y="0"/>
                </a:cubicBezTo>
                <a:cubicBezTo>
                  <a:pt x="1994509" y="-47245"/>
                  <a:pt x="2095687" y="60301"/>
                  <a:pt x="2346818" y="0"/>
                </a:cubicBezTo>
                <a:cubicBezTo>
                  <a:pt x="2380670" y="169424"/>
                  <a:pt x="2307719" y="291963"/>
                  <a:pt x="2346818" y="443325"/>
                </a:cubicBezTo>
                <a:cubicBezTo>
                  <a:pt x="2385917" y="594688"/>
                  <a:pt x="2346171" y="872616"/>
                  <a:pt x="2346818" y="985166"/>
                </a:cubicBezTo>
                <a:cubicBezTo>
                  <a:pt x="2347465" y="1097716"/>
                  <a:pt x="2321952" y="1298902"/>
                  <a:pt x="2346818" y="1527007"/>
                </a:cubicBezTo>
                <a:cubicBezTo>
                  <a:pt x="2371684" y="1755112"/>
                  <a:pt x="2337371" y="1891235"/>
                  <a:pt x="2346818" y="1994961"/>
                </a:cubicBezTo>
                <a:cubicBezTo>
                  <a:pt x="2356265" y="2098687"/>
                  <a:pt x="2295820" y="2297690"/>
                  <a:pt x="2346818" y="2462915"/>
                </a:cubicBezTo>
                <a:cubicBezTo>
                  <a:pt x="2077504" y="2471738"/>
                  <a:pt x="1904885" y="2408014"/>
                  <a:pt x="1783582" y="2462915"/>
                </a:cubicBezTo>
                <a:cubicBezTo>
                  <a:pt x="1662279" y="2517816"/>
                  <a:pt x="1410628" y="2435161"/>
                  <a:pt x="1149941" y="2462915"/>
                </a:cubicBezTo>
                <a:cubicBezTo>
                  <a:pt x="889254" y="2490669"/>
                  <a:pt x="807364" y="2403293"/>
                  <a:pt x="516300" y="2462915"/>
                </a:cubicBezTo>
                <a:cubicBezTo>
                  <a:pt x="225236" y="2522537"/>
                  <a:pt x="209544" y="2401164"/>
                  <a:pt x="0" y="2462915"/>
                </a:cubicBezTo>
                <a:cubicBezTo>
                  <a:pt x="-38732" y="2300298"/>
                  <a:pt x="28103" y="2175852"/>
                  <a:pt x="0" y="2019590"/>
                </a:cubicBezTo>
                <a:cubicBezTo>
                  <a:pt x="-28103" y="1863329"/>
                  <a:pt x="43600" y="1648743"/>
                  <a:pt x="0" y="1502378"/>
                </a:cubicBezTo>
                <a:cubicBezTo>
                  <a:pt x="-43600" y="1356013"/>
                  <a:pt x="40270" y="1210045"/>
                  <a:pt x="0" y="1083683"/>
                </a:cubicBezTo>
                <a:cubicBezTo>
                  <a:pt x="-40270" y="957321"/>
                  <a:pt x="30249" y="690437"/>
                  <a:pt x="0" y="566470"/>
                </a:cubicBezTo>
                <a:cubicBezTo>
                  <a:pt x="-30249" y="442503"/>
                  <a:pt x="51062" y="225220"/>
                  <a:pt x="0" y="0"/>
                </a:cubicBezTo>
                <a:close/>
              </a:path>
              <a:path w="2346818" h="2462915" stroke="0" extrusionOk="0">
                <a:moveTo>
                  <a:pt x="0" y="0"/>
                </a:moveTo>
                <a:cubicBezTo>
                  <a:pt x="201872" y="-64721"/>
                  <a:pt x="344943" y="57002"/>
                  <a:pt x="563236" y="0"/>
                </a:cubicBezTo>
                <a:cubicBezTo>
                  <a:pt x="781529" y="-57002"/>
                  <a:pt x="971016" y="47387"/>
                  <a:pt x="1079536" y="0"/>
                </a:cubicBezTo>
                <a:cubicBezTo>
                  <a:pt x="1188056" y="-47387"/>
                  <a:pt x="1484859" y="18606"/>
                  <a:pt x="1619304" y="0"/>
                </a:cubicBezTo>
                <a:cubicBezTo>
                  <a:pt x="1753749" y="-18606"/>
                  <a:pt x="2076563" y="65071"/>
                  <a:pt x="2346818" y="0"/>
                </a:cubicBezTo>
                <a:cubicBezTo>
                  <a:pt x="2399431" y="147403"/>
                  <a:pt x="2320494" y="229464"/>
                  <a:pt x="2346818" y="443325"/>
                </a:cubicBezTo>
                <a:cubicBezTo>
                  <a:pt x="2373142" y="657186"/>
                  <a:pt x="2336214" y="780400"/>
                  <a:pt x="2346818" y="960537"/>
                </a:cubicBezTo>
                <a:cubicBezTo>
                  <a:pt x="2357422" y="1140674"/>
                  <a:pt x="2314433" y="1259318"/>
                  <a:pt x="2346818" y="1379232"/>
                </a:cubicBezTo>
                <a:cubicBezTo>
                  <a:pt x="2379203" y="1499147"/>
                  <a:pt x="2299675" y="1698479"/>
                  <a:pt x="2346818" y="1921074"/>
                </a:cubicBezTo>
                <a:cubicBezTo>
                  <a:pt x="2393961" y="2143669"/>
                  <a:pt x="2309025" y="2274232"/>
                  <a:pt x="2346818" y="2462915"/>
                </a:cubicBezTo>
                <a:cubicBezTo>
                  <a:pt x="2187143" y="2486223"/>
                  <a:pt x="2065200" y="2440739"/>
                  <a:pt x="1830518" y="2462915"/>
                </a:cubicBezTo>
                <a:cubicBezTo>
                  <a:pt x="1595836" y="2485091"/>
                  <a:pt x="1443818" y="2457424"/>
                  <a:pt x="1314218" y="2462915"/>
                </a:cubicBezTo>
                <a:cubicBezTo>
                  <a:pt x="1184618" y="2468406"/>
                  <a:pt x="890696" y="2451026"/>
                  <a:pt x="727514" y="2462915"/>
                </a:cubicBezTo>
                <a:cubicBezTo>
                  <a:pt x="564332" y="2474804"/>
                  <a:pt x="259246" y="2420960"/>
                  <a:pt x="0" y="2462915"/>
                </a:cubicBezTo>
                <a:cubicBezTo>
                  <a:pt x="-42623" y="2367843"/>
                  <a:pt x="46233" y="2183784"/>
                  <a:pt x="0" y="2019590"/>
                </a:cubicBezTo>
                <a:cubicBezTo>
                  <a:pt x="-46233" y="1855396"/>
                  <a:pt x="269" y="1651371"/>
                  <a:pt x="0" y="1527007"/>
                </a:cubicBezTo>
                <a:cubicBezTo>
                  <a:pt x="-269" y="1402643"/>
                  <a:pt x="37149" y="1226747"/>
                  <a:pt x="0" y="1059053"/>
                </a:cubicBezTo>
                <a:cubicBezTo>
                  <a:pt x="-37149" y="891359"/>
                  <a:pt x="26641" y="785970"/>
                  <a:pt x="0" y="517212"/>
                </a:cubicBezTo>
                <a:cubicBezTo>
                  <a:pt x="-26641" y="248454"/>
                  <a:pt x="25191" y="14386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935472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710755-21D3-49CD-98D0-D6FA466446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105" r="6760"/>
          <a:stretch/>
        </p:blipFill>
        <p:spPr>
          <a:xfrm>
            <a:off x="136414" y="3668720"/>
            <a:ext cx="2513014" cy="2462915"/>
          </a:xfrm>
          <a:custGeom>
            <a:avLst/>
            <a:gdLst>
              <a:gd name="connsiteX0" fmla="*/ 0 w 2513014"/>
              <a:gd name="connsiteY0" fmla="*/ 0 h 2462915"/>
              <a:gd name="connsiteX1" fmla="*/ 552863 w 2513014"/>
              <a:gd name="connsiteY1" fmla="*/ 0 h 2462915"/>
              <a:gd name="connsiteX2" fmla="*/ 1005206 w 2513014"/>
              <a:gd name="connsiteY2" fmla="*/ 0 h 2462915"/>
              <a:gd name="connsiteX3" fmla="*/ 1457548 w 2513014"/>
              <a:gd name="connsiteY3" fmla="*/ 0 h 2462915"/>
              <a:gd name="connsiteX4" fmla="*/ 1909891 w 2513014"/>
              <a:gd name="connsiteY4" fmla="*/ 0 h 2462915"/>
              <a:gd name="connsiteX5" fmla="*/ 2513014 w 2513014"/>
              <a:gd name="connsiteY5" fmla="*/ 0 h 2462915"/>
              <a:gd name="connsiteX6" fmla="*/ 2513014 w 2513014"/>
              <a:gd name="connsiteY6" fmla="*/ 467954 h 2462915"/>
              <a:gd name="connsiteX7" fmla="*/ 2513014 w 2513014"/>
              <a:gd name="connsiteY7" fmla="*/ 985166 h 2462915"/>
              <a:gd name="connsiteX8" fmla="*/ 2513014 w 2513014"/>
              <a:gd name="connsiteY8" fmla="*/ 1477749 h 2462915"/>
              <a:gd name="connsiteX9" fmla="*/ 2513014 w 2513014"/>
              <a:gd name="connsiteY9" fmla="*/ 1945703 h 2462915"/>
              <a:gd name="connsiteX10" fmla="*/ 2513014 w 2513014"/>
              <a:gd name="connsiteY10" fmla="*/ 2462915 h 2462915"/>
              <a:gd name="connsiteX11" fmla="*/ 2060671 w 2513014"/>
              <a:gd name="connsiteY11" fmla="*/ 2462915 h 2462915"/>
              <a:gd name="connsiteX12" fmla="*/ 1507808 w 2513014"/>
              <a:gd name="connsiteY12" fmla="*/ 2462915 h 2462915"/>
              <a:gd name="connsiteX13" fmla="*/ 1030336 w 2513014"/>
              <a:gd name="connsiteY13" fmla="*/ 2462915 h 2462915"/>
              <a:gd name="connsiteX14" fmla="*/ 527733 w 2513014"/>
              <a:gd name="connsiteY14" fmla="*/ 2462915 h 2462915"/>
              <a:gd name="connsiteX15" fmla="*/ 0 w 2513014"/>
              <a:gd name="connsiteY15" fmla="*/ 2462915 h 2462915"/>
              <a:gd name="connsiteX16" fmla="*/ 0 w 2513014"/>
              <a:gd name="connsiteY16" fmla="*/ 1921074 h 2462915"/>
              <a:gd name="connsiteX17" fmla="*/ 0 w 2513014"/>
              <a:gd name="connsiteY17" fmla="*/ 1379232 h 2462915"/>
              <a:gd name="connsiteX18" fmla="*/ 0 w 2513014"/>
              <a:gd name="connsiteY18" fmla="*/ 911279 h 2462915"/>
              <a:gd name="connsiteX19" fmla="*/ 0 w 2513014"/>
              <a:gd name="connsiteY19" fmla="*/ 0 h 246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13014" h="2462915" fill="none" extrusionOk="0">
                <a:moveTo>
                  <a:pt x="0" y="0"/>
                </a:moveTo>
                <a:cubicBezTo>
                  <a:pt x="175446" y="-44891"/>
                  <a:pt x="322194" y="26520"/>
                  <a:pt x="552863" y="0"/>
                </a:cubicBezTo>
                <a:cubicBezTo>
                  <a:pt x="783532" y="-26520"/>
                  <a:pt x="880711" y="10519"/>
                  <a:pt x="1005206" y="0"/>
                </a:cubicBezTo>
                <a:cubicBezTo>
                  <a:pt x="1129701" y="-10519"/>
                  <a:pt x="1258200" y="30412"/>
                  <a:pt x="1457548" y="0"/>
                </a:cubicBezTo>
                <a:cubicBezTo>
                  <a:pt x="1656896" y="-30412"/>
                  <a:pt x="1818441" y="4610"/>
                  <a:pt x="1909891" y="0"/>
                </a:cubicBezTo>
                <a:cubicBezTo>
                  <a:pt x="2001341" y="-4610"/>
                  <a:pt x="2221500" y="15369"/>
                  <a:pt x="2513014" y="0"/>
                </a:cubicBezTo>
                <a:cubicBezTo>
                  <a:pt x="2568492" y="121882"/>
                  <a:pt x="2505169" y="297234"/>
                  <a:pt x="2513014" y="467954"/>
                </a:cubicBezTo>
                <a:cubicBezTo>
                  <a:pt x="2520859" y="638674"/>
                  <a:pt x="2507062" y="744188"/>
                  <a:pt x="2513014" y="985166"/>
                </a:cubicBezTo>
                <a:cubicBezTo>
                  <a:pt x="2518966" y="1226144"/>
                  <a:pt x="2484387" y="1369115"/>
                  <a:pt x="2513014" y="1477749"/>
                </a:cubicBezTo>
                <a:cubicBezTo>
                  <a:pt x="2541641" y="1586383"/>
                  <a:pt x="2484771" y="1761384"/>
                  <a:pt x="2513014" y="1945703"/>
                </a:cubicBezTo>
                <a:cubicBezTo>
                  <a:pt x="2541257" y="2130022"/>
                  <a:pt x="2466287" y="2328224"/>
                  <a:pt x="2513014" y="2462915"/>
                </a:cubicBezTo>
                <a:cubicBezTo>
                  <a:pt x="2324441" y="2492887"/>
                  <a:pt x="2191899" y="2436173"/>
                  <a:pt x="2060671" y="2462915"/>
                </a:cubicBezTo>
                <a:cubicBezTo>
                  <a:pt x="1929443" y="2489657"/>
                  <a:pt x="1744968" y="2456904"/>
                  <a:pt x="1507808" y="2462915"/>
                </a:cubicBezTo>
                <a:cubicBezTo>
                  <a:pt x="1270648" y="2468926"/>
                  <a:pt x="1207383" y="2417771"/>
                  <a:pt x="1030336" y="2462915"/>
                </a:cubicBezTo>
                <a:cubicBezTo>
                  <a:pt x="853289" y="2508059"/>
                  <a:pt x="703461" y="2459804"/>
                  <a:pt x="527733" y="2462915"/>
                </a:cubicBezTo>
                <a:cubicBezTo>
                  <a:pt x="352005" y="2466026"/>
                  <a:pt x="197435" y="2458037"/>
                  <a:pt x="0" y="2462915"/>
                </a:cubicBezTo>
                <a:cubicBezTo>
                  <a:pt x="-22694" y="2195757"/>
                  <a:pt x="6504" y="2151549"/>
                  <a:pt x="0" y="1921074"/>
                </a:cubicBezTo>
                <a:cubicBezTo>
                  <a:pt x="-6504" y="1690599"/>
                  <a:pt x="2765" y="1642289"/>
                  <a:pt x="0" y="1379232"/>
                </a:cubicBezTo>
                <a:cubicBezTo>
                  <a:pt x="-2765" y="1116175"/>
                  <a:pt x="45302" y="1052887"/>
                  <a:pt x="0" y="911279"/>
                </a:cubicBezTo>
                <a:cubicBezTo>
                  <a:pt x="-45302" y="769671"/>
                  <a:pt x="61796" y="365507"/>
                  <a:pt x="0" y="0"/>
                </a:cubicBezTo>
                <a:close/>
              </a:path>
              <a:path w="2513014" h="2462915" stroke="0" extrusionOk="0">
                <a:moveTo>
                  <a:pt x="0" y="0"/>
                </a:moveTo>
                <a:cubicBezTo>
                  <a:pt x="222282" y="-39012"/>
                  <a:pt x="308821" y="24856"/>
                  <a:pt x="477473" y="0"/>
                </a:cubicBezTo>
                <a:cubicBezTo>
                  <a:pt x="646125" y="-24856"/>
                  <a:pt x="843861" y="31637"/>
                  <a:pt x="980075" y="0"/>
                </a:cubicBezTo>
                <a:cubicBezTo>
                  <a:pt x="1116289" y="-31637"/>
                  <a:pt x="1219872" y="49006"/>
                  <a:pt x="1457548" y="0"/>
                </a:cubicBezTo>
                <a:cubicBezTo>
                  <a:pt x="1695224" y="-49006"/>
                  <a:pt x="1760174" y="21386"/>
                  <a:pt x="1960151" y="0"/>
                </a:cubicBezTo>
                <a:cubicBezTo>
                  <a:pt x="2160128" y="-21386"/>
                  <a:pt x="2396957" y="24481"/>
                  <a:pt x="2513014" y="0"/>
                </a:cubicBezTo>
                <a:cubicBezTo>
                  <a:pt x="2516352" y="182160"/>
                  <a:pt x="2493845" y="302055"/>
                  <a:pt x="2513014" y="418696"/>
                </a:cubicBezTo>
                <a:cubicBezTo>
                  <a:pt x="2532183" y="535337"/>
                  <a:pt x="2509346" y="686804"/>
                  <a:pt x="2513014" y="886649"/>
                </a:cubicBezTo>
                <a:cubicBezTo>
                  <a:pt x="2516682" y="1086494"/>
                  <a:pt x="2456413" y="1139667"/>
                  <a:pt x="2513014" y="1379232"/>
                </a:cubicBezTo>
                <a:cubicBezTo>
                  <a:pt x="2569615" y="1618797"/>
                  <a:pt x="2476152" y="1702410"/>
                  <a:pt x="2513014" y="1896445"/>
                </a:cubicBezTo>
                <a:cubicBezTo>
                  <a:pt x="2549876" y="2090480"/>
                  <a:pt x="2486378" y="2266420"/>
                  <a:pt x="2513014" y="2462915"/>
                </a:cubicBezTo>
                <a:cubicBezTo>
                  <a:pt x="2383010" y="2516912"/>
                  <a:pt x="2164715" y="2445068"/>
                  <a:pt x="2060671" y="2462915"/>
                </a:cubicBezTo>
                <a:cubicBezTo>
                  <a:pt x="1956627" y="2480762"/>
                  <a:pt x="1692493" y="2428374"/>
                  <a:pt x="1532939" y="2462915"/>
                </a:cubicBezTo>
                <a:cubicBezTo>
                  <a:pt x="1373385" y="2497456"/>
                  <a:pt x="1267907" y="2417436"/>
                  <a:pt x="1055466" y="2462915"/>
                </a:cubicBezTo>
                <a:cubicBezTo>
                  <a:pt x="843025" y="2508394"/>
                  <a:pt x="780092" y="2421682"/>
                  <a:pt x="603123" y="2462915"/>
                </a:cubicBezTo>
                <a:cubicBezTo>
                  <a:pt x="426154" y="2504148"/>
                  <a:pt x="291732" y="2443774"/>
                  <a:pt x="0" y="2462915"/>
                </a:cubicBezTo>
                <a:cubicBezTo>
                  <a:pt x="-41533" y="2267664"/>
                  <a:pt x="24683" y="2097230"/>
                  <a:pt x="0" y="1945703"/>
                </a:cubicBezTo>
                <a:cubicBezTo>
                  <a:pt x="-24683" y="1794176"/>
                  <a:pt x="840" y="1574593"/>
                  <a:pt x="0" y="1477749"/>
                </a:cubicBezTo>
                <a:cubicBezTo>
                  <a:pt x="-840" y="1380905"/>
                  <a:pt x="6879" y="1228823"/>
                  <a:pt x="0" y="1009795"/>
                </a:cubicBezTo>
                <a:cubicBezTo>
                  <a:pt x="-6879" y="790767"/>
                  <a:pt x="44590" y="623349"/>
                  <a:pt x="0" y="492583"/>
                </a:cubicBezTo>
                <a:cubicBezTo>
                  <a:pt x="-44590" y="361817"/>
                  <a:pt x="35380" y="15148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8293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EEC7D4-6A6D-4EBD-A643-9D8F9F7E7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B24C3D71-9F55-40F5-A8BD-41AEB095F8F5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61515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D0E32-22B8-4609-B8C5-32C5F0DE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213266" cy="35016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CE041B7-03BA-42EA-909D-3B34AC9C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5A8B00-7292-485B-9168-64B2B1788579}"/>
              </a:ext>
            </a:extLst>
          </p:cNvPr>
          <p:cNvSpPr/>
          <p:nvPr/>
        </p:nvSpPr>
        <p:spPr>
          <a:xfrm>
            <a:off x="5476585" y="184057"/>
            <a:ext cx="52838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واختر الصورة الدالة على الجملة :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DE03D5-0A67-4E8A-8058-D15BD03D5AC3}"/>
              </a:ext>
            </a:extLst>
          </p:cNvPr>
          <p:cNvSpPr/>
          <p:nvPr/>
        </p:nvSpPr>
        <p:spPr>
          <a:xfrm>
            <a:off x="2440034" y="1413519"/>
            <a:ext cx="6715967" cy="824948"/>
          </a:xfrm>
          <a:custGeom>
            <a:avLst/>
            <a:gdLst>
              <a:gd name="connsiteX0" fmla="*/ 0 w 6715967"/>
              <a:gd name="connsiteY0" fmla="*/ 0 h 824948"/>
              <a:gd name="connsiteX1" fmla="*/ 425345 w 6715967"/>
              <a:gd name="connsiteY1" fmla="*/ 0 h 824948"/>
              <a:gd name="connsiteX2" fmla="*/ 1052168 w 6715967"/>
              <a:gd name="connsiteY2" fmla="*/ 0 h 824948"/>
              <a:gd name="connsiteX3" fmla="*/ 1544672 w 6715967"/>
              <a:gd name="connsiteY3" fmla="*/ 0 h 824948"/>
              <a:gd name="connsiteX4" fmla="*/ 2238656 w 6715967"/>
              <a:gd name="connsiteY4" fmla="*/ 0 h 824948"/>
              <a:gd name="connsiteX5" fmla="*/ 2596841 w 6715967"/>
              <a:gd name="connsiteY5" fmla="*/ 0 h 824948"/>
              <a:gd name="connsiteX6" fmla="*/ 3290824 w 6715967"/>
              <a:gd name="connsiteY6" fmla="*/ 0 h 824948"/>
              <a:gd name="connsiteX7" fmla="*/ 3850488 w 6715967"/>
              <a:gd name="connsiteY7" fmla="*/ 0 h 824948"/>
              <a:gd name="connsiteX8" fmla="*/ 4410152 w 6715967"/>
              <a:gd name="connsiteY8" fmla="*/ 0 h 824948"/>
              <a:gd name="connsiteX9" fmla="*/ 4902656 w 6715967"/>
              <a:gd name="connsiteY9" fmla="*/ 0 h 824948"/>
              <a:gd name="connsiteX10" fmla="*/ 5462320 w 6715967"/>
              <a:gd name="connsiteY10" fmla="*/ 0 h 824948"/>
              <a:gd name="connsiteX11" fmla="*/ 5954824 w 6715967"/>
              <a:gd name="connsiteY11" fmla="*/ 0 h 824948"/>
              <a:gd name="connsiteX12" fmla="*/ 6715967 w 6715967"/>
              <a:gd name="connsiteY12" fmla="*/ 0 h 824948"/>
              <a:gd name="connsiteX13" fmla="*/ 6715967 w 6715967"/>
              <a:gd name="connsiteY13" fmla="*/ 395975 h 824948"/>
              <a:gd name="connsiteX14" fmla="*/ 6715967 w 6715967"/>
              <a:gd name="connsiteY14" fmla="*/ 824948 h 824948"/>
              <a:gd name="connsiteX15" fmla="*/ 6021984 w 6715967"/>
              <a:gd name="connsiteY15" fmla="*/ 824948 h 824948"/>
              <a:gd name="connsiteX16" fmla="*/ 5395160 w 6715967"/>
              <a:gd name="connsiteY16" fmla="*/ 824948 h 824948"/>
              <a:gd name="connsiteX17" fmla="*/ 5036975 w 6715967"/>
              <a:gd name="connsiteY17" fmla="*/ 824948 h 824948"/>
              <a:gd name="connsiteX18" fmla="*/ 4544471 w 6715967"/>
              <a:gd name="connsiteY18" fmla="*/ 824948 h 824948"/>
              <a:gd name="connsiteX19" fmla="*/ 3917647 w 6715967"/>
              <a:gd name="connsiteY19" fmla="*/ 824948 h 824948"/>
              <a:gd name="connsiteX20" fmla="*/ 3492303 w 6715967"/>
              <a:gd name="connsiteY20" fmla="*/ 824948 h 824948"/>
              <a:gd name="connsiteX21" fmla="*/ 2999799 w 6715967"/>
              <a:gd name="connsiteY21" fmla="*/ 824948 h 824948"/>
              <a:gd name="connsiteX22" fmla="*/ 2641614 w 6715967"/>
              <a:gd name="connsiteY22" fmla="*/ 824948 h 824948"/>
              <a:gd name="connsiteX23" fmla="*/ 2283429 w 6715967"/>
              <a:gd name="connsiteY23" fmla="*/ 824948 h 824948"/>
              <a:gd name="connsiteX24" fmla="*/ 1723765 w 6715967"/>
              <a:gd name="connsiteY24" fmla="*/ 824948 h 824948"/>
              <a:gd name="connsiteX25" fmla="*/ 1164101 w 6715967"/>
              <a:gd name="connsiteY25" fmla="*/ 824948 h 824948"/>
              <a:gd name="connsiteX26" fmla="*/ 671597 w 6715967"/>
              <a:gd name="connsiteY26" fmla="*/ 824948 h 824948"/>
              <a:gd name="connsiteX27" fmla="*/ 0 w 6715967"/>
              <a:gd name="connsiteY27" fmla="*/ 824948 h 824948"/>
              <a:gd name="connsiteX28" fmla="*/ 0 w 6715967"/>
              <a:gd name="connsiteY28" fmla="*/ 420723 h 824948"/>
              <a:gd name="connsiteX29" fmla="*/ 0 w 6715967"/>
              <a:gd name="connsiteY29" fmla="*/ 0 h 82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15967" h="824948" fill="none" extrusionOk="0">
                <a:moveTo>
                  <a:pt x="0" y="0"/>
                </a:moveTo>
                <a:cubicBezTo>
                  <a:pt x="176673" y="-42148"/>
                  <a:pt x="229450" y="45566"/>
                  <a:pt x="425345" y="0"/>
                </a:cubicBezTo>
                <a:cubicBezTo>
                  <a:pt x="621240" y="-45566"/>
                  <a:pt x="760845" y="56676"/>
                  <a:pt x="1052168" y="0"/>
                </a:cubicBezTo>
                <a:cubicBezTo>
                  <a:pt x="1343491" y="-56676"/>
                  <a:pt x="1404783" y="6828"/>
                  <a:pt x="1544672" y="0"/>
                </a:cubicBezTo>
                <a:cubicBezTo>
                  <a:pt x="1684561" y="-6828"/>
                  <a:pt x="2056105" y="75844"/>
                  <a:pt x="2238656" y="0"/>
                </a:cubicBezTo>
                <a:cubicBezTo>
                  <a:pt x="2421207" y="-75844"/>
                  <a:pt x="2515045" y="29312"/>
                  <a:pt x="2596841" y="0"/>
                </a:cubicBezTo>
                <a:cubicBezTo>
                  <a:pt x="2678637" y="-29312"/>
                  <a:pt x="3009450" y="68008"/>
                  <a:pt x="3290824" y="0"/>
                </a:cubicBezTo>
                <a:cubicBezTo>
                  <a:pt x="3572198" y="-68008"/>
                  <a:pt x="3714932" y="54999"/>
                  <a:pt x="3850488" y="0"/>
                </a:cubicBezTo>
                <a:cubicBezTo>
                  <a:pt x="3986044" y="-54999"/>
                  <a:pt x="4131022" y="34816"/>
                  <a:pt x="4410152" y="0"/>
                </a:cubicBezTo>
                <a:cubicBezTo>
                  <a:pt x="4689282" y="-34816"/>
                  <a:pt x="4693780" y="52474"/>
                  <a:pt x="4902656" y="0"/>
                </a:cubicBezTo>
                <a:cubicBezTo>
                  <a:pt x="5111532" y="-52474"/>
                  <a:pt x="5235148" y="32869"/>
                  <a:pt x="5462320" y="0"/>
                </a:cubicBezTo>
                <a:cubicBezTo>
                  <a:pt x="5689492" y="-32869"/>
                  <a:pt x="5791307" y="48533"/>
                  <a:pt x="5954824" y="0"/>
                </a:cubicBezTo>
                <a:cubicBezTo>
                  <a:pt x="6118341" y="-48533"/>
                  <a:pt x="6495975" y="44555"/>
                  <a:pt x="6715967" y="0"/>
                </a:cubicBezTo>
                <a:cubicBezTo>
                  <a:pt x="6752423" y="191896"/>
                  <a:pt x="6674710" y="262267"/>
                  <a:pt x="6715967" y="395975"/>
                </a:cubicBezTo>
                <a:cubicBezTo>
                  <a:pt x="6757224" y="529684"/>
                  <a:pt x="6677760" y="666480"/>
                  <a:pt x="6715967" y="824948"/>
                </a:cubicBezTo>
                <a:cubicBezTo>
                  <a:pt x="6413671" y="869570"/>
                  <a:pt x="6173972" y="765350"/>
                  <a:pt x="6021984" y="824948"/>
                </a:cubicBezTo>
                <a:cubicBezTo>
                  <a:pt x="5869996" y="884546"/>
                  <a:pt x="5621687" y="824623"/>
                  <a:pt x="5395160" y="824948"/>
                </a:cubicBezTo>
                <a:cubicBezTo>
                  <a:pt x="5168633" y="825273"/>
                  <a:pt x="5206667" y="805749"/>
                  <a:pt x="5036975" y="824948"/>
                </a:cubicBezTo>
                <a:cubicBezTo>
                  <a:pt x="4867283" y="844147"/>
                  <a:pt x="4744534" y="799393"/>
                  <a:pt x="4544471" y="824948"/>
                </a:cubicBezTo>
                <a:cubicBezTo>
                  <a:pt x="4344408" y="850503"/>
                  <a:pt x="4191280" y="790260"/>
                  <a:pt x="3917647" y="824948"/>
                </a:cubicBezTo>
                <a:cubicBezTo>
                  <a:pt x="3644014" y="859636"/>
                  <a:pt x="3655204" y="807371"/>
                  <a:pt x="3492303" y="824948"/>
                </a:cubicBezTo>
                <a:cubicBezTo>
                  <a:pt x="3329402" y="842525"/>
                  <a:pt x="3244106" y="796500"/>
                  <a:pt x="2999799" y="824948"/>
                </a:cubicBezTo>
                <a:cubicBezTo>
                  <a:pt x="2755492" y="853396"/>
                  <a:pt x="2718714" y="809948"/>
                  <a:pt x="2641614" y="824948"/>
                </a:cubicBezTo>
                <a:cubicBezTo>
                  <a:pt x="2564514" y="839948"/>
                  <a:pt x="2412310" y="791279"/>
                  <a:pt x="2283429" y="824948"/>
                </a:cubicBezTo>
                <a:cubicBezTo>
                  <a:pt x="2154549" y="858617"/>
                  <a:pt x="1932422" y="780959"/>
                  <a:pt x="1723765" y="824948"/>
                </a:cubicBezTo>
                <a:cubicBezTo>
                  <a:pt x="1515108" y="868937"/>
                  <a:pt x="1288291" y="821542"/>
                  <a:pt x="1164101" y="824948"/>
                </a:cubicBezTo>
                <a:cubicBezTo>
                  <a:pt x="1039911" y="828354"/>
                  <a:pt x="876044" y="780951"/>
                  <a:pt x="671597" y="824948"/>
                </a:cubicBezTo>
                <a:cubicBezTo>
                  <a:pt x="467150" y="868945"/>
                  <a:pt x="187647" y="790374"/>
                  <a:pt x="0" y="824948"/>
                </a:cubicBezTo>
                <a:cubicBezTo>
                  <a:pt x="-23671" y="658253"/>
                  <a:pt x="3839" y="519051"/>
                  <a:pt x="0" y="420723"/>
                </a:cubicBezTo>
                <a:cubicBezTo>
                  <a:pt x="-3839" y="322396"/>
                  <a:pt x="42301" y="101679"/>
                  <a:pt x="0" y="0"/>
                </a:cubicBezTo>
                <a:close/>
              </a:path>
              <a:path w="6715967" h="824948" stroke="0" extrusionOk="0">
                <a:moveTo>
                  <a:pt x="0" y="0"/>
                </a:moveTo>
                <a:cubicBezTo>
                  <a:pt x="89878" y="-25563"/>
                  <a:pt x="183795" y="12110"/>
                  <a:pt x="358185" y="0"/>
                </a:cubicBezTo>
                <a:cubicBezTo>
                  <a:pt x="532575" y="-12110"/>
                  <a:pt x="588900" y="41969"/>
                  <a:pt x="783529" y="0"/>
                </a:cubicBezTo>
                <a:cubicBezTo>
                  <a:pt x="978158" y="-41969"/>
                  <a:pt x="1215179" y="3315"/>
                  <a:pt x="1343193" y="0"/>
                </a:cubicBezTo>
                <a:cubicBezTo>
                  <a:pt x="1471207" y="-3315"/>
                  <a:pt x="1749730" y="64384"/>
                  <a:pt x="1970017" y="0"/>
                </a:cubicBezTo>
                <a:cubicBezTo>
                  <a:pt x="2190304" y="-64384"/>
                  <a:pt x="2298077" y="31843"/>
                  <a:pt x="2529681" y="0"/>
                </a:cubicBezTo>
                <a:cubicBezTo>
                  <a:pt x="2761285" y="-31843"/>
                  <a:pt x="3052776" y="63899"/>
                  <a:pt x="3223664" y="0"/>
                </a:cubicBezTo>
                <a:cubicBezTo>
                  <a:pt x="3394552" y="-63899"/>
                  <a:pt x="3555031" y="6527"/>
                  <a:pt x="3716168" y="0"/>
                </a:cubicBezTo>
                <a:cubicBezTo>
                  <a:pt x="3877305" y="-6527"/>
                  <a:pt x="4092630" y="17433"/>
                  <a:pt x="4275832" y="0"/>
                </a:cubicBezTo>
                <a:cubicBezTo>
                  <a:pt x="4459034" y="-17433"/>
                  <a:pt x="4692506" y="5538"/>
                  <a:pt x="4902656" y="0"/>
                </a:cubicBezTo>
                <a:cubicBezTo>
                  <a:pt x="5112806" y="-5538"/>
                  <a:pt x="5196300" y="25335"/>
                  <a:pt x="5462320" y="0"/>
                </a:cubicBezTo>
                <a:cubicBezTo>
                  <a:pt x="5728340" y="-25335"/>
                  <a:pt x="5875252" y="45568"/>
                  <a:pt x="6156303" y="0"/>
                </a:cubicBezTo>
                <a:cubicBezTo>
                  <a:pt x="6437354" y="-45568"/>
                  <a:pt x="6501265" y="65109"/>
                  <a:pt x="6715967" y="0"/>
                </a:cubicBezTo>
                <a:cubicBezTo>
                  <a:pt x="6733644" y="123184"/>
                  <a:pt x="6715550" y="297000"/>
                  <a:pt x="6715967" y="420723"/>
                </a:cubicBezTo>
                <a:cubicBezTo>
                  <a:pt x="6716384" y="544446"/>
                  <a:pt x="6667638" y="737406"/>
                  <a:pt x="6715967" y="824948"/>
                </a:cubicBezTo>
                <a:cubicBezTo>
                  <a:pt x="6599266" y="841047"/>
                  <a:pt x="6490984" y="815264"/>
                  <a:pt x="6290622" y="824948"/>
                </a:cubicBezTo>
                <a:cubicBezTo>
                  <a:pt x="6090260" y="834632"/>
                  <a:pt x="5986528" y="786678"/>
                  <a:pt x="5730959" y="824948"/>
                </a:cubicBezTo>
                <a:cubicBezTo>
                  <a:pt x="5475390" y="863218"/>
                  <a:pt x="5380514" y="790443"/>
                  <a:pt x="5104135" y="824948"/>
                </a:cubicBezTo>
                <a:cubicBezTo>
                  <a:pt x="4827756" y="859453"/>
                  <a:pt x="4640885" y="764445"/>
                  <a:pt x="4477311" y="824948"/>
                </a:cubicBezTo>
                <a:cubicBezTo>
                  <a:pt x="4313737" y="885451"/>
                  <a:pt x="4246176" y="786832"/>
                  <a:pt x="4051967" y="824948"/>
                </a:cubicBezTo>
                <a:cubicBezTo>
                  <a:pt x="3857758" y="863064"/>
                  <a:pt x="3769147" y="797237"/>
                  <a:pt x="3693782" y="824948"/>
                </a:cubicBezTo>
                <a:cubicBezTo>
                  <a:pt x="3618417" y="852659"/>
                  <a:pt x="3273704" y="823730"/>
                  <a:pt x="3134118" y="824948"/>
                </a:cubicBezTo>
                <a:cubicBezTo>
                  <a:pt x="2994532" y="826166"/>
                  <a:pt x="2921352" y="799521"/>
                  <a:pt x="2708773" y="824948"/>
                </a:cubicBezTo>
                <a:cubicBezTo>
                  <a:pt x="2496194" y="850375"/>
                  <a:pt x="2434737" y="815178"/>
                  <a:pt x="2283429" y="824948"/>
                </a:cubicBezTo>
                <a:cubicBezTo>
                  <a:pt x="2132121" y="834718"/>
                  <a:pt x="1927891" y="783620"/>
                  <a:pt x="1656605" y="824948"/>
                </a:cubicBezTo>
                <a:cubicBezTo>
                  <a:pt x="1385319" y="866276"/>
                  <a:pt x="1180825" y="819028"/>
                  <a:pt x="962622" y="824948"/>
                </a:cubicBezTo>
                <a:cubicBezTo>
                  <a:pt x="744419" y="830868"/>
                  <a:pt x="653422" y="778218"/>
                  <a:pt x="537277" y="824948"/>
                </a:cubicBezTo>
                <a:cubicBezTo>
                  <a:pt x="421132" y="871678"/>
                  <a:pt x="249658" y="808664"/>
                  <a:pt x="0" y="824948"/>
                </a:cubicBezTo>
                <a:cubicBezTo>
                  <a:pt x="-8067" y="738031"/>
                  <a:pt x="11630" y="602219"/>
                  <a:pt x="0" y="412474"/>
                </a:cubicBezTo>
                <a:cubicBezTo>
                  <a:pt x="-11630" y="222729"/>
                  <a:pt x="41532" y="159124"/>
                  <a:pt x="0" y="0"/>
                </a:cubicBezTo>
                <a:close/>
              </a:path>
            </a:pathLst>
          </a:custGeom>
          <a:solidFill>
            <a:srgbClr val="FFB866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8260766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فوفي يَرْتَـعِدُ مِنَ الْـخَوْفِ.</a:t>
            </a:r>
            <a:endParaRPr lang="en-AE" sz="4400"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69FC8-BB57-473D-A174-9DE4BF708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459" y="3680400"/>
            <a:ext cx="2317416" cy="2465107"/>
          </a:xfrm>
          <a:custGeom>
            <a:avLst/>
            <a:gdLst>
              <a:gd name="connsiteX0" fmla="*/ 0 w 2317416"/>
              <a:gd name="connsiteY0" fmla="*/ 0 h 2465107"/>
              <a:gd name="connsiteX1" fmla="*/ 602528 w 2317416"/>
              <a:gd name="connsiteY1" fmla="*/ 0 h 2465107"/>
              <a:gd name="connsiteX2" fmla="*/ 1112360 w 2317416"/>
              <a:gd name="connsiteY2" fmla="*/ 0 h 2465107"/>
              <a:gd name="connsiteX3" fmla="*/ 1668540 w 2317416"/>
              <a:gd name="connsiteY3" fmla="*/ 0 h 2465107"/>
              <a:gd name="connsiteX4" fmla="*/ 2317416 w 2317416"/>
              <a:gd name="connsiteY4" fmla="*/ 0 h 2465107"/>
              <a:gd name="connsiteX5" fmla="*/ 2317416 w 2317416"/>
              <a:gd name="connsiteY5" fmla="*/ 517672 h 2465107"/>
              <a:gd name="connsiteX6" fmla="*/ 2317416 w 2317416"/>
              <a:gd name="connsiteY6" fmla="*/ 1035345 h 2465107"/>
              <a:gd name="connsiteX7" fmla="*/ 2317416 w 2317416"/>
              <a:gd name="connsiteY7" fmla="*/ 1528366 h 2465107"/>
              <a:gd name="connsiteX8" fmla="*/ 2317416 w 2317416"/>
              <a:gd name="connsiteY8" fmla="*/ 1996737 h 2465107"/>
              <a:gd name="connsiteX9" fmla="*/ 2317416 w 2317416"/>
              <a:gd name="connsiteY9" fmla="*/ 2465107 h 2465107"/>
              <a:gd name="connsiteX10" fmla="*/ 1807584 w 2317416"/>
              <a:gd name="connsiteY10" fmla="*/ 2465107 h 2465107"/>
              <a:gd name="connsiteX11" fmla="*/ 1205056 w 2317416"/>
              <a:gd name="connsiteY11" fmla="*/ 2465107 h 2465107"/>
              <a:gd name="connsiteX12" fmla="*/ 695225 w 2317416"/>
              <a:gd name="connsiteY12" fmla="*/ 2465107 h 2465107"/>
              <a:gd name="connsiteX13" fmla="*/ 0 w 2317416"/>
              <a:gd name="connsiteY13" fmla="*/ 2465107 h 2465107"/>
              <a:gd name="connsiteX14" fmla="*/ 0 w 2317416"/>
              <a:gd name="connsiteY14" fmla="*/ 2021388 h 2465107"/>
              <a:gd name="connsiteX15" fmla="*/ 0 w 2317416"/>
              <a:gd name="connsiteY15" fmla="*/ 1528366 h 2465107"/>
              <a:gd name="connsiteX16" fmla="*/ 0 w 2317416"/>
              <a:gd name="connsiteY16" fmla="*/ 986043 h 2465107"/>
              <a:gd name="connsiteX17" fmla="*/ 0 w 2317416"/>
              <a:gd name="connsiteY17" fmla="*/ 517672 h 2465107"/>
              <a:gd name="connsiteX18" fmla="*/ 0 w 2317416"/>
              <a:gd name="connsiteY18" fmla="*/ 0 h 246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17416" h="2465107" fill="none" extrusionOk="0">
                <a:moveTo>
                  <a:pt x="0" y="0"/>
                </a:moveTo>
                <a:cubicBezTo>
                  <a:pt x="132127" y="-69982"/>
                  <a:pt x="427430" y="38665"/>
                  <a:pt x="602528" y="0"/>
                </a:cubicBezTo>
                <a:cubicBezTo>
                  <a:pt x="777626" y="-38665"/>
                  <a:pt x="919474" y="57633"/>
                  <a:pt x="1112360" y="0"/>
                </a:cubicBezTo>
                <a:cubicBezTo>
                  <a:pt x="1305246" y="-57633"/>
                  <a:pt x="1483732" y="20964"/>
                  <a:pt x="1668540" y="0"/>
                </a:cubicBezTo>
                <a:cubicBezTo>
                  <a:pt x="1853348" y="-20964"/>
                  <a:pt x="2061067" y="9297"/>
                  <a:pt x="2317416" y="0"/>
                </a:cubicBezTo>
                <a:cubicBezTo>
                  <a:pt x="2341364" y="109958"/>
                  <a:pt x="2271888" y="279899"/>
                  <a:pt x="2317416" y="517672"/>
                </a:cubicBezTo>
                <a:cubicBezTo>
                  <a:pt x="2362944" y="755445"/>
                  <a:pt x="2273057" y="912400"/>
                  <a:pt x="2317416" y="1035345"/>
                </a:cubicBezTo>
                <a:cubicBezTo>
                  <a:pt x="2361775" y="1158290"/>
                  <a:pt x="2267777" y="1308825"/>
                  <a:pt x="2317416" y="1528366"/>
                </a:cubicBezTo>
                <a:cubicBezTo>
                  <a:pt x="2367055" y="1747907"/>
                  <a:pt x="2268753" y="1777189"/>
                  <a:pt x="2317416" y="1996737"/>
                </a:cubicBezTo>
                <a:cubicBezTo>
                  <a:pt x="2366079" y="2216285"/>
                  <a:pt x="2272155" y="2279928"/>
                  <a:pt x="2317416" y="2465107"/>
                </a:cubicBezTo>
                <a:cubicBezTo>
                  <a:pt x="2209195" y="2513401"/>
                  <a:pt x="1919468" y="2461013"/>
                  <a:pt x="1807584" y="2465107"/>
                </a:cubicBezTo>
                <a:cubicBezTo>
                  <a:pt x="1695700" y="2469201"/>
                  <a:pt x="1369489" y="2436540"/>
                  <a:pt x="1205056" y="2465107"/>
                </a:cubicBezTo>
                <a:cubicBezTo>
                  <a:pt x="1040623" y="2493674"/>
                  <a:pt x="879768" y="2429464"/>
                  <a:pt x="695225" y="2465107"/>
                </a:cubicBezTo>
                <a:cubicBezTo>
                  <a:pt x="510682" y="2500750"/>
                  <a:pt x="335350" y="2413861"/>
                  <a:pt x="0" y="2465107"/>
                </a:cubicBezTo>
                <a:cubicBezTo>
                  <a:pt x="-16160" y="2303650"/>
                  <a:pt x="18246" y="2212169"/>
                  <a:pt x="0" y="2021388"/>
                </a:cubicBezTo>
                <a:cubicBezTo>
                  <a:pt x="-18246" y="1830607"/>
                  <a:pt x="52930" y="1688152"/>
                  <a:pt x="0" y="1528366"/>
                </a:cubicBezTo>
                <a:cubicBezTo>
                  <a:pt x="-52930" y="1368580"/>
                  <a:pt x="47877" y="1118983"/>
                  <a:pt x="0" y="986043"/>
                </a:cubicBezTo>
                <a:cubicBezTo>
                  <a:pt x="-47877" y="853103"/>
                  <a:pt x="45038" y="639029"/>
                  <a:pt x="0" y="517672"/>
                </a:cubicBezTo>
                <a:cubicBezTo>
                  <a:pt x="-45038" y="396315"/>
                  <a:pt x="3309" y="255254"/>
                  <a:pt x="0" y="0"/>
                </a:cubicBezTo>
                <a:close/>
              </a:path>
              <a:path w="2317416" h="2465107" stroke="0" extrusionOk="0">
                <a:moveTo>
                  <a:pt x="0" y="0"/>
                </a:moveTo>
                <a:cubicBezTo>
                  <a:pt x="242906" y="-30681"/>
                  <a:pt x="456407" y="45988"/>
                  <a:pt x="602528" y="0"/>
                </a:cubicBezTo>
                <a:cubicBezTo>
                  <a:pt x="748649" y="-45988"/>
                  <a:pt x="934175" y="59846"/>
                  <a:pt x="1135534" y="0"/>
                </a:cubicBezTo>
                <a:cubicBezTo>
                  <a:pt x="1336893" y="-59846"/>
                  <a:pt x="1460366" y="35990"/>
                  <a:pt x="1714888" y="0"/>
                </a:cubicBezTo>
                <a:cubicBezTo>
                  <a:pt x="1969410" y="-35990"/>
                  <a:pt x="2150276" y="44043"/>
                  <a:pt x="2317416" y="0"/>
                </a:cubicBezTo>
                <a:cubicBezTo>
                  <a:pt x="2319074" y="177119"/>
                  <a:pt x="2311537" y="256618"/>
                  <a:pt x="2317416" y="493021"/>
                </a:cubicBezTo>
                <a:cubicBezTo>
                  <a:pt x="2323295" y="729424"/>
                  <a:pt x="2269216" y="802142"/>
                  <a:pt x="2317416" y="961392"/>
                </a:cubicBezTo>
                <a:cubicBezTo>
                  <a:pt x="2365616" y="1120642"/>
                  <a:pt x="2285260" y="1246136"/>
                  <a:pt x="2317416" y="1429762"/>
                </a:cubicBezTo>
                <a:cubicBezTo>
                  <a:pt x="2349572" y="1613388"/>
                  <a:pt x="2273953" y="1723295"/>
                  <a:pt x="2317416" y="1972086"/>
                </a:cubicBezTo>
                <a:cubicBezTo>
                  <a:pt x="2360879" y="2220877"/>
                  <a:pt x="2284455" y="2332932"/>
                  <a:pt x="2317416" y="2465107"/>
                </a:cubicBezTo>
                <a:cubicBezTo>
                  <a:pt x="2185327" y="2500424"/>
                  <a:pt x="2013420" y="2448380"/>
                  <a:pt x="1807584" y="2465107"/>
                </a:cubicBezTo>
                <a:cubicBezTo>
                  <a:pt x="1601748" y="2481834"/>
                  <a:pt x="1368456" y="2434511"/>
                  <a:pt x="1228230" y="2465107"/>
                </a:cubicBezTo>
                <a:cubicBezTo>
                  <a:pt x="1088004" y="2495703"/>
                  <a:pt x="833526" y="2457491"/>
                  <a:pt x="695225" y="2465107"/>
                </a:cubicBezTo>
                <a:cubicBezTo>
                  <a:pt x="556924" y="2472723"/>
                  <a:pt x="286121" y="2408880"/>
                  <a:pt x="0" y="2465107"/>
                </a:cubicBezTo>
                <a:cubicBezTo>
                  <a:pt x="-50608" y="2329130"/>
                  <a:pt x="7012" y="2100707"/>
                  <a:pt x="0" y="1996737"/>
                </a:cubicBezTo>
                <a:cubicBezTo>
                  <a:pt x="-7012" y="1892767"/>
                  <a:pt x="42315" y="1718639"/>
                  <a:pt x="0" y="1553017"/>
                </a:cubicBezTo>
                <a:cubicBezTo>
                  <a:pt x="-42315" y="1387395"/>
                  <a:pt x="37082" y="1175619"/>
                  <a:pt x="0" y="1035345"/>
                </a:cubicBezTo>
                <a:cubicBezTo>
                  <a:pt x="-37082" y="895071"/>
                  <a:pt x="18442" y="745437"/>
                  <a:pt x="0" y="591626"/>
                </a:cubicBezTo>
                <a:cubicBezTo>
                  <a:pt x="-18442" y="437815"/>
                  <a:pt x="44647" y="24793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963910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ABBDE5-1356-4BA5-AB90-E0BCBE5B0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53" y="3680400"/>
            <a:ext cx="2551650" cy="2434500"/>
          </a:xfrm>
          <a:custGeom>
            <a:avLst/>
            <a:gdLst>
              <a:gd name="connsiteX0" fmla="*/ 0 w 2551650"/>
              <a:gd name="connsiteY0" fmla="*/ 0 h 2434500"/>
              <a:gd name="connsiteX1" fmla="*/ 561363 w 2551650"/>
              <a:gd name="connsiteY1" fmla="*/ 0 h 2434500"/>
              <a:gd name="connsiteX2" fmla="*/ 1020660 w 2551650"/>
              <a:gd name="connsiteY2" fmla="*/ 0 h 2434500"/>
              <a:gd name="connsiteX3" fmla="*/ 1530990 w 2551650"/>
              <a:gd name="connsiteY3" fmla="*/ 0 h 2434500"/>
              <a:gd name="connsiteX4" fmla="*/ 2015804 w 2551650"/>
              <a:gd name="connsiteY4" fmla="*/ 0 h 2434500"/>
              <a:gd name="connsiteX5" fmla="*/ 2551650 w 2551650"/>
              <a:gd name="connsiteY5" fmla="*/ 0 h 2434500"/>
              <a:gd name="connsiteX6" fmla="*/ 2551650 w 2551650"/>
              <a:gd name="connsiteY6" fmla="*/ 413865 h 2434500"/>
              <a:gd name="connsiteX7" fmla="*/ 2551650 w 2551650"/>
              <a:gd name="connsiteY7" fmla="*/ 949455 h 2434500"/>
              <a:gd name="connsiteX8" fmla="*/ 2551650 w 2551650"/>
              <a:gd name="connsiteY8" fmla="*/ 1460700 h 2434500"/>
              <a:gd name="connsiteX9" fmla="*/ 2551650 w 2551650"/>
              <a:gd name="connsiteY9" fmla="*/ 1996290 h 2434500"/>
              <a:gd name="connsiteX10" fmla="*/ 2551650 w 2551650"/>
              <a:gd name="connsiteY10" fmla="*/ 2434500 h 2434500"/>
              <a:gd name="connsiteX11" fmla="*/ 1990287 w 2551650"/>
              <a:gd name="connsiteY11" fmla="*/ 2434500 h 2434500"/>
              <a:gd name="connsiteX12" fmla="*/ 1530990 w 2551650"/>
              <a:gd name="connsiteY12" fmla="*/ 2434500 h 2434500"/>
              <a:gd name="connsiteX13" fmla="*/ 995143 w 2551650"/>
              <a:gd name="connsiteY13" fmla="*/ 2434500 h 2434500"/>
              <a:gd name="connsiteX14" fmla="*/ 535846 w 2551650"/>
              <a:gd name="connsiteY14" fmla="*/ 2434500 h 2434500"/>
              <a:gd name="connsiteX15" fmla="*/ 0 w 2551650"/>
              <a:gd name="connsiteY15" fmla="*/ 2434500 h 2434500"/>
              <a:gd name="connsiteX16" fmla="*/ 0 w 2551650"/>
              <a:gd name="connsiteY16" fmla="*/ 1996290 h 2434500"/>
              <a:gd name="connsiteX17" fmla="*/ 0 w 2551650"/>
              <a:gd name="connsiteY17" fmla="*/ 1485045 h 2434500"/>
              <a:gd name="connsiteX18" fmla="*/ 0 w 2551650"/>
              <a:gd name="connsiteY18" fmla="*/ 1046835 h 2434500"/>
              <a:gd name="connsiteX19" fmla="*/ 0 w 2551650"/>
              <a:gd name="connsiteY19" fmla="*/ 608625 h 2434500"/>
              <a:gd name="connsiteX20" fmla="*/ 0 w 2551650"/>
              <a:gd name="connsiteY20" fmla="*/ 0 h 243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51650" h="2434500" fill="none" extrusionOk="0">
                <a:moveTo>
                  <a:pt x="0" y="0"/>
                </a:moveTo>
                <a:cubicBezTo>
                  <a:pt x="174860" y="-13503"/>
                  <a:pt x="400748" y="8887"/>
                  <a:pt x="561363" y="0"/>
                </a:cubicBezTo>
                <a:cubicBezTo>
                  <a:pt x="721978" y="-8887"/>
                  <a:pt x="841146" y="29376"/>
                  <a:pt x="1020660" y="0"/>
                </a:cubicBezTo>
                <a:cubicBezTo>
                  <a:pt x="1200174" y="-29376"/>
                  <a:pt x="1382893" y="24378"/>
                  <a:pt x="1530990" y="0"/>
                </a:cubicBezTo>
                <a:cubicBezTo>
                  <a:pt x="1679087" y="-24378"/>
                  <a:pt x="1780267" y="15533"/>
                  <a:pt x="2015804" y="0"/>
                </a:cubicBezTo>
                <a:cubicBezTo>
                  <a:pt x="2251341" y="-15533"/>
                  <a:pt x="2339004" y="12274"/>
                  <a:pt x="2551650" y="0"/>
                </a:cubicBezTo>
                <a:cubicBezTo>
                  <a:pt x="2589826" y="89725"/>
                  <a:pt x="2540329" y="218005"/>
                  <a:pt x="2551650" y="413865"/>
                </a:cubicBezTo>
                <a:cubicBezTo>
                  <a:pt x="2562971" y="609726"/>
                  <a:pt x="2515091" y="747557"/>
                  <a:pt x="2551650" y="949455"/>
                </a:cubicBezTo>
                <a:cubicBezTo>
                  <a:pt x="2588209" y="1151353"/>
                  <a:pt x="2523461" y="1252458"/>
                  <a:pt x="2551650" y="1460700"/>
                </a:cubicBezTo>
                <a:cubicBezTo>
                  <a:pt x="2579839" y="1668943"/>
                  <a:pt x="2497030" y="1880871"/>
                  <a:pt x="2551650" y="1996290"/>
                </a:cubicBezTo>
                <a:cubicBezTo>
                  <a:pt x="2606270" y="2111709"/>
                  <a:pt x="2542130" y="2262141"/>
                  <a:pt x="2551650" y="2434500"/>
                </a:cubicBezTo>
                <a:cubicBezTo>
                  <a:pt x="2360533" y="2501330"/>
                  <a:pt x="2257273" y="2404830"/>
                  <a:pt x="1990287" y="2434500"/>
                </a:cubicBezTo>
                <a:cubicBezTo>
                  <a:pt x="1723301" y="2464170"/>
                  <a:pt x="1623190" y="2421915"/>
                  <a:pt x="1530990" y="2434500"/>
                </a:cubicBezTo>
                <a:cubicBezTo>
                  <a:pt x="1438790" y="2447085"/>
                  <a:pt x="1121419" y="2423763"/>
                  <a:pt x="995143" y="2434500"/>
                </a:cubicBezTo>
                <a:cubicBezTo>
                  <a:pt x="868867" y="2445237"/>
                  <a:pt x="640221" y="2392255"/>
                  <a:pt x="535846" y="2434500"/>
                </a:cubicBezTo>
                <a:cubicBezTo>
                  <a:pt x="431471" y="2476745"/>
                  <a:pt x="218413" y="2404578"/>
                  <a:pt x="0" y="2434500"/>
                </a:cubicBezTo>
                <a:cubicBezTo>
                  <a:pt x="-3926" y="2287371"/>
                  <a:pt x="26660" y="2206607"/>
                  <a:pt x="0" y="1996290"/>
                </a:cubicBezTo>
                <a:cubicBezTo>
                  <a:pt x="-26660" y="1785973"/>
                  <a:pt x="58942" y="1645885"/>
                  <a:pt x="0" y="1485045"/>
                </a:cubicBezTo>
                <a:cubicBezTo>
                  <a:pt x="-58942" y="1324206"/>
                  <a:pt x="24139" y="1192131"/>
                  <a:pt x="0" y="1046835"/>
                </a:cubicBezTo>
                <a:cubicBezTo>
                  <a:pt x="-24139" y="901539"/>
                  <a:pt x="30301" y="823288"/>
                  <a:pt x="0" y="608625"/>
                </a:cubicBezTo>
                <a:cubicBezTo>
                  <a:pt x="-30301" y="393962"/>
                  <a:pt x="39077" y="269989"/>
                  <a:pt x="0" y="0"/>
                </a:cubicBezTo>
                <a:close/>
              </a:path>
              <a:path w="2551650" h="2434500" stroke="0" extrusionOk="0">
                <a:moveTo>
                  <a:pt x="0" y="0"/>
                </a:moveTo>
                <a:cubicBezTo>
                  <a:pt x="155443" y="-41203"/>
                  <a:pt x="310592" y="3762"/>
                  <a:pt x="561363" y="0"/>
                </a:cubicBezTo>
                <a:cubicBezTo>
                  <a:pt x="812134" y="-3762"/>
                  <a:pt x="820920" y="49626"/>
                  <a:pt x="1046177" y="0"/>
                </a:cubicBezTo>
                <a:cubicBezTo>
                  <a:pt x="1271434" y="-49626"/>
                  <a:pt x="1404146" y="27190"/>
                  <a:pt x="1505474" y="0"/>
                </a:cubicBezTo>
                <a:cubicBezTo>
                  <a:pt x="1606802" y="-27190"/>
                  <a:pt x="1884118" y="5433"/>
                  <a:pt x="2015804" y="0"/>
                </a:cubicBezTo>
                <a:cubicBezTo>
                  <a:pt x="2147490" y="-5433"/>
                  <a:pt x="2374223" y="44161"/>
                  <a:pt x="2551650" y="0"/>
                </a:cubicBezTo>
                <a:cubicBezTo>
                  <a:pt x="2576270" y="230640"/>
                  <a:pt x="2537089" y="279536"/>
                  <a:pt x="2551650" y="511245"/>
                </a:cubicBezTo>
                <a:cubicBezTo>
                  <a:pt x="2566211" y="742955"/>
                  <a:pt x="2534926" y="820132"/>
                  <a:pt x="2551650" y="1022490"/>
                </a:cubicBezTo>
                <a:cubicBezTo>
                  <a:pt x="2568374" y="1224848"/>
                  <a:pt x="2530690" y="1361585"/>
                  <a:pt x="2551650" y="1509390"/>
                </a:cubicBezTo>
                <a:cubicBezTo>
                  <a:pt x="2572610" y="1657195"/>
                  <a:pt x="2524048" y="1833620"/>
                  <a:pt x="2551650" y="1971945"/>
                </a:cubicBezTo>
                <a:cubicBezTo>
                  <a:pt x="2579252" y="2110271"/>
                  <a:pt x="2506543" y="2283338"/>
                  <a:pt x="2551650" y="2434500"/>
                </a:cubicBezTo>
                <a:cubicBezTo>
                  <a:pt x="2410144" y="2467744"/>
                  <a:pt x="2238822" y="2395609"/>
                  <a:pt x="1990287" y="2434500"/>
                </a:cubicBezTo>
                <a:cubicBezTo>
                  <a:pt x="1741752" y="2473391"/>
                  <a:pt x="1577426" y="2432377"/>
                  <a:pt x="1428924" y="2434500"/>
                </a:cubicBezTo>
                <a:cubicBezTo>
                  <a:pt x="1280422" y="2436623"/>
                  <a:pt x="1153432" y="2414497"/>
                  <a:pt x="995144" y="2434500"/>
                </a:cubicBezTo>
                <a:cubicBezTo>
                  <a:pt x="836856" y="2454503"/>
                  <a:pt x="627630" y="2408800"/>
                  <a:pt x="484813" y="2434500"/>
                </a:cubicBezTo>
                <a:cubicBezTo>
                  <a:pt x="341996" y="2460200"/>
                  <a:pt x="182306" y="2396120"/>
                  <a:pt x="0" y="2434500"/>
                </a:cubicBezTo>
                <a:cubicBezTo>
                  <a:pt x="-8881" y="2233454"/>
                  <a:pt x="40716" y="2149065"/>
                  <a:pt x="0" y="1923255"/>
                </a:cubicBezTo>
                <a:cubicBezTo>
                  <a:pt x="-40716" y="1697446"/>
                  <a:pt x="26831" y="1669298"/>
                  <a:pt x="0" y="1460700"/>
                </a:cubicBezTo>
                <a:cubicBezTo>
                  <a:pt x="-26831" y="1252103"/>
                  <a:pt x="38254" y="1151633"/>
                  <a:pt x="0" y="973800"/>
                </a:cubicBezTo>
                <a:cubicBezTo>
                  <a:pt x="-38254" y="795967"/>
                  <a:pt x="44165" y="735172"/>
                  <a:pt x="0" y="511245"/>
                </a:cubicBezTo>
                <a:cubicBezTo>
                  <a:pt x="-44165" y="287318"/>
                  <a:pt x="23666" y="15142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7901098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2EE27D-173F-4E55-8341-F4A922A0F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902" y="3651986"/>
            <a:ext cx="2618683" cy="2462914"/>
          </a:xfrm>
          <a:custGeom>
            <a:avLst/>
            <a:gdLst>
              <a:gd name="connsiteX0" fmla="*/ 0 w 2618683"/>
              <a:gd name="connsiteY0" fmla="*/ 0 h 2462914"/>
              <a:gd name="connsiteX1" fmla="*/ 445176 w 2618683"/>
              <a:gd name="connsiteY1" fmla="*/ 0 h 2462914"/>
              <a:gd name="connsiteX2" fmla="*/ 890352 w 2618683"/>
              <a:gd name="connsiteY2" fmla="*/ 0 h 2462914"/>
              <a:gd name="connsiteX3" fmla="*/ 1335528 w 2618683"/>
              <a:gd name="connsiteY3" fmla="*/ 0 h 2462914"/>
              <a:gd name="connsiteX4" fmla="*/ 1806891 w 2618683"/>
              <a:gd name="connsiteY4" fmla="*/ 0 h 2462914"/>
              <a:gd name="connsiteX5" fmla="*/ 2618683 w 2618683"/>
              <a:gd name="connsiteY5" fmla="*/ 0 h 2462914"/>
              <a:gd name="connsiteX6" fmla="*/ 2618683 w 2618683"/>
              <a:gd name="connsiteY6" fmla="*/ 541841 h 2462914"/>
              <a:gd name="connsiteX7" fmla="*/ 2618683 w 2618683"/>
              <a:gd name="connsiteY7" fmla="*/ 1009795 h 2462914"/>
              <a:gd name="connsiteX8" fmla="*/ 2618683 w 2618683"/>
              <a:gd name="connsiteY8" fmla="*/ 1428490 h 2462914"/>
              <a:gd name="connsiteX9" fmla="*/ 2618683 w 2618683"/>
              <a:gd name="connsiteY9" fmla="*/ 1847186 h 2462914"/>
              <a:gd name="connsiteX10" fmla="*/ 2618683 w 2618683"/>
              <a:gd name="connsiteY10" fmla="*/ 2462914 h 2462914"/>
              <a:gd name="connsiteX11" fmla="*/ 2173507 w 2618683"/>
              <a:gd name="connsiteY11" fmla="*/ 2462914 h 2462914"/>
              <a:gd name="connsiteX12" fmla="*/ 1728331 w 2618683"/>
              <a:gd name="connsiteY12" fmla="*/ 2462914 h 2462914"/>
              <a:gd name="connsiteX13" fmla="*/ 1283155 w 2618683"/>
              <a:gd name="connsiteY13" fmla="*/ 2462914 h 2462914"/>
              <a:gd name="connsiteX14" fmla="*/ 837979 w 2618683"/>
              <a:gd name="connsiteY14" fmla="*/ 2462914 h 2462914"/>
              <a:gd name="connsiteX15" fmla="*/ 0 w 2618683"/>
              <a:gd name="connsiteY15" fmla="*/ 2462914 h 2462914"/>
              <a:gd name="connsiteX16" fmla="*/ 0 w 2618683"/>
              <a:gd name="connsiteY16" fmla="*/ 2019589 h 2462914"/>
              <a:gd name="connsiteX17" fmla="*/ 0 w 2618683"/>
              <a:gd name="connsiteY17" fmla="*/ 1527007 h 2462914"/>
              <a:gd name="connsiteX18" fmla="*/ 0 w 2618683"/>
              <a:gd name="connsiteY18" fmla="*/ 1059053 h 2462914"/>
              <a:gd name="connsiteX19" fmla="*/ 0 w 2618683"/>
              <a:gd name="connsiteY19" fmla="*/ 517212 h 2462914"/>
              <a:gd name="connsiteX20" fmla="*/ 0 w 2618683"/>
              <a:gd name="connsiteY20" fmla="*/ 0 h 246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18683" h="2462914" fill="none" extrusionOk="0">
                <a:moveTo>
                  <a:pt x="0" y="0"/>
                </a:moveTo>
                <a:cubicBezTo>
                  <a:pt x="142846" y="-43518"/>
                  <a:pt x="331789" y="26327"/>
                  <a:pt x="445176" y="0"/>
                </a:cubicBezTo>
                <a:cubicBezTo>
                  <a:pt x="558563" y="-26327"/>
                  <a:pt x="727364" y="3453"/>
                  <a:pt x="890352" y="0"/>
                </a:cubicBezTo>
                <a:cubicBezTo>
                  <a:pt x="1053340" y="-3453"/>
                  <a:pt x="1140521" y="36582"/>
                  <a:pt x="1335528" y="0"/>
                </a:cubicBezTo>
                <a:cubicBezTo>
                  <a:pt x="1530535" y="-36582"/>
                  <a:pt x="1692537" y="30908"/>
                  <a:pt x="1806891" y="0"/>
                </a:cubicBezTo>
                <a:cubicBezTo>
                  <a:pt x="1921245" y="-30908"/>
                  <a:pt x="2352209" y="16182"/>
                  <a:pt x="2618683" y="0"/>
                </a:cubicBezTo>
                <a:cubicBezTo>
                  <a:pt x="2668766" y="111233"/>
                  <a:pt x="2559603" y="297493"/>
                  <a:pt x="2618683" y="541841"/>
                </a:cubicBezTo>
                <a:cubicBezTo>
                  <a:pt x="2677763" y="786189"/>
                  <a:pt x="2562574" y="859359"/>
                  <a:pt x="2618683" y="1009795"/>
                </a:cubicBezTo>
                <a:cubicBezTo>
                  <a:pt x="2674792" y="1160231"/>
                  <a:pt x="2588608" y="1336732"/>
                  <a:pt x="2618683" y="1428490"/>
                </a:cubicBezTo>
                <a:cubicBezTo>
                  <a:pt x="2648758" y="1520249"/>
                  <a:pt x="2579589" y="1710664"/>
                  <a:pt x="2618683" y="1847186"/>
                </a:cubicBezTo>
                <a:cubicBezTo>
                  <a:pt x="2657777" y="1983708"/>
                  <a:pt x="2591751" y="2330401"/>
                  <a:pt x="2618683" y="2462914"/>
                </a:cubicBezTo>
                <a:cubicBezTo>
                  <a:pt x="2475965" y="2494622"/>
                  <a:pt x="2276807" y="2424262"/>
                  <a:pt x="2173507" y="2462914"/>
                </a:cubicBezTo>
                <a:cubicBezTo>
                  <a:pt x="2070207" y="2501566"/>
                  <a:pt x="1946983" y="2449531"/>
                  <a:pt x="1728331" y="2462914"/>
                </a:cubicBezTo>
                <a:cubicBezTo>
                  <a:pt x="1509679" y="2476297"/>
                  <a:pt x="1403564" y="2430022"/>
                  <a:pt x="1283155" y="2462914"/>
                </a:cubicBezTo>
                <a:cubicBezTo>
                  <a:pt x="1162746" y="2495806"/>
                  <a:pt x="951808" y="2412172"/>
                  <a:pt x="837979" y="2462914"/>
                </a:cubicBezTo>
                <a:cubicBezTo>
                  <a:pt x="724150" y="2513656"/>
                  <a:pt x="414692" y="2371791"/>
                  <a:pt x="0" y="2462914"/>
                </a:cubicBezTo>
                <a:cubicBezTo>
                  <a:pt x="-32491" y="2265024"/>
                  <a:pt x="11028" y="2159312"/>
                  <a:pt x="0" y="2019589"/>
                </a:cubicBezTo>
                <a:cubicBezTo>
                  <a:pt x="-11028" y="1879867"/>
                  <a:pt x="45286" y="1747003"/>
                  <a:pt x="0" y="1527007"/>
                </a:cubicBezTo>
                <a:cubicBezTo>
                  <a:pt x="-45286" y="1307011"/>
                  <a:pt x="3263" y="1270395"/>
                  <a:pt x="0" y="1059053"/>
                </a:cubicBezTo>
                <a:cubicBezTo>
                  <a:pt x="-3263" y="847711"/>
                  <a:pt x="3085" y="702094"/>
                  <a:pt x="0" y="517212"/>
                </a:cubicBezTo>
                <a:cubicBezTo>
                  <a:pt x="-3085" y="332330"/>
                  <a:pt x="22669" y="117145"/>
                  <a:pt x="0" y="0"/>
                </a:cubicBezTo>
                <a:close/>
              </a:path>
              <a:path w="2618683" h="2462914" stroke="0" extrusionOk="0">
                <a:moveTo>
                  <a:pt x="0" y="0"/>
                </a:moveTo>
                <a:cubicBezTo>
                  <a:pt x="150854" y="-6726"/>
                  <a:pt x="277356" y="35983"/>
                  <a:pt x="445176" y="0"/>
                </a:cubicBezTo>
                <a:cubicBezTo>
                  <a:pt x="612996" y="-35983"/>
                  <a:pt x="759299" y="41807"/>
                  <a:pt x="968913" y="0"/>
                </a:cubicBezTo>
                <a:cubicBezTo>
                  <a:pt x="1178527" y="-41807"/>
                  <a:pt x="1375277" y="55027"/>
                  <a:pt x="1518836" y="0"/>
                </a:cubicBezTo>
                <a:cubicBezTo>
                  <a:pt x="1662395" y="-55027"/>
                  <a:pt x="1838779" y="19409"/>
                  <a:pt x="2094946" y="0"/>
                </a:cubicBezTo>
                <a:cubicBezTo>
                  <a:pt x="2351113" y="-19409"/>
                  <a:pt x="2431892" y="8716"/>
                  <a:pt x="2618683" y="0"/>
                </a:cubicBezTo>
                <a:cubicBezTo>
                  <a:pt x="2647436" y="217465"/>
                  <a:pt x="2615822" y="407110"/>
                  <a:pt x="2618683" y="541841"/>
                </a:cubicBezTo>
                <a:cubicBezTo>
                  <a:pt x="2621544" y="676572"/>
                  <a:pt x="2596425" y="833866"/>
                  <a:pt x="2618683" y="1083682"/>
                </a:cubicBezTo>
                <a:cubicBezTo>
                  <a:pt x="2640941" y="1333498"/>
                  <a:pt x="2604694" y="1360434"/>
                  <a:pt x="2618683" y="1576265"/>
                </a:cubicBezTo>
                <a:cubicBezTo>
                  <a:pt x="2632672" y="1792096"/>
                  <a:pt x="2607029" y="2119936"/>
                  <a:pt x="2618683" y="2462914"/>
                </a:cubicBezTo>
                <a:cubicBezTo>
                  <a:pt x="2471308" y="2506262"/>
                  <a:pt x="2249233" y="2404243"/>
                  <a:pt x="2094946" y="2462914"/>
                </a:cubicBezTo>
                <a:cubicBezTo>
                  <a:pt x="1940659" y="2521585"/>
                  <a:pt x="1747898" y="2421013"/>
                  <a:pt x="1623583" y="2462914"/>
                </a:cubicBezTo>
                <a:cubicBezTo>
                  <a:pt x="1499268" y="2504815"/>
                  <a:pt x="1342512" y="2455054"/>
                  <a:pt x="1152221" y="2462914"/>
                </a:cubicBezTo>
                <a:cubicBezTo>
                  <a:pt x="961930" y="2470774"/>
                  <a:pt x="729132" y="2446454"/>
                  <a:pt x="576110" y="2462914"/>
                </a:cubicBezTo>
                <a:cubicBezTo>
                  <a:pt x="423088" y="2479374"/>
                  <a:pt x="124864" y="2450393"/>
                  <a:pt x="0" y="2462914"/>
                </a:cubicBezTo>
                <a:cubicBezTo>
                  <a:pt x="-53770" y="2339770"/>
                  <a:pt x="42557" y="2180998"/>
                  <a:pt x="0" y="1921073"/>
                </a:cubicBezTo>
                <a:cubicBezTo>
                  <a:pt x="-42557" y="1661148"/>
                  <a:pt x="2986" y="1630311"/>
                  <a:pt x="0" y="1453119"/>
                </a:cubicBezTo>
                <a:cubicBezTo>
                  <a:pt x="-2986" y="1275927"/>
                  <a:pt x="52933" y="1164751"/>
                  <a:pt x="0" y="1009795"/>
                </a:cubicBezTo>
                <a:cubicBezTo>
                  <a:pt x="-52933" y="854839"/>
                  <a:pt x="44800" y="629526"/>
                  <a:pt x="0" y="467954"/>
                </a:cubicBezTo>
                <a:cubicBezTo>
                  <a:pt x="-44800" y="306382"/>
                  <a:pt x="29506" y="14961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8283411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1CA218-BDFC-4FC2-A09B-28E58FBCC0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34F4C2C-C8A9-48E6-A500-1AF4939A08B4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80596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59E8D3-5F38-4BE7-B3FA-45FC593B77E1}"/>
              </a:ext>
            </a:extLst>
          </p:cNvPr>
          <p:cNvSpPr/>
          <p:nvPr/>
        </p:nvSpPr>
        <p:spPr>
          <a:xfrm>
            <a:off x="681413" y="4617480"/>
            <a:ext cx="7069667" cy="689590"/>
          </a:xfrm>
          <a:custGeom>
            <a:avLst/>
            <a:gdLst>
              <a:gd name="connsiteX0" fmla="*/ 0 w 7069667"/>
              <a:gd name="connsiteY0" fmla="*/ 0 h 689590"/>
              <a:gd name="connsiteX1" fmla="*/ 589139 w 7069667"/>
              <a:gd name="connsiteY1" fmla="*/ 0 h 689590"/>
              <a:gd name="connsiteX2" fmla="*/ 1319671 w 7069667"/>
              <a:gd name="connsiteY2" fmla="*/ 0 h 689590"/>
              <a:gd name="connsiteX3" fmla="*/ 2050203 w 7069667"/>
              <a:gd name="connsiteY3" fmla="*/ 0 h 689590"/>
              <a:gd name="connsiteX4" fmla="*/ 2427252 w 7069667"/>
              <a:gd name="connsiteY4" fmla="*/ 0 h 689590"/>
              <a:gd name="connsiteX5" fmla="*/ 3087088 w 7069667"/>
              <a:gd name="connsiteY5" fmla="*/ 0 h 689590"/>
              <a:gd name="connsiteX6" fmla="*/ 3534834 w 7069667"/>
              <a:gd name="connsiteY6" fmla="*/ 0 h 689590"/>
              <a:gd name="connsiteX7" fmla="*/ 4123972 w 7069667"/>
              <a:gd name="connsiteY7" fmla="*/ 0 h 689590"/>
              <a:gd name="connsiteX8" fmla="*/ 4783808 w 7069667"/>
              <a:gd name="connsiteY8" fmla="*/ 0 h 689590"/>
              <a:gd name="connsiteX9" fmla="*/ 5302250 w 7069667"/>
              <a:gd name="connsiteY9" fmla="*/ 0 h 689590"/>
              <a:gd name="connsiteX10" fmla="*/ 6032783 w 7069667"/>
              <a:gd name="connsiteY10" fmla="*/ 0 h 689590"/>
              <a:gd name="connsiteX11" fmla="*/ 7069667 w 7069667"/>
              <a:gd name="connsiteY11" fmla="*/ 0 h 689590"/>
              <a:gd name="connsiteX12" fmla="*/ 7069667 w 7069667"/>
              <a:gd name="connsiteY12" fmla="*/ 337899 h 689590"/>
              <a:gd name="connsiteX13" fmla="*/ 7069667 w 7069667"/>
              <a:gd name="connsiteY13" fmla="*/ 689590 h 689590"/>
              <a:gd name="connsiteX14" fmla="*/ 6480528 w 7069667"/>
              <a:gd name="connsiteY14" fmla="*/ 689590 h 689590"/>
              <a:gd name="connsiteX15" fmla="*/ 5820692 w 7069667"/>
              <a:gd name="connsiteY15" fmla="*/ 689590 h 689590"/>
              <a:gd name="connsiteX16" fmla="*/ 5090160 w 7069667"/>
              <a:gd name="connsiteY16" fmla="*/ 689590 h 689590"/>
              <a:gd name="connsiteX17" fmla="*/ 4359628 w 7069667"/>
              <a:gd name="connsiteY17" fmla="*/ 689590 h 689590"/>
              <a:gd name="connsiteX18" fmla="*/ 3770489 w 7069667"/>
              <a:gd name="connsiteY18" fmla="*/ 689590 h 689590"/>
              <a:gd name="connsiteX19" fmla="*/ 3322743 w 7069667"/>
              <a:gd name="connsiteY19" fmla="*/ 689590 h 689590"/>
              <a:gd name="connsiteX20" fmla="*/ 2592211 w 7069667"/>
              <a:gd name="connsiteY20" fmla="*/ 689590 h 689590"/>
              <a:gd name="connsiteX21" fmla="*/ 1861679 w 7069667"/>
              <a:gd name="connsiteY21" fmla="*/ 689590 h 689590"/>
              <a:gd name="connsiteX22" fmla="*/ 1484630 w 7069667"/>
              <a:gd name="connsiteY22" fmla="*/ 689590 h 689590"/>
              <a:gd name="connsiteX23" fmla="*/ 754098 w 7069667"/>
              <a:gd name="connsiteY23" fmla="*/ 689590 h 689590"/>
              <a:gd name="connsiteX24" fmla="*/ 0 w 7069667"/>
              <a:gd name="connsiteY24" fmla="*/ 689590 h 689590"/>
              <a:gd name="connsiteX25" fmla="*/ 0 w 7069667"/>
              <a:gd name="connsiteY25" fmla="*/ 358587 h 689590"/>
              <a:gd name="connsiteX26" fmla="*/ 0 w 7069667"/>
              <a:gd name="connsiteY26" fmla="*/ 0 h 68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069667" h="689590" fill="none" extrusionOk="0">
                <a:moveTo>
                  <a:pt x="0" y="0"/>
                </a:moveTo>
                <a:cubicBezTo>
                  <a:pt x="247636" y="-14560"/>
                  <a:pt x="296124" y="42143"/>
                  <a:pt x="589139" y="0"/>
                </a:cubicBezTo>
                <a:cubicBezTo>
                  <a:pt x="882154" y="-42143"/>
                  <a:pt x="1162903" y="5663"/>
                  <a:pt x="1319671" y="0"/>
                </a:cubicBezTo>
                <a:cubicBezTo>
                  <a:pt x="1476439" y="-5663"/>
                  <a:pt x="1820079" y="47243"/>
                  <a:pt x="2050203" y="0"/>
                </a:cubicBezTo>
                <a:cubicBezTo>
                  <a:pt x="2280327" y="-47243"/>
                  <a:pt x="2281941" y="7084"/>
                  <a:pt x="2427252" y="0"/>
                </a:cubicBezTo>
                <a:cubicBezTo>
                  <a:pt x="2572563" y="-7084"/>
                  <a:pt x="2856846" y="27146"/>
                  <a:pt x="3087088" y="0"/>
                </a:cubicBezTo>
                <a:cubicBezTo>
                  <a:pt x="3317330" y="-27146"/>
                  <a:pt x="3374033" y="4928"/>
                  <a:pt x="3534834" y="0"/>
                </a:cubicBezTo>
                <a:cubicBezTo>
                  <a:pt x="3695635" y="-4928"/>
                  <a:pt x="3986888" y="50207"/>
                  <a:pt x="4123972" y="0"/>
                </a:cubicBezTo>
                <a:cubicBezTo>
                  <a:pt x="4261056" y="-50207"/>
                  <a:pt x="4598102" y="61897"/>
                  <a:pt x="4783808" y="0"/>
                </a:cubicBezTo>
                <a:cubicBezTo>
                  <a:pt x="4969514" y="-61897"/>
                  <a:pt x="5190044" y="21877"/>
                  <a:pt x="5302250" y="0"/>
                </a:cubicBezTo>
                <a:cubicBezTo>
                  <a:pt x="5414456" y="-21877"/>
                  <a:pt x="5817657" y="77029"/>
                  <a:pt x="6032783" y="0"/>
                </a:cubicBezTo>
                <a:cubicBezTo>
                  <a:pt x="6247909" y="-77029"/>
                  <a:pt x="6684687" y="14450"/>
                  <a:pt x="7069667" y="0"/>
                </a:cubicBezTo>
                <a:cubicBezTo>
                  <a:pt x="7092400" y="117334"/>
                  <a:pt x="7034484" y="186341"/>
                  <a:pt x="7069667" y="337899"/>
                </a:cubicBezTo>
                <a:cubicBezTo>
                  <a:pt x="7104850" y="489457"/>
                  <a:pt x="7040428" y="574039"/>
                  <a:pt x="7069667" y="689590"/>
                </a:cubicBezTo>
                <a:cubicBezTo>
                  <a:pt x="6931800" y="725436"/>
                  <a:pt x="6657370" y="672929"/>
                  <a:pt x="6480528" y="689590"/>
                </a:cubicBezTo>
                <a:cubicBezTo>
                  <a:pt x="6303686" y="706251"/>
                  <a:pt x="5976740" y="639687"/>
                  <a:pt x="5820692" y="689590"/>
                </a:cubicBezTo>
                <a:cubicBezTo>
                  <a:pt x="5664644" y="739493"/>
                  <a:pt x="5434053" y="647584"/>
                  <a:pt x="5090160" y="689590"/>
                </a:cubicBezTo>
                <a:cubicBezTo>
                  <a:pt x="4746267" y="731596"/>
                  <a:pt x="4564132" y="654825"/>
                  <a:pt x="4359628" y="689590"/>
                </a:cubicBezTo>
                <a:cubicBezTo>
                  <a:pt x="4155124" y="724355"/>
                  <a:pt x="4005668" y="633030"/>
                  <a:pt x="3770489" y="689590"/>
                </a:cubicBezTo>
                <a:cubicBezTo>
                  <a:pt x="3535310" y="746150"/>
                  <a:pt x="3456790" y="687870"/>
                  <a:pt x="3322743" y="689590"/>
                </a:cubicBezTo>
                <a:cubicBezTo>
                  <a:pt x="3188696" y="691310"/>
                  <a:pt x="2898268" y="638312"/>
                  <a:pt x="2592211" y="689590"/>
                </a:cubicBezTo>
                <a:cubicBezTo>
                  <a:pt x="2286154" y="740868"/>
                  <a:pt x="2130765" y="680986"/>
                  <a:pt x="1861679" y="689590"/>
                </a:cubicBezTo>
                <a:cubicBezTo>
                  <a:pt x="1592593" y="698194"/>
                  <a:pt x="1640189" y="685812"/>
                  <a:pt x="1484630" y="689590"/>
                </a:cubicBezTo>
                <a:cubicBezTo>
                  <a:pt x="1329071" y="693368"/>
                  <a:pt x="936678" y="679628"/>
                  <a:pt x="754098" y="689590"/>
                </a:cubicBezTo>
                <a:cubicBezTo>
                  <a:pt x="571518" y="699552"/>
                  <a:pt x="371110" y="608764"/>
                  <a:pt x="0" y="689590"/>
                </a:cubicBezTo>
                <a:cubicBezTo>
                  <a:pt x="-9395" y="564483"/>
                  <a:pt x="37025" y="493211"/>
                  <a:pt x="0" y="358587"/>
                </a:cubicBezTo>
                <a:cubicBezTo>
                  <a:pt x="-37025" y="223963"/>
                  <a:pt x="22567" y="92226"/>
                  <a:pt x="0" y="0"/>
                </a:cubicBezTo>
                <a:close/>
              </a:path>
              <a:path w="7069667" h="689590" stroke="0" extrusionOk="0">
                <a:moveTo>
                  <a:pt x="0" y="0"/>
                </a:moveTo>
                <a:cubicBezTo>
                  <a:pt x="91618" y="-5695"/>
                  <a:pt x="270034" y="40977"/>
                  <a:pt x="447746" y="0"/>
                </a:cubicBezTo>
                <a:cubicBezTo>
                  <a:pt x="625458" y="-40977"/>
                  <a:pt x="720939" y="1748"/>
                  <a:pt x="895491" y="0"/>
                </a:cubicBezTo>
                <a:cubicBezTo>
                  <a:pt x="1070044" y="-1748"/>
                  <a:pt x="1170560" y="7281"/>
                  <a:pt x="1343237" y="0"/>
                </a:cubicBezTo>
                <a:cubicBezTo>
                  <a:pt x="1515914" y="-7281"/>
                  <a:pt x="1620917" y="6736"/>
                  <a:pt x="1720286" y="0"/>
                </a:cubicBezTo>
                <a:cubicBezTo>
                  <a:pt x="1819655" y="-6736"/>
                  <a:pt x="2244846" y="33115"/>
                  <a:pt x="2380121" y="0"/>
                </a:cubicBezTo>
                <a:cubicBezTo>
                  <a:pt x="2515396" y="-33115"/>
                  <a:pt x="2571013" y="42723"/>
                  <a:pt x="2757170" y="0"/>
                </a:cubicBezTo>
                <a:cubicBezTo>
                  <a:pt x="2943327" y="-42723"/>
                  <a:pt x="3301512" y="20472"/>
                  <a:pt x="3487702" y="0"/>
                </a:cubicBezTo>
                <a:cubicBezTo>
                  <a:pt x="3673892" y="-20472"/>
                  <a:pt x="3748506" y="3694"/>
                  <a:pt x="3935448" y="0"/>
                </a:cubicBezTo>
                <a:cubicBezTo>
                  <a:pt x="4122390" y="-3694"/>
                  <a:pt x="4424377" y="41232"/>
                  <a:pt x="4665980" y="0"/>
                </a:cubicBezTo>
                <a:cubicBezTo>
                  <a:pt x="4907583" y="-41232"/>
                  <a:pt x="5044449" y="35995"/>
                  <a:pt x="5255119" y="0"/>
                </a:cubicBezTo>
                <a:cubicBezTo>
                  <a:pt x="5465789" y="-35995"/>
                  <a:pt x="5531466" y="11304"/>
                  <a:pt x="5702865" y="0"/>
                </a:cubicBezTo>
                <a:cubicBezTo>
                  <a:pt x="5874264" y="-11304"/>
                  <a:pt x="6007781" y="51777"/>
                  <a:pt x="6150610" y="0"/>
                </a:cubicBezTo>
                <a:cubicBezTo>
                  <a:pt x="6293440" y="-51777"/>
                  <a:pt x="6763014" y="77294"/>
                  <a:pt x="7069667" y="0"/>
                </a:cubicBezTo>
                <a:cubicBezTo>
                  <a:pt x="7094803" y="167814"/>
                  <a:pt x="7053955" y="180292"/>
                  <a:pt x="7069667" y="358587"/>
                </a:cubicBezTo>
                <a:cubicBezTo>
                  <a:pt x="7085379" y="536882"/>
                  <a:pt x="7035654" y="618720"/>
                  <a:pt x="7069667" y="689590"/>
                </a:cubicBezTo>
                <a:cubicBezTo>
                  <a:pt x="6706731" y="727805"/>
                  <a:pt x="6579451" y="685696"/>
                  <a:pt x="6339135" y="689590"/>
                </a:cubicBezTo>
                <a:cubicBezTo>
                  <a:pt x="6098819" y="693484"/>
                  <a:pt x="5990879" y="645591"/>
                  <a:pt x="5891389" y="689590"/>
                </a:cubicBezTo>
                <a:cubicBezTo>
                  <a:pt x="5791899" y="733589"/>
                  <a:pt x="5406540" y="682362"/>
                  <a:pt x="5231554" y="689590"/>
                </a:cubicBezTo>
                <a:cubicBezTo>
                  <a:pt x="5056568" y="696818"/>
                  <a:pt x="4853159" y="643660"/>
                  <a:pt x="4713111" y="689590"/>
                </a:cubicBezTo>
                <a:cubicBezTo>
                  <a:pt x="4573063" y="735520"/>
                  <a:pt x="4460834" y="687362"/>
                  <a:pt x="4336062" y="689590"/>
                </a:cubicBezTo>
                <a:cubicBezTo>
                  <a:pt x="4211290" y="691818"/>
                  <a:pt x="3907285" y="671250"/>
                  <a:pt x="3746924" y="689590"/>
                </a:cubicBezTo>
                <a:cubicBezTo>
                  <a:pt x="3586563" y="707930"/>
                  <a:pt x="3432352" y="661026"/>
                  <a:pt x="3299178" y="689590"/>
                </a:cubicBezTo>
                <a:cubicBezTo>
                  <a:pt x="3166004" y="718154"/>
                  <a:pt x="2922401" y="644149"/>
                  <a:pt x="2780736" y="689590"/>
                </a:cubicBezTo>
                <a:cubicBezTo>
                  <a:pt x="2639071" y="735031"/>
                  <a:pt x="2518077" y="665141"/>
                  <a:pt x="2262293" y="689590"/>
                </a:cubicBezTo>
                <a:cubicBezTo>
                  <a:pt x="2006509" y="714039"/>
                  <a:pt x="1926801" y="670737"/>
                  <a:pt x="1602458" y="689590"/>
                </a:cubicBezTo>
                <a:cubicBezTo>
                  <a:pt x="1278116" y="708443"/>
                  <a:pt x="1076348" y="642707"/>
                  <a:pt x="942622" y="689590"/>
                </a:cubicBezTo>
                <a:cubicBezTo>
                  <a:pt x="808896" y="736473"/>
                  <a:pt x="391112" y="678227"/>
                  <a:pt x="0" y="689590"/>
                </a:cubicBezTo>
                <a:cubicBezTo>
                  <a:pt x="-27631" y="620566"/>
                  <a:pt x="5244" y="508180"/>
                  <a:pt x="0" y="351691"/>
                </a:cubicBezTo>
                <a:cubicBezTo>
                  <a:pt x="-5244" y="195202"/>
                  <a:pt x="18527" y="102297"/>
                  <a:pt x="0" y="0"/>
                </a:cubicBezTo>
                <a:close/>
              </a:path>
            </a:pathLst>
          </a:custGeom>
          <a:solidFill>
            <a:srgbClr val="FF6E9A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71649154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ما الحرف المشترك بين الكلمات ؟</a:t>
            </a:r>
            <a:endParaRPr lang="en-AE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D0E32-22B8-4609-B8C5-32C5F0DE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213266" cy="35016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CE041B7-03BA-42EA-909D-3B34AC9C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5A8B00-7292-485B-9168-64B2B1788579}"/>
              </a:ext>
            </a:extLst>
          </p:cNvPr>
          <p:cNvSpPr/>
          <p:nvPr/>
        </p:nvSpPr>
        <p:spPr>
          <a:xfrm>
            <a:off x="3017402" y="69212"/>
            <a:ext cx="77235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نقرأ الكلمات ونضغط عليها لتستقر تحت الصورة الْمُناسبة :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DE03D5-0A67-4E8A-8058-D15BD03D5AC3}"/>
              </a:ext>
            </a:extLst>
          </p:cNvPr>
          <p:cNvSpPr/>
          <p:nvPr/>
        </p:nvSpPr>
        <p:spPr>
          <a:xfrm>
            <a:off x="1836804" y="5381597"/>
            <a:ext cx="2038736" cy="750882"/>
          </a:xfrm>
          <a:custGeom>
            <a:avLst/>
            <a:gdLst>
              <a:gd name="connsiteX0" fmla="*/ 0 w 2038736"/>
              <a:gd name="connsiteY0" fmla="*/ 0 h 750882"/>
              <a:gd name="connsiteX1" fmla="*/ 509684 w 2038736"/>
              <a:gd name="connsiteY1" fmla="*/ 0 h 750882"/>
              <a:gd name="connsiteX2" fmla="*/ 1039755 w 2038736"/>
              <a:gd name="connsiteY2" fmla="*/ 0 h 750882"/>
              <a:gd name="connsiteX3" fmla="*/ 1488277 w 2038736"/>
              <a:gd name="connsiteY3" fmla="*/ 0 h 750882"/>
              <a:gd name="connsiteX4" fmla="*/ 2038736 w 2038736"/>
              <a:gd name="connsiteY4" fmla="*/ 0 h 750882"/>
              <a:gd name="connsiteX5" fmla="*/ 2038736 w 2038736"/>
              <a:gd name="connsiteY5" fmla="*/ 375441 h 750882"/>
              <a:gd name="connsiteX6" fmla="*/ 2038736 w 2038736"/>
              <a:gd name="connsiteY6" fmla="*/ 750882 h 750882"/>
              <a:gd name="connsiteX7" fmla="*/ 1529052 w 2038736"/>
              <a:gd name="connsiteY7" fmla="*/ 750882 h 750882"/>
              <a:gd name="connsiteX8" fmla="*/ 1060143 w 2038736"/>
              <a:gd name="connsiteY8" fmla="*/ 750882 h 750882"/>
              <a:gd name="connsiteX9" fmla="*/ 509684 w 2038736"/>
              <a:gd name="connsiteY9" fmla="*/ 750882 h 750882"/>
              <a:gd name="connsiteX10" fmla="*/ 0 w 2038736"/>
              <a:gd name="connsiteY10" fmla="*/ 750882 h 750882"/>
              <a:gd name="connsiteX11" fmla="*/ 0 w 2038736"/>
              <a:gd name="connsiteY11" fmla="*/ 390459 h 750882"/>
              <a:gd name="connsiteX12" fmla="*/ 0 w 2038736"/>
              <a:gd name="connsiteY12" fmla="*/ 0 h 750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8736" h="750882" fill="none" extrusionOk="0">
                <a:moveTo>
                  <a:pt x="0" y="0"/>
                </a:moveTo>
                <a:cubicBezTo>
                  <a:pt x="122782" y="-1200"/>
                  <a:pt x="327605" y="3813"/>
                  <a:pt x="509684" y="0"/>
                </a:cubicBezTo>
                <a:cubicBezTo>
                  <a:pt x="691763" y="-3813"/>
                  <a:pt x="923038" y="40930"/>
                  <a:pt x="1039755" y="0"/>
                </a:cubicBezTo>
                <a:cubicBezTo>
                  <a:pt x="1156472" y="-40930"/>
                  <a:pt x="1365092" y="19661"/>
                  <a:pt x="1488277" y="0"/>
                </a:cubicBezTo>
                <a:cubicBezTo>
                  <a:pt x="1611462" y="-19661"/>
                  <a:pt x="1917453" y="22762"/>
                  <a:pt x="2038736" y="0"/>
                </a:cubicBezTo>
                <a:cubicBezTo>
                  <a:pt x="2080860" y="103068"/>
                  <a:pt x="2028645" y="232147"/>
                  <a:pt x="2038736" y="375441"/>
                </a:cubicBezTo>
                <a:cubicBezTo>
                  <a:pt x="2048827" y="518735"/>
                  <a:pt x="2026438" y="651833"/>
                  <a:pt x="2038736" y="750882"/>
                </a:cubicBezTo>
                <a:cubicBezTo>
                  <a:pt x="1905677" y="808223"/>
                  <a:pt x="1720566" y="749311"/>
                  <a:pt x="1529052" y="750882"/>
                </a:cubicBezTo>
                <a:cubicBezTo>
                  <a:pt x="1337538" y="752453"/>
                  <a:pt x="1259925" y="718220"/>
                  <a:pt x="1060143" y="750882"/>
                </a:cubicBezTo>
                <a:cubicBezTo>
                  <a:pt x="860361" y="783544"/>
                  <a:pt x="756203" y="729926"/>
                  <a:pt x="509684" y="750882"/>
                </a:cubicBezTo>
                <a:cubicBezTo>
                  <a:pt x="263165" y="771838"/>
                  <a:pt x="211093" y="693457"/>
                  <a:pt x="0" y="750882"/>
                </a:cubicBezTo>
                <a:cubicBezTo>
                  <a:pt x="-13470" y="574786"/>
                  <a:pt x="37713" y="477433"/>
                  <a:pt x="0" y="390459"/>
                </a:cubicBezTo>
                <a:cubicBezTo>
                  <a:pt x="-37713" y="303485"/>
                  <a:pt x="45062" y="112010"/>
                  <a:pt x="0" y="0"/>
                </a:cubicBezTo>
                <a:close/>
              </a:path>
              <a:path w="2038736" h="750882" stroke="0" extrusionOk="0">
                <a:moveTo>
                  <a:pt x="0" y="0"/>
                </a:moveTo>
                <a:cubicBezTo>
                  <a:pt x="202234" y="-47629"/>
                  <a:pt x="254026" y="31026"/>
                  <a:pt x="448522" y="0"/>
                </a:cubicBezTo>
                <a:cubicBezTo>
                  <a:pt x="643018" y="-31026"/>
                  <a:pt x="814082" y="15748"/>
                  <a:pt x="917431" y="0"/>
                </a:cubicBezTo>
                <a:cubicBezTo>
                  <a:pt x="1020780" y="-15748"/>
                  <a:pt x="1245413" y="33464"/>
                  <a:pt x="1427115" y="0"/>
                </a:cubicBezTo>
                <a:cubicBezTo>
                  <a:pt x="1608817" y="-33464"/>
                  <a:pt x="1751677" y="69387"/>
                  <a:pt x="2038736" y="0"/>
                </a:cubicBezTo>
                <a:cubicBezTo>
                  <a:pt x="2078172" y="83228"/>
                  <a:pt x="2026798" y="257007"/>
                  <a:pt x="2038736" y="375441"/>
                </a:cubicBezTo>
                <a:cubicBezTo>
                  <a:pt x="2050674" y="493875"/>
                  <a:pt x="1997891" y="671769"/>
                  <a:pt x="2038736" y="750882"/>
                </a:cubicBezTo>
                <a:cubicBezTo>
                  <a:pt x="1931134" y="809409"/>
                  <a:pt x="1708892" y="693459"/>
                  <a:pt x="1508665" y="750882"/>
                </a:cubicBezTo>
                <a:cubicBezTo>
                  <a:pt x="1308438" y="808305"/>
                  <a:pt x="1211627" y="726656"/>
                  <a:pt x="1060143" y="750882"/>
                </a:cubicBezTo>
                <a:cubicBezTo>
                  <a:pt x="908659" y="775108"/>
                  <a:pt x="710338" y="718807"/>
                  <a:pt x="550459" y="750882"/>
                </a:cubicBezTo>
                <a:cubicBezTo>
                  <a:pt x="390580" y="782957"/>
                  <a:pt x="134421" y="727224"/>
                  <a:pt x="0" y="750882"/>
                </a:cubicBezTo>
                <a:cubicBezTo>
                  <a:pt x="-3563" y="632601"/>
                  <a:pt x="38571" y="468805"/>
                  <a:pt x="0" y="390459"/>
                </a:cubicBezTo>
                <a:cubicBezTo>
                  <a:pt x="-38571" y="312113"/>
                  <a:pt x="23294" y="176610"/>
                  <a:pt x="0" y="0"/>
                </a:cubicBezTo>
                <a:close/>
              </a:path>
            </a:pathLst>
          </a:custGeom>
          <a:solidFill>
            <a:srgbClr val="FFB866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8260766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فَـ</a:t>
            </a:r>
            <a:r>
              <a:rPr lang="ar-AE" sz="4000" b="1" dirty="0">
                <a:solidFill>
                  <a:schemeClr val="tx1"/>
                </a:solidFill>
              </a:rPr>
              <a:t>ـراشَـةٌ</a:t>
            </a:r>
            <a:endParaRPr lang="en-AE" sz="40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314A8E-A31B-4D92-8D4C-56E3A44E8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817" y="728514"/>
            <a:ext cx="2221055" cy="1871195"/>
          </a:xfrm>
          <a:custGeom>
            <a:avLst/>
            <a:gdLst>
              <a:gd name="connsiteX0" fmla="*/ 0 w 2221055"/>
              <a:gd name="connsiteY0" fmla="*/ 0 h 1871195"/>
              <a:gd name="connsiteX1" fmla="*/ 533053 w 2221055"/>
              <a:gd name="connsiteY1" fmla="*/ 0 h 1871195"/>
              <a:gd name="connsiteX2" fmla="*/ 1088317 w 2221055"/>
              <a:gd name="connsiteY2" fmla="*/ 0 h 1871195"/>
              <a:gd name="connsiteX3" fmla="*/ 1576949 w 2221055"/>
              <a:gd name="connsiteY3" fmla="*/ 0 h 1871195"/>
              <a:gd name="connsiteX4" fmla="*/ 2221055 w 2221055"/>
              <a:gd name="connsiteY4" fmla="*/ 0 h 1871195"/>
              <a:gd name="connsiteX5" fmla="*/ 2221055 w 2221055"/>
              <a:gd name="connsiteY5" fmla="*/ 467799 h 1871195"/>
              <a:gd name="connsiteX6" fmla="*/ 2221055 w 2221055"/>
              <a:gd name="connsiteY6" fmla="*/ 898174 h 1871195"/>
              <a:gd name="connsiteX7" fmla="*/ 2221055 w 2221055"/>
              <a:gd name="connsiteY7" fmla="*/ 1384684 h 1871195"/>
              <a:gd name="connsiteX8" fmla="*/ 2221055 w 2221055"/>
              <a:gd name="connsiteY8" fmla="*/ 1871195 h 1871195"/>
              <a:gd name="connsiteX9" fmla="*/ 1643581 w 2221055"/>
              <a:gd name="connsiteY9" fmla="*/ 1871195 h 1871195"/>
              <a:gd name="connsiteX10" fmla="*/ 1088317 w 2221055"/>
              <a:gd name="connsiteY10" fmla="*/ 1871195 h 1871195"/>
              <a:gd name="connsiteX11" fmla="*/ 599685 w 2221055"/>
              <a:gd name="connsiteY11" fmla="*/ 1871195 h 1871195"/>
              <a:gd name="connsiteX12" fmla="*/ 0 w 2221055"/>
              <a:gd name="connsiteY12" fmla="*/ 1871195 h 1871195"/>
              <a:gd name="connsiteX13" fmla="*/ 0 w 2221055"/>
              <a:gd name="connsiteY13" fmla="*/ 1422108 h 1871195"/>
              <a:gd name="connsiteX14" fmla="*/ 0 w 2221055"/>
              <a:gd name="connsiteY14" fmla="*/ 991733 h 1871195"/>
              <a:gd name="connsiteX15" fmla="*/ 0 w 2221055"/>
              <a:gd name="connsiteY15" fmla="*/ 486511 h 1871195"/>
              <a:gd name="connsiteX16" fmla="*/ 0 w 2221055"/>
              <a:gd name="connsiteY16" fmla="*/ 0 h 187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1055" h="1871195" fill="none" extrusionOk="0">
                <a:moveTo>
                  <a:pt x="0" y="0"/>
                </a:moveTo>
                <a:cubicBezTo>
                  <a:pt x="169085" y="-26435"/>
                  <a:pt x="275963" y="12701"/>
                  <a:pt x="533053" y="0"/>
                </a:cubicBezTo>
                <a:cubicBezTo>
                  <a:pt x="790143" y="-12701"/>
                  <a:pt x="961746" y="11111"/>
                  <a:pt x="1088317" y="0"/>
                </a:cubicBezTo>
                <a:cubicBezTo>
                  <a:pt x="1214888" y="-11111"/>
                  <a:pt x="1390589" y="48397"/>
                  <a:pt x="1576949" y="0"/>
                </a:cubicBezTo>
                <a:cubicBezTo>
                  <a:pt x="1763309" y="-48397"/>
                  <a:pt x="2043851" y="57960"/>
                  <a:pt x="2221055" y="0"/>
                </a:cubicBezTo>
                <a:cubicBezTo>
                  <a:pt x="2244141" y="233761"/>
                  <a:pt x="2208088" y="321251"/>
                  <a:pt x="2221055" y="467799"/>
                </a:cubicBezTo>
                <a:cubicBezTo>
                  <a:pt x="2234022" y="614347"/>
                  <a:pt x="2203527" y="701587"/>
                  <a:pt x="2221055" y="898174"/>
                </a:cubicBezTo>
                <a:cubicBezTo>
                  <a:pt x="2238583" y="1094762"/>
                  <a:pt x="2193467" y="1175273"/>
                  <a:pt x="2221055" y="1384684"/>
                </a:cubicBezTo>
                <a:cubicBezTo>
                  <a:pt x="2248643" y="1594095"/>
                  <a:pt x="2220243" y="1734796"/>
                  <a:pt x="2221055" y="1871195"/>
                </a:cubicBezTo>
                <a:cubicBezTo>
                  <a:pt x="1999349" y="1928597"/>
                  <a:pt x="1916504" y="1808557"/>
                  <a:pt x="1643581" y="1871195"/>
                </a:cubicBezTo>
                <a:cubicBezTo>
                  <a:pt x="1370658" y="1933833"/>
                  <a:pt x="1207562" y="1811876"/>
                  <a:pt x="1088317" y="1871195"/>
                </a:cubicBezTo>
                <a:cubicBezTo>
                  <a:pt x="969072" y="1930514"/>
                  <a:pt x="759736" y="1863712"/>
                  <a:pt x="599685" y="1871195"/>
                </a:cubicBezTo>
                <a:cubicBezTo>
                  <a:pt x="439634" y="1878678"/>
                  <a:pt x="143293" y="1820507"/>
                  <a:pt x="0" y="1871195"/>
                </a:cubicBezTo>
                <a:cubicBezTo>
                  <a:pt x="-17836" y="1744068"/>
                  <a:pt x="4823" y="1559485"/>
                  <a:pt x="0" y="1422108"/>
                </a:cubicBezTo>
                <a:cubicBezTo>
                  <a:pt x="-4823" y="1284731"/>
                  <a:pt x="19582" y="1119791"/>
                  <a:pt x="0" y="991733"/>
                </a:cubicBezTo>
                <a:cubicBezTo>
                  <a:pt x="-19582" y="863675"/>
                  <a:pt x="25093" y="736192"/>
                  <a:pt x="0" y="486511"/>
                </a:cubicBezTo>
                <a:cubicBezTo>
                  <a:pt x="-25093" y="236830"/>
                  <a:pt x="33474" y="226489"/>
                  <a:pt x="0" y="0"/>
                </a:cubicBezTo>
                <a:close/>
              </a:path>
              <a:path w="2221055" h="1871195" stroke="0" extrusionOk="0">
                <a:moveTo>
                  <a:pt x="0" y="0"/>
                </a:moveTo>
                <a:cubicBezTo>
                  <a:pt x="209833" y="-1118"/>
                  <a:pt x="374252" y="23064"/>
                  <a:pt x="488632" y="0"/>
                </a:cubicBezTo>
                <a:cubicBezTo>
                  <a:pt x="603012" y="-23064"/>
                  <a:pt x="772246" y="28912"/>
                  <a:pt x="1043896" y="0"/>
                </a:cubicBezTo>
                <a:cubicBezTo>
                  <a:pt x="1315546" y="-28912"/>
                  <a:pt x="1430025" y="35639"/>
                  <a:pt x="1554739" y="0"/>
                </a:cubicBezTo>
                <a:cubicBezTo>
                  <a:pt x="1679453" y="-35639"/>
                  <a:pt x="2038342" y="3114"/>
                  <a:pt x="2221055" y="0"/>
                </a:cubicBezTo>
                <a:cubicBezTo>
                  <a:pt x="2279366" y="178824"/>
                  <a:pt x="2164436" y="361319"/>
                  <a:pt x="2221055" y="505223"/>
                </a:cubicBezTo>
                <a:cubicBezTo>
                  <a:pt x="2277674" y="649127"/>
                  <a:pt x="2187009" y="729627"/>
                  <a:pt x="2221055" y="916886"/>
                </a:cubicBezTo>
                <a:cubicBezTo>
                  <a:pt x="2255101" y="1104145"/>
                  <a:pt x="2197565" y="1262641"/>
                  <a:pt x="2221055" y="1365972"/>
                </a:cubicBezTo>
                <a:cubicBezTo>
                  <a:pt x="2244545" y="1469303"/>
                  <a:pt x="2218659" y="1643514"/>
                  <a:pt x="2221055" y="1871195"/>
                </a:cubicBezTo>
                <a:cubicBezTo>
                  <a:pt x="2074454" y="1874598"/>
                  <a:pt x="1849705" y="1851526"/>
                  <a:pt x="1665791" y="1871195"/>
                </a:cubicBezTo>
                <a:cubicBezTo>
                  <a:pt x="1481877" y="1890864"/>
                  <a:pt x="1367391" y="1835175"/>
                  <a:pt x="1110528" y="1871195"/>
                </a:cubicBezTo>
                <a:cubicBezTo>
                  <a:pt x="853665" y="1907215"/>
                  <a:pt x="738120" y="1855122"/>
                  <a:pt x="533053" y="1871195"/>
                </a:cubicBezTo>
                <a:cubicBezTo>
                  <a:pt x="327986" y="1887268"/>
                  <a:pt x="239425" y="1868239"/>
                  <a:pt x="0" y="1871195"/>
                </a:cubicBezTo>
                <a:cubicBezTo>
                  <a:pt x="-18838" y="1680837"/>
                  <a:pt x="41460" y="1629750"/>
                  <a:pt x="0" y="1403396"/>
                </a:cubicBezTo>
                <a:cubicBezTo>
                  <a:pt x="-41460" y="1177042"/>
                  <a:pt x="21203" y="1114312"/>
                  <a:pt x="0" y="954309"/>
                </a:cubicBezTo>
                <a:cubicBezTo>
                  <a:pt x="-21203" y="794306"/>
                  <a:pt x="40136" y="592084"/>
                  <a:pt x="0" y="467799"/>
                </a:cubicBezTo>
                <a:cubicBezTo>
                  <a:pt x="-40136" y="343514"/>
                  <a:pt x="44353" y="22047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944920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77E9B5-05F9-4FA0-B60D-78974AB44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0102" y="770620"/>
            <a:ext cx="2022479" cy="1829089"/>
          </a:xfrm>
          <a:custGeom>
            <a:avLst/>
            <a:gdLst>
              <a:gd name="connsiteX0" fmla="*/ 0 w 2022479"/>
              <a:gd name="connsiteY0" fmla="*/ 0 h 1829089"/>
              <a:gd name="connsiteX1" fmla="*/ 444945 w 2022479"/>
              <a:gd name="connsiteY1" fmla="*/ 0 h 1829089"/>
              <a:gd name="connsiteX2" fmla="*/ 970790 w 2022479"/>
              <a:gd name="connsiteY2" fmla="*/ 0 h 1829089"/>
              <a:gd name="connsiteX3" fmla="*/ 1496634 w 2022479"/>
              <a:gd name="connsiteY3" fmla="*/ 0 h 1829089"/>
              <a:gd name="connsiteX4" fmla="*/ 2022479 w 2022479"/>
              <a:gd name="connsiteY4" fmla="*/ 0 h 1829089"/>
              <a:gd name="connsiteX5" fmla="*/ 2022479 w 2022479"/>
              <a:gd name="connsiteY5" fmla="*/ 438981 h 1829089"/>
              <a:gd name="connsiteX6" fmla="*/ 2022479 w 2022479"/>
              <a:gd name="connsiteY6" fmla="*/ 932835 h 1829089"/>
              <a:gd name="connsiteX7" fmla="*/ 2022479 w 2022479"/>
              <a:gd name="connsiteY7" fmla="*/ 1390108 h 1829089"/>
              <a:gd name="connsiteX8" fmla="*/ 2022479 w 2022479"/>
              <a:gd name="connsiteY8" fmla="*/ 1829089 h 1829089"/>
              <a:gd name="connsiteX9" fmla="*/ 1496634 w 2022479"/>
              <a:gd name="connsiteY9" fmla="*/ 1829089 h 1829089"/>
              <a:gd name="connsiteX10" fmla="*/ 991015 w 2022479"/>
              <a:gd name="connsiteY10" fmla="*/ 1829089 h 1829089"/>
              <a:gd name="connsiteX11" fmla="*/ 444945 w 2022479"/>
              <a:gd name="connsiteY11" fmla="*/ 1829089 h 1829089"/>
              <a:gd name="connsiteX12" fmla="*/ 0 w 2022479"/>
              <a:gd name="connsiteY12" fmla="*/ 1829089 h 1829089"/>
              <a:gd name="connsiteX13" fmla="*/ 0 w 2022479"/>
              <a:gd name="connsiteY13" fmla="*/ 1390108 h 1829089"/>
              <a:gd name="connsiteX14" fmla="*/ 0 w 2022479"/>
              <a:gd name="connsiteY14" fmla="*/ 896254 h 1829089"/>
              <a:gd name="connsiteX15" fmla="*/ 0 w 2022479"/>
              <a:gd name="connsiteY15" fmla="*/ 457272 h 1829089"/>
              <a:gd name="connsiteX16" fmla="*/ 0 w 2022479"/>
              <a:gd name="connsiteY16" fmla="*/ 0 h 18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22479" h="1829089" fill="none" extrusionOk="0">
                <a:moveTo>
                  <a:pt x="0" y="0"/>
                </a:moveTo>
                <a:cubicBezTo>
                  <a:pt x="168905" y="-11838"/>
                  <a:pt x="256161" y="38128"/>
                  <a:pt x="444945" y="0"/>
                </a:cubicBezTo>
                <a:cubicBezTo>
                  <a:pt x="633729" y="-38128"/>
                  <a:pt x="781325" y="46667"/>
                  <a:pt x="970790" y="0"/>
                </a:cubicBezTo>
                <a:cubicBezTo>
                  <a:pt x="1160256" y="-46667"/>
                  <a:pt x="1381920" y="48403"/>
                  <a:pt x="1496634" y="0"/>
                </a:cubicBezTo>
                <a:cubicBezTo>
                  <a:pt x="1611348" y="-48403"/>
                  <a:pt x="1897328" y="21502"/>
                  <a:pt x="2022479" y="0"/>
                </a:cubicBezTo>
                <a:cubicBezTo>
                  <a:pt x="2053498" y="102308"/>
                  <a:pt x="1997982" y="228104"/>
                  <a:pt x="2022479" y="438981"/>
                </a:cubicBezTo>
                <a:cubicBezTo>
                  <a:pt x="2046976" y="649858"/>
                  <a:pt x="2017479" y="766183"/>
                  <a:pt x="2022479" y="932835"/>
                </a:cubicBezTo>
                <a:cubicBezTo>
                  <a:pt x="2027479" y="1099487"/>
                  <a:pt x="1979016" y="1264139"/>
                  <a:pt x="2022479" y="1390108"/>
                </a:cubicBezTo>
                <a:cubicBezTo>
                  <a:pt x="2065942" y="1516077"/>
                  <a:pt x="1977160" y="1732166"/>
                  <a:pt x="2022479" y="1829089"/>
                </a:cubicBezTo>
                <a:cubicBezTo>
                  <a:pt x="1807819" y="1882785"/>
                  <a:pt x="1685122" y="1822774"/>
                  <a:pt x="1496634" y="1829089"/>
                </a:cubicBezTo>
                <a:cubicBezTo>
                  <a:pt x="1308146" y="1835404"/>
                  <a:pt x="1123007" y="1826014"/>
                  <a:pt x="991015" y="1829089"/>
                </a:cubicBezTo>
                <a:cubicBezTo>
                  <a:pt x="859023" y="1832164"/>
                  <a:pt x="623184" y="1806955"/>
                  <a:pt x="444945" y="1829089"/>
                </a:cubicBezTo>
                <a:cubicBezTo>
                  <a:pt x="266706" y="1851223"/>
                  <a:pt x="93555" y="1778275"/>
                  <a:pt x="0" y="1829089"/>
                </a:cubicBezTo>
                <a:cubicBezTo>
                  <a:pt x="-22976" y="1673317"/>
                  <a:pt x="20457" y="1518588"/>
                  <a:pt x="0" y="1390108"/>
                </a:cubicBezTo>
                <a:cubicBezTo>
                  <a:pt x="-20457" y="1261628"/>
                  <a:pt x="9643" y="1092072"/>
                  <a:pt x="0" y="896254"/>
                </a:cubicBezTo>
                <a:cubicBezTo>
                  <a:pt x="-9643" y="700436"/>
                  <a:pt x="890" y="653875"/>
                  <a:pt x="0" y="457272"/>
                </a:cubicBezTo>
                <a:cubicBezTo>
                  <a:pt x="-890" y="260669"/>
                  <a:pt x="24636" y="162968"/>
                  <a:pt x="0" y="0"/>
                </a:cubicBezTo>
                <a:close/>
              </a:path>
              <a:path w="2022479" h="1829089" stroke="0" extrusionOk="0">
                <a:moveTo>
                  <a:pt x="0" y="0"/>
                </a:moveTo>
                <a:cubicBezTo>
                  <a:pt x="113631" y="-11599"/>
                  <a:pt x="380400" y="31397"/>
                  <a:pt x="505620" y="0"/>
                </a:cubicBezTo>
                <a:cubicBezTo>
                  <a:pt x="630840" y="-31397"/>
                  <a:pt x="857158" y="247"/>
                  <a:pt x="1031464" y="0"/>
                </a:cubicBezTo>
                <a:cubicBezTo>
                  <a:pt x="1205770" y="-247"/>
                  <a:pt x="1328269" y="23327"/>
                  <a:pt x="1537084" y="0"/>
                </a:cubicBezTo>
                <a:cubicBezTo>
                  <a:pt x="1745899" y="-23327"/>
                  <a:pt x="1803575" y="35872"/>
                  <a:pt x="2022479" y="0"/>
                </a:cubicBezTo>
                <a:cubicBezTo>
                  <a:pt x="2054850" y="100540"/>
                  <a:pt x="1992627" y="291872"/>
                  <a:pt x="2022479" y="438981"/>
                </a:cubicBezTo>
                <a:cubicBezTo>
                  <a:pt x="2052331" y="586090"/>
                  <a:pt x="1985657" y="665780"/>
                  <a:pt x="2022479" y="841381"/>
                </a:cubicBezTo>
                <a:cubicBezTo>
                  <a:pt x="2059301" y="1016982"/>
                  <a:pt x="1994402" y="1055595"/>
                  <a:pt x="2022479" y="1243781"/>
                </a:cubicBezTo>
                <a:cubicBezTo>
                  <a:pt x="2050556" y="1431967"/>
                  <a:pt x="1966530" y="1640871"/>
                  <a:pt x="2022479" y="1829089"/>
                </a:cubicBezTo>
                <a:cubicBezTo>
                  <a:pt x="1862619" y="1858970"/>
                  <a:pt x="1684738" y="1781519"/>
                  <a:pt x="1496634" y="1829089"/>
                </a:cubicBezTo>
                <a:cubicBezTo>
                  <a:pt x="1308530" y="1876659"/>
                  <a:pt x="1165936" y="1786054"/>
                  <a:pt x="991015" y="1829089"/>
                </a:cubicBezTo>
                <a:cubicBezTo>
                  <a:pt x="816094" y="1872124"/>
                  <a:pt x="637900" y="1774258"/>
                  <a:pt x="505620" y="1829089"/>
                </a:cubicBezTo>
                <a:cubicBezTo>
                  <a:pt x="373340" y="1883920"/>
                  <a:pt x="116837" y="1819905"/>
                  <a:pt x="0" y="1829089"/>
                </a:cubicBezTo>
                <a:cubicBezTo>
                  <a:pt x="-20490" y="1728403"/>
                  <a:pt x="43086" y="1560122"/>
                  <a:pt x="0" y="1371817"/>
                </a:cubicBezTo>
                <a:cubicBezTo>
                  <a:pt x="-43086" y="1183512"/>
                  <a:pt x="23950" y="1102783"/>
                  <a:pt x="0" y="932835"/>
                </a:cubicBezTo>
                <a:cubicBezTo>
                  <a:pt x="-23950" y="762887"/>
                  <a:pt x="8629" y="647260"/>
                  <a:pt x="0" y="530436"/>
                </a:cubicBezTo>
                <a:cubicBezTo>
                  <a:pt x="-8629" y="413612"/>
                  <a:pt x="33658" y="17435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1351671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49E275-884F-495D-8234-2CD51283E1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74" t="20267" r="21285" b="7745"/>
          <a:stretch/>
        </p:blipFill>
        <p:spPr>
          <a:xfrm>
            <a:off x="2120106" y="728514"/>
            <a:ext cx="2022479" cy="1871195"/>
          </a:xfrm>
          <a:custGeom>
            <a:avLst/>
            <a:gdLst>
              <a:gd name="connsiteX0" fmla="*/ 0 w 2022479"/>
              <a:gd name="connsiteY0" fmla="*/ 0 h 1871195"/>
              <a:gd name="connsiteX1" fmla="*/ 485395 w 2022479"/>
              <a:gd name="connsiteY1" fmla="*/ 0 h 1871195"/>
              <a:gd name="connsiteX2" fmla="*/ 1031464 w 2022479"/>
              <a:gd name="connsiteY2" fmla="*/ 0 h 1871195"/>
              <a:gd name="connsiteX3" fmla="*/ 1557309 w 2022479"/>
              <a:gd name="connsiteY3" fmla="*/ 0 h 1871195"/>
              <a:gd name="connsiteX4" fmla="*/ 2022479 w 2022479"/>
              <a:gd name="connsiteY4" fmla="*/ 0 h 1871195"/>
              <a:gd name="connsiteX5" fmla="*/ 2022479 w 2022479"/>
              <a:gd name="connsiteY5" fmla="*/ 486511 h 1871195"/>
              <a:gd name="connsiteX6" fmla="*/ 2022479 w 2022479"/>
              <a:gd name="connsiteY6" fmla="*/ 954309 h 1871195"/>
              <a:gd name="connsiteX7" fmla="*/ 2022479 w 2022479"/>
              <a:gd name="connsiteY7" fmla="*/ 1365972 h 1871195"/>
              <a:gd name="connsiteX8" fmla="*/ 2022479 w 2022479"/>
              <a:gd name="connsiteY8" fmla="*/ 1871195 h 1871195"/>
              <a:gd name="connsiteX9" fmla="*/ 1537084 w 2022479"/>
              <a:gd name="connsiteY9" fmla="*/ 1871195 h 1871195"/>
              <a:gd name="connsiteX10" fmla="*/ 1092139 w 2022479"/>
              <a:gd name="connsiteY10" fmla="*/ 1871195 h 1871195"/>
              <a:gd name="connsiteX11" fmla="*/ 606744 w 2022479"/>
              <a:gd name="connsiteY11" fmla="*/ 1871195 h 1871195"/>
              <a:gd name="connsiteX12" fmla="*/ 0 w 2022479"/>
              <a:gd name="connsiteY12" fmla="*/ 1871195 h 1871195"/>
              <a:gd name="connsiteX13" fmla="*/ 0 w 2022479"/>
              <a:gd name="connsiteY13" fmla="*/ 1459532 h 1871195"/>
              <a:gd name="connsiteX14" fmla="*/ 0 w 2022479"/>
              <a:gd name="connsiteY14" fmla="*/ 1047869 h 1871195"/>
              <a:gd name="connsiteX15" fmla="*/ 0 w 2022479"/>
              <a:gd name="connsiteY15" fmla="*/ 580070 h 1871195"/>
              <a:gd name="connsiteX16" fmla="*/ 0 w 2022479"/>
              <a:gd name="connsiteY16" fmla="*/ 0 h 187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22479" h="1871195" fill="none" extrusionOk="0">
                <a:moveTo>
                  <a:pt x="0" y="0"/>
                </a:moveTo>
                <a:cubicBezTo>
                  <a:pt x="208185" y="-13943"/>
                  <a:pt x="370639" y="45332"/>
                  <a:pt x="485395" y="0"/>
                </a:cubicBezTo>
                <a:cubicBezTo>
                  <a:pt x="600152" y="-45332"/>
                  <a:pt x="842985" y="61388"/>
                  <a:pt x="1031464" y="0"/>
                </a:cubicBezTo>
                <a:cubicBezTo>
                  <a:pt x="1219943" y="-61388"/>
                  <a:pt x="1441961" y="42696"/>
                  <a:pt x="1557309" y="0"/>
                </a:cubicBezTo>
                <a:cubicBezTo>
                  <a:pt x="1672658" y="-42696"/>
                  <a:pt x="1839895" y="29206"/>
                  <a:pt x="2022479" y="0"/>
                </a:cubicBezTo>
                <a:cubicBezTo>
                  <a:pt x="2037247" y="207571"/>
                  <a:pt x="1995486" y="304254"/>
                  <a:pt x="2022479" y="486511"/>
                </a:cubicBezTo>
                <a:cubicBezTo>
                  <a:pt x="2049472" y="668768"/>
                  <a:pt x="1990281" y="845396"/>
                  <a:pt x="2022479" y="954309"/>
                </a:cubicBezTo>
                <a:cubicBezTo>
                  <a:pt x="2054677" y="1063222"/>
                  <a:pt x="1999843" y="1181251"/>
                  <a:pt x="2022479" y="1365972"/>
                </a:cubicBezTo>
                <a:cubicBezTo>
                  <a:pt x="2045115" y="1550693"/>
                  <a:pt x="1994887" y="1667812"/>
                  <a:pt x="2022479" y="1871195"/>
                </a:cubicBezTo>
                <a:cubicBezTo>
                  <a:pt x="1820007" y="1915738"/>
                  <a:pt x="1679916" y="1850530"/>
                  <a:pt x="1537084" y="1871195"/>
                </a:cubicBezTo>
                <a:cubicBezTo>
                  <a:pt x="1394252" y="1891860"/>
                  <a:pt x="1287192" y="1820569"/>
                  <a:pt x="1092139" y="1871195"/>
                </a:cubicBezTo>
                <a:cubicBezTo>
                  <a:pt x="897087" y="1921821"/>
                  <a:pt x="728722" y="1845184"/>
                  <a:pt x="606744" y="1871195"/>
                </a:cubicBezTo>
                <a:cubicBezTo>
                  <a:pt x="484766" y="1897206"/>
                  <a:pt x="291378" y="1834290"/>
                  <a:pt x="0" y="1871195"/>
                </a:cubicBezTo>
                <a:cubicBezTo>
                  <a:pt x="-11139" y="1672511"/>
                  <a:pt x="17877" y="1650626"/>
                  <a:pt x="0" y="1459532"/>
                </a:cubicBezTo>
                <a:cubicBezTo>
                  <a:pt x="-17877" y="1268438"/>
                  <a:pt x="7732" y="1136630"/>
                  <a:pt x="0" y="1047869"/>
                </a:cubicBezTo>
                <a:cubicBezTo>
                  <a:pt x="-7732" y="959108"/>
                  <a:pt x="27101" y="722299"/>
                  <a:pt x="0" y="580070"/>
                </a:cubicBezTo>
                <a:cubicBezTo>
                  <a:pt x="-27101" y="437841"/>
                  <a:pt x="29624" y="201875"/>
                  <a:pt x="0" y="0"/>
                </a:cubicBezTo>
                <a:close/>
              </a:path>
              <a:path w="2022479" h="1871195" stroke="0" extrusionOk="0">
                <a:moveTo>
                  <a:pt x="0" y="0"/>
                </a:moveTo>
                <a:cubicBezTo>
                  <a:pt x="140806" y="-20188"/>
                  <a:pt x="316269" y="12753"/>
                  <a:pt x="525845" y="0"/>
                </a:cubicBezTo>
                <a:cubicBezTo>
                  <a:pt x="735422" y="-12753"/>
                  <a:pt x="801470" y="18705"/>
                  <a:pt x="1071914" y="0"/>
                </a:cubicBezTo>
                <a:cubicBezTo>
                  <a:pt x="1342358" y="-18705"/>
                  <a:pt x="1342976" y="3923"/>
                  <a:pt x="1537084" y="0"/>
                </a:cubicBezTo>
                <a:cubicBezTo>
                  <a:pt x="1731192" y="-3923"/>
                  <a:pt x="1808816" y="17117"/>
                  <a:pt x="2022479" y="0"/>
                </a:cubicBezTo>
                <a:cubicBezTo>
                  <a:pt x="2047243" y="239045"/>
                  <a:pt x="2009133" y="353444"/>
                  <a:pt x="2022479" y="505223"/>
                </a:cubicBezTo>
                <a:cubicBezTo>
                  <a:pt x="2035825" y="657002"/>
                  <a:pt x="1988016" y="830898"/>
                  <a:pt x="2022479" y="973021"/>
                </a:cubicBezTo>
                <a:cubicBezTo>
                  <a:pt x="2056942" y="1115144"/>
                  <a:pt x="2010182" y="1229249"/>
                  <a:pt x="2022479" y="1440820"/>
                </a:cubicBezTo>
                <a:cubicBezTo>
                  <a:pt x="2034776" y="1652391"/>
                  <a:pt x="2000240" y="1775926"/>
                  <a:pt x="2022479" y="1871195"/>
                </a:cubicBezTo>
                <a:cubicBezTo>
                  <a:pt x="1816911" y="1892638"/>
                  <a:pt x="1679491" y="1817134"/>
                  <a:pt x="1516859" y="1871195"/>
                </a:cubicBezTo>
                <a:cubicBezTo>
                  <a:pt x="1354227" y="1925256"/>
                  <a:pt x="1099916" y="1816835"/>
                  <a:pt x="970790" y="1871195"/>
                </a:cubicBezTo>
                <a:cubicBezTo>
                  <a:pt x="841664" y="1925555"/>
                  <a:pt x="653764" y="1820505"/>
                  <a:pt x="525845" y="1871195"/>
                </a:cubicBezTo>
                <a:cubicBezTo>
                  <a:pt x="397927" y="1921885"/>
                  <a:pt x="207317" y="1835970"/>
                  <a:pt x="0" y="1871195"/>
                </a:cubicBezTo>
                <a:cubicBezTo>
                  <a:pt x="-11181" y="1742370"/>
                  <a:pt x="26072" y="1550338"/>
                  <a:pt x="0" y="1459532"/>
                </a:cubicBezTo>
                <a:cubicBezTo>
                  <a:pt x="-26072" y="1368726"/>
                  <a:pt x="14933" y="1179108"/>
                  <a:pt x="0" y="973021"/>
                </a:cubicBezTo>
                <a:cubicBezTo>
                  <a:pt x="-14933" y="766934"/>
                  <a:pt x="39114" y="686253"/>
                  <a:pt x="0" y="561359"/>
                </a:cubicBezTo>
                <a:cubicBezTo>
                  <a:pt x="-39114" y="436465"/>
                  <a:pt x="59650" y="14165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261654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C39BCD-97E1-4C62-B9C4-E532E36175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2119" y="697535"/>
            <a:ext cx="2022479" cy="1902174"/>
          </a:xfrm>
          <a:custGeom>
            <a:avLst/>
            <a:gdLst>
              <a:gd name="connsiteX0" fmla="*/ 0 w 2022479"/>
              <a:gd name="connsiteY0" fmla="*/ 0 h 1902174"/>
              <a:gd name="connsiteX1" fmla="*/ 485395 w 2022479"/>
              <a:gd name="connsiteY1" fmla="*/ 0 h 1902174"/>
              <a:gd name="connsiteX2" fmla="*/ 991015 w 2022479"/>
              <a:gd name="connsiteY2" fmla="*/ 0 h 1902174"/>
              <a:gd name="connsiteX3" fmla="*/ 1476410 w 2022479"/>
              <a:gd name="connsiteY3" fmla="*/ 0 h 1902174"/>
              <a:gd name="connsiteX4" fmla="*/ 2022479 w 2022479"/>
              <a:gd name="connsiteY4" fmla="*/ 0 h 1902174"/>
              <a:gd name="connsiteX5" fmla="*/ 2022479 w 2022479"/>
              <a:gd name="connsiteY5" fmla="*/ 494565 h 1902174"/>
              <a:gd name="connsiteX6" fmla="*/ 2022479 w 2022479"/>
              <a:gd name="connsiteY6" fmla="*/ 951087 h 1902174"/>
              <a:gd name="connsiteX7" fmla="*/ 2022479 w 2022479"/>
              <a:gd name="connsiteY7" fmla="*/ 1445652 h 1902174"/>
              <a:gd name="connsiteX8" fmla="*/ 2022479 w 2022479"/>
              <a:gd name="connsiteY8" fmla="*/ 1902174 h 1902174"/>
              <a:gd name="connsiteX9" fmla="*/ 1496634 w 2022479"/>
              <a:gd name="connsiteY9" fmla="*/ 1902174 h 1902174"/>
              <a:gd name="connsiteX10" fmla="*/ 1011240 w 2022479"/>
              <a:gd name="connsiteY10" fmla="*/ 1902174 h 1902174"/>
              <a:gd name="connsiteX11" fmla="*/ 525845 w 2022479"/>
              <a:gd name="connsiteY11" fmla="*/ 1902174 h 1902174"/>
              <a:gd name="connsiteX12" fmla="*/ 0 w 2022479"/>
              <a:gd name="connsiteY12" fmla="*/ 1902174 h 1902174"/>
              <a:gd name="connsiteX13" fmla="*/ 0 w 2022479"/>
              <a:gd name="connsiteY13" fmla="*/ 1388587 h 1902174"/>
              <a:gd name="connsiteX14" fmla="*/ 0 w 2022479"/>
              <a:gd name="connsiteY14" fmla="*/ 932065 h 1902174"/>
              <a:gd name="connsiteX15" fmla="*/ 0 w 2022479"/>
              <a:gd name="connsiteY15" fmla="*/ 456522 h 1902174"/>
              <a:gd name="connsiteX16" fmla="*/ 0 w 2022479"/>
              <a:gd name="connsiteY16" fmla="*/ 0 h 1902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22479" h="1902174" fill="none" extrusionOk="0">
                <a:moveTo>
                  <a:pt x="0" y="0"/>
                </a:moveTo>
                <a:cubicBezTo>
                  <a:pt x="239855" y="-45407"/>
                  <a:pt x="293364" y="17448"/>
                  <a:pt x="485395" y="0"/>
                </a:cubicBezTo>
                <a:cubicBezTo>
                  <a:pt x="677427" y="-17448"/>
                  <a:pt x="839809" y="25901"/>
                  <a:pt x="991015" y="0"/>
                </a:cubicBezTo>
                <a:cubicBezTo>
                  <a:pt x="1142221" y="-25901"/>
                  <a:pt x="1264061" y="22447"/>
                  <a:pt x="1476410" y="0"/>
                </a:cubicBezTo>
                <a:cubicBezTo>
                  <a:pt x="1688759" y="-22447"/>
                  <a:pt x="1868383" y="13872"/>
                  <a:pt x="2022479" y="0"/>
                </a:cubicBezTo>
                <a:cubicBezTo>
                  <a:pt x="2029170" y="145447"/>
                  <a:pt x="1969436" y="263737"/>
                  <a:pt x="2022479" y="494565"/>
                </a:cubicBezTo>
                <a:cubicBezTo>
                  <a:pt x="2075522" y="725394"/>
                  <a:pt x="2003157" y="772621"/>
                  <a:pt x="2022479" y="951087"/>
                </a:cubicBezTo>
                <a:cubicBezTo>
                  <a:pt x="2041801" y="1129553"/>
                  <a:pt x="1983479" y="1330229"/>
                  <a:pt x="2022479" y="1445652"/>
                </a:cubicBezTo>
                <a:cubicBezTo>
                  <a:pt x="2061479" y="1561075"/>
                  <a:pt x="1993214" y="1682332"/>
                  <a:pt x="2022479" y="1902174"/>
                </a:cubicBezTo>
                <a:cubicBezTo>
                  <a:pt x="1779779" y="1939133"/>
                  <a:pt x="1606899" y="1872930"/>
                  <a:pt x="1496634" y="1902174"/>
                </a:cubicBezTo>
                <a:cubicBezTo>
                  <a:pt x="1386370" y="1931418"/>
                  <a:pt x="1195455" y="1886390"/>
                  <a:pt x="1011240" y="1902174"/>
                </a:cubicBezTo>
                <a:cubicBezTo>
                  <a:pt x="827025" y="1917958"/>
                  <a:pt x="766070" y="1892661"/>
                  <a:pt x="525845" y="1902174"/>
                </a:cubicBezTo>
                <a:cubicBezTo>
                  <a:pt x="285620" y="1911687"/>
                  <a:pt x="235850" y="1840894"/>
                  <a:pt x="0" y="1902174"/>
                </a:cubicBezTo>
                <a:cubicBezTo>
                  <a:pt x="-4486" y="1683401"/>
                  <a:pt x="41441" y="1592344"/>
                  <a:pt x="0" y="1388587"/>
                </a:cubicBezTo>
                <a:cubicBezTo>
                  <a:pt x="-41441" y="1184830"/>
                  <a:pt x="7925" y="1089118"/>
                  <a:pt x="0" y="932065"/>
                </a:cubicBezTo>
                <a:cubicBezTo>
                  <a:pt x="-7925" y="775012"/>
                  <a:pt x="34783" y="592103"/>
                  <a:pt x="0" y="456522"/>
                </a:cubicBezTo>
                <a:cubicBezTo>
                  <a:pt x="-34783" y="320941"/>
                  <a:pt x="8201" y="96470"/>
                  <a:pt x="0" y="0"/>
                </a:cubicBezTo>
                <a:close/>
              </a:path>
              <a:path w="2022479" h="1902174" stroke="0" extrusionOk="0">
                <a:moveTo>
                  <a:pt x="0" y="0"/>
                </a:moveTo>
                <a:cubicBezTo>
                  <a:pt x="169499" y="-5598"/>
                  <a:pt x="280429" y="9009"/>
                  <a:pt x="485395" y="0"/>
                </a:cubicBezTo>
                <a:cubicBezTo>
                  <a:pt x="690362" y="-9009"/>
                  <a:pt x="788421" y="21322"/>
                  <a:pt x="1011240" y="0"/>
                </a:cubicBezTo>
                <a:cubicBezTo>
                  <a:pt x="1234059" y="-21322"/>
                  <a:pt x="1358774" y="40728"/>
                  <a:pt x="1476410" y="0"/>
                </a:cubicBezTo>
                <a:cubicBezTo>
                  <a:pt x="1594046" y="-40728"/>
                  <a:pt x="1811535" y="15361"/>
                  <a:pt x="2022479" y="0"/>
                </a:cubicBezTo>
                <a:cubicBezTo>
                  <a:pt x="2069895" y="148268"/>
                  <a:pt x="2012332" y="344584"/>
                  <a:pt x="2022479" y="475544"/>
                </a:cubicBezTo>
                <a:cubicBezTo>
                  <a:pt x="2032626" y="606504"/>
                  <a:pt x="1981511" y="771990"/>
                  <a:pt x="2022479" y="989130"/>
                </a:cubicBezTo>
                <a:cubicBezTo>
                  <a:pt x="2063447" y="1206270"/>
                  <a:pt x="1988680" y="1272809"/>
                  <a:pt x="2022479" y="1464674"/>
                </a:cubicBezTo>
                <a:cubicBezTo>
                  <a:pt x="2056278" y="1656539"/>
                  <a:pt x="2019528" y="1731017"/>
                  <a:pt x="2022479" y="1902174"/>
                </a:cubicBezTo>
                <a:cubicBezTo>
                  <a:pt x="1822731" y="1922549"/>
                  <a:pt x="1709958" y="1853132"/>
                  <a:pt x="1516859" y="1902174"/>
                </a:cubicBezTo>
                <a:cubicBezTo>
                  <a:pt x="1323760" y="1951216"/>
                  <a:pt x="1240560" y="1899411"/>
                  <a:pt x="1071914" y="1902174"/>
                </a:cubicBezTo>
                <a:cubicBezTo>
                  <a:pt x="903268" y="1904937"/>
                  <a:pt x="656476" y="1865261"/>
                  <a:pt x="546069" y="1902174"/>
                </a:cubicBezTo>
                <a:cubicBezTo>
                  <a:pt x="435662" y="1939087"/>
                  <a:pt x="125037" y="1894538"/>
                  <a:pt x="0" y="1902174"/>
                </a:cubicBezTo>
                <a:cubicBezTo>
                  <a:pt x="-39613" y="1808918"/>
                  <a:pt x="42155" y="1666202"/>
                  <a:pt x="0" y="1483696"/>
                </a:cubicBezTo>
                <a:cubicBezTo>
                  <a:pt x="-42155" y="1301190"/>
                  <a:pt x="12598" y="1080733"/>
                  <a:pt x="0" y="970109"/>
                </a:cubicBezTo>
                <a:cubicBezTo>
                  <a:pt x="-12598" y="859485"/>
                  <a:pt x="44354" y="687221"/>
                  <a:pt x="0" y="551630"/>
                </a:cubicBezTo>
                <a:cubicBezTo>
                  <a:pt x="-44354" y="416039"/>
                  <a:pt x="33963" y="17645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717507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EFEF92A-B03C-470F-B0E4-45E38448E440}"/>
              </a:ext>
            </a:extLst>
          </p:cNvPr>
          <p:cNvSpPr/>
          <p:nvPr/>
        </p:nvSpPr>
        <p:spPr>
          <a:xfrm>
            <a:off x="5712344" y="5340661"/>
            <a:ext cx="2038736" cy="750882"/>
          </a:xfrm>
          <a:custGeom>
            <a:avLst/>
            <a:gdLst>
              <a:gd name="connsiteX0" fmla="*/ 0 w 2038736"/>
              <a:gd name="connsiteY0" fmla="*/ 0 h 750882"/>
              <a:gd name="connsiteX1" fmla="*/ 509684 w 2038736"/>
              <a:gd name="connsiteY1" fmla="*/ 0 h 750882"/>
              <a:gd name="connsiteX2" fmla="*/ 1039755 w 2038736"/>
              <a:gd name="connsiteY2" fmla="*/ 0 h 750882"/>
              <a:gd name="connsiteX3" fmla="*/ 1488277 w 2038736"/>
              <a:gd name="connsiteY3" fmla="*/ 0 h 750882"/>
              <a:gd name="connsiteX4" fmla="*/ 2038736 w 2038736"/>
              <a:gd name="connsiteY4" fmla="*/ 0 h 750882"/>
              <a:gd name="connsiteX5" fmla="*/ 2038736 w 2038736"/>
              <a:gd name="connsiteY5" fmla="*/ 375441 h 750882"/>
              <a:gd name="connsiteX6" fmla="*/ 2038736 w 2038736"/>
              <a:gd name="connsiteY6" fmla="*/ 750882 h 750882"/>
              <a:gd name="connsiteX7" fmla="*/ 1529052 w 2038736"/>
              <a:gd name="connsiteY7" fmla="*/ 750882 h 750882"/>
              <a:gd name="connsiteX8" fmla="*/ 1060143 w 2038736"/>
              <a:gd name="connsiteY8" fmla="*/ 750882 h 750882"/>
              <a:gd name="connsiteX9" fmla="*/ 509684 w 2038736"/>
              <a:gd name="connsiteY9" fmla="*/ 750882 h 750882"/>
              <a:gd name="connsiteX10" fmla="*/ 0 w 2038736"/>
              <a:gd name="connsiteY10" fmla="*/ 750882 h 750882"/>
              <a:gd name="connsiteX11" fmla="*/ 0 w 2038736"/>
              <a:gd name="connsiteY11" fmla="*/ 390459 h 750882"/>
              <a:gd name="connsiteX12" fmla="*/ 0 w 2038736"/>
              <a:gd name="connsiteY12" fmla="*/ 0 h 750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8736" h="750882" fill="none" extrusionOk="0">
                <a:moveTo>
                  <a:pt x="0" y="0"/>
                </a:moveTo>
                <a:cubicBezTo>
                  <a:pt x="122782" y="-1200"/>
                  <a:pt x="327605" y="3813"/>
                  <a:pt x="509684" y="0"/>
                </a:cubicBezTo>
                <a:cubicBezTo>
                  <a:pt x="691763" y="-3813"/>
                  <a:pt x="923038" y="40930"/>
                  <a:pt x="1039755" y="0"/>
                </a:cubicBezTo>
                <a:cubicBezTo>
                  <a:pt x="1156472" y="-40930"/>
                  <a:pt x="1365092" y="19661"/>
                  <a:pt x="1488277" y="0"/>
                </a:cubicBezTo>
                <a:cubicBezTo>
                  <a:pt x="1611462" y="-19661"/>
                  <a:pt x="1917453" y="22762"/>
                  <a:pt x="2038736" y="0"/>
                </a:cubicBezTo>
                <a:cubicBezTo>
                  <a:pt x="2080860" y="103068"/>
                  <a:pt x="2028645" y="232147"/>
                  <a:pt x="2038736" y="375441"/>
                </a:cubicBezTo>
                <a:cubicBezTo>
                  <a:pt x="2048827" y="518735"/>
                  <a:pt x="2026438" y="651833"/>
                  <a:pt x="2038736" y="750882"/>
                </a:cubicBezTo>
                <a:cubicBezTo>
                  <a:pt x="1905677" y="808223"/>
                  <a:pt x="1720566" y="749311"/>
                  <a:pt x="1529052" y="750882"/>
                </a:cubicBezTo>
                <a:cubicBezTo>
                  <a:pt x="1337538" y="752453"/>
                  <a:pt x="1259925" y="718220"/>
                  <a:pt x="1060143" y="750882"/>
                </a:cubicBezTo>
                <a:cubicBezTo>
                  <a:pt x="860361" y="783544"/>
                  <a:pt x="756203" y="729926"/>
                  <a:pt x="509684" y="750882"/>
                </a:cubicBezTo>
                <a:cubicBezTo>
                  <a:pt x="263165" y="771838"/>
                  <a:pt x="211093" y="693457"/>
                  <a:pt x="0" y="750882"/>
                </a:cubicBezTo>
                <a:cubicBezTo>
                  <a:pt x="-13470" y="574786"/>
                  <a:pt x="37713" y="477433"/>
                  <a:pt x="0" y="390459"/>
                </a:cubicBezTo>
                <a:cubicBezTo>
                  <a:pt x="-37713" y="303485"/>
                  <a:pt x="45062" y="112010"/>
                  <a:pt x="0" y="0"/>
                </a:cubicBezTo>
                <a:close/>
              </a:path>
              <a:path w="2038736" h="750882" stroke="0" extrusionOk="0">
                <a:moveTo>
                  <a:pt x="0" y="0"/>
                </a:moveTo>
                <a:cubicBezTo>
                  <a:pt x="202234" y="-47629"/>
                  <a:pt x="254026" y="31026"/>
                  <a:pt x="448522" y="0"/>
                </a:cubicBezTo>
                <a:cubicBezTo>
                  <a:pt x="643018" y="-31026"/>
                  <a:pt x="814082" y="15748"/>
                  <a:pt x="917431" y="0"/>
                </a:cubicBezTo>
                <a:cubicBezTo>
                  <a:pt x="1020780" y="-15748"/>
                  <a:pt x="1245413" y="33464"/>
                  <a:pt x="1427115" y="0"/>
                </a:cubicBezTo>
                <a:cubicBezTo>
                  <a:pt x="1608817" y="-33464"/>
                  <a:pt x="1751677" y="69387"/>
                  <a:pt x="2038736" y="0"/>
                </a:cubicBezTo>
                <a:cubicBezTo>
                  <a:pt x="2078172" y="83228"/>
                  <a:pt x="2026798" y="257007"/>
                  <a:pt x="2038736" y="375441"/>
                </a:cubicBezTo>
                <a:cubicBezTo>
                  <a:pt x="2050674" y="493875"/>
                  <a:pt x="1997891" y="671769"/>
                  <a:pt x="2038736" y="750882"/>
                </a:cubicBezTo>
                <a:cubicBezTo>
                  <a:pt x="1931134" y="809409"/>
                  <a:pt x="1708892" y="693459"/>
                  <a:pt x="1508665" y="750882"/>
                </a:cubicBezTo>
                <a:cubicBezTo>
                  <a:pt x="1308438" y="808305"/>
                  <a:pt x="1211627" y="726656"/>
                  <a:pt x="1060143" y="750882"/>
                </a:cubicBezTo>
                <a:cubicBezTo>
                  <a:pt x="908659" y="775108"/>
                  <a:pt x="710338" y="718807"/>
                  <a:pt x="550459" y="750882"/>
                </a:cubicBezTo>
                <a:cubicBezTo>
                  <a:pt x="390580" y="782957"/>
                  <a:pt x="134421" y="727224"/>
                  <a:pt x="0" y="750882"/>
                </a:cubicBezTo>
                <a:cubicBezTo>
                  <a:pt x="-3563" y="632601"/>
                  <a:pt x="38571" y="468805"/>
                  <a:pt x="0" y="390459"/>
                </a:cubicBezTo>
                <a:cubicBezTo>
                  <a:pt x="-38571" y="312113"/>
                  <a:pt x="23294" y="176610"/>
                  <a:pt x="0" y="0"/>
                </a:cubicBezTo>
                <a:close/>
              </a:path>
            </a:pathLst>
          </a:custGeom>
          <a:solidFill>
            <a:srgbClr val="FFB866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8260766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زَرا</a:t>
            </a:r>
            <a:r>
              <a:rPr lang="ar-AE" sz="4000" b="1" dirty="0">
                <a:solidFill>
                  <a:srgbClr val="FF0000"/>
                </a:solidFill>
              </a:rPr>
              <a:t>فَـ</a:t>
            </a:r>
            <a:r>
              <a:rPr lang="ar-AE" sz="4000" b="1" dirty="0">
                <a:solidFill>
                  <a:schemeClr val="tx1"/>
                </a:solidFill>
              </a:rPr>
              <a:t>ةٌ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D4EEF1-947B-4FC6-9171-91EE41452532}"/>
              </a:ext>
            </a:extLst>
          </p:cNvPr>
          <p:cNvSpPr/>
          <p:nvPr/>
        </p:nvSpPr>
        <p:spPr>
          <a:xfrm>
            <a:off x="187567" y="4286047"/>
            <a:ext cx="2038736" cy="750882"/>
          </a:xfrm>
          <a:custGeom>
            <a:avLst/>
            <a:gdLst>
              <a:gd name="connsiteX0" fmla="*/ 0 w 2038736"/>
              <a:gd name="connsiteY0" fmla="*/ 0 h 750882"/>
              <a:gd name="connsiteX1" fmla="*/ 509684 w 2038736"/>
              <a:gd name="connsiteY1" fmla="*/ 0 h 750882"/>
              <a:gd name="connsiteX2" fmla="*/ 1039755 w 2038736"/>
              <a:gd name="connsiteY2" fmla="*/ 0 h 750882"/>
              <a:gd name="connsiteX3" fmla="*/ 1488277 w 2038736"/>
              <a:gd name="connsiteY3" fmla="*/ 0 h 750882"/>
              <a:gd name="connsiteX4" fmla="*/ 2038736 w 2038736"/>
              <a:gd name="connsiteY4" fmla="*/ 0 h 750882"/>
              <a:gd name="connsiteX5" fmla="*/ 2038736 w 2038736"/>
              <a:gd name="connsiteY5" fmla="*/ 375441 h 750882"/>
              <a:gd name="connsiteX6" fmla="*/ 2038736 w 2038736"/>
              <a:gd name="connsiteY6" fmla="*/ 750882 h 750882"/>
              <a:gd name="connsiteX7" fmla="*/ 1529052 w 2038736"/>
              <a:gd name="connsiteY7" fmla="*/ 750882 h 750882"/>
              <a:gd name="connsiteX8" fmla="*/ 1060143 w 2038736"/>
              <a:gd name="connsiteY8" fmla="*/ 750882 h 750882"/>
              <a:gd name="connsiteX9" fmla="*/ 509684 w 2038736"/>
              <a:gd name="connsiteY9" fmla="*/ 750882 h 750882"/>
              <a:gd name="connsiteX10" fmla="*/ 0 w 2038736"/>
              <a:gd name="connsiteY10" fmla="*/ 750882 h 750882"/>
              <a:gd name="connsiteX11" fmla="*/ 0 w 2038736"/>
              <a:gd name="connsiteY11" fmla="*/ 390459 h 750882"/>
              <a:gd name="connsiteX12" fmla="*/ 0 w 2038736"/>
              <a:gd name="connsiteY12" fmla="*/ 0 h 750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8736" h="750882" fill="none" extrusionOk="0">
                <a:moveTo>
                  <a:pt x="0" y="0"/>
                </a:moveTo>
                <a:cubicBezTo>
                  <a:pt x="122782" y="-1200"/>
                  <a:pt x="327605" y="3813"/>
                  <a:pt x="509684" y="0"/>
                </a:cubicBezTo>
                <a:cubicBezTo>
                  <a:pt x="691763" y="-3813"/>
                  <a:pt x="923038" y="40930"/>
                  <a:pt x="1039755" y="0"/>
                </a:cubicBezTo>
                <a:cubicBezTo>
                  <a:pt x="1156472" y="-40930"/>
                  <a:pt x="1365092" y="19661"/>
                  <a:pt x="1488277" y="0"/>
                </a:cubicBezTo>
                <a:cubicBezTo>
                  <a:pt x="1611462" y="-19661"/>
                  <a:pt x="1917453" y="22762"/>
                  <a:pt x="2038736" y="0"/>
                </a:cubicBezTo>
                <a:cubicBezTo>
                  <a:pt x="2080860" y="103068"/>
                  <a:pt x="2028645" y="232147"/>
                  <a:pt x="2038736" y="375441"/>
                </a:cubicBezTo>
                <a:cubicBezTo>
                  <a:pt x="2048827" y="518735"/>
                  <a:pt x="2026438" y="651833"/>
                  <a:pt x="2038736" y="750882"/>
                </a:cubicBezTo>
                <a:cubicBezTo>
                  <a:pt x="1905677" y="808223"/>
                  <a:pt x="1720566" y="749311"/>
                  <a:pt x="1529052" y="750882"/>
                </a:cubicBezTo>
                <a:cubicBezTo>
                  <a:pt x="1337538" y="752453"/>
                  <a:pt x="1259925" y="718220"/>
                  <a:pt x="1060143" y="750882"/>
                </a:cubicBezTo>
                <a:cubicBezTo>
                  <a:pt x="860361" y="783544"/>
                  <a:pt x="756203" y="729926"/>
                  <a:pt x="509684" y="750882"/>
                </a:cubicBezTo>
                <a:cubicBezTo>
                  <a:pt x="263165" y="771838"/>
                  <a:pt x="211093" y="693457"/>
                  <a:pt x="0" y="750882"/>
                </a:cubicBezTo>
                <a:cubicBezTo>
                  <a:pt x="-13470" y="574786"/>
                  <a:pt x="37713" y="477433"/>
                  <a:pt x="0" y="390459"/>
                </a:cubicBezTo>
                <a:cubicBezTo>
                  <a:pt x="-37713" y="303485"/>
                  <a:pt x="45062" y="112010"/>
                  <a:pt x="0" y="0"/>
                </a:cubicBezTo>
                <a:close/>
              </a:path>
              <a:path w="2038736" h="750882" stroke="0" extrusionOk="0">
                <a:moveTo>
                  <a:pt x="0" y="0"/>
                </a:moveTo>
                <a:cubicBezTo>
                  <a:pt x="202234" y="-47629"/>
                  <a:pt x="254026" y="31026"/>
                  <a:pt x="448522" y="0"/>
                </a:cubicBezTo>
                <a:cubicBezTo>
                  <a:pt x="643018" y="-31026"/>
                  <a:pt x="814082" y="15748"/>
                  <a:pt x="917431" y="0"/>
                </a:cubicBezTo>
                <a:cubicBezTo>
                  <a:pt x="1020780" y="-15748"/>
                  <a:pt x="1245413" y="33464"/>
                  <a:pt x="1427115" y="0"/>
                </a:cubicBezTo>
                <a:cubicBezTo>
                  <a:pt x="1608817" y="-33464"/>
                  <a:pt x="1751677" y="69387"/>
                  <a:pt x="2038736" y="0"/>
                </a:cubicBezTo>
                <a:cubicBezTo>
                  <a:pt x="2078172" y="83228"/>
                  <a:pt x="2026798" y="257007"/>
                  <a:pt x="2038736" y="375441"/>
                </a:cubicBezTo>
                <a:cubicBezTo>
                  <a:pt x="2050674" y="493875"/>
                  <a:pt x="1997891" y="671769"/>
                  <a:pt x="2038736" y="750882"/>
                </a:cubicBezTo>
                <a:cubicBezTo>
                  <a:pt x="1931134" y="809409"/>
                  <a:pt x="1708892" y="693459"/>
                  <a:pt x="1508665" y="750882"/>
                </a:cubicBezTo>
                <a:cubicBezTo>
                  <a:pt x="1308438" y="808305"/>
                  <a:pt x="1211627" y="726656"/>
                  <a:pt x="1060143" y="750882"/>
                </a:cubicBezTo>
                <a:cubicBezTo>
                  <a:pt x="908659" y="775108"/>
                  <a:pt x="710338" y="718807"/>
                  <a:pt x="550459" y="750882"/>
                </a:cubicBezTo>
                <a:cubicBezTo>
                  <a:pt x="390580" y="782957"/>
                  <a:pt x="134421" y="727224"/>
                  <a:pt x="0" y="750882"/>
                </a:cubicBezTo>
                <a:cubicBezTo>
                  <a:pt x="-3563" y="632601"/>
                  <a:pt x="38571" y="468805"/>
                  <a:pt x="0" y="390459"/>
                </a:cubicBezTo>
                <a:cubicBezTo>
                  <a:pt x="-38571" y="312113"/>
                  <a:pt x="23294" y="176610"/>
                  <a:pt x="0" y="0"/>
                </a:cubicBezTo>
                <a:close/>
              </a:path>
            </a:pathLst>
          </a:custGeom>
          <a:solidFill>
            <a:srgbClr val="FFB866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8260766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فَـ</a:t>
            </a:r>
            <a:r>
              <a:rPr lang="ar-AE" sz="4000" b="1" dirty="0">
                <a:solidFill>
                  <a:schemeClr val="tx1"/>
                </a:solidFill>
              </a:rPr>
              <a:t>أْرٌ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DF7AD2-684A-446D-ABE1-163B9AE8D05E}"/>
              </a:ext>
            </a:extLst>
          </p:cNvPr>
          <p:cNvSpPr/>
          <p:nvPr/>
        </p:nvSpPr>
        <p:spPr>
          <a:xfrm>
            <a:off x="3673608" y="4242978"/>
            <a:ext cx="2038736" cy="750882"/>
          </a:xfrm>
          <a:custGeom>
            <a:avLst/>
            <a:gdLst>
              <a:gd name="connsiteX0" fmla="*/ 0 w 2038736"/>
              <a:gd name="connsiteY0" fmla="*/ 0 h 750882"/>
              <a:gd name="connsiteX1" fmla="*/ 509684 w 2038736"/>
              <a:gd name="connsiteY1" fmla="*/ 0 h 750882"/>
              <a:gd name="connsiteX2" fmla="*/ 1039755 w 2038736"/>
              <a:gd name="connsiteY2" fmla="*/ 0 h 750882"/>
              <a:gd name="connsiteX3" fmla="*/ 1488277 w 2038736"/>
              <a:gd name="connsiteY3" fmla="*/ 0 h 750882"/>
              <a:gd name="connsiteX4" fmla="*/ 2038736 w 2038736"/>
              <a:gd name="connsiteY4" fmla="*/ 0 h 750882"/>
              <a:gd name="connsiteX5" fmla="*/ 2038736 w 2038736"/>
              <a:gd name="connsiteY5" fmla="*/ 375441 h 750882"/>
              <a:gd name="connsiteX6" fmla="*/ 2038736 w 2038736"/>
              <a:gd name="connsiteY6" fmla="*/ 750882 h 750882"/>
              <a:gd name="connsiteX7" fmla="*/ 1529052 w 2038736"/>
              <a:gd name="connsiteY7" fmla="*/ 750882 h 750882"/>
              <a:gd name="connsiteX8" fmla="*/ 1060143 w 2038736"/>
              <a:gd name="connsiteY8" fmla="*/ 750882 h 750882"/>
              <a:gd name="connsiteX9" fmla="*/ 509684 w 2038736"/>
              <a:gd name="connsiteY9" fmla="*/ 750882 h 750882"/>
              <a:gd name="connsiteX10" fmla="*/ 0 w 2038736"/>
              <a:gd name="connsiteY10" fmla="*/ 750882 h 750882"/>
              <a:gd name="connsiteX11" fmla="*/ 0 w 2038736"/>
              <a:gd name="connsiteY11" fmla="*/ 390459 h 750882"/>
              <a:gd name="connsiteX12" fmla="*/ 0 w 2038736"/>
              <a:gd name="connsiteY12" fmla="*/ 0 h 750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8736" h="750882" fill="none" extrusionOk="0">
                <a:moveTo>
                  <a:pt x="0" y="0"/>
                </a:moveTo>
                <a:cubicBezTo>
                  <a:pt x="122782" y="-1200"/>
                  <a:pt x="327605" y="3813"/>
                  <a:pt x="509684" y="0"/>
                </a:cubicBezTo>
                <a:cubicBezTo>
                  <a:pt x="691763" y="-3813"/>
                  <a:pt x="923038" y="40930"/>
                  <a:pt x="1039755" y="0"/>
                </a:cubicBezTo>
                <a:cubicBezTo>
                  <a:pt x="1156472" y="-40930"/>
                  <a:pt x="1365092" y="19661"/>
                  <a:pt x="1488277" y="0"/>
                </a:cubicBezTo>
                <a:cubicBezTo>
                  <a:pt x="1611462" y="-19661"/>
                  <a:pt x="1917453" y="22762"/>
                  <a:pt x="2038736" y="0"/>
                </a:cubicBezTo>
                <a:cubicBezTo>
                  <a:pt x="2080860" y="103068"/>
                  <a:pt x="2028645" y="232147"/>
                  <a:pt x="2038736" y="375441"/>
                </a:cubicBezTo>
                <a:cubicBezTo>
                  <a:pt x="2048827" y="518735"/>
                  <a:pt x="2026438" y="651833"/>
                  <a:pt x="2038736" y="750882"/>
                </a:cubicBezTo>
                <a:cubicBezTo>
                  <a:pt x="1905677" y="808223"/>
                  <a:pt x="1720566" y="749311"/>
                  <a:pt x="1529052" y="750882"/>
                </a:cubicBezTo>
                <a:cubicBezTo>
                  <a:pt x="1337538" y="752453"/>
                  <a:pt x="1259925" y="718220"/>
                  <a:pt x="1060143" y="750882"/>
                </a:cubicBezTo>
                <a:cubicBezTo>
                  <a:pt x="860361" y="783544"/>
                  <a:pt x="756203" y="729926"/>
                  <a:pt x="509684" y="750882"/>
                </a:cubicBezTo>
                <a:cubicBezTo>
                  <a:pt x="263165" y="771838"/>
                  <a:pt x="211093" y="693457"/>
                  <a:pt x="0" y="750882"/>
                </a:cubicBezTo>
                <a:cubicBezTo>
                  <a:pt x="-13470" y="574786"/>
                  <a:pt x="37713" y="477433"/>
                  <a:pt x="0" y="390459"/>
                </a:cubicBezTo>
                <a:cubicBezTo>
                  <a:pt x="-37713" y="303485"/>
                  <a:pt x="45062" y="112010"/>
                  <a:pt x="0" y="0"/>
                </a:cubicBezTo>
                <a:close/>
              </a:path>
              <a:path w="2038736" h="750882" stroke="0" extrusionOk="0">
                <a:moveTo>
                  <a:pt x="0" y="0"/>
                </a:moveTo>
                <a:cubicBezTo>
                  <a:pt x="202234" y="-47629"/>
                  <a:pt x="254026" y="31026"/>
                  <a:pt x="448522" y="0"/>
                </a:cubicBezTo>
                <a:cubicBezTo>
                  <a:pt x="643018" y="-31026"/>
                  <a:pt x="814082" y="15748"/>
                  <a:pt x="917431" y="0"/>
                </a:cubicBezTo>
                <a:cubicBezTo>
                  <a:pt x="1020780" y="-15748"/>
                  <a:pt x="1245413" y="33464"/>
                  <a:pt x="1427115" y="0"/>
                </a:cubicBezTo>
                <a:cubicBezTo>
                  <a:pt x="1608817" y="-33464"/>
                  <a:pt x="1751677" y="69387"/>
                  <a:pt x="2038736" y="0"/>
                </a:cubicBezTo>
                <a:cubicBezTo>
                  <a:pt x="2078172" y="83228"/>
                  <a:pt x="2026798" y="257007"/>
                  <a:pt x="2038736" y="375441"/>
                </a:cubicBezTo>
                <a:cubicBezTo>
                  <a:pt x="2050674" y="493875"/>
                  <a:pt x="1997891" y="671769"/>
                  <a:pt x="2038736" y="750882"/>
                </a:cubicBezTo>
                <a:cubicBezTo>
                  <a:pt x="1931134" y="809409"/>
                  <a:pt x="1708892" y="693459"/>
                  <a:pt x="1508665" y="750882"/>
                </a:cubicBezTo>
                <a:cubicBezTo>
                  <a:pt x="1308438" y="808305"/>
                  <a:pt x="1211627" y="726656"/>
                  <a:pt x="1060143" y="750882"/>
                </a:cubicBezTo>
                <a:cubicBezTo>
                  <a:pt x="908659" y="775108"/>
                  <a:pt x="710338" y="718807"/>
                  <a:pt x="550459" y="750882"/>
                </a:cubicBezTo>
                <a:cubicBezTo>
                  <a:pt x="390580" y="782957"/>
                  <a:pt x="134421" y="727224"/>
                  <a:pt x="0" y="750882"/>
                </a:cubicBezTo>
                <a:cubicBezTo>
                  <a:pt x="-3563" y="632601"/>
                  <a:pt x="38571" y="468805"/>
                  <a:pt x="0" y="390459"/>
                </a:cubicBezTo>
                <a:cubicBezTo>
                  <a:pt x="-38571" y="312113"/>
                  <a:pt x="23294" y="176610"/>
                  <a:pt x="0" y="0"/>
                </a:cubicBezTo>
                <a:close/>
              </a:path>
            </a:pathLst>
          </a:custGeom>
          <a:solidFill>
            <a:srgbClr val="FFB866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8260766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سُـلّـحْ</a:t>
            </a:r>
            <a:r>
              <a:rPr lang="ar-AE" sz="4000" b="1" dirty="0">
                <a:solidFill>
                  <a:srgbClr val="FF0000"/>
                </a:solidFill>
              </a:rPr>
              <a:t>فا</a:t>
            </a:r>
            <a:r>
              <a:rPr lang="ar-AE" sz="4000" b="1" dirty="0">
                <a:solidFill>
                  <a:schemeClr val="tx1"/>
                </a:solidFill>
              </a:rPr>
              <a:t>ةٌ</a:t>
            </a:r>
            <a:endParaRPr lang="en-AE" sz="4000" b="1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8F1383-B3FE-42C5-8522-BF140D1B0B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75BE8838-0A58-420A-95E3-C6178378722E}"/>
              </a:ext>
            </a:extLst>
          </p:cNvPr>
          <p:cNvSpPr/>
          <p:nvPr/>
        </p:nvSpPr>
        <p:spPr>
          <a:xfrm flipH="1">
            <a:off x="10046547" y="10530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0270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8359 -0.3895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28281 -0.228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625 -0.3928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0" y="-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15703 -0.23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D0E32-22B8-4609-B8C5-32C5F0DE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213266" cy="35016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CE041B7-03BA-42EA-909D-3B34AC9C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5105845-A436-41BB-B5DF-4E247DE5A6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67" y="856399"/>
            <a:ext cx="5811779" cy="5811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9EFE8A-DE83-40FC-B128-E392444CC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8B2FDADC-B6CD-40D1-9BA2-5C5087C9114B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48672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CE041B7-03BA-42EA-909D-3B34AC9CE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pic>
        <p:nvPicPr>
          <p:cNvPr id="1026" name="Picture 2" descr="Cute cartoon halloween flying Royalty Free Vector Image">
            <a:extLst>
              <a:ext uri="{FF2B5EF4-FFF2-40B4-BE49-F238E27FC236}">
                <a16:creationId xmlns:a16="http://schemas.microsoft.com/office/drawing/2014/main" id="{5C77AB17-7D13-46BD-8CE4-8F45FA6E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2" b="27515"/>
          <a:stretch/>
        </p:blipFill>
        <p:spPr bwMode="auto">
          <a:xfrm>
            <a:off x="1227717" y="1973178"/>
            <a:ext cx="3052070" cy="14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3CDA145-1BAB-4E8D-ACB0-6FAE2813B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8965" y="6410325"/>
            <a:ext cx="12209930" cy="447675"/>
          </a:xfrm>
          <a:prstGeom prst="rect">
            <a:avLst/>
          </a:prstGeom>
        </p:spPr>
      </p:pic>
      <p:pic>
        <p:nvPicPr>
          <p:cNvPr id="1028" name="Picture 4" descr="Beetle cartoon Images, Stock Photos &amp;amp; Vectors | Shutterstock">
            <a:extLst>
              <a:ext uri="{FF2B5EF4-FFF2-40B4-BE49-F238E27FC236}">
                <a16:creationId xmlns:a16="http://schemas.microsoft.com/office/drawing/2014/main" id="{4136533F-0E93-4F6D-966A-8BE778B7F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92"/>
          <a:stretch/>
        </p:blipFill>
        <p:spPr bwMode="auto">
          <a:xfrm>
            <a:off x="370237" y="4612581"/>
            <a:ext cx="1883402" cy="15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لطيف الضفدع الأخضر الكرتون, الضفدع, حيوان, تصوير الحيوانات PNG صورة للتحميل  مجانا">
            <a:extLst>
              <a:ext uri="{FF2B5EF4-FFF2-40B4-BE49-F238E27FC236}">
                <a16:creationId xmlns:a16="http://schemas.microsoft.com/office/drawing/2014/main" id="{88AD96C1-FD46-4479-82D9-6756C672A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t="21013" r="21595" b="16796"/>
          <a:stretch/>
        </p:blipFill>
        <p:spPr bwMode="auto">
          <a:xfrm>
            <a:off x="4860757" y="4147190"/>
            <a:ext cx="1419727" cy="15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اجمل خلفيات و صور خروف العيد كرتون png لسنة 2021">
            <a:extLst>
              <a:ext uri="{FF2B5EF4-FFF2-40B4-BE49-F238E27FC236}">
                <a16:creationId xmlns:a16="http://schemas.microsoft.com/office/drawing/2014/main" id="{0B6B1126-9873-4987-8DC1-FE65DBD53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47" b="94737" l="10000" r="90000">
                        <a14:foregroundMark x1="38000" y1="93640" x2="37231" y2="93202"/>
                        <a14:foregroundMark x1="37231" y1="93202" x2="38769" y2="93421"/>
                        <a14:foregroundMark x1="44308" y1="94956" x2="46923" y2="93640"/>
                        <a14:foregroundMark x1="41538" y1="24123" x2="33692" y2="26754"/>
                        <a14:foregroundMark x1="33692" y1="26754" x2="37692" y2="26535"/>
                        <a14:foregroundMark x1="40154" y1="7895" x2="41385" y2="4605"/>
                        <a14:foregroundMark x1="42615" y1="3947" x2="40154" y2="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0" r="26658"/>
          <a:stretch/>
        </p:blipFill>
        <p:spPr bwMode="auto">
          <a:xfrm>
            <a:off x="5823284" y="1586273"/>
            <a:ext cx="1636295" cy="209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30C6F9F-8C5B-4AF8-9381-728BB1E8A9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12176" y="3604375"/>
            <a:ext cx="3679824" cy="3159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6" name="Picture 12" descr="لطيف الكلب الكرتون اليابانية رسمت باليد, كرتون, لطيف, الحيوانات الأليفة الكلب  PNG والمتجهات للتحميل مجانا">
            <a:extLst>
              <a:ext uri="{FF2B5EF4-FFF2-40B4-BE49-F238E27FC236}">
                <a16:creationId xmlns:a16="http://schemas.microsoft.com/office/drawing/2014/main" id="{FA2D3B2C-4DE4-463F-B3B3-CFD3AAC04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4" r="22500" b="26119"/>
          <a:stretch/>
        </p:blipFill>
        <p:spPr bwMode="auto">
          <a:xfrm>
            <a:off x="2498028" y="3815904"/>
            <a:ext cx="1623924" cy="178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صور قطة كرتون">
            <a:extLst>
              <a:ext uri="{FF2B5EF4-FFF2-40B4-BE49-F238E27FC236}">
                <a16:creationId xmlns:a16="http://schemas.microsoft.com/office/drawing/2014/main" id="{EFCC2A3A-FF69-4123-9B5C-89DB09A21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4"/>
          <a:stretch/>
        </p:blipFill>
        <p:spPr bwMode="auto">
          <a:xfrm>
            <a:off x="6620785" y="4726525"/>
            <a:ext cx="1294867" cy="14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مجانا الديك قصاصة فنية ، تحميل مجانا قصاصة فنية ، حرة قصاصة فنية - آخر">
            <a:extLst>
              <a:ext uri="{FF2B5EF4-FFF2-40B4-BE49-F238E27FC236}">
                <a16:creationId xmlns:a16="http://schemas.microsoft.com/office/drawing/2014/main" id="{FB8A66E8-E24D-43F1-8CE7-D45FD9C58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6673"/>
            <a:ext cx="1623924" cy="166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3BCCDB-CB9F-4DE2-963E-9BFDDEED391C}"/>
              </a:ext>
            </a:extLst>
          </p:cNvPr>
          <p:cNvSpPr/>
          <p:nvPr/>
        </p:nvSpPr>
        <p:spPr>
          <a:xfrm>
            <a:off x="387234" y="872271"/>
            <a:ext cx="10872099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هرب الشخصيات من القصة التي يقرؤها فوفي هيا نساعده بإعادتها إلى القصة ..جميع الشخصيات يحوي اسمها حرف الفاء 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1DCA5CA-D3F9-4345-A6DA-E8A5795BB24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B7FEC671-8A1C-4B44-B26A-7A417933F849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45304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671 L -0.00573 0.00694 C -0.00417 -0.01273 -0.00404 -0.03264 -0.00091 -0.05116 C 0.00534 -0.08727 0.01901 -0.11343 0.03177 -0.14236 C 0.0349 -0.14977 0.04649 -0.17685 0.05143 -0.18449 C 0.05534 -0.19051 0.06016 -0.19468 0.06432 -0.20046 C 0.06849 -0.20625 0.07162 -0.21458 0.07617 -0.21968 C 0.07995 -0.22407 0.0849 -0.22477 0.08893 -0.22847 C 0.09284 -0.23194 0.09596 -0.23727 0.09987 -0.24074 C 0.10456 -0.24491 0.1099 -0.24676 0.11458 -0.25116 C 0.11849 -0.25509 0.12149 -0.26157 0.12552 -0.26528 C 0.12956 -0.26921 0.13412 -0.27083 0.13828 -0.27407 C 0.14857 -0.28171 0.15716 -0.29074 0.16784 -0.29676 C 0.18985 -0.30926 0.18893 -0.30718 0.20938 -0.30903 L 0.27057 -0.30556 C 0.27513 -0.30532 0.27982 -0.30486 0.28438 -0.30394 C 0.29076 -0.30231 0.3069 -0.29699 0.31393 -0.29329 C 0.33932 -0.28056 0.30052 -0.29653 0.33268 -0.28287 C 0.3431 -0.27847 0.34154 -0.28056 0.35143 -0.27569 C 0.35469 -0.27431 0.36693 -0.26759 0.37018 -0.26528 C 0.38281 -0.25648 0.37669 -0.25949 0.38998 -0.24606 C 0.3931 -0.24282 0.39649 -0.24005 0.39987 -0.23727 C 0.40521 -0.23264 0.40873 -0.23148 0.41367 -0.225 C 0.42175 -0.21435 0.43099 -0.20556 0.43737 -0.19167 C 0.43867 -0.18866 0.43971 -0.18519 0.44128 -0.18287 C 0.44427 -0.17824 0.44805 -0.17523 0.45117 -0.1706 C 0.46445 -0.15023 0.4612 -0.15139 0.47188 -0.125 C 0.48477 -0.09306 0.47565 -0.12222 0.48958 -0.08102 C 0.49219 -0.07361 0.4944 -0.06597 0.49649 -0.05833 C 0.49831 -0.05185 0.49948 -0.04514 0.50143 -0.03889 C 0.50261 -0.03542 0.51003 -0.01968 0.51133 -0.01435 C 0.51432 -0.00185 0.51927 0.02431 0.51927 0.02454 C 0.52214 0.05995 0.51849 0.01551 0.52123 0.04699 C 0.52162 0.05116 0.52188 0.05532 0.52227 0.05926 C 0.52149 0.08032 0.52149 0.10162 0.52018 0.12245 C 0.51797 0.15926 0.51784 0.14329 0.51524 0.15926 C 0.51354 0.1706 0.51537 0.1625 0.51237 0.17338 C 0.51146 0.18866 0.51055 0.20602 0.50938 0.22083 C 0.5082 0.23611 0.50833 0.2206 0.50833 0.2331 L 0.50742 0.25069 " pathEditMode="relative" rAng="0" ptsTypes="AAAAAAAAAAAAAAAAAAAAAAAAAAAAAAAAAAAAAAAA"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3" y="-358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0139 L 0.0056 0.00232 C 0.00052 -0.02222 -0.00625 -0.04606 -0.00963 -0.07152 C -0.01575 -0.1206 -0.01054 -0.16458 -0.00742 -0.21134 C -0.00716 -0.22314 -0.00416 -0.26666 -0.00234 -0.28032 C -0.00039 -0.29143 0.00326 -0.30046 0.00612 -0.3118 C 0.00794 -0.32222 0.00847 -0.33495 0.01094 -0.3456 C 0.0138 -0.35439 0.01823 -0.35949 0.02123 -0.36759 C 0.02422 -0.37546 0.02513 -0.38495 0.02813 -0.39282 C 0.03125 -0.40162 0.03659 -0.40879 0.03985 -0.41875 C 0.04219 -0.42685 0.04284 -0.43865 0.04597 -0.44583 C 0.0487 -0.45416 0.05261 -0.46041 0.05625 -0.46828 C 0.06341 -0.48703 0.06914 -0.50555 0.078 -0.52268 C 0.09597 -0.55879 0.09571 -0.55509 0.11628 -0.57523 L 0.18021 -0.6287 C 0.18542 -0.63217 0.18946 -0.63541 0.19492 -0.63981 C 0.20183 -0.64375 0.22018 -0.65208 0.22891 -0.65347 C 0.25834 -0.66273 0.21367 -0.64537 0.25143 -0.65902 C 0.26354 -0.6625 0.2612 -0.66458 0.27318 -0.66759 C 0.27709 -0.66944 0.2918 -0.67199 0.29558 -0.67222 C 0.31107 -0.67338 0.30482 -0.67106 0.32227 -0.66713 C 0.32722 -0.66689 0.33151 -0.66689 0.33555 -0.66666 C 0.34297 -0.6655 0.34636 -0.66736 0.35378 -0.66435 C 0.36667 -0.65902 0.37865 -0.65717 0.39011 -0.64652 C 0.39258 -0.64398 0.39505 -0.64027 0.39727 -0.63888 C 0.40104 -0.63657 0.4069 -0.63657 0.41107 -0.63425 C 0.43242 -0.62152 0.428 -0.61944 0.44805 -0.59791 C 0.47227 -0.57152 0.453 -0.59745 0.48177 -0.56157 C 0.48633 -0.55463 0.49076 -0.54861 0.4961 -0.54097 C 0.50013 -0.53449 0.50417 -0.52777 0.50821 -0.52129 C 0.51081 -0.51921 0.52331 -0.5074 0.52643 -0.50208 C 0.53412 -0.48935 0.54818 -0.46273 0.54779 -0.4625 C 0.56302 -0.42222 0.54349 -0.47245 0.55794 -0.4375 C 0.55951 -0.43263 0.5612 -0.42754 0.56341 -0.42384 C 0.56953 -0.39745 0.57709 -0.37222 0.58294 -0.34629 C 0.59258 -0.29861 0.58776 -0.31828 0.59011 -0.29745 C 0.59258 -0.28194 0.59154 -0.29351 0.5918 -0.27685 C 0.59597 -0.25833 0.60104 -0.23703 0.60521 -0.21736 C 0.60912 -0.19884 0.60443 -0.21759 0.60834 -0.20208 L 0.6138 -0.17963 " pathEditMode="relative" rAng="19980000" ptsTypes="AAAAAAAAAAAAAAAAAAAAAAAAAAAAAAAAAAAAAAAA">
                                      <p:cBhvr>
                                        <p:cTn id="6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55" y="-2865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185 L 0.00065 -0.00162 C 0.00208 -0.01667 0.00326 -0.03333 0.00417 -0.04583 C 0.00847 -0.07338 0.01615 -0.09144 0.02136 -0.11296 C 0.02292 -0.11829 0.02891 -0.13866 0.03099 -0.14352 C 0.03333 -0.14722 0.03464 -0.15023 0.03659 -0.15417 C 0.03854 -0.15926 0.04024 -0.16458 0.04362 -0.16759 C 0.04375 -0.17176 0.04557 -0.17153 0.04714 -0.17361 C 0.04961 -0.1757 0.05026 -0.17963 0.05182 -0.18125 C 0.05391 -0.18449 0.05586 -0.18542 0.05781 -0.18843 C 0.06042 -0.19097 0.06159 -0.19583 0.06263 -0.19792 C 0.06432 -0.20093 0.0668 -0.20139 0.06784 -0.20394 C 0.07201 -0.20857 0.07565 -0.21482 0.08138 -0.21806 C 0.08854 -0.22616 0.08815 -0.22454 0.09557 -0.22384 L 0.11758 -0.21597 C 0.1194 -0.2162 0.12097 -0.21458 0.12253 -0.21366 C 0.12578 -0.21227 0.13021 -0.20625 0.13255 -0.20255 C 0.14141 -0.19051 0.12787 -0.20648 0.13867 -0.19329 C 0.14219 -0.1882 0.14362 -0.19028 0.14505 -0.18565 C 0.14623 -0.18472 0.15013 -0.1787 0.15248 -0.1757 C 0.15521 -0.16806 0.15521 -0.1706 0.15716 -0.15972 C 0.16042 -0.15648 0.15912 -0.1544 0.16029 -0.15208 C 0.16172 -0.14769 0.16315 -0.14699 0.16615 -0.14097 C 0.16719 -0.13241 0.16953 -0.125 0.17344 -0.11343 C 0.17162 -0.1125 0.17201 -0.10833 0.17214 -0.10648 C 0.17279 -0.10278 0.17396 -0.10046 0.17487 -0.0963 C 0.17982 -0.0794 0.17735 -0.08102 0.17956 -0.06019 C 0.18229 -0.03495 0.18073 -0.05695 0.18333 -0.02454 C 0.18373 -0.01852 0.18412 -0.01273 0.18438 -0.00648 C 0.18464 -0.00162 0.18477 0.0037 0.18503 0.00856 C 0.18555 0.01134 0.18698 0.02407 0.18737 0.02847 C 0.18724 0.03843 0.18776 0.05833 0.18763 0.05856 C 0.18698 0.08518 0.18802 0.05139 0.18854 0.07639 C 0.18698 0.07917 0.18672 0.08218 0.18672 0.08542 C 0.18516 0.10116 0.18373 0.11805 0.18451 0.13426 C 0.17904 0.16134 0.17995 0.1493 0.17813 0.16111 C 0.17826 0.17014 0.17787 0.16343 0.17617 0.17199 C 0.17487 0.18333 0.17357 0.19676 0.17227 0.20764 C 0.17083 0.21944 0.17383 0.20764 0.17162 0.21643 L 0.16966 0.23079 " pathEditMode="relative" rAng="480000" ptsTypes="AAAAAAAAAAAAAAAAAAAAAAAAAAAAAAAAAAAAAAAA">
                                      <p:cBhvr>
                                        <p:cTn id="6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-32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0.0213 L 0.00964 0.02176 C 0.00261 0.00671 -0.00495 -0.00926 -0.01055 -0.02245 C -0.02083 -0.05231 -0.02487 -0.07986 -0.03047 -0.10787 C -0.03216 -0.11435 -0.03737 -0.14097 -0.03828 -0.15 C -0.0388 -0.15579 -0.03893 -0.16157 -0.03919 -0.16852 C -0.0401 -0.17523 -0.04154 -0.18218 -0.04075 -0.19028 C -0.04193 -0.19444 -0.04036 -0.19815 -0.03984 -0.20162 C -0.03919 -0.2081 -0.04062 -0.21227 -0.0401 -0.21667 C -0.03984 -0.22222 -0.0388 -0.22708 -0.03854 -0.23264 C -0.03802 -0.23981 -0.03906 -0.24491 -0.03932 -0.24907 C -0.03945 -0.25417 -0.03841 -0.25764 -0.03802 -0.26296 C -0.03724 -0.27384 -0.03685 -0.28495 -0.03476 -0.2963 C -0.03151 -0.3162 -0.03125 -0.31481 -0.02448 -0.32639 L -0.0013 -0.35764 C 0.00026 -0.36088 0.00221 -0.36204 0.00482 -0.36412 C 0.00716 -0.36667 0.01471 -0.3713 0.01888 -0.37176 C 0.03268 -0.37569 0.01302 -0.3669 0.02917 -0.37477 C 0.03503 -0.37616 0.03386 -0.37893 0.03854 -0.3787 C 0.03998 -0.37963 0.04623 -0.38148 0.04974 -0.38241 C 0.05677 -0.38148 0.05482 -0.38241 0.06289 -0.37755 C 0.0668 -0.38009 0.06706 -0.37708 0.0694 -0.37639 C 0.07344 -0.37546 0.07448 -0.37708 0.07995 -0.37639 C 0.08568 -0.37106 0.09193 -0.37014 0.10065 -0.36597 C 0.10026 -0.36319 0.10169 -0.35903 0.10352 -0.35926 C 0.10599 -0.35787 0.10886 -0.35694 0.11172 -0.35556 C 0.12422 -0.34815 0.12162 -0.3456 0.13464 -0.33287 C 0.15039 -0.31713 0.1375 -0.33264 0.15703 -0.30856 C 0.16003 -0.30579 0.16367 -0.30093 0.16719 -0.2956 C 0.16992 -0.29306 0.17253 -0.28819 0.17552 -0.28449 C 0.17721 -0.2831 0.18607 -0.27431 0.18776 -0.27222 C 0.19297 -0.26366 0.20456 -0.24745 0.20417 -0.24699 C 0.21784 -0.22431 0.20078 -0.25324 0.21367 -0.23356 C 0.21432 -0.22847 0.21628 -0.22593 0.21758 -0.22338 C 0.22474 -0.20718 0.23229 -0.1912 0.24115 -0.17778 C 0.25091 -0.14676 0.24505 -0.15764 0.24974 -0.1456 C 0.25417 -0.13588 0.25156 -0.14352 0.25404 -0.13356 C 0.25899 -0.12199 0.26498 -0.10787 0.26888 -0.0963 C 0.27435 -0.08472 0.27018 -0.09861 0.27357 -0.08866 L 0.2793 -0.07245 " pathEditMode="relative" rAng="19200000" ptsTypes="AAAAAAAAAAAAAAAAAAAAAAAAAAAAAAAAAAAAAAAA">
                                      <p:cBhvr>
                                        <p:cTn id="7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-1687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6720CB-0E40-4F5F-AC15-D269141B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7964"/>
            <a:ext cx="8357191" cy="6437897"/>
          </a:xfrm>
          <a:custGeom>
            <a:avLst/>
            <a:gdLst>
              <a:gd name="connsiteX0" fmla="*/ 0 w 8357191"/>
              <a:gd name="connsiteY0" fmla="*/ 0 h 6437897"/>
              <a:gd name="connsiteX1" fmla="*/ 346226 w 8357191"/>
              <a:gd name="connsiteY1" fmla="*/ 0 h 6437897"/>
              <a:gd name="connsiteX2" fmla="*/ 1026741 w 8357191"/>
              <a:gd name="connsiteY2" fmla="*/ 0 h 6437897"/>
              <a:gd name="connsiteX3" fmla="*/ 1707255 w 8357191"/>
              <a:gd name="connsiteY3" fmla="*/ 0 h 6437897"/>
              <a:gd name="connsiteX4" fmla="*/ 2137053 w 8357191"/>
              <a:gd name="connsiteY4" fmla="*/ 0 h 6437897"/>
              <a:gd name="connsiteX5" fmla="*/ 2566852 w 8357191"/>
              <a:gd name="connsiteY5" fmla="*/ 0 h 6437897"/>
              <a:gd name="connsiteX6" fmla="*/ 2913078 w 8357191"/>
              <a:gd name="connsiteY6" fmla="*/ 0 h 6437897"/>
              <a:gd name="connsiteX7" fmla="*/ 3593592 w 8357191"/>
              <a:gd name="connsiteY7" fmla="*/ 0 h 6437897"/>
              <a:gd name="connsiteX8" fmla="*/ 4106962 w 8357191"/>
              <a:gd name="connsiteY8" fmla="*/ 0 h 6437897"/>
              <a:gd name="connsiteX9" fmla="*/ 4871048 w 8357191"/>
              <a:gd name="connsiteY9" fmla="*/ 0 h 6437897"/>
              <a:gd name="connsiteX10" fmla="*/ 5635135 w 8357191"/>
              <a:gd name="connsiteY10" fmla="*/ 0 h 6437897"/>
              <a:gd name="connsiteX11" fmla="*/ 6148505 w 8357191"/>
              <a:gd name="connsiteY11" fmla="*/ 0 h 6437897"/>
              <a:gd name="connsiteX12" fmla="*/ 6745447 w 8357191"/>
              <a:gd name="connsiteY12" fmla="*/ 0 h 6437897"/>
              <a:gd name="connsiteX13" fmla="*/ 7509533 w 8357191"/>
              <a:gd name="connsiteY13" fmla="*/ 0 h 6437897"/>
              <a:gd name="connsiteX14" fmla="*/ 8357191 w 8357191"/>
              <a:gd name="connsiteY14" fmla="*/ 0 h 6437897"/>
              <a:gd name="connsiteX15" fmla="*/ 8357191 w 8357191"/>
              <a:gd name="connsiteY15" fmla="*/ 520884 h 6437897"/>
              <a:gd name="connsiteX16" fmla="*/ 8357191 w 8357191"/>
              <a:gd name="connsiteY16" fmla="*/ 977390 h 6437897"/>
              <a:gd name="connsiteX17" fmla="*/ 8357191 w 8357191"/>
              <a:gd name="connsiteY17" fmla="*/ 1433895 h 6437897"/>
              <a:gd name="connsiteX18" fmla="*/ 8357191 w 8357191"/>
              <a:gd name="connsiteY18" fmla="*/ 2083538 h 6437897"/>
              <a:gd name="connsiteX19" fmla="*/ 8357191 w 8357191"/>
              <a:gd name="connsiteY19" fmla="*/ 2604422 h 6437897"/>
              <a:gd name="connsiteX20" fmla="*/ 8357191 w 8357191"/>
              <a:gd name="connsiteY20" fmla="*/ 3189685 h 6437897"/>
              <a:gd name="connsiteX21" fmla="*/ 8357191 w 8357191"/>
              <a:gd name="connsiteY21" fmla="*/ 3903707 h 6437897"/>
              <a:gd name="connsiteX22" fmla="*/ 8357191 w 8357191"/>
              <a:gd name="connsiteY22" fmla="*/ 4488970 h 6437897"/>
              <a:gd name="connsiteX23" fmla="*/ 8357191 w 8357191"/>
              <a:gd name="connsiteY23" fmla="*/ 5138612 h 6437897"/>
              <a:gd name="connsiteX24" fmla="*/ 8357191 w 8357191"/>
              <a:gd name="connsiteY24" fmla="*/ 5788255 h 6437897"/>
              <a:gd name="connsiteX25" fmla="*/ 8357191 w 8357191"/>
              <a:gd name="connsiteY25" fmla="*/ 6437897 h 6437897"/>
              <a:gd name="connsiteX26" fmla="*/ 7843821 w 8357191"/>
              <a:gd name="connsiteY26" fmla="*/ 6437897 h 6437897"/>
              <a:gd name="connsiteX27" fmla="*/ 7414022 w 8357191"/>
              <a:gd name="connsiteY27" fmla="*/ 6437897 h 6437897"/>
              <a:gd name="connsiteX28" fmla="*/ 6649936 w 8357191"/>
              <a:gd name="connsiteY28" fmla="*/ 6437897 h 6437897"/>
              <a:gd name="connsiteX29" fmla="*/ 5969422 w 8357191"/>
              <a:gd name="connsiteY29" fmla="*/ 6437897 h 6437897"/>
              <a:gd name="connsiteX30" fmla="*/ 5372480 w 8357191"/>
              <a:gd name="connsiteY30" fmla="*/ 6437897 h 6437897"/>
              <a:gd name="connsiteX31" fmla="*/ 4608394 w 8357191"/>
              <a:gd name="connsiteY31" fmla="*/ 6437897 h 6437897"/>
              <a:gd name="connsiteX32" fmla="*/ 4178596 w 8357191"/>
              <a:gd name="connsiteY32" fmla="*/ 6437897 h 6437897"/>
              <a:gd name="connsiteX33" fmla="*/ 3498081 w 8357191"/>
              <a:gd name="connsiteY33" fmla="*/ 6437897 h 6437897"/>
              <a:gd name="connsiteX34" fmla="*/ 3151855 w 8357191"/>
              <a:gd name="connsiteY34" fmla="*/ 6437897 h 6437897"/>
              <a:gd name="connsiteX35" fmla="*/ 2638485 w 8357191"/>
              <a:gd name="connsiteY35" fmla="*/ 6437897 h 6437897"/>
              <a:gd name="connsiteX36" fmla="*/ 1874399 w 8357191"/>
              <a:gd name="connsiteY36" fmla="*/ 6437897 h 6437897"/>
              <a:gd name="connsiteX37" fmla="*/ 1277456 w 8357191"/>
              <a:gd name="connsiteY37" fmla="*/ 6437897 h 6437897"/>
              <a:gd name="connsiteX38" fmla="*/ 931230 w 8357191"/>
              <a:gd name="connsiteY38" fmla="*/ 6437897 h 6437897"/>
              <a:gd name="connsiteX39" fmla="*/ 0 w 8357191"/>
              <a:gd name="connsiteY39" fmla="*/ 6437897 h 6437897"/>
              <a:gd name="connsiteX40" fmla="*/ 0 w 8357191"/>
              <a:gd name="connsiteY40" fmla="*/ 6045771 h 6437897"/>
              <a:gd name="connsiteX41" fmla="*/ 0 w 8357191"/>
              <a:gd name="connsiteY41" fmla="*/ 5460507 h 6437897"/>
              <a:gd name="connsiteX42" fmla="*/ 0 w 8357191"/>
              <a:gd name="connsiteY42" fmla="*/ 5068381 h 6437897"/>
              <a:gd name="connsiteX43" fmla="*/ 0 w 8357191"/>
              <a:gd name="connsiteY43" fmla="*/ 4354359 h 6437897"/>
              <a:gd name="connsiteX44" fmla="*/ 0 w 8357191"/>
              <a:gd name="connsiteY44" fmla="*/ 3640338 h 6437897"/>
              <a:gd name="connsiteX45" fmla="*/ 0 w 8357191"/>
              <a:gd name="connsiteY45" fmla="*/ 2926317 h 6437897"/>
              <a:gd name="connsiteX46" fmla="*/ 0 w 8357191"/>
              <a:gd name="connsiteY46" fmla="*/ 2534190 h 6437897"/>
              <a:gd name="connsiteX47" fmla="*/ 0 w 8357191"/>
              <a:gd name="connsiteY47" fmla="*/ 1948927 h 6437897"/>
              <a:gd name="connsiteX48" fmla="*/ 0 w 8357191"/>
              <a:gd name="connsiteY48" fmla="*/ 1492422 h 6437897"/>
              <a:gd name="connsiteX49" fmla="*/ 0 w 8357191"/>
              <a:gd name="connsiteY49" fmla="*/ 842779 h 6437897"/>
              <a:gd name="connsiteX50" fmla="*/ 0 w 8357191"/>
              <a:gd name="connsiteY50" fmla="*/ 0 h 643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357191" h="6437897" fill="none" extrusionOk="0">
                <a:moveTo>
                  <a:pt x="0" y="0"/>
                </a:moveTo>
                <a:cubicBezTo>
                  <a:pt x="104771" y="-6529"/>
                  <a:pt x="250570" y="607"/>
                  <a:pt x="346226" y="0"/>
                </a:cubicBezTo>
                <a:cubicBezTo>
                  <a:pt x="441882" y="-607"/>
                  <a:pt x="701575" y="50477"/>
                  <a:pt x="1026741" y="0"/>
                </a:cubicBezTo>
                <a:cubicBezTo>
                  <a:pt x="1351908" y="-50477"/>
                  <a:pt x="1500398" y="70044"/>
                  <a:pt x="1707255" y="0"/>
                </a:cubicBezTo>
                <a:cubicBezTo>
                  <a:pt x="1914112" y="-70044"/>
                  <a:pt x="2027671" y="6713"/>
                  <a:pt x="2137053" y="0"/>
                </a:cubicBezTo>
                <a:cubicBezTo>
                  <a:pt x="2246435" y="-6713"/>
                  <a:pt x="2366413" y="22790"/>
                  <a:pt x="2566852" y="0"/>
                </a:cubicBezTo>
                <a:cubicBezTo>
                  <a:pt x="2767291" y="-22790"/>
                  <a:pt x="2743725" y="20271"/>
                  <a:pt x="2913078" y="0"/>
                </a:cubicBezTo>
                <a:cubicBezTo>
                  <a:pt x="3082431" y="-20271"/>
                  <a:pt x="3369276" y="35406"/>
                  <a:pt x="3593592" y="0"/>
                </a:cubicBezTo>
                <a:cubicBezTo>
                  <a:pt x="3817908" y="-35406"/>
                  <a:pt x="3973132" y="21529"/>
                  <a:pt x="4106962" y="0"/>
                </a:cubicBezTo>
                <a:cubicBezTo>
                  <a:pt x="4240792" y="-21529"/>
                  <a:pt x="4636875" y="27712"/>
                  <a:pt x="4871048" y="0"/>
                </a:cubicBezTo>
                <a:cubicBezTo>
                  <a:pt x="5105221" y="-27712"/>
                  <a:pt x="5346360" y="85205"/>
                  <a:pt x="5635135" y="0"/>
                </a:cubicBezTo>
                <a:cubicBezTo>
                  <a:pt x="5923910" y="-85205"/>
                  <a:pt x="5929871" y="60031"/>
                  <a:pt x="6148505" y="0"/>
                </a:cubicBezTo>
                <a:cubicBezTo>
                  <a:pt x="6367139" y="-60031"/>
                  <a:pt x="6499790" y="19037"/>
                  <a:pt x="6745447" y="0"/>
                </a:cubicBezTo>
                <a:cubicBezTo>
                  <a:pt x="6991104" y="-19037"/>
                  <a:pt x="7255617" y="5199"/>
                  <a:pt x="7509533" y="0"/>
                </a:cubicBezTo>
                <a:cubicBezTo>
                  <a:pt x="7763449" y="-5199"/>
                  <a:pt x="8046411" y="46405"/>
                  <a:pt x="8357191" y="0"/>
                </a:cubicBezTo>
                <a:cubicBezTo>
                  <a:pt x="8398263" y="164943"/>
                  <a:pt x="8317567" y="356547"/>
                  <a:pt x="8357191" y="520884"/>
                </a:cubicBezTo>
                <a:cubicBezTo>
                  <a:pt x="8396815" y="685221"/>
                  <a:pt x="8340262" y="844115"/>
                  <a:pt x="8357191" y="977390"/>
                </a:cubicBezTo>
                <a:cubicBezTo>
                  <a:pt x="8374120" y="1110665"/>
                  <a:pt x="8315436" y="1325739"/>
                  <a:pt x="8357191" y="1433895"/>
                </a:cubicBezTo>
                <a:cubicBezTo>
                  <a:pt x="8398946" y="1542051"/>
                  <a:pt x="8338683" y="1797460"/>
                  <a:pt x="8357191" y="2083538"/>
                </a:cubicBezTo>
                <a:cubicBezTo>
                  <a:pt x="8375699" y="2369616"/>
                  <a:pt x="8298297" y="2368653"/>
                  <a:pt x="8357191" y="2604422"/>
                </a:cubicBezTo>
                <a:cubicBezTo>
                  <a:pt x="8416085" y="2840191"/>
                  <a:pt x="8355479" y="3045610"/>
                  <a:pt x="8357191" y="3189685"/>
                </a:cubicBezTo>
                <a:cubicBezTo>
                  <a:pt x="8358903" y="3333760"/>
                  <a:pt x="8343240" y="3583825"/>
                  <a:pt x="8357191" y="3903707"/>
                </a:cubicBezTo>
                <a:cubicBezTo>
                  <a:pt x="8371142" y="4223589"/>
                  <a:pt x="8351328" y="4313146"/>
                  <a:pt x="8357191" y="4488970"/>
                </a:cubicBezTo>
                <a:cubicBezTo>
                  <a:pt x="8363054" y="4664794"/>
                  <a:pt x="8289930" y="4862899"/>
                  <a:pt x="8357191" y="5138612"/>
                </a:cubicBezTo>
                <a:cubicBezTo>
                  <a:pt x="8424452" y="5414325"/>
                  <a:pt x="8281910" y="5550772"/>
                  <a:pt x="8357191" y="5788255"/>
                </a:cubicBezTo>
                <a:cubicBezTo>
                  <a:pt x="8432472" y="6025738"/>
                  <a:pt x="8354111" y="6295505"/>
                  <a:pt x="8357191" y="6437897"/>
                </a:cubicBezTo>
                <a:cubicBezTo>
                  <a:pt x="8107610" y="6472807"/>
                  <a:pt x="8004692" y="6391449"/>
                  <a:pt x="7843821" y="6437897"/>
                </a:cubicBezTo>
                <a:cubicBezTo>
                  <a:pt x="7682950" y="6484345"/>
                  <a:pt x="7559052" y="6416914"/>
                  <a:pt x="7414022" y="6437897"/>
                </a:cubicBezTo>
                <a:cubicBezTo>
                  <a:pt x="7268992" y="6458880"/>
                  <a:pt x="7017138" y="6430520"/>
                  <a:pt x="6649936" y="6437897"/>
                </a:cubicBezTo>
                <a:cubicBezTo>
                  <a:pt x="6282734" y="6445274"/>
                  <a:pt x="6158048" y="6359414"/>
                  <a:pt x="5969422" y="6437897"/>
                </a:cubicBezTo>
                <a:cubicBezTo>
                  <a:pt x="5780796" y="6516380"/>
                  <a:pt x="5511487" y="6433963"/>
                  <a:pt x="5372480" y="6437897"/>
                </a:cubicBezTo>
                <a:cubicBezTo>
                  <a:pt x="5233473" y="6441831"/>
                  <a:pt x="4875527" y="6362222"/>
                  <a:pt x="4608394" y="6437897"/>
                </a:cubicBezTo>
                <a:cubicBezTo>
                  <a:pt x="4341261" y="6513572"/>
                  <a:pt x="4388910" y="6415379"/>
                  <a:pt x="4178596" y="6437897"/>
                </a:cubicBezTo>
                <a:cubicBezTo>
                  <a:pt x="3968282" y="6460415"/>
                  <a:pt x="3678978" y="6406735"/>
                  <a:pt x="3498081" y="6437897"/>
                </a:cubicBezTo>
                <a:cubicBezTo>
                  <a:pt x="3317185" y="6469059"/>
                  <a:pt x="3278050" y="6402979"/>
                  <a:pt x="3151855" y="6437897"/>
                </a:cubicBezTo>
                <a:cubicBezTo>
                  <a:pt x="3025660" y="6472815"/>
                  <a:pt x="2775125" y="6380491"/>
                  <a:pt x="2638485" y="6437897"/>
                </a:cubicBezTo>
                <a:cubicBezTo>
                  <a:pt x="2501845" y="6495303"/>
                  <a:pt x="2177869" y="6387608"/>
                  <a:pt x="1874399" y="6437897"/>
                </a:cubicBezTo>
                <a:cubicBezTo>
                  <a:pt x="1570929" y="6488186"/>
                  <a:pt x="1411247" y="6411328"/>
                  <a:pt x="1277456" y="6437897"/>
                </a:cubicBezTo>
                <a:cubicBezTo>
                  <a:pt x="1143665" y="6464466"/>
                  <a:pt x="1007096" y="6420402"/>
                  <a:pt x="931230" y="6437897"/>
                </a:cubicBezTo>
                <a:cubicBezTo>
                  <a:pt x="855364" y="6455392"/>
                  <a:pt x="457295" y="6349962"/>
                  <a:pt x="0" y="6437897"/>
                </a:cubicBezTo>
                <a:cubicBezTo>
                  <a:pt x="-40348" y="6252666"/>
                  <a:pt x="3746" y="6205174"/>
                  <a:pt x="0" y="6045771"/>
                </a:cubicBezTo>
                <a:cubicBezTo>
                  <a:pt x="-3746" y="5886368"/>
                  <a:pt x="28184" y="5604565"/>
                  <a:pt x="0" y="5460507"/>
                </a:cubicBezTo>
                <a:cubicBezTo>
                  <a:pt x="-28184" y="5316449"/>
                  <a:pt x="16842" y="5263801"/>
                  <a:pt x="0" y="5068381"/>
                </a:cubicBezTo>
                <a:cubicBezTo>
                  <a:pt x="-16842" y="4872961"/>
                  <a:pt x="58391" y="4697220"/>
                  <a:pt x="0" y="4354359"/>
                </a:cubicBezTo>
                <a:cubicBezTo>
                  <a:pt x="-58391" y="4011498"/>
                  <a:pt x="35649" y="3836662"/>
                  <a:pt x="0" y="3640338"/>
                </a:cubicBezTo>
                <a:cubicBezTo>
                  <a:pt x="-35649" y="3444014"/>
                  <a:pt x="55787" y="3117132"/>
                  <a:pt x="0" y="2926317"/>
                </a:cubicBezTo>
                <a:cubicBezTo>
                  <a:pt x="-55787" y="2735502"/>
                  <a:pt x="16254" y="2619947"/>
                  <a:pt x="0" y="2534190"/>
                </a:cubicBezTo>
                <a:cubicBezTo>
                  <a:pt x="-16254" y="2448433"/>
                  <a:pt x="21805" y="2217755"/>
                  <a:pt x="0" y="1948927"/>
                </a:cubicBezTo>
                <a:cubicBezTo>
                  <a:pt x="-21805" y="1680099"/>
                  <a:pt x="9154" y="1699203"/>
                  <a:pt x="0" y="1492422"/>
                </a:cubicBezTo>
                <a:cubicBezTo>
                  <a:pt x="-9154" y="1285641"/>
                  <a:pt x="71429" y="1050033"/>
                  <a:pt x="0" y="842779"/>
                </a:cubicBezTo>
                <a:cubicBezTo>
                  <a:pt x="-71429" y="635525"/>
                  <a:pt x="37086" y="284139"/>
                  <a:pt x="0" y="0"/>
                </a:cubicBezTo>
                <a:close/>
              </a:path>
              <a:path w="8357191" h="6437897" stroke="0" extrusionOk="0">
                <a:moveTo>
                  <a:pt x="0" y="0"/>
                </a:moveTo>
                <a:cubicBezTo>
                  <a:pt x="228750" y="-64546"/>
                  <a:pt x="390083" y="16175"/>
                  <a:pt x="680514" y="0"/>
                </a:cubicBezTo>
                <a:cubicBezTo>
                  <a:pt x="970945" y="-16175"/>
                  <a:pt x="952176" y="30931"/>
                  <a:pt x="1026741" y="0"/>
                </a:cubicBezTo>
                <a:cubicBezTo>
                  <a:pt x="1101306" y="-30931"/>
                  <a:pt x="1405964" y="23331"/>
                  <a:pt x="1623683" y="0"/>
                </a:cubicBezTo>
                <a:cubicBezTo>
                  <a:pt x="1841402" y="-23331"/>
                  <a:pt x="2019771" y="30705"/>
                  <a:pt x="2220625" y="0"/>
                </a:cubicBezTo>
                <a:cubicBezTo>
                  <a:pt x="2421479" y="-30705"/>
                  <a:pt x="2679139" y="40295"/>
                  <a:pt x="2817567" y="0"/>
                </a:cubicBezTo>
                <a:cubicBezTo>
                  <a:pt x="2955995" y="-40295"/>
                  <a:pt x="3116240" y="3628"/>
                  <a:pt x="3414509" y="0"/>
                </a:cubicBezTo>
                <a:cubicBezTo>
                  <a:pt x="3712778" y="-3628"/>
                  <a:pt x="3677521" y="22698"/>
                  <a:pt x="3927880" y="0"/>
                </a:cubicBezTo>
                <a:cubicBezTo>
                  <a:pt x="4178239" y="-22698"/>
                  <a:pt x="4198237" y="8104"/>
                  <a:pt x="4357678" y="0"/>
                </a:cubicBezTo>
                <a:cubicBezTo>
                  <a:pt x="4517119" y="-8104"/>
                  <a:pt x="4571796" y="35766"/>
                  <a:pt x="4703905" y="0"/>
                </a:cubicBezTo>
                <a:cubicBezTo>
                  <a:pt x="4836014" y="-35766"/>
                  <a:pt x="5145910" y="7546"/>
                  <a:pt x="5467991" y="0"/>
                </a:cubicBezTo>
                <a:cubicBezTo>
                  <a:pt x="5790072" y="-7546"/>
                  <a:pt x="5645108" y="16745"/>
                  <a:pt x="5814217" y="0"/>
                </a:cubicBezTo>
                <a:cubicBezTo>
                  <a:pt x="5983326" y="-16745"/>
                  <a:pt x="6139039" y="37426"/>
                  <a:pt x="6411159" y="0"/>
                </a:cubicBezTo>
                <a:cubicBezTo>
                  <a:pt x="6683279" y="-37426"/>
                  <a:pt x="6865904" y="41405"/>
                  <a:pt x="7091674" y="0"/>
                </a:cubicBezTo>
                <a:cubicBezTo>
                  <a:pt x="7317444" y="-41405"/>
                  <a:pt x="7415774" y="67157"/>
                  <a:pt x="7688616" y="0"/>
                </a:cubicBezTo>
                <a:cubicBezTo>
                  <a:pt x="7961458" y="-67157"/>
                  <a:pt x="8190815" y="44045"/>
                  <a:pt x="8357191" y="0"/>
                </a:cubicBezTo>
                <a:cubicBezTo>
                  <a:pt x="8357228" y="190570"/>
                  <a:pt x="8295383" y="483943"/>
                  <a:pt x="8357191" y="649642"/>
                </a:cubicBezTo>
                <a:cubicBezTo>
                  <a:pt x="8418999" y="815341"/>
                  <a:pt x="8317611" y="1072784"/>
                  <a:pt x="8357191" y="1234906"/>
                </a:cubicBezTo>
                <a:cubicBezTo>
                  <a:pt x="8396771" y="1397028"/>
                  <a:pt x="8349566" y="1470834"/>
                  <a:pt x="8357191" y="1627032"/>
                </a:cubicBezTo>
                <a:cubicBezTo>
                  <a:pt x="8364816" y="1783230"/>
                  <a:pt x="8315014" y="2056963"/>
                  <a:pt x="8357191" y="2212296"/>
                </a:cubicBezTo>
                <a:cubicBezTo>
                  <a:pt x="8399368" y="2367629"/>
                  <a:pt x="8355946" y="2691534"/>
                  <a:pt x="8357191" y="2861938"/>
                </a:cubicBezTo>
                <a:cubicBezTo>
                  <a:pt x="8358436" y="3032342"/>
                  <a:pt x="8332757" y="3234297"/>
                  <a:pt x="8357191" y="3382822"/>
                </a:cubicBezTo>
                <a:cubicBezTo>
                  <a:pt x="8381625" y="3531347"/>
                  <a:pt x="8322904" y="3620661"/>
                  <a:pt x="8357191" y="3839328"/>
                </a:cubicBezTo>
                <a:cubicBezTo>
                  <a:pt x="8391478" y="4057995"/>
                  <a:pt x="8343432" y="4206632"/>
                  <a:pt x="8357191" y="4360212"/>
                </a:cubicBezTo>
                <a:cubicBezTo>
                  <a:pt x="8370950" y="4513792"/>
                  <a:pt x="8349137" y="4762901"/>
                  <a:pt x="8357191" y="5009854"/>
                </a:cubicBezTo>
                <a:cubicBezTo>
                  <a:pt x="8365245" y="5256807"/>
                  <a:pt x="8295558" y="5323870"/>
                  <a:pt x="8357191" y="5530739"/>
                </a:cubicBezTo>
                <a:cubicBezTo>
                  <a:pt x="8418824" y="5737608"/>
                  <a:pt x="8307612" y="6237006"/>
                  <a:pt x="8357191" y="6437897"/>
                </a:cubicBezTo>
                <a:cubicBezTo>
                  <a:pt x="8216981" y="6460569"/>
                  <a:pt x="8090452" y="6433649"/>
                  <a:pt x="8010965" y="6437897"/>
                </a:cubicBezTo>
                <a:cubicBezTo>
                  <a:pt x="7931478" y="6442145"/>
                  <a:pt x="7692856" y="6393751"/>
                  <a:pt x="7414022" y="6437897"/>
                </a:cubicBezTo>
                <a:cubicBezTo>
                  <a:pt x="7135188" y="6482043"/>
                  <a:pt x="6988535" y="6436463"/>
                  <a:pt x="6817080" y="6437897"/>
                </a:cubicBezTo>
                <a:cubicBezTo>
                  <a:pt x="6645625" y="6439331"/>
                  <a:pt x="6361284" y="6431543"/>
                  <a:pt x="6136566" y="6437897"/>
                </a:cubicBezTo>
                <a:cubicBezTo>
                  <a:pt x="5911848" y="6444251"/>
                  <a:pt x="5701635" y="6378690"/>
                  <a:pt x="5539624" y="6437897"/>
                </a:cubicBezTo>
                <a:cubicBezTo>
                  <a:pt x="5377613" y="6497104"/>
                  <a:pt x="5309580" y="6431632"/>
                  <a:pt x="5193397" y="6437897"/>
                </a:cubicBezTo>
                <a:cubicBezTo>
                  <a:pt x="5077214" y="6444162"/>
                  <a:pt x="4591062" y="6348339"/>
                  <a:pt x="4429311" y="6437897"/>
                </a:cubicBezTo>
                <a:cubicBezTo>
                  <a:pt x="4267560" y="6527455"/>
                  <a:pt x="4176386" y="6405470"/>
                  <a:pt x="3999513" y="6437897"/>
                </a:cubicBezTo>
                <a:cubicBezTo>
                  <a:pt x="3822640" y="6470324"/>
                  <a:pt x="3600225" y="6393322"/>
                  <a:pt x="3318999" y="6437897"/>
                </a:cubicBezTo>
                <a:cubicBezTo>
                  <a:pt x="3037773" y="6482472"/>
                  <a:pt x="3143122" y="6415277"/>
                  <a:pt x="2972772" y="6437897"/>
                </a:cubicBezTo>
                <a:cubicBezTo>
                  <a:pt x="2802422" y="6460517"/>
                  <a:pt x="2578829" y="6383489"/>
                  <a:pt x="2459402" y="6437897"/>
                </a:cubicBezTo>
                <a:cubicBezTo>
                  <a:pt x="2339975" y="6492305"/>
                  <a:pt x="2065922" y="6359138"/>
                  <a:pt x="1695316" y="6437897"/>
                </a:cubicBezTo>
                <a:cubicBezTo>
                  <a:pt x="1324710" y="6516656"/>
                  <a:pt x="1464886" y="6396889"/>
                  <a:pt x="1349089" y="6437897"/>
                </a:cubicBezTo>
                <a:cubicBezTo>
                  <a:pt x="1233292" y="6478905"/>
                  <a:pt x="814598" y="6432068"/>
                  <a:pt x="585003" y="6437897"/>
                </a:cubicBezTo>
                <a:cubicBezTo>
                  <a:pt x="355408" y="6443726"/>
                  <a:pt x="186419" y="6397855"/>
                  <a:pt x="0" y="6437897"/>
                </a:cubicBezTo>
                <a:cubicBezTo>
                  <a:pt x="-7681" y="6209575"/>
                  <a:pt x="2536" y="6103464"/>
                  <a:pt x="0" y="5917013"/>
                </a:cubicBezTo>
                <a:cubicBezTo>
                  <a:pt x="-2536" y="5730562"/>
                  <a:pt x="50328" y="5351603"/>
                  <a:pt x="0" y="5202991"/>
                </a:cubicBezTo>
                <a:cubicBezTo>
                  <a:pt x="-50328" y="5054379"/>
                  <a:pt x="16803" y="4939231"/>
                  <a:pt x="0" y="4810865"/>
                </a:cubicBezTo>
                <a:cubicBezTo>
                  <a:pt x="-16803" y="4682499"/>
                  <a:pt x="43126" y="4595040"/>
                  <a:pt x="0" y="4418738"/>
                </a:cubicBezTo>
                <a:cubicBezTo>
                  <a:pt x="-43126" y="4242436"/>
                  <a:pt x="60911" y="4043938"/>
                  <a:pt x="0" y="3897854"/>
                </a:cubicBezTo>
                <a:cubicBezTo>
                  <a:pt x="-60911" y="3751770"/>
                  <a:pt x="76369" y="3418755"/>
                  <a:pt x="0" y="3248212"/>
                </a:cubicBezTo>
                <a:cubicBezTo>
                  <a:pt x="-76369" y="3077669"/>
                  <a:pt x="7933" y="2730586"/>
                  <a:pt x="0" y="2598569"/>
                </a:cubicBezTo>
                <a:cubicBezTo>
                  <a:pt x="-7933" y="2466552"/>
                  <a:pt x="69668" y="2194423"/>
                  <a:pt x="0" y="1884548"/>
                </a:cubicBezTo>
                <a:cubicBezTo>
                  <a:pt x="-69668" y="1574673"/>
                  <a:pt x="24929" y="1633359"/>
                  <a:pt x="0" y="1492422"/>
                </a:cubicBezTo>
                <a:cubicBezTo>
                  <a:pt x="-24929" y="1351485"/>
                  <a:pt x="6186" y="1217675"/>
                  <a:pt x="0" y="1100295"/>
                </a:cubicBezTo>
                <a:cubicBezTo>
                  <a:pt x="-6186" y="982915"/>
                  <a:pt x="50109" y="859858"/>
                  <a:pt x="0" y="643790"/>
                </a:cubicBezTo>
                <a:cubicBezTo>
                  <a:pt x="-50109" y="427722"/>
                  <a:pt x="67310" y="22035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25148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3D0E32-22B8-4609-B8C5-32C5F0DEB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213266" cy="35016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CE041B7-03BA-42EA-909D-3B34AC9CE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013894-A88E-46C3-9A53-BA80D74CBE71}"/>
              </a:ext>
            </a:extLst>
          </p:cNvPr>
          <p:cNvSpPr/>
          <p:nvPr/>
        </p:nvSpPr>
        <p:spPr>
          <a:xfrm>
            <a:off x="5810300" y="905933"/>
            <a:ext cx="3155900" cy="1903583"/>
          </a:xfrm>
          <a:custGeom>
            <a:avLst/>
            <a:gdLst>
              <a:gd name="connsiteX0" fmla="*/ 0 w 3155900"/>
              <a:gd name="connsiteY0" fmla="*/ 951792 h 1903583"/>
              <a:gd name="connsiteX1" fmla="*/ 1577950 w 3155900"/>
              <a:gd name="connsiteY1" fmla="*/ 0 h 1903583"/>
              <a:gd name="connsiteX2" fmla="*/ 3155900 w 3155900"/>
              <a:gd name="connsiteY2" fmla="*/ 951792 h 1903583"/>
              <a:gd name="connsiteX3" fmla="*/ 1577950 w 3155900"/>
              <a:gd name="connsiteY3" fmla="*/ 1903584 h 1903583"/>
              <a:gd name="connsiteX4" fmla="*/ 0 w 3155900"/>
              <a:gd name="connsiteY4" fmla="*/ 951792 h 190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5900" h="1903583" extrusionOk="0">
                <a:moveTo>
                  <a:pt x="0" y="951792"/>
                </a:moveTo>
                <a:cubicBezTo>
                  <a:pt x="88024" y="486348"/>
                  <a:pt x="657832" y="-220203"/>
                  <a:pt x="1577950" y="0"/>
                </a:cubicBezTo>
                <a:cubicBezTo>
                  <a:pt x="2431349" y="99495"/>
                  <a:pt x="3093927" y="291209"/>
                  <a:pt x="3155900" y="951792"/>
                </a:cubicBezTo>
                <a:cubicBezTo>
                  <a:pt x="3170353" y="1456556"/>
                  <a:pt x="2418780" y="1871832"/>
                  <a:pt x="1577950" y="1903584"/>
                </a:cubicBezTo>
                <a:cubicBezTo>
                  <a:pt x="729825" y="1756482"/>
                  <a:pt x="-15264" y="1416604"/>
                  <a:pt x="0" y="951792"/>
                </a:cubicBezTo>
                <a:close/>
              </a:path>
            </a:pathLst>
          </a:custGeom>
          <a:noFill/>
          <a:ln w="38100">
            <a:solidFill>
              <a:srgbClr val="FF6E9A"/>
            </a:solidFill>
            <a:extLst>
              <a:ext uri="{C807C97D-BFC1-408E-A445-0C87EB9F89A2}">
                <ask:lineSketchStyleProps xmlns:ask="http://schemas.microsoft.com/office/drawing/2018/sketchyshapes" sd="365822670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3356297-4CA7-4059-B2AA-1A2494183615}"/>
              </a:ext>
            </a:extLst>
          </p:cNvPr>
          <p:cNvSpPr/>
          <p:nvPr/>
        </p:nvSpPr>
        <p:spPr>
          <a:xfrm>
            <a:off x="3775150" y="2048933"/>
            <a:ext cx="2380117" cy="1712374"/>
          </a:xfrm>
          <a:custGeom>
            <a:avLst/>
            <a:gdLst>
              <a:gd name="connsiteX0" fmla="*/ 0 w 2380117"/>
              <a:gd name="connsiteY0" fmla="*/ 856187 h 1712374"/>
              <a:gd name="connsiteX1" fmla="*/ 1190059 w 2380117"/>
              <a:gd name="connsiteY1" fmla="*/ 0 h 1712374"/>
              <a:gd name="connsiteX2" fmla="*/ 2380118 w 2380117"/>
              <a:gd name="connsiteY2" fmla="*/ 856187 h 1712374"/>
              <a:gd name="connsiteX3" fmla="*/ 1190059 w 2380117"/>
              <a:gd name="connsiteY3" fmla="*/ 1712374 h 1712374"/>
              <a:gd name="connsiteX4" fmla="*/ 0 w 2380117"/>
              <a:gd name="connsiteY4" fmla="*/ 856187 h 171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117" h="1712374" extrusionOk="0">
                <a:moveTo>
                  <a:pt x="0" y="856187"/>
                </a:moveTo>
                <a:cubicBezTo>
                  <a:pt x="31670" y="404993"/>
                  <a:pt x="500698" y="-145369"/>
                  <a:pt x="1190059" y="0"/>
                </a:cubicBezTo>
                <a:cubicBezTo>
                  <a:pt x="1821998" y="139304"/>
                  <a:pt x="2332004" y="278579"/>
                  <a:pt x="2380118" y="856187"/>
                </a:cubicBezTo>
                <a:cubicBezTo>
                  <a:pt x="2486744" y="1174885"/>
                  <a:pt x="1757788" y="1619628"/>
                  <a:pt x="1190059" y="1712374"/>
                </a:cubicBezTo>
                <a:cubicBezTo>
                  <a:pt x="546849" y="1623930"/>
                  <a:pt x="-21678" y="1242625"/>
                  <a:pt x="0" y="856187"/>
                </a:cubicBezTo>
                <a:close/>
              </a:path>
            </a:pathLst>
          </a:custGeom>
          <a:noFill/>
          <a:ln w="38100">
            <a:solidFill>
              <a:srgbClr val="FF6E9A"/>
            </a:solidFill>
            <a:extLst>
              <a:ext uri="{C807C97D-BFC1-408E-A445-0C87EB9F89A2}">
                <ask:lineSketchStyleProps xmlns:ask="http://schemas.microsoft.com/office/drawing/2018/sketchyshapes" sd="365822670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735F33-0E6F-406F-90B6-25F36C870D26}"/>
              </a:ext>
            </a:extLst>
          </p:cNvPr>
          <p:cNvSpPr/>
          <p:nvPr/>
        </p:nvSpPr>
        <p:spPr>
          <a:xfrm>
            <a:off x="1320125" y="969438"/>
            <a:ext cx="2380117" cy="1903582"/>
          </a:xfrm>
          <a:custGeom>
            <a:avLst/>
            <a:gdLst>
              <a:gd name="connsiteX0" fmla="*/ 0 w 2380117"/>
              <a:gd name="connsiteY0" fmla="*/ 951791 h 1903582"/>
              <a:gd name="connsiteX1" fmla="*/ 1190059 w 2380117"/>
              <a:gd name="connsiteY1" fmla="*/ 0 h 1903582"/>
              <a:gd name="connsiteX2" fmla="*/ 2380118 w 2380117"/>
              <a:gd name="connsiteY2" fmla="*/ 951791 h 1903582"/>
              <a:gd name="connsiteX3" fmla="*/ 1190059 w 2380117"/>
              <a:gd name="connsiteY3" fmla="*/ 1903582 h 1903582"/>
              <a:gd name="connsiteX4" fmla="*/ 0 w 2380117"/>
              <a:gd name="connsiteY4" fmla="*/ 951791 h 190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117" h="1903582" extrusionOk="0">
                <a:moveTo>
                  <a:pt x="0" y="951791"/>
                </a:moveTo>
                <a:cubicBezTo>
                  <a:pt x="118574" y="507245"/>
                  <a:pt x="516969" y="-71707"/>
                  <a:pt x="1190059" y="0"/>
                </a:cubicBezTo>
                <a:cubicBezTo>
                  <a:pt x="1829231" y="99495"/>
                  <a:pt x="2318145" y="291208"/>
                  <a:pt x="2380118" y="951791"/>
                </a:cubicBezTo>
                <a:cubicBezTo>
                  <a:pt x="2476715" y="1337791"/>
                  <a:pt x="1812256" y="1867265"/>
                  <a:pt x="1190059" y="1903582"/>
                </a:cubicBezTo>
                <a:cubicBezTo>
                  <a:pt x="556161" y="1756480"/>
                  <a:pt x="-15264" y="1416603"/>
                  <a:pt x="0" y="951791"/>
                </a:cubicBezTo>
                <a:close/>
              </a:path>
            </a:pathLst>
          </a:custGeom>
          <a:noFill/>
          <a:ln w="38100">
            <a:solidFill>
              <a:srgbClr val="FF6E9A"/>
            </a:solidFill>
            <a:extLst>
              <a:ext uri="{C807C97D-BFC1-408E-A445-0C87EB9F89A2}">
                <ask:lineSketchStyleProps xmlns:ask="http://schemas.microsoft.com/office/drawing/2018/sketchyshapes" sd="365822670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D73C49-3BF0-4281-915E-3F784A87981E}"/>
              </a:ext>
            </a:extLst>
          </p:cNvPr>
          <p:cNvSpPr/>
          <p:nvPr/>
        </p:nvSpPr>
        <p:spPr>
          <a:xfrm>
            <a:off x="914400" y="3261279"/>
            <a:ext cx="2620434" cy="2242053"/>
          </a:xfrm>
          <a:custGeom>
            <a:avLst/>
            <a:gdLst>
              <a:gd name="connsiteX0" fmla="*/ 0 w 2620434"/>
              <a:gd name="connsiteY0" fmla="*/ 1121027 h 2242053"/>
              <a:gd name="connsiteX1" fmla="*/ 1310217 w 2620434"/>
              <a:gd name="connsiteY1" fmla="*/ 0 h 2242053"/>
              <a:gd name="connsiteX2" fmla="*/ 2620434 w 2620434"/>
              <a:gd name="connsiteY2" fmla="*/ 1121027 h 2242053"/>
              <a:gd name="connsiteX3" fmla="*/ 1310217 w 2620434"/>
              <a:gd name="connsiteY3" fmla="*/ 2242054 h 2242053"/>
              <a:gd name="connsiteX4" fmla="*/ 0 w 2620434"/>
              <a:gd name="connsiteY4" fmla="*/ 1121027 h 224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0434" h="2242053" extrusionOk="0">
                <a:moveTo>
                  <a:pt x="0" y="1121027"/>
                </a:moveTo>
                <a:cubicBezTo>
                  <a:pt x="86008" y="560737"/>
                  <a:pt x="546725" y="-180543"/>
                  <a:pt x="1310217" y="0"/>
                </a:cubicBezTo>
                <a:cubicBezTo>
                  <a:pt x="2027801" y="33180"/>
                  <a:pt x="2573631" y="400005"/>
                  <a:pt x="2620434" y="1121027"/>
                </a:cubicBezTo>
                <a:cubicBezTo>
                  <a:pt x="2648569" y="1699476"/>
                  <a:pt x="2002835" y="2209943"/>
                  <a:pt x="1310217" y="2242054"/>
                </a:cubicBezTo>
                <a:cubicBezTo>
                  <a:pt x="604897" y="2126826"/>
                  <a:pt x="-17800" y="1669191"/>
                  <a:pt x="0" y="1121027"/>
                </a:cubicBezTo>
                <a:close/>
              </a:path>
            </a:pathLst>
          </a:custGeom>
          <a:noFill/>
          <a:ln w="38100">
            <a:solidFill>
              <a:srgbClr val="FF6E9A"/>
            </a:solidFill>
            <a:extLst>
              <a:ext uri="{C807C97D-BFC1-408E-A445-0C87EB9F89A2}">
                <ask:lineSketchStyleProps xmlns:ask="http://schemas.microsoft.com/office/drawing/2018/sketchyshapes" sd="365822670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1E12E-FCEA-4919-BA41-CDF85DB3A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EDD75262-EA46-4929-A299-9D579D134C2C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الأنشطة الختامية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302050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4C565-2760-4C39-8A43-2D44838CF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9"/>
          <a:stretch/>
        </p:blipFill>
        <p:spPr>
          <a:xfrm>
            <a:off x="178181" y="276456"/>
            <a:ext cx="9274164" cy="5964865"/>
          </a:xfrm>
          <a:custGeom>
            <a:avLst/>
            <a:gdLst>
              <a:gd name="connsiteX0" fmla="*/ 0 w 9274164"/>
              <a:gd name="connsiteY0" fmla="*/ 0 h 5964865"/>
              <a:gd name="connsiteX1" fmla="*/ 765119 w 9274164"/>
              <a:gd name="connsiteY1" fmla="*/ 0 h 5964865"/>
              <a:gd name="connsiteX2" fmla="*/ 1066529 w 9274164"/>
              <a:gd name="connsiteY2" fmla="*/ 0 h 5964865"/>
              <a:gd name="connsiteX3" fmla="*/ 1553422 w 9274164"/>
              <a:gd name="connsiteY3" fmla="*/ 0 h 5964865"/>
              <a:gd name="connsiteX4" fmla="*/ 2133058 w 9274164"/>
              <a:gd name="connsiteY4" fmla="*/ 0 h 5964865"/>
              <a:gd name="connsiteX5" fmla="*/ 2898176 w 9274164"/>
              <a:gd name="connsiteY5" fmla="*/ 0 h 5964865"/>
              <a:gd name="connsiteX6" fmla="*/ 3385070 w 9274164"/>
              <a:gd name="connsiteY6" fmla="*/ 0 h 5964865"/>
              <a:gd name="connsiteX7" fmla="*/ 3964705 w 9274164"/>
              <a:gd name="connsiteY7" fmla="*/ 0 h 5964865"/>
              <a:gd name="connsiteX8" fmla="*/ 4729824 w 9274164"/>
              <a:gd name="connsiteY8" fmla="*/ 0 h 5964865"/>
              <a:gd name="connsiteX9" fmla="*/ 5031234 w 9274164"/>
              <a:gd name="connsiteY9" fmla="*/ 0 h 5964865"/>
              <a:gd name="connsiteX10" fmla="*/ 5518128 w 9274164"/>
              <a:gd name="connsiteY10" fmla="*/ 0 h 5964865"/>
              <a:gd name="connsiteX11" fmla="*/ 6097763 w 9274164"/>
              <a:gd name="connsiteY11" fmla="*/ 0 h 5964865"/>
              <a:gd name="connsiteX12" fmla="*/ 6491915 w 9274164"/>
              <a:gd name="connsiteY12" fmla="*/ 0 h 5964865"/>
              <a:gd name="connsiteX13" fmla="*/ 7071550 w 9274164"/>
              <a:gd name="connsiteY13" fmla="*/ 0 h 5964865"/>
              <a:gd name="connsiteX14" fmla="*/ 7836669 w 9274164"/>
              <a:gd name="connsiteY14" fmla="*/ 0 h 5964865"/>
              <a:gd name="connsiteX15" fmla="*/ 8509045 w 9274164"/>
              <a:gd name="connsiteY15" fmla="*/ 0 h 5964865"/>
              <a:gd name="connsiteX16" fmla="*/ 9274164 w 9274164"/>
              <a:gd name="connsiteY16" fmla="*/ 0 h 5964865"/>
              <a:gd name="connsiteX17" fmla="*/ 9274164 w 9274164"/>
              <a:gd name="connsiteY17" fmla="*/ 596487 h 5964865"/>
              <a:gd name="connsiteX18" fmla="*/ 9274164 w 9274164"/>
              <a:gd name="connsiteY18" fmla="*/ 1133324 h 5964865"/>
              <a:gd name="connsiteX19" fmla="*/ 9274164 w 9274164"/>
              <a:gd name="connsiteY19" fmla="*/ 1729811 h 5964865"/>
              <a:gd name="connsiteX20" fmla="*/ 9274164 w 9274164"/>
              <a:gd name="connsiteY20" fmla="*/ 2445595 h 5964865"/>
              <a:gd name="connsiteX21" fmla="*/ 9274164 w 9274164"/>
              <a:gd name="connsiteY21" fmla="*/ 3101730 h 5964865"/>
              <a:gd name="connsiteX22" fmla="*/ 9274164 w 9274164"/>
              <a:gd name="connsiteY22" fmla="*/ 3578919 h 5964865"/>
              <a:gd name="connsiteX23" fmla="*/ 9274164 w 9274164"/>
              <a:gd name="connsiteY23" fmla="*/ 4056108 h 5964865"/>
              <a:gd name="connsiteX24" fmla="*/ 9274164 w 9274164"/>
              <a:gd name="connsiteY24" fmla="*/ 4771892 h 5964865"/>
              <a:gd name="connsiteX25" fmla="*/ 9274164 w 9274164"/>
              <a:gd name="connsiteY25" fmla="*/ 5368378 h 5964865"/>
              <a:gd name="connsiteX26" fmla="*/ 9274164 w 9274164"/>
              <a:gd name="connsiteY26" fmla="*/ 5964865 h 5964865"/>
              <a:gd name="connsiteX27" fmla="*/ 8972754 w 9274164"/>
              <a:gd name="connsiteY27" fmla="*/ 5964865 h 5964865"/>
              <a:gd name="connsiteX28" fmla="*/ 8671343 w 9274164"/>
              <a:gd name="connsiteY28" fmla="*/ 5964865 h 5964865"/>
              <a:gd name="connsiteX29" fmla="*/ 7998966 w 9274164"/>
              <a:gd name="connsiteY29" fmla="*/ 5964865 h 5964865"/>
              <a:gd name="connsiteX30" fmla="*/ 7697556 w 9274164"/>
              <a:gd name="connsiteY30" fmla="*/ 5964865 h 5964865"/>
              <a:gd name="connsiteX31" fmla="*/ 7025179 w 9274164"/>
              <a:gd name="connsiteY31" fmla="*/ 5964865 h 5964865"/>
              <a:gd name="connsiteX32" fmla="*/ 6538286 w 9274164"/>
              <a:gd name="connsiteY32" fmla="*/ 5964865 h 5964865"/>
              <a:gd name="connsiteX33" fmla="*/ 6236875 w 9274164"/>
              <a:gd name="connsiteY33" fmla="*/ 5964865 h 5964865"/>
              <a:gd name="connsiteX34" fmla="*/ 5842723 w 9274164"/>
              <a:gd name="connsiteY34" fmla="*/ 5964865 h 5964865"/>
              <a:gd name="connsiteX35" fmla="*/ 5355830 w 9274164"/>
              <a:gd name="connsiteY35" fmla="*/ 5964865 h 5964865"/>
              <a:gd name="connsiteX36" fmla="*/ 4868936 w 9274164"/>
              <a:gd name="connsiteY36" fmla="*/ 5964865 h 5964865"/>
              <a:gd name="connsiteX37" fmla="*/ 4382042 w 9274164"/>
              <a:gd name="connsiteY37" fmla="*/ 5964865 h 5964865"/>
              <a:gd name="connsiteX38" fmla="*/ 3616924 w 9274164"/>
              <a:gd name="connsiteY38" fmla="*/ 5964865 h 5964865"/>
              <a:gd name="connsiteX39" fmla="*/ 3130030 w 9274164"/>
              <a:gd name="connsiteY39" fmla="*/ 5964865 h 5964865"/>
              <a:gd name="connsiteX40" fmla="*/ 2643137 w 9274164"/>
              <a:gd name="connsiteY40" fmla="*/ 5964865 h 5964865"/>
              <a:gd name="connsiteX41" fmla="*/ 1878018 w 9274164"/>
              <a:gd name="connsiteY41" fmla="*/ 5964865 h 5964865"/>
              <a:gd name="connsiteX42" fmla="*/ 1205641 w 9274164"/>
              <a:gd name="connsiteY42" fmla="*/ 5964865 h 5964865"/>
              <a:gd name="connsiteX43" fmla="*/ 626006 w 9274164"/>
              <a:gd name="connsiteY43" fmla="*/ 5964865 h 5964865"/>
              <a:gd name="connsiteX44" fmla="*/ 0 w 9274164"/>
              <a:gd name="connsiteY44" fmla="*/ 5964865 h 5964865"/>
              <a:gd name="connsiteX45" fmla="*/ 0 w 9274164"/>
              <a:gd name="connsiteY45" fmla="*/ 5428027 h 5964865"/>
              <a:gd name="connsiteX46" fmla="*/ 0 w 9274164"/>
              <a:gd name="connsiteY46" fmla="*/ 5010487 h 5964865"/>
              <a:gd name="connsiteX47" fmla="*/ 0 w 9274164"/>
              <a:gd name="connsiteY47" fmla="*/ 4294703 h 5964865"/>
              <a:gd name="connsiteX48" fmla="*/ 0 w 9274164"/>
              <a:gd name="connsiteY48" fmla="*/ 3817514 h 5964865"/>
              <a:gd name="connsiteX49" fmla="*/ 0 w 9274164"/>
              <a:gd name="connsiteY49" fmla="*/ 3101730 h 5964865"/>
              <a:gd name="connsiteX50" fmla="*/ 0 w 9274164"/>
              <a:gd name="connsiteY50" fmla="*/ 2684189 h 5964865"/>
              <a:gd name="connsiteX51" fmla="*/ 0 w 9274164"/>
              <a:gd name="connsiteY51" fmla="*/ 2207000 h 5964865"/>
              <a:gd name="connsiteX52" fmla="*/ 0 w 9274164"/>
              <a:gd name="connsiteY52" fmla="*/ 1610514 h 5964865"/>
              <a:gd name="connsiteX53" fmla="*/ 0 w 9274164"/>
              <a:gd name="connsiteY53" fmla="*/ 1133324 h 5964865"/>
              <a:gd name="connsiteX54" fmla="*/ 0 w 9274164"/>
              <a:gd name="connsiteY54" fmla="*/ 536838 h 5964865"/>
              <a:gd name="connsiteX55" fmla="*/ 0 w 9274164"/>
              <a:gd name="connsiteY55" fmla="*/ 0 h 596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274164" h="5964865" fill="none" extrusionOk="0">
                <a:moveTo>
                  <a:pt x="0" y="0"/>
                </a:moveTo>
                <a:cubicBezTo>
                  <a:pt x="267984" y="-26975"/>
                  <a:pt x="385865" y="57815"/>
                  <a:pt x="765119" y="0"/>
                </a:cubicBezTo>
                <a:cubicBezTo>
                  <a:pt x="1144373" y="-57815"/>
                  <a:pt x="948307" y="1873"/>
                  <a:pt x="1066529" y="0"/>
                </a:cubicBezTo>
                <a:cubicBezTo>
                  <a:pt x="1184751" y="-1873"/>
                  <a:pt x="1384318" y="15939"/>
                  <a:pt x="1553422" y="0"/>
                </a:cubicBezTo>
                <a:cubicBezTo>
                  <a:pt x="1722526" y="-15939"/>
                  <a:pt x="1995718" y="23845"/>
                  <a:pt x="2133058" y="0"/>
                </a:cubicBezTo>
                <a:cubicBezTo>
                  <a:pt x="2270398" y="-23845"/>
                  <a:pt x="2584640" y="34274"/>
                  <a:pt x="2898176" y="0"/>
                </a:cubicBezTo>
                <a:cubicBezTo>
                  <a:pt x="3211712" y="-34274"/>
                  <a:pt x="3275913" y="46577"/>
                  <a:pt x="3385070" y="0"/>
                </a:cubicBezTo>
                <a:cubicBezTo>
                  <a:pt x="3494227" y="-46577"/>
                  <a:pt x="3697408" y="27308"/>
                  <a:pt x="3964705" y="0"/>
                </a:cubicBezTo>
                <a:cubicBezTo>
                  <a:pt x="4232002" y="-27308"/>
                  <a:pt x="4563661" y="84317"/>
                  <a:pt x="4729824" y="0"/>
                </a:cubicBezTo>
                <a:cubicBezTo>
                  <a:pt x="4895987" y="-84317"/>
                  <a:pt x="4960240" y="1304"/>
                  <a:pt x="5031234" y="0"/>
                </a:cubicBezTo>
                <a:cubicBezTo>
                  <a:pt x="5102228" y="-1304"/>
                  <a:pt x="5405289" y="7226"/>
                  <a:pt x="5518128" y="0"/>
                </a:cubicBezTo>
                <a:cubicBezTo>
                  <a:pt x="5630967" y="-7226"/>
                  <a:pt x="5810348" y="26457"/>
                  <a:pt x="6097763" y="0"/>
                </a:cubicBezTo>
                <a:cubicBezTo>
                  <a:pt x="6385178" y="-26457"/>
                  <a:pt x="6362349" y="16080"/>
                  <a:pt x="6491915" y="0"/>
                </a:cubicBezTo>
                <a:cubicBezTo>
                  <a:pt x="6621481" y="-16080"/>
                  <a:pt x="6782135" y="25497"/>
                  <a:pt x="7071550" y="0"/>
                </a:cubicBezTo>
                <a:cubicBezTo>
                  <a:pt x="7360966" y="-25497"/>
                  <a:pt x="7583890" y="84252"/>
                  <a:pt x="7836669" y="0"/>
                </a:cubicBezTo>
                <a:cubicBezTo>
                  <a:pt x="8089448" y="-84252"/>
                  <a:pt x="8255703" y="29410"/>
                  <a:pt x="8509045" y="0"/>
                </a:cubicBezTo>
                <a:cubicBezTo>
                  <a:pt x="8762387" y="-29410"/>
                  <a:pt x="9060085" y="90257"/>
                  <a:pt x="9274164" y="0"/>
                </a:cubicBezTo>
                <a:cubicBezTo>
                  <a:pt x="9315143" y="221994"/>
                  <a:pt x="9227675" y="403658"/>
                  <a:pt x="9274164" y="596487"/>
                </a:cubicBezTo>
                <a:cubicBezTo>
                  <a:pt x="9320653" y="789316"/>
                  <a:pt x="9212769" y="882260"/>
                  <a:pt x="9274164" y="1133324"/>
                </a:cubicBezTo>
                <a:cubicBezTo>
                  <a:pt x="9335559" y="1384388"/>
                  <a:pt x="9232173" y="1560809"/>
                  <a:pt x="9274164" y="1729811"/>
                </a:cubicBezTo>
                <a:cubicBezTo>
                  <a:pt x="9316155" y="1898813"/>
                  <a:pt x="9257172" y="2195031"/>
                  <a:pt x="9274164" y="2445595"/>
                </a:cubicBezTo>
                <a:cubicBezTo>
                  <a:pt x="9291156" y="2696159"/>
                  <a:pt x="9255787" y="2919431"/>
                  <a:pt x="9274164" y="3101730"/>
                </a:cubicBezTo>
                <a:cubicBezTo>
                  <a:pt x="9292541" y="3284029"/>
                  <a:pt x="9253096" y="3348391"/>
                  <a:pt x="9274164" y="3578919"/>
                </a:cubicBezTo>
                <a:cubicBezTo>
                  <a:pt x="9295232" y="3809447"/>
                  <a:pt x="9261519" y="3906827"/>
                  <a:pt x="9274164" y="4056108"/>
                </a:cubicBezTo>
                <a:cubicBezTo>
                  <a:pt x="9286809" y="4205389"/>
                  <a:pt x="9242380" y="4613943"/>
                  <a:pt x="9274164" y="4771892"/>
                </a:cubicBezTo>
                <a:cubicBezTo>
                  <a:pt x="9305948" y="4929841"/>
                  <a:pt x="9239171" y="5197792"/>
                  <a:pt x="9274164" y="5368378"/>
                </a:cubicBezTo>
                <a:cubicBezTo>
                  <a:pt x="9309157" y="5538964"/>
                  <a:pt x="9207146" y="5769510"/>
                  <a:pt x="9274164" y="5964865"/>
                </a:cubicBezTo>
                <a:cubicBezTo>
                  <a:pt x="9159475" y="5991010"/>
                  <a:pt x="9085368" y="5940677"/>
                  <a:pt x="8972754" y="5964865"/>
                </a:cubicBezTo>
                <a:cubicBezTo>
                  <a:pt x="8860140" y="5989053"/>
                  <a:pt x="8735830" y="5941357"/>
                  <a:pt x="8671343" y="5964865"/>
                </a:cubicBezTo>
                <a:cubicBezTo>
                  <a:pt x="8606856" y="5988373"/>
                  <a:pt x="8228155" y="5929454"/>
                  <a:pt x="7998966" y="5964865"/>
                </a:cubicBezTo>
                <a:cubicBezTo>
                  <a:pt x="7769777" y="6000276"/>
                  <a:pt x="7845706" y="5935851"/>
                  <a:pt x="7697556" y="5964865"/>
                </a:cubicBezTo>
                <a:cubicBezTo>
                  <a:pt x="7549406" y="5993879"/>
                  <a:pt x="7234290" y="5911513"/>
                  <a:pt x="7025179" y="5964865"/>
                </a:cubicBezTo>
                <a:cubicBezTo>
                  <a:pt x="6816068" y="6018217"/>
                  <a:pt x="6645663" y="5942985"/>
                  <a:pt x="6538286" y="5964865"/>
                </a:cubicBezTo>
                <a:cubicBezTo>
                  <a:pt x="6430909" y="5986745"/>
                  <a:pt x="6353038" y="5930073"/>
                  <a:pt x="6236875" y="5964865"/>
                </a:cubicBezTo>
                <a:cubicBezTo>
                  <a:pt x="6120712" y="5999657"/>
                  <a:pt x="5931867" y="5957379"/>
                  <a:pt x="5842723" y="5964865"/>
                </a:cubicBezTo>
                <a:cubicBezTo>
                  <a:pt x="5753579" y="5972351"/>
                  <a:pt x="5482985" y="5945630"/>
                  <a:pt x="5355830" y="5964865"/>
                </a:cubicBezTo>
                <a:cubicBezTo>
                  <a:pt x="5228675" y="5984100"/>
                  <a:pt x="4983874" y="5950610"/>
                  <a:pt x="4868936" y="5964865"/>
                </a:cubicBezTo>
                <a:cubicBezTo>
                  <a:pt x="4753998" y="5979120"/>
                  <a:pt x="4490132" y="5929307"/>
                  <a:pt x="4382042" y="5964865"/>
                </a:cubicBezTo>
                <a:cubicBezTo>
                  <a:pt x="4273952" y="6000423"/>
                  <a:pt x="3991132" y="5946003"/>
                  <a:pt x="3616924" y="5964865"/>
                </a:cubicBezTo>
                <a:cubicBezTo>
                  <a:pt x="3242716" y="5983727"/>
                  <a:pt x="3294522" y="5960110"/>
                  <a:pt x="3130030" y="5964865"/>
                </a:cubicBezTo>
                <a:cubicBezTo>
                  <a:pt x="2965538" y="5969620"/>
                  <a:pt x="2797407" y="5953352"/>
                  <a:pt x="2643137" y="5964865"/>
                </a:cubicBezTo>
                <a:cubicBezTo>
                  <a:pt x="2488867" y="5976378"/>
                  <a:pt x="2064886" y="5878920"/>
                  <a:pt x="1878018" y="5964865"/>
                </a:cubicBezTo>
                <a:cubicBezTo>
                  <a:pt x="1691150" y="6050810"/>
                  <a:pt x="1341667" y="5946762"/>
                  <a:pt x="1205641" y="5964865"/>
                </a:cubicBezTo>
                <a:cubicBezTo>
                  <a:pt x="1069615" y="5982968"/>
                  <a:pt x="807736" y="5942836"/>
                  <a:pt x="626006" y="5964865"/>
                </a:cubicBezTo>
                <a:cubicBezTo>
                  <a:pt x="444277" y="5986894"/>
                  <a:pt x="172582" y="5938549"/>
                  <a:pt x="0" y="5964865"/>
                </a:cubicBezTo>
                <a:cubicBezTo>
                  <a:pt x="-30682" y="5782598"/>
                  <a:pt x="51086" y="5662620"/>
                  <a:pt x="0" y="5428027"/>
                </a:cubicBezTo>
                <a:cubicBezTo>
                  <a:pt x="-51086" y="5193434"/>
                  <a:pt x="4019" y="5114632"/>
                  <a:pt x="0" y="5010487"/>
                </a:cubicBezTo>
                <a:cubicBezTo>
                  <a:pt x="-4019" y="4906342"/>
                  <a:pt x="54300" y="4453910"/>
                  <a:pt x="0" y="4294703"/>
                </a:cubicBezTo>
                <a:cubicBezTo>
                  <a:pt x="-54300" y="4135496"/>
                  <a:pt x="17561" y="3937594"/>
                  <a:pt x="0" y="3817514"/>
                </a:cubicBezTo>
                <a:cubicBezTo>
                  <a:pt x="-17561" y="3697434"/>
                  <a:pt x="13259" y="3431870"/>
                  <a:pt x="0" y="3101730"/>
                </a:cubicBezTo>
                <a:cubicBezTo>
                  <a:pt x="-13259" y="2771590"/>
                  <a:pt x="21067" y="2867876"/>
                  <a:pt x="0" y="2684189"/>
                </a:cubicBezTo>
                <a:cubicBezTo>
                  <a:pt x="-21067" y="2500502"/>
                  <a:pt x="41208" y="2386225"/>
                  <a:pt x="0" y="2207000"/>
                </a:cubicBezTo>
                <a:cubicBezTo>
                  <a:pt x="-41208" y="2027775"/>
                  <a:pt x="6864" y="1868582"/>
                  <a:pt x="0" y="1610514"/>
                </a:cubicBezTo>
                <a:cubicBezTo>
                  <a:pt x="-6864" y="1352446"/>
                  <a:pt x="8447" y="1309635"/>
                  <a:pt x="0" y="1133324"/>
                </a:cubicBezTo>
                <a:cubicBezTo>
                  <a:pt x="-8447" y="957013"/>
                  <a:pt x="56456" y="719005"/>
                  <a:pt x="0" y="536838"/>
                </a:cubicBezTo>
                <a:cubicBezTo>
                  <a:pt x="-56456" y="354671"/>
                  <a:pt x="27025" y="267659"/>
                  <a:pt x="0" y="0"/>
                </a:cubicBezTo>
                <a:close/>
              </a:path>
              <a:path w="9274164" h="5964865" stroke="0" extrusionOk="0">
                <a:moveTo>
                  <a:pt x="0" y="0"/>
                </a:moveTo>
                <a:cubicBezTo>
                  <a:pt x="137708" y="-24010"/>
                  <a:pt x="387091" y="41536"/>
                  <a:pt x="486894" y="0"/>
                </a:cubicBezTo>
                <a:cubicBezTo>
                  <a:pt x="586697" y="-41536"/>
                  <a:pt x="813558" y="15514"/>
                  <a:pt x="973787" y="0"/>
                </a:cubicBezTo>
                <a:cubicBezTo>
                  <a:pt x="1134016" y="-15514"/>
                  <a:pt x="1221315" y="15508"/>
                  <a:pt x="1460681" y="0"/>
                </a:cubicBezTo>
                <a:cubicBezTo>
                  <a:pt x="1700047" y="-15508"/>
                  <a:pt x="1996298" y="13414"/>
                  <a:pt x="2133058" y="0"/>
                </a:cubicBezTo>
                <a:cubicBezTo>
                  <a:pt x="2269818" y="-13414"/>
                  <a:pt x="2296571" y="34646"/>
                  <a:pt x="2434468" y="0"/>
                </a:cubicBezTo>
                <a:cubicBezTo>
                  <a:pt x="2572365" y="-34646"/>
                  <a:pt x="2767004" y="12462"/>
                  <a:pt x="2921362" y="0"/>
                </a:cubicBezTo>
                <a:cubicBezTo>
                  <a:pt x="3075720" y="-12462"/>
                  <a:pt x="3168077" y="25099"/>
                  <a:pt x="3408255" y="0"/>
                </a:cubicBezTo>
                <a:cubicBezTo>
                  <a:pt x="3648433" y="-25099"/>
                  <a:pt x="3907809" y="7378"/>
                  <a:pt x="4173374" y="0"/>
                </a:cubicBezTo>
                <a:cubicBezTo>
                  <a:pt x="4438939" y="-7378"/>
                  <a:pt x="4512430" y="5948"/>
                  <a:pt x="4845751" y="0"/>
                </a:cubicBezTo>
                <a:cubicBezTo>
                  <a:pt x="5179072" y="-5948"/>
                  <a:pt x="5032683" y="20902"/>
                  <a:pt x="5147161" y="0"/>
                </a:cubicBezTo>
                <a:cubicBezTo>
                  <a:pt x="5261639" y="-20902"/>
                  <a:pt x="5431328" y="14345"/>
                  <a:pt x="5634055" y="0"/>
                </a:cubicBezTo>
                <a:cubicBezTo>
                  <a:pt x="5836782" y="-14345"/>
                  <a:pt x="6011355" y="74921"/>
                  <a:pt x="6306432" y="0"/>
                </a:cubicBezTo>
                <a:cubicBezTo>
                  <a:pt x="6601509" y="-74921"/>
                  <a:pt x="6620912" y="7619"/>
                  <a:pt x="6700583" y="0"/>
                </a:cubicBezTo>
                <a:cubicBezTo>
                  <a:pt x="6780254" y="-7619"/>
                  <a:pt x="7075602" y="55658"/>
                  <a:pt x="7372960" y="0"/>
                </a:cubicBezTo>
                <a:cubicBezTo>
                  <a:pt x="7670318" y="-55658"/>
                  <a:pt x="7729463" y="13118"/>
                  <a:pt x="7952596" y="0"/>
                </a:cubicBezTo>
                <a:cubicBezTo>
                  <a:pt x="8175729" y="-13118"/>
                  <a:pt x="8402415" y="62602"/>
                  <a:pt x="8532231" y="0"/>
                </a:cubicBezTo>
                <a:cubicBezTo>
                  <a:pt x="8662047" y="-62602"/>
                  <a:pt x="8991895" y="68219"/>
                  <a:pt x="9274164" y="0"/>
                </a:cubicBezTo>
                <a:cubicBezTo>
                  <a:pt x="9303811" y="97359"/>
                  <a:pt x="9250114" y="271261"/>
                  <a:pt x="9274164" y="417541"/>
                </a:cubicBezTo>
                <a:cubicBezTo>
                  <a:pt x="9298214" y="563821"/>
                  <a:pt x="9263613" y="806258"/>
                  <a:pt x="9274164" y="1133324"/>
                </a:cubicBezTo>
                <a:cubicBezTo>
                  <a:pt x="9284715" y="1460390"/>
                  <a:pt x="9228440" y="1451974"/>
                  <a:pt x="9274164" y="1550865"/>
                </a:cubicBezTo>
                <a:cubicBezTo>
                  <a:pt x="9319888" y="1649756"/>
                  <a:pt x="9272992" y="1881263"/>
                  <a:pt x="9274164" y="2147351"/>
                </a:cubicBezTo>
                <a:cubicBezTo>
                  <a:pt x="9275336" y="2413439"/>
                  <a:pt x="9203605" y="2558636"/>
                  <a:pt x="9274164" y="2743838"/>
                </a:cubicBezTo>
                <a:cubicBezTo>
                  <a:pt x="9344723" y="2929040"/>
                  <a:pt x="9217227" y="3048305"/>
                  <a:pt x="9274164" y="3221027"/>
                </a:cubicBezTo>
                <a:cubicBezTo>
                  <a:pt x="9331101" y="3393749"/>
                  <a:pt x="9227020" y="3488785"/>
                  <a:pt x="9274164" y="3698216"/>
                </a:cubicBezTo>
                <a:cubicBezTo>
                  <a:pt x="9321308" y="3907647"/>
                  <a:pt x="9252711" y="4064057"/>
                  <a:pt x="9274164" y="4175405"/>
                </a:cubicBezTo>
                <a:cubicBezTo>
                  <a:pt x="9295617" y="4286753"/>
                  <a:pt x="9226936" y="4498151"/>
                  <a:pt x="9274164" y="4771892"/>
                </a:cubicBezTo>
                <a:cubicBezTo>
                  <a:pt x="9321392" y="5045633"/>
                  <a:pt x="9271148" y="5048386"/>
                  <a:pt x="9274164" y="5308730"/>
                </a:cubicBezTo>
                <a:cubicBezTo>
                  <a:pt x="9277180" y="5569074"/>
                  <a:pt x="9200070" y="5705273"/>
                  <a:pt x="9274164" y="5964865"/>
                </a:cubicBezTo>
                <a:cubicBezTo>
                  <a:pt x="9187765" y="5991327"/>
                  <a:pt x="9100474" y="5933691"/>
                  <a:pt x="8972754" y="5964865"/>
                </a:cubicBezTo>
                <a:cubicBezTo>
                  <a:pt x="8845034" y="5996039"/>
                  <a:pt x="8702837" y="5938477"/>
                  <a:pt x="8485860" y="5964865"/>
                </a:cubicBezTo>
                <a:cubicBezTo>
                  <a:pt x="8268883" y="5991253"/>
                  <a:pt x="8182838" y="5939431"/>
                  <a:pt x="7998966" y="5964865"/>
                </a:cubicBezTo>
                <a:cubicBezTo>
                  <a:pt x="7815094" y="5990299"/>
                  <a:pt x="7482657" y="5918853"/>
                  <a:pt x="7233848" y="5964865"/>
                </a:cubicBezTo>
                <a:cubicBezTo>
                  <a:pt x="6985039" y="6010877"/>
                  <a:pt x="6863522" y="5896679"/>
                  <a:pt x="6561471" y="5964865"/>
                </a:cubicBezTo>
                <a:cubicBezTo>
                  <a:pt x="6259420" y="6033051"/>
                  <a:pt x="6256973" y="5931569"/>
                  <a:pt x="6167319" y="5964865"/>
                </a:cubicBezTo>
                <a:cubicBezTo>
                  <a:pt x="6077665" y="5998161"/>
                  <a:pt x="5757319" y="5939060"/>
                  <a:pt x="5494942" y="5964865"/>
                </a:cubicBezTo>
                <a:cubicBezTo>
                  <a:pt x="5232565" y="5990670"/>
                  <a:pt x="5263441" y="5933867"/>
                  <a:pt x="5100790" y="5964865"/>
                </a:cubicBezTo>
                <a:cubicBezTo>
                  <a:pt x="4938139" y="5995863"/>
                  <a:pt x="4900621" y="5956183"/>
                  <a:pt x="4799380" y="5964865"/>
                </a:cubicBezTo>
                <a:cubicBezTo>
                  <a:pt x="4698139" y="5973547"/>
                  <a:pt x="4638195" y="5961487"/>
                  <a:pt x="4497970" y="5964865"/>
                </a:cubicBezTo>
                <a:cubicBezTo>
                  <a:pt x="4357745" y="5968243"/>
                  <a:pt x="4186562" y="5940134"/>
                  <a:pt x="3918334" y="5964865"/>
                </a:cubicBezTo>
                <a:cubicBezTo>
                  <a:pt x="3650106" y="5989596"/>
                  <a:pt x="3481139" y="5938819"/>
                  <a:pt x="3338699" y="5964865"/>
                </a:cubicBezTo>
                <a:cubicBezTo>
                  <a:pt x="3196259" y="5990911"/>
                  <a:pt x="2865567" y="5874256"/>
                  <a:pt x="2573581" y="5964865"/>
                </a:cubicBezTo>
                <a:cubicBezTo>
                  <a:pt x="2281595" y="6055474"/>
                  <a:pt x="2185703" y="5919145"/>
                  <a:pt x="2086687" y="5964865"/>
                </a:cubicBezTo>
                <a:cubicBezTo>
                  <a:pt x="1987671" y="6010585"/>
                  <a:pt x="1780826" y="5917583"/>
                  <a:pt x="1507052" y="5964865"/>
                </a:cubicBezTo>
                <a:cubicBezTo>
                  <a:pt x="1233278" y="6012147"/>
                  <a:pt x="1253575" y="5946706"/>
                  <a:pt x="1020158" y="5964865"/>
                </a:cubicBezTo>
                <a:cubicBezTo>
                  <a:pt x="786741" y="5983024"/>
                  <a:pt x="801170" y="5931573"/>
                  <a:pt x="626006" y="5964865"/>
                </a:cubicBezTo>
                <a:cubicBezTo>
                  <a:pt x="450842" y="5998157"/>
                  <a:pt x="134281" y="5960708"/>
                  <a:pt x="0" y="5964865"/>
                </a:cubicBezTo>
                <a:cubicBezTo>
                  <a:pt x="-73569" y="5739834"/>
                  <a:pt x="53128" y="5493133"/>
                  <a:pt x="0" y="5308730"/>
                </a:cubicBezTo>
                <a:cubicBezTo>
                  <a:pt x="-53128" y="5124328"/>
                  <a:pt x="25849" y="4781966"/>
                  <a:pt x="0" y="4592946"/>
                </a:cubicBezTo>
                <a:cubicBezTo>
                  <a:pt x="-25849" y="4403926"/>
                  <a:pt x="18514" y="4267270"/>
                  <a:pt x="0" y="4175405"/>
                </a:cubicBezTo>
                <a:cubicBezTo>
                  <a:pt x="-18514" y="4083540"/>
                  <a:pt x="12504" y="3924601"/>
                  <a:pt x="0" y="3698216"/>
                </a:cubicBezTo>
                <a:cubicBezTo>
                  <a:pt x="-12504" y="3471831"/>
                  <a:pt x="52660" y="3388953"/>
                  <a:pt x="0" y="3161378"/>
                </a:cubicBezTo>
                <a:cubicBezTo>
                  <a:pt x="-52660" y="2933803"/>
                  <a:pt x="56866" y="2626225"/>
                  <a:pt x="0" y="2445595"/>
                </a:cubicBezTo>
                <a:cubicBezTo>
                  <a:pt x="-56866" y="2264965"/>
                  <a:pt x="56455" y="2059181"/>
                  <a:pt x="0" y="1908757"/>
                </a:cubicBezTo>
                <a:cubicBezTo>
                  <a:pt x="-56455" y="1758333"/>
                  <a:pt x="4881" y="1649718"/>
                  <a:pt x="0" y="1431568"/>
                </a:cubicBezTo>
                <a:cubicBezTo>
                  <a:pt x="-4881" y="1213418"/>
                  <a:pt x="18229" y="964661"/>
                  <a:pt x="0" y="835081"/>
                </a:cubicBezTo>
                <a:cubicBezTo>
                  <a:pt x="-18229" y="705501"/>
                  <a:pt x="72756" y="27884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639304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B779C-3E51-4B4C-9BE0-59961AF83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213266" cy="35016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609A448-E18D-411E-B210-14EED6A67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E0774E-1F4B-475B-903C-9E2B5FDC4F4C}"/>
              </a:ext>
            </a:extLst>
          </p:cNvPr>
          <p:cNvSpPr/>
          <p:nvPr/>
        </p:nvSpPr>
        <p:spPr>
          <a:xfrm>
            <a:off x="6686573" y="4465935"/>
            <a:ext cx="1494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فاطمة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78F0A1-9C77-4179-8FA4-FA2D538733F8}"/>
              </a:ext>
            </a:extLst>
          </p:cNvPr>
          <p:cNvSpPr/>
          <p:nvPr/>
        </p:nvSpPr>
        <p:spPr>
          <a:xfrm>
            <a:off x="3925652" y="4465935"/>
            <a:ext cx="1269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فادية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3740E8-6F26-4189-B5AF-686AAEBAB70C}"/>
              </a:ext>
            </a:extLst>
          </p:cNvPr>
          <p:cNvSpPr/>
          <p:nvPr/>
        </p:nvSpPr>
        <p:spPr>
          <a:xfrm>
            <a:off x="693853" y="4465935"/>
            <a:ext cx="1358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فريدة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48384-00C0-417C-9F3D-04883372F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75CC8849-8CA9-4F07-A9A2-5C34DE2E2A32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الأنشطة الختامية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204562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94FC5-4F93-4BC2-814E-F43AB98F3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2"/>
          <a:stretch/>
        </p:blipFill>
        <p:spPr>
          <a:xfrm>
            <a:off x="287079" y="303075"/>
            <a:ext cx="9439904" cy="6097725"/>
          </a:xfrm>
          <a:custGeom>
            <a:avLst/>
            <a:gdLst>
              <a:gd name="connsiteX0" fmla="*/ 0 w 9439904"/>
              <a:gd name="connsiteY0" fmla="*/ 0 h 6097725"/>
              <a:gd name="connsiteX1" fmla="*/ 401196 w 9439904"/>
              <a:gd name="connsiteY1" fmla="*/ 0 h 6097725"/>
              <a:gd name="connsiteX2" fmla="*/ 802392 w 9439904"/>
              <a:gd name="connsiteY2" fmla="*/ 0 h 6097725"/>
              <a:gd name="connsiteX3" fmla="*/ 1392386 w 9439904"/>
              <a:gd name="connsiteY3" fmla="*/ 0 h 6097725"/>
              <a:gd name="connsiteX4" fmla="*/ 1887981 w 9439904"/>
              <a:gd name="connsiteY4" fmla="*/ 0 h 6097725"/>
              <a:gd name="connsiteX5" fmla="*/ 2666773 w 9439904"/>
              <a:gd name="connsiteY5" fmla="*/ 0 h 6097725"/>
              <a:gd name="connsiteX6" fmla="*/ 3445565 w 9439904"/>
              <a:gd name="connsiteY6" fmla="*/ 0 h 6097725"/>
              <a:gd name="connsiteX7" fmla="*/ 4224357 w 9439904"/>
              <a:gd name="connsiteY7" fmla="*/ 0 h 6097725"/>
              <a:gd name="connsiteX8" fmla="*/ 4908750 w 9439904"/>
              <a:gd name="connsiteY8" fmla="*/ 0 h 6097725"/>
              <a:gd name="connsiteX9" fmla="*/ 5593143 w 9439904"/>
              <a:gd name="connsiteY9" fmla="*/ 0 h 6097725"/>
              <a:gd name="connsiteX10" fmla="*/ 5899940 w 9439904"/>
              <a:gd name="connsiteY10" fmla="*/ 0 h 6097725"/>
              <a:gd name="connsiteX11" fmla="*/ 6678732 w 9439904"/>
              <a:gd name="connsiteY11" fmla="*/ 0 h 6097725"/>
              <a:gd name="connsiteX12" fmla="*/ 7363125 w 9439904"/>
              <a:gd name="connsiteY12" fmla="*/ 0 h 6097725"/>
              <a:gd name="connsiteX13" fmla="*/ 7669922 w 9439904"/>
              <a:gd name="connsiteY13" fmla="*/ 0 h 6097725"/>
              <a:gd name="connsiteX14" fmla="*/ 8071118 w 9439904"/>
              <a:gd name="connsiteY14" fmla="*/ 0 h 6097725"/>
              <a:gd name="connsiteX15" fmla="*/ 8566713 w 9439904"/>
              <a:gd name="connsiteY15" fmla="*/ 0 h 6097725"/>
              <a:gd name="connsiteX16" fmla="*/ 9439904 w 9439904"/>
              <a:gd name="connsiteY16" fmla="*/ 0 h 6097725"/>
              <a:gd name="connsiteX17" fmla="*/ 9439904 w 9439904"/>
              <a:gd name="connsiteY17" fmla="*/ 493361 h 6097725"/>
              <a:gd name="connsiteX18" fmla="*/ 9439904 w 9439904"/>
              <a:gd name="connsiteY18" fmla="*/ 864768 h 6097725"/>
              <a:gd name="connsiteX19" fmla="*/ 9439904 w 9439904"/>
              <a:gd name="connsiteY19" fmla="*/ 1236175 h 6097725"/>
              <a:gd name="connsiteX20" fmla="*/ 9439904 w 9439904"/>
              <a:gd name="connsiteY20" fmla="*/ 1790514 h 6097725"/>
              <a:gd name="connsiteX21" fmla="*/ 9439904 w 9439904"/>
              <a:gd name="connsiteY21" fmla="*/ 2222898 h 6097725"/>
              <a:gd name="connsiteX22" fmla="*/ 9439904 w 9439904"/>
              <a:gd name="connsiteY22" fmla="*/ 2655282 h 6097725"/>
              <a:gd name="connsiteX23" fmla="*/ 9439904 w 9439904"/>
              <a:gd name="connsiteY23" fmla="*/ 3270598 h 6097725"/>
              <a:gd name="connsiteX24" fmla="*/ 9439904 w 9439904"/>
              <a:gd name="connsiteY24" fmla="*/ 3763959 h 6097725"/>
              <a:gd name="connsiteX25" fmla="*/ 9439904 w 9439904"/>
              <a:gd name="connsiteY25" fmla="*/ 4135366 h 6097725"/>
              <a:gd name="connsiteX26" fmla="*/ 9439904 w 9439904"/>
              <a:gd name="connsiteY26" fmla="*/ 4750682 h 6097725"/>
              <a:gd name="connsiteX27" fmla="*/ 9439904 w 9439904"/>
              <a:gd name="connsiteY27" fmla="*/ 5305021 h 6097725"/>
              <a:gd name="connsiteX28" fmla="*/ 9439904 w 9439904"/>
              <a:gd name="connsiteY28" fmla="*/ 6097725 h 6097725"/>
              <a:gd name="connsiteX29" fmla="*/ 9133107 w 9439904"/>
              <a:gd name="connsiteY29" fmla="*/ 6097725 h 6097725"/>
              <a:gd name="connsiteX30" fmla="*/ 8448714 w 9439904"/>
              <a:gd name="connsiteY30" fmla="*/ 6097725 h 6097725"/>
              <a:gd name="connsiteX31" fmla="*/ 7764321 w 9439904"/>
              <a:gd name="connsiteY31" fmla="*/ 6097725 h 6097725"/>
              <a:gd name="connsiteX32" fmla="*/ 7363125 w 9439904"/>
              <a:gd name="connsiteY32" fmla="*/ 6097725 h 6097725"/>
              <a:gd name="connsiteX33" fmla="*/ 6961929 w 9439904"/>
              <a:gd name="connsiteY33" fmla="*/ 6097725 h 6097725"/>
              <a:gd name="connsiteX34" fmla="*/ 6371935 w 9439904"/>
              <a:gd name="connsiteY34" fmla="*/ 6097725 h 6097725"/>
              <a:gd name="connsiteX35" fmla="*/ 5593143 w 9439904"/>
              <a:gd name="connsiteY35" fmla="*/ 6097725 h 6097725"/>
              <a:gd name="connsiteX36" fmla="*/ 4908750 w 9439904"/>
              <a:gd name="connsiteY36" fmla="*/ 6097725 h 6097725"/>
              <a:gd name="connsiteX37" fmla="*/ 4507554 w 9439904"/>
              <a:gd name="connsiteY37" fmla="*/ 6097725 h 6097725"/>
              <a:gd name="connsiteX38" fmla="*/ 4200757 w 9439904"/>
              <a:gd name="connsiteY38" fmla="*/ 6097725 h 6097725"/>
              <a:gd name="connsiteX39" fmla="*/ 3893960 w 9439904"/>
              <a:gd name="connsiteY39" fmla="*/ 6097725 h 6097725"/>
              <a:gd name="connsiteX40" fmla="*/ 3209567 w 9439904"/>
              <a:gd name="connsiteY40" fmla="*/ 6097725 h 6097725"/>
              <a:gd name="connsiteX41" fmla="*/ 2525174 w 9439904"/>
              <a:gd name="connsiteY41" fmla="*/ 6097725 h 6097725"/>
              <a:gd name="connsiteX42" fmla="*/ 1840781 w 9439904"/>
              <a:gd name="connsiteY42" fmla="*/ 6097725 h 6097725"/>
              <a:gd name="connsiteX43" fmla="*/ 1533984 w 9439904"/>
              <a:gd name="connsiteY43" fmla="*/ 6097725 h 6097725"/>
              <a:gd name="connsiteX44" fmla="*/ 943990 w 9439904"/>
              <a:gd name="connsiteY44" fmla="*/ 6097725 h 6097725"/>
              <a:gd name="connsiteX45" fmla="*/ 637194 w 9439904"/>
              <a:gd name="connsiteY45" fmla="*/ 6097725 h 6097725"/>
              <a:gd name="connsiteX46" fmla="*/ 0 w 9439904"/>
              <a:gd name="connsiteY46" fmla="*/ 6097725 h 6097725"/>
              <a:gd name="connsiteX47" fmla="*/ 0 w 9439904"/>
              <a:gd name="connsiteY47" fmla="*/ 5726318 h 6097725"/>
              <a:gd name="connsiteX48" fmla="*/ 0 w 9439904"/>
              <a:gd name="connsiteY48" fmla="*/ 5232957 h 6097725"/>
              <a:gd name="connsiteX49" fmla="*/ 0 w 9439904"/>
              <a:gd name="connsiteY49" fmla="*/ 4800573 h 6097725"/>
              <a:gd name="connsiteX50" fmla="*/ 0 w 9439904"/>
              <a:gd name="connsiteY50" fmla="*/ 4429166 h 6097725"/>
              <a:gd name="connsiteX51" fmla="*/ 0 w 9439904"/>
              <a:gd name="connsiteY51" fmla="*/ 3813850 h 6097725"/>
              <a:gd name="connsiteX52" fmla="*/ 0 w 9439904"/>
              <a:gd name="connsiteY52" fmla="*/ 3442443 h 6097725"/>
              <a:gd name="connsiteX53" fmla="*/ 0 w 9439904"/>
              <a:gd name="connsiteY53" fmla="*/ 2827127 h 6097725"/>
              <a:gd name="connsiteX54" fmla="*/ 0 w 9439904"/>
              <a:gd name="connsiteY54" fmla="*/ 2272788 h 6097725"/>
              <a:gd name="connsiteX55" fmla="*/ 0 w 9439904"/>
              <a:gd name="connsiteY55" fmla="*/ 1901382 h 6097725"/>
              <a:gd name="connsiteX56" fmla="*/ 0 w 9439904"/>
              <a:gd name="connsiteY56" fmla="*/ 1225088 h 6097725"/>
              <a:gd name="connsiteX57" fmla="*/ 0 w 9439904"/>
              <a:gd name="connsiteY57" fmla="*/ 792704 h 6097725"/>
              <a:gd name="connsiteX58" fmla="*/ 0 w 9439904"/>
              <a:gd name="connsiteY58" fmla="*/ 0 h 609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9439904" h="6097725" fill="none" extrusionOk="0">
                <a:moveTo>
                  <a:pt x="0" y="0"/>
                </a:moveTo>
                <a:cubicBezTo>
                  <a:pt x="197947" y="-23073"/>
                  <a:pt x="316612" y="32536"/>
                  <a:pt x="401196" y="0"/>
                </a:cubicBezTo>
                <a:cubicBezTo>
                  <a:pt x="485780" y="-32536"/>
                  <a:pt x="651695" y="220"/>
                  <a:pt x="802392" y="0"/>
                </a:cubicBezTo>
                <a:cubicBezTo>
                  <a:pt x="953089" y="-220"/>
                  <a:pt x="1134627" y="66747"/>
                  <a:pt x="1392386" y="0"/>
                </a:cubicBezTo>
                <a:cubicBezTo>
                  <a:pt x="1650145" y="-66747"/>
                  <a:pt x="1775566" y="37604"/>
                  <a:pt x="1887981" y="0"/>
                </a:cubicBezTo>
                <a:cubicBezTo>
                  <a:pt x="2000397" y="-37604"/>
                  <a:pt x="2398225" y="49338"/>
                  <a:pt x="2666773" y="0"/>
                </a:cubicBezTo>
                <a:cubicBezTo>
                  <a:pt x="2935321" y="-49338"/>
                  <a:pt x="3183851" y="28479"/>
                  <a:pt x="3445565" y="0"/>
                </a:cubicBezTo>
                <a:cubicBezTo>
                  <a:pt x="3707279" y="-28479"/>
                  <a:pt x="3844820" y="16717"/>
                  <a:pt x="4224357" y="0"/>
                </a:cubicBezTo>
                <a:cubicBezTo>
                  <a:pt x="4603894" y="-16717"/>
                  <a:pt x="4703891" y="34976"/>
                  <a:pt x="4908750" y="0"/>
                </a:cubicBezTo>
                <a:cubicBezTo>
                  <a:pt x="5113609" y="-34976"/>
                  <a:pt x="5436373" y="71080"/>
                  <a:pt x="5593143" y="0"/>
                </a:cubicBezTo>
                <a:cubicBezTo>
                  <a:pt x="5749913" y="-71080"/>
                  <a:pt x="5812890" y="24284"/>
                  <a:pt x="5899940" y="0"/>
                </a:cubicBezTo>
                <a:cubicBezTo>
                  <a:pt x="5986990" y="-24284"/>
                  <a:pt x="6376062" y="57154"/>
                  <a:pt x="6678732" y="0"/>
                </a:cubicBezTo>
                <a:cubicBezTo>
                  <a:pt x="6981402" y="-57154"/>
                  <a:pt x="7177846" y="55739"/>
                  <a:pt x="7363125" y="0"/>
                </a:cubicBezTo>
                <a:cubicBezTo>
                  <a:pt x="7548404" y="-55739"/>
                  <a:pt x="7608294" y="6855"/>
                  <a:pt x="7669922" y="0"/>
                </a:cubicBezTo>
                <a:cubicBezTo>
                  <a:pt x="7731550" y="-6855"/>
                  <a:pt x="7957278" y="34271"/>
                  <a:pt x="8071118" y="0"/>
                </a:cubicBezTo>
                <a:cubicBezTo>
                  <a:pt x="8184958" y="-34271"/>
                  <a:pt x="8434623" y="32372"/>
                  <a:pt x="8566713" y="0"/>
                </a:cubicBezTo>
                <a:cubicBezTo>
                  <a:pt x="8698804" y="-32372"/>
                  <a:pt x="9103529" y="75533"/>
                  <a:pt x="9439904" y="0"/>
                </a:cubicBezTo>
                <a:cubicBezTo>
                  <a:pt x="9482929" y="192798"/>
                  <a:pt x="9406775" y="292595"/>
                  <a:pt x="9439904" y="493361"/>
                </a:cubicBezTo>
                <a:cubicBezTo>
                  <a:pt x="9473033" y="694127"/>
                  <a:pt x="9396402" y="712212"/>
                  <a:pt x="9439904" y="864768"/>
                </a:cubicBezTo>
                <a:cubicBezTo>
                  <a:pt x="9483406" y="1017324"/>
                  <a:pt x="9396255" y="1098830"/>
                  <a:pt x="9439904" y="1236175"/>
                </a:cubicBezTo>
                <a:cubicBezTo>
                  <a:pt x="9483553" y="1373520"/>
                  <a:pt x="9421113" y="1567175"/>
                  <a:pt x="9439904" y="1790514"/>
                </a:cubicBezTo>
                <a:cubicBezTo>
                  <a:pt x="9458695" y="2013853"/>
                  <a:pt x="9429573" y="2130444"/>
                  <a:pt x="9439904" y="2222898"/>
                </a:cubicBezTo>
                <a:cubicBezTo>
                  <a:pt x="9450235" y="2315352"/>
                  <a:pt x="9408717" y="2478533"/>
                  <a:pt x="9439904" y="2655282"/>
                </a:cubicBezTo>
                <a:cubicBezTo>
                  <a:pt x="9471091" y="2832031"/>
                  <a:pt x="9427209" y="2990902"/>
                  <a:pt x="9439904" y="3270598"/>
                </a:cubicBezTo>
                <a:cubicBezTo>
                  <a:pt x="9452599" y="3550294"/>
                  <a:pt x="9385630" y="3580365"/>
                  <a:pt x="9439904" y="3763959"/>
                </a:cubicBezTo>
                <a:cubicBezTo>
                  <a:pt x="9494178" y="3947553"/>
                  <a:pt x="9433448" y="3964874"/>
                  <a:pt x="9439904" y="4135366"/>
                </a:cubicBezTo>
                <a:cubicBezTo>
                  <a:pt x="9446360" y="4305858"/>
                  <a:pt x="9393885" y="4590629"/>
                  <a:pt x="9439904" y="4750682"/>
                </a:cubicBezTo>
                <a:cubicBezTo>
                  <a:pt x="9485923" y="4910735"/>
                  <a:pt x="9385541" y="5145711"/>
                  <a:pt x="9439904" y="5305021"/>
                </a:cubicBezTo>
                <a:cubicBezTo>
                  <a:pt x="9494267" y="5464331"/>
                  <a:pt x="9390872" y="5907770"/>
                  <a:pt x="9439904" y="6097725"/>
                </a:cubicBezTo>
                <a:cubicBezTo>
                  <a:pt x="9287349" y="6104780"/>
                  <a:pt x="9205361" y="6069295"/>
                  <a:pt x="9133107" y="6097725"/>
                </a:cubicBezTo>
                <a:cubicBezTo>
                  <a:pt x="9060853" y="6126155"/>
                  <a:pt x="8774173" y="6044724"/>
                  <a:pt x="8448714" y="6097725"/>
                </a:cubicBezTo>
                <a:cubicBezTo>
                  <a:pt x="8123255" y="6150726"/>
                  <a:pt x="7993742" y="6085294"/>
                  <a:pt x="7764321" y="6097725"/>
                </a:cubicBezTo>
                <a:cubicBezTo>
                  <a:pt x="7534900" y="6110156"/>
                  <a:pt x="7508972" y="6084301"/>
                  <a:pt x="7363125" y="6097725"/>
                </a:cubicBezTo>
                <a:cubicBezTo>
                  <a:pt x="7217278" y="6111149"/>
                  <a:pt x="7119352" y="6069534"/>
                  <a:pt x="6961929" y="6097725"/>
                </a:cubicBezTo>
                <a:cubicBezTo>
                  <a:pt x="6804506" y="6125916"/>
                  <a:pt x="6507812" y="6049221"/>
                  <a:pt x="6371935" y="6097725"/>
                </a:cubicBezTo>
                <a:cubicBezTo>
                  <a:pt x="6236058" y="6146229"/>
                  <a:pt x="5865334" y="6089358"/>
                  <a:pt x="5593143" y="6097725"/>
                </a:cubicBezTo>
                <a:cubicBezTo>
                  <a:pt x="5320952" y="6106092"/>
                  <a:pt x="5108739" y="6088979"/>
                  <a:pt x="4908750" y="6097725"/>
                </a:cubicBezTo>
                <a:cubicBezTo>
                  <a:pt x="4708761" y="6106471"/>
                  <a:pt x="4594644" y="6052380"/>
                  <a:pt x="4507554" y="6097725"/>
                </a:cubicBezTo>
                <a:cubicBezTo>
                  <a:pt x="4420464" y="6143070"/>
                  <a:pt x="4277835" y="6073096"/>
                  <a:pt x="4200757" y="6097725"/>
                </a:cubicBezTo>
                <a:cubicBezTo>
                  <a:pt x="4123679" y="6122354"/>
                  <a:pt x="4032933" y="6093154"/>
                  <a:pt x="3893960" y="6097725"/>
                </a:cubicBezTo>
                <a:cubicBezTo>
                  <a:pt x="3754987" y="6102296"/>
                  <a:pt x="3509679" y="6041809"/>
                  <a:pt x="3209567" y="6097725"/>
                </a:cubicBezTo>
                <a:cubicBezTo>
                  <a:pt x="2909455" y="6153641"/>
                  <a:pt x="2844564" y="6051235"/>
                  <a:pt x="2525174" y="6097725"/>
                </a:cubicBezTo>
                <a:cubicBezTo>
                  <a:pt x="2205784" y="6144215"/>
                  <a:pt x="2095956" y="6072352"/>
                  <a:pt x="1840781" y="6097725"/>
                </a:cubicBezTo>
                <a:cubicBezTo>
                  <a:pt x="1585606" y="6123098"/>
                  <a:pt x="1627921" y="6070688"/>
                  <a:pt x="1533984" y="6097725"/>
                </a:cubicBezTo>
                <a:cubicBezTo>
                  <a:pt x="1440047" y="6124762"/>
                  <a:pt x="1169946" y="6060359"/>
                  <a:pt x="943990" y="6097725"/>
                </a:cubicBezTo>
                <a:cubicBezTo>
                  <a:pt x="718034" y="6135091"/>
                  <a:pt x="776712" y="6063365"/>
                  <a:pt x="637194" y="6097725"/>
                </a:cubicBezTo>
                <a:cubicBezTo>
                  <a:pt x="497676" y="6132085"/>
                  <a:pt x="136771" y="6065814"/>
                  <a:pt x="0" y="6097725"/>
                </a:cubicBezTo>
                <a:cubicBezTo>
                  <a:pt x="-2595" y="5947352"/>
                  <a:pt x="10145" y="5867796"/>
                  <a:pt x="0" y="5726318"/>
                </a:cubicBezTo>
                <a:cubicBezTo>
                  <a:pt x="-10145" y="5584840"/>
                  <a:pt x="26593" y="5444640"/>
                  <a:pt x="0" y="5232957"/>
                </a:cubicBezTo>
                <a:cubicBezTo>
                  <a:pt x="-26593" y="5021274"/>
                  <a:pt x="31839" y="4953845"/>
                  <a:pt x="0" y="4800573"/>
                </a:cubicBezTo>
                <a:cubicBezTo>
                  <a:pt x="-31839" y="4647301"/>
                  <a:pt x="42455" y="4534259"/>
                  <a:pt x="0" y="4429166"/>
                </a:cubicBezTo>
                <a:cubicBezTo>
                  <a:pt x="-42455" y="4324073"/>
                  <a:pt x="28895" y="4095848"/>
                  <a:pt x="0" y="3813850"/>
                </a:cubicBezTo>
                <a:cubicBezTo>
                  <a:pt x="-28895" y="3531852"/>
                  <a:pt x="43326" y="3593566"/>
                  <a:pt x="0" y="3442443"/>
                </a:cubicBezTo>
                <a:cubicBezTo>
                  <a:pt x="-43326" y="3291320"/>
                  <a:pt x="47552" y="3095278"/>
                  <a:pt x="0" y="2827127"/>
                </a:cubicBezTo>
                <a:cubicBezTo>
                  <a:pt x="-47552" y="2558976"/>
                  <a:pt x="12776" y="2432746"/>
                  <a:pt x="0" y="2272788"/>
                </a:cubicBezTo>
                <a:cubicBezTo>
                  <a:pt x="-12776" y="2112830"/>
                  <a:pt x="18771" y="2058113"/>
                  <a:pt x="0" y="1901382"/>
                </a:cubicBezTo>
                <a:cubicBezTo>
                  <a:pt x="-18771" y="1744651"/>
                  <a:pt x="42179" y="1435130"/>
                  <a:pt x="0" y="1225088"/>
                </a:cubicBezTo>
                <a:cubicBezTo>
                  <a:pt x="-42179" y="1015046"/>
                  <a:pt x="19332" y="961374"/>
                  <a:pt x="0" y="792704"/>
                </a:cubicBezTo>
                <a:cubicBezTo>
                  <a:pt x="-19332" y="624034"/>
                  <a:pt x="23191" y="193764"/>
                  <a:pt x="0" y="0"/>
                </a:cubicBezTo>
                <a:close/>
              </a:path>
              <a:path w="9439904" h="6097725" stroke="0" extrusionOk="0">
                <a:moveTo>
                  <a:pt x="0" y="0"/>
                </a:moveTo>
                <a:cubicBezTo>
                  <a:pt x="200225" y="-10656"/>
                  <a:pt x="254555" y="16355"/>
                  <a:pt x="495595" y="0"/>
                </a:cubicBezTo>
                <a:cubicBezTo>
                  <a:pt x="736635" y="-16355"/>
                  <a:pt x="904841" y="68666"/>
                  <a:pt x="1274387" y="0"/>
                </a:cubicBezTo>
                <a:cubicBezTo>
                  <a:pt x="1643933" y="-68666"/>
                  <a:pt x="1590345" y="35140"/>
                  <a:pt x="1675583" y="0"/>
                </a:cubicBezTo>
                <a:cubicBezTo>
                  <a:pt x="1760821" y="-35140"/>
                  <a:pt x="2007466" y="53958"/>
                  <a:pt x="2265577" y="0"/>
                </a:cubicBezTo>
                <a:cubicBezTo>
                  <a:pt x="2523688" y="-53958"/>
                  <a:pt x="2731675" y="44378"/>
                  <a:pt x="2949970" y="0"/>
                </a:cubicBezTo>
                <a:cubicBezTo>
                  <a:pt x="3168265" y="-44378"/>
                  <a:pt x="3449422" y="9577"/>
                  <a:pt x="3634363" y="0"/>
                </a:cubicBezTo>
                <a:cubicBezTo>
                  <a:pt x="3819304" y="-9577"/>
                  <a:pt x="4141225" y="46700"/>
                  <a:pt x="4413155" y="0"/>
                </a:cubicBezTo>
                <a:cubicBezTo>
                  <a:pt x="4685085" y="-46700"/>
                  <a:pt x="4719706" y="33841"/>
                  <a:pt x="4908750" y="0"/>
                </a:cubicBezTo>
                <a:cubicBezTo>
                  <a:pt x="5097795" y="-33841"/>
                  <a:pt x="5438571" y="8370"/>
                  <a:pt x="5593143" y="0"/>
                </a:cubicBezTo>
                <a:cubicBezTo>
                  <a:pt x="5747715" y="-8370"/>
                  <a:pt x="6065861" y="26956"/>
                  <a:pt x="6371935" y="0"/>
                </a:cubicBezTo>
                <a:cubicBezTo>
                  <a:pt x="6678009" y="-26956"/>
                  <a:pt x="6648212" y="26063"/>
                  <a:pt x="6773131" y="0"/>
                </a:cubicBezTo>
                <a:cubicBezTo>
                  <a:pt x="6898050" y="-26063"/>
                  <a:pt x="7216239" y="69696"/>
                  <a:pt x="7551923" y="0"/>
                </a:cubicBezTo>
                <a:cubicBezTo>
                  <a:pt x="7887607" y="-69696"/>
                  <a:pt x="8052629" y="5582"/>
                  <a:pt x="8330715" y="0"/>
                </a:cubicBezTo>
                <a:cubicBezTo>
                  <a:pt x="8608801" y="-5582"/>
                  <a:pt x="8723675" y="57273"/>
                  <a:pt x="8826310" y="0"/>
                </a:cubicBezTo>
                <a:cubicBezTo>
                  <a:pt x="8928945" y="-57273"/>
                  <a:pt x="9288962" y="21354"/>
                  <a:pt x="9439904" y="0"/>
                </a:cubicBezTo>
                <a:cubicBezTo>
                  <a:pt x="9447574" y="189542"/>
                  <a:pt x="9425559" y="291168"/>
                  <a:pt x="9439904" y="493361"/>
                </a:cubicBezTo>
                <a:cubicBezTo>
                  <a:pt x="9454249" y="695554"/>
                  <a:pt x="9388914" y="818647"/>
                  <a:pt x="9439904" y="925746"/>
                </a:cubicBezTo>
                <a:cubicBezTo>
                  <a:pt x="9490894" y="1032845"/>
                  <a:pt x="9423022" y="1297469"/>
                  <a:pt x="9439904" y="1602039"/>
                </a:cubicBezTo>
                <a:cubicBezTo>
                  <a:pt x="9456786" y="1906609"/>
                  <a:pt x="9412062" y="1925645"/>
                  <a:pt x="9439904" y="2156377"/>
                </a:cubicBezTo>
                <a:cubicBezTo>
                  <a:pt x="9467746" y="2387109"/>
                  <a:pt x="9428561" y="2508611"/>
                  <a:pt x="9439904" y="2710716"/>
                </a:cubicBezTo>
                <a:cubicBezTo>
                  <a:pt x="9451247" y="2912821"/>
                  <a:pt x="9410690" y="2985317"/>
                  <a:pt x="9439904" y="3143100"/>
                </a:cubicBezTo>
                <a:cubicBezTo>
                  <a:pt x="9469118" y="3300883"/>
                  <a:pt x="9392971" y="3599415"/>
                  <a:pt x="9439904" y="3819393"/>
                </a:cubicBezTo>
                <a:cubicBezTo>
                  <a:pt x="9486837" y="4039371"/>
                  <a:pt x="9389515" y="4160573"/>
                  <a:pt x="9439904" y="4251777"/>
                </a:cubicBezTo>
                <a:cubicBezTo>
                  <a:pt x="9490293" y="4342981"/>
                  <a:pt x="9437527" y="4479691"/>
                  <a:pt x="9439904" y="4684161"/>
                </a:cubicBezTo>
                <a:cubicBezTo>
                  <a:pt x="9442281" y="4888631"/>
                  <a:pt x="9417521" y="4954590"/>
                  <a:pt x="9439904" y="5116546"/>
                </a:cubicBezTo>
                <a:cubicBezTo>
                  <a:pt x="9462287" y="5278502"/>
                  <a:pt x="9436182" y="5665611"/>
                  <a:pt x="9439904" y="6097725"/>
                </a:cubicBezTo>
                <a:cubicBezTo>
                  <a:pt x="9288025" y="6127744"/>
                  <a:pt x="9000085" y="6096345"/>
                  <a:pt x="8849910" y="6097725"/>
                </a:cubicBezTo>
                <a:cubicBezTo>
                  <a:pt x="8699735" y="6099105"/>
                  <a:pt x="8421681" y="6065297"/>
                  <a:pt x="8259916" y="6097725"/>
                </a:cubicBezTo>
                <a:cubicBezTo>
                  <a:pt x="8098151" y="6130153"/>
                  <a:pt x="7993531" y="6088658"/>
                  <a:pt x="7858720" y="6097725"/>
                </a:cubicBezTo>
                <a:cubicBezTo>
                  <a:pt x="7723909" y="6106792"/>
                  <a:pt x="7396417" y="6062047"/>
                  <a:pt x="7079928" y="6097725"/>
                </a:cubicBezTo>
                <a:cubicBezTo>
                  <a:pt x="6763439" y="6133403"/>
                  <a:pt x="6743684" y="6082130"/>
                  <a:pt x="6584333" y="6097725"/>
                </a:cubicBezTo>
                <a:cubicBezTo>
                  <a:pt x="6424983" y="6113320"/>
                  <a:pt x="6269156" y="6070927"/>
                  <a:pt x="6088738" y="6097725"/>
                </a:cubicBezTo>
                <a:cubicBezTo>
                  <a:pt x="5908320" y="6124523"/>
                  <a:pt x="5550974" y="6036123"/>
                  <a:pt x="5404345" y="6097725"/>
                </a:cubicBezTo>
                <a:cubicBezTo>
                  <a:pt x="5257716" y="6159327"/>
                  <a:pt x="5185278" y="6071918"/>
                  <a:pt x="5003149" y="6097725"/>
                </a:cubicBezTo>
                <a:cubicBezTo>
                  <a:pt x="4821020" y="6123532"/>
                  <a:pt x="4526673" y="6064297"/>
                  <a:pt x="4224357" y="6097725"/>
                </a:cubicBezTo>
                <a:cubicBezTo>
                  <a:pt x="3922041" y="6131153"/>
                  <a:pt x="3971265" y="6094677"/>
                  <a:pt x="3823161" y="6097725"/>
                </a:cubicBezTo>
                <a:cubicBezTo>
                  <a:pt x="3675057" y="6100773"/>
                  <a:pt x="3588199" y="6070184"/>
                  <a:pt x="3516364" y="6097725"/>
                </a:cubicBezTo>
                <a:cubicBezTo>
                  <a:pt x="3444529" y="6125266"/>
                  <a:pt x="3289762" y="6083582"/>
                  <a:pt x="3209567" y="6097725"/>
                </a:cubicBezTo>
                <a:cubicBezTo>
                  <a:pt x="3129372" y="6111868"/>
                  <a:pt x="2913531" y="6046482"/>
                  <a:pt x="2619573" y="6097725"/>
                </a:cubicBezTo>
                <a:cubicBezTo>
                  <a:pt x="2325615" y="6148968"/>
                  <a:pt x="2286412" y="6036731"/>
                  <a:pt x="2029579" y="6097725"/>
                </a:cubicBezTo>
                <a:cubicBezTo>
                  <a:pt x="1772746" y="6158719"/>
                  <a:pt x="1749378" y="6069372"/>
                  <a:pt x="1628383" y="6097725"/>
                </a:cubicBezTo>
                <a:cubicBezTo>
                  <a:pt x="1507388" y="6126078"/>
                  <a:pt x="1354742" y="6057896"/>
                  <a:pt x="1227188" y="6097725"/>
                </a:cubicBezTo>
                <a:cubicBezTo>
                  <a:pt x="1099635" y="6137554"/>
                  <a:pt x="811236" y="6072014"/>
                  <a:pt x="542794" y="6097725"/>
                </a:cubicBezTo>
                <a:cubicBezTo>
                  <a:pt x="274352" y="6123436"/>
                  <a:pt x="143733" y="6066912"/>
                  <a:pt x="0" y="6097725"/>
                </a:cubicBezTo>
                <a:cubicBezTo>
                  <a:pt x="-14483" y="5916555"/>
                  <a:pt x="31416" y="5821683"/>
                  <a:pt x="0" y="5604364"/>
                </a:cubicBezTo>
                <a:cubicBezTo>
                  <a:pt x="-31416" y="5387045"/>
                  <a:pt x="42036" y="5283033"/>
                  <a:pt x="0" y="5171979"/>
                </a:cubicBezTo>
                <a:cubicBezTo>
                  <a:pt x="-42036" y="5060925"/>
                  <a:pt x="53965" y="4814915"/>
                  <a:pt x="0" y="4678618"/>
                </a:cubicBezTo>
                <a:cubicBezTo>
                  <a:pt x="-53965" y="4542321"/>
                  <a:pt x="47508" y="4390128"/>
                  <a:pt x="0" y="4185257"/>
                </a:cubicBezTo>
                <a:cubicBezTo>
                  <a:pt x="-47508" y="3980386"/>
                  <a:pt x="40161" y="3821783"/>
                  <a:pt x="0" y="3508964"/>
                </a:cubicBezTo>
                <a:cubicBezTo>
                  <a:pt x="-40161" y="3196145"/>
                  <a:pt x="37646" y="3227456"/>
                  <a:pt x="0" y="3015602"/>
                </a:cubicBezTo>
                <a:cubicBezTo>
                  <a:pt x="-37646" y="2803748"/>
                  <a:pt x="2954" y="2736324"/>
                  <a:pt x="0" y="2522241"/>
                </a:cubicBezTo>
                <a:cubicBezTo>
                  <a:pt x="-2954" y="2308158"/>
                  <a:pt x="9421" y="2226614"/>
                  <a:pt x="0" y="2028879"/>
                </a:cubicBezTo>
                <a:cubicBezTo>
                  <a:pt x="-9421" y="1831144"/>
                  <a:pt x="18461" y="1776942"/>
                  <a:pt x="0" y="1535518"/>
                </a:cubicBezTo>
                <a:cubicBezTo>
                  <a:pt x="-18461" y="1294094"/>
                  <a:pt x="19042" y="1299932"/>
                  <a:pt x="0" y="1164111"/>
                </a:cubicBezTo>
                <a:cubicBezTo>
                  <a:pt x="-19042" y="1028290"/>
                  <a:pt x="11754" y="663037"/>
                  <a:pt x="0" y="487818"/>
                </a:cubicBezTo>
                <a:cubicBezTo>
                  <a:pt x="-11754" y="312599"/>
                  <a:pt x="18456" y="16772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946467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0CC94-0926-4C50-9404-1829B9666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213266" cy="35016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73ACD6D-EAB5-435B-88B3-6A59A0CFF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420829-47A1-45BC-A39C-896910C63EDD}"/>
              </a:ext>
            </a:extLst>
          </p:cNvPr>
          <p:cNvSpPr/>
          <p:nvPr/>
        </p:nvSpPr>
        <p:spPr>
          <a:xfrm>
            <a:off x="7121553" y="5280754"/>
            <a:ext cx="946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فهد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41DB2E-3B59-494A-9960-B9F2FAC2D9C5}"/>
              </a:ext>
            </a:extLst>
          </p:cNvPr>
          <p:cNvSpPr/>
          <p:nvPr/>
        </p:nvSpPr>
        <p:spPr>
          <a:xfrm>
            <a:off x="4006369" y="5280754"/>
            <a:ext cx="1430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فيصل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2EC509-E670-4170-9ADC-B4D51B0EFE2D}"/>
              </a:ext>
            </a:extLst>
          </p:cNvPr>
          <p:cNvSpPr/>
          <p:nvPr/>
        </p:nvSpPr>
        <p:spPr>
          <a:xfrm>
            <a:off x="913229" y="5280754"/>
            <a:ext cx="1241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فادي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B57562-C5BF-4293-B9DE-101F28CFF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ADBEB273-B13B-484D-A41E-9BCE705B295D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06030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1D2E5CF-674F-4FC0-8057-1FA2547EE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F7673-8E1F-48FA-9838-875D3E5C1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79"/>
          <a:stretch/>
        </p:blipFill>
        <p:spPr>
          <a:xfrm>
            <a:off x="346463" y="539397"/>
            <a:ext cx="9216753" cy="5779206"/>
          </a:xfrm>
          <a:custGeom>
            <a:avLst/>
            <a:gdLst>
              <a:gd name="connsiteX0" fmla="*/ 0 w 9216753"/>
              <a:gd name="connsiteY0" fmla="*/ 0 h 5779206"/>
              <a:gd name="connsiteX1" fmla="*/ 760382 w 9216753"/>
              <a:gd name="connsiteY1" fmla="*/ 0 h 5779206"/>
              <a:gd name="connsiteX2" fmla="*/ 1244262 w 9216753"/>
              <a:gd name="connsiteY2" fmla="*/ 0 h 5779206"/>
              <a:gd name="connsiteX3" fmla="*/ 1635974 w 9216753"/>
              <a:gd name="connsiteY3" fmla="*/ 0 h 5779206"/>
              <a:gd name="connsiteX4" fmla="*/ 1935518 w 9216753"/>
              <a:gd name="connsiteY4" fmla="*/ 0 h 5779206"/>
              <a:gd name="connsiteX5" fmla="*/ 2419398 w 9216753"/>
              <a:gd name="connsiteY5" fmla="*/ 0 h 5779206"/>
              <a:gd name="connsiteX6" fmla="*/ 3087612 w 9216753"/>
              <a:gd name="connsiteY6" fmla="*/ 0 h 5779206"/>
              <a:gd name="connsiteX7" fmla="*/ 3847994 w 9216753"/>
              <a:gd name="connsiteY7" fmla="*/ 0 h 5779206"/>
              <a:gd name="connsiteX8" fmla="*/ 4147539 w 9216753"/>
              <a:gd name="connsiteY8" fmla="*/ 0 h 5779206"/>
              <a:gd name="connsiteX9" fmla="*/ 4539251 w 9216753"/>
              <a:gd name="connsiteY9" fmla="*/ 0 h 5779206"/>
              <a:gd name="connsiteX10" fmla="*/ 4930963 w 9216753"/>
              <a:gd name="connsiteY10" fmla="*/ 0 h 5779206"/>
              <a:gd name="connsiteX11" fmla="*/ 5414842 w 9216753"/>
              <a:gd name="connsiteY11" fmla="*/ 0 h 5779206"/>
              <a:gd name="connsiteX12" fmla="*/ 6083057 w 9216753"/>
              <a:gd name="connsiteY12" fmla="*/ 0 h 5779206"/>
              <a:gd name="connsiteX13" fmla="*/ 6843439 w 9216753"/>
              <a:gd name="connsiteY13" fmla="*/ 0 h 5779206"/>
              <a:gd name="connsiteX14" fmla="*/ 7419486 w 9216753"/>
              <a:gd name="connsiteY14" fmla="*/ 0 h 5779206"/>
              <a:gd name="connsiteX15" fmla="*/ 8087701 w 9216753"/>
              <a:gd name="connsiteY15" fmla="*/ 0 h 5779206"/>
              <a:gd name="connsiteX16" fmla="*/ 8479413 w 9216753"/>
              <a:gd name="connsiteY16" fmla="*/ 0 h 5779206"/>
              <a:gd name="connsiteX17" fmla="*/ 9216753 w 9216753"/>
              <a:gd name="connsiteY17" fmla="*/ 0 h 5779206"/>
              <a:gd name="connsiteX18" fmla="*/ 9216753 w 9216753"/>
              <a:gd name="connsiteY18" fmla="*/ 635713 h 5779206"/>
              <a:gd name="connsiteX19" fmla="*/ 9216753 w 9216753"/>
              <a:gd name="connsiteY19" fmla="*/ 1040257 h 5779206"/>
              <a:gd name="connsiteX20" fmla="*/ 9216753 w 9216753"/>
              <a:gd name="connsiteY20" fmla="*/ 1618178 h 5779206"/>
              <a:gd name="connsiteX21" fmla="*/ 9216753 w 9216753"/>
              <a:gd name="connsiteY21" fmla="*/ 2253890 h 5779206"/>
              <a:gd name="connsiteX22" fmla="*/ 9216753 w 9216753"/>
              <a:gd name="connsiteY22" fmla="*/ 2716227 h 5779206"/>
              <a:gd name="connsiteX23" fmla="*/ 9216753 w 9216753"/>
              <a:gd name="connsiteY23" fmla="*/ 3178563 h 5779206"/>
              <a:gd name="connsiteX24" fmla="*/ 9216753 w 9216753"/>
              <a:gd name="connsiteY24" fmla="*/ 3640900 h 5779206"/>
              <a:gd name="connsiteX25" fmla="*/ 9216753 w 9216753"/>
              <a:gd name="connsiteY25" fmla="*/ 4334405 h 5779206"/>
              <a:gd name="connsiteX26" fmla="*/ 9216753 w 9216753"/>
              <a:gd name="connsiteY26" fmla="*/ 4796741 h 5779206"/>
              <a:gd name="connsiteX27" fmla="*/ 9216753 w 9216753"/>
              <a:gd name="connsiteY27" fmla="*/ 5259077 h 5779206"/>
              <a:gd name="connsiteX28" fmla="*/ 9216753 w 9216753"/>
              <a:gd name="connsiteY28" fmla="*/ 5779206 h 5779206"/>
              <a:gd name="connsiteX29" fmla="*/ 8732873 w 9216753"/>
              <a:gd name="connsiteY29" fmla="*/ 5779206 h 5779206"/>
              <a:gd name="connsiteX30" fmla="*/ 8433329 w 9216753"/>
              <a:gd name="connsiteY30" fmla="*/ 5779206 h 5779206"/>
              <a:gd name="connsiteX31" fmla="*/ 7765114 w 9216753"/>
              <a:gd name="connsiteY31" fmla="*/ 5779206 h 5779206"/>
              <a:gd name="connsiteX32" fmla="*/ 7465570 w 9216753"/>
              <a:gd name="connsiteY32" fmla="*/ 5779206 h 5779206"/>
              <a:gd name="connsiteX33" fmla="*/ 6705188 w 9216753"/>
              <a:gd name="connsiteY33" fmla="*/ 5779206 h 5779206"/>
              <a:gd name="connsiteX34" fmla="*/ 6129141 w 9216753"/>
              <a:gd name="connsiteY34" fmla="*/ 5779206 h 5779206"/>
              <a:gd name="connsiteX35" fmla="*/ 5737429 w 9216753"/>
              <a:gd name="connsiteY35" fmla="*/ 5779206 h 5779206"/>
              <a:gd name="connsiteX36" fmla="*/ 5345717 w 9216753"/>
              <a:gd name="connsiteY36" fmla="*/ 5779206 h 5779206"/>
              <a:gd name="connsiteX37" fmla="*/ 4677502 w 9216753"/>
              <a:gd name="connsiteY37" fmla="*/ 5779206 h 5779206"/>
              <a:gd name="connsiteX38" fmla="*/ 4009288 w 9216753"/>
              <a:gd name="connsiteY38" fmla="*/ 5779206 h 5779206"/>
              <a:gd name="connsiteX39" fmla="*/ 3248905 w 9216753"/>
              <a:gd name="connsiteY39" fmla="*/ 5779206 h 5779206"/>
              <a:gd name="connsiteX40" fmla="*/ 2949361 w 9216753"/>
              <a:gd name="connsiteY40" fmla="*/ 5779206 h 5779206"/>
              <a:gd name="connsiteX41" fmla="*/ 2188979 w 9216753"/>
              <a:gd name="connsiteY41" fmla="*/ 5779206 h 5779206"/>
              <a:gd name="connsiteX42" fmla="*/ 1889434 w 9216753"/>
              <a:gd name="connsiteY42" fmla="*/ 5779206 h 5779206"/>
              <a:gd name="connsiteX43" fmla="*/ 1497722 w 9216753"/>
              <a:gd name="connsiteY43" fmla="*/ 5779206 h 5779206"/>
              <a:gd name="connsiteX44" fmla="*/ 737340 w 9216753"/>
              <a:gd name="connsiteY44" fmla="*/ 5779206 h 5779206"/>
              <a:gd name="connsiteX45" fmla="*/ 0 w 9216753"/>
              <a:gd name="connsiteY45" fmla="*/ 5779206 h 5779206"/>
              <a:gd name="connsiteX46" fmla="*/ 0 w 9216753"/>
              <a:gd name="connsiteY46" fmla="*/ 5259077 h 5779206"/>
              <a:gd name="connsiteX47" fmla="*/ 0 w 9216753"/>
              <a:gd name="connsiteY47" fmla="*/ 4738949 h 5779206"/>
              <a:gd name="connsiteX48" fmla="*/ 0 w 9216753"/>
              <a:gd name="connsiteY48" fmla="*/ 4103236 h 5779206"/>
              <a:gd name="connsiteX49" fmla="*/ 0 w 9216753"/>
              <a:gd name="connsiteY49" fmla="*/ 3525316 h 5779206"/>
              <a:gd name="connsiteX50" fmla="*/ 0 w 9216753"/>
              <a:gd name="connsiteY50" fmla="*/ 3120771 h 5779206"/>
              <a:gd name="connsiteX51" fmla="*/ 0 w 9216753"/>
              <a:gd name="connsiteY51" fmla="*/ 2716227 h 5779206"/>
              <a:gd name="connsiteX52" fmla="*/ 0 w 9216753"/>
              <a:gd name="connsiteY52" fmla="*/ 2022722 h 5779206"/>
              <a:gd name="connsiteX53" fmla="*/ 0 w 9216753"/>
              <a:gd name="connsiteY53" fmla="*/ 1329217 h 5779206"/>
              <a:gd name="connsiteX54" fmla="*/ 0 w 9216753"/>
              <a:gd name="connsiteY54" fmla="*/ 866881 h 5779206"/>
              <a:gd name="connsiteX55" fmla="*/ 0 w 9216753"/>
              <a:gd name="connsiteY55" fmla="*/ 0 h 577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216753" h="5779206" fill="none" extrusionOk="0">
                <a:moveTo>
                  <a:pt x="0" y="0"/>
                </a:moveTo>
                <a:cubicBezTo>
                  <a:pt x="258423" y="-43157"/>
                  <a:pt x="472406" y="63170"/>
                  <a:pt x="760382" y="0"/>
                </a:cubicBezTo>
                <a:cubicBezTo>
                  <a:pt x="1048358" y="-63170"/>
                  <a:pt x="1024914" y="47535"/>
                  <a:pt x="1244262" y="0"/>
                </a:cubicBezTo>
                <a:cubicBezTo>
                  <a:pt x="1463610" y="-47535"/>
                  <a:pt x="1490897" y="13342"/>
                  <a:pt x="1635974" y="0"/>
                </a:cubicBezTo>
                <a:cubicBezTo>
                  <a:pt x="1781051" y="-13342"/>
                  <a:pt x="1835882" y="18588"/>
                  <a:pt x="1935518" y="0"/>
                </a:cubicBezTo>
                <a:cubicBezTo>
                  <a:pt x="2035154" y="-18588"/>
                  <a:pt x="2253283" y="33679"/>
                  <a:pt x="2419398" y="0"/>
                </a:cubicBezTo>
                <a:cubicBezTo>
                  <a:pt x="2585513" y="-33679"/>
                  <a:pt x="2847434" y="18031"/>
                  <a:pt x="3087612" y="0"/>
                </a:cubicBezTo>
                <a:cubicBezTo>
                  <a:pt x="3327790" y="-18031"/>
                  <a:pt x="3680024" y="5621"/>
                  <a:pt x="3847994" y="0"/>
                </a:cubicBezTo>
                <a:cubicBezTo>
                  <a:pt x="4015964" y="-5621"/>
                  <a:pt x="4043357" y="18217"/>
                  <a:pt x="4147539" y="0"/>
                </a:cubicBezTo>
                <a:cubicBezTo>
                  <a:pt x="4251722" y="-18217"/>
                  <a:pt x="4395058" y="37208"/>
                  <a:pt x="4539251" y="0"/>
                </a:cubicBezTo>
                <a:cubicBezTo>
                  <a:pt x="4683444" y="-37208"/>
                  <a:pt x="4824784" y="865"/>
                  <a:pt x="4930963" y="0"/>
                </a:cubicBezTo>
                <a:cubicBezTo>
                  <a:pt x="5037142" y="-865"/>
                  <a:pt x="5212593" y="987"/>
                  <a:pt x="5414842" y="0"/>
                </a:cubicBezTo>
                <a:cubicBezTo>
                  <a:pt x="5617091" y="-987"/>
                  <a:pt x="5923597" y="31325"/>
                  <a:pt x="6083057" y="0"/>
                </a:cubicBezTo>
                <a:cubicBezTo>
                  <a:pt x="6242518" y="-31325"/>
                  <a:pt x="6544501" y="33525"/>
                  <a:pt x="6843439" y="0"/>
                </a:cubicBezTo>
                <a:cubicBezTo>
                  <a:pt x="7142377" y="-33525"/>
                  <a:pt x="7194493" y="65037"/>
                  <a:pt x="7419486" y="0"/>
                </a:cubicBezTo>
                <a:cubicBezTo>
                  <a:pt x="7644479" y="-65037"/>
                  <a:pt x="7772486" y="65441"/>
                  <a:pt x="8087701" y="0"/>
                </a:cubicBezTo>
                <a:cubicBezTo>
                  <a:pt x="8402917" y="-65441"/>
                  <a:pt x="8339468" y="4861"/>
                  <a:pt x="8479413" y="0"/>
                </a:cubicBezTo>
                <a:cubicBezTo>
                  <a:pt x="8619358" y="-4861"/>
                  <a:pt x="8870234" y="28484"/>
                  <a:pt x="9216753" y="0"/>
                </a:cubicBezTo>
                <a:cubicBezTo>
                  <a:pt x="9237088" y="307117"/>
                  <a:pt x="9201163" y="463740"/>
                  <a:pt x="9216753" y="635713"/>
                </a:cubicBezTo>
                <a:cubicBezTo>
                  <a:pt x="9232343" y="807686"/>
                  <a:pt x="9189176" y="906428"/>
                  <a:pt x="9216753" y="1040257"/>
                </a:cubicBezTo>
                <a:cubicBezTo>
                  <a:pt x="9244330" y="1174086"/>
                  <a:pt x="9210752" y="1340387"/>
                  <a:pt x="9216753" y="1618178"/>
                </a:cubicBezTo>
                <a:cubicBezTo>
                  <a:pt x="9222754" y="1895969"/>
                  <a:pt x="9193506" y="1939240"/>
                  <a:pt x="9216753" y="2253890"/>
                </a:cubicBezTo>
                <a:cubicBezTo>
                  <a:pt x="9240000" y="2568540"/>
                  <a:pt x="9200386" y="2534108"/>
                  <a:pt x="9216753" y="2716227"/>
                </a:cubicBezTo>
                <a:cubicBezTo>
                  <a:pt x="9233120" y="2898346"/>
                  <a:pt x="9163615" y="2956466"/>
                  <a:pt x="9216753" y="3178563"/>
                </a:cubicBezTo>
                <a:cubicBezTo>
                  <a:pt x="9269891" y="3400660"/>
                  <a:pt x="9167444" y="3523486"/>
                  <a:pt x="9216753" y="3640900"/>
                </a:cubicBezTo>
                <a:cubicBezTo>
                  <a:pt x="9266062" y="3758314"/>
                  <a:pt x="9158534" y="4168130"/>
                  <a:pt x="9216753" y="4334405"/>
                </a:cubicBezTo>
                <a:cubicBezTo>
                  <a:pt x="9274972" y="4500680"/>
                  <a:pt x="9192496" y="4569669"/>
                  <a:pt x="9216753" y="4796741"/>
                </a:cubicBezTo>
                <a:cubicBezTo>
                  <a:pt x="9241010" y="5023813"/>
                  <a:pt x="9166181" y="5042021"/>
                  <a:pt x="9216753" y="5259077"/>
                </a:cubicBezTo>
                <a:cubicBezTo>
                  <a:pt x="9267325" y="5476133"/>
                  <a:pt x="9180986" y="5640929"/>
                  <a:pt x="9216753" y="5779206"/>
                </a:cubicBezTo>
                <a:cubicBezTo>
                  <a:pt x="9005996" y="5786423"/>
                  <a:pt x="8858928" y="5730287"/>
                  <a:pt x="8732873" y="5779206"/>
                </a:cubicBezTo>
                <a:cubicBezTo>
                  <a:pt x="8606818" y="5828125"/>
                  <a:pt x="8554484" y="5773909"/>
                  <a:pt x="8433329" y="5779206"/>
                </a:cubicBezTo>
                <a:cubicBezTo>
                  <a:pt x="8312174" y="5784503"/>
                  <a:pt x="8078679" y="5763008"/>
                  <a:pt x="7765114" y="5779206"/>
                </a:cubicBezTo>
                <a:cubicBezTo>
                  <a:pt x="7451550" y="5795404"/>
                  <a:pt x="7599451" y="5746479"/>
                  <a:pt x="7465570" y="5779206"/>
                </a:cubicBezTo>
                <a:cubicBezTo>
                  <a:pt x="7331689" y="5811933"/>
                  <a:pt x="6987088" y="5693382"/>
                  <a:pt x="6705188" y="5779206"/>
                </a:cubicBezTo>
                <a:cubicBezTo>
                  <a:pt x="6423288" y="5865030"/>
                  <a:pt x="6398119" y="5765202"/>
                  <a:pt x="6129141" y="5779206"/>
                </a:cubicBezTo>
                <a:cubicBezTo>
                  <a:pt x="5860163" y="5793210"/>
                  <a:pt x="5865386" y="5744891"/>
                  <a:pt x="5737429" y="5779206"/>
                </a:cubicBezTo>
                <a:cubicBezTo>
                  <a:pt x="5609472" y="5813521"/>
                  <a:pt x="5480844" y="5757330"/>
                  <a:pt x="5345717" y="5779206"/>
                </a:cubicBezTo>
                <a:cubicBezTo>
                  <a:pt x="5210590" y="5801082"/>
                  <a:pt x="5001763" y="5706903"/>
                  <a:pt x="4677502" y="5779206"/>
                </a:cubicBezTo>
                <a:cubicBezTo>
                  <a:pt x="4353241" y="5851509"/>
                  <a:pt x="4243054" y="5775055"/>
                  <a:pt x="4009288" y="5779206"/>
                </a:cubicBezTo>
                <a:cubicBezTo>
                  <a:pt x="3775522" y="5783357"/>
                  <a:pt x="3456661" y="5718141"/>
                  <a:pt x="3248905" y="5779206"/>
                </a:cubicBezTo>
                <a:cubicBezTo>
                  <a:pt x="3041149" y="5840271"/>
                  <a:pt x="3018927" y="5763689"/>
                  <a:pt x="2949361" y="5779206"/>
                </a:cubicBezTo>
                <a:cubicBezTo>
                  <a:pt x="2879795" y="5794723"/>
                  <a:pt x="2470046" y="5734033"/>
                  <a:pt x="2188979" y="5779206"/>
                </a:cubicBezTo>
                <a:cubicBezTo>
                  <a:pt x="1907912" y="5824379"/>
                  <a:pt x="2005737" y="5768049"/>
                  <a:pt x="1889434" y="5779206"/>
                </a:cubicBezTo>
                <a:cubicBezTo>
                  <a:pt x="1773132" y="5790363"/>
                  <a:pt x="1672280" y="5761192"/>
                  <a:pt x="1497722" y="5779206"/>
                </a:cubicBezTo>
                <a:cubicBezTo>
                  <a:pt x="1323164" y="5797220"/>
                  <a:pt x="979823" y="5745583"/>
                  <a:pt x="737340" y="5779206"/>
                </a:cubicBezTo>
                <a:cubicBezTo>
                  <a:pt x="494857" y="5812829"/>
                  <a:pt x="307973" y="5726465"/>
                  <a:pt x="0" y="5779206"/>
                </a:cubicBezTo>
                <a:cubicBezTo>
                  <a:pt x="-4515" y="5662289"/>
                  <a:pt x="61592" y="5366767"/>
                  <a:pt x="0" y="5259077"/>
                </a:cubicBezTo>
                <a:cubicBezTo>
                  <a:pt x="-61592" y="5151387"/>
                  <a:pt x="3484" y="4994359"/>
                  <a:pt x="0" y="4738949"/>
                </a:cubicBezTo>
                <a:cubicBezTo>
                  <a:pt x="-3484" y="4483539"/>
                  <a:pt x="17024" y="4329352"/>
                  <a:pt x="0" y="4103236"/>
                </a:cubicBezTo>
                <a:cubicBezTo>
                  <a:pt x="-17024" y="3877120"/>
                  <a:pt x="32489" y="3670501"/>
                  <a:pt x="0" y="3525316"/>
                </a:cubicBezTo>
                <a:cubicBezTo>
                  <a:pt x="-32489" y="3380131"/>
                  <a:pt x="40351" y="3297868"/>
                  <a:pt x="0" y="3120771"/>
                </a:cubicBezTo>
                <a:cubicBezTo>
                  <a:pt x="-40351" y="2943674"/>
                  <a:pt x="24830" y="2879165"/>
                  <a:pt x="0" y="2716227"/>
                </a:cubicBezTo>
                <a:cubicBezTo>
                  <a:pt x="-24830" y="2553289"/>
                  <a:pt x="12153" y="2304941"/>
                  <a:pt x="0" y="2022722"/>
                </a:cubicBezTo>
                <a:cubicBezTo>
                  <a:pt x="-12153" y="1740504"/>
                  <a:pt x="27676" y="1603433"/>
                  <a:pt x="0" y="1329217"/>
                </a:cubicBezTo>
                <a:cubicBezTo>
                  <a:pt x="-27676" y="1055001"/>
                  <a:pt x="24390" y="979190"/>
                  <a:pt x="0" y="866881"/>
                </a:cubicBezTo>
                <a:cubicBezTo>
                  <a:pt x="-24390" y="754572"/>
                  <a:pt x="69939" y="362609"/>
                  <a:pt x="0" y="0"/>
                </a:cubicBezTo>
                <a:close/>
              </a:path>
              <a:path w="9216753" h="5779206" stroke="0" extrusionOk="0">
                <a:moveTo>
                  <a:pt x="0" y="0"/>
                </a:moveTo>
                <a:cubicBezTo>
                  <a:pt x="330228" y="-55631"/>
                  <a:pt x="402256" y="43977"/>
                  <a:pt x="760382" y="0"/>
                </a:cubicBezTo>
                <a:cubicBezTo>
                  <a:pt x="1118508" y="-43977"/>
                  <a:pt x="964224" y="36598"/>
                  <a:pt x="1152094" y="0"/>
                </a:cubicBezTo>
                <a:cubicBezTo>
                  <a:pt x="1339964" y="-36598"/>
                  <a:pt x="1682032" y="72588"/>
                  <a:pt x="1912476" y="0"/>
                </a:cubicBezTo>
                <a:cubicBezTo>
                  <a:pt x="2142920" y="-72588"/>
                  <a:pt x="2142010" y="11191"/>
                  <a:pt x="2212021" y="0"/>
                </a:cubicBezTo>
                <a:cubicBezTo>
                  <a:pt x="2282032" y="-11191"/>
                  <a:pt x="2520473" y="17576"/>
                  <a:pt x="2603733" y="0"/>
                </a:cubicBezTo>
                <a:cubicBezTo>
                  <a:pt x="2686993" y="-17576"/>
                  <a:pt x="3033398" y="57008"/>
                  <a:pt x="3271947" y="0"/>
                </a:cubicBezTo>
                <a:cubicBezTo>
                  <a:pt x="3510496" y="-57008"/>
                  <a:pt x="3543536" y="54190"/>
                  <a:pt x="3755827" y="0"/>
                </a:cubicBezTo>
                <a:cubicBezTo>
                  <a:pt x="3968118" y="-54190"/>
                  <a:pt x="4086605" y="1369"/>
                  <a:pt x="4239706" y="0"/>
                </a:cubicBezTo>
                <a:cubicBezTo>
                  <a:pt x="4392807" y="-1369"/>
                  <a:pt x="4629349" y="27906"/>
                  <a:pt x="4907921" y="0"/>
                </a:cubicBezTo>
                <a:cubicBezTo>
                  <a:pt x="5186494" y="-27906"/>
                  <a:pt x="5334985" y="33024"/>
                  <a:pt x="5483968" y="0"/>
                </a:cubicBezTo>
                <a:cubicBezTo>
                  <a:pt x="5632951" y="-33024"/>
                  <a:pt x="6017798" y="48996"/>
                  <a:pt x="6244350" y="0"/>
                </a:cubicBezTo>
                <a:cubicBezTo>
                  <a:pt x="6470902" y="-48996"/>
                  <a:pt x="6757018" y="18103"/>
                  <a:pt x="6912565" y="0"/>
                </a:cubicBezTo>
                <a:cubicBezTo>
                  <a:pt x="7068113" y="-18103"/>
                  <a:pt x="7241286" y="52216"/>
                  <a:pt x="7488612" y="0"/>
                </a:cubicBezTo>
                <a:cubicBezTo>
                  <a:pt x="7735938" y="-52216"/>
                  <a:pt x="7700670" y="23689"/>
                  <a:pt x="7788156" y="0"/>
                </a:cubicBezTo>
                <a:cubicBezTo>
                  <a:pt x="7875642" y="-23689"/>
                  <a:pt x="7957452" y="35228"/>
                  <a:pt x="8087701" y="0"/>
                </a:cubicBezTo>
                <a:cubicBezTo>
                  <a:pt x="8217950" y="-35228"/>
                  <a:pt x="8299972" y="7573"/>
                  <a:pt x="8387245" y="0"/>
                </a:cubicBezTo>
                <a:cubicBezTo>
                  <a:pt x="8474518" y="-7573"/>
                  <a:pt x="8997545" y="18264"/>
                  <a:pt x="9216753" y="0"/>
                </a:cubicBezTo>
                <a:cubicBezTo>
                  <a:pt x="9279229" y="223885"/>
                  <a:pt x="9179330" y="386303"/>
                  <a:pt x="9216753" y="635713"/>
                </a:cubicBezTo>
                <a:cubicBezTo>
                  <a:pt x="9254176" y="885123"/>
                  <a:pt x="9201344" y="871961"/>
                  <a:pt x="9216753" y="1040257"/>
                </a:cubicBezTo>
                <a:cubicBezTo>
                  <a:pt x="9232162" y="1208553"/>
                  <a:pt x="9212390" y="1285413"/>
                  <a:pt x="9216753" y="1502594"/>
                </a:cubicBezTo>
                <a:cubicBezTo>
                  <a:pt x="9221116" y="1719775"/>
                  <a:pt x="9213027" y="1806688"/>
                  <a:pt x="9216753" y="1964930"/>
                </a:cubicBezTo>
                <a:cubicBezTo>
                  <a:pt x="9220479" y="2123172"/>
                  <a:pt x="9214160" y="2360687"/>
                  <a:pt x="9216753" y="2542851"/>
                </a:cubicBezTo>
                <a:cubicBezTo>
                  <a:pt x="9219346" y="2725015"/>
                  <a:pt x="9203921" y="2846722"/>
                  <a:pt x="9216753" y="3062979"/>
                </a:cubicBezTo>
                <a:cubicBezTo>
                  <a:pt x="9229585" y="3279236"/>
                  <a:pt x="9183172" y="3376726"/>
                  <a:pt x="9216753" y="3583108"/>
                </a:cubicBezTo>
                <a:cubicBezTo>
                  <a:pt x="9250334" y="3789490"/>
                  <a:pt x="9176933" y="3870023"/>
                  <a:pt x="9216753" y="3987652"/>
                </a:cubicBezTo>
                <a:cubicBezTo>
                  <a:pt x="9256573" y="4105281"/>
                  <a:pt x="9170201" y="4474106"/>
                  <a:pt x="9216753" y="4623365"/>
                </a:cubicBezTo>
                <a:cubicBezTo>
                  <a:pt x="9263305" y="4772624"/>
                  <a:pt x="9117516" y="5325911"/>
                  <a:pt x="9216753" y="5779206"/>
                </a:cubicBezTo>
                <a:cubicBezTo>
                  <a:pt x="8980698" y="5798631"/>
                  <a:pt x="8868135" y="5775292"/>
                  <a:pt x="8732873" y="5779206"/>
                </a:cubicBezTo>
                <a:cubicBezTo>
                  <a:pt x="8597611" y="5783120"/>
                  <a:pt x="8567729" y="5757854"/>
                  <a:pt x="8433329" y="5779206"/>
                </a:cubicBezTo>
                <a:cubicBezTo>
                  <a:pt x="8298929" y="5800558"/>
                  <a:pt x="8145185" y="5778601"/>
                  <a:pt x="7949449" y="5779206"/>
                </a:cubicBezTo>
                <a:cubicBezTo>
                  <a:pt x="7753713" y="5779811"/>
                  <a:pt x="7633965" y="5729848"/>
                  <a:pt x="7465570" y="5779206"/>
                </a:cubicBezTo>
                <a:cubicBezTo>
                  <a:pt x="7297175" y="5828564"/>
                  <a:pt x="6858383" y="5754714"/>
                  <a:pt x="6705188" y="5779206"/>
                </a:cubicBezTo>
                <a:cubicBezTo>
                  <a:pt x="6551993" y="5803698"/>
                  <a:pt x="6398839" y="5749731"/>
                  <a:pt x="6313476" y="5779206"/>
                </a:cubicBezTo>
                <a:cubicBezTo>
                  <a:pt x="6228113" y="5808681"/>
                  <a:pt x="5931898" y="5728785"/>
                  <a:pt x="5737429" y="5779206"/>
                </a:cubicBezTo>
                <a:cubicBezTo>
                  <a:pt x="5542960" y="5829627"/>
                  <a:pt x="5344590" y="5772259"/>
                  <a:pt x="5161382" y="5779206"/>
                </a:cubicBezTo>
                <a:cubicBezTo>
                  <a:pt x="4978174" y="5786153"/>
                  <a:pt x="4790356" y="5748413"/>
                  <a:pt x="4677502" y="5779206"/>
                </a:cubicBezTo>
                <a:cubicBezTo>
                  <a:pt x="4564648" y="5809999"/>
                  <a:pt x="4434329" y="5728332"/>
                  <a:pt x="4193623" y="5779206"/>
                </a:cubicBezTo>
                <a:cubicBezTo>
                  <a:pt x="3952917" y="5830080"/>
                  <a:pt x="3943917" y="5732328"/>
                  <a:pt x="3801911" y="5779206"/>
                </a:cubicBezTo>
                <a:cubicBezTo>
                  <a:pt x="3659905" y="5826084"/>
                  <a:pt x="3209540" y="5736704"/>
                  <a:pt x="3041528" y="5779206"/>
                </a:cubicBezTo>
                <a:cubicBezTo>
                  <a:pt x="2873516" y="5821708"/>
                  <a:pt x="2691493" y="5735580"/>
                  <a:pt x="2465481" y="5779206"/>
                </a:cubicBezTo>
                <a:cubicBezTo>
                  <a:pt x="2239469" y="5822832"/>
                  <a:pt x="2125776" y="5757141"/>
                  <a:pt x="1797267" y="5779206"/>
                </a:cubicBezTo>
                <a:cubicBezTo>
                  <a:pt x="1468758" y="5801271"/>
                  <a:pt x="1482527" y="5771577"/>
                  <a:pt x="1313387" y="5779206"/>
                </a:cubicBezTo>
                <a:cubicBezTo>
                  <a:pt x="1144247" y="5786835"/>
                  <a:pt x="1041648" y="5722240"/>
                  <a:pt x="829508" y="5779206"/>
                </a:cubicBezTo>
                <a:cubicBezTo>
                  <a:pt x="617368" y="5836172"/>
                  <a:pt x="354670" y="5692673"/>
                  <a:pt x="0" y="5779206"/>
                </a:cubicBezTo>
                <a:cubicBezTo>
                  <a:pt x="-52581" y="5579978"/>
                  <a:pt x="56706" y="5330711"/>
                  <a:pt x="0" y="5201285"/>
                </a:cubicBezTo>
                <a:cubicBezTo>
                  <a:pt x="-56706" y="5071859"/>
                  <a:pt x="6324" y="4936583"/>
                  <a:pt x="0" y="4796741"/>
                </a:cubicBezTo>
                <a:cubicBezTo>
                  <a:pt x="-6324" y="4656899"/>
                  <a:pt x="19591" y="4526371"/>
                  <a:pt x="0" y="4392197"/>
                </a:cubicBezTo>
                <a:cubicBezTo>
                  <a:pt x="-19591" y="4258023"/>
                  <a:pt x="25923" y="3998442"/>
                  <a:pt x="0" y="3756484"/>
                </a:cubicBezTo>
                <a:cubicBezTo>
                  <a:pt x="-25923" y="3514526"/>
                  <a:pt x="56998" y="3346781"/>
                  <a:pt x="0" y="3236355"/>
                </a:cubicBezTo>
                <a:cubicBezTo>
                  <a:pt x="-56998" y="3125929"/>
                  <a:pt x="12431" y="2856929"/>
                  <a:pt x="0" y="2658435"/>
                </a:cubicBezTo>
                <a:cubicBezTo>
                  <a:pt x="-12431" y="2459941"/>
                  <a:pt x="6450" y="2288124"/>
                  <a:pt x="0" y="1964930"/>
                </a:cubicBezTo>
                <a:cubicBezTo>
                  <a:pt x="-6450" y="1641737"/>
                  <a:pt x="26537" y="1514272"/>
                  <a:pt x="0" y="1329217"/>
                </a:cubicBezTo>
                <a:cubicBezTo>
                  <a:pt x="-26537" y="1144162"/>
                  <a:pt x="43178" y="993400"/>
                  <a:pt x="0" y="751297"/>
                </a:cubicBezTo>
                <a:cubicBezTo>
                  <a:pt x="-43178" y="509194"/>
                  <a:pt x="38367" y="27447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3065360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2EF326-58C6-4EF2-8504-1081D971C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39" y="3419061"/>
            <a:ext cx="12213266" cy="35016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366320-0890-41F4-970B-BFF73264DBB8}"/>
              </a:ext>
            </a:extLst>
          </p:cNvPr>
          <p:cNvSpPr/>
          <p:nvPr/>
        </p:nvSpPr>
        <p:spPr>
          <a:xfrm>
            <a:off x="4304889" y="2433959"/>
            <a:ext cx="1584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فَـ</a:t>
            </a:r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ـريقٌ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834F7-0B6D-4CBC-A468-B4F873894EF9}"/>
              </a:ext>
            </a:extLst>
          </p:cNvPr>
          <p:cNvSpPr/>
          <p:nvPr/>
        </p:nvSpPr>
        <p:spPr>
          <a:xfrm>
            <a:off x="4368208" y="3670092"/>
            <a:ext cx="1457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فَـ</a:t>
            </a:r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ـأْسٌ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7ECA74-4CA7-4280-B5B1-A2363FBD7FAD}"/>
              </a:ext>
            </a:extLst>
          </p:cNvPr>
          <p:cNvSpPr/>
          <p:nvPr/>
        </p:nvSpPr>
        <p:spPr>
          <a:xfrm>
            <a:off x="4179854" y="4976939"/>
            <a:ext cx="17075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فَـ</a:t>
            </a:r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ـرضٌ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AFD04D-8830-4836-9DC2-CDBA6D26A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1F9B7FBE-FF37-4377-AF5F-2265B1B73A3C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الأنشطة الختامية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332448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B204EE-1F81-47EA-B49D-57DC2B08B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15" y="296175"/>
            <a:ext cx="8919687" cy="5891974"/>
          </a:xfrm>
          <a:custGeom>
            <a:avLst/>
            <a:gdLst>
              <a:gd name="connsiteX0" fmla="*/ 0 w 8919687"/>
              <a:gd name="connsiteY0" fmla="*/ 0 h 5891974"/>
              <a:gd name="connsiteX1" fmla="*/ 416252 w 8919687"/>
              <a:gd name="connsiteY1" fmla="*/ 0 h 5891974"/>
              <a:gd name="connsiteX2" fmla="*/ 1100095 w 8919687"/>
              <a:gd name="connsiteY2" fmla="*/ 0 h 5891974"/>
              <a:gd name="connsiteX3" fmla="*/ 1516347 w 8919687"/>
              <a:gd name="connsiteY3" fmla="*/ 0 h 5891974"/>
              <a:gd name="connsiteX4" fmla="*/ 2110993 w 8919687"/>
              <a:gd name="connsiteY4" fmla="*/ 0 h 5891974"/>
              <a:gd name="connsiteX5" fmla="*/ 2794835 w 8919687"/>
              <a:gd name="connsiteY5" fmla="*/ 0 h 5891974"/>
              <a:gd name="connsiteX6" fmla="*/ 3478678 w 8919687"/>
              <a:gd name="connsiteY6" fmla="*/ 0 h 5891974"/>
              <a:gd name="connsiteX7" fmla="*/ 3984127 w 8919687"/>
              <a:gd name="connsiteY7" fmla="*/ 0 h 5891974"/>
              <a:gd name="connsiteX8" fmla="*/ 4311182 w 8919687"/>
              <a:gd name="connsiteY8" fmla="*/ 0 h 5891974"/>
              <a:gd name="connsiteX9" fmla="*/ 4816631 w 8919687"/>
              <a:gd name="connsiteY9" fmla="*/ 0 h 5891974"/>
              <a:gd name="connsiteX10" fmla="*/ 5411277 w 8919687"/>
              <a:gd name="connsiteY10" fmla="*/ 0 h 5891974"/>
              <a:gd name="connsiteX11" fmla="*/ 6005923 w 8919687"/>
              <a:gd name="connsiteY11" fmla="*/ 0 h 5891974"/>
              <a:gd name="connsiteX12" fmla="*/ 6511372 w 8919687"/>
              <a:gd name="connsiteY12" fmla="*/ 0 h 5891974"/>
              <a:gd name="connsiteX13" fmla="*/ 7016820 w 8919687"/>
              <a:gd name="connsiteY13" fmla="*/ 0 h 5891974"/>
              <a:gd name="connsiteX14" fmla="*/ 7343876 w 8919687"/>
              <a:gd name="connsiteY14" fmla="*/ 0 h 5891974"/>
              <a:gd name="connsiteX15" fmla="*/ 7670931 w 8919687"/>
              <a:gd name="connsiteY15" fmla="*/ 0 h 5891974"/>
              <a:gd name="connsiteX16" fmla="*/ 8087183 w 8919687"/>
              <a:gd name="connsiteY16" fmla="*/ 0 h 5891974"/>
              <a:gd name="connsiteX17" fmla="*/ 8919687 w 8919687"/>
              <a:gd name="connsiteY17" fmla="*/ 0 h 5891974"/>
              <a:gd name="connsiteX18" fmla="*/ 8919687 w 8919687"/>
              <a:gd name="connsiteY18" fmla="*/ 648117 h 5891974"/>
              <a:gd name="connsiteX19" fmla="*/ 8919687 w 8919687"/>
              <a:gd name="connsiteY19" fmla="*/ 1060555 h 5891974"/>
              <a:gd name="connsiteX20" fmla="*/ 8919687 w 8919687"/>
              <a:gd name="connsiteY20" fmla="*/ 1590833 h 5891974"/>
              <a:gd name="connsiteX21" fmla="*/ 8919687 w 8919687"/>
              <a:gd name="connsiteY21" fmla="*/ 2121111 h 5891974"/>
              <a:gd name="connsiteX22" fmla="*/ 8919687 w 8919687"/>
              <a:gd name="connsiteY22" fmla="*/ 2651388 h 5891974"/>
              <a:gd name="connsiteX23" fmla="*/ 8919687 w 8919687"/>
              <a:gd name="connsiteY23" fmla="*/ 3358425 h 5891974"/>
              <a:gd name="connsiteX24" fmla="*/ 8919687 w 8919687"/>
              <a:gd name="connsiteY24" fmla="*/ 3947623 h 5891974"/>
              <a:gd name="connsiteX25" fmla="*/ 8919687 w 8919687"/>
              <a:gd name="connsiteY25" fmla="*/ 4477900 h 5891974"/>
              <a:gd name="connsiteX26" fmla="*/ 8919687 w 8919687"/>
              <a:gd name="connsiteY26" fmla="*/ 5067098 h 5891974"/>
              <a:gd name="connsiteX27" fmla="*/ 8919687 w 8919687"/>
              <a:gd name="connsiteY27" fmla="*/ 5891974 h 5891974"/>
              <a:gd name="connsiteX28" fmla="*/ 8414238 w 8919687"/>
              <a:gd name="connsiteY28" fmla="*/ 5891974 h 5891974"/>
              <a:gd name="connsiteX29" fmla="*/ 7908789 w 8919687"/>
              <a:gd name="connsiteY29" fmla="*/ 5891974 h 5891974"/>
              <a:gd name="connsiteX30" fmla="*/ 7403340 w 8919687"/>
              <a:gd name="connsiteY30" fmla="*/ 5891974 h 5891974"/>
              <a:gd name="connsiteX31" fmla="*/ 6719498 w 8919687"/>
              <a:gd name="connsiteY31" fmla="*/ 5891974 h 5891974"/>
              <a:gd name="connsiteX32" fmla="*/ 5946458 w 8919687"/>
              <a:gd name="connsiteY32" fmla="*/ 5891974 h 5891974"/>
              <a:gd name="connsiteX33" fmla="*/ 5351812 w 8919687"/>
              <a:gd name="connsiteY33" fmla="*/ 5891974 h 5891974"/>
              <a:gd name="connsiteX34" fmla="*/ 4757166 w 8919687"/>
              <a:gd name="connsiteY34" fmla="*/ 5891974 h 5891974"/>
              <a:gd name="connsiteX35" fmla="*/ 4073324 w 8919687"/>
              <a:gd name="connsiteY35" fmla="*/ 5891974 h 5891974"/>
              <a:gd name="connsiteX36" fmla="*/ 3567875 w 8919687"/>
              <a:gd name="connsiteY36" fmla="*/ 5891974 h 5891974"/>
              <a:gd name="connsiteX37" fmla="*/ 2794835 w 8919687"/>
              <a:gd name="connsiteY37" fmla="*/ 5891974 h 5891974"/>
              <a:gd name="connsiteX38" fmla="*/ 2467780 w 8919687"/>
              <a:gd name="connsiteY38" fmla="*/ 5891974 h 5891974"/>
              <a:gd name="connsiteX39" fmla="*/ 1873134 w 8919687"/>
              <a:gd name="connsiteY39" fmla="*/ 5891974 h 5891974"/>
              <a:gd name="connsiteX40" fmla="*/ 1367685 w 8919687"/>
              <a:gd name="connsiteY40" fmla="*/ 5891974 h 5891974"/>
              <a:gd name="connsiteX41" fmla="*/ 683843 w 8919687"/>
              <a:gd name="connsiteY41" fmla="*/ 5891974 h 5891974"/>
              <a:gd name="connsiteX42" fmla="*/ 0 w 8919687"/>
              <a:gd name="connsiteY42" fmla="*/ 5891974 h 5891974"/>
              <a:gd name="connsiteX43" fmla="*/ 0 w 8919687"/>
              <a:gd name="connsiteY43" fmla="*/ 5243857 h 5891974"/>
              <a:gd name="connsiteX44" fmla="*/ 0 w 8919687"/>
              <a:gd name="connsiteY44" fmla="*/ 4595740 h 5891974"/>
              <a:gd name="connsiteX45" fmla="*/ 0 w 8919687"/>
              <a:gd name="connsiteY45" fmla="*/ 4006542 h 5891974"/>
              <a:gd name="connsiteX46" fmla="*/ 0 w 8919687"/>
              <a:gd name="connsiteY46" fmla="*/ 3594104 h 5891974"/>
              <a:gd name="connsiteX47" fmla="*/ 0 w 8919687"/>
              <a:gd name="connsiteY47" fmla="*/ 2887067 h 5891974"/>
              <a:gd name="connsiteX48" fmla="*/ 0 w 8919687"/>
              <a:gd name="connsiteY48" fmla="*/ 2238950 h 5891974"/>
              <a:gd name="connsiteX49" fmla="*/ 0 w 8919687"/>
              <a:gd name="connsiteY49" fmla="*/ 1708672 h 5891974"/>
              <a:gd name="connsiteX50" fmla="*/ 0 w 8919687"/>
              <a:gd name="connsiteY50" fmla="*/ 1060555 h 5891974"/>
              <a:gd name="connsiteX51" fmla="*/ 0 w 8919687"/>
              <a:gd name="connsiteY51" fmla="*/ 530278 h 5891974"/>
              <a:gd name="connsiteX52" fmla="*/ 0 w 8919687"/>
              <a:gd name="connsiteY52" fmla="*/ 0 h 589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919687" h="5891974" fill="none" extrusionOk="0">
                <a:moveTo>
                  <a:pt x="0" y="0"/>
                </a:moveTo>
                <a:cubicBezTo>
                  <a:pt x="192118" y="-43398"/>
                  <a:pt x="223720" y="2729"/>
                  <a:pt x="416252" y="0"/>
                </a:cubicBezTo>
                <a:cubicBezTo>
                  <a:pt x="608784" y="-2729"/>
                  <a:pt x="854432" y="38269"/>
                  <a:pt x="1100095" y="0"/>
                </a:cubicBezTo>
                <a:cubicBezTo>
                  <a:pt x="1345758" y="-38269"/>
                  <a:pt x="1336383" y="31425"/>
                  <a:pt x="1516347" y="0"/>
                </a:cubicBezTo>
                <a:cubicBezTo>
                  <a:pt x="1696311" y="-31425"/>
                  <a:pt x="1899106" y="46546"/>
                  <a:pt x="2110993" y="0"/>
                </a:cubicBezTo>
                <a:cubicBezTo>
                  <a:pt x="2322880" y="-46546"/>
                  <a:pt x="2578230" y="40143"/>
                  <a:pt x="2794835" y="0"/>
                </a:cubicBezTo>
                <a:cubicBezTo>
                  <a:pt x="3011440" y="-40143"/>
                  <a:pt x="3221483" y="2415"/>
                  <a:pt x="3478678" y="0"/>
                </a:cubicBezTo>
                <a:cubicBezTo>
                  <a:pt x="3735873" y="-2415"/>
                  <a:pt x="3833493" y="43933"/>
                  <a:pt x="3984127" y="0"/>
                </a:cubicBezTo>
                <a:cubicBezTo>
                  <a:pt x="4134761" y="-43933"/>
                  <a:pt x="4199966" y="33414"/>
                  <a:pt x="4311182" y="0"/>
                </a:cubicBezTo>
                <a:cubicBezTo>
                  <a:pt x="4422398" y="-33414"/>
                  <a:pt x="4637996" y="20303"/>
                  <a:pt x="4816631" y="0"/>
                </a:cubicBezTo>
                <a:cubicBezTo>
                  <a:pt x="4995266" y="-20303"/>
                  <a:pt x="5138462" y="18642"/>
                  <a:pt x="5411277" y="0"/>
                </a:cubicBezTo>
                <a:cubicBezTo>
                  <a:pt x="5684092" y="-18642"/>
                  <a:pt x="5755811" y="41213"/>
                  <a:pt x="6005923" y="0"/>
                </a:cubicBezTo>
                <a:cubicBezTo>
                  <a:pt x="6256035" y="-41213"/>
                  <a:pt x="6372402" y="51038"/>
                  <a:pt x="6511372" y="0"/>
                </a:cubicBezTo>
                <a:cubicBezTo>
                  <a:pt x="6650342" y="-51038"/>
                  <a:pt x="6887336" y="52470"/>
                  <a:pt x="7016820" y="0"/>
                </a:cubicBezTo>
                <a:cubicBezTo>
                  <a:pt x="7146304" y="-52470"/>
                  <a:pt x="7219981" y="19379"/>
                  <a:pt x="7343876" y="0"/>
                </a:cubicBezTo>
                <a:cubicBezTo>
                  <a:pt x="7467771" y="-19379"/>
                  <a:pt x="7515645" y="13772"/>
                  <a:pt x="7670931" y="0"/>
                </a:cubicBezTo>
                <a:cubicBezTo>
                  <a:pt x="7826218" y="-13772"/>
                  <a:pt x="7930749" y="36604"/>
                  <a:pt x="8087183" y="0"/>
                </a:cubicBezTo>
                <a:cubicBezTo>
                  <a:pt x="8243617" y="-36604"/>
                  <a:pt x="8607151" y="62670"/>
                  <a:pt x="8919687" y="0"/>
                </a:cubicBezTo>
                <a:cubicBezTo>
                  <a:pt x="8938819" y="273996"/>
                  <a:pt x="8857174" y="474573"/>
                  <a:pt x="8919687" y="648117"/>
                </a:cubicBezTo>
                <a:cubicBezTo>
                  <a:pt x="8982200" y="821661"/>
                  <a:pt x="8874372" y="934515"/>
                  <a:pt x="8919687" y="1060555"/>
                </a:cubicBezTo>
                <a:cubicBezTo>
                  <a:pt x="8965002" y="1186595"/>
                  <a:pt x="8865145" y="1375433"/>
                  <a:pt x="8919687" y="1590833"/>
                </a:cubicBezTo>
                <a:cubicBezTo>
                  <a:pt x="8974229" y="1806233"/>
                  <a:pt x="8869429" y="1938463"/>
                  <a:pt x="8919687" y="2121111"/>
                </a:cubicBezTo>
                <a:cubicBezTo>
                  <a:pt x="8969945" y="2303759"/>
                  <a:pt x="8861363" y="2444993"/>
                  <a:pt x="8919687" y="2651388"/>
                </a:cubicBezTo>
                <a:cubicBezTo>
                  <a:pt x="8978011" y="2857783"/>
                  <a:pt x="8896078" y="3201940"/>
                  <a:pt x="8919687" y="3358425"/>
                </a:cubicBezTo>
                <a:cubicBezTo>
                  <a:pt x="8943296" y="3514910"/>
                  <a:pt x="8859117" y="3800907"/>
                  <a:pt x="8919687" y="3947623"/>
                </a:cubicBezTo>
                <a:cubicBezTo>
                  <a:pt x="8980257" y="4094339"/>
                  <a:pt x="8910671" y="4240793"/>
                  <a:pt x="8919687" y="4477900"/>
                </a:cubicBezTo>
                <a:cubicBezTo>
                  <a:pt x="8928703" y="4715007"/>
                  <a:pt x="8913349" y="4845401"/>
                  <a:pt x="8919687" y="5067098"/>
                </a:cubicBezTo>
                <a:cubicBezTo>
                  <a:pt x="8926025" y="5288795"/>
                  <a:pt x="8838138" y="5560460"/>
                  <a:pt x="8919687" y="5891974"/>
                </a:cubicBezTo>
                <a:cubicBezTo>
                  <a:pt x="8728624" y="5925948"/>
                  <a:pt x="8535411" y="5860725"/>
                  <a:pt x="8414238" y="5891974"/>
                </a:cubicBezTo>
                <a:cubicBezTo>
                  <a:pt x="8293065" y="5923223"/>
                  <a:pt x="8074388" y="5850696"/>
                  <a:pt x="7908789" y="5891974"/>
                </a:cubicBezTo>
                <a:cubicBezTo>
                  <a:pt x="7743190" y="5933252"/>
                  <a:pt x="7607528" y="5884794"/>
                  <a:pt x="7403340" y="5891974"/>
                </a:cubicBezTo>
                <a:cubicBezTo>
                  <a:pt x="7199152" y="5899154"/>
                  <a:pt x="7044335" y="5833664"/>
                  <a:pt x="6719498" y="5891974"/>
                </a:cubicBezTo>
                <a:cubicBezTo>
                  <a:pt x="6394661" y="5950284"/>
                  <a:pt x="6323147" y="5822828"/>
                  <a:pt x="5946458" y="5891974"/>
                </a:cubicBezTo>
                <a:cubicBezTo>
                  <a:pt x="5569769" y="5961120"/>
                  <a:pt x="5520392" y="5852548"/>
                  <a:pt x="5351812" y="5891974"/>
                </a:cubicBezTo>
                <a:cubicBezTo>
                  <a:pt x="5183232" y="5931400"/>
                  <a:pt x="4999650" y="5824201"/>
                  <a:pt x="4757166" y="5891974"/>
                </a:cubicBezTo>
                <a:cubicBezTo>
                  <a:pt x="4514682" y="5959747"/>
                  <a:pt x="4345377" y="5829373"/>
                  <a:pt x="4073324" y="5891974"/>
                </a:cubicBezTo>
                <a:cubicBezTo>
                  <a:pt x="3801271" y="5954575"/>
                  <a:pt x="3763215" y="5861429"/>
                  <a:pt x="3567875" y="5891974"/>
                </a:cubicBezTo>
                <a:cubicBezTo>
                  <a:pt x="3372535" y="5922519"/>
                  <a:pt x="2982574" y="5854670"/>
                  <a:pt x="2794835" y="5891974"/>
                </a:cubicBezTo>
                <a:cubicBezTo>
                  <a:pt x="2607096" y="5929278"/>
                  <a:pt x="2588701" y="5876230"/>
                  <a:pt x="2467780" y="5891974"/>
                </a:cubicBezTo>
                <a:cubicBezTo>
                  <a:pt x="2346859" y="5907718"/>
                  <a:pt x="2099503" y="5868999"/>
                  <a:pt x="1873134" y="5891974"/>
                </a:cubicBezTo>
                <a:cubicBezTo>
                  <a:pt x="1646765" y="5914949"/>
                  <a:pt x="1533479" y="5840508"/>
                  <a:pt x="1367685" y="5891974"/>
                </a:cubicBezTo>
                <a:cubicBezTo>
                  <a:pt x="1201891" y="5943440"/>
                  <a:pt x="837763" y="5856245"/>
                  <a:pt x="683843" y="5891974"/>
                </a:cubicBezTo>
                <a:cubicBezTo>
                  <a:pt x="529923" y="5927703"/>
                  <a:pt x="261643" y="5834300"/>
                  <a:pt x="0" y="5891974"/>
                </a:cubicBezTo>
                <a:cubicBezTo>
                  <a:pt x="-16117" y="5653325"/>
                  <a:pt x="22791" y="5505322"/>
                  <a:pt x="0" y="5243857"/>
                </a:cubicBezTo>
                <a:cubicBezTo>
                  <a:pt x="-22791" y="4982392"/>
                  <a:pt x="63922" y="4744961"/>
                  <a:pt x="0" y="4595740"/>
                </a:cubicBezTo>
                <a:cubicBezTo>
                  <a:pt x="-63922" y="4446519"/>
                  <a:pt x="33933" y="4256764"/>
                  <a:pt x="0" y="4006542"/>
                </a:cubicBezTo>
                <a:cubicBezTo>
                  <a:pt x="-33933" y="3756320"/>
                  <a:pt x="27665" y="3739024"/>
                  <a:pt x="0" y="3594104"/>
                </a:cubicBezTo>
                <a:cubicBezTo>
                  <a:pt x="-27665" y="3449184"/>
                  <a:pt x="73963" y="3086693"/>
                  <a:pt x="0" y="2887067"/>
                </a:cubicBezTo>
                <a:cubicBezTo>
                  <a:pt x="-73963" y="2687441"/>
                  <a:pt x="12507" y="2487870"/>
                  <a:pt x="0" y="2238950"/>
                </a:cubicBezTo>
                <a:cubicBezTo>
                  <a:pt x="-12507" y="1990030"/>
                  <a:pt x="6486" y="1912403"/>
                  <a:pt x="0" y="1708672"/>
                </a:cubicBezTo>
                <a:cubicBezTo>
                  <a:pt x="-6486" y="1504941"/>
                  <a:pt x="57907" y="1320376"/>
                  <a:pt x="0" y="1060555"/>
                </a:cubicBezTo>
                <a:cubicBezTo>
                  <a:pt x="-57907" y="800734"/>
                  <a:pt x="36241" y="685235"/>
                  <a:pt x="0" y="530278"/>
                </a:cubicBezTo>
                <a:cubicBezTo>
                  <a:pt x="-36241" y="375321"/>
                  <a:pt x="4773" y="200907"/>
                  <a:pt x="0" y="0"/>
                </a:cubicBezTo>
                <a:close/>
              </a:path>
              <a:path w="8919687" h="5891974" stroke="0" extrusionOk="0">
                <a:moveTo>
                  <a:pt x="0" y="0"/>
                </a:moveTo>
                <a:cubicBezTo>
                  <a:pt x="143021" y="-14717"/>
                  <a:pt x="316217" y="38392"/>
                  <a:pt x="505449" y="0"/>
                </a:cubicBezTo>
                <a:cubicBezTo>
                  <a:pt x="694681" y="-38392"/>
                  <a:pt x="749932" y="12626"/>
                  <a:pt x="832504" y="0"/>
                </a:cubicBezTo>
                <a:cubicBezTo>
                  <a:pt x="915076" y="-12626"/>
                  <a:pt x="1027290" y="36500"/>
                  <a:pt x="1159559" y="0"/>
                </a:cubicBezTo>
                <a:cubicBezTo>
                  <a:pt x="1291829" y="-36500"/>
                  <a:pt x="1498410" y="37677"/>
                  <a:pt x="1754205" y="0"/>
                </a:cubicBezTo>
                <a:cubicBezTo>
                  <a:pt x="2010000" y="-37677"/>
                  <a:pt x="2014102" y="29974"/>
                  <a:pt x="2259654" y="0"/>
                </a:cubicBezTo>
                <a:cubicBezTo>
                  <a:pt x="2505206" y="-29974"/>
                  <a:pt x="2688950" y="84014"/>
                  <a:pt x="3032694" y="0"/>
                </a:cubicBezTo>
                <a:cubicBezTo>
                  <a:pt x="3376438" y="-84014"/>
                  <a:pt x="3322460" y="31186"/>
                  <a:pt x="3448946" y="0"/>
                </a:cubicBezTo>
                <a:cubicBezTo>
                  <a:pt x="3575432" y="-31186"/>
                  <a:pt x="3741288" y="5205"/>
                  <a:pt x="3865198" y="0"/>
                </a:cubicBezTo>
                <a:cubicBezTo>
                  <a:pt x="3989108" y="-5205"/>
                  <a:pt x="4187875" y="27154"/>
                  <a:pt x="4370647" y="0"/>
                </a:cubicBezTo>
                <a:cubicBezTo>
                  <a:pt x="4553419" y="-27154"/>
                  <a:pt x="4833344" y="9781"/>
                  <a:pt x="4965292" y="0"/>
                </a:cubicBezTo>
                <a:cubicBezTo>
                  <a:pt x="5097241" y="-9781"/>
                  <a:pt x="5332729" y="955"/>
                  <a:pt x="5649135" y="0"/>
                </a:cubicBezTo>
                <a:cubicBezTo>
                  <a:pt x="5965541" y="-955"/>
                  <a:pt x="5899107" y="5724"/>
                  <a:pt x="5976190" y="0"/>
                </a:cubicBezTo>
                <a:cubicBezTo>
                  <a:pt x="6053274" y="-5724"/>
                  <a:pt x="6189713" y="34382"/>
                  <a:pt x="6303245" y="0"/>
                </a:cubicBezTo>
                <a:cubicBezTo>
                  <a:pt x="6416778" y="-34382"/>
                  <a:pt x="6472084" y="15961"/>
                  <a:pt x="6630301" y="0"/>
                </a:cubicBezTo>
                <a:cubicBezTo>
                  <a:pt x="6788518" y="-15961"/>
                  <a:pt x="7106113" y="19486"/>
                  <a:pt x="7314143" y="0"/>
                </a:cubicBezTo>
                <a:cubicBezTo>
                  <a:pt x="7522173" y="-19486"/>
                  <a:pt x="7609212" y="2709"/>
                  <a:pt x="7730395" y="0"/>
                </a:cubicBezTo>
                <a:cubicBezTo>
                  <a:pt x="7851578" y="-2709"/>
                  <a:pt x="8006980" y="25779"/>
                  <a:pt x="8146647" y="0"/>
                </a:cubicBezTo>
                <a:cubicBezTo>
                  <a:pt x="8286314" y="-25779"/>
                  <a:pt x="8752266" y="68521"/>
                  <a:pt x="8919687" y="0"/>
                </a:cubicBezTo>
                <a:cubicBezTo>
                  <a:pt x="8948813" y="236032"/>
                  <a:pt x="8873310" y="418523"/>
                  <a:pt x="8919687" y="648117"/>
                </a:cubicBezTo>
                <a:cubicBezTo>
                  <a:pt x="8966064" y="877711"/>
                  <a:pt x="8863029" y="952426"/>
                  <a:pt x="8919687" y="1237315"/>
                </a:cubicBezTo>
                <a:cubicBezTo>
                  <a:pt x="8976345" y="1522204"/>
                  <a:pt x="8894467" y="1596264"/>
                  <a:pt x="8919687" y="1767592"/>
                </a:cubicBezTo>
                <a:cubicBezTo>
                  <a:pt x="8944907" y="1938920"/>
                  <a:pt x="8878892" y="2074690"/>
                  <a:pt x="8919687" y="2238950"/>
                </a:cubicBezTo>
                <a:cubicBezTo>
                  <a:pt x="8960482" y="2403210"/>
                  <a:pt x="8909108" y="2505556"/>
                  <a:pt x="8919687" y="2710308"/>
                </a:cubicBezTo>
                <a:cubicBezTo>
                  <a:pt x="8930266" y="2915060"/>
                  <a:pt x="8869474" y="3137732"/>
                  <a:pt x="8919687" y="3358425"/>
                </a:cubicBezTo>
                <a:cubicBezTo>
                  <a:pt x="8969900" y="3579118"/>
                  <a:pt x="8870258" y="3730865"/>
                  <a:pt x="8919687" y="3829783"/>
                </a:cubicBezTo>
                <a:cubicBezTo>
                  <a:pt x="8969116" y="3928701"/>
                  <a:pt x="8896221" y="4167536"/>
                  <a:pt x="8919687" y="4360061"/>
                </a:cubicBezTo>
                <a:cubicBezTo>
                  <a:pt x="8943153" y="4552586"/>
                  <a:pt x="8890014" y="4623914"/>
                  <a:pt x="8919687" y="4772499"/>
                </a:cubicBezTo>
                <a:cubicBezTo>
                  <a:pt x="8949360" y="4921084"/>
                  <a:pt x="8879460" y="5392430"/>
                  <a:pt x="8919687" y="5891974"/>
                </a:cubicBezTo>
                <a:cubicBezTo>
                  <a:pt x="8640024" y="5964398"/>
                  <a:pt x="8504522" y="5869208"/>
                  <a:pt x="8146647" y="5891974"/>
                </a:cubicBezTo>
                <a:cubicBezTo>
                  <a:pt x="7788772" y="5914740"/>
                  <a:pt x="7799850" y="5873693"/>
                  <a:pt x="7641199" y="5891974"/>
                </a:cubicBezTo>
                <a:cubicBezTo>
                  <a:pt x="7482548" y="5910255"/>
                  <a:pt x="7302511" y="5884191"/>
                  <a:pt x="7135750" y="5891974"/>
                </a:cubicBezTo>
                <a:cubicBezTo>
                  <a:pt x="6968989" y="5899757"/>
                  <a:pt x="6908883" y="5872133"/>
                  <a:pt x="6719498" y="5891974"/>
                </a:cubicBezTo>
                <a:cubicBezTo>
                  <a:pt x="6530113" y="5911815"/>
                  <a:pt x="6231945" y="5877987"/>
                  <a:pt x="6035655" y="5891974"/>
                </a:cubicBezTo>
                <a:cubicBezTo>
                  <a:pt x="5839365" y="5905961"/>
                  <a:pt x="5561690" y="5850465"/>
                  <a:pt x="5351812" y="5891974"/>
                </a:cubicBezTo>
                <a:cubicBezTo>
                  <a:pt x="5141934" y="5933483"/>
                  <a:pt x="5107520" y="5865570"/>
                  <a:pt x="4935560" y="5891974"/>
                </a:cubicBezTo>
                <a:cubicBezTo>
                  <a:pt x="4763600" y="5918378"/>
                  <a:pt x="4464513" y="5828389"/>
                  <a:pt x="4251717" y="5891974"/>
                </a:cubicBezTo>
                <a:cubicBezTo>
                  <a:pt x="4038921" y="5955559"/>
                  <a:pt x="3919893" y="5856304"/>
                  <a:pt x="3657072" y="5891974"/>
                </a:cubicBezTo>
                <a:cubicBezTo>
                  <a:pt x="3394252" y="5927644"/>
                  <a:pt x="3278339" y="5879901"/>
                  <a:pt x="2973229" y="5891974"/>
                </a:cubicBezTo>
                <a:cubicBezTo>
                  <a:pt x="2668119" y="5904047"/>
                  <a:pt x="2656997" y="5825632"/>
                  <a:pt x="2378583" y="5891974"/>
                </a:cubicBezTo>
                <a:cubicBezTo>
                  <a:pt x="2100169" y="5958316"/>
                  <a:pt x="1832938" y="5857985"/>
                  <a:pt x="1694741" y="5891974"/>
                </a:cubicBezTo>
                <a:cubicBezTo>
                  <a:pt x="1556544" y="5925963"/>
                  <a:pt x="1365647" y="5840653"/>
                  <a:pt x="1100095" y="5891974"/>
                </a:cubicBezTo>
                <a:cubicBezTo>
                  <a:pt x="834543" y="5943295"/>
                  <a:pt x="926680" y="5875027"/>
                  <a:pt x="773040" y="5891974"/>
                </a:cubicBezTo>
                <a:cubicBezTo>
                  <a:pt x="619400" y="5908921"/>
                  <a:pt x="343372" y="5839364"/>
                  <a:pt x="0" y="5891974"/>
                </a:cubicBezTo>
                <a:cubicBezTo>
                  <a:pt x="-74274" y="5598064"/>
                  <a:pt x="28289" y="5501658"/>
                  <a:pt x="0" y="5184937"/>
                </a:cubicBezTo>
                <a:cubicBezTo>
                  <a:pt x="-28289" y="4868216"/>
                  <a:pt x="8494" y="4755961"/>
                  <a:pt x="0" y="4536820"/>
                </a:cubicBezTo>
                <a:cubicBezTo>
                  <a:pt x="-8494" y="4317679"/>
                  <a:pt x="19821" y="4167962"/>
                  <a:pt x="0" y="4065462"/>
                </a:cubicBezTo>
                <a:cubicBezTo>
                  <a:pt x="-19821" y="3962962"/>
                  <a:pt x="42507" y="3704927"/>
                  <a:pt x="0" y="3476265"/>
                </a:cubicBezTo>
                <a:cubicBezTo>
                  <a:pt x="-42507" y="3247603"/>
                  <a:pt x="83683" y="3120222"/>
                  <a:pt x="0" y="2769228"/>
                </a:cubicBezTo>
                <a:cubicBezTo>
                  <a:pt x="-83683" y="2418234"/>
                  <a:pt x="8983" y="2426449"/>
                  <a:pt x="0" y="2297870"/>
                </a:cubicBezTo>
                <a:cubicBezTo>
                  <a:pt x="-8983" y="2169291"/>
                  <a:pt x="21155" y="1819029"/>
                  <a:pt x="0" y="1590833"/>
                </a:cubicBezTo>
                <a:cubicBezTo>
                  <a:pt x="-21155" y="1362637"/>
                  <a:pt x="35814" y="1334327"/>
                  <a:pt x="0" y="1178395"/>
                </a:cubicBezTo>
                <a:cubicBezTo>
                  <a:pt x="-35814" y="1022463"/>
                  <a:pt x="31141" y="915272"/>
                  <a:pt x="0" y="765957"/>
                </a:cubicBezTo>
                <a:cubicBezTo>
                  <a:pt x="-31141" y="616642"/>
                  <a:pt x="11557" y="37601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09054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CC8A4B-A4F6-410D-AE20-8B28AAEF9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33" y="3429000"/>
            <a:ext cx="12213266" cy="35016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9F87555-B50B-4015-BF99-AE0844E3D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AE50BD-5E00-4A44-B9DB-9228F18CDFB2}"/>
              </a:ext>
            </a:extLst>
          </p:cNvPr>
          <p:cNvSpPr/>
          <p:nvPr/>
        </p:nvSpPr>
        <p:spPr>
          <a:xfrm>
            <a:off x="984310" y="2505670"/>
            <a:ext cx="1705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صيْـ</a:t>
            </a:r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ـفٌ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8F3534-661C-4262-AA4F-9C51A1DEDB17}"/>
              </a:ext>
            </a:extLst>
          </p:cNvPr>
          <p:cNvSpPr/>
          <p:nvPr/>
        </p:nvSpPr>
        <p:spPr>
          <a:xfrm>
            <a:off x="802853" y="4105870"/>
            <a:ext cx="1696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خَري</a:t>
            </a:r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ـفٌ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E9F5A5-34AE-4B89-9EAF-25F76F097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43FEDE1F-72E6-41CF-8BFC-51D40BB37DCC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الأنشطة الختامية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162666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A12C7-3E27-45D2-949F-9C02E2BFD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213266" cy="3501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91BAE5-8A92-4520-87E8-363E393D3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A129A1-ABB0-4B75-8717-116E7DD9F24E}"/>
              </a:ext>
            </a:extLst>
          </p:cNvPr>
          <p:cNvSpPr txBox="1"/>
          <p:nvPr/>
        </p:nvSpPr>
        <p:spPr>
          <a:xfrm>
            <a:off x="5185731" y="177184"/>
            <a:ext cx="478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يستمع المتعلم إلى القصة 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95E19A-5A00-4926-9CAB-D0D404977996}"/>
              </a:ext>
            </a:extLst>
          </p:cNvPr>
          <p:cNvSpPr txBox="1"/>
          <p:nvPr/>
        </p:nvSpPr>
        <p:spPr>
          <a:xfrm>
            <a:off x="2602971" y="1039874"/>
            <a:ext cx="7365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يجيب المتعلم على أسئلة القصة  مظهراً فهمه لها, </a:t>
            </a:r>
            <a:r>
              <a:rPr lang="ar-AE" sz="28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مبدياً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رأيه فيها.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B87500-E1B7-4C0E-AB03-D4CFCF915AD4}"/>
              </a:ext>
            </a:extLst>
          </p:cNvPr>
          <p:cNvSpPr txBox="1"/>
          <p:nvPr/>
        </p:nvSpPr>
        <p:spPr>
          <a:xfrm>
            <a:off x="4515918" y="2006007"/>
            <a:ext cx="5452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النص القرائي قراءةً صحيحة.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3C175E-731D-4962-B6D8-D12841CBCCC5}"/>
              </a:ext>
            </a:extLst>
          </p:cNvPr>
          <p:cNvSpPr txBox="1"/>
          <p:nvPr/>
        </p:nvSpPr>
        <p:spPr>
          <a:xfrm>
            <a:off x="2896703" y="2881102"/>
            <a:ext cx="70720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الجمل المختلفة ويربطها بالصور المناسبة . 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4061B-70C1-4AC5-B5A5-A1E48824C104}"/>
              </a:ext>
            </a:extLst>
          </p:cNvPr>
          <p:cNvSpPr txBox="1"/>
          <p:nvPr/>
        </p:nvSpPr>
        <p:spPr>
          <a:xfrm>
            <a:off x="2896703" y="3585625"/>
            <a:ext cx="5452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يميز المتعلم صوت الحرف ف. 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7FBD3177-0C81-4E8A-95D2-DC64BA82EC40}"/>
              </a:ext>
            </a:extLst>
          </p:cNvPr>
          <p:cNvSpPr/>
          <p:nvPr/>
        </p:nvSpPr>
        <p:spPr>
          <a:xfrm>
            <a:off x="-1" y="177184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الأهداف</a:t>
            </a:r>
            <a:endParaRPr lang="en-AE" sz="2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AAC8-825A-46AA-B121-288DC571D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11" y="1631126"/>
            <a:ext cx="3600414" cy="41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4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D7F4BE-003A-4018-9293-1013253B1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12213266" cy="3501698"/>
          </a:xfrm>
          <a:prstGeom prst="rect">
            <a:avLst/>
          </a:prstGeom>
        </p:spPr>
      </p:pic>
      <p:pic>
        <p:nvPicPr>
          <p:cNvPr id="4" name="قصة فوفي يقهر خوفه - قصة حرف الفاء - للصف الأول الابتدائي- لغة عربية">
            <a:hlinkClick r:id="" action="ppaction://media"/>
            <a:extLst>
              <a:ext uri="{FF2B5EF4-FFF2-40B4-BE49-F238E27FC236}">
                <a16:creationId xmlns:a16="http://schemas.microsoft.com/office/drawing/2014/main" id="{0F0AFE08-A52C-437A-B6EF-D8BB248F62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426" y="452310"/>
            <a:ext cx="6850823" cy="59533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D79C7C3-4D65-4CCF-9AA7-6D35EBF01B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8497E-42D5-412B-B28F-21160BBE9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38BF675D-DBBD-4134-8544-1418A23DE12F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31654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28CBBA5E-085B-4A6C-9D92-70BCCE136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4164" y="3351209"/>
            <a:ext cx="3817710" cy="33062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FB810C5-8FBE-4C40-8725-DD6216EA60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965" y="6410325"/>
            <a:ext cx="12209930" cy="4476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FFCBD29-DC32-46F2-A3FD-8C6EE75EE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1190" y="6404232"/>
            <a:ext cx="2390588" cy="33101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147816D-CE75-479D-8153-068101D5A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22780" y="3363835"/>
            <a:ext cx="3666107" cy="323780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63E054A-12E0-457A-B8CE-B9670F4C02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33531" y="4679007"/>
            <a:ext cx="1823610" cy="882924"/>
          </a:xfrm>
          <a:prstGeom prst="rect">
            <a:avLst/>
          </a:prstGeom>
        </p:spPr>
      </p:pic>
      <p:pic>
        <p:nvPicPr>
          <p:cNvPr id="2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8FA150B2-DB79-4F60-970A-1E0D4D90B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6417" y="8917940"/>
            <a:ext cx="406400" cy="406400"/>
          </a:xfrm>
          <a:prstGeom prst="rect">
            <a:avLst/>
          </a:prstGeom>
        </p:spPr>
      </p:pic>
      <p:pic>
        <p:nvPicPr>
          <p:cNvPr id="27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108C552A-0EAF-4AFE-8C27-F25291BFB9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80547" y="7822786"/>
            <a:ext cx="406400" cy="406400"/>
          </a:xfrm>
          <a:prstGeom prst="rect">
            <a:avLst/>
          </a:prstGeom>
        </p:spPr>
      </p:pic>
      <p:pic>
        <p:nvPicPr>
          <p:cNvPr id="2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FE7010D8-56FC-495B-BC19-9DBA901A5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1508" y="8131130"/>
            <a:ext cx="406400" cy="4064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3DD793FA-B375-40A3-BC18-58561A799D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13BFF23-300F-4BBF-9735-9124AD6F78FC}"/>
              </a:ext>
            </a:extLst>
          </p:cNvPr>
          <p:cNvSpPr/>
          <p:nvPr/>
        </p:nvSpPr>
        <p:spPr>
          <a:xfrm>
            <a:off x="5153294" y="1167375"/>
            <a:ext cx="6538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كم شخصية في القصة  ؟ 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33CE81-F27D-4EE5-B3D8-8933CBCCEFFA}"/>
              </a:ext>
            </a:extLst>
          </p:cNvPr>
          <p:cNvSpPr/>
          <p:nvPr/>
        </p:nvSpPr>
        <p:spPr>
          <a:xfrm>
            <a:off x="5416826" y="3481769"/>
            <a:ext cx="2345635" cy="894522"/>
          </a:xfrm>
          <a:custGeom>
            <a:avLst/>
            <a:gdLst>
              <a:gd name="connsiteX0" fmla="*/ 0 w 2345635"/>
              <a:gd name="connsiteY0" fmla="*/ 0 h 894522"/>
              <a:gd name="connsiteX1" fmla="*/ 562952 w 2345635"/>
              <a:gd name="connsiteY1" fmla="*/ 0 h 894522"/>
              <a:gd name="connsiteX2" fmla="*/ 1149361 w 2345635"/>
              <a:gd name="connsiteY2" fmla="*/ 0 h 894522"/>
              <a:gd name="connsiteX3" fmla="*/ 1759226 w 2345635"/>
              <a:gd name="connsiteY3" fmla="*/ 0 h 894522"/>
              <a:gd name="connsiteX4" fmla="*/ 2345635 w 2345635"/>
              <a:gd name="connsiteY4" fmla="*/ 0 h 894522"/>
              <a:gd name="connsiteX5" fmla="*/ 2345635 w 2345635"/>
              <a:gd name="connsiteY5" fmla="*/ 429371 h 894522"/>
              <a:gd name="connsiteX6" fmla="*/ 2345635 w 2345635"/>
              <a:gd name="connsiteY6" fmla="*/ 894522 h 894522"/>
              <a:gd name="connsiteX7" fmla="*/ 1782683 w 2345635"/>
              <a:gd name="connsiteY7" fmla="*/ 894522 h 894522"/>
              <a:gd name="connsiteX8" fmla="*/ 1172818 w 2345635"/>
              <a:gd name="connsiteY8" fmla="*/ 894522 h 894522"/>
              <a:gd name="connsiteX9" fmla="*/ 539496 w 2345635"/>
              <a:gd name="connsiteY9" fmla="*/ 894522 h 894522"/>
              <a:gd name="connsiteX10" fmla="*/ 0 w 2345635"/>
              <a:gd name="connsiteY10" fmla="*/ 894522 h 894522"/>
              <a:gd name="connsiteX11" fmla="*/ 0 w 2345635"/>
              <a:gd name="connsiteY11" fmla="*/ 438316 h 894522"/>
              <a:gd name="connsiteX12" fmla="*/ 0 w 2345635"/>
              <a:gd name="connsiteY12" fmla="*/ 0 h 89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5635" h="894522" fill="none" extrusionOk="0">
                <a:moveTo>
                  <a:pt x="0" y="0"/>
                </a:moveTo>
                <a:cubicBezTo>
                  <a:pt x="203711" y="-16307"/>
                  <a:pt x="302780" y="63441"/>
                  <a:pt x="562952" y="0"/>
                </a:cubicBezTo>
                <a:cubicBezTo>
                  <a:pt x="823124" y="-63441"/>
                  <a:pt x="943734" y="9375"/>
                  <a:pt x="1149361" y="0"/>
                </a:cubicBezTo>
                <a:cubicBezTo>
                  <a:pt x="1354988" y="-9375"/>
                  <a:pt x="1624841" y="35648"/>
                  <a:pt x="1759226" y="0"/>
                </a:cubicBezTo>
                <a:cubicBezTo>
                  <a:pt x="1893611" y="-35648"/>
                  <a:pt x="2182928" y="16724"/>
                  <a:pt x="2345635" y="0"/>
                </a:cubicBezTo>
                <a:cubicBezTo>
                  <a:pt x="2388853" y="99332"/>
                  <a:pt x="2343823" y="330118"/>
                  <a:pt x="2345635" y="429371"/>
                </a:cubicBezTo>
                <a:cubicBezTo>
                  <a:pt x="2347447" y="528624"/>
                  <a:pt x="2309548" y="699559"/>
                  <a:pt x="2345635" y="894522"/>
                </a:cubicBezTo>
                <a:cubicBezTo>
                  <a:pt x="2203142" y="935855"/>
                  <a:pt x="1973698" y="847937"/>
                  <a:pt x="1782683" y="894522"/>
                </a:cubicBezTo>
                <a:cubicBezTo>
                  <a:pt x="1591668" y="941107"/>
                  <a:pt x="1297928" y="870566"/>
                  <a:pt x="1172818" y="894522"/>
                </a:cubicBezTo>
                <a:cubicBezTo>
                  <a:pt x="1047709" y="918478"/>
                  <a:pt x="741028" y="843451"/>
                  <a:pt x="539496" y="894522"/>
                </a:cubicBezTo>
                <a:cubicBezTo>
                  <a:pt x="337964" y="945593"/>
                  <a:pt x="203637" y="843102"/>
                  <a:pt x="0" y="894522"/>
                </a:cubicBezTo>
                <a:cubicBezTo>
                  <a:pt x="-13031" y="672315"/>
                  <a:pt x="8187" y="633872"/>
                  <a:pt x="0" y="438316"/>
                </a:cubicBezTo>
                <a:cubicBezTo>
                  <a:pt x="-8187" y="242760"/>
                  <a:pt x="10608" y="199671"/>
                  <a:pt x="0" y="0"/>
                </a:cubicBezTo>
                <a:close/>
              </a:path>
              <a:path w="2345635" h="894522" stroke="0" extrusionOk="0">
                <a:moveTo>
                  <a:pt x="0" y="0"/>
                </a:moveTo>
                <a:cubicBezTo>
                  <a:pt x="133672" y="-13817"/>
                  <a:pt x="419110" y="6390"/>
                  <a:pt x="609865" y="0"/>
                </a:cubicBezTo>
                <a:cubicBezTo>
                  <a:pt x="800620" y="-6390"/>
                  <a:pt x="916039" y="290"/>
                  <a:pt x="1172818" y="0"/>
                </a:cubicBezTo>
                <a:cubicBezTo>
                  <a:pt x="1429597" y="-290"/>
                  <a:pt x="1505910" y="3590"/>
                  <a:pt x="1759226" y="0"/>
                </a:cubicBezTo>
                <a:cubicBezTo>
                  <a:pt x="2012542" y="-3590"/>
                  <a:pt x="2156951" y="54204"/>
                  <a:pt x="2345635" y="0"/>
                </a:cubicBezTo>
                <a:cubicBezTo>
                  <a:pt x="2362880" y="195440"/>
                  <a:pt x="2315273" y="326005"/>
                  <a:pt x="2345635" y="456206"/>
                </a:cubicBezTo>
                <a:cubicBezTo>
                  <a:pt x="2375997" y="586407"/>
                  <a:pt x="2301744" y="702362"/>
                  <a:pt x="2345635" y="894522"/>
                </a:cubicBezTo>
                <a:cubicBezTo>
                  <a:pt x="2092376" y="929939"/>
                  <a:pt x="1931514" y="836782"/>
                  <a:pt x="1806139" y="894522"/>
                </a:cubicBezTo>
                <a:cubicBezTo>
                  <a:pt x="1680764" y="952262"/>
                  <a:pt x="1332420" y="880319"/>
                  <a:pt x="1196274" y="894522"/>
                </a:cubicBezTo>
                <a:cubicBezTo>
                  <a:pt x="1060129" y="908725"/>
                  <a:pt x="854182" y="866462"/>
                  <a:pt x="633321" y="894522"/>
                </a:cubicBezTo>
                <a:cubicBezTo>
                  <a:pt x="412460" y="922582"/>
                  <a:pt x="160001" y="842682"/>
                  <a:pt x="0" y="894522"/>
                </a:cubicBezTo>
                <a:cubicBezTo>
                  <a:pt x="-9274" y="696033"/>
                  <a:pt x="53050" y="532488"/>
                  <a:pt x="0" y="429371"/>
                </a:cubicBezTo>
                <a:cubicBezTo>
                  <a:pt x="-53050" y="326254"/>
                  <a:pt x="14838" y="118024"/>
                  <a:pt x="0" y="0"/>
                </a:cubicBezTo>
                <a:close/>
              </a:path>
            </a:pathLst>
          </a:custGeom>
          <a:solidFill>
            <a:srgbClr val="80EBEF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5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A6CCBB-8E17-4F4C-9ADE-4FB328B16728}"/>
              </a:ext>
            </a:extLst>
          </p:cNvPr>
          <p:cNvSpPr/>
          <p:nvPr/>
        </p:nvSpPr>
        <p:spPr>
          <a:xfrm>
            <a:off x="2981883" y="3458918"/>
            <a:ext cx="2345635" cy="894522"/>
          </a:xfrm>
          <a:custGeom>
            <a:avLst/>
            <a:gdLst>
              <a:gd name="connsiteX0" fmla="*/ 0 w 2345635"/>
              <a:gd name="connsiteY0" fmla="*/ 0 h 894522"/>
              <a:gd name="connsiteX1" fmla="*/ 562952 w 2345635"/>
              <a:gd name="connsiteY1" fmla="*/ 0 h 894522"/>
              <a:gd name="connsiteX2" fmla="*/ 1149361 w 2345635"/>
              <a:gd name="connsiteY2" fmla="*/ 0 h 894522"/>
              <a:gd name="connsiteX3" fmla="*/ 1759226 w 2345635"/>
              <a:gd name="connsiteY3" fmla="*/ 0 h 894522"/>
              <a:gd name="connsiteX4" fmla="*/ 2345635 w 2345635"/>
              <a:gd name="connsiteY4" fmla="*/ 0 h 894522"/>
              <a:gd name="connsiteX5" fmla="*/ 2345635 w 2345635"/>
              <a:gd name="connsiteY5" fmla="*/ 429371 h 894522"/>
              <a:gd name="connsiteX6" fmla="*/ 2345635 w 2345635"/>
              <a:gd name="connsiteY6" fmla="*/ 894522 h 894522"/>
              <a:gd name="connsiteX7" fmla="*/ 1782683 w 2345635"/>
              <a:gd name="connsiteY7" fmla="*/ 894522 h 894522"/>
              <a:gd name="connsiteX8" fmla="*/ 1172818 w 2345635"/>
              <a:gd name="connsiteY8" fmla="*/ 894522 h 894522"/>
              <a:gd name="connsiteX9" fmla="*/ 539496 w 2345635"/>
              <a:gd name="connsiteY9" fmla="*/ 894522 h 894522"/>
              <a:gd name="connsiteX10" fmla="*/ 0 w 2345635"/>
              <a:gd name="connsiteY10" fmla="*/ 894522 h 894522"/>
              <a:gd name="connsiteX11" fmla="*/ 0 w 2345635"/>
              <a:gd name="connsiteY11" fmla="*/ 438316 h 894522"/>
              <a:gd name="connsiteX12" fmla="*/ 0 w 2345635"/>
              <a:gd name="connsiteY12" fmla="*/ 0 h 89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5635" h="894522" fill="none" extrusionOk="0">
                <a:moveTo>
                  <a:pt x="0" y="0"/>
                </a:moveTo>
                <a:cubicBezTo>
                  <a:pt x="203711" y="-16307"/>
                  <a:pt x="302780" y="63441"/>
                  <a:pt x="562952" y="0"/>
                </a:cubicBezTo>
                <a:cubicBezTo>
                  <a:pt x="823124" y="-63441"/>
                  <a:pt x="943734" y="9375"/>
                  <a:pt x="1149361" y="0"/>
                </a:cubicBezTo>
                <a:cubicBezTo>
                  <a:pt x="1354988" y="-9375"/>
                  <a:pt x="1624841" y="35648"/>
                  <a:pt x="1759226" y="0"/>
                </a:cubicBezTo>
                <a:cubicBezTo>
                  <a:pt x="1893611" y="-35648"/>
                  <a:pt x="2182928" y="16724"/>
                  <a:pt x="2345635" y="0"/>
                </a:cubicBezTo>
                <a:cubicBezTo>
                  <a:pt x="2388853" y="99332"/>
                  <a:pt x="2343823" y="330118"/>
                  <a:pt x="2345635" y="429371"/>
                </a:cubicBezTo>
                <a:cubicBezTo>
                  <a:pt x="2347447" y="528624"/>
                  <a:pt x="2309548" y="699559"/>
                  <a:pt x="2345635" y="894522"/>
                </a:cubicBezTo>
                <a:cubicBezTo>
                  <a:pt x="2203142" y="935855"/>
                  <a:pt x="1973698" y="847937"/>
                  <a:pt x="1782683" y="894522"/>
                </a:cubicBezTo>
                <a:cubicBezTo>
                  <a:pt x="1591668" y="941107"/>
                  <a:pt x="1297928" y="870566"/>
                  <a:pt x="1172818" y="894522"/>
                </a:cubicBezTo>
                <a:cubicBezTo>
                  <a:pt x="1047709" y="918478"/>
                  <a:pt x="741028" y="843451"/>
                  <a:pt x="539496" y="894522"/>
                </a:cubicBezTo>
                <a:cubicBezTo>
                  <a:pt x="337964" y="945593"/>
                  <a:pt x="203637" y="843102"/>
                  <a:pt x="0" y="894522"/>
                </a:cubicBezTo>
                <a:cubicBezTo>
                  <a:pt x="-13031" y="672315"/>
                  <a:pt x="8187" y="633872"/>
                  <a:pt x="0" y="438316"/>
                </a:cubicBezTo>
                <a:cubicBezTo>
                  <a:pt x="-8187" y="242760"/>
                  <a:pt x="10608" y="199671"/>
                  <a:pt x="0" y="0"/>
                </a:cubicBezTo>
                <a:close/>
              </a:path>
              <a:path w="2345635" h="894522" stroke="0" extrusionOk="0">
                <a:moveTo>
                  <a:pt x="0" y="0"/>
                </a:moveTo>
                <a:cubicBezTo>
                  <a:pt x="133672" y="-13817"/>
                  <a:pt x="419110" y="6390"/>
                  <a:pt x="609865" y="0"/>
                </a:cubicBezTo>
                <a:cubicBezTo>
                  <a:pt x="800620" y="-6390"/>
                  <a:pt x="916039" y="290"/>
                  <a:pt x="1172818" y="0"/>
                </a:cubicBezTo>
                <a:cubicBezTo>
                  <a:pt x="1429597" y="-290"/>
                  <a:pt x="1505910" y="3590"/>
                  <a:pt x="1759226" y="0"/>
                </a:cubicBezTo>
                <a:cubicBezTo>
                  <a:pt x="2012542" y="-3590"/>
                  <a:pt x="2156951" y="54204"/>
                  <a:pt x="2345635" y="0"/>
                </a:cubicBezTo>
                <a:cubicBezTo>
                  <a:pt x="2362880" y="195440"/>
                  <a:pt x="2315273" y="326005"/>
                  <a:pt x="2345635" y="456206"/>
                </a:cubicBezTo>
                <a:cubicBezTo>
                  <a:pt x="2375997" y="586407"/>
                  <a:pt x="2301744" y="702362"/>
                  <a:pt x="2345635" y="894522"/>
                </a:cubicBezTo>
                <a:cubicBezTo>
                  <a:pt x="2092376" y="929939"/>
                  <a:pt x="1931514" y="836782"/>
                  <a:pt x="1806139" y="894522"/>
                </a:cubicBezTo>
                <a:cubicBezTo>
                  <a:pt x="1680764" y="952262"/>
                  <a:pt x="1332420" y="880319"/>
                  <a:pt x="1196274" y="894522"/>
                </a:cubicBezTo>
                <a:cubicBezTo>
                  <a:pt x="1060129" y="908725"/>
                  <a:pt x="854182" y="866462"/>
                  <a:pt x="633321" y="894522"/>
                </a:cubicBezTo>
                <a:cubicBezTo>
                  <a:pt x="412460" y="922582"/>
                  <a:pt x="160001" y="842682"/>
                  <a:pt x="0" y="894522"/>
                </a:cubicBezTo>
                <a:cubicBezTo>
                  <a:pt x="-9274" y="696033"/>
                  <a:pt x="53050" y="532488"/>
                  <a:pt x="0" y="429371"/>
                </a:cubicBezTo>
                <a:cubicBezTo>
                  <a:pt x="-53050" y="326254"/>
                  <a:pt x="14838" y="118024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4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182E47-130E-4B89-8B89-AF365B3CBB4C}"/>
              </a:ext>
            </a:extLst>
          </p:cNvPr>
          <p:cNvSpPr/>
          <p:nvPr/>
        </p:nvSpPr>
        <p:spPr>
          <a:xfrm>
            <a:off x="497157" y="3458918"/>
            <a:ext cx="2345635" cy="894522"/>
          </a:xfrm>
          <a:custGeom>
            <a:avLst/>
            <a:gdLst>
              <a:gd name="connsiteX0" fmla="*/ 0 w 2345635"/>
              <a:gd name="connsiteY0" fmla="*/ 0 h 894522"/>
              <a:gd name="connsiteX1" fmla="*/ 562952 w 2345635"/>
              <a:gd name="connsiteY1" fmla="*/ 0 h 894522"/>
              <a:gd name="connsiteX2" fmla="*/ 1149361 w 2345635"/>
              <a:gd name="connsiteY2" fmla="*/ 0 h 894522"/>
              <a:gd name="connsiteX3" fmla="*/ 1759226 w 2345635"/>
              <a:gd name="connsiteY3" fmla="*/ 0 h 894522"/>
              <a:gd name="connsiteX4" fmla="*/ 2345635 w 2345635"/>
              <a:gd name="connsiteY4" fmla="*/ 0 h 894522"/>
              <a:gd name="connsiteX5" fmla="*/ 2345635 w 2345635"/>
              <a:gd name="connsiteY5" fmla="*/ 429371 h 894522"/>
              <a:gd name="connsiteX6" fmla="*/ 2345635 w 2345635"/>
              <a:gd name="connsiteY6" fmla="*/ 894522 h 894522"/>
              <a:gd name="connsiteX7" fmla="*/ 1782683 w 2345635"/>
              <a:gd name="connsiteY7" fmla="*/ 894522 h 894522"/>
              <a:gd name="connsiteX8" fmla="*/ 1172818 w 2345635"/>
              <a:gd name="connsiteY8" fmla="*/ 894522 h 894522"/>
              <a:gd name="connsiteX9" fmla="*/ 539496 w 2345635"/>
              <a:gd name="connsiteY9" fmla="*/ 894522 h 894522"/>
              <a:gd name="connsiteX10" fmla="*/ 0 w 2345635"/>
              <a:gd name="connsiteY10" fmla="*/ 894522 h 894522"/>
              <a:gd name="connsiteX11" fmla="*/ 0 w 2345635"/>
              <a:gd name="connsiteY11" fmla="*/ 438316 h 894522"/>
              <a:gd name="connsiteX12" fmla="*/ 0 w 2345635"/>
              <a:gd name="connsiteY12" fmla="*/ 0 h 89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5635" h="894522" fill="none" extrusionOk="0">
                <a:moveTo>
                  <a:pt x="0" y="0"/>
                </a:moveTo>
                <a:cubicBezTo>
                  <a:pt x="203711" y="-16307"/>
                  <a:pt x="302780" y="63441"/>
                  <a:pt x="562952" y="0"/>
                </a:cubicBezTo>
                <a:cubicBezTo>
                  <a:pt x="823124" y="-63441"/>
                  <a:pt x="943734" y="9375"/>
                  <a:pt x="1149361" y="0"/>
                </a:cubicBezTo>
                <a:cubicBezTo>
                  <a:pt x="1354988" y="-9375"/>
                  <a:pt x="1624841" y="35648"/>
                  <a:pt x="1759226" y="0"/>
                </a:cubicBezTo>
                <a:cubicBezTo>
                  <a:pt x="1893611" y="-35648"/>
                  <a:pt x="2182928" y="16724"/>
                  <a:pt x="2345635" y="0"/>
                </a:cubicBezTo>
                <a:cubicBezTo>
                  <a:pt x="2388853" y="99332"/>
                  <a:pt x="2343823" y="330118"/>
                  <a:pt x="2345635" y="429371"/>
                </a:cubicBezTo>
                <a:cubicBezTo>
                  <a:pt x="2347447" y="528624"/>
                  <a:pt x="2309548" y="699559"/>
                  <a:pt x="2345635" y="894522"/>
                </a:cubicBezTo>
                <a:cubicBezTo>
                  <a:pt x="2203142" y="935855"/>
                  <a:pt x="1973698" y="847937"/>
                  <a:pt x="1782683" y="894522"/>
                </a:cubicBezTo>
                <a:cubicBezTo>
                  <a:pt x="1591668" y="941107"/>
                  <a:pt x="1297928" y="870566"/>
                  <a:pt x="1172818" y="894522"/>
                </a:cubicBezTo>
                <a:cubicBezTo>
                  <a:pt x="1047709" y="918478"/>
                  <a:pt x="741028" y="843451"/>
                  <a:pt x="539496" y="894522"/>
                </a:cubicBezTo>
                <a:cubicBezTo>
                  <a:pt x="337964" y="945593"/>
                  <a:pt x="203637" y="843102"/>
                  <a:pt x="0" y="894522"/>
                </a:cubicBezTo>
                <a:cubicBezTo>
                  <a:pt x="-13031" y="672315"/>
                  <a:pt x="8187" y="633872"/>
                  <a:pt x="0" y="438316"/>
                </a:cubicBezTo>
                <a:cubicBezTo>
                  <a:pt x="-8187" y="242760"/>
                  <a:pt x="10608" y="199671"/>
                  <a:pt x="0" y="0"/>
                </a:cubicBezTo>
                <a:close/>
              </a:path>
              <a:path w="2345635" h="894522" stroke="0" extrusionOk="0">
                <a:moveTo>
                  <a:pt x="0" y="0"/>
                </a:moveTo>
                <a:cubicBezTo>
                  <a:pt x="133672" y="-13817"/>
                  <a:pt x="419110" y="6390"/>
                  <a:pt x="609865" y="0"/>
                </a:cubicBezTo>
                <a:cubicBezTo>
                  <a:pt x="800620" y="-6390"/>
                  <a:pt x="916039" y="290"/>
                  <a:pt x="1172818" y="0"/>
                </a:cubicBezTo>
                <a:cubicBezTo>
                  <a:pt x="1429597" y="-290"/>
                  <a:pt x="1505910" y="3590"/>
                  <a:pt x="1759226" y="0"/>
                </a:cubicBezTo>
                <a:cubicBezTo>
                  <a:pt x="2012542" y="-3590"/>
                  <a:pt x="2156951" y="54204"/>
                  <a:pt x="2345635" y="0"/>
                </a:cubicBezTo>
                <a:cubicBezTo>
                  <a:pt x="2362880" y="195440"/>
                  <a:pt x="2315273" y="326005"/>
                  <a:pt x="2345635" y="456206"/>
                </a:cubicBezTo>
                <a:cubicBezTo>
                  <a:pt x="2375997" y="586407"/>
                  <a:pt x="2301744" y="702362"/>
                  <a:pt x="2345635" y="894522"/>
                </a:cubicBezTo>
                <a:cubicBezTo>
                  <a:pt x="2092376" y="929939"/>
                  <a:pt x="1931514" y="836782"/>
                  <a:pt x="1806139" y="894522"/>
                </a:cubicBezTo>
                <a:cubicBezTo>
                  <a:pt x="1680764" y="952262"/>
                  <a:pt x="1332420" y="880319"/>
                  <a:pt x="1196274" y="894522"/>
                </a:cubicBezTo>
                <a:cubicBezTo>
                  <a:pt x="1060129" y="908725"/>
                  <a:pt x="854182" y="866462"/>
                  <a:pt x="633321" y="894522"/>
                </a:cubicBezTo>
                <a:cubicBezTo>
                  <a:pt x="412460" y="922582"/>
                  <a:pt x="160001" y="842682"/>
                  <a:pt x="0" y="894522"/>
                </a:cubicBezTo>
                <a:cubicBezTo>
                  <a:pt x="-9274" y="696033"/>
                  <a:pt x="53050" y="532488"/>
                  <a:pt x="0" y="429371"/>
                </a:cubicBezTo>
                <a:cubicBezTo>
                  <a:pt x="-53050" y="326254"/>
                  <a:pt x="14838" y="118024"/>
                  <a:pt x="0" y="0"/>
                </a:cubicBezTo>
                <a:close/>
              </a:path>
            </a:pathLst>
          </a:custGeom>
          <a:solidFill>
            <a:srgbClr val="FF6E9A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2</a:t>
            </a:r>
            <a:endParaRPr lang="en-AE" sz="40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7DE5DB-F0A3-43ED-AA8C-14E5830D3C5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AC480C3C-A967-4730-9A85-B90275535A5F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0347263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8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2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28CBBA5E-085B-4A6C-9D92-70BCCE136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4164" y="3351209"/>
            <a:ext cx="3817710" cy="33062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FB810C5-8FBE-4C40-8725-DD6216EA60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965" y="6410325"/>
            <a:ext cx="12209930" cy="4476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FFCBD29-DC32-46F2-A3FD-8C6EE75EE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1190" y="6404232"/>
            <a:ext cx="2390588" cy="33101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147816D-CE75-479D-8153-068101D5A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22780" y="3363835"/>
            <a:ext cx="3666107" cy="323780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63E054A-12E0-457A-B8CE-B9670F4C02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33531" y="4679007"/>
            <a:ext cx="1823610" cy="882924"/>
          </a:xfrm>
          <a:prstGeom prst="rect">
            <a:avLst/>
          </a:prstGeom>
        </p:spPr>
      </p:pic>
      <p:pic>
        <p:nvPicPr>
          <p:cNvPr id="2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8FA150B2-DB79-4F60-970A-1E0D4D90B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6417" y="8917940"/>
            <a:ext cx="406400" cy="406400"/>
          </a:xfrm>
          <a:prstGeom prst="rect">
            <a:avLst/>
          </a:prstGeom>
        </p:spPr>
      </p:pic>
      <p:pic>
        <p:nvPicPr>
          <p:cNvPr id="27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108C552A-0EAF-4AFE-8C27-F25291BFB9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80547" y="7822786"/>
            <a:ext cx="406400" cy="406400"/>
          </a:xfrm>
          <a:prstGeom prst="rect">
            <a:avLst/>
          </a:prstGeom>
        </p:spPr>
      </p:pic>
      <p:pic>
        <p:nvPicPr>
          <p:cNvPr id="2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FE7010D8-56FC-495B-BC19-9DBA901A5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1508" y="8131130"/>
            <a:ext cx="406400" cy="4064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3DD793FA-B375-40A3-BC18-58561A799D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13BFF23-300F-4BBF-9735-9124AD6F78FC}"/>
              </a:ext>
            </a:extLst>
          </p:cNvPr>
          <p:cNvSpPr/>
          <p:nvPr/>
        </p:nvSpPr>
        <p:spPr>
          <a:xfrm>
            <a:off x="5869839" y="1167375"/>
            <a:ext cx="510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مُشْكِــلَـة فوفي ؟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33CE81-F27D-4EE5-B3D8-8933CBCCEFFA}"/>
              </a:ext>
            </a:extLst>
          </p:cNvPr>
          <p:cNvSpPr/>
          <p:nvPr/>
        </p:nvSpPr>
        <p:spPr>
          <a:xfrm>
            <a:off x="5416826" y="3481768"/>
            <a:ext cx="2345635" cy="1220089"/>
          </a:xfrm>
          <a:custGeom>
            <a:avLst/>
            <a:gdLst>
              <a:gd name="connsiteX0" fmla="*/ 0 w 2345635"/>
              <a:gd name="connsiteY0" fmla="*/ 0 h 1220089"/>
              <a:gd name="connsiteX1" fmla="*/ 539496 w 2345635"/>
              <a:gd name="connsiteY1" fmla="*/ 0 h 1220089"/>
              <a:gd name="connsiteX2" fmla="*/ 1149361 w 2345635"/>
              <a:gd name="connsiteY2" fmla="*/ 0 h 1220089"/>
              <a:gd name="connsiteX3" fmla="*/ 1688857 w 2345635"/>
              <a:gd name="connsiteY3" fmla="*/ 0 h 1220089"/>
              <a:gd name="connsiteX4" fmla="*/ 2345635 w 2345635"/>
              <a:gd name="connsiteY4" fmla="*/ 0 h 1220089"/>
              <a:gd name="connsiteX5" fmla="*/ 2345635 w 2345635"/>
              <a:gd name="connsiteY5" fmla="*/ 431098 h 1220089"/>
              <a:gd name="connsiteX6" fmla="*/ 2345635 w 2345635"/>
              <a:gd name="connsiteY6" fmla="*/ 862196 h 1220089"/>
              <a:gd name="connsiteX7" fmla="*/ 2345635 w 2345635"/>
              <a:gd name="connsiteY7" fmla="*/ 1220089 h 1220089"/>
              <a:gd name="connsiteX8" fmla="*/ 1759226 w 2345635"/>
              <a:gd name="connsiteY8" fmla="*/ 1220089 h 1220089"/>
              <a:gd name="connsiteX9" fmla="*/ 1149361 w 2345635"/>
              <a:gd name="connsiteY9" fmla="*/ 1220089 h 1220089"/>
              <a:gd name="connsiteX10" fmla="*/ 516040 w 2345635"/>
              <a:gd name="connsiteY10" fmla="*/ 1220089 h 1220089"/>
              <a:gd name="connsiteX11" fmla="*/ 0 w 2345635"/>
              <a:gd name="connsiteY11" fmla="*/ 1220089 h 1220089"/>
              <a:gd name="connsiteX12" fmla="*/ 0 w 2345635"/>
              <a:gd name="connsiteY12" fmla="*/ 825594 h 1220089"/>
              <a:gd name="connsiteX13" fmla="*/ 0 w 2345635"/>
              <a:gd name="connsiteY13" fmla="*/ 431098 h 1220089"/>
              <a:gd name="connsiteX14" fmla="*/ 0 w 2345635"/>
              <a:gd name="connsiteY14" fmla="*/ 0 h 122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45635" h="1220089" fill="none" extrusionOk="0">
                <a:moveTo>
                  <a:pt x="0" y="0"/>
                </a:moveTo>
                <a:cubicBezTo>
                  <a:pt x="146445" y="-12017"/>
                  <a:pt x="319001" y="1805"/>
                  <a:pt x="539496" y="0"/>
                </a:cubicBezTo>
                <a:cubicBezTo>
                  <a:pt x="759991" y="-1805"/>
                  <a:pt x="856233" y="42452"/>
                  <a:pt x="1149361" y="0"/>
                </a:cubicBezTo>
                <a:cubicBezTo>
                  <a:pt x="1442489" y="-42452"/>
                  <a:pt x="1482540" y="19097"/>
                  <a:pt x="1688857" y="0"/>
                </a:cubicBezTo>
                <a:cubicBezTo>
                  <a:pt x="1895174" y="-19097"/>
                  <a:pt x="2206526" y="60464"/>
                  <a:pt x="2345635" y="0"/>
                </a:cubicBezTo>
                <a:cubicBezTo>
                  <a:pt x="2369552" y="152836"/>
                  <a:pt x="2314919" y="274930"/>
                  <a:pt x="2345635" y="431098"/>
                </a:cubicBezTo>
                <a:cubicBezTo>
                  <a:pt x="2376351" y="587266"/>
                  <a:pt x="2319925" y="664972"/>
                  <a:pt x="2345635" y="862196"/>
                </a:cubicBezTo>
                <a:cubicBezTo>
                  <a:pt x="2371345" y="1059420"/>
                  <a:pt x="2313666" y="1115953"/>
                  <a:pt x="2345635" y="1220089"/>
                </a:cubicBezTo>
                <a:cubicBezTo>
                  <a:pt x="2169233" y="1248173"/>
                  <a:pt x="1937137" y="1194752"/>
                  <a:pt x="1759226" y="1220089"/>
                </a:cubicBezTo>
                <a:cubicBezTo>
                  <a:pt x="1581315" y="1245426"/>
                  <a:pt x="1304196" y="1187104"/>
                  <a:pt x="1149361" y="1220089"/>
                </a:cubicBezTo>
                <a:cubicBezTo>
                  <a:pt x="994527" y="1253074"/>
                  <a:pt x="821526" y="1164186"/>
                  <a:pt x="516040" y="1220089"/>
                </a:cubicBezTo>
                <a:cubicBezTo>
                  <a:pt x="210554" y="1275992"/>
                  <a:pt x="199011" y="1190908"/>
                  <a:pt x="0" y="1220089"/>
                </a:cubicBezTo>
                <a:cubicBezTo>
                  <a:pt x="-4136" y="1068655"/>
                  <a:pt x="8400" y="993287"/>
                  <a:pt x="0" y="825594"/>
                </a:cubicBezTo>
                <a:cubicBezTo>
                  <a:pt x="-8400" y="657902"/>
                  <a:pt x="36688" y="564265"/>
                  <a:pt x="0" y="431098"/>
                </a:cubicBezTo>
                <a:cubicBezTo>
                  <a:pt x="-36688" y="297931"/>
                  <a:pt x="44695" y="168292"/>
                  <a:pt x="0" y="0"/>
                </a:cubicBezTo>
                <a:close/>
              </a:path>
              <a:path w="2345635" h="1220089" stroke="0" extrusionOk="0">
                <a:moveTo>
                  <a:pt x="0" y="0"/>
                </a:moveTo>
                <a:cubicBezTo>
                  <a:pt x="133672" y="-13817"/>
                  <a:pt x="419110" y="6390"/>
                  <a:pt x="609865" y="0"/>
                </a:cubicBezTo>
                <a:cubicBezTo>
                  <a:pt x="800620" y="-6390"/>
                  <a:pt x="916039" y="290"/>
                  <a:pt x="1172818" y="0"/>
                </a:cubicBezTo>
                <a:cubicBezTo>
                  <a:pt x="1429597" y="-290"/>
                  <a:pt x="1505910" y="3590"/>
                  <a:pt x="1759226" y="0"/>
                </a:cubicBezTo>
                <a:cubicBezTo>
                  <a:pt x="2012542" y="-3590"/>
                  <a:pt x="2156951" y="54204"/>
                  <a:pt x="2345635" y="0"/>
                </a:cubicBezTo>
                <a:cubicBezTo>
                  <a:pt x="2356196" y="209063"/>
                  <a:pt x="2305262" y="218406"/>
                  <a:pt x="2345635" y="418897"/>
                </a:cubicBezTo>
                <a:cubicBezTo>
                  <a:pt x="2386008" y="619388"/>
                  <a:pt x="2318256" y="718621"/>
                  <a:pt x="2345635" y="849995"/>
                </a:cubicBezTo>
                <a:cubicBezTo>
                  <a:pt x="2373014" y="981369"/>
                  <a:pt x="2339152" y="1105824"/>
                  <a:pt x="2345635" y="1220089"/>
                </a:cubicBezTo>
                <a:cubicBezTo>
                  <a:pt x="2173958" y="1234927"/>
                  <a:pt x="1994137" y="1217251"/>
                  <a:pt x="1829595" y="1220089"/>
                </a:cubicBezTo>
                <a:cubicBezTo>
                  <a:pt x="1665053" y="1222927"/>
                  <a:pt x="1486589" y="1184810"/>
                  <a:pt x="1266643" y="1220089"/>
                </a:cubicBezTo>
                <a:cubicBezTo>
                  <a:pt x="1046697" y="1255368"/>
                  <a:pt x="957039" y="1214526"/>
                  <a:pt x="680234" y="1220089"/>
                </a:cubicBezTo>
                <a:cubicBezTo>
                  <a:pt x="403429" y="1225652"/>
                  <a:pt x="217616" y="1171555"/>
                  <a:pt x="0" y="1220089"/>
                </a:cubicBezTo>
                <a:cubicBezTo>
                  <a:pt x="-32599" y="1070581"/>
                  <a:pt x="11234" y="1009657"/>
                  <a:pt x="0" y="813393"/>
                </a:cubicBezTo>
                <a:cubicBezTo>
                  <a:pt x="-11234" y="617129"/>
                  <a:pt x="12673" y="502776"/>
                  <a:pt x="0" y="418897"/>
                </a:cubicBezTo>
                <a:cubicBezTo>
                  <a:pt x="-12673" y="335018"/>
                  <a:pt x="30183" y="109147"/>
                  <a:pt x="0" y="0"/>
                </a:cubicBezTo>
                <a:close/>
              </a:path>
            </a:pathLst>
          </a:custGeom>
          <a:solidFill>
            <a:srgbClr val="80EBEF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يَخاف من الْمُرتفعات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A6CCBB-8E17-4F4C-9ADE-4FB328B16728}"/>
              </a:ext>
            </a:extLst>
          </p:cNvPr>
          <p:cNvSpPr/>
          <p:nvPr/>
        </p:nvSpPr>
        <p:spPr>
          <a:xfrm>
            <a:off x="2981883" y="3458917"/>
            <a:ext cx="2345635" cy="1220089"/>
          </a:xfrm>
          <a:custGeom>
            <a:avLst/>
            <a:gdLst>
              <a:gd name="connsiteX0" fmla="*/ 0 w 2345635"/>
              <a:gd name="connsiteY0" fmla="*/ 0 h 1220089"/>
              <a:gd name="connsiteX1" fmla="*/ 539496 w 2345635"/>
              <a:gd name="connsiteY1" fmla="*/ 0 h 1220089"/>
              <a:gd name="connsiteX2" fmla="*/ 1149361 w 2345635"/>
              <a:gd name="connsiteY2" fmla="*/ 0 h 1220089"/>
              <a:gd name="connsiteX3" fmla="*/ 1688857 w 2345635"/>
              <a:gd name="connsiteY3" fmla="*/ 0 h 1220089"/>
              <a:gd name="connsiteX4" fmla="*/ 2345635 w 2345635"/>
              <a:gd name="connsiteY4" fmla="*/ 0 h 1220089"/>
              <a:gd name="connsiteX5" fmla="*/ 2345635 w 2345635"/>
              <a:gd name="connsiteY5" fmla="*/ 431098 h 1220089"/>
              <a:gd name="connsiteX6" fmla="*/ 2345635 w 2345635"/>
              <a:gd name="connsiteY6" fmla="*/ 862196 h 1220089"/>
              <a:gd name="connsiteX7" fmla="*/ 2345635 w 2345635"/>
              <a:gd name="connsiteY7" fmla="*/ 1220089 h 1220089"/>
              <a:gd name="connsiteX8" fmla="*/ 1759226 w 2345635"/>
              <a:gd name="connsiteY8" fmla="*/ 1220089 h 1220089"/>
              <a:gd name="connsiteX9" fmla="*/ 1149361 w 2345635"/>
              <a:gd name="connsiteY9" fmla="*/ 1220089 h 1220089"/>
              <a:gd name="connsiteX10" fmla="*/ 516040 w 2345635"/>
              <a:gd name="connsiteY10" fmla="*/ 1220089 h 1220089"/>
              <a:gd name="connsiteX11" fmla="*/ 0 w 2345635"/>
              <a:gd name="connsiteY11" fmla="*/ 1220089 h 1220089"/>
              <a:gd name="connsiteX12" fmla="*/ 0 w 2345635"/>
              <a:gd name="connsiteY12" fmla="*/ 825594 h 1220089"/>
              <a:gd name="connsiteX13" fmla="*/ 0 w 2345635"/>
              <a:gd name="connsiteY13" fmla="*/ 431098 h 1220089"/>
              <a:gd name="connsiteX14" fmla="*/ 0 w 2345635"/>
              <a:gd name="connsiteY14" fmla="*/ 0 h 122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45635" h="1220089" fill="none" extrusionOk="0">
                <a:moveTo>
                  <a:pt x="0" y="0"/>
                </a:moveTo>
                <a:cubicBezTo>
                  <a:pt x="146445" y="-12017"/>
                  <a:pt x="319001" y="1805"/>
                  <a:pt x="539496" y="0"/>
                </a:cubicBezTo>
                <a:cubicBezTo>
                  <a:pt x="759991" y="-1805"/>
                  <a:pt x="856233" y="42452"/>
                  <a:pt x="1149361" y="0"/>
                </a:cubicBezTo>
                <a:cubicBezTo>
                  <a:pt x="1442489" y="-42452"/>
                  <a:pt x="1482540" y="19097"/>
                  <a:pt x="1688857" y="0"/>
                </a:cubicBezTo>
                <a:cubicBezTo>
                  <a:pt x="1895174" y="-19097"/>
                  <a:pt x="2206526" y="60464"/>
                  <a:pt x="2345635" y="0"/>
                </a:cubicBezTo>
                <a:cubicBezTo>
                  <a:pt x="2369552" y="152836"/>
                  <a:pt x="2314919" y="274930"/>
                  <a:pt x="2345635" y="431098"/>
                </a:cubicBezTo>
                <a:cubicBezTo>
                  <a:pt x="2376351" y="587266"/>
                  <a:pt x="2319925" y="664972"/>
                  <a:pt x="2345635" y="862196"/>
                </a:cubicBezTo>
                <a:cubicBezTo>
                  <a:pt x="2371345" y="1059420"/>
                  <a:pt x="2313666" y="1115953"/>
                  <a:pt x="2345635" y="1220089"/>
                </a:cubicBezTo>
                <a:cubicBezTo>
                  <a:pt x="2169233" y="1248173"/>
                  <a:pt x="1937137" y="1194752"/>
                  <a:pt x="1759226" y="1220089"/>
                </a:cubicBezTo>
                <a:cubicBezTo>
                  <a:pt x="1581315" y="1245426"/>
                  <a:pt x="1304196" y="1187104"/>
                  <a:pt x="1149361" y="1220089"/>
                </a:cubicBezTo>
                <a:cubicBezTo>
                  <a:pt x="994527" y="1253074"/>
                  <a:pt x="821526" y="1164186"/>
                  <a:pt x="516040" y="1220089"/>
                </a:cubicBezTo>
                <a:cubicBezTo>
                  <a:pt x="210554" y="1275992"/>
                  <a:pt x="199011" y="1190908"/>
                  <a:pt x="0" y="1220089"/>
                </a:cubicBezTo>
                <a:cubicBezTo>
                  <a:pt x="-4136" y="1068655"/>
                  <a:pt x="8400" y="993287"/>
                  <a:pt x="0" y="825594"/>
                </a:cubicBezTo>
                <a:cubicBezTo>
                  <a:pt x="-8400" y="657902"/>
                  <a:pt x="36688" y="564265"/>
                  <a:pt x="0" y="431098"/>
                </a:cubicBezTo>
                <a:cubicBezTo>
                  <a:pt x="-36688" y="297931"/>
                  <a:pt x="44695" y="168292"/>
                  <a:pt x="0" y="0"/>
                </a:cubicBezTo>
                <a:close/>
              </a:path>
              <a:path w="2345635" h="1220089" stroke="0" extrusionOk="0">
                <a:moveTo>
                  <a:pt x="0" y="0"/>
                </a:moveTo>
                <a:cubicBezTo>
                  <a:pt x="133672" y="-13817"/>
                  <a:pt x="419110" y="6390"/>
                  <a:pt x="609865" y="0"/>
                </a:cubicBezTo>
                <a:cubicBezTo>
                  <a:pt x="800620" y="-6390"/>
                  <a:pt x="916039" y="290"/>
                  <a:pt x="1172818" y="0"/>
                </a:cubicBezTo>
                <a:cubicBezTo>
                  <a:pt x="1429597" y="-290"/>
                  <a:pt x="1505910" y="3590"/>
                  <a:pt x="1759226" y="0"/>
                </a:cubicBezTo>
                <a:cubicBezTo>
                  <a:pt x="2012542" y="-3590"/>
                  <a:pt x="2156951" y="54204"/>
                  <a:pt x="2345635" y="0"/>
                </a:cubicBezTo>
                <a:cubicBezTo>
                  <a:pt x="2356196" y="209063"/>
                  <a:pt x="2305262" y="218406"/>
                  <a:pt x="2345635" y="418897"/>
                </a:cubicBezTo>
                <a:cubicBezTo>
                  <a:pt x="2386008" y="619388"/>
                  <a:pt x="2318256" y="718621"/>
                  <a:pt x="2345635" y="849995"/>
                </a:cubicBezTo>
                <a:cubicBezTo>
                  <a:pt x="2373014" y="981369"/>
                  <a:pt x="2339152" y="1105824"/>
                  <a:pt x="2345635" y="1220089"/>
                </a:cubicBezTo>
                <a:cubicBezTo>
                  <a:pt x="2173958" y="1234927"/>
                  <a:pt x="1994137" y="1217251"/>
                  <a:pt x="1829595" y="1220089"/>
                </a:cubicBezTo>
                <a:cubicBezTo>
                  <a:pt x="1665053" y="1222927"/>
                  <a:pt x="1486589" y="1184810"/>
                  <a:pt x="1266643" y="1220089"/>
                </a:cubicBezTo>
                <a:cubicBezTo>
                  <a:pt x="1046697" y="1255368"/>
                  <a:pt x="957039" y="1214526"/>
                  <a:pt x="680234" y="1220089"/>
                </a:cubicBezTo>
                <a:cubicBezTo>
                  <a:pt x="403429" y="1225652"/>
                  <a:pt x="217616" y="1171555"/>
                  <a:pt x="0" y="1220089"/>
                </a:cubicBezTo>
                <a:cubicBezTo>
                  <a:pt x="-32599" y="1070581"/>
                  <a:pt x="11234" y="1009657"/>
                  <a:pt x="0" y="813393"/>
                </a:cubicBezTo>
                <a:cubicBezTo>
                  <a:pt x="-11234" y="617129"/>
                  <a:pt x="12673" y="502776"/>
                  <a:pt x="0" y="418897"/>
                </a:cubicBezTo>
                <a:cubicBezTo>
                  <a:pt x="-12673" y="335018"/>
                  <a:pt x="30183" y="109147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يَخافُ منَ الظلام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182E47-130E-4B89-8B89-AF365B3CBB4C}"/>
              </a:ext>
            </a:extLst>
          </p:cNvPr>
          <p:cNvSpPr/>
          <p:nvPr/>
        </p:nvSpPr>
        <p:spPr>
          <a:xfrm>
            <a:off x="497157" y="3458917"/>
            <a:ext cx="2345635" cy="1220089"/>
          </a:xfrm>
          <a:custGeom>
            <a:avLst/>
            <a:gdLst>
              <a:gd name="connsiteX0" fmla="*/ 0 w 2345635"/>
              <a:gd name="connsiteY0" fmla="*/ 0 h 1220089"/>
              <a:gd name="connsiteX1" fmla="*/ 539496 w 2345635"/>
              <a:gd name="connsiteY1" fmla="*/ 0 h 1220089"/>
              <a:gd name="connsiteX2" fmla="*/ 1149361 w 2345635"/>
              <a:gd name="connsiteY2" fmla="*/ 0 h 1220089"/>
              <a:gd name="connsiteX3" fmla="*/ 1688857 w 2345635"/>
              <a:gd name="connsiteY3" fmla="*/ 0 h 1220089"/>
              <a:gd name="connsiteX4" fmla="*/ 2345635 w 2345635"/>
              <a:gd name="connsiteY4" fmla="*/ 0 h 1220089"/>
              <a:gd name="connsiteX5" fmla="*/ 2345635 w 2345635"/>
              <a:gd name="connsiteY5" fmla="*/ 431098 h 1220089"/>
              <a:gd name="connsiteX6" fmla="*/ 2345635 w 2345635"/>
              <a:gd name="connsiteY6" fmla="*/ 862196 h 1220089"/>
              <a:gd name="connsiteX7" fmla="*/ 2345635 w 2345635"/>
              <a:gd name="connsiteY7" fmla="*/ 1220089 h 1220089"/>
              <a:gd name="connsiteX8" fmla="*/ 1759226 w 2345635"/>
              <a:gd name="connsiteY8" fmla="*/ 1220089 h 1220089"/>
              <a:gd name="connsiteX9" fmla="*/ 1149361 w 2345635"/>
              <a:gd name="connsiteY9" fmla="*/ 1220089 h 1220089"/>
              <a:gd name="connsiteX10" fmla="*/ 516040 w 2345635"/>
              <a:gd name="connsiteY10" fmla="*/ 1220089 h 1220089"/>
              <a:gd name="connsiteX11" fmla="*/ 0 w 2345635"/>
              <a:gd name="connsiteY11" fmla="*/ 1220089 h 1220089"/>
              <a:gd name="connsiteX12" fmla="*/ 0 w 2345635"/>
              <a:gd name="connsiteY12" fmla="*/ 825594 h 1220089"/>
              <a:gd name="connsiteX13" fmla="*/ 0 w 2345635"/>
              <a:gd name="connsiteY13" fmla="*/ 431098 h 1220089"/>
              <a:gd name="connsiteX14" fmla="*/ 0 w 2345635"/>
              <a:gd name="connsiteY14" fmla="*/ 0 h 122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45635" h="1220089" fill="none" extrusionOk="0">
                <a:moveTo>
                  <a:pt x="0" y="0"/>
                </a:moveTo>
                <a:cubicBezTo>
                  <a:pt x="146445" y="-12017"/>
                  <a:pt x="319001" y="1805"/>
                  <a:pt x="539496" y="0"/>
                </a:cubicBezTo>
                <a:cubicBezTo>
                  <a:pt x="759991" y="-1805"/>
                  <a:pt x="856233" y="42452"/>
                  <a:pt x="1149361" y="0"/>
                </a:cubicBezTo>
                <a:cubicBezTo>
                  <a:pt x="1442489" y="-42452"/>
                  <a:pt x="1482540" y="19097"/>
                  <a:pt x="1688857" y="0"/>
                </a:cubicBezTo>
                <a:cubicBezTo>
                  <a:pt x="1895174" y="-19097"/>
                  <a:pt x="2206526" y="60464"/>
                  <a:pt x="2345635" y="0"/>
                </a:cubicBezTo>
                <a:cubicBezTo>
                  <a:pt x="2369552" y="152836"/>
                  <a:pt x="2314919" y="274930"/>
                  <a:pt x="2345635" y="431098"/>
                </a:cubicBezTo>
                <a:cubicBezTo>
                  <a:pt x="2376351" y="587266"/>
                  <a:pt x="2319925" y="664972"/>
                  <a:pt x="2345635" y="862196"/>
                </a:cubicBezTo>
                <a:cubicBezTo>
                  <a:pt x="2371345" y="1059420"/>
                  <a:pt x="2313666" y="1115953"/>
                  <a:pt x="2345635" y="1220089"/>
                </a:cubicBezTo>
                <a:cubicBezTo>
                  <a:pt x="2169233" y="1248173"/>
                  <a:pt x="1937137" y="1194752"/>
                  <a:pt x="1759226" y="1220089"/>
                </a:cubicBezTo>
                <a:cubicBezTo>
                  <a:pt x="1581315" y="1245426"/>
                  <a:pt x="1304196" y="1187104"/>
                  <a:pt x="1149361" y="1220089"/>
                </a:cubicBezTo>
                <a:cubicBezTo>
                  <a:pt x="994527" y="1253074"/>
                  <a:pt x="821526" y="1164186"/>
                  <a:pt x="516040" y="1220089"/>
                </a:cubicBezTo>
                <a:cubicBezTo>
                  <a:pt x="210554" y="1275992"/>
                  <a:pt x="199011" y="1190908"/>
                  <a:pt x="0" y="1220089"/>
                </a:cubicBezTo>
                <a:cubicBezTo>
                  <a:pt x="-4136" y="1068655"/>
                  <a:pt x="8400" y="993287"/>
                  <a:pt x="0" y="825594"/>
                </a:cubicBezTo>
                <a:cubicBezTo>
                  <a:pt x="-8400" y="657902"/>
                  <a:pt x="36688" y="564265"/>
                  <a:pt x="0" y="431098"/>
                </a:cubicBezTo>
                <a:cubicBezTo>
                  <a:pt x="-36688" y="297931"/>
                  <a:pt x="44695" y="168292"/>
                  <a:pt x="0" y="0"/>
                </a:cubicBezTo>
                <a:close/>
              </a:path>
              <a:path w="2345635" h="1220089" stroke="0" extrusionOk="0">
                <a:moveTo>
                  <a:pt x="0" y="0"/>
                </a:moveTo>
                <a:cubicBezTo>
                  <a:pt x="133672" y="-13817"/>
                  <a:pt x="419110" y="6390"/>
                  <a:pt x="609865" y="0"/>
                </a:cubicBezTo>
                <a:cubicBezTo>
                  <a:pt x="800620" y="-6390"/>
                  <a:pt x="916039" y="290"/>
                  <a:pt x="1172818" y="0"/>
                </a:cubicBezTo>
                <a:cubicBezTo>
                  <a:pt x="1429597" y="-290"/>
                  <a:pt x="1505910" y="3590"/>
                  <a:pt x="1759226" y="0"/>
                </a:cubicBezTo>
                <a:cubicBezTo>
                  <a:pt x="2012542" y="-3590"/>
                  <a:pt x="2156951" y="54204"/>
                  <a:pt x="2345635" y="0"/>
                </a:cubicBezTo>
                <a:cubicBezTo>
                  <a:pt x="2356196" y="209063"/>
                  <a:pt x="2305262" y="218406"/>
                  <a:pt x="2345635" y="418897"/>
                </a:cubicBezTo>
                <a:cubicBezTo>
                  <a:pt x="2386008" y="619388"/>
                  <a:pt x="2318256" y="718621"/>
                  <a:pt x="2345635" y="849995"/>
                </a:cubicBezTo>
                <a:cubicBezTo>
                  <a:pt x="2373014" y="981369"/>
                  <a:pt x="2339152" y="1105824"/>
                  <a:pt x="2345635" y="1220089"/>
                </a:cubicBezTo>
                <a:cubicBezTo>
                  <a:pt x="2173958" y="1234927"/>
                  <a:pt x="1994137" y="1217251"/>
                  <a:pt x="1829595" y="1220089"/>
                </a:cubicBezTo>
                <a:cubicBezTo>
                  <a:pt x="1665053" y="1222927"/>
                  <a:pt x="1486589" y="1184810"/>
                  <a:pt x="1266643" y="1220089"/>
                </a:cubicBezTo>
                <a:cubicBezTo>
                  <a:pt x="1046697" y="1255368"/>
                  <a:pt x="957039" y="1214526"/>
                  <a:pt x="680234" y="1220089"/>
                </a:cubicBezTo>
                <a:cubicBezTo>
                  <a:pt x="403429" y="1225652"/>
                  <a:pt x="217616" y="1171555"/>
                  <a:pt x="0" y="1220089"/>
                </a:cubicBezTo>
                <a:cubicBezTo>
                  <a:pt x="-32599" y="1070581"/>
                  <a:pt x="11234" y="1009657"/>
                  <a:pt x="0" y="813393"/>
                </a:cubicBezTo>
                <a:cubicBezTo>
                  <a:pt x="-11234" y="617129"/>
                  <a:pt x="12673" y="502776"/>
                  <a:pt x="0" y="418897"/>
                </a:cubicBezTo>
                <a:cubicBezTo>
                  <a:pt x="-12673" y="335018"/>
                  <a:pt x="30183" y="109147"/>
                  <a:pt x="0" y="0"/>
                </a:cubicBezTo>
                <a:close/>
              </a:path>
            </a:pathLst>
          </a:custGeom>
          <a:solidFill>
            <a:srgbClr val="FF6E9A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يخاف من الكهوف</a:t>
            </a:r>
            <a:endParaRPr lang="en-AE" sz="40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BD4EE1-033D-4DDD-A018-E4F9226D9AA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70B938C-AB47-42DA-ACA9-201F5A55553D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42288960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8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2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28CBBA5E-085B-4A6C-9D92-70BCCE136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4164" y="3351209"/>
            <a:ext cx="3817710" cy="33062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FB810C5-8FBE-4C40-8725-DD6216EA60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965" y="6410325"/>
            <a:ext cx="12209930" cy="4476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FFCBD29-DC32-46F2-A3FD-8C6EE75EE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1190" y="6404232"/>
            <a:ext cx="2390588" cy="33101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147816D-CE75-479D-8153-068101D5A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22780" y="3363835"/>
            <a:ext cx="3666107" cy="323780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63E054A-12E0-457A-B8CE-B9670F4C02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33531" y="4679007"/>
            <a:ext cx="1823610" cy="882924"/>
          </a:xfrm>
          <a:prstGeom prst="rect">
            <a:avLst/>
          </a:prstGeom>
        </p:spPr>
      </p:pic>
      <p:pic>
        <p:nvPicPr>
          <p:cNvPr id="2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8FA150B2-DB79-4F60-970A-1E0D4D90B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6417" y="8917940"/>
            <a:ext cx="406400" cy="406400"/>
          </a:xfrm>
          <a:prstGeom prst="rect">
            <a:avLst/>
          </a:prstGeom>
        </p:spPr>
      </p:pic>
      <p:pic>
        <p:nvPicPr>
          <p:cNvPr id="27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108C552A-0EAF-4AFE-8C27-F25291BFB9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80547" y="7822786"/>
            <a:ext cx="406400" cy="406400"/>
          </a:xfrm>
          <a:prstGeom prst="rect">
            <a:avLst/>
          </a:prstGeom>
        </p:spPr>
      </p:pic>
      <p:pic>
        <p:nvPicPr>
          <p:cNvPr id="2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FE7010D8-56FC-495B-BC19-9DBA901A5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1508" y="8131130"/>
            <a:ext cx="406400" cy="4064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3DD793FA-B375-40A3-BC18-58561A799D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13BFF23-300F-4BBF-9735-9124AD6F78FC}"/>
              </a:ext>
            </a:extLst>
          </p:cNvPr>
          <p:cNvSpPr/>
          <p:nvPr/>
        </p:nvSpPr>
        <p:spPr>
          <a:xfrm>
            <a:off x="5364896" y="1167375"/>
            <a:ext cx="6115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ميزةُ الفطر الْعَجيب ؟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33CE81-F27D-4EE5-B3D8-8933CBCCEFFA}"/>
              </a:ext>
            </a:extLst>
          </p:cNvPr>
          <p:cNvSpPr/>
          <p:nvPr/>
        </p:nvSpPr>
        <p:spPr>
          <a:xfrm>
            <a:off x="5416826" y="3481768"/>
            <a:ext cx="2345635" cy="1073325"/>
          </a:xfrm>
          <a:custGeom>
            <a:avLst/>
            <a:gdLst>
              <a:gd name="connsiteX0" fmla="*/ 0 w 2345635"/>
              <a:gd name="connsiteY0" fmla="*/ 0 h 1073325"/>
              <a:gd name="connsiteX1" fmla="*/ 562952 w 2345635"/>
              <a:gd name="connsiteY1" fmla="*/ 0 h 1073325"/>
              <a:gd name="connsiteX2" fmla="*/ 1149361 w 2345635"/>
              <a:gd name="connsiteY2" fmla="*/ 0 h 1073325"/>
              <a:gd name="connsiteX3" fmla="*/ 1759226 w 2345635"/>
              <a:gd name="connsiteY3" fmla="*/ 0 h 1073325"/>
              <a:gd name="connsiteX4" fmla="*/ 2345635 w 2345635"/>
              <a:gd name="connsiteY4" fmla="*/ 0 h 1073325"/>
              <a:gd name="connsiteX5" fmla="*/ 2345635 w 2345635"/>
              <a:gd name="connsiteY5" fmla="*/ 515196 h 1073325"/>
              <a:gd name="connsiteX6" fmla="*/ 2345635 w 2345635"/>
              <a:gd name="connsiteY6" fmla="*/ 1073325 h 1073325"/>
              <a:gd name="connsiteX7" fmla="*/ 1782683 w 2345635"/>
              <a:gd name="connsiteY7" fmla="*/ 1073325 h 1073325"/>
              <a:gd name="connsiteX8" fmla="*/ 1172818 w 2345635"/>
              <a:gd name="connsiteY8" fmla="*/ 1073325 h 1073325"/>
              <a:gd name="connsiteX9" fmla="*/ 539496 w 2345635"/>
              <a:gd name="connsiteY9" fmla="*/ 1073325 h 1073325"/>
              <a:gd name="connsiteX10" fmla="*/ 0 w 2345635"/>
              <a:gd name="connsiteY10" fmla="*/ 1073325 h 1073325"/>
              <a:gd name="connsiteX11" fmla="*/ 0 w 2345635"/>
              <a:gd name="connsiteY11" fmla="*/ 525929 h 1073325"/>
              <a:gd name="connsiteX12" fmla="*/ 0 w 2345635"/>
              <a:gd name="connsiteY12" fmla="*/ 0 h 107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5635" h="1073325" fill="none" extrusionOk="0">
                <a:moveTo>
                  <a:pt x="0" y="0"/>
                </a:moveTo>
                <a:cubicBezTo>
                  <a:pt x="203711" y="-16307"/>
                  <a:pt x="302780" y="63441"/>
                  <a:pt x="562952" y="0"/>
                </a:cubicBezTo>
                <a:cubicBezTo>
                  <a:pt x="823124" y="-63441"/>
                  <a:pt x="943734" y="9375"/>
                  <a:pt x="1149361" y="0"/>
                </a:cubicBezTo>
                <a:cubicBezTo>
                  <a:pt x="1354988" y="-9375"/>
                  <a:pt x="1624841" y="35648"/>
                  <a:pt x="1759226" y="0"/>
                </a:cubicBezTo>
                <a:cubicBezTo>
                  <a:pt x="1893611" y="-35648"/>
                  <a:pt x="2182928" y="16724"/>
                  <a:pt x="2345635" y="0"/>
                </a:cubicBezTo>
                <a:cubicBezTo>
                  <a:pt x="2402566" y="252385"/>
                  <a:pt x="2309281" y="371039"/>
                  <a:pt x="2345635" y="515196"/>
                </a:cubicBezTo>
                <a:cubicBezTo>
                  <a:pt x="2381989" y="659353"/>
                  <a:pt x="2329487" y="916545"/>
                  <a:pt x="2345635" y="1073325"/>
                </a:cubicBezTo>
                <a:cubicBezTo>
                  <a:pt x="2203142" y="1114658"/>
                  <a:pt x="1973698" y="1026740"/>
                  <a:pt x="1782683" y="1073325"/>
                </a:cubicBezTo>
                <a:cubicBezTo>
                  <a:pt x="1591668" y="1119910"/>
                  <a:pt x="1297928" y="1049369"/>
                  <a:pt x="1172818" y="1073325"/>
                </a:cubicBezTo>
                <a:cubicBezTo>
                  <a:pt x="1047709" y="1097281"/>
                  <a:pt x="741028" y="1022254"/>
                  <a:pt x="539496" y="1073325"/>
                </a:cubicBezTo>
                <a:cubicBezTo>
                  <a:pt x="337964" y="1124396"/>
                  <a:pt x="203637" y="1021905"/>
                  <a:pt x="0" y="1073325"/>
                </a:cubicBezTo>
                <a:cubicBezTo>
                  <a:pt x="-7125" y="823622"/>
                  <a:pt x="64749" y="773775"/>
                  <a:pt x="0" y="525929"/>
                </a:cubicBezTo>
                <a:cubicBezTo>
                  <a:pt x="-64749" y="278083"/>
                  <a:pt x="55024" y="202866"/>
                  <a:pt x="0" y="0"/>
                </a:cubicBezTo>
                <a:close/>
              </a:path>
              <a:path w="2345635" h="1073325" stroke="0" extrusionOk="0">
                <a:moveTo>
                  <a:pt x="0" y="0"/>
                </a:moveTo>
                <a:cubicBezTo>
                  <a:pt x="133672" y="-13817"/>
                  <a:pt x="419110" y="6390"/>
                  <a:pt x="609865" y="0"/>
                </a:cubicBezTo>
                <a:cubicBezTo>
                  <a:pt x="800620" y="-6390"/>
                  <a:pt x="916039" y="290"/>
                  <a:pt x="1172818" y="0"/>
                </a:cubicBezTo>
                <a:cubicBezTo>
                  <a:pt x="1429597" y="-290"/>
                  <a:pt x="1505910" y="3590"/>
                  <a:pt x="1759226" y="0"/>
                </a:cubicBezTo>
                <a:cubicBezTo>
                  <a:pt x="2012542" y="-3590"/>
                  <a:pt x="2156951" y="54204"/>
                  <a:pt x="2345635" y="0"/>
                </a:cubicBezTo>
                <a:cubicBezTo>
                  <a:pt x="2384666" y="147179"/>
                  <a:pt x="2334474" y="278907"/>
                  <a:pt x="2345635" y="547396"/>
                </a:cubicBezTo>
                <a:cubicBezTo>
                  <a:pt x="2356796" y="815885"/>
                  <a:pt x="2286844" y="823749"/>
                  <a:pt x="2345635" y="1073325"/>
                </a:cubicBezTo>
                <a:cubicBezTo>
                  <a:pt x="2092376" y="1108742"/>
                  <a:pt x="1931514" y="1015585"/>
                  <a:pt x="1806139" y="1073325"/>
                </a:cubicBezTo>
                <a:cubicBezTo>
                  <a:pt x="1680764" y="1131065"/>
                  <a:pt x="1332420" y="1059122"/>
                  <a:pt x="1196274" y="1073325"/>
                </a:cubicBezTo>
                <a:cubicBezTo>
                  <a:pt x="1060129" y="1087528"/>
                  <a:pt x="854182" y="1045265"/>
                  <a:pt x="633321" y="1073325"/>
                </a:cubicBezTo>
                <a:cubicBezTo>
                  <a:pt x="412460" y="1101385"/>
                  <a:pt x="160001" y="1021485"/>
                  <a:pt x="0" y="1073325"/>
                </a:cubicBezTo>
                <a:cubicBezTo>
                  <a:pt x="-55370" y="954907"/>
                  <a:pt x="40674" y="768423"/>
                  <a:pt x="0" y="515196"/>
                </a:cubicBezTo>
                <a:cubicBezTo>
                  <a:pt x="-40674" y="261969"/>
                  <a:pt x="21682" y="106674"/>
                  <a:pt x="0" y="0"/>
                </a:cubicBezTo>
                <a:close/>
              </a:path>
            </a:pathLst>
          </a:custGeom>
          <a:solidFill>
            <a:srgbClr val="80EBEF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يقوي النظر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A6CCBB-8E17-4F4C-9ADE-4FB328B16728}"/>
              </a:ext>
            </a:extLst>
          </p:cNvPr>
          <p:cNvSpPr/>
          <p:nvPr/>
        </p:nvSpPr>
        <p:spPr>
          <a:xfrm>
            <a:off x="2981883" y="3458917"/>
            <a:ext cx="2345635" cy="1073325"/>
          </a:xfrm>
          <a:custGeom>
            <a:avLst/>
            <a:gdLst>
              <a:gd name="connsiteX0" fmla="*/ 0 w 2345635"/>
              <a:gd name="connsiteY0" fmla="*/ 0 h 1073325"/>
              <a:gd name="connsiteX1" fmla="*/ 562952 w 2345635"/>
              <a:gd name="connsiteY1" fmla="*/ 0 h 1073325"/>
              <a:gd name="connsiteX2" fmla="*/ 1149361 w 2345635"/>
              <a:gd name="connsiteY2" fmla="*/ 0 h 1073325"/>
              <a:gd name="connsiteX3" fmla="*/ 1759226 w 2345635"/>
              <a:gd name="connsiteY3" fmla="*/ 0 h 1073325"/>
              <a:gd name="connsiteX4" fmla="*/ 2345635 w 2345635"/>
              <a:gd name="connsiteY4" fmla="*/ 0 h 1073325"/>
              <a:gd name="connsiteX5" fmla="*/ 2345635 w 2345635"/>
              <a:gd name="connsiteY5" fmla="*/ 515196 h 1073325"/>
              <a:gd name="connsiteX6" fmla="*/ 2345635 w 2345635"/>
              <a:gd name="connsiteY6" fmla="*/ 1073325 h 1073325"/>
              <a:gd name="connsiteX7" fmla="*/ 1782683 w 2345635"/>
              <a:gd name="connsiteY7" fmla="*/ 1073325 h 1073325"/>
              <a:gd name="connsiteX8" fmla="*/ 1172818 w 2345635"/>
              <a:gd name="connsiteY8" fmla="*/ 1073325 h 1073325"/>
              <a:gd name="connsiteX9" fmla="*/ 539496 w 2345635"/>
              <a:gd name="connsiteY9" fmla="*/ 1073325 h 1073325"/>
              <a:gd name="connsiteX10" fmla="*/ 0 w 2345635"/>
              <a:gd name="connsiteY10" fmla="*/ 1073325 h 1073325"/>
              <a:gd name="connsiteX11" fmla="*/ 0 w 2345635"/>
              <a:gd name="connsiteY11" fmla="*/ 525929 h 1073325"/>
              <a:gd name="connsiteX12" fmla="*/ 0 w 2345635"/>
              <a:gd name="connsiteY12" fmla="*/ 0 h 107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5635" h="1073325" fill="none" extrusionOk="0">
                <a:moveTo>
                  <a:pt x="0" y="0"/>
                </a:moveTo>
                <a:cubicBezTo>
                  <a:pt x="203711" y="-16307"/>
                  <a:pt x="302780" y="63441"/>
                  <a:pt x="562952" y="0"/>
                </a:cubicBezTo>
                <a:cubicBezTo>
                  <a:pt x="823124" y="-63441"/>
                  <a:pt x="943734" y="9375"/>
                  <a:pt x="1149361" y="0"/>
                </a:cubicBezTo>
                <a:cubicBezTo>
                  <a:pt x="1354988" y="-9375"/>
                  <a:pt x="1624841" y="35648"/>
                  <a:pt x="1759226" y="0"/>
                </a:cubicBezTo>
                <a:cubicBezTo>
                  <a:pt x="1893611" y="-35648"/>
                  <a:pt x="2182928" y="16724"/>
                  <a:pt x="2345635" y="0"/>
                </a:cubicBezTo>
                <a:cubicBezTo>
                  <a:pt x="2402566" y="252385"/>
                  <a:pt x="2309281" y="371039"/>
                  <a:pt x="2345635" y="515196"/>
                </a:cubicBezTo>
                <a:cubicBezTo>
                  <a:pt x="2381989" y="659353"/>
                  <a:pt x="2329487" y="916545"/>
                  <a:pt x="2345635" y="1073325"/>
                </a:cubicBezTo>
                <a:cubicBezTo>
                  <a:pt x="2203142" y="1114658"/>
                  <a:pt x="1973698" y="1026740"/>
                  <a:pt x="1782683" y="1073325"/>
                </a:cubicBezTo>
                <a:cubicBezTo>
                  <a:pt x="1591668" y="1119910"/>
                  <a:pt x="1297928" y="1049369"/>
                  <a:pt x="1172818" y="1073325"/>
                </a:cubicBezTo>
                <a:cubicBezTo>
                  <a:pt x="1047709" y="1097281"/>
                  <a:pt x="741028" y="1022254"/>
                  <a:pt x="539496" y="1073325"/>
                </a:cubicBezTo>
                <a:cubicBezTo>
                  <a:pt x="337964" y="1124396"/>
                  <a:pt x="203637" y="1021905"/>
                  <a:pt x="0" y="1073325"/>
                </a:cubicBezTo>
                <a:cubicBezTo>
                  <a:pt x="-7125" y="823622"/>
                  <a:pt x="64749" y="773775"/>
                  <a:pt x="0" y="525929"/>
                </a:cubicBezTo>
                <a:cubicBezTo>
                  <a:pt x="-64749" y="278083"/>
                  <a:pt x="55024" y="202866"/>
                  <a:pt x="0" y="0"/>
                </a:cubicBezTo>
                <a:close/>
              </a:path>
              <a:path w="2345635" h="1073325" stroke="0" extrusionOk="0">
                <a:moveTo>
                  <a:pt x="0" y="0"/>
                </a:moveTo>
                <a:cubicBezTo>
                  <a:pt x="133672" y="-13817"/>
                  <a:pt x="419110" y="6390"/>
                  <a:pt x="609865" y="0"/>
                </a:cubicBezTo>
                <a:cubicBezTo>
                  <a:pt x="800620" y="-6390"/>
                  <a:pt x="916039" y="290"/>
                  <a:pt x="1172818" y="0"/>
                </a:cubicBezTo>
                <a:cubicBezTo>
                  <a:pt x="1429597" y="-290"/>
                  <a:pt x="1505910" y="3590"/>
                  <a:pt x="1759226" y="0"/>
                </a:cubicBezTo>
                <a:cubicBezTo>
                  <a:pt x="2012542" y="-3590"/>
                  <a:pt x="2156951" y="54204"/>
                  <a:pt x="2345635" y="0"/>
                </a:cubicBezTo>
                <a:cubicBezTo>
                  <a:pt x="2384666" y="147179"/>
                  <a:pt x="2334474" y="278907"/>
                  <a:pt x="2345635" y="547396"/>
                </a:cubicBezTo>
                <a:cubicBezTo>
                  <a:pt x="2356796" y="815885"/>
                  <a:pt x="2286844" y="823749"/>
                  <a:pt x="2345635" y="1073325"/>
                </a:cubicBezTo>
                <a:cubicBezTo>
                  <a:pt x="2092376" y="1108742"/>
                  <a:pt x="1931514" y="1015585"/>
                  <a:pt x="1806139" y="1073325"/>
                </a:cubicBezTo>
                <a:cubicBezTo>
                  <a:pt x="1680764" y="1131065"/>
                  <a:pt x="1332420" y="1059122"/>
                  <a:pt x="1196274" y="1073325"/>
                </a:cubicBezTo>
                <a:cubicBezTo>
                  <a:pt x="1060129" y="1087528"/>
                  <a:pt x="854182" y="1045265"/>
                  <a:pt x="633321" y="1073325"/>
                </a:cubicBezTo>
                <a:cubicBezTo>
                  <a:pt x="412460" y="1101385"/>
                  <a:pt x="160001" y="1021485"/>
                  <a:pt x="0" y="1073325"/>
                </a:cubicBezTo>
                <a:cubicBezTo>
                  <a:pt x="-55370" y="954907"/>
                  <a:pt x="40674" y="768423"/>
                  <a:pt x="0" y="515196"/>
                </a:cubicBezTo>
                <a:cubicBezTo>
                  <a:pt x="-40674" y="261969"/>
                  <a:pt x="21682" y="106674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يَشْفي من الخوف 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182E47-130E-4B89-8B89-AF365B3CBB4C}"/>
              </a:ext>
            </a:extLst>
          </p:cNvPr>
          <p:cNvSpPr/>
          <p:nvPr/>
        </p:nvSpPr>
        <p:spPr>
          <a:xfrm>
            <a:off x="497157" y="3458917"/>
            <a:ext cx="2345635" cy="1073325"/>
          </a:xfrm>
          <a:custGeom>
            <a:avLst/>
            <a:gdLst>
              <a:gd name="connsiteX0" fmla="*/ 0 w 2345635"/>
              <a:gd name="connsiteY0" fmla="*/ 0 h 1073325"/>
              <a:gd name="connsiteX1" fmla="*/ 562952 w 2345635"/>
              <a:gd name="connsiteY1" fmla="*/ 0 h 1073325"/>
              <a:gd name="connsiteX2" fmla="*/ 1149361 w 2345635"/>
              <a:gd name="connsiteY2" fmla="*/ 0 h 1073325"/>
              <a:gd name="connsiteX3" fmla="*/ 1759226 w 2345635"/>
              <a:gd name="connsiteY3" fmla="*/ 0 h 1073325"/>
              <a:gd name="connsiteX4" fmla="*/ 2345635 w 2345635"/>
              <a:gd name="connsiteY4" fmla="*/ 0 h 1073325"/>
              <a:gd name="connsiteX5" fmla="*/ 2345635 w 2345635"/>
              <a:gd name="connsiteY5" fmla="*/ 515196 h 1073325"/>
              <a:gd name="connsiteX6" fmla="*/ 2345635 w 2345635"/>
              <a:gd name="connsiteY6" fmla="*/ 1073325 h 1073325"/>
              <a:gd name="connsiteX7" fmla="*/ 1782683 w 2345635"/>
              <a:gd name="connsiteY7" fmla="*/ 1073325 h 1073325"/>
              <a:gd name="connsiteX8" fmla="*/ 1172818 w 2345635"/>
              <a:gd name="connsiteY8" fmla="*/ 1073325 h 1073325"/>
              <a:gd name="connsiteX9" fmla="*/ 539496 w 2345635"/>
              <a:gd name="connsiteY9" fmla="*/ 1073325 h 1073325"/>
              <a:gd name="connsiteX10" fmla="*/ 0 w 2345635"/>
              <a:gd name="connsiteY10" fmla="*/ 1073325 h 1073325"/>
              <a:gd name="connsiteX11" fmla="*/ 0 w 2345635"/>
              <a:gd name="connsiteY11" fmla="*/ 525929 h 1073325"/>
              <a:gd name="connsiteX12" fmla="*/ 0 w 2345635"/>
              <a:gd name="connsiteY12" fmla="*/ 0 h 107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5635" h="1073325" fill="none" extrusionOk="0">
                <a:moveTo>
                  <a:pt x="0" y="0"/>
                </a:moveTo>
                <a:cubicBezTo>
                  <a:pt x="203711" y="-16307"/>
                  <a:pt x="302780" y="63441"/>
                  <a:pt x="562952" y="0"/>
                </a:cubicBezTo>
                <a:cubicBezTo>
                  <a:pt x="823124" y="-63441"/>
                  <a:pt x="943734" y="9375"/>
                  <a:pt x="1149361" y="0"/>
                </a:cubicBezTo>
                <a:cubicBezTo>
                  <a:pt x="1354988" y="-9375"/>
                  <a:pt x="1624841" y="35648"/>
                  <a:pt x="1759226" y="0"/>
                </a:cubicBezTo>
                <a:cubicBezTo>
                  <a:pt x="1893611" y="-35648"/>
                  <a:pt x="2182928" y="16724"/>
                  <a:pt x="2345635" y="0"/>
                </a:cubicBezTo>
                <a:cubicBezTo>
                  <a:pt x="2402566" y="252385"/>
                  <a:pt x="2309281" y="371039"/>
                  <a:pt x="2345635" y="515196"/>
                </a:cubicBezTo>
                <a:cubicBezTo>
                  <a:pt x="2381989" y="659353"/>
                  <a:pt x="2329487" y="916545"/>
                  <a:pt x="2345635" y="1073325"/>
                </a:cubicBezTo>
                <a:cubicBezTo>
                  <a:pt x="2203142" y="1114658"/>
                  <a:pt x="1973698" y="1026740"/>
                  <a:pt x="1782683" y="1073325"/>
                </a:cubicBezTo>
                <a:cubicBezTo>
                  <a:pt x="1591668" y="1119910"/>
                  <a:pt x="1297928" y="1049369"/>
                  <a:pt x="1172818" y="1073325"/>
                </a:cubicBezTo>
                <a:cubicBezTo>
                  <a:pt x="1047709" y="1097281"/>
                  <a:pt x="741028" y="1022254"/>
                  <a:pt x="539496" y="1073325"/>
                </a:cubicBezTo>
                <a:cubicBezTo>
                  <a:pt x="337964" y="1124396"/>
                  <a:pt x="203637" y="1021905"/>
                  <a:pt x="0" y="1073325"/>
                </a:cubicBezTo>
                <a:cubicBezTo>
                  <a:pt x="-7125" y="823622"/>
                  <a:pt x="64749" y="773775"/>
                  <a:pt x="0" y="525929"/>
                </a:cubicBezTo>
                <a:cubicBezTo>
                  <a:pt x="-64749" y="278083"/>
                  <a:pt x="55024" y="202866"/>
                  <a:pt x="0" y="0"/>
                </a:cubicBezTo>
                <a:close/>
              </a:path>
              <a:path w="2345635" h="1073325" stroke="0" extrusionOk="0">
                <a:moveTo>
                  <a:pt x="0" y="0"/>
                </a:moveTo>
                <a:cubicBezTo>
                  <a:pt x="133672" y="-13817"/>
                  <a:pt x="419110" y="6390"/>
                  <a:pt x="609865" y="0"/>
                </a:cubicBezTo>
                <a:cubicBezTo>
                  <a:pt x="800620" y="-6390"/>
                  <a:pt x="916039" y="290"/>
                  <a:pt x="1172818" y="0"/>
                </a:cubicBezTo>
                <a:cubicBezTo>
                  <a:pt x="1429597" y="-290"/>
                  <a:pt x="1505910" y="3590"/>
                  <a:pt x="1759226" y="0"/>
                </a:cubicBezTo>
                <a:cubicBezTo>
                  <a:pt x="2012542" y="-3590"/>
                  <a:pt x="2156951" y="54204"/>
                  <a:pt x="2345635" y="0"/>
                </a:cubicBezTo>
                <a:cubicBezTo>
                  <a:pt x="2384666" y="147179"/>
                  <a:pt x="2334474" y="278907"/>
                  <a:pt x="2345635" y="547396"/>
                </a:cubicBezTo>
                <a:cubicBezTo>
                  <a:pt x="2356796" y="815885"/>
                  <a:pt x="2286844" y="823749"/>
                  <a:pt x="2345635" y="1073325"/>
                </a:cubicBezTo>
                <a:cubicBezTo>
                  <a:pt x="2092376" y="1108742"/>
                  <a:pt x="1931514" y="1015585"/>
                  <a:pt x="1806139" y="1073325"/>
                </a:cubicBezTo>
                <a:cubicBezTo>
                  <a:pt x="1680764" y="1131065"/>
                  <a:pt x="1332420" y="1059122"/>
                  <a:pt x="1196274" y="1073325"/>
                </a:cubicBezTo>
                <a:cubicBezTo>
                  <a:pt x="1060129" y="1087528"/>
                  <a:pt x="854182" y="1045265"/>
                  <a:pt x="633321" y="1073325"/>
                </a:cubicBezTo>
                <a:cubicBezTo>
                  <a:pt x="412460" y="1101385"/>
                  <a:pt x="160001" y="1021485"/>
                  <a:pt x="0" y="1073325"/>
                </a:cubicBezTo>
                <a:cubicBezTo>
                  <a:pt x="-55370" y="954907"/>
                  <a:pt x="40674" y="768423"/>
                  <a:pt x="0" y="515196"/>
                </a:cubicBezTo>
                <a:cubicBezTo>
                  <a:pt x="-40674" y="261969"/>
                  <a:pt x="21682" y="106674"/>
                  <a:pt x="0" y="0"/>
                </a:cubicBezTo>
                <a:close/>
              </a:path>
            </a:pathLst>
          </a:custGeom>
          <a:solidFill>
            <a:srgbClr val="FF6E9A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يُضيء في الظلام</a:t>
            </a:r>
            <a:endParaRPr lang="en-AE" sz="40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D68D09-CE0D-4D0E-811A-E45110E8C7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A22B702-A62D-47E8-9CFA-27DBEFFD62BD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0843625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8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2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28CBBA5E-085B-4A6C-9D92-70BCCE136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4164" y="3351209"/>
            <a:ext cx="3817710" cy="33062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FB810C5-8FBE-4C40-8725-DD6216EA60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965" y="6410325"/>
            <a:ext cx="12209930" cy="4476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FFCBD29-DC32-46F2-A3FD-8C6EE75EE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1190" y="6404232"/>
            <a:ext cx="2390588" cy="33101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147816D-CE75-479D-8153-068101D5A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22780" y="3363835"/>
            <a:ext cx="3666107" cy="323780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63E054A-12E0-457A-B8CE-B9670F4C02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33531" y="4679007"/>
            <a:ext cx="1823610" cy="882924"/>
          </a:xfrm>
          <a:prstGeom prst="rect">
            <a:avLst/>
          </a:prstGeom>
        </p:spPr>
      </p:pic>
      <p:pic>
        <p:nvPicPr>
          <p:cNvPr id="2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8FA150B2-DB79-4F60-970A-1E0D4D90B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6417" y="8917940"/>
            <a:ext cx="406400" cy="406400"/>
          </a:xfrm>
          <a:prstGeom prst="rect">
            <a:avLst/>
          </a:prstGeom>
        </p:spPr>
      </p:pic>
      <p:pic>
        <p:nvPicPr>
          <p:cNvPr id="27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108C552A-0EAF-4AFE-8C27-F25291BFB9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80547" y="7822786"/>
            <a:ext cx="406400" cy="406400"/>
          </a:xfrm>
          <a:prstGeom prst="rect">
            <a:avLst/>
          </a:prstGeom>
        </p:spPr>
      </p:pic>
      <p:pic>
        <p:nvPicPr>
          <p:cNvPr id="2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FE7010D8-56FC-495B-BC19-9DBA901A5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1508" y="8131130"/>
            <a:ext cx="406400" cy="4064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3DD793FA-B375-40A3-BC18-58561A799D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13BFF23-300F-4BBF-9735-9124AD6F78FC}"/>
              </a:ext>
            </a:extLst>
          </p:cNvPr>
          <p:cNvSpPr/>
          <p:nvPr/>
        </p:nvSpPr>
        <p:spPr>
          <a:xfrm>
            <a:off x="5330434" y="1167375"/>
            <a:ext cx="6184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ساعد الفأر فوفي ؟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33CE81-F27D-4EE5-B3D8-8933CBCCEFFA}"/>
              </a:ext>
            </a:extLst>
          </p:cNvPr>
          <p:cNvSpPr/>
          <p:nvPr/>
        </p:nvSpPr>
        <p:spPr>
          <a:xfrm>
            <a:off x="5416826" y="3481768"/>
            <a:ext cx="2345635" cy="1173846"/>
          </a:xfrm>
          <a:custGeom>
            <a:avLst/>
            <a:gdLst>
              <a:gd name="connsiteX0" fmla="*/ 0 w 2345635"/>
              <a:gd name="connsiteY0" fmla="*/ 0 h 1173846"/>
              <a:gd name="connsiteX1" fmla="*/ 562952 w 2345635"/>
              <a:gd name="connsiteY1" fmla="*/ 0 h 1173846"/>
              <a:gd name="connsiteX2" fmla="*/ 1149361 w 2345635"/>
              <a:gd name="connsiteY2" fmla="*/ 0 h 1173846"/>
              <a:gd name="connsiteX3" fmla="*/ 1759226 w 2345635"/>
              <a:gd name="connsiteY3" fmla="*/ 0 h 1173846"/>
              <a:gd name="connsiteX4" fmla="*/ 2345635 w 2345635"/>
              <a:gd name="connsiteY4" fmla="*/ 0 h 1173846"/>
              <a:gd name="connsiteX5" fmla="*/ 2345635 w 2345635"/>
              <a:gd name="connsiteY5" fmla="*/ 563446 h 1173846"/>
              <a:gd name="connsiteX6" fmla="*/ 2345635 w 2345635"/>
              <a:gd name="connsiteY6" fmla="*/ 1173846 h 1173846"/>
              <a:gd name="connsiteX7" fmla="*/ 1782683 w 2345635"/>
              <a:gd name="connsiteY7" fmla="*/ 1173846 h 1173846"/>
              <a:gd name="connsiteX8" fmla="*/ 1172818 w 2345635"/>
              <a:gd name="connsiteY8" fmla="*/ 1173846 h 1173846"/>
              <a:gd name="connsiteX9" fmla="*/ 539496 w 2345635"/>
              <a:gd name="connsiteY9" fmla="*/ 1173846 h 1173846"/>
              <a:gd name="connsiteX10" fmla="*/ 0 w 2345635"/>
              <a:gd name="connsiteY10" fmla="*/ 1173846 h 1173846"/>
              <a:gd name="connsiteX11" fmla="*/ 0 w 2345635"/>
              <a:gd name="connsiteY11" fmla="*/ 575185 h 1173846"/>
              <a:gd name="connsiteX12" fmla="*/ 0 w 2345635"/>
              <a:gd name="connsiteY12" fmla="*/ 0 h 117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5635" h="1173846" fill="none" extrusionOk="0">
                <a:moveTo>
                  <a:pt x="0" y="0"/>
                </a:moveTo>
                <a:cubicBezTo>
                  <a:pt x="203711" y="-16307"/>
                  <a:pt x="302780" y="63441"/>
                  <a:pt x="562952" y="0"/>
                </a:cubicBezTo>
                <a:cubicBezTo>
                  <a:pt x="823124" y="-63441"/>
                  <a:pt x="943734" y="9375"/>
                  <a:pt x="1149361" y="0"/>
                </a:cubicBezTo>
                <a:cubicBezTo>
                  <a:pt x="1354988" y="-9375"/>
                  <a:pt x="1624841" y="35648"/>
                  <a:pt x="1759226" y="0"/>
                </a:cubicBezTo>
                <a:cubicBezTo>
                  <a:pt x="1893611" y="-35648"/>
                  <a:pt x="2182928" y="16724"/>
                  <a:pt x="2345635" y="0"/>
                </a:cubicBezTo>
                <a:cubicBezTo>
                  <a:pt x="2390232" y="151273"/>
                  <a:pt x="2331184" y="357643"/>
                  <a:pt x="2345635" y="563446"/>
                </a:cubicBezTo>
                <a:cubicBezTo>
                  <a:pt x="2360086" y="769249"/>
                  <a:pt x="2339343" y="902584"/>
                  <a:pt x="2345635" y="1173846"/>
                </a:cubicBezTo>
                <a:cubicBezTo>
                  <a:pt x="2203142" y="1215179"/>
                  <a:pt x="1973698" y="1127261"/>
                  <a:pt x="1782683" y="1173846"/>
                </a:cubicBezTo>
                <a:cubicBezTo>
                  <a:pt x="1591668" y="1220431"/>
                  <a:pt x="1297928" y="1149890"/>
                  <a:pt x="1172818" y="1173846"/>
                </a:cubicBezTo>
                <a:cubicBezTo>
                  <a:pt x="1047709" y="1197802"/>
                  <a:pt x="741028" y="1122775"/>
                  <a:pt x="539496" y="1173846"/>
                </a:cubicBezTo>
                <a:cubicBezTo>
                  <a:pt x="337964" y="1224917"/>
                  <a:pt x="203637" y="1122426"/>
                  <a:pt x="0" y="1173846"/>
                </a:cubicBezTo>
                <a:cubicBezTo>
                  <a:pt x="-17720" y="905128"/>
                  <a:pt x="51986" y="719601"/>
                  <a:pt x="0" y="575185"/>
                </a:cubicBezTo>
                <a:cubicBezTo>
                  <a:pt x="-51986" y="430769"/>
                  <a:pt x="57996" y="238578"/>
                  <a:pt x="0" y="0"/>
                </a:cubicBezTo>
                <a:close/>
              </a:path>
              <a:path w="2345635" h="1173846" stroke="0" extrusionOk="0">
                <a:moveTo>
                  <a:pt x="0" y="0"/>
                </a:moveTo>
                <a:cubicBezTo>
                  <a:pt x="133672" y="-13817"/>
                  <a:pt x="419110" y="6390"/>
                  <a:pt x="609865" y="0"/>
                </a:cubicBezTo>
                <a:cubicBezTo>
                  <a:pt x="800620" y="-6390"/>
                  <a:pt x="916039" y="290"/>
                  <a:pt x="1172818" y="0"/>
                </a:cubicBezTo>
                <a:cubicBezTo>
                  <a:pt x="1429597" y="-290"/>
                  <a:pt x="1505910" y="3590"/>
                  <a:pt x="1759226" y="0"/>
                </a:cubicBezTo>
                <a:cubicBezTo>
                  <a:pt x="2012542" y="-3590"/>
                  <a:pt x="2156951" y="54204"/>
                  <a:pt x="2345635" y="0"/>
                </a:cubicBezTo>
                <a:cubicBezTo>
                  <a:pt x="2372867" y="170551"/>
                  <a:pt x="2290334" y="418677"/>
                  <a:pt x="2345635" y="598661"/>
                </a:cubicBezTo>
                <a:cubicBezTo>
                  <a:pt x="2400936" y="778645"/>
                  <a:pt x="2343881" y="949803"/>
                  <a:pt x="2345635" y="1173846"/>
                </a:cubicBezTo>
                <a:cubicBezTo>
                  <a:pt x="2092376" y="1209263"/>
                  <a:pt x="1931514" y="1116106"/>
                  <a:pt x="1806139" y="1173846"/>
                </a:cubicBezTo>
                <a:cubicBezTo>
                  <a:pt x="1680764" y="1231586"/>
                  <a:pt x="1332420" y="1159643"/>
                  <a:pt x="1196274" y="1173846"/>
                </a:cubicBezTo>
                <a:cubicBezTo>
                  <a:pt x="1060129" y="1188049"/>
                  <a:pt x="854182" y="1145786"/>
                  <a:pt x="633321" y="1173846"/>
                </a:cubicBezTo>
                <a:cubicBezTo>
                  <a:pt x="412460" y="1201906"/>
                  <a:pt x="160001" y="1122006"/>
                  <a:pt x="0" y="1173846"/>
                </a:cubicBezTo>
                <a:cubicBezTo>
                  <a:pt x="-26921" y="881577"/>
                  <a:pt x="14545" y="752894"/>
                  <a:pt x="0" y="563446"/>
                </a:cubicBezTo>
                <a:cubicBezTo>
                  <a:pt x="-14545" y="373998"/>
                  <a:pt x="59020" y="244202"/>
                  <a:pt x="0" y="0"/>
                </a:cubicBezTo>
                <a:close/>
              </a:path>
            </a:pathLst>
          </a:custGeom>
          <a:solidFill>
            <a:srgbClr val="80EBEF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أخذه إلى الكهف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A6CCBB-8E17-4F4C-9ADE-4FB328B16728}"/>
              </a:ext>
            </a:extLst>
          </p:cNvPr>
          <p:cNvSpPr/>
          <p:nvPr/>
        </p:nvSpPr>
        <p:spPr>
          <a:xfrm>
            <a:off x="2981883" y="3458917"/>
            <a:ext cx="2345635" cy="1173846"/>
          </a:xfrm>
          <a:custGeom>
            <a:avLst/>
            <a:gdLst>
              <a:gd name="connsiteX0" fmla="*/ 0 w 2345635"/>
              <a:gd name="connsiteY0" fmla="*/ 0 h 1173846"/>
              <a:gd name="connsiteX1" fmla="*/ 562952 w 2345635"/>
              <a:gd name="connsiteY1" fmla="*/ 0 h 1173846"/>
              <a:gd name="connsiteX2" fmla="*/ 1149361 w 2345635"/>
              <a:gd name="connsiteY2" fmla="*/ 0 h 1173846"/>
              <a:gd name="connsiteX3" fmla="*/ 1759226 w 2345635"/>
              <a:gd name="connsiteY3" fmla="*/ 0 h 1173846"/>
              <a:gd name="connsiteX4" fmla="*/ 2345635 w 2345635"/>
              <a:gd name="connsiteY4" fmla="*/ 0 h 1173846"/>
              <a:gd name="connsiteX5" fmla="*/ 2345635 w 2345635"/>
              <a:gd name="connsiteY5" fmla="*/ 563446 h 1173846"/>
              <a:gd name="connsiteX6" fmla="*/ 2345635 w 2345635"/>
              <a:gd name="connsiteY6" fmla="*/ 1173846 h 1173846"/>
              <a:gd name="connsiteX7" fmla="*/ 1782683 w 2345635"/>
              <a:gd name="connsiteY7" fmla="*/ 1173846 h 1173846"/>
              <a:gd name="connsiteX8" fmla="*/ 1172818 w 2345635"/>
              <a:gd name="connsiteY8" fmla="*/ 1173846 h 1173846"/>
              <a:gd name="connsiteX9" fmla="*/ 539496 w 2345635"/>
              <a:gd name="connsiteY9" fmla="*/ 1173846 h 1173846"/>
              <a:gd name="connsiteX10" fmla="*/ 0 w 2345635"/>
              <a:gd name="connsiteY10" fmla="*/ 1173846 h 1173846"/>
              <a:gd name="connsiteX11" fmla="*/ 0 w 2345635"/>
              <a:gd name="connsiteY11" fmla="*/ 575185 h 1173846"/>
              <a:gd name="connsiteX12" fmla="*/ 0 w 2345635"/>
              <a:gd name="connsiteY12" fmla="*/ 0 h 117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5635" h="1173846" fill="none" extrusionOk="0">
                <a:moveTo>
                  <a:pt x="0" y="0"/>
                </a:moveTo>
                <a:cubicBezTo>
                  <a:pt x="203711" y="-16307"/>
                  <a:pt x="302780" y="63441"/>
                  <a:pt x="562952" y="0"/>
                </a:cubicBezTo>
                <a:cubicBezTo>
                  <a:pt x="823124" y="-63441"/>
                  <a:pt x="943734" y="9375"/>
                  <a:pt x="1149361" y="0"/>
                </a:cubicBezTo>
                <a:cubicBezTo>
                  <a:pt x="1354988" y="-9375"/>
                  <a:pt x="1624841" y="35648"/>
                  <a:pt x="1759226" y="0"/>
                </a:cubicBezTo>
                <a:cubicBezTo>
                  <a:pt x="1893611" y="-35648"/>
                  <a:pt x="2182928" y="16724"/>
                  <a:pt x="2345635" y="0"/>
                </a:cubicBezTo>
                <a:cubicBezTo>
                  <a:pt x="2390232" y="151273"/>
                  <a:pt x="2331184" y="357643"/>
                  <a:pt x="2345635" y="563446"/>
                </a:cubicBezTo>
                <a:cubicBezTo>
                  <a:pt x="2360086" y="769249"/>
                  <a:pt x="2339343" y="902584"/>
                  <a:pt x="2345635" y="1173846"/>
                </a:cubicBezTo>
                <a:cubicBezTo>
                  <a:pt x="2203142" y="1215179"/>
                  <a:pt x="1973698" y="1127261"/>
                  <a:pt x="1782683" y="1173846"/>
                </a:cubicBezTo>
                <a:cubicBezTo>
                  <a:pt x="1591668" y="1220431"/>
                  <a:pt x="1297928" y="1149890"/>
                  <a:pt x="1172818" y="1173846"/>
                </a:cubicBezTo>
                <a:cubicBezTo>
                  <a:pt x="1047709" y="1197802"/>
                  <a:pt x="741028" y="1122775"/>
                  <a:pt x="539496" y="1173846"/>
                </a:cubicBezTo>
                <a:cubicBezTo>
                  <a:pt x="337964" y="1224917"/>
                  <a:pt x="203637" y="1122426"/>
                  <a:pt x="0" y="1173846"/>
                </a:cubicBezTo>
                <a:cubicBezTo>
                  <a:pt x="-17720" y="905128"/>
                  <a:pt x="51986" y="719601"/>
                  <a:pt x="0" y="575185"/>
                </a:cubicBezTo>
                <a:cubicBezTo>
                  <a:pt x="-51986" y="430769"/>
                  <a:pt x="57996" y="238578"/>
                  <a:pt x="0" y="0"/>
                </a:cubicBezTo>
                <a:close/>
              </a:path>
              <a:path w="2345635" h="1173846" stroke="0" extrusionOk="0">
                <a:moveTo>
                  <a:pt x="0" y="0"/>
                </a:moveTo>
                <a:cubicBezTo>
                  <a:pt x="133672" y="-13817"/>
                  <a:pt x="419110" y="6390"/>
                  <a:pt x="609865" y="0"/>
                </a:cubicBezTo>
                <a:cubicBezTo>
                  <a:pt x="800620" y="-6390"/>
                  <a:pt x="916039" y="290"/>
                  <a:pt x="1172818" y="0"/>
                </a:cubicBezTo>
                <a:cubicBezTo>
                  <a:pt x="1429597" y="-290"/>
                  <a:pt x="1505910" y="3590"/>
                  <a:pt x="1759226" y="0"/>
                </a:cubicBezTo>
                <a:cubicBezTo>
                  <a:pt x="2012542" y="-3590"/>
                  <a:pt x="2156951" y="54204"/>
                  <a:pt x="2345635" y="0"/>
                </a:cubicBezTo>
                <a:cubicBezTo>
                  <a:pt x="2372867" y="170551"/>
                  <a:pt x="2290334" y="418677"/>
                  <a:pt x="2345635" y="598661"/>
                </a:cubicBezTo>
                <a:cubicBezTo>
                  <a:pt x="2400936" y="778645"/>
                  <a:pt x="2343881" y="949803"/>
                  <a:pt x="2345635" y="1173846"/>
                </a:cubicBezTo>
                <a:cubicBezTo>
                  <a:pt x="2092376" y="1209263"/>
                  <a:pt x="1931514" y="1116106"/>
                  <a:pt x="1806139" y="1173846"/>
                </a:cubicBezTo>
                <a:cubicBezTo>
                  <a:pt x="1680764" y="1231586"/>
                  <a:pt x="1332420" y="1159643"/>
                  <a:pt x="1196274" y="1173846"/>
                </a:cubicBezTo>
                <a:cubicBezTo>
                  <a:pt x="1060129" y="1188049"/>
                  <a:pt x="854182" y="1145786"/>
                  <a:pt x="633321" y="1173846"/>
                </a:cubicBezTo>
                <a:cubicBezTo>
                  <a:pt x="412460" y="1201906"/>
                  <a:pt x="160001" y="1122006"/>
                  <a:pt x="0" y="1173846"/>
                </a:cubicBezTo>
                <a:cubicBezTo>
                  <a:pt x="-26921" y="881577"/>
                  <a:pt x="14545" y="752894"/>
                  <a:pt x="0" y="563446"/>
                </a:cubicBezTo>
                <a:cubicBezTo>
                  <a:pt x="-14545" y="373998"/>
                  <a:pt x="59020" y="244202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أعطاه الفطر العجيب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182E47-130E-4B89-8B89-AF365B3CBB4C}"/>
              </a:ext>
            </a:extLst>
          </p:cNvPr>
          <p:cNvSpPr/>
          <p:nvPr/>
        </p:nvSpPr>
        <p:spPr>
          <a:xfrm>
            <a:off x="497157" y="3458917"/>
            <a:ext cx="2345635" cy="1173846"/>
          </a:xfrm>
          <a:custGeom>
            <a:avLst/>
            <a:gdLst>
              <a:gd name="connsiteX0" fmla="*/ 0 w 2345635"/>
              <a:gd name="connsiteY0" fmla="*/ 0 h 1173846"/>
              <a:gd name="connsiteX1" fmla="*/ 562952 w 2345635"/>
              <a:gd name="connsiteY1" fmla="*/ 0 h 1173846"/>
              <a:gd name="connsiteX2" fmla="*/ 1149361 w 2345635"/>
              <a:gd name="connsiteY2" fmla="*/ 0 h 1173846"/>
              <a:gd name="connsiteX3" fmla="*/ 1759226 w 2345635"/>
              <a:gd name="connsiteY3" fmla="*/ 0 h 1173846"/>
              <a:gd name="connsiteX4" fmla="*/ 2345635 w 2345635"/>
              <a:gd name="connsiteY4" fmla="*/ 0 h 1173846"/>
              <a:gd name="connsiteX5" fmla="*/ 2345635 w 2345635"/>
              <a:gd name="connsiteY5" fmla="*/ 563446 h 1173846"/>
              <a:gd name="connsiteX6" fmla="*/ 2345635 w 2345635"/>
              <a:gd name="connsiteY6" fmla="*/ 1173846 h 1173846"/>
              <a:gd name="connsiteX7" fmla="*/ 1782683 w 2345635"/>
              <a:gd name="connsiteY7" fmla="*/ 1173846 h 1173846"/>
              <a:gd name="connsiteX8" fmla="*/ 1172818 w 2345635"/>
              <a:gd name="connsiteY8" fmla="*/ 1173846 h 1173846"/>
              <a:gd name="connsiteX9" fmla="*/ 539496 w 2345635"/>
              <a:gd name="connsiteY9" fmla="*/ 1173846 h 1173846"/>
              <a:gd name="connsiteX10" fmla="*/ 0 w 2345635"/>
              <a:gd name="connsiteY10" fmla="*/ 1173846 h 1173846"/>
              <a:gd name="connsiteX11" fmla="*/ 0 w 2345635"/>
              <a:gd name="connsiteY11" fmla="*/ 575185 h 1173846"/>
              <a:gd name="connsiteX12" fmla="*/ 0 w 2345635"/>
              <a:gd name="connsiteY12" fmla="*/ 0 h 117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5635" h="1173846" fill="none" extrusionOk="0">
                <a:moveTo>
                  <a:pt x="0" y="0"/>
                </a:moveTo>
                <a:cubicBezTo>
                  <a:pt x="203711" y="-16307"/>
                  <a:pt x="302780" y="63441"/>
                  <a:pt x="562952" y="0"/>
                </a:cubicBezTo>
                <a:cubicBezTo>
                  <a:pt x="823124" y="-63441"/>
                  <a:pt x="943734" y="9375"/>
                  <a:pt x="1149361" y="0"/>
                </a:cubicBezTo>
                <a:cubicBezTo>
                  <a:pt x="1354988" y="-9375"/>
                  <a:pt x="1624841" y="35648"/>
                  <a:pt x="1759226" y="0"/>
                </a:cubicBezTo>
                <a:cubicBezTo>
                  <a:pt x="1893611" y="-35648"/>
                  <a:pt x="2182928" y="16724"/>
                  <a:pt x="2345635" y="0"/>
                </a:cubicBezTo>
                <a:cubicBezTo>
                  <a:pt x="2390232" y="151273"/>
                  <a:pt x="2331184" y="357643"/>
                  <a:pt x="2345635" y="563446"/>
                </a:cubicBezTo>
                <a:cubicBezTo>
                  <a:pt x="2360086" y="769249"/>
                  <a:pt x="2339343" y="902584"/>
                  <a:pt x="2345635" y="1173846"/>
                </a:cubicBezTo>
                <a:cubicBezTo>
                  <a:pt x="2203142" y="1215179"/>
                  <a:pt x="1973698" y="1127261"/>
                  <a:pt x="1782683" y="1173846"/>
                </a:cubicBezTo>
                <a:cubicBezTo>
                  <a:pt x="1591668" y="1220431"/>
                  <a:pt x="1297928" y="1149890"/>
                  <a:pt x="1172818" y="1173846"/>
                </a:cubicBezTo>
                <a:cubicBezTo>
                  <a:pt x="1047709" y="1197802"/>
                  <a:pt x="741028" y="1122775"/>
                  <a:pt x="539496" y="1173846"/>
                </a:cubicBezTo>
                <a:cubicBezTo>
                  <a:pt x="337964" y="1224917"/>
                  <a:pt x="203637" y="1122426"/>
                  <a:pt x="0" y="1173846"/>
                </a:cubicBezTo>
                <a:cubicBezTo>
                  <a:pt x="-17720" y="905128"/>
                  <a:pt x="51986" y="719601"/>
                  <a:pt x="0" y="575185"/>
                </a:cubicBezTo>
                <a:cubicBezTo>
                  <a:pt x="-51986" y="430769"/>
                  <a:pt x="57996" y="238578"/>
                  <a:pt x="0" y="0"/>
                </a:cubicBezTo>
                <a:close/>
              </a:path>
              <a:path w="2345635" h="1173846" stroke="0" extrusionOk="0">
                <a:moveTo>
                  <a:pt x="0" y="0"/>
                </a:moveTo>
                <a:cubicBezTo>
                  <a:pt x="133672" y="-13817"/>
                  <a:pt x="419110" y="6390"/>
                  <a:pt x="609865" y="0"/>
                </a:cubicBezTo>
                <a:cubicBezTo>
                  <a:pt x="800620" y="-6390"/>
                  <a:pt x="916039" y="290"/>
                  <a:pt x="1172818" y="0"/>
                </a:cubicBezTo>
                <a:cubicBezTo>
                  <a:pt x="1429597" y="-290"/>
                  <a:pt x="1505910" y="3590"/>
                  <a:pt x="1759226" y="0"/>
                </a:cubicBezTo>
                <a:cubicBezTo>
                  <a:pt x="2012542" y="-3590"/>
                  <a:pt x="2156951" y="54204"/>
                  <a:pt x="2345635" y="0"/>
                </a:cubicBezTo>
                <a:cubicBezTo>
                  <a:pt x="2372867" y="170551"/>
                  <a:pt x="2290334" y="418677"/>
                  <a:pt x="2345635" y="598661"/>
                </a:cubicBezTo>
                <a:cubicBezTo>
                  <a:pt x="2400936" y="778645"/>
                  <a:pt x="2343881" y="949803"/>
                  <a:pt x="2345635" y="1173846"/>
                </a:cubicBezTo>
                <a:cubicBezTo>
                  <a:pt x="2092376" y="1209263"/>
                  <a:pt x="1931514" y="1116106"/>
                  <a:pt x="1806139" y="1173846"/>
                </a:cubicBezTo>
                <a:cubicBezTo>
                  <a:pt x="1680764" y="1231586"/>
                  <a:pt x="1332420" y="1159643"/>
                  <a:pt x="1196274" y="1173846"/>
                </a:cubicBezTo>
                <a:cubicBezTo>
                  <a:pt x="1060129" y="1188049"/>
                  <a:pt x="854182" y="1145786"/>
                  <a:pt x="633321" y="1173846"/>
                </a:cubicBezTo>
                <a:cubicBezTo>
                  <a:pt x="412460" y="1201906"/>
                  <a:pt x="160001" y="1122006"/>
                  <a:pt x="0" y="1173846"/>
                </a:cubicBezTo>
                <a:cubicBezTo>
                  <a:pt x="-26921" y="881577"/>
                  <a:pt x="14545" y="752894"/>
                  <a:pt x="0" y="563446"/>
                </a:cubicBezTo>
                <a:cubicBezTo>
                  <a:pt x="-14545" y="373998"/>
                  <a:pt x="59020" y="244202"/>
                  <a:pt x="0" y="0"/>
                </a:cubicBezTo>
                <a:close/>
              </a:path>
            </a:pathLst>
          </a:custGeom>
          <a:solidFill>
            <a:srgbClr val="FF6E9A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أعطاه فانوساً </a:t>
            </a:r>
            <a:endParaRPr lang="en-AE" sz="40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2FF431-324D-4668-B171-46695419E0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331F3EC2-EF39-47C1-BF10-374B4163B124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2936959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8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2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28CBBA5E-085B-4A6C-9D92-70BCCE136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4164" y="3351209"/>
            <a:ext cx="3817710" cy="33062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FB810C5-8FBE-4C40-8725-DD6216EA60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965" y="6410325"/>
            <a:ext cx="12209930" cy="4476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FFCBD29-DC32-46F2-A3FD-8C6EE75EE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1190" y="6404232"/>
            <a:ext cx="2390588" cy="33101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147816D-CE75-479D-8153-068101D5A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22780" y="3363835"/>
            <a:ext cx="3666107" cy="323780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63E054A-12E0-457A-B8CE-B9670F4C02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33531" y="4679007"/>
            <a:ext cx="1823610" cy="882924"/>
          </a:xfrm>
          <a:prstGeom prst="rect">
            <a:avLst/>
          </a:prstGeom>
        </p:spPr>
      </p:pic>
      <p:pic>
        <p:nvPicPr>
          <p:cNvPr id="2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8FA150B2-DB79-4F60-970A-1E0D4D90B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6417" y="8917940"/>
            <a:ext cx="406400" cy="406400"/>
          </a:xfrm>
          <a:prstGeom prst="rect">
            <a:avLst/>
          </a:prstGeom>
        </p:spPr>
      </p:pic>
      <p:pic>
        <p:nvPicPr>
          <p:cNvPr id="27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108C552A-0EAF-4AFE-8C27-F25291BFB9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80547" y="7822786"/>
            <a:ext cx="406400" cy="406400"/>
          </a:xfrm>
          <a:prstGeom prst="rect">
            <a:avLst/>
          </a:prstGeom>
        </p:spPr>
      </p:pic>
      <p:pic>
        <p:nvPicPr>
          <p:cNvPr id="28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FE7010D8-56FC-495B-BC19-9DBA901A5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1508" y="8131130"/>
            <a:ext cx="406400" cy="4064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3DD793FA-B375-40A3-BC18-58561A799D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13BFF23-300F-4BBF-9735-9124AD6F78FC}"/>
              </a:ext>
            </a:extLst>
          </p:cNvPr>
          <p:cNvSpPr/>
          <p:nvPr/>
        </p:nvSpPr>
        <p:spPr>
          <a:xfrm>
            <a:off x="4693241" y="1167375"/>
            <a:ext cx="7459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لماذا كان فوفي فخوراً بنفسه؟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33CE81-F27D-4EE5-B3D8-8933CBCCEFFA}"/>
              </a:ext>
            </a:extLst>
          </p:cNvPr>
          <p:cNvSpPr/>
          <p:nvPr/>
        </p:nvSpPr>
        <p:spPr>
          <a:xfrm>
            <a:off x="5506134" y="3458917"/>
            <a:ext cx="2425349" cy="1220089"/>
          </a:xfrm>
          <a:custGeom>
            <a:avLst/>
            <a:gdLst>
              <a:gd name="connsiteX0" fmla="*/ 0 w 2425349"/>
              <a:gd name="connsiteY0" fmla="*/ 0 h 1220089"/>
              <a:gd name="connsiteX1" fmla="*/ 485070 w 2425349"/>
              <a:gd name="connsiteY1" fmla="*/ 0 h 1220089"/>
              <a:gd name="connsiteX2" fmla="*/ 970140 w 2425349"/>
              <a:gd name="connsiteY2" fmla="*/ 0 h 1220089"/>
              <a:gd name="connsiteX3" fmla="*/ 1503716 w 2425349"/>
              <a:gd name="connsiteY3" fmla="*/ 0 h 1220089"/>
              <a:gd name="connsiteX4" fmla="*/ 1988786 w 2425349"/>
              <a:gd name="connsiteY4" fmla="*/ 0 h 1220089"/>
              <a:gd name="connsiteX5" fmla="*/ 2425349 w 2425349"/>
              <a:gd name="connsiteY5" fmla="*/ 0 h 1220089"/>
              <a:gd name="connsiteX6" fmla="*/ 2425349 w 2425349"/>
              <a:gd name="connsiteY6" fmla="*/ 406696 h 1220089"/>
              <a:gd name="connsiteX7" fmla="*/ 2425349 w 2425349"/>
              <a:gd name="connsiteY7" fmla="*/ 776790 h 1220089"/>
              <a:gd name="connsiteX8" fmla="*/ 2425349 w 2425349"/>
              <a:gd name="connsiteY8" fmla="*/ 1220089 h 1220089"/>
              <a:gd name="connsiteX9" fmla="*/ 1891772 w 2425349"/>
              <a:gd name="connsiteY9" fmla="*/ 1220089 h 1220089"/>
              <a:gd name="connsiteX10" fmla="*/ 1430956 w 2425349"/>
              <a:gd name="connsiteY10" fmla="*/ 1220089 h 1220089"/>
              <a:gd name="connsiteX11" fmla="*/ 970140 w 2425349"/>
              <a:gd name="connsiteY11" fmla="*/ 1220089 h 1220089"/>
              <a:gd name="connsiteX12" fmla="*/ 436563 w 2425349"/>
              <a:gd name="connsiteY12" fmla="*/ 1220089 h 1220089"/>
              <a:gd name="connsiteX13" fmla="*/ 0 w 2425349"/>
              <a:gd name="connsiteY13" fmla="*/ 1220089 h 1220089"/>
              <a:gd name="connsiteX14" fmla="*/ 0 w 2425349"/>
              <a:gd name="connsiteY14" fmla="*/ 825594 h 1220089"/>
              <a:gd name="connsiteX15" fmla="*/ 0 w 2425349"/>
              <a:gd name="connsiteY15" fmla="*/ 406696 h 1220089"/>
              <a:gd name="connsiteX16" fmla="*/ 0 w 2425349"/>
              <a:gd name="connsiteY16" fmla="*/ 0 h 122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25349" h="1220089" fill="none" extrusionOk="0">
                <a:moveTo>
                  <a:pt x="0" y="0"/>
                </a:moveTo>
                <a:cubicBezTo>
                  <a:pt x="147948" y="-44673"/>
                  <a:pt x="370274" y="1413"/>
                  <a:pt x="485070" y="0"/>
                </a:cubicBezTo>
                <a:cubicBezTo>
                  <a:pt x="599866" y="-1413"/>
                  <a:pt x="730230" y="40252"/>
                  <a:pt x="970140" y="0"/>
                </a:cubicBezTo>
                <a:cubicBezTo>
                  <a:pt x="1210050" y="-40252"/>
                  <a:pt x="1379108" y="56191"/>
                  <a:pt x="1503716" y="0"/>
                </a:cubicBezTo>
                <a:cubicBezTo>
                  <a:pt x="1628324" y="-56191"/>
                  <a:pt x="1885188" y="26362"/>
                  <a:pt x="1988786" y="0"/>
                </a:cubicBezTo>
                <a:cubicBezTo>
                  <a:pt x="2092384" y="-26362"/>
                  <a:pt x="2320366" y="51940"/>
                  <a:pt x="2425349" y="0"/>
                </a:cubicBezTo>
                <a:cubicBezTo>
                  <a:pt x="2473469" y="198391"/>
                  <a:pt x="2387055" y="307705"/>
                  <a:pt x="2425349" y="406696"/>
                </a:cubicBezTo>
                <a:cubicBezTo>
                  <a:pt x="2463643" y="505687"/>
                  <a:pt x="2421877" y="676131"/>
                  <a:pt x="2425349" y="776790"/>
                </a:cubicBezTo>
                <a:cubicBezTo>
                  <a:pt x="2428821" y="877449"/>
                  <a:pt x="2399644" y="1049626"/>
                  <a:pt x="2425349" y="1220089"/>
                </a:cubicBezTo>
                <a:cubicBezTo>
                  <a:pt x="2299559" y="1225856"/>
                  <a:pt x="2055530" y="1214981"/>
                  <a:pt x="1891772" y="1220089"/>
                </a:cubicBezTo>
                <a:cubicBezTo>
                  <a:pt x="1728014" y="1225197"/>
                  <a:pt x="1545084" y="1190077"/>
                  <a:pt x="1430956" y="1220089"/>
                </a:cubicBezTo>
                <a:cubicBezTo>
                  <a:pt x="1316828" y="1250101"/>
                  <a:pt x="1079173" y="1211608"/>
                  <a:pt x="970140" y="1220089"/>
                </a:cubicBezTo>
                <a:cubicBezTo>
                  <a:pt x="861107" y="1228570"/>
                  <a:pt x="700156" y="1169784"/>
                  <a:pt x="436563" y="1220089"/>
                </a:cubicBezTo>
                <a:cubicBezTo>
                  <a:pt x="172970" y="1270394"/>
                  <a:pt x="106666" y="1214439"/>
                  <a:pt x="0" y="1220089"/>
                </a:cubicBezTo>
                <a:cubicBezTo>
                  <a:pt x="-35843" y="1029234"/>
                  <a:pt x="17506" y="1018950"/>
                  <a:pt x="0" y="825594"/>
                </a:cubicBezTo>
                <a:cubicBezTo>
                  <a:pt x="-17506" y="632239"/>
                  <a:pt x="38906" y="593929"/>
                  <a:pt x="0" y="406696"/>
                </a:cubicBezTo>
                <a:cubicBezTo>
                  <a:pt x="-38906" y="219463"/>
                  <a:pt x="48591" y="200012"/>
                  <a:pt x="0" y="0"/>
                </a:cubicBezTo>
                <a:close/>
              </a:path>
              <a:path w="2425349" h="1220089" stroke="0" extrusionOk="0">
                <a:moveTo>
                  <a:pt x="0" y="0"/>
                </a:moveTo>
                <a:cubicBezTo>
                  <a:pt x="112499" y="-18791"/>
                  <a:pt x="338519" y="47386"/>
                  <a:pt x="509323" y="0"/>
                </a:cubicBezTo>
                <a:cubicBezTo>
                  <a:pt x="680127" y="-47386"/>
                  <a:pt x="856123" y="13623"/>
                  <a:pt x="970140" y="0"/>
                </a:cubicBezTo>
                <a:cubicBezTo>
                  <a:pt x="1084157" y="-13623"/>
                  <a:pt x="1352386" y="22708"/>
                  <a:pt x="1455209" y="0"/>
                </a:cubicBezTo>
                <a:cubicBezTo>
                  <a:pt x="1558032" y="-22708"/>
                  <a:pt x="1722089" y="42599"/>
                  <a:pt x="1988786" y="0"/>
                </a:cubicBezTo>
                <a:cubicBezTo>
                  <a:pt x="2255483" y="-42599"/>
                  <a:pt x="2285064" y="19631"/>
                  <a:pt x="2425349" y="0"/>
                </a:cubicBezTo>
                <a:cubicBezTo>
                  <a:pt x="2444119" y="190468"/>
                  <a:pt x="2393607" y="227992"/>
                  <a:pt x="2425349" y="394495"/>
                </a:cubicBezTo>
                <a:cubicBezTo>
                  <a:pt x="2457091" y="560999"/>
                  <a:pt x="2392635" y="613788"/>
                  <a:pt x="2425349" y="776790"/>
                </a:cubicBezTo>
                <a:cubicBezTo>
                  <a:pt x="2458063" y="939792"/>
                  <a:pt x="2418199" y="1055185"/>
                  <a:pt x="2425349" y="1220089"/>
                </a:cubicBezTo>
                <a:cubicBezTo>
                  <a:pt x="2218973" y="1220752"/>
                  <a:pt x="2089606" y="1185490"/>
                  <a:pt x="1940279" y="1220089"/>
                </a:cubicBezTo>
                <a:cubicBezTo>
                  <a:pt x="1790952" y="1254688"/>
                  <a:pt x="1609226" y="1170679"/>
                  <a:pt x="1455209" y="1220089"/>
                </a:cubicBezTo>
                <a:cubicBezTo>
                  <a:pt x="1301192" y="1269499"/>
                  <a:pt x="1092401" y="1166247"/>
                  <a:pt x="921633" y="1220089"/>
                </a:cubicBezTo>
                <a:cubicBezTo>
                  <a:pt x="750865" y="1273931"/>
                  <a:pt x="659179" y="1170625"/>
                  <a:pt x="436563" y="1220089"/>
                </a:cubicBezTo>
                <a:cubicBezTo>
                  <a:pt x="213947" y="1269553"/>
                  <a:pt x="195225" y="1197646"/>
                  <a:pt x="0" y="1220089"/>
                </a:cubicBezTo>
                <a:cubicBezTo>
                  <a:pt x="-41712" y="1104743"/>
                  <a:pt x="30183" y="910339"/>
                  <a:pt x="0" y="801192"/>
                </a:cubicBezTo>
                <a:cubicBezTo>
                  <a:pt x="-30183" y="692045"/>
                  <a:pt x="9476" y="511090"/>
                  <a:pt x="0" y="418897"/>
                </a:cubicBezTo>
                <a:cubicBezTo>
                  <a:pt x="-9476" y="326705"/>
                  <a:pt x="22097" y="198477"/>
                  <a:pt x="0" y="0"/>
                </a:cubicBezTo>
                <a:close/>
              </a:path>
            </a:pathLst>
          </a:custGeom>
          <a:solidFill>
            <a:srgbClr val="80EBEF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لأنه تغلب على خوفه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A6CCBB-8E17-4F4C-9ADE-4FB328B16728}"/>
              </a:ext>
            </a:extLst>
          </p:cNvPr>
          <p:cNvSpPr/>
          <p:nvPr/>
        </p:nvSpPr>
        <p:spPr>
          <a:xfrm>
            <a:off x="2902169" y="3458917"/>
            <a:ext cx="2425349" cy="1220089"/>
          </a:xfrm>
          <a:custGeom>
            <a:avLst/>
            <a:gdLst>
              <a:gd name="connsiteX0" fmla="*/ 0 w 2425349"/>
              <a:gd name="connsiteY0" fmla="*/ 0 h 1220089"/>
              <a:gd name="connsiteX1" fmla="*/ 485070 w 2425349"/>
              <a:gd name="connsiteY1" fmla="*/ 0 h 1220089"/>
              <a:gd name="connsiteX2" fmla="*/ 970140 w 2425349"/>
              <a:gd name="connsiteY2" fmla="*/ 0 h 1220089"/>
              <a:gd name="connsiteX3" fmla="*/ 1503716 w 2425349"/>
              <a:gd name="connsiteY3" fmla="*/ 0 h 1220089"/>
              <a:gd name="connsiteX4" fmla="*/ 1988786 w 2425349"/>
              <a:gd name="connsiteY4" fmla="*/ 0 h 1220089"/>
              <a:gd name="connsiteX5" fmla="*/ 2425349 w 2425349"/>
              <a:gd name="connsiteY5" fmla="*/ 0 h 1220089"/>
              <a:gd name="connsiteX6" fmla="*/ 2425349 w 2425349"/>
              <a:gd name="connsiteY6" fmla="*/ 406696 h 1220089"/>
              <a:gd name="connsiteX7" fmla="*/ 2425349 w 2425349"/>
              <a:gd name="connsiteY7" fmla="*/ 776790 h 1220089"/>
              <a:gd name="connsiteX8" fmla="*/ 2425349 w 2425349"/>
              <a:gd name="connsiteY8" fmla="*/ 1220089 h 1220089"/>
              <a:gd name="connsiteX9" fmla="*/ 1891772 w 2425349"/>
              <a:gd name="connsiteY9" fmla="*/ 1220089 h 1220089"/>
              <a:gd name="connsiteX10" fmla="*/ 1430956 w 2425349"/>
              <a:gd name="connsiteY10" fmla="*/ 1220089 h 1220089"/>
              <a:gd name="connsiteX11" fmla="*/ 970140 w 2425349"/>
              <a:gd name="connsiteY11" fmla="*/ 1220089 h 1220089"/>
              <a:gd name="connsiteX12" fmla="*/ 436563 w 2425349"/>
              <a:gd name="connsiteY12" fmla="*/ 1220089 h 1220089"/>
              <a:gd name="connsiteX13" fmla="*/ 0 w 2425349"/>
              <a:gd name="connsiteY13" fmla="*/ 1220089 h 1220089"/>
              <a:gd name="connsiteX14" fmla="*/ 0 w 2425349"/>
              <a:gd name="connsiteY14" fmla="*/ 825594 h 1220089"/>
              <a:gd name="connsiteX15" fmla="*/ 0 w 2425349"/>
              <a:gd name="connsiteY15" fmla="*/ 406696 h 1220089"/>
              <a:gd name="connsiteX16" fmla="*/ 0 w 2425349"/>
              <a:gd name="connsiteY16" fmla="*/ 0 h 122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25349" h="1220089" fill="none" extrusionOk="0">
                <a:moveTo>
                  <a:pt x="0" y="0"/>
                </a:moveTo>
                <a:cubicBezTo>
                  <a:pt x="147948" y="-44673"/>
                  <a:pt x="370274" y="1413"/>
                  <a:pt x="485070" y="0"/>
                </a:cubicBezTo>
                <a:cubicBezTo>
                  <a:pt x="599866" y="-1413"/>
                  <a:pt x="730230" y="40252"/>
                  <a:pt x="970140" y="0"/>
                </a:cubicBezTo>
                <a:cubicBezTo>
                  <a:pt x="1210050" y="-40252"/>
                  <a:pt x="1379108" y="56191"/>
                  <a:pt x="1503716" y="0"/>
                </a:cubicBezTo>
                <a:cubicBezTo>
                  <a:pt x="1628324" y="-56191"/>
                  <a:pt x="1885188" y="26362"/>
                  <a:pt x="1988786" y="0"/>
                </a:cubicBezTo>
                <a:cubicBezTo>
                  <a:pt x="2092384" y="-26362"/>
                  <a:pt x="2320366" y="51940"/>
                  <a:pt x="2425349" y="0"/>
                </a:cubicBezTo>
                <a:cubicBezTo>
                  <a:pt x="2473469" y="198391"/>
                  <a:pt x="2387055" y="307705"/>
                  <a:pt x="2425349" y="406696"/>
                </a:cubicBezTo>
                <a:cubicBezTo>
                  <a:pt x="2463643" y="505687"/>
                  <a:pt x="2421877" y="676131"/>
                  <a:pt x="2425349" y="776790"/>
                </a:cubicBezTo>
                <a:cubicBezTo>
                  <a:pt x="2428821" y="877449"/>
                  <a:pt x="2399644" y="1049626"/>
                  <a:pt x="2425349" y="1220089"/>
                </a:cubicBezTo>
                <a:cubicBezTo>
                  <a:pt x="2299559" y="1225856"/>
                  <a:pt x="2055530" y="1214981"/>
                  <a:pt x="1891772" y="1220089"/>
                </a:cubicBezTo>
                <a:cubicBezTo>
                  <a:pt x="1728014" y="1225197"/>
                  <a:pt x="1545084" y="1190077"/>
                  <a:pt x="1430956" y="1220089"/>
                </a:cubicBezTo>
                <a:cubicBezTo>
                  <a:pt x="1316828" y="1250101"/>
                  <a:pt x="1079173" y="1211608"/>
                  <a:pt x="970140" y="1220089"/>
                </a:cubicBezTo>
                <a:cubicBezTo>
                  <a:pt x="861107" y="1228570"/>
                  <a:pt x="700156" y="1169784"/>
                  <a:pt x="436563" y="1220089"/>
                </a:cubicBezTo>
                <a:cubicBezTo>
                  <a:pt x="172970" y="1270394"/>
                  <a:pt x="106666" y="1214439"/>
                  <a:pt x="0" y="1220089"/>
                </a:cubicBezTo>
                <a:cubicBezTo>
                  <a:pt x="-35843" y="1029234"/>
                  <a:pt x="17506" y="1018950"/>
                  <a:pt x="0" y="825594"/>
                </a:cubicBezTo>
                <a:cubicBezTo>
                  <a:pt x="-17506" y="632239"/>
                  <a:pt x="38906" y="593929"/>
                  <a:pt x="0" y="406696"/>
                </a:cubicBezTo>
                <a:cubicBezTo>
                  <a:pt x="-38906" y="219463"/>
                  <a:pt x="48591" y="200012"/>
                  <a:pt x="0" y="0"/>
                </a:cubicBezTo>
                <a:close/>
              </a:path>
              <a:path w="2425349" h="1220089" stroke="0" extrusionOk="0">
                <a:moveTo>
                  <a:pt x="0" y="0"/>
                </a:moveTo>
                <a:cubicBezTo>
                  <a:pt x="112499" y="-18791"/>
                  <a:pt x="338519" y="47386"/>
                  <a:pt x="509323" y="0"/>
                </a:cubicBezTo>
                <a:cubicBezTo>
                  <a:pt x="680127" y="-47386"/>
                  <a:pt x="856123" y="13623"/>
                  <a:pt x="970140" y="0"/>
                </a:cubicBezTo>
                <a:cubicBezTo>
                  <a:pt x="1084157" y="-13623"/>
                  <a:pt x="1352386" y="22708"/>
                  <a:pt x="1455209" y="0"/>
                </a:cubicBezTo>
                <a:cubicBezTo>
                  <a:pt x="1558032" y="-22708"/>
                  <a:pt x="1722089" y="42599"/>
                  <a:pt x="1988786" y="0"/>
                </a:cubicBezTo>
                <a:cubicBezTo>
                  <a:pt x="2255483" y="-42599"/>
                  <a:pt x="2285064" y="19631"/>
                  <a:pt x="2425349" y="0"/>
                </a:cubicBezTo>
                <a:cubicBezTo>
                  <a:pt x="2444119" y="190468"/>
                  <a:pt x="2393607" y="227992"/>
                  <a:pt x="2425349" y="394495"/>
                </a:cubicBezTo>
                <a:cubicBezTo>
                  <a:pt x="2457091" y="560999"/>
                  <a:pt x="2392635" y="613788"/>
                  <a:pt x="2425349" y="776790"/>
                </a:cubicBezTo>
                <a:cubicBezTo>
                  <a:pt x="2458063" y="939792"/>
                  <a:pt x="2418199" y="1055185"/>
                  <a:pt x="2425349" y="1220089"/>
                </a:cubicBezTo>
                <a:cubicBezTo>
                  <a:pt x="2218973" y="1220752"/>
                  <a:pt x="2089606" y="1185490"/>
                  <a:pt x="1940279" y="1220089"/>
                </a:cubicBezTo>
                <a:cubicBezTo>
                  <a:pt x="1790952" y="1254688"/>
                  <a:pt x="1609226" y="1170679"/>
                  <a:pt x="1455209" y="1220089"/>
                </a:cubicBezTo>
                <a:cubicBezTo>
                  <a:pt x="1301192" y="1269499"/>
                  <a:pt x="1092401" y="1166247"/>
                  <a:pt x="921633" y="1220089"/>
                </a:cubicBezTo>
                <a:cubicBezTo>
                  <a:pt x="750865" y="1273931"/>
                  <a:pt x="659179" y="1170625"/>
                  <a:pt x="436563" y="1220089"/>
                </a:cubicBezTo>
                <a:cubicBezTo>
                  <a:pt x="213947" y="1269553"/>
                  <a:pt x="195225" y="1197646"/>
                  <a:pt x="0" y="1220089"/>
                </a:cubicBezTo>
                <a:cubicBezTo>
                  <a:pt x="-41712" y="1104743"/>
                  <a:pt x="30183" y="910339"/>
                  <a:pt x="0" y="801192"/>
                </a:cubicBezTo>
                <a:cubicBezTo>
                  <a:pt x="-30183" y="692045"/>
                  <a:pt x="9476" y="511090"/>
                  <a:pt x="0" y="418897"/>
                </a:cubicBezTo>
                <a:cubicBezTo>
                  <a:pt x="-9476" y="326705"/>
                  <a:pt x="22097" y="198477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لأنه وجد الفطر العجيب</a:t>
            </a:r>
            <a:endParaRPr lang="en-AE" sz="4000" b="1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182E47-130E-4B89-8B89-AF365B3CBB4C}"/>
              </a:ext>
            </a:extLst>
          </p:cNvPr>
          <p:cNvSpPr/>
          <p:nvPr/>
        </p:nvSpPr>
        <p:spPr>
          <a:xfrm>
            <a:off x="298204" y="3466432"/>
            <a:ext cx="2425349" cy="1220089"/>
          </a:xfrm>
          <a:custGeom>
            <a:avLst/>
            <a:gdLst>
              <a:gd name="connsiteX0" fmla="*/ 0 w 2425349"/>
              <a:gd name="connsiteY0" fmla="*/ 0 h 1220089"/>
              <a:gd name="connsiteX1" fmla="*/ 485070 w 2425349"/>
              <a:gd name="connsiteY1" fmla="*/ 0 h 1220089"/>
              <a:gd name="connsiteX2" fmla="*/ 970140 w 2425349"/>
              <a:gd name="connsiteY2" fmla="*/ 0 h 1220089"/>
              <a:gd name="connsiteX3" fmla="*/ 1503716 w 2425349"/>
              <a:gd name="connsiteY3" fmla="*/ 0 h 1220089"/>
              <a:gd name="connsiteX4" fmla="*/ 1988786 w 2425349"/>
              <a:gd name="connsiteY4" fmla="*/ 0 h 1220089"/>
              <a:gd name="connsiteX5" fmla="*/ 2425349 w 2425349"/>
              <a:gd name="connsiteY5" fmla="*/ 0 h 1220089"/>
              <a:gd name="connsiteX6" fmla="*/ 2425349 w 2425349"/>
              <a:gd name="connsiteY6" fmla="*/ 406696 h 1220089"/>
              <a:gd name="connsiteX7" fmla="*/ 2425349 w 2425349"/>
              <a:gd name="connsiteY7" fmla="*/ 776790 h 1220089"/>
              <a:gd name="connsiteX8" fmla="*/ 2425349 w 2425349"/>
              <a:gd name="connsiteY8" fmla="*/ 1220089 h 1220089"/>
              <a:gd name="connsiteX9" fmla="*/ 1891772 w 2425349"/>
              <a:gd name="connsiteY9" fmla="*/ 1220089 h 1220089"/>
              <a:gd name="connsiteX10" fmla="*/ 1430956 w 2425349"/>
              <a:gd name="connsiteY10" fmla="*/ 1220089 h 1220089"/>
              <a:gd name="connsiteX11" fmla="*/ 970140 w 2425349"/>
              <a:gd name="connsiteY11" fmla="*/ 1220089 h 1220089"/>
              <a:gd name="connsiteX12" fmla="*/ 436563 w 2425349"/>
              <a:gd name="connsiteY12" fmla="*/ 1220089 h 1220089"/>
              <a:gd name="connsiteX13" fmla="*/ 0 w 2425349"/>
              <a:gd name="connsiteY13" fmla="*/ 1220089 h 1220089"/>
              <a:gd name="connsiteX14" fmla="*/ 0 w 2425349"/>
              <a:gd name="connsiteY14" fmla="*/ 825594 h 1220089"/>
              <a:gd name="connsiteX15" fmla="*/ 0 w 2425349"/>
              <a:gd name="connsiteY15" fmla="*/ 406696 h 1220089"/>
              <a:gd name="connsiteX16" fmla="*/ 0 w 2425349"/>
              <a:gd name="connsiteY16" fmla="*/ 0 h 122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25349" h="1220089" fill="none" extrusionOk="0">
                <a:moveTo>
                  <a:pt x="0" y="0"/>
                </a:moveTo>
                <a:cubicBezTo>
                  <a:pt x="147948" y="-44673"/>
                  <a:pt x="370274" y="1413"/>
                  <a:pt x="485070" y="0"/>
                </a:cubicBezTo>
                <a:cubicBezTo>
                  <a:pt x="599866" y="-1413"/>
                  <a:pt x="730230" y="40252"/>
                  <a:pt x="970140" y="0"/>
                </a:cubicBezTo>
                <a:cubicBezTo>
                  <a:pt x="1210050" y="-40252"/>
                  <a:pt x="1379108" y="56191"/>
                  <a:pt x="1503716" y="0"/>
                </a:cubicBezTo>
                <a:cubicBezTo>
                  <a:pt x="1628324" y="-56191"/>
                  <a:pt x="1885188" y="26362"/>
                  <a:pt x="1988786" y="0"/>
                </a:cubicBezTo>
                <a:cubicBezTo>
                  <a:pt x="2092384" y="-26362"/>
                  <a:pt x="2320366" y="51940"/>
                  <a:pt x="2425349" y="0"/>
                </a:cubicBezTo>
                <a:cubicBezTo>
                  <a:pt x="2473469" y="198391"/>
                  <a:pt x="2387055" y="307705"/>
                  <a:pt x="2425349" y="406696"/>
                </a:cubicBezTo>
                <a:cubicBezTo>
                  <a:pt x="2463643" y="505687"/>
                  <a:pt x="2421877" y="676131"/>
                  <a:pt x="2425349" y="776790"/>
                </a:cubicBezTo>
                <a:cubicBezTo>
                  <a:pt x="2428821" y="877449"/>
                  <a:pt x="2399644" y="1049626"/>
                  <a:pt x="2425349" y="1220089"/>
                </a:cubicBezTo>
                <a:cubicBezTo>
                  <a:pt x="2299559" y="1225856"/>
                  <a:pt x="2055530" y="1214981"/>
                  <a:pt x="1891772" y="1220089"/>
                </a:cubicBezTo>
                <a:cubicBezTo>
                  <a:pt x="1728014" y="1225197"/>
                  <a:pt x="1545084" y="1190077"/>
                  <a:pt x="1430956" y="1220089"/>
                </a:cubicBezTo>
                <a:cubicBezTo>
                  <a:pt x="1316828" y="1250101"/>
                  <a:pt x="1079173" y="1211608"/>
                  <a:pt x="970140" y="1220089"/>
                </a:cubicBezTo>
                <a:cubicBezTo>
                  <a:pt x="861107" y="1228570"/>
                  <a:pt x="700156" y="1169784"/>
                  <a:pt x="436563" y="1220089"/>
                </a:cubicBezTo>
                <a:cubicBezTo>
                  <a:pt x="172970" y="1270394"/>
                  <a:pt x="106666" y="1214439"/>
                  <a:pt x="0" y="1220089"/>
                </a:cubicBezTo>
                <a:cubicBezTo>
                  <a:pt x="-35843" y="1029234"/>
                  <a:pt x="17506" y="1018950"/>
                  <a:pt x="0" y="825594"/>
                </a:cubicBezTo>
                <a:cubicBezTo>
                  <a:pt x="-17506" y="632239"/>
                  <a:pt x="38906" y="593929"/>
                  <a:pt x="0" y="406696"/>
                </a:cubicBezTo>
                <a:cubicBezTo>
                  <a:pt x="-38906" y="219463"/>
                  <a:pt x="48591" y="200012"/>
                  <a:pt x="0" y="0"/>
                </a:cubicBezTo>
                <a:close/>
              </a:path>
              <a:path w="2425349" h="1220089" stroke="0" extrusionOk="0">
                <a:moveTo>
                  <a:pt x="0" y="0"/>
                </a:moveTo>
                <a:cubicBezTo>
                  <a:pt x="112499" y="-18791"/>
                  <a:pt x="338519" y="47386"/>
                  <a:pt x="509323" y="0"/>
                </a:cubicBezTo>
                <a:cubicBezTo>
                  <a:pt x="680127" y="-47386"/>
                  <a:pt x="856123" y="13623"/>
                  <a:pt x="970140" y="0"/>
                </a:cubicBezTo>
                <a:cubicBezTo>
                  <a:pt x="1084157" y="-13623"/>
                  <a:pt x="1352386" y="22708"/>
                  <a:pt x="1455209" y="0"/>
                </a:cubicBezTo>
                <a:cubicBezTo>
                  <a:pt x="1558032" y="-22708"/>
                  <a:pt x="1722089" y="42599"/>
                  <a:pt x="1988786" y="0"/>
                </a:cubicBezTo>
                <a:cubicBezTo>
                  <a:pt x="2255483" y="-42599"/>
                  <a:pt x="2285064" y="19631"/>
                  <a:pt x="2425349" y="0"/>
                </a:cubicBezTo>
                <a:cubicBezTo>
                  <a:pt x="2444119" y="190468"/>
                  <a:pt x="2393607" y="227992"/>
                  <a:pt x="2425349" y="394495"/>
                </a:cubicBezTo>
                <a:cubicBezTo>
                  <a:pt x="2457091" y="560999"/>
                  <a:pt x="2392635" y="613788"/>
                  <a:pt x="2425349" y="776790"/>
                </a:cubicBezTo>
                <a:cubicBezTo>
                  <a:pt x="2458063" y="939792"/>
                  <a:pt x="2418199" y="1055185"/>
                  <a:pt x="2425349" y="1220089"/>
                </a:cubicBezTo>
                <a:cubicBezTo>
                  <a:pt x="2218973" y="1220752"/>
                  <a:pt x="2089606" y="1185490"/>
                  <a:pt x="1940279" y="1220089"/>
                </a:cubicBezTo>
                <a:cubicBezTo>
                  <a:pt x="1790952" y="1254688"/>
                  <a:pt x="1609226" y="1170679"/>
                  <a:pt x="1455209" y="1220089"/>
                </a:cubicBezTo>
                <a:cubicBezTo>
                  <a:pt x="1301192" y="1269499"/>
                  <a:pt x="1092401" y="1166247"/>
                  <a:pt x="921633" y="1220089"/>
                </a:cubicBezTo>
                <a:cubicBezTo>
                  <a:pt x="750865" y="1273931"/>
                  <a:pt x="659179" y="1170625"/>
                  <a:pt x="436563" y="1220089"/>
                </a:cubicBezTo>
                <a:cubicBezTo>
                  <a:pt x="213947" y="1269553"/>
                  <a:pt x="195225" y="1197646"/>
                  <a:pt x="0" y="1220089"/>
                </a:cubicBezTo>
                <a:cubicBezTo>
                  <a:pt x="-41712" y="1104743"/>
                  <a:pt x="30183" y="910339"/>
                  <a:pt x="0" y="801192"/>
                </a:cubicBezTo>
                <a:cubicBezTo>
                  <a:pt x="-30183" y="692045"/>
                  <a:pt x="9476" y="511090"/>
                  <a:pt x="0" y="418897"/>
                </a:cubicBezTo>
                <a:cubicBezTo>
                  <a:pt x="-9476" y="326705"/>
                  <a:pt x="22097" y="198477"/>
                  <a:pt x="0" y="0"/>
                </a:cubicBezTo>
                <a:close/>
              </a:path>
            </a:pathLst>
          </a:custGeom>
          <a:solidFill>
            <a:srgbClr val="FF6E9A"/>
          </a:solidFill>
          <a:ln>
            <a:extLst>
              <a:ext uri="{C807C97D-BFC1-408E-A445-0C87EB9F89A2}">
                <ask:lineSketchStyleProps xmlns:ask="http://schemas.microsoft.com/office/drawing/2018/sketchyshapes" sd="5987956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لأن لديه أصدقاء</a:t>
            </a:r>
            <a:endParaRPr lang="en-AE" sz="40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C14C31-CA81-4FA6-B45F-CB9BC9BCED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674C504-9DB6-4864-BB6E-FCDB3B057480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0765559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8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CFBA0-A770-4037-8193-6FD1420C5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9"/>
          <a:stretch/>
        </p:blipFill>
        <p:spPr>
          <a:xfrm>
            <a:off x="765545" y="95689"/>
            <a:ext cx="8368797" cy="6348865"/>
          </a:xfrm>
          <a:custGeom>
            <a:avLst/>
            <a:gdLst>
              <a:gd name="connsiteX0" fmla="*/ 0 w 8368797"/>
              <a:gd name="connsiteY0" fmla="*/ 0 h 6348865"/>
              <a:gd name="connsiteX1" fmla="*/ 346707 w 8368797"/>
              <a:gd name="connsiteY1" fmla="*/ 0 h 6348865"/>
              <a:gd name="connsiteX2" fmla="*/ 693415 w 8368797"/>
              <a:gd name="connsiteY2" fmla="*/ 0 h 6348865"/>
              <a:gd name="connsiteX3" fmla="*/ 1458562 w 8368797"/>
              <a:gd name="connsiteY3" fmla="*/ 0 h 6348865"/>
              <a:gd name="connsiteX4" fmla="*/ 2223709 w 8368797"/>
              <a:gd name="connsiteY4" fmla="*/ 0 h 6348865"/>
              <a:gd name="connsiteX5" fmla="*/ 2570416 w 8368797"/>
              <a:gd name="connsiteY5" fmla="*/ 0 h 6348865"/>
              <a:gd name="connsiteX6" fmla="*/ 3000811 w 8368797"/>
              <a:gd name="connsiteY6" fmla="*/ 0 h 6348865"/>
              <a:gd name="connsiteX7" fmla="*/ 3347519 w 8368797"/>
              <a:gd name="connsiteY7" fmla="*/ 0 h 6348865"/>
              <a:gd name="connsiteX8" fmla="*/ 4028978 w 8368797"/>
              <a:gd name="connsiteY8" fmla="*/ 0 h 6348865"/>
              <a:gd name="connsiteX9" fmla="*/ 4543061 w 8368797"/>
              <a:gd name="connsiteY9" fmla="*/ 0 h 6348865"/>
              <a:gd name="connsiteX10" fmla="*/ 5140832 w 8368797"/>
              <a:gd name="connsiteY10" fmla="*/ 0 h 6348865"/>
              <a:gd name="connsiteX11" fmla="*/ 5822292 w 8368797"/>
              <a:gd name="connsiteY11" fmla="*/ 0 h 6348865"/>
              <a:gd name="connsiteX12" fmla="*/ 6587439 w 8368797"/>
              <a:gd name="connsiteY12" fmla="*/ 0 h 6348865"/>
              <a:gd name="connsiteX13" fmla="*/ 7185210 w 8368797"/>
              <a:gd name="connsiteY13" fmla="*/ 0 h 6348865"/>
              <a:gd name="connsiteX14" fmla="*/ 8368797 w 8368797"/>
              <a:gd name="connsiteY14" fmla="*/ 0 h 6348865"/>
              <a:gd name="connsiteX15" fmla="*/ 8368797 w 8368797"/>
              <a:gd name="connsiteY15" fmla="*/ 386704 h 6348865"/>
              <a:gd name="connsiteX16" fmla="*/ 8368797 w 8368797"/>
              <a:gd name="connsiteY16" fmla="*/ 900384 h 6348865"/>
              <a:gd name="connsiteX17" fmla="*/ 8368797 w 8368797"/>
              <a:gd name="connsiteY17" fmla="*/ 1287088 h 6348865"/>
              <a:gd name="connsiteX18" fmla="*/ 8368797 w 8368797"/>
              <a:gd name="connsiteY18" fmla="*/ 1673792 h 6348865"/>
              <a:gd name="connsiteX19" fmla="*/ 8368797 w 8368797"/>
              <a:gd name="connsiteY19" fmla="*/ 2060495 h 6348865"/>
              <a:gd name="connsiteX20" fmla="*/ 8368797 w 8368797"/>
              <a:gd name="connsiteY20" fmla="*/ 2574176 h 6348865"/>
              <a:gd name="connsiteX21" fmla="*/ 8368797 w 8368797"/>
              <a:gd name="connsiteY21" fmla="*/ 3214834 h 6348865"/>
              <a:gd name="connsiteX22" fmla="*/ 8368797 w 8368797"/>
              <a:gd name="connsiteY22" fmla="*/ 3918981 h 6348865"/>
              <a:gd name="connsiteX23" fmla="*/ 8368797 w 8368797"/>
              <a:gd name="connsiteY23" fmla="*/ 4305685 h 6348865"/>
              <a:gd name="connsiteX24" fmla="*/ 8368797 w 8368797"/>
              <a:gd name="connsiteY24" fmla="*/ 4882854 h 6348865"/>
              <a:gd name="connsiteX25" fmla="*/ 8368797 w 8368797"/>
              <a:gd name="connsiteY25" fmla="*/ 5587001 h 6348865"/>
              <a:gd name="connsiteX26" fmla="*/ 8368797 w 8368797"/>
              <a:gd name="connsiteY26" fmla="*/ 6348865 h 6348865"/>
              <a:gd name="connsiteX27" fmla="*/ 7854714 w 8368797"/>
              <a:gd name="connsiteY27" fmla="*/ 6348865 h 6348865"/>
              <a:gd name="connsiteX28" fmla="*/ 7424318 w 8368797"/>
              <a:gd name="connsiteY28" fmla="*/ 6348865 h 6348865"/>
              <a:gd name="connsiteX29" fmla="*/ 6742859 w 8368797"/>
              <a:gd name="connsiteY29" fmla="*/ 6348865 h 6348865"/>
              <a:gd name="connsiteX30" fmla="*/ 6228776 w 8368797"/>
              <a:gd name="connsiteY30" fmla="*/ 6348865 h 6348865"/>
              <a:gd name="connsiteX31" fmla="*/ 5714693 w 8368797"/>
              <a:gd name="connsiteY31" fmla="*/ 6348865 h 6348865"/>
              <a:gd name="connsiteX32" fmla="*/ 5284298 w 8368797"/>
              <a:gd name="connsiteY32" fmla="*/ 6348865 h 6348865"/>
              <a:gd name="connsiteX33" fmla="*/ 4519150 w 8368797"/>
              <a:gd name="connsiteY33" fmla="*/ 6348865 h 6348865"/>
              <a:gd name="connsiteX34" fmla="*/ 4005067 w 8368797"/>
              <a:gd name="connsiteY34" fmla="*/ 6348865 h 6348865"/>
              <a:gd name="connsiteX35" fmla="*/ 3490984 w 8368797"/>
              <a:gd name="connsiteY35" fmla="*/ 6348865 h 6348865"/>
              <a:gd name="connsiteX36" fmla="*/ 2976901 w 8368797"/>
              <a:gd name="connsiteY36" fmla="*/ 6348865 h 6348865"/>
              <a:gd name="connsiteX37" fmla="*/ 2379129 w 8368797"/>
              <a:gd name="connsiteY37" fmla="*/ 6348865 h 6348865"/>
              <a:gd name="connsiteX38" fmla="*/ 1781358 w 8368797"/>
              <a:gd name="connsiteY38" fmla="*/ 6348865 h 6348865"/>
              <a:gd name="connsiteX39" fmla="*/ 1434651 w 8368797"/>
              <a:gd name="connsiteY39" fmla="*/ 6348865 h 6348865"/>
              <a:gd name="connsiteX40" fmla="*/ 920568 w 8368797"/>
              <a:gd name="connsiteY40" fmla="*/ 6348865 h 6348865"/>
              <a:gd name="connsiteX41" fmla="*/ 0 w 8368797"/>
              <a:gd name="connsiteY41" fmla="*/ 6348865 h 6348865"/>
              <a:gd name="connsiteX42" fmla="*/ 0 w 8368797"/>
              <a:gd name="connsiteY42" fmla="*/ 5771695 h 6348865"/>
              <a:gd name="connsiteX43" fmla="*/ 0 w 8368797"/>
              <a:gd name="connsiteY43" fmla="*/ 5258015 h 6348865"/>
              <a:gd name="connsiteX44" fmla="*/ 0 w 8368797"/>
              <a:gd name="connsiteY44" fmla="*/ 4680845 h 6348865"/>
              <a:gd name="connsiteX45" fmla="*/ 0 w 8368797"/>
              <a:gd name="connsiteY45" fmla="*/ 4230653 h 6348865"/>
              <a:gd name="connsiteX46" fmla="*/ 0 w 8368797"/>
              <a:gd name="connsiteY46" fmla="*/ 3843949 h 6348865"/>
              <a:gd name="connsiteX47" fmla="*/ 0 w 8368797"/>
              <a:gd name="connsiteY47" fmla="*/ 3139802 h 6348865"/>
              <a:gd name="connsiteX48" fmla="*/ 0 w 8368797"/>
              <a:gd name="connsiteY48" fmla="*/ 2435655 h 6348865"/>
              <a:gd name="connsiteX49" fmla="*/ 0 w 8368797"/>
              <a:gd name="connsiteY49" fmla="*/ 1921975 h 6348865"/>
              <a:gd name="connsiteX50" fmla="*/ 0 w 8368797"/>
              <a:gd name="connsiteY50" fmla="*/ 1344805 h 6348865"/>
              <a:gd name="connsiteX51" fmla="*/ 0 w 8368797"/>
              <a:gd name="connsiteY51" fmla="*/ 831124 h 6348865"/>
              <a:gd name="connsiteX52" fmla="*/ 0 w 8368797"/>
              <a:gd name="connsiteY52" fmla="*/ 0 h 634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68797" h="6348865" fill="none" extrusionOk="0">
                <a:moveTo>
                  <a:pt x="0" y="0"/>
                </a:moveTo>
                <a:cubicBezTo>
                  <a:pt x="150624" y="-30080"/>
                  <a:pt x="178578" y="28654"/>
                  <a:pt x="346707" y="0"/>
                </a:cubicBezTo>
                <a:cubicBezTo>
                  <a:pt x="514836" y="-28654"/>
                  <a:pt x="609695" y="32422"/>
                  <a:pt x="693415" y="0"/>
                </a:cubicBezTo>
                <a:cubicBezTo>
                  <a:pt x="777135" y="-32422"/>
                  <a:pt x="1120381" y="72285"/>
                  <a:pt x="1458562" y="0"/>
                </a:cubicBezTo>
                <a:cubicBezTo>
                  <a:pt x="1796743" y="-72285"/>
                  <a:pt x="1947854" y="8922"/>
                  <a:pt x="2223709" y="0"/>
                </a:cubicBezTo>
                <a:cubicBezTo>
                  <a:pt x="2499564" y="-8922"/>
                  <a:pt x="2467402" y="2053"/>
                  <a:pt x="2570416" y="0"/>
                </a:cubicBezTo>
                <a:cubicBezTo>
                  <a:pt x="2673430" y="-2053"/>
                  <a:pt x="2905752" y="27501"/>
                  <a:pt x="3000811" y="0"/>
                </a:cubicBezTo>
                <a:cubicBezTo>
                  <a:pt x="3095871" y="-27501"/>
                  <a:pt x="3208420" y="37377"/>
                  <a:pt x="3347519" y="0"/>
                </a:cubicBezTo>
                <a:cubicBezTo>
                  <a:pt x="3486618" y="-37377"/>
                  <a:pt x="3819135" y="9034"/>
                  <a:pt x="4028978" y="0"/>
                </a:cubicBezTo>
                <a:cubicBezTo>
                  <a:pt x="4238821" y="-9034"/>
                  <a:pt x="4345931" y="30834"/>
                  <a:pt x="4543061" y="0"/>
                </a:cubicBezTo>
                <a:cubicBezTo>
                  <a:pt x="4740191" y="-30834"/>
                  <a:pt x="4870302" y="65251"/>
                  <a:pt x="5140832" y="0"/>
                </a:cubicBezTo>
                <a:cubicBezTo>
                  <a:pt x="5411362" y="-65251"/>
                  <a:pt x="5616534" y="67274"/>
                  <a:pt x="5822292" y="0"/>
                </a:cubicBezTo>
                <a:cubicBezTo>
                  <a:pt x="6028050" y="-67274"/>
                  <a:pt x="6415361" y="58302"/>
                  <a:pt x="6587439" y="0"/>
                </a:cubicBezTo>
                <a:cubicBezTo>
                  <a:pt x="6759517" y="-58302"/>
                  <a:pt x="6929557" y="29162"/>
                  <a:pt x="7185210" y="0"/>
                </a:cubicBezTo>
                <a:cubicBezTo>
                  <a:pt x="7440863" y="-29162"/>
                  <a:pt x="7891691" y="52820"/>
                  <a:pt x="8368797" y="0"/>
                </a:cubicBezTo>
                <a:cubicBezTo>
                  <a:pt x="8370151" y="90454"/>
                  <a:pt x="8351803" y="203503"/>
                  <a:pt x="8368797" y="386704"/>
                </a:cubicBezTo>
                <a:cubicBezTo>
                  <a:pt x="8385791" y="569905"/>
                  <a:pt x="8311523" y="692733"/>
                  <a:pt x="8368797" y="900384"/>
                </a:cubicBezTo>
                <a:cubicBezTo>
                  <a:pt x="8426071" y="1108035"/>
                  <a:pt x="8354127" y="1135166"/>
                  <a:pt x="8368797" y="1287088"/>
                </a:cubicBezTo>
                <a:cubicBezTo>
                  <a:pt x="8383467" y="1439010"/>
                  <a:pt x="8338082" y="1482952"/>
                  <a:pt x="8368797" y="1673792"/>
                </a:cubicBezTo>
                <a:cubicBezTo>
                  <a:pt x="8399512" y="1864632"/>
                  <a:pt x="8333185" y="1967066"/>
                  <a:pt x="8368797" y="2060495"/>
                </a:cubicBezTo>
                <a:cubicBezTo>
                  <a:pt x="8404409" y="2153924"/>
                  <a:pt x="8349301" y="2428599"/>
                  <a:pt x="8368797" y="2574176"/>
                </a:cubicBezTo>
                <a:cubicBezTo>
                  <a:pt x="8388293" y="2719753"/>
                  <a:pt x="8326597" y="3024308"/>
                  <a:pt x="8368797" y="3214834"/>
                </a:cubicBezTo>
                <a:cubicBezTo>
                  <a:pt x="8410997" y="3405360"/>
                  <a:pt x="8304215" y="3607051"/>
                  <a:pt x="8368797" y="3918981"/>
                </a:cubicBezTo>
                <a:cubicBezTo>
                  <a:pt x="8433379" y="4230911"/>
                  <a:pt x="8367551" y="4152130"/>
                  <a:pt x="8368797" y="4305685"/>
                </a:cubicBezTo>
                <a:cubicBezTo>
                  <a:pt x="8370043" y="4459240"/>
                  <a:pt x="8347382" y="4631671"/>
                  <a:pt x="8368797" y="4882854"/>
                </a:cubicBezTo>
                <a:cubicBezTo>
                  <a:pt x="8390212" y="5134037"/>
                  <a:pt x="8356354" y="5344134"/>
                  <a:pt x="8368797" y="5587001"/>
                </a:cubicBezTo>
                <a:cubicBezTo>
                  <a:pt x="8381240" y="5829868"/>
                  <a:pt x="8331209" y="6149530"/>
                  <a:pt x="8368797" y="6348865"/>
                </a:cubicBezTo>
                <a:cubicBezTo>
                  <a:pt x="8239068" y="6359590"/>
                  <a:pt x="7984621" y="6335333"/>
                  <a:pt x="7854714" y="6348865"/>
                </a:cubicBezTo>
                <a:cubicBezTo>
                  <a:pt x="7724807" y="6362397"/>
                  <a:pt x="7608838" y="6345254"/>
                  <a:pt x="7424318" y="6348865"/>
                </a:cubicBezTo>
                <a:cubicBezTo>
                  <a:pt x="7239798" y="6352476"/>
                  <a:pt x="6963877" y="6342104"/>
                  <a:pt x="6742859" y="6348865"/>
                </a:cubicBezTo>
                <a:cubicBezTo>
                  <a:pt x="6521841" y="6355626"/>
                  <a:pt x="6472304" y="6315349"/>
                  <a:pt x="6228776" y="6348865"/>
                </a:cubicBezTo>
                <a:cubicBezTo>
                  <a:pt x="5985248" y="6382381"/>
                  <a:pt x="5831155" y="6324742"/>
                  <a:pt x="5714693" y="6348865"/>
                </a:cubicBezTo>
                <a:cubicBezTo>
                  <a:pt x="5598231" y="6372988"/>
                  <a:pt x="5497414" y="6303125"/>
                  <a:pt x="5284298" y="6348865"/>
                </a:cubicBezTo>
                <a:cubicBezTo>
                  <a:pt x="5071182" y="6394605"/>
                  <a:pt x="4762487" y="6259480"/>
                  <a:pt x="4519150" y="6348865"/>
                </a:cubicBezTo>
                <a:cubicBezTo>
                  <a:pt x="4275813" y="6438250"/>
                  <a:pt x="4112879" y="6309949"/>
                  <a:pt x="4005067" y="6348865"/>
                </a:cubicBezTo>
                <a:cubicBezTo>
                  <a:pt x="3897255" y="6387781"/>
                  <a:pt x="3733446" y="6335420"/>
                  <a:pt x="3490984" y="6348865"/>
                </a:cubicBezTo>
                <a:cubicBezTo>
                  <a:pt x="3248522" y="6362310"/>
                  <a:pt x="3089237" y="6317029"/>
                  <a:pt x="2976901" y="6348865"/>
                </a:cubicBezTo>
                <a:cubicBezTo>
                  <a:pt x="2864565" y="6380701"/>
                  <a:pt x="2585337" y="6316564"/>
                  <a:pt x="2379129" y="6348865"/>
                </a:cubicBezTo>
                <a:cubicBezTo>
                  <a:pt x="2172921" y="6381166"/>
                  <a:pt x="1950152" y="6312796"/>
                  <a:pt x="1781358" y="6348865"/>
                </a:cubicBezTo>
                <a:cubicBezTo>
                  <a:pt x="1612564" y="6384934"/>
                  <a:pt x="1592979" y="6319676"/>
                  <a:pt x="1434651" y="6348865"/>
                </a:cubicBezTo>
                <a:cubicBezTo>
                  <a:pt x="1276323" y="6378054"/>
                  <a:pt x="1037714" y="6303106"/>
                  <a:pt x="920568" y="6348865"/>
                </a:cubicBezTo>
                <a:cubicBezTo>
                  <a:pt x="803422" y="6394624"/>
                  <a:pt x="376945" y="6293311"/>
                  <a:pt x="0" y="6348865"/>
                </a:cubicBezTo>
                <a:cubicBezTo>
                  <a:pt x="-57696" y="6127629"/>
                  <a:pt x="61567" y="6020420"/>
                  <a:pt x="0" y="5771695"/>
                </a:cubicBezTo>
                <a:cubicBezTo>
                  <a:pt x="-61567" y="5522970"/>
                  <a:pt x="24237" y="5415684"/>
                  <a:pt x="0" y="5258015"/>
                </a:cubicBezTo>
                <a:cubicBezTo>
                  <a:pt x="-24237" y="5100346"/>
                  <a:pt x="34043" y="4964622"/>
                  <a:pt x="0" y="4680845"/>
                </a:cubicBezTo>
                <a:cubicBezTo>
                  <a:pt x="-34043" y="4397068"/>
                  <a:pt x="25794" y="4421057"/>
                  <a:pt x="0" y="4230653"/>
                </a:cubicBezTo>
                <a:cubicBezTo>
                  <a:pt x="-25794" y="4040249"/>
                  <a:pt x="41344" y="3949560"/>
                  <a:pt x="0" y="3843949"/>
                </a:cubicBezTo>
                <a:cubicBezTo>
                  <a:pt x="-41344" y="3738338"/>
                  <a:pt x="8764" y="3379942"/>
                  <a:pt x="0" y="3139802"/>
                </a:cubicBezTo>
                <a:cubicBezTo>
                  <a:pt x="-8764" y="2899662"/>
                  <a:pt x="69732" y="2603050"/>
                  <a:pt x="0" y="2435655"/>
                </a:cubicBezTo>
                <a:cubicBezTo>
                  <a:pt x="-69732" y="2268260"/>
                  <a:pt x="7930" y="2081352"/>
                  <a:pt x="0" y="1921975"/>
                </a:cubicBezTo>
                <a:cubicBezTo>
                  <a:pt x="-7930" y="1762598"/>
                  <a:pt x="31445" y="1473488"/>
                  <a:pt x="0" y="1344805"/>
                </a:cubicBezTo>
                <a:cubicBezTo>
                  <a:pt x="-31445" y="1216122"/>
                  <a:pt x="46126" y="1039841"/>
                  <a:pt x="0" y="831124"/>
                </a:cubicBezTo>
                <a:cubicBezTo>
                  <a:pt x="-46126" y="622407"/>
                  <a:pt x="92429" y="205991"/>
                  <a:pt x="0" y="0"/>
                </a:cubicBezTo>
                <a:close/>
              </a:path>
              <a:path w="8368797" h="6348865" stroke="0" extrusionOk="0">
                <a:moveTo>
                  <a:pt x="0" y="0"/>
                </a:moveTo>
                <a:cubicBezTo>
                  <a:pt x="269072" y="-89850"/>
                  <a:pt x="414903" y="45703"/>
                  <a:pt x="765147" y="0"/>
                </a:cubicBezTo>
                <a:cubicBezTo>
                  <a:pt x="1115391" y="-45703"/>
                  <a:pt x="1237536" y="28633"/>
                  <a:pt x="1530294" y="0"/>
                </a:cubicBezTo>
                <a:cubicBezTo>
                  <a:pt x="1823052" y="-28633"/>
                  <a:pt x="2055171" y="7681"/>
                  <a:pt x="2295441" y="0"/>
                </a:cubicBezTo>
                <a:cubicBezTo>
                  <a:pt x="2535711" y="-7681"/>
                  <a:pt x="2558304" y="8920"/>
                  <a:pt x="2725837" y="0"/>
                </a:cubicBezTo>
                <a:cubicBezTo>
                  <a:pt x="2893370" y="-8920"/>
                  <a:pt x="2992636" y="24925"/>
                  <a:pt x="3156232" y="0"/>
                </a:cubicBezTo>
                <a:cubicBezTo>
                  <a:pt x="3319828" y="-24925"/>
                  <a:pt x="3448608" y="47607"/>
                  <a:pt x="3586627" y="0"/>
                </a:cubicBezTo>
                <a:cubicBezTo>
                  <a:pt x="3724646" y="-47607"/>
                  <a:pt x="3990654" y="27868"/>
                  <a:pt x="4184399" y="0"/>
                </a:cubicBezTo>
                <a:cubicBezTo>
                  <a:pt x="4378144" y="-27868"/>
                  <a:pt x="4414408" y="5776"/>
                  <a:pt x="4614794" y="0"/>
                </a:cubicBezTo>
                <a:cubicBezTo>
                  <a:pt x="4815180" y="-5776"/>
                  <a:pt x="5133826" y="53457"/>
                  <a:pt x="5296253" y="0"/>
                </a:cubicBezTo>
                <a:cubicBezTo>
                  <a:pt x="5458680" y="-53457"/>
                  <a:pt x="5687788" y="48195"/>
                  <a:pt x="5894024" y="0"/>
                </a:cubicBezTo>
                <a:cubicBezTo>
                  <a:pt x="6100260" y="-48195"/>
                  <a:pt x="6126693" y="25988"/>
                  <a:pt x="6240731" y="0"/>
                </a:cubicBezTo>
                <a:cubicBezTo>
                  <a:pt x="6354769" y="-25988"/>
                  <a:pt x="6686017" y="17588"/>
                  <a:pt x="7005879" y="0"/>
                </a:cubicBezTo>
                <a:cubicBezTo>
                  <a:pt x="7325741" y="-17588"/>
                  <a:pt x="7440919" y="48990"/>
                  <a:pt x="7687338" y="0"/>
                </a:cubicBezTo>
                <a:cubicBezTo>
                  <a:pt x="7933757" y="-48990"/>
                  <a:pt x="8095680" y="16934"/>
                  <a:pt x="8368797" y="0"/>
                </a:cubicBezTo>
                <a:cubicBezTo>
                  <a:pt x="8402061" y="139842"/>
                  <a:pt x="8357913" y="265029"/>
                  <a:pt x="8368797" y="450192"/>
                </a:cubicBezTo>
                <a:cubicBezTo>
                  <a:pt x="8379681" y="635355"/>
                  <a:pt x="8344222" y="808039"/>
                  <a:pt x="8368797" y="900384"/>
                </a:cubicBezTo>
                <a:cubicBezTo>
                  <a:pt x="8393372" y="992729"/>
                  <a:pt x="8327918" y="1190305"/>
                  <a:pt x="8368797" y="1287088"/>
                </a:cubicBezTo>
                <a:cubicBezTo>
                  <a:pt x="8409676" y="1383871"/>
                  <a:pt x="8322025" y="1679300"/>
                  <a:pt x="8368797" y="1927746"/>
                </a:cubicBezTo>
                <a:cubicBezTo>
                  <a:pt x="8415569" y="2176192"/>
                  <a:pt x="8363801" y="2364058"/>
                  <a:pt x="8368797" y="2568404"/>
                </a:cubicBezTo>
                <a:cubicBezTo>
                  <a:pt x="8373793" y="2772750"/>
                  <a:pt x="8346062" y="2943171"/>
                  <a:pt x="8368797" y="3209063"/>
                </a:cubicBezTo>
                <a:cubicBezTo>
                  <a:pt x="8391532" y="3474955"/>
                  <a:pt x="8327831" y="3763475"/>
                  <a:pt x="8368797" y="3913210"/>
                </a:cubicBezTo>
                <a:cubicBezTo>
                  <a:pt x="8409763" y="4062945"/>
                  <a:pt x="8319027" y="4381905"/>
                  <a:pt x="8368797" y="4553868"/>
                </a:cubicBezTo>
                <a:cubicBezTo>
                  <a:pt x="8418567" y="4725831"/>
                  <a:pt x="8319843" y="4861027"/>
                  <a:pt x="8368797" y="5004060"/>
                </a:cubicBezTo>
                <a:cubicBezTo>
                  <a:pt x="8417751" y="5147093"/>
                  <a:pt x="8318805" y="5374422"/>
                  <a:pt x="8368797" y="5708207"/>
                </a:cubicBezTo>
                <a:cubicBezTo>
                  <a:pt x="8418789" y="6041992"/>
                  <a:pt x="8322975" y="6066143"/>
                  <a:pt x="8368797" y="6348865"/>
                </a:cubicBezTo>
                <a:cubicBezTo>
                  <a:pt x="8261807" y="6350613"/>
                  <a:pt x="8103328" y="6343217"/>
                  <a:pt x="8022090" y="6348865"/>
                </a:cubicBezTo>
                <a:cubicBezTo>
                  <a:pt x="7940852" y="6354513"/>
                  <a:pt x="7489304" y="6275415"/>
                  <a:pt x="7256943" y="6348865"/>
                </a:cubicBezTo>
                <a:cubicBezTo>
                  <a:pt x="7024582" y="6422315"/>
                  <a:pt x="6940956" y="6281329"/>
                  <a:pt x="6659171" y="6348865"/>
                </a:cubicBezTo>
                <a:cubicBezTo>
                  <a:pt x="6377386" y="6416401"/>
                  <a:pt x="6333023" y="6343367"/>
                  <a:pt x="6061400" y="6348865"/>
                </a:cubicBezTo>
                <a:cubicBezTo>
                  <a:pt x="5789777" y="6354363"/>
                  <a:pt x="5686879" y="6283476"/>
                  <a:pt x="5379941" y="6348865"/>
                </a:cubicBezTo>
                <a:cubicBezTo>
                  <a:pt x="5073003" y="6414254"/>
                  <a:pt x="5097810" y="6291522"/>
                  <a:pt x="4865858" y="6348865"/>
                </a:cubicBezTo>
                <a:cubicBezTo>
                  <a:pt x="4633906" y="6406208"/>
                  <a:pt x="4292964" y="6270378"/>
                  <a:pt x="4100711" y="6348865"/>
                </a:cubicBezTo>
                <a:cubicBezTo>
                  <a:pt x="3908458" y="6427352"/>
                  <a:pt x="3631873" y="6281577"/>
                  <a:pt x="3335563" y="6348865"/>
                </a:cubicBezTo>
                <a:cubicBezTo>
                  <a:pt x="3039253" y="6416153"/>
                  <a:pt x="3093412" y="6327441"/>
                  <a:pt x="2988856" y="6348865"/>
                </a:cubicBezTo>
                <a:cubicBezTo>
                  <a:pt x="2884300" y="6370289"/>
                  <a:pt x="2645158" y="6343021"/>
                  <a:pt x="2307397" y="6348865"/>
                </a:cubicBezTo>
                <a:cubicBezTo>
                  <a:pt x="1969636" y="6354709"/>
                  <a:pt x="2093861" y="6313355"/>
                  <a:pt x="1960690" y="6348865"/>
                </a:cubicBezTo>
                <a:cubicBezTo>
                  <a:pt x="1827519" y="6384375"/>
                  <a:pt x="1457329" y="6270387"/>
                  <a:pt x="1279230" y="6348865"/>
                </a:cubicBezTo>
                <a:cubicBezTo>
                  <a:pt x="1101131" y="6427343"/>
                  <a:pt x="965914" y="6341052"/>
                  <a:pt x="765147" y="6348865"/>
                </a:cubicBezTo>
                <a:cubicBezTo>
                  <a:pt x="564380" y="6356678"/>
                  <a:pt x="265907" y="6294235"/>
                  <a:pt x="0" y="6348865"/>
                </a:cubicBezTo>
                <a:cubicBezTo>
                  <a:pt x="-34768" y="6162259"/>
                  <a:pt x="28908" y="5792774"/>
                  <a:pt x="0" y="5644718"/>
                </a:cubicBezTo>
                <a:cubicBezTo>
                  <a:pt x="-28908" y="5496662"/>
                  <a:pt x="17423" y="5231255"/>
                  <a:pt x="0" y="5004060"/>
                </a:cubicBezTo>
                <a:cubicBezTo>
                  <a:pt x="-17423" y="4776865"/>
                  <a:pt x="27462" y="4581685"/>
                  <a:pt x="0" y="4363402"/>
                </a:cubicBezTo>
                <a:cubicBezTo>
                  <a:pt x="-27462" y="4145119"/>
                  <a:pt x="19030" y="4091995"/>
                  <a:pt x="0" y="3913210"/>
                </a:cubicBezTo>
                <a:cubicBezTo>
                  <a:pt x="-19030" y="3734425"/>
                  <a:pt x="43042" y="3668155"/>
                  <a:pt x="0" y="3463017"/>
                </a:cubicBezTo>
                <a:cubicBezTo>
                  <a:pt x="-43042" y="3257879"/>
                  <a:pt x="45714" y="3248175"/>
                  <a:pt x="0" y="3076314"/>
                </a:cubicBezTo>
                <a:cubicBezTo>
                  <a:pt x="-45714" y="2904453"/>
                  <a:pt x="11107" y="2737218"/>
                  <a:pt x="0" y="2562633"/>
                </a:cubicBezTo>
                <a:cubicBezTo>
                  <a:pt x="-11107" y="2388048"/>
                  <a:pt x="20519" y="2289452"/>
                  <a:pt x="0" y="2112441"/>
                </a:cubicBezTo>
                <a:cubicBezTo>
                  <a:pt x="-20519" y="1935430"/>
                  <a:pt x="46839" y="1792011"/>
                  <a:pt x="0" y="1662248"/>
                </a:cubicBezTo>
                <a:cubicBezTo>
                  <a:pt x="-46839" y="1532485"/>
                  <a:pt x="69492" y="1278719"/>
                  <a:pt x="0" y="1021590"/>
                </a:cubicBezTo>
                <a:cubicBezTo>
                  <a:pt x="-69492" y="764461"/>
                  <a:pt x="58355" y="50393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54966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E369-3C24-4C73-9E7D-E7D7D1995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213266" cy="350169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5BA36C6-71E0-4F80-89CB-00EC88E72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2785842" cy="1586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07B61B-0641-4525-826A-EE06268E9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560901"/>
            <a:ext cx="2719185" cy="432309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C27A8845-FBC1-484A-85EF-AAC91D8ED4F0}"/>
              </a:ext>
            </a:extLst>
          </p:cNvPr>
          <p:cNvSpPr/>
          <p:nvPr/>
        </p:nvSpPr>
        <p:spPr>
          <a:xfrm flipH="1">
            <a:off x="10046547" y="135788"/>
            <a:ext cx="2175933" cy="633044"/>
          </a:xfrm>
          <a:custGeom>
            <a:avLst/>
            <a:gdLst>
              <a:gd name="connsiteX0" fmla="*/ 0 w 2175933"/>
              <a:gd name="connsiteY0" fmla="*/ 0 h 633044"/>
              <a:gd name="connsiteX1" fmla="*/ 427665 w 2175933"/>
              <a:gd name="connsiteY1" fmla="*/ 0 h 633044"/>
              <a:gd name="connsiteX2" fmla="*/ 855329 w 2175933"/>
              <a:gd name="connsiteY2" fmla="*/ 0 h 633044"/>
              <a:gd name="connsiteX3" fmla="*/ 1264399 w 2175933"/>
              <a:gd name="connsiteY3" fmla="*/ 0 h 633044"/>
              <a:gd name="connsiteX4" fmla="*/ 1859411 w 2175933"/>
              <a:gd name="connsiteY4" fmla="*/ 0 h 633044"/>
              <a:gd name="connsiteX5" fmla="*/ 2175933 w 2175933"/>
              <a:gd name="connsiteY5" fmla="*/ 316522 h 633044"/>
              <a:gd name="connsiteX6" fmla="*/ 1859411 w 2175933"/>
              <a:gd name="connsiteY6" fmla="*/ 633044 h 633044"/>
              <a:gd name="connsiteX7" fmla="*/ 1413152 w 2175933"/>
              <a:gd name="connsiteY7" fmla="*/ 633044 h 633044"/>
              <a:gd name="connsiteX8" fmla="*/ 911111 w 2175933"/>
              <a:gd name="connsiteY8" fmla="*/ 633044 h 633044"/>
              <a:gd name="connsiteX9" fmla="*/ 502041 w 2175933"/>
              <a:gd name="connsiteY9" fmla="*/ 633044 h 633044"/>
              <a:gd name="connsiteX10" fmla="*/ 0 w 2175933"/>
              <a:gd name="connsiteY10" fmla="*/ 633044 h 633044"/>
              <a:gd name="connsiteX11" fmla="*/ 0 w 2175933"/>
              <a:gd name="connsiteY11" fmla="*/ 322852 h 633044"/>
              <a:gd name="connsiteX12" fmla="*/ 0 w 2175933"/>
              <a:gd name="connsiteY12" fmla="*/ 0 h 63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933" h="633044" fill="none" extrusionOk="0">
                <a:moveTo>
                  <a:pt x="0" y="0"/>
                </a:moveTo>
                <a:cubicBezTo>
                  <a:pt x="204192" y="-23486"/>
                  <a:pt x="251545" y="1344"/>
                  <a:pt x="427665" y="0"/>
                </a:cubicBezTo>
                <a:cubicBezTo>
                  <a:pt x="603786" y="-1344"/>
                  <a:pt x="724233" y="41548"/>
                  <a:pt x="855329" y="0"/>
                </a:cubicBezTo>
                <a:cubicBezTo>
                  <a:pt x="986425" y="-41548"/>
                  <a:pt x="1077254" y="23680"/>
                  <a:pt x="1264399" y="0"/>
                </a:cubicBezTo>
                <a:cubicBezTo>
                  <a:pt x="1451544" y="-23680"/>
                  <a:pt x="1564061" y="53514"/>
                  <a:pt x="1859411" y="0"/>
                </a:cubicBezTo>
                <a:cubicBezTo>
                  <a:pt x="1946405" y="65621"/>
                  <a:pt x="2051713" y="206561"/>
                  <a:pt x="2175933" y="316522"/>
                </a:cubicBezTo>
                <a:cubicBezTo>
                  <a:pt x="2066194" y="462044"/>
                  <a:pt x="2000945" y="483460"/>
                  <a:pt x="1859411" y="633044"/>
                </a:cubicBezTo>
                <a:cubicBezTo>
                  <a:pt x="1711218" y="661837"/>
                  <a:pt x="1577270" y="605086"/>
                  <a:pt x="1413152" y="633044"/>
                </a:cubicBezTo>
                <a:cubicBezTo>
                  <a:pt x="1249034" y="661002"/>
                  <a:pt x="1161210" y="610901"/>
                  <a:pt x="911111" y="633044"/>
                </a:cubicBezTo>
                <a:cubicBezTo>
                  <a:pt x="661012" y="655187"/>
                  <a:pt x="593586" y="585806"/>
                  <a:pt x="502041" y="633044"/>
                </a:cubicBezTo>
                <a:cubicBezTo>
                  <a:pt x="410496" y="680282"/>
                  <a:pt x="198496" y="616787"/>
                  <a:pt x="0" y="633044"/>
                </a:cubicBezTo>
                <a:cubicBezTo>
                  <a:pt x="-18659" y="540828"/>
                  <a:pt x="18413" y="455062"/>
                  <a:pt x="0" y="322852"/>
                </a:cubicBezTo>
                <a:cubicBezTo>
                  <a:pt x="-18413" y="190642"/>
                  <a:pt x="37280" y="101681"/>
                  <a:pt x="0" y="0"/>
                </a:cubicBezTo>
                <a:close/>
              </a:path>
              <a:path w="2175933" h="633044" stroke="0" extrusionOk="0">
                <a:moveTo>
                  <a:pt x="0" y="0"/>
                </a:moveTo>
                <a:cubicBezTo>
                  <a:pt x="132719" y="-26976"/>
                  <a:pt x="285828" y="2244"/>
                  <a:pt x="502041" y="0"/>
                </a:cubicBezTo>
                <a:cubicBezTo>
                  <a:pt x="718254" y="-2244"/>
                  <a:pt x="792283" y="36694"/>
                  <a:pt x="985488" y="0"/>
                </a:cubicBezTo>
                <a:cubicBezTo>
                  <a:pt x="1178693" y="-36694"/>
                  <a:pt x="1335665" y="6139"/>
                  <a:pt x="1450341" y="0"/>
                </a:cubicBezTo>
                <a:cubicBezTo>
                  <a:pt x="1565017" y="-6139"/>
                  <a:pt x="1721259" y="25643"/>
                  <a:pt x="1859411" y="0"/>
                </a:cubicBezTo>
                <a:cubicBezTo>
                  <a:pt x="1963832" y="87070"/>
                  <a:pt x="2015585" y="198056"/>
                  <a:pt x="2175933" y="316522"/>
                </a:cubicBezTo>
                <a:cubicBezTo>
                  <a:pt x="2132641" y="404955"/>
                  <a:pt x="1994959" y="478273"/>
                  <a:pt x="1859411" y="633044"/>
                </a:cubicBezTo>
                <a:cubicBezTo>
                  <a:pt x="1661826" y="641761"/>
                  <a:pt x="1532430" y="627137"/>
                  <a:pt x="1431746" y="633044"/>
                </a:cubicBezTo>
                <a:cubicBezTo>
                  <a:pt x="1331063" y="638951"/>
                  <a:pt x="1186483" y="608303"/>
                  <a:pt x="1022676" y="633044"/>
                </a:cubicBezTo>
                <a:cubicBezTo>
                  <a:pt x="858869" y="657785"/>
                  <a:pt x="775103" y="626975"/>
                  <a:pt x="576417" y="633044"/>
                </a:cubicBezTo>
                <a:cubicBezTo>
                  <a:pt x="377731" y="639113"/>
                  <a:pt x="172867" y="608609"/>
                  <a:pt x="0" y="633044"/>
                </a:cubicBezTo>
                <a:cubicBezTo>
                  <a:pt x="-22060" y="472481"/>
                  <a:pt x="18075" y="416949"/>
                  <a:pt x="0" y="303861"/>
                </a:cubicBezTo>
                <a:cubicBezTo>
                  <a:pt x="-18075" y="190773"/>
                  <a:pt x="28943" y="131741"/>
                  <a:pt x="0" y="0"/>
                </a:cubicBezTo>
                <a:close/>
              </a:path>
            </a:pathLst>
          </a:custGeom>
          <a:solidFill>
            <a:srgbClr val="FFB866"/>
          </a:solidFill>
          <a:ln>
            <a:extLst>
              <a:ext uri="{C807C97D-BFC1-408E-A445-0C87EB9F89A2}">
                <ask:lineSketchStyleProps xmlns:ask="http://schemas.microsoft.com/office/drawing/2018/sketchyshapes" sd="290714787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116821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220</Words>
  <Application>Microsoft Office PowerPoint</Application>
  <PresentationFormat>Widescreen</PresentationFormat>
  <Paragraphs>67</Paragraphs>
  <Slides>19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11</cp:revision>
  <dcterms:created xsi:type="dcterms:W3CDTF">2022-01-29T02:29:10Z</dcterms:created>
  <dcterms:modified xsi:type="dcterms:W3CDTF">2022-01-29T09:04:19Z</dcterms:modified>
</cp:coreProperties>
</file>