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4" r:id="rId2"/>
    <p:sldMasterId id="2147483709" r:id="rId3"/>
    <p:sldMasterId id="2147483721" r:id="rId4"/>
    <p:sldMasterId id="2147483733" r:id="rId5"/>
    <p:sldMasterId id="2147483757" r:id="rId6"/>
  </p:sldMasterIdLst>
  <p:notesMasterIdLst>
    <p:notesMasterId r:id="rId36"/>
  </p:notesMasterIdLst>
  <p:sldIdLst>
    <p:sldId id="415" r:id="rId7"/>
    <p:sldId id="285" r:id="rId8"/>
    <p:sldId id="685" r:id="rId9"/>
    <p:sldId id="411" r:id="rId10"/>
    <p:sldId id="686" r:id="rId11"/>
    <p:sldId id="1394" r:id="rId12"/>
    <p:sldId id="1395" r:id="rId13"/>
    <p:sldId id="1397" r:id="rId14"/>
    <p:sldId id="1393" r:id="rId15"/>
    <p:sldId id="1409" r:id="rId16"/>
    <p:sldId id="1407" r:id="rId17"/>
    <p:sldId id="1408" r:id="rId18"/>
    <p:sldId id="1398" r:id="rId19"/>
    <p:sldId id="1399" r:id="rId20"/>
    <p:sldId id="258" r:id="rId21"/>
    <p:sldId id="259" r:id="rId22"/>
    <p:sldId id="1400" r:id="rId23"/>
    <p:sldId id="1401" r:id="rId24"/>
    <p:sldId id="1402" r:id="rId25"/>
    <p:sldId id="262" r:id="rId26"/>
    <p:sldId id="264" r:id="rId27"/>
    <p:sldId id="1403" r:id="rId28"/>
    <p:sldId id="1404" r:id="rId29"/>
    <p:sldId id="263" r:id="rId30"/>
    <p:sldId id="904" r:id="rId31"/>
    <p:sldId id="446" r:id="rId32"/>
    <p:sldId id="1406" r:id="rId33"/>
    <p:sldId id="447" r:id="rId34"/>
    <p:sldId id="997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CCCCFF"/>
    <a:srgbClr val="CCFF99"/>
    <a:srgbClr val="FF33CC"/>
    <a:srgbClr val="CC00CC"/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465" autoAdjust="0"/>
    <p:restoredTop sz="95118" autoAdjust="0"/>
  </p:normalViewPr>
  <p:slideViewPr>
    <p:cSldViewPr>
      <p:cViewPr varScale="1">
        <p:scale>
          <a:sx n="72" d="100"/>
          <a:sy n="72" d="100"/>
        </p:scale>
        <p:origin x="312" y="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heme" Target="theme/theme1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kram al masri" userId="9ad513401fcd09e8" providerId="LiveId" clId="{7FCF44A6-6CBE-458B-BE96-2B148E6FABB8}"/>
    <pc:docChg chg="delSld modSld sldOrd modShowInfo">
      <pc:chgData name="ikram al masri" userId="9ad513401fcd09e8" providerId="LiveId" clId="{7FCF44A6-6CBE-458B-BE96-2B148E6FABB8}" dt="2020-09-15T08:37:38.981" v="75" actId="20577"/>
      <pc:docMkLst>
        <pc:docMk/>
      </pc:docMkLst>
      <pc:sldChg chg="modSp mod">
        <pc:chgData name="ikram al masri" userId="9ad513401fcd09e8" providerId="LiveId" clId="{7FCF44A6-6CBE-458B-BE96-2B148E6FABB8}" dt="2020-09-14T06:04:26.107" v="16" actId="403"/>
        <pc:sldMkLst>
          <pc:docMk/>
          <pc:sldMk cId="3045131669" sldId="258"/>
        </pc:sldMkLst>
        <pc:spChg chg="mod">
          <ac:chgData name="ikram al masri" userId="9ad513401fcd09e8" providerId="LiveId" clId="{7FCF44A6-6CBE-458B-BE96-2B148E6FABB8}" dt="2020-09-14T06:04:16.391" v="10" actId="14100"/>
          <ac:spMkLst>
            <pc:docMk/>
            <pc:sldMk cId="3045131669" sldId="258"/>
            <ac:spMk id="10" creationId="{7CE49F3F-6F5A-9E48-97BB-C8582C99AA6A}"/>
          </ac:spMkLst>
        </pc:spChg>
        <pc:spChg chg="mod">
          <ac:chgData name="ikram al masri" userId="9ad513401fcd09e8" providerId="LiveId" clId="{7FCF44A6-6CBE-458B-BE96-2B148E6FABB8}" dt="2020-09-14T06:04:26.107" v="16" actId="403"/>
          <ac:spMkLst>
            <pc:docMk/>
            <pc:sldMk cId="3045131669" sldId="258"/>
            <ac:spMk id="12" creationId="{31E9EBF6-957F-B04C-8FC8-621C526C5805}"/>
          </ac:spMkLst>
        </pc:spChg>
        <pc:spChg chg="mod">
          <ac:chgData name="ikram al masri" userId="9ad513401fcd09e8" providerId="LiveId" clId="{7FCF44A6-6CBE-458B-BE96-2B148E6FABB8}" dt="2020-09-14T06:04:21.608" v="13" actId="403"/>
          <ac:spMkLst>
            <pc:docMk/>
            <pc:sldMk cId="3045131669" sldId="258"/>
            <ac:spMk id="13" creationId="{633FF1EB-200B-284B-9D8B-FDC8CB1E335D}"/>
          </ac:spMkLst>
        </pc:spChg>
      </pc:sldChg>
      <pc:sldChg chg="modSp mod">
        <pc:chgData name="ikram al masri" userId="9ad513401fcd09e8" providerId="LiveId" clId="{7FCF44A6-6CBE-458B-BE96-2B148E6FABB8}" dt="2020-09-12T03:45:33.405" v="3" actId="20577"/>
        <pc:sldMkLst>
          <pc:docMk/>
          <pc:sldMk cId="397919305" sldId="263"/>
        </pc:sldMkLst>
        <pc:spChg chg="mod">
          <ac:chgData name="ikram al masri" userId="9ad513401fcd09e8" providerId="LiveId" clId="{7FCF44A6-6CBE-458B-BE96-2B148E6FABB8}" dt="2020-09-12T03:45:33.405" v="3" actId="20577"/>
          <ac:spMkLst>
            <pc:docMk/>
            <pc:sldMk cId="397919305" sldId="263"/>
            <ac:spMk id="10" creationId="{6536377B-DA3C-4FE3-A08D-64DEB48D1FB0}"/>
          </ac:spMkLst>
        </pc:spChg>
      </pc:sldChg>
      <pc:sldChg chg="modSp mod">
        <pc:chgData name="ikram al masri" userId="9ad513401fcd09e8" providerId="LiveId" clId="{7FCF44A6-6CBE-458B-BE96-2B148E6FABB8}" dt="2020-09-15T08:37:38.981" v="75" actId="20577"/>
        <pc:sldMkLst>
          <pc:docMk/>
          <pc:sldMk cId="3850505615" sldId="415"/>
        </pc:sldMkLst>
        <pc:spChg chg="mod">
          <ac:chgData name="ikram al masri" userId="9ad513401fcd09e8" providerId="LiveId" clId="{7FCF44A6-6CBE-458B-BE96-2B148E6FABB8}" dt="2020-09-15T08:37:38.981" v="75" actId="20577"/>
          <ac:spMkLst>
            <pc:docMk/>
            <pc:sldMk cId="3850505615" sldId="415"/>
            <ac:spMk id="6" creationId="{7A375A6B-D2AE-4706-B8EE-A0715630C355}"/>
          </ac:spMkLst>
        </pc:spChg>
      </pc:sldChg>
      <pc:sldChg chg="modSp mod">
        <pc:chgData name="ikram al masri" userId="9ad513401fcd09e8" providerId="LiveId" clId="{7FCF44A6-6CBE-458B-BE96-2B148E6FABB8}" dt="2020-09-14T06:09:07.340" v="29" actId="14100"/>
        <pc:sldMkLst>
          <pc:docMk/>
          <pc:sldMk cId="109045713" sldId="1400"/>
        </pc:sldMkLst>
        <pc:spChg chg="mod">
          <ac:chgData name="ikram al masri" userId="9ad513401fcd09e8" providerId="LiveId" clId="{7FCF44A6-6CBE-458B-BE96-2B148E6FABB8}" dt="2020-09-14T06:09:01.580" v="25" actId="14100"/>
          <ac:spMkLst>
            <pc:docMk/>
            <pc:sldMk cId="109045713" sldId="1400"/>
            <ac:spMk id="7" creationId="{0A196AE8-C8FA-0B4B-936F-C04F9B8A6234}"/>
          </ac:spMkLst>
        </pc:spChg>
        <pc:spChg chg="mod">
          <ac:chgData name="ikram al masri" userId="9ad513401fcd09e8" providerId="LiveId" clId="{7FCF44A6-6CBE-458B-BE96-2B148E6FABB8}" dt="2020-09-14T06:09:07.340" v="29" actId="14100"/>
          <ac:spMkLst>
            <pc:docMk/>
            <pc:sldMk cId="109045713" sldId="1400"/>
            <ac:spMk id="8" creationId="{50C25F46-DA0C-AA4A-9965-6B1D11CD9349}"/>
          </ac:spMkLst>
        </pc:spChg>
        <pc:spChg chg="mod">
          <ac:chgData name="ikram al masri" userId="9ad513401fcd09e8" providerId="LiveId" clId="{7FCF44A6-6CBE-458B-BE96-2B148E6FABB8}" dt="2020-09-14T06:08:55.213" v="21" actId="14100"/>
          <ac:spMkLst>
            <pc:docMk/>
            <pc:sldMk cId="109045713" sldId="1400"/>
            <ac:spMk id="10" creationId="{7CE49F3F-6F5A-9E48-97BB-C8582C99AA6A}"/>
          </ac:spMkLst>
        </pc:spChg>
      </pc:sldChg>
      <pc:sldChg chg="modSp mod">
        <pc:chgData name="ikram al masri" userId="9ad513401fcd09e8" providerId="LiveId" clId="{7FCF44A6-6CBE-458B-BE96-2B148E6FABB8}" dt="2020-09-14T06:09:32.101" v="42" actId="14100"/>
        <pc:sldMkLst>
          <pc:docMk/>
          <pc:sldMk cId="3556261635" sldId="1402"/>
        </pc:sldMkLst>
        <pc:spChg chg="mod">
          <ac:chgData name="ikram al masri" userId="9ad513401fcd09e8" providerId="LiveId" clId="{7FCF44A6-6CBE-458B-BE96-2B148E6FABB8}" dt="2020-09-14T06:09:24.311" v="38" actId="14100"/>
          <ac:spMkLst>
            <pc:docMk/>
            <pc:sldMk cId="3556261635" sldId="1402"/>
            <ac:spMk id="7" creationId="{0A196AE8-C8FA-0B4B-936F-C04F9B8A6234}"/>
          </ac:spMkLst>
        </pc:spChg>
        <pc:spChg chg="mod">
          <ac:chgData name="ikram al masri" userId="9ad513401fcd09e8" providerId="LiveId" clId="{7FCF44A6-6CBE-458B-BE96-2B148E6FABB8}" dt="2020-09-14T06:09:32.101" v="42" actId="14100"/>
          <ac:spMkLst>
            <pc:docMk/>
            <pc:sldMk cId="3556261635" sldId="1402"/>
            <ac:spMk id="8" creationId="{50C25F46-DA0C-AA4A-9965-6B1D11CD9349}"/>
          </ac:spMkLst>
        </pc:spChg>
        <pc:spChg chg="mod">
          <ac:chgData name="ikram al masri" userId="9ad513401fcd09e8" providerId="LiveId" clId="{7FCF44A6-6CBE-458B-BE96-2B148E6FABB8}" dt="2020-09-14T06:09:18.256" v="34" actId="14100"/>
          <ac:spMkLst>
            <pc:docMk/>
            <pc:sldMk cId="3556261635" sldId="1402"/>
            <ac:spMk id="10" creationId="{7CE49F3F-6F5A-9E48-97BB-C8582C99AA6A}"/>
          </ac:spMkLst>
        </pc:spChg>
      </pc:sldChg>
      <pc:sldChg chg="modSp mod">
        <pc:chgData name="ikram al masri" userId="9ad513401fcd09e8" providerId="LiveId" clId="{7FCF44A6-6CBE-458B-BE96-2B148E6FABB8}" dt="2020-09-14T06:09:49.462" v="56" actId="20577"/>
        <pc:sldMkLst>
          <pc:docMk/>
          <pc:sldMk cId="610859966" sldId="1403"/>
        </pc:sldMkLst>
        <pc:spChg chg="mod">
          <ac:chgData name="ikram al masri" userId="9ad513401fcd09e8" providerId="LiveId" clId="{7FCF44A6-6CBE-458B-BE96-2B148E6FABB8}" dt="2020-09-14T06:09:49.462" v="56" actId="20577"/>
          <ac:spMkLst>
            <pc:docMk/>
            <pc:sldMk cId="610859966" sldId="1403"/>
            <ac:spMk id="10" creationId="{7CE49F3F-6F5A-9E48-97BB-C8582C99AA6A}"/>
          </ac:spMkLst>
        </pc:spChg>
      </pc:sldChg>
      <pc:sldChg chg="del">
        <pc:chgData name="ikram al masri" userId="9ad513401fcd09e8" providerId="LiveId" clId="{7FCF44A6-6CBE-458B-BE96-2B148E6FABB8}" dt="2020-09-12T03:45:25.654" v="2" actId="2696"/>
        <pc:sldMkLst>
          <pc:docMk/>
          <pc:sldMk cId="2729182577" sldId="1405"/>
        </pc:sldMkLst>
      </pc:sldChg>
      <pc:sldChg chg="ord">
        <pc:chgData name="ikram al masri" userId="9ad513401fcd09e8" providerId="LiveId" clId="{7FCF44A6-6CBE-458B-BE96-2B148E6FABB8}" dt="2020-09-12T03:30:56.243" v="1"/>
        <pc:sldMkLst>
          <pc:docMk/>
          <pc:sldMk cId="2341183933" sldId="1409"/>
        </pc:sldMkLst>
      </pc:sldChg>
    </pc:docChg>
  </pc:docChgLst>
  <pc:docChgLst>
    <pc:chgData name="ikram al masri" userId="9ad513401fcd09e8" providerId="LiveId" clId="{0A1AA34F-C0D1-4462-9668-1AE934F78373}"/>
    <pc:docChg chg="custSel addSld modSld sldOrd">
      <pc:chgData name="ikram al masri" userId="9ad513401fcd09e8" providerId="LiveId" clId="{0A1AA34F-C0D1-4462-9668-1AE934F78373}" dt="2020-09-11T08:47:23.715" v="144" actId="20577"/>
      <pc:docMkLst>
        <pc:docMk/>
      </pc:docMkLst>
      <pc:sldChg chg="delSp mod delAnim">
        <pc:chgData name="ikram al masri" userId="9ad513401fcd09e8" providerId="LiveId" clId="{0A1AA34F-C0D1-4462-9668-1AE934F78373}" dt="2020-09-11T08:33:42.349" v="24" actId="21"/>
        <pc:sldMkLst>
          <pc:docMk/>
          <pc:sldMk cId="2084588472" sldId="285"/>
        </pc:sldMkLst>
        <pc:picChg chg="del">
          <ac:chgData name="ikram al masri" userId="9ad513401fcd09e8" providerId="LiveId" clId="{0A1AA34F-C0D1-4462-9668-1AE934F78373}" dt="2020-09-11T08:33:42.349" v="24" actId="21"/>
          <ac:picMkLst>
            <pc:docMk/>
            <pc:sldMk cId="2084588472" sldId="285"/>
            <ac:picMk id="5" creationId="{395FEFA9-B529-4CEE-8F42-95AC849C023D}"/>
          </ac:picMkLst>
        </pc:picChg>
      </pc:sldChg>
      <pc:sldChg chg="addSp modSp mod">
        <pc:chgData name="ikram al masri" userId="9ad513401fcd09e8" providerId="LiveId" clId="{0A1AA34F-C0D1-4462-9668-1AE934F78373}" dt="2020-09-11T08:34:58.482" v="30" actId="1076"/>
        <pc:sldMkLst>
          <pc:docMk/>
          <pc:sldMk cId="3850505615" sldId="415"/>
        </pc:sldMkLst>
        <pc:spChg chg="mod">
          <ac:chgData name="ikram al masri" userId="9ad513401fcd09e8" providerId="LiveId" clId="{0A1AA34F-C0D1-4462-9668-1AE934F78373}" dt="2020-09-11T08:32:54.451" v="23" actId="20577"/>
          <ac:spMkLst>
            <pc:docMk/>
            <pc:sldMk cId="3850505615" sldId="415"/>
            <ac:spMk id="6" creationId="{7A375A6B-D2AE-4706-B8EE-A0715630C355}"/>
          </ac:spMkLst>
        </pc:spChg>
        <pc:picChg chg="add mod">
          <ac:chgData name="ikram al masri" userId="9ad513401fcd09e8" providerId="LiveId" clId="{0A1AA34F-C0D1-4462-9668-1AE934F78373}" dt="2020-09-11T08:34:58.482" v="30" actId="1076"/>
          <ac:picMkLst>
            <pc:docMk/>
            <pc:sldMk cId="3850505615" sldId="415"/>
            <ac:picMk id="4" creationId="{05312868-C05B-4845-9007-68780BCB2333}"/>
          </ac:picMkLst>
        </pc:picChg>
      </pc:sldChg>
      <pc:sldChg chg="modSp mod modAnim">
        <pc:chgData name="ikram al masri" userId="9ad513401fcd09e8" providerId="LiveId" clId="{0A1AA34F-C0D1-4462-9668-1AE934F78373}" dt="2020-09-11T08:37:35.014" v="50"/>
        <pc:sldMkLst>
          <pc:docMk/>
          <pc:sldMk cId="804081661" sldId="686"/>
        </pc:sldMkLst>
        <pc:spChg chg="mod">
          <ac:chgData name="ikram al masri" userId="9ad513401fcd09e8" providerId="LiveId" clId="{0A1AA34F-C0D1-4462-9668-1AE934F78373}" dt="2020-09-11T08:35:53.888" v="31" actId="20577"/>
          <ac:spMkLst>
            <pc:docMk/>
            <pc:sldMk cId="804081661" sldId="686"/>
            <ac:spMk id="14" creationId="{1D424782-FECA-4145-ABEE-2FE8257A2A67}"/>
          </ac:spMkLst>
        </pc:spChg>
        <pc:spChg chg="mod">
          <ac:chgData name="ikram al masri" userId="9ad513401fcd09e8" providerId="LiveId" clId="{0A1AA34F-C0D1-4462-9668-1AE934F78373}" dt="2020-09-11T08:35:56.662" v="32" actId="20577"/>
          <ac:spMkLst>
            <pc:docMk/>
            <pc:sldMk cId="804081661" sldId="686"/>
            <ac:spMk id="15" creationId="{D950532F-5BE3-4048-AF8C-1F8E36CC2C90}"/>
          </ac:spMkLst>
        </pc:spChg>
        <pc:spChg chg="mod">
          <ac:chgData name="ikram al masri" userId="9ad513401fcd09e8" providerId="LiveId" clId="{0A1AA34F-C0D1-4462-9668-1AE934F78373}" dt="2020-09-11T08:36:09.281" v="37" actId="20577"/>
          <ac:spMkLst>
            <pc:docMk/>
            <pc:sldMk cId="804081661" sldId="686"/>
            <ac:spMk id="16" creationId="{32FEE83C-D081-4594-86BC-1ABF9B3C2475}"/>
          </ac:spMkLst>
        </pc:spChg>
        <pc:spChg chg="mod">
          <ac:chgData name="ikram al masri" userId="9ad513401fcd09e8" providerId="LiveId" clId="{0A1AA34F-C0D1-4462-9668-1AE934F78373}" dt="2020-09-11T08:36:12.930" v="38" actId="20577"/>
          <ac:spMkLst>
            <pc:docMk/>
            <pc:sldMk cId="804081661" sldId="686"/>
            <ac:spMk id="17" creationId="{B515F5F4-503A-4444-A8D1-E6FA847C0179}"/>
          </ac:spMkLst>
        </pc:spChg>
        <pc:spChg chg="mod">
          <ac:chgData name="ikram al masri" userId="9ad513401fcd09e8" providerId="LiveId" clId="{0A1AA34F-C0D1-4462-9668-1AE934F78373}" dt="2020-09-11T08:36:17.957" v="39" actId="20577"/>
          <ac:spMkLst>
            <pc:docMk/>
            <pc:sldMk cId="804081661" sldId="686"/>
            <ac:spMk id="18" creationId="{62EA64A4-630C-4E51-8B89-A04C0C8E7BB8}"/>
          </ac:spMkLst>
        </pc:spChg>
        <pc:spChg chg="mod">
          <ac:chgData name="ikram al masri" userId="9ad513401fcd09e8" providerId="LiveId" clId="{0A1AA34F-C0D1-4462-9668-1AE934F78373}" dt="2020-09-11T08:36:42.983" v="40" actId="20577"/>
          <ac:spMkLst>
            <pc:docMk/>
            <pc:sldMk cId="804081661" sldId="686"/>
            <ac:spMk id="19" creationId="{2E4485C0-332E-43BD-81B2-AA16FAE1230B}"/>
          </ac:spMkLst>
        </pc:spChg>
        <pc:spChg chg="mod">
          <ac:chgData name="ikram al masri" userId="9ad513401fcd09e8" providerId="LiveId" clId="{0A1AA34F-C0D1-4462-9668-1AE934F78373}" dt="2020-09-11T08:37:04.957" v="42" actId="20577"/>
          <ac:spMkLst>
            <pc:docMk/>
            <pc:sldMk cId="804081661" sldId="686"/>
            <ac:spMk id="20" creationId="{597AA4A9-1CDF-4F6F-8BDE-E46FA2B13369}"/>
          </ac:spMkLst>
        </pc:spChg>
        <pc:spChg chg="mod">
          <ac:chgData name="ikram al masri" userId="9ad513401fcd09e8" providerId="LiveId" clId="{0A1AA34F-C0D1-4462-9668-1AE934F78373}" dt="2020-09-11T08:37:09.492" v="43" actId="20577"/>
          <ac:spMkLst>
            <pc:docMk/>
            <pc:sldMk cId="804081661" sldId="686"/>
            <ac:spMk id="21" creationId="{F45E64B4-0D4A-45C9-B523-02070EDF9C19}"/>
          </ac:spMkLst>
        </pc:spChg>
        <pc:spChg chg="mod">
          <ac:chgData name="ikram al masri" userId="9ad513401fcd09e8" providerId="LiveId" clId="{0A1AA34F-C0D1-4462-9668-1AE934F78373}" dt="2020-09-11T08:37:13.362" v="45" actId="20577"/>
          <ac:spMkLst>
            <pc:docMk/>
            <pc:sldMk cId="804081661" sldId="686"/>
            <ac:spMk id="22" creationId="{12545CED-69D1-4DED-A734-A9F937881B49}"/>
          </ac:spMkLst>
        </pc:spChg>
        <pc:spChg chg="mod">
          <ac:chgData name="ikram al masri" userId="9ad513401fcd09e8" providerId="LiveId" clId="{0A1AA34F-C0D1-4462-9668-1AE934F78373}" dt="2020-09-11T08:37:17.128" v="47" actId="20577"/>
          <ac:spMkLst>
            <pc:docMk/>
            <pc:sldMk cId="804081661" sldId="686"/>
            <ac:spMk id="23" creationId="{9E435D27-E518-4922-AD22-133EF2D84C7F}"/>
          </ac:spMkLst>
        </pc:spChg>
        <pc:spChg chg="mod">
          <ac:chgData name="ikram al masri" userId="9ad513401fcd09e8" providerId="LiveId" clId="{0A1AA34F-C0D1-4462-9668-1AE934F78373}" dt="2020-09-11T08:37:21.271" v="49" actId="20577"/>
          <ac:spMkLst>
            <pc:docMk/>
            <pc:sldMk cId="804081661" sldId="686"/>
            <ac:spMk id="24" creationId="{2EF3A33E-89C7-4665-BBD8-CB1C9A46ECC6}"/>
          </ac:spMkLst>
        </pc:spChg>
      </pc:sldChg>
      <pc:sldChg chg="modSp mod">
        <pc:chgData name="ikram al masri" userId="9ad513401fcd09e8" providerId="LiveId" clId="{0A1AA34F-C0D1-4462-9668-1AE934F78373}" dt="2020-09-11T08:29:14.960" v="0" actId="1076"/>
        <pc:sldMkLst>
          <pc:docMk/>
          <pc:sldMk cId="4183429746" sldId="997"/>
        </pc:sldMkLst>
        <pc:picChg chg="mod">
          <ac:chgData name="ikram al masri" userId="9ad513401fcd09e8" providerId="LiveId" clId="{0A1AA34F-C0D1-4462-9668-1AE934F78373}" dt="2020-09-11T08:29:14.960" v="0" actId="1076"/>
          <ac:picMkLst>
            <pc:docMk/>
            <pc:sldMk cId="4183429746" sldId="997"/>
            <ac:picMk id="8" creationId="{B5DD3409-0EDC-4E45-A6CC-E830CD8668F0}"/>
          </ac:picMkLst>
        </pc:picChg>
      </pc:sldChg>
      <pc:sldChg chg="addSp mod ord">
        <pc:chgData name="ikram al masri" userId="9ad513401fcd09e8" providerId="LiveId" clId="{0A1AA34F-C0D1-4462-9668-1AE934F78373}" dt="2020-09-11T08:39:54.643" v="52" actId="22"/>
        <pc:sldMkLst>
          <pc:docMk/>
          <pc:sldMk cId="218981176" sldId="1393"/>
        </pc:sldMkLst>
        <pc:picChg chg="add">
          <ac:chgData name="ikram al masri" userId="9ad513401fcd09e8" providerId="LiveId" clId="{0A1AA34F-C0D1-4462-9668-1AE934F78373}" dt="2020-09-11T08:39:54.643" v="52" actId="22"/>
          <ac:picMkLst>
            <pc:docMk/>
            <pc:sldMk cId="218981176" sldId="1393"/>
            <ac:picMk id="8" creationId="{523A1586-E228-41E2-B39B-951709EFD4FC}"/>
          </ac:picMkLst>
        </pc:picChg>
        <pc:picChg chg="add">
          <ac:chgData name="ikram al masri" userId="9ad513401fcd09e8" providerId="LiveId" clId="{0A1AA34F-C0D1-4462-9668-1AE934F78373}" dt="2020-09-11T08:39:54.643" v="52" actId="22"/>
          <ac:picMkLst>
            <pc:docMk/>
            <pc:sldMk cId="218981176" sldId="1393"/>
            <ac:picMk id="9" creationId="{365D616E-F5BB-4F20-86D8-04F16CB42CBD}"/>
          </ac:picMkLst>
        </pc:picChg>
        <pc:picChg chg="add">
          <ac:chgData name="ikram al masri" userId="9ad513401fcd09e8" providerId="LiveId" clId="{0A1AA34F-C0D1-4462-9668-1AE934F78373}" dt="2020-09-11T08:39:54.643" v="52" actId="22"/>
          <ac:picMkLst>
            <pc:docMk/>
            <pc:sldMk cId="218981176" sldId="1393"/>
            <ac:picMk id="11" creationId="{94E5A443-1B75-4204-8CCC-322BFA4D80F8}"/>
          </ac:picMkLst>
        </pc:picChg>
        <pc:picChg chg="add">
          <ac:chgData name="ikram al masri" userId="9ad513401fcd09e8" providerId="LiveId" clId="{0A1AA34F-C0D1-4462-9668-1AE934F78373}" dt="2020-09-11T08:39:54.643" v="52" actId="22"/>
          <ac:picMkLst>
            <pc:docMk/>
            <pc:sldMk cId="218981176" sldId="1393"/>
            <ac:picMk id="13" creationId="{BC130488-41DF-4549-9E66-808BEC739F2C}"/>
          </ac:picMkLst>
        </pc:picChg>
        <pc:picChg chg="add">
          <ac:chgData name="ikram al masri" userId="9ad513401fcd09e8" providerId="LiveId" clId="{0A1AA34F-C0D1-4462-9668-1AE934F78373}" dt="2020-09-11T08:39:54.643" v="52" actId="22"/>
          <ac:picMkLst>
            <pc:docMk/>
            <pc:sldMk cId="218981176" sldId="1393"/>
            <ac:picMk id="15" creationId="{25903FB5-76F7-432D-AA11-F17303AD7B8B}"/>
          </ac:picMkLst>
        </pc:picChg>
      </pc:sldChg>
      <pc:sldChg chg="modAnim">
        <pc:chgData name="ikram al masri" userId="9ad513401fcd09e8" providerId="LiveId" clId="{0A1AA34F-C0D1-4462-9668-1AE934F78373}" dt="2020-09-11T08:38:17.717" v="51"/>
        <pc:sldMkLst>
          <pc:docMk/>
          <pc:sldMk cId="1566249912" sldId="1394"/>
        </pc:sldMkLst>
      </pc:sldChg>
      <pc:sldChg chg="addSp modSp ord">
        <pc:chgData name="ikram al masri" userId="9ad513401fcd09e8" providerId="LiveId" clId="{0A1AA34F-C0D1-4462-9668-1AE934F78373}" dt="2020-09-11T08:45:53.876" v="120"/>
        <pc:sldMkLst>
          <pc:docMk/>
          <pc:sldMk cId="1657221954" sldId="1398"/>
        </pc:sldMkLst>
        <pc:picChg chg="mod">
          <ac:chgData name="ikram al masri" userId="9ad513401fcd09e8" providerId="LiveId" clId="{0A1AA34F-C0D1-4462-9668-1AE934F78373}" dt="2020-09-11T08:41:04.842" v="54" actId="1076"/>
          <ac:picMkLst>
            <pc:docMk/>
            <pc:sldMk cId="1657221954" sldId="1398"/>
            <ac:picMk id="5" creationId="{CBC28F2F-F97C-410C-99DD-429623B09745}"/>
          </ac:picMkLst>
        </pc:picChg>
        <pc:picChg chg="add mod">
          <ac:chgData name="ikram al masri" userId="9ad513401fcd09e8" providerId="LiveId" clId="{0A1AA34F-C0D1-4462-9668-1AE934F78373}" dt="2020-09-11T08:45:49.612" v="118" actId="1076"/>
          <ac:picMkLst>
            <pc:docMk/>
            <pc:sldMk cId="1657221954" sldId="1398"/>
            <ac:picMk id="4100" creationId="{8F212B4B-CDF7-4083-83DE-C2D5167B90E7}"/>
          </ac:picMkLst>
        </pc:picChg>
      </pc:sldChg>
      <pc:sldChg chg="addSp delSp modSp add mod">
        <pc:chgData name="ikram al masri" userId="9ad513401fcd09e8" providerId="LiveId" clId="{0A1AA34F-C0D1-4462-9668-1AE934F78373}" dt="2020-09-11T08:43:40.590" v="97" actId="20577"/>
        <pc:sldMkLst>
          <pc:docMk/>
          <pc:sldMk cId="1785490826" sldId="1407"/>
        </pc:sldMkLst>
        <pc:spChg chg="mod">
          <ac:chgData name="ikram al masri" userId="9ad513401fcd09e8" providerId="LiveId" clId="{0A1AA34F-C0D1-4462-9668-1AE934F78373}" dt="2020-09-11T08:43:40.590" v="97" actId="20577"/>
          <ac:spMkLst>
            <pc:docMk/>
            <pc:sldMk cId="1785490826" sldId="1407"/>
            <ac:spMk id="17" creationId="{4E61ECE7-791C-46CC-BACC-E93CA916664C}"/>
          </ac:spMkLst>
        </pc:spChg>
        <pc:picChg chg="mod">
          <ac:chgData name="ikram al masri" userId="9ad513401fcd09e8" providerId="LiveId" clId="{0A1AA34F-C0D1-4462-9668-1AE934F78373}" dt="2020-09-11T08:43:24.167" v="80" actId="1076"/>
          <ac:picMkLst>
            <pc:docMk/>
            <pc:sldMk cId="1785490826" sldId="1407"/>
            <ac:picMk id="5" creationId="{CBC28F2F-F97C-410C-99DD-429623B09745}"/>
          </ac:picMkLst>
        </pc:picChg>
        <pc:picChg chg="del">
          <ac:chgData name="ikram al masri" userId="9ad513401fcd09e8" providerId="LiveId" clId="{0A1AA34F-C0D1-4462-9668-1AE934F78373}" dt="2020-09-11T08:42:30.806" v="65" actId="478"/>
          <ac:picMkLst>
            <pc:docMk/>
            <pc:sldMk cId="1785490826" sldId="1407"/>
            <ac:picMk id="4100" creationId="{8F212B4B-CDF7-4083-83DE-C2D5167B90E7}"/>
          </ac:picMkLst>
        </pc:picChg>
        <pc:picChg chg="add mod">
          <ac:chgData name="ikram al masri" userId="9ad513401fcd09e8" providerId="LiveId" clId="{0A1AA34F-C0D1-4462-9668-1AE934F78373}" dt="2020-09-11T08:43:30.180" v="82" actId="1076"/>
          <ac:picMkLst>
            <pc:docMk/>
            <pc:sldMk cId="1785490826" sldId="1407"/>
            <ac:picMk id="9218" creationId="{F47DB982-1340-430D-9D2E-3757A6867247}"/>
          </ac:picMkLst>
        </pc:picChg>
      </pc:sldChg>
      <pc:sldChg chg="addSp delSp modSp add mod">
        <pc:chgData name="ikram al masri" userId="9ad513401fcd09e8" providerId="LiveId" clId="{0A1AA34F-C0D1-4462-9668-1AE934F78373}" dt="2020-09-11T08:45:39.685" v="117" actId="20577"/>
        <pc:sldMkLst>
          <pc:docMk/>
          <pc:sldMk cId="3805130117" sldId="1408"/>
        </pc:sldMkLst>
        <pc:spChg chg="mod">
          <ac:chgData name="ikram al masri" userId="9ad513401fcd09e8" providerId="LiveId" clId="{0A1AA34F-C0D1-4462-9668-1AE934F78373}" dt="2020-09-11T08:45:39.685" v="117" actId="20577"/>
          <ac:spMkLst>
            <pc:docMk/>
            <pc:sldMk cId="3805130117" sldId="1408"/>
            <ac:spMk id="17" creationId="{4E61ECE7-791C-46CC-BACC-E93CA916664C}"/>
          </ac:spMkLst>
        </pc:spChg>
        <pc:picChg chg="mod">
          <ac:chgData name="ikram al masri" userId="9ad513401fcd09e8" providerId="LiveId" clId="{0A1AA34F-C0D1-4462-9668-1AE934F78373}" dt="2020-09-11T08:45:11.166" v="102" actId="1076"/>
          <ac:picMkLst>
            <pc:docMk/>
            <pc:sldMk cId="3805130117" sldId="1408"/>
            <ac:picMk id="5" creationId="{CBC28F2F-F97C-410C-99DD-429623B09745}"/>
          </ac:picMkLst>
        </pc:picChg>
        <pc:picChg chg="add mod">
          <ac:chgData name="ikram al masri" userId="9ad513401fcd09e8" providerId="LiveId" clId="{0A1AA34F-C0D1-4462-9668-1AE934F78373}" dt="2020-09-11T08:45:31.127" v="108" actId="1076"/>
          <ac:picMkLst>
            <pc:docMk/>
            <pc:sldMk cId="3805130117" sldId="1408"/>
            <ac:picMk id="6" creationId="{362C5BDC-91E2-4DE1-B9F6-82B9EE8B23E8}"/>
          </ac:picMkLst>
        </pc:picChg>
        <pc:picChg chg="del">
          <ac:chgData name="ikram al masri" userId="9ad513401fcd09e8" providerId="LiveId" clId="{0A1AA34F-C0D1-4462-9668-1AE934F78373}" dt="2020-09-11T08:44:55.847" v="98" actId="478"/>
          <ac:picMkLst>
            <pc:docMk/>
            <pc:sldMk cId="3805130117" sldId="1408"/>
            <ac:picMk id="4100" creationId="{8F212B4B-CDF7-4083-83DE-C2D5167B90E7}"/>
          </ac:picMkLst>
        </pc:picChg>
      </pc:sldChg>
      <pc:sldChg chg="delSp modSp add mod">
        <pc:chgData name="ikram al masri" userId="9ad513401fcd09e8" providerId="LiveId" clId="{0A1AA34F-C0D1-4462-9668-1AE934F78373}" dt="2020-09-11T08:47:23.715" v="144" actId="20577"/>
        <pc:sldMkLst>
          <pc:docMk/>
          <pc:sldMk cId="2341183933" sldId="1409"/>
        </pc:sldMkLst>
        <pc:spChg chg="mod">
          <ac:chgData name="ikram al masri" userId="9ad513401fcd09e8" providerId="LiveId" clId="{0A1AA34F-C0D1-4462-9668-1AE934F78373}" dt="2020-09-11T08:47:23.715" v="144" actId="20577"/>
          <ac:spMkLst>
            <pc:docMk/>
            <pc:sldMk cId="2341183933" sldId="1409"/>
            <ac:spMk id="7" creationId="{13AAA140-49BD-47FE-8C19-FF41B43419D0}"/>
          </ac:spMkLst>
        </pc:spChg>
        <pc:picChg chg="del">
          <ac:chgData name="ikram al masri" userId="9ad513401fcd09e8" providerId="LiveId" clId="{0A1AA34F-C0D1-4462-9668-1AE934F78373}" dt="2020-09-11T08:47:00.753" v="123" actId="478"/>
          <ac:picMkLst>
            <pc:docMk/>
            <pc:sldMk cId="2341183933" sldId="1409"/>
            <ac:picMk id="3074" creationId="{868A798C-88BE-4DB2-9198-EF3E55A8BE9F}"/>
          </ac:picMkLst>
        </pc:picChg>
        <pc:picChg chg="del">
          <ac:chgData name="ikram al masri" userId="9ad513401fcd09e8" providerId="LiveId" clId="{0A1AA34F-C0D1-4462-9668-1AE934F78373}" dt="2020-09-11T08:47:02.804" v="124" actId="478"/>
          <ac:picMkLst>
            <pc:docMk/>
            <pc:sldMk cId="2341183933" sldId="1409"/>
            <ac:picMk id="3076" creationId="{7C3696A7-73E3-4F31-84FF-C51B764DBB5D}"/>
          </ac:picMkLst>
        </pc:picChg>
        <pc:picChg chg="del">
          <ac:chgData name="ikram al masri" userId="9ad513401fcd09e8" providerId="LiveId" clId="{0A1AA34F-C0D1-4462-9668-1AE934F78373}" dt="2020-09-11T08:47:04.771" v="125" actId="478"/>
          <ac:picMkLst>
            <pc:docMk/>
            <pc:sldMk cId="2341183933" sldId="1409"/>
            <ac:picMk id="3078" creationId="{985B0545-309D-42FB-9285-F6359FC88535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7E118A-627B-46D6-8560-727E629BBB8A}" type="datetimeFigureOut">
              <a:rPr lang="en-US" smtClean="0"/>
              <a:pPr/>
              <a:t>9/15/2020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FDE5E8-3D9B-4182-AC7E-454FB52F40D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FDE5E8-3D9B-4182-AC7E-454FB52F40D2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4156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FDE5E8-3D9B-4182-AC7E-454FB52F40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85513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DE2B0-7761-4900-B977-DBE370B84809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8D8C8-2B40-47C8-ABD4-471B30DCE9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6495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DE2B0-7761-4900-B977-DBE370B84809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8D8C8-2B40-47C8-ABD4-471B30DCE9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1655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DE2B0-7761-4900-B977-DBE370B84809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8D8C8-2B40-47C8-ABD4-471B30DCE9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6308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DE2B0-7761-4900-B977-DBE370B84809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8D8C8-2B40-47C8-ABD4-471B30DCE9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7352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DE2B0-7761-4900-B977-DBE370B84809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8D8C8-2B40-47C8-ABD4-471B30DCE9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9640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DE2B0-7761-4900-B977-DBE370B84809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8D8C8-2B40-47C8-ABD4-471B30DCE9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8511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DE2B0-7761-4900-B977-DBE370B84809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8D8C8-2B40-47C8-ABD4-471B30DCE9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207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DE2B0-7761-4900-B977-DBE370B84809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8D8C8-2B40-47C8-ABD4-471B30DCE9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260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DE2B0-7761-4900-B977-DBE370B84809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8D8C8-2B40-47C8-ABD4-471B30DCE9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6338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DE2B0-7761-4900-B977-DBE370B84809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8D8C8-2B40-47C8-ABD4-471B30DCE9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7925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DE2B0-7761-4900-B977-DBE370B84809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8D8C8-2B40-47C8-ABD4-471B30DCE9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6299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755354B6-B79C-4894-8DA7-39CD6A2C1092}"/>
              </a:ext>
            </a:extLst>
          </p:cNvPr>
          <p:cNvGrpSpPr/>
          <p:nvPr userDrawn="1"/>
        </p:nvGrpSpPr>
        <p:grpSpPr>
          <a:xfrm>
            <a:off x="174448" y="261016"/>
            <a:ext cx="10410651" cy="5719948"/>
            <a:chOff x="-548507" y="477868"/>
            <a:chExt cx="11570449" cy="6357177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111F323-B45D-41E2-9C53-E16E5EB8F8BC}"/>
                </a:ext>
              </a:extLst>
            </p:cNvPr>
            <p:cNvSpPr/>
            <p:nvPr/>
          </p:nvSpPr>
          <p:spPr>
            <a:xfrm>
              <a:off x="-482765" y="6440599"/>
              <a:ext cx="11438966" cy="394446"/>
            </a:xfrm>
            <a:custGeom>
              <a:avLst/>
              <a:gdLst>
                <a:gd name="connsiteX0" fmla="*/ 1605439 w 1657350"/>
                <a:gd name="connsiteY0" fmla="*/ 54769 h 57150"/>
                <a:gd name="connsiteX1" fmla="*/ 1652111 w 1657350"/>
                <a:gd name="connsiteY1" fmla="*/ 22384 h 57150"/>
                <a:gd name="connsiteX2" fmla="*/ 1652111 w 1657350"/>
                <a:gd name="connsiteY2" fmla="*/ 22384 h 57150"/>
                <a:gd name="connsiteX3" fmla="*/ 1636871 w 1657350"/>
                <a:gd name="connsiteY3" fmla="*/ 7144 h 57150"/>
                <a:gd name="connsiteX4" fmla="*/ 44291 w 1657350"/>
                <a:gd name="connsiteY4" fmla="*/ 12859 h 57150"/>
                <a:gd name="connsiteX5" fmla="*/ 23336 w 1657350"/>
                <a:gd name="connsiteY5" fmla="*/ 12859 h 57150"/>
                <a:gd name="connsiteX6" fmla="*/ 7144 w 1657350"/>
                <a:gd name="connsiteY6" fmla="*/ 26194 h 57150"/>
                <a:gd name="connsiteX7" fmla="*/ 7144 w 1657350"/>
                <a:gd name="connsiteY7" fmla="*/ 26194 h 57150"/>
                <a:gd name="connsiteX8" fmla="*/ 50959 w 1657350"/>
                <a:gd name="connsiteY8" fmla="*/ 53816 h 57150"/>
                <a:gd name="connsiteX9" fmla="*/ 51911 w 1657350"/>
                <a:gd name="connsiteY9" fmla="*/ 54769 h 57150"/>
                <a:gd name="connsiteX10" fmla="*/ 51911 w 1657350"/>
                <a:gd name="connsiteY10" fmla="*/ 54769 h 57150"/>
                <a:gd name="connsiteX11" fmla="*/ 56674 w 1657350"/>
                <a:gd name="connsiteY11" fmla="*/ 54769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57350" h="57150">
                  <a:moveTo>
                    <a:pt x="1605439" y="54769"/>
                  </a:moveTo>
                  <a:cubicBezTo>
                    <a:pt x="1605439" y="54769"/>
                    <a:pt x="1638776" y="50959"/>
                    <a:pt x="1652111" y="22384"/>
                  </a:cubicBezTo>
                  <a:lnTo>
                    <a:pt x="1652111" y="22384"/>
                  </a:lnTo>
                  <a:cubicBezTo>
                    <a:pt x="1652111" y="13811"/>
                    <a:pt x="1645444" y="7144"/>
                    <a:pt x="1636871" y="7144"/>
                  </a:cubicBezTo>
                  <a:lnTo>
                    <a:pt x="44291" y="12859"/>
                  </a:lnTo>
                  <a:lnTo>
                    <a:pt x="23336" y="12859"/>
                  </a:lnTo>
                  <a:cubicBezTo>
                    <a:pt x="14764" y="12859"/>
                    <a:pt x="7144" y="18574"/>
                    <a:pt x="7144" y="26194"/>
                  </a:cubicBezTo>
                  <a:lnTo>
                    <a:pt x="7144" y="26194"/>
                  </a:lnTo>
                  <a:cubicBezTo>
                    <a:pt x="17621" y="45244"/>
                    <a:pt x="40481" y="51911"/>
                    <a:pt x="50959" y="53816"/>
                  </a:cubicBezTo>
                  <a:lnTo>
                    <a:pt x="51911" y="54769"/>
                  </a:lnTo>
                  <a:cubicBezTo>
                    <a:pt x="51911" y="54769"/>
                    <a:pt x="51911" y="54769"/>
                    <a:pt x="51911" y="54769"/>
                  </a:cubicBezTo>
                  <a:lnTo>
                    <a:pt x="56674" y="54769"/>
                  </a:lnTo>
                </a:path>
              </a:pathLst>
            </a:custGeom>
            <a:solidFill>
              <a:srgbClr val="5F676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893892A-F0E4-4D14-A167-BCF1CBF7BDB9}"/>
                </a:ext>
              </a:extLst>
            </p:cNvPr>
            <p:cNvSpPr/>
            <p:nvPr/>
          </p:nvSpPr>
          <p:spPr>
            <a:xfrm>
              <a:off x="700575" y="477868"/>
              <a:ext cx="9072285" cy="5916709"/>
            </a:xfrm>
            <a:custGeom>
              <a:avLst/>
              <a:gdLst>
                <a:gd name="connsiteX0" fmla="*/ 1311116 w 1314450"/>
                <a:gd name="connsiteY0" fmla="*/ 813911 h 857250"/>
                <a:gd name="connsiteX1" fmla="*/ 1281589 w 1314450"/>
                <a:gd name="connsiteY1" fmla="*/ 852964 h 857250"/>
                <a:gd name="connsiteX2" fmla="*/ 36671 w 1314450"/>
                <a:gd name="connsiteY2" fmla="*/ 852964 h 857250"/>
                <a:gd name="connsiteX3" fmla="*/ 7144 w 1314450"/>
                <a:gd name="connsiteY3" fmla="*/ 813911 h 857250"/>
                <a:gd name="connsiteX4" fmla="*/ 7144 w 1314450"/>
                <a:gd name="connsiteY4" fmla="*/ 46196 h 857250"/>
                <a:gd name="connsiteX5" fmla="*/ 36671 w 1314450"/>
                <a:gd name="connsiteY5" fmla="*/ 7144 h 857250"/>
                <a:gd name="connsiteX6" fmla="*/ 1281589 w 1314450"/>
                <a:gd name="connsiteY6" fmla="*/ 7144 h 857250"/>
                <a:gd name="connsiteX7" fmla="*/ 1311116 w 1314450"/>
                <a:gd name="connsiteY7" fmla="*/ 46196 h 857250"/>
                <a:gd name="connsiteX8" fmla="*/ 1311116 w 1314450"/>
                <a:gd name="connsiteY8" fmla="*/ 813911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4450" h="857250">
                  <a:moveTo>
                    <a:pt x="1311116" y="813911"/>
                  </a:moveTo>
                  <a:cubicBezTo>
                    <a:pt x="1311116" y="834866"/>
                    <a:pt x="1297781" y="852964"/>
                    <a:pt x="1281589" y="852964"/>
                  </a:cubicBezTo>
                  <a:lnTo>
                    <a:pt x="36671" y="852964"/>
                  </a:lnTo>
                  <a:cubicBezTo>
                    <a:pt x="20479" y="852964"/>
                    <a:pt x="7144" y="835819"/>
                    <a:pt x="7144" y="813911"/>
                  </a:cubicBezTo>
                  <a:lnTo>
                    <a:pt x="7144" y="46196"/>
                  </a:lnTo>
                  <a:cubicBezTo>
                    <a:pt x="7144" y="25241"/>
                    <a:pt x="20479" y="7144"/>
                    <a:pt x="36671" y="7144"/>
                  </a:cubicBezTo>
                  <a:lnTo>
                    <a:pt x="1281589" y="7144"/>
                  </a:lnTo>
                  <a:cubicBezTo>
                    <a:pt x="1297781" y="7144"/>
                    <a:pt x="1311116" y="24289"/>
                    <a:pt x="1311116" y="46196"/>
                  </a:cubicBezTo>
                  <a:lnTo>
                    <a:pt x="1311116" y="81391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FCC6224-0FDF-46C8-96CF-4F72EDAA8250}"/>
                </a:ext>
              </a:extLst>
            </p:cNvPr>
            <p:cNvSpPr/>
            <p:nvPr/>
          </p:nvSpPr>
          <p:spPr>
            <a:xfrm>
              <a:off x="1088451" y="839448"/>
              <a:ext cx="8283390" cy="5062073"/>
            </a:xfrm>
            <a:custGeom>
              <a:avLst/>
              <a:gdLst>
                <a:gd name="connsiteX0" fmla="*/ 7144 w 1200150"/>
                <a:gd name="connsiteY0" fmla="*/ 7144 h 733425"/>
                <a:gd name="connsiteX1" fmla="*/ 1196816 w 1200150"/>
                <a:gd name="connsiteY1" fmla="*/ 7144 h 733425"/>
                <a:gd name="connsiteX2" fmla="*/ 1196816 w 1200150"/>
                <a:gd name="connsiteY2" fmla="*/ 730091 h 733425"/>
                <a:gd name="connsiteX3" fmla="*/ 7144 w 1200150"/>
                <a:gd name="connsiteY3" fmla="*/ 730091 h 73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0150" h="733425">
                  <a:moveTo>
                    <a:pt x="7144" y="7144"/>
                  </a:moveTo>
                  <a:lnTo>
                    <a:pt x="1196816" y="7144"/>
                  </a:lnTo>
                  <a:lnTo>
                    <a:pt x="1196816" y="730091"/>
                  </a:lnTo>
                  <a:lnTo>
                    <a:pt x="7144" y="730091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1AD97E8D-9336-40CC-9B22-C9493499CBE8}"/>
                </a:ext>
              </a:extLst>
            </p:cNvPr>
            <p:cNvSpPr/>
            <p:nvPr/>
          </p:nvSpPr>
          <p:spPr>
            <a:xfrm>
              <a:off x="-548507" y="6164484"/>
              <a:ext cx="11570449" cy="460187"/>
            </a:xfrm>
            <a:custGeom>
              <a:avLst/>
              <a:gdLst>
                <a:gd name="connsiteX0" fmla="*/ 50006 w 1676400"/>
                <a:gd name="connsiteY0" fmla="*/ 7144 h 66675"/>
                <a:gd name="connsiteX1" fmla="*/ 1630204 w 1676400"/>
                <a:gd name="connsiteY1" fmla="*/ 7144 h 66675"/>
                <a:gd name="connsiteX2" fmla="*/ 1672114 w 1676400"/>
                <a:gd name="connsiteY2" fmla="*/ 49054 h 66675"/>
                <a:gd name="connsiteX3" fmla="*/ 1672114 w 1676400"/>
                <a:gd name="connsiteY3" fmla="*/ 57626 h 66675"/>
                <a:gd name="connsiteX4" fmla="*/ 1656874 w 1676400"/>
                <a:gd name="connsiteY4" fmla="*/ 62389 h 66675"/>
                <a:gd name="connsiteX5" fmla="*/ 1654016 w 1676400"/>
                <a:gd name="connsiteY5" fmla="*/ 62389 h 66675"/>
                <a:gd name="connsiteX6" fmla="*/ 29051 w 1676400"/>
                <a:gd name="connsiteY6" fmla="*/ 62389 h 66675"/>
                <a:gd name="connsiteX7" fmla="*/ 21431 w 1676400"/>
                <a:gd name="connsiteY7" fmla="*/ 63341 h 66675"/>
                <a:gd name="connsiteX8" fmla="*/ 7144 w 1676400"/>
                <a:gd name="connsiteY8" fmla="*/ 55721 h 66675"/>
                <a:gd name="connsiteX9" fmla="*/ 7144 w 1676400"/>
                <a:gd name="connsiteY9" fmla="*/ 48101 h 66675"/>
                <a:gd name="connsiteX10" fmla="*/ 50006 w 1676400"/>
                <a:gd name="connsiteY10" fmla="*/ 714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6400" h="66675">
                  <a:moveTo>
                    <a:pt x="50006" y="7144"/>
                  </a:moveTo>
                  <a:lnTo>
                    <a:pt x="1630204" y="7144"/>
                  </a:lnTo>
                  <a:cubicBezTo>
                    <a:pt x="1653064" y="7144"/>
                    <a:pt x="1672114" y="26194"/>
                    <a:pt x="1672114" y="49054"/>
                  </a:cubicBezTo>
                  <a:lnTo>
                    <a:pt x="1672114" y="57626"/>
                  </a:lnTo>
                  <a:cubicBezTo>
                    <a:pt x="1672114" y="57626"/>
                    <a:pt x="1674019" y="64294"/>
                    <a:pt x="1656874" y="62389"/>
                  </a:cubicBezTo>
                  <a:cubicBezTo>
                    <a:pt x="1655921" y="62389"/>
                    <a:pt x="1654969" y="62389"/>
                    <a:pt x="1654016" y="62389"/>
                  </a:cubicBezTo>
                  <a:lnTo>
                    <a:pt x="29051" y="62389"/>
                  </a:lnTo>
                  <a:cubicBezTo>
                    <a:pt x="26194" y="62389"/>
                    <a:pt x="24289" y="62389"/>
                    <a:pt x="21431" y="63341"/>
                  </a:cubicBezTo>
                  <a:cubicBezTo>
                    <a:pt x="16669" y="64294"/>
                    <a:pt x="8096" y="64294"/>
                    <a:pt x="7144" y="55721"/>
                  </a:cubicBezTo>
                  <a:lnTo>
                    <a:pt x="7144" y="48101"/>
                  </a:lnTo>
                  <a:cubicBezTo>
                    <a:pt x="8096" y="25241"/>
                    <a:pt x="26194" y="7144"/>
                    <a:pt x="50006" y="7144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81E55D7F-EB32-4A92-A342-22641E090850}"/>
                </a:ext>
              </a:extLst>
            </p:cNvPr>
            <p:cNvSpPr/>
            <p:nvPr/>
          </p:nvSpPr>
          <p:spPr>
            <a:xfrm>
              <a:off x="4438629" y="6215033"/>
              <a:ext cx="1618413" cy="184076"/>
            </a:xfrm>
            <a:custGeom>
              <a:avLst/>
              <a:gdLst>
                <a:gd name="connsiteX0" fmla="*/ 1478513 w 1618413"/>
                <a:gd name="connsiteY0" fmla="*/ 177499 h 184076"/>
                <a:gd name="connsiteX1" fmla="*/ 1485084 w 1618413"/>
                <a:gd name="connsiteY1" fmla="*/ 177499 h 184076"/>
                <a:gd name="connsiteX2" fmla="*/ 1502686 w 1618413"/>
                <a:gd name="connsiteY2" fmla="*/ 178122 h 184076"/>
                <a:gd name="connsiteX3" fmla="*/ 1499879 w 1618413"/>
                <a:gd name="connsiteY3" fmla="*/ 178526 h 184076"/>
                <a:gd name="connsiteX4" fmla="*/ 1478513 w 1618413"/>
                <a:gd name="connsiteY4" fmla="*/ 177499 h 184076"/>
                <a:gd name="connsiteX5" fmla="*/ 84799 w 1618413"/>
                <a:gd name="connsiteY5" fmla="*/ 170928 h 184076"/>
                <a:gd name="connsiteX6" fmla="*/ 117666 w 1618413"/>
                <a:gd name="connsiteY6" fmla="*/ 177499 h 184076"/>
                <a:gd name="connsiteX7" fmla="*/ 104518 w 1618413"/>
                <a:gd name="connsiteY7" fmla="*/ 177499 h 184076"/>
                <a:gd name="connsiteX8" fmla="*/ 84799 w 1618413"/>
                <a:gd name="connsiteY8" fmla="*/ 170928 h 184076"/>
                <a:gd name="connsiteX9" fmla="*/ 1603418 w 1618413"/>
                <a:gd name="connsiteY9" fmla="*/ 0 h 184076"/>
                <a:gd name="connsiteX10" fmla="*/ 1616567 w 1618413"/>
                <a:gd name="connsiteY10" fmla="*/ 0 h 184076"/>
                <a:gd name="connsiteX11" fmla="*/ 1511177 w 1618413"/>
                <a:gd name="connsiteY11" fmla="*/ 178423 h 184076"/>
                <a:gd name="connsiteX12" fmla="*/ 1502686 w 1618413"/>
                <a:gd name="connsiteY12" fmla="*/ 178122 h 184076"/>
                <a:gd name="connsiteX13" fmla="*/ 1521501 w 1618413"/>
                <a:gd name="connsiteY13" fmla="*/ 175419 h 184076"/>
                <a:gd name="connsiteX14" fmla="*/ 1603418 w 1618413"/>
                <a:gd name="connsiteY14" fmla="*/ 6571 h 184076"/>
                <a:gd name="connsiteX15" fmla="*/ 5911 w 1618413"/>
                <a:gd name="connsiteY15" fmla="*/ 0 h 184076"/>
                <a:gd name="connsiteX16" fmla="*/ 19060 w 1618413"/>
                <a:gd name="connsiteY16" fmla="*/ 6571 h 184076"/>
                <a:gd name="connsiteX17" fmla="*/ 91379 w 1618413"/>
                <a:gd name="connsiteY17" fmla="*/ 184076 h 184076"/>
                <a:gd name="connsiteX18" fmla="*/ 5911 w 1618413"/>
                <a:gd name="connsiteY18" fmla="*/ 0 h 184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18413" h="184076">
                  <a:moveTo>
                    <a:pt x="1478513" y="177499"/>
                  </a:moveTo>
                  <a:lnTo>
                    <a:pt x="1485084" y="177499"/>
                  </a:lnTo>
                  <a:lnTo>
                    <a:pt x="1502686" y="178122"/>
                  </a:lnTo>
                  <a:lnTo>
                    <a:pt x="1499879" y="178526"/>
                  </a:lnTo>
                  <a:cubicBezTo>
                    <a:pt x="1487142" y="179142"/>
                    <a:pt x="1478513" y="177499"/>
                    <a:pt x="1478513" y="177499"/>
                  </a:cubicBezTo>
                  <a:close/>
                  <a:moveTo>
                    <a:pt x="84799" y="170928"/>
                  </a:moveTo>
                  <a:cubicBezTo>
                    <a:pt x="97947" y="177499"/>
                    <a:pt x="104518" y="177499"/>
                    <a:pt x="117666" y="177499"/>
                  </a:cubicBezTo>
                  <a:lnTo>
                    <a:pt x="104518" y="177499"/>
                  </a:lnTo>
                  <a:cubicBezTo>
                    <a:pt x="97947" y="177499"/>
                    <a:pt x="91370" y="177499"/>
                    <a:pt x="84799" y="170928"/>
                  </a:cubicBezTo>
                  <a:close/>
                  <a:moveTo>
                    <a:pt x="1603418" y="0"/>
                  </a:moveTo>
                  <a:lnTo>
                    <a:pt x="1616567" y="0"/>
                  </a:lnTo>
                  <a:cubicBezTo>
                    <a:pt x="1631361" y="152847"/>
                    <a:pt x="1553705" y="176266"/>
                    <a:pt x="1511177" y="178423"/>
                  </a:cubicBezTo>
                  <a:lnTo>
                    <a:pt x="1502686" y="178122"/>
                  </a:lnTo>
                  <a:lnTo>
                    <a:pt x="1521501" y="175419"/>
                  </a:lnTo>
                  <a:cubicBezTo>
                    <a:pt x="1560791" y="165788"/>
                    <a:pt x="1611636" y="129836"/>
                    <a:pt x="1603418" y="6571"/>
                  </a:cubicBezTo>
                  <a:close/>
                  <a:moveTo>
                    <a:pt x="5911" y="0"/>
                  </a:moveTo>
                  <a:lnTo>
                    <a:pt x="19060" y="6571"/>
                  </a:lnTo>
                  <a:cubicBezTo>
                    <a:pt x="19060" y="6571"/>
                    <a:pt x="-20385" y="144631"/>
                    <a:pt x="91379" y="184076"/>
                  </a:cubicBezTo>
                  <a:cubicBezTo>
                    <a:pt x="-33534" y="151202"/>
                    <a:pt x="5911" y="0"/>
                    <a:pt x="5911" y="0"/>
                  </a:cubicBezTo>
                  <a:close/>
                </a:path>
              </a:pathLst>
            </a:custGeom>
            <a:solidFill>
              <a:srgbClr val="4D4D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E3476D76-F8CF-474A-8196-AA1593DB9510}"/>
                </a:ext>
              </a:extLst>
            </p:cNvPr>
            <p:cNvGrpSpPr/>
            <p:nvPr/>
          </p:nvGrpSpPr>
          <p:grpSpPr>
            <a:xfrm>
              <a:off x="1606" y="6382978"/>
              <a:ext cx="413937" cy="115242"/>
              <a:chOff x="5955" y="6353672"/>
              <a:chExt cx="413937" cy="115242"/>
            </a:xfrm>
          </p:grpSpPr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D64DEBF7-D7E9-4EA9-95B1-CB5C57498C17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57C714E9-B08A-4559-967D-694DDF7DC284}"/>
                  </a:ext>
                </a:extLst>
              </p:cNvPr>
              <p:cNvSpPr/>
              <p:nvPr/>
            </p:nvSpPr>
            <p:spPr>
              <a:xfrm>
                <a:off x="99417" y="6382279"/>
                <a:ext cx="227012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F6F1BA47-4775-4B74-AC46-BA60D1F27A54}"/>
                </a:ext>
              </a:extLst>
            </p:cNvPr>
            <p:cNvGrpSpPr/>
            <p:nvPr/>
          </p:nvGrpSpPr>
          <p:grpSpPr>
            <a:xfrm>
              <a:off x="9855291" y="6381600"/>
              <a:ext cx="885989" cy="115242"/>
              <a:chOff x="5955" y="6353672"/>
              <a:chExt cx="413937" cy="115242"/>
            </a:xfrm>
          </p:grpSpPr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CB9F8B05-FC7A-416E-8EC1-EAEC4BF14C92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2A2811C3-1763-452B-92E6-FA3B089CBCFA}"/>
                  </a:ext>
                </a:extLst>
              </p:cNvPr>
              <p:cNvSpPr/>
              <p:nvPr/>
            </p:nvSpPr>
            <p:spPr>
              <a:xfrm>
                <a:off x="84761" y="6382279"/>
                <a:ext cx="256326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D8CBDB5-CC23-4B26-91B5-BAF08E69497A}"/>
                </a:ext>
              </a:extLst>
            </p:cNvPr>
            <p:cNvSpPr/>
            <p:nvPr/>
          </p:nvSpPr>
          <p:spPr>
            <a:xfrm>
              <a:off x="3892805" y="496953"/>
              <a:ext cx="5479036" cy="5431217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115A9E9-2E59-4B6C-9C89-677AEDCCBEB1}"/>
              </a:ext>
            </a:extLst>
          </p:cNvPr>
          <p:cNvGrpSpPr/>
          <p:nvPr userDrawn="1"/>
        </p:nvGrpSpPr>
        <p:grpSpPr>
          <a:xfrm>
            <a:off x="301857" y="4848223"/>
            <a:ext cx="11611697" cy="1997448"/>
            <a:chOff x="3271130" y="4981887"/>
            <a:chExt cx="8577971" cy="14755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A89FA44-0A14-4CB4-A951-AC26B5A2EA51}"/>
                </a:ext>
              </a:extLst>
            </p:cNvPr>
            <p:cNvGrpSpPr/>
            <p:nvPr userDrawn="1"/>
          </p:nvGrpSpPr>
          <p:grpSpPr>
            <a:xfrm>
              <a:off x="10175667" y="4981887"/>
              <a:ext cx="1673434" cy="1352946"/>
              <a:chOff x="8851691" y="3742138"/>
              <a:chExt cx="2515051" cy="2033381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4" name="Freeform: Shape 3">
                <a:extLst>
                  <a:ext uri="{FF2B5EF4-FFF2-40B4-BE49-F238E27FC236}">
                    <a16:creationId xmlns:a16="http://schemas.microsoft.com/office/drawing/2014/main" id="{9AC13CF9-1A01-472C-B184-B8D1FDFE8382}"/>
                  </a:ext>
                </a:extLst>
              </p:cNvPr>
              <p:cNvSpPr/>
              <p:nvPr/>
            </p:nvSpPr>
            <p:spPr>
              <a:xfrm>
                <a:off x="8851691" y="3742138"/>
                <a:ext cx="2501423" cy="2033381"/>
              </a:xfrm>
              <a:custGeom>
                <a:avLst/>
                <a:gdLst>
                  <a:gd name="connsiteX0" fmla="*/ 3817888 w 3831088"/>
                  <a:gd name="connsiteY0" fmla="*/ 722004 h 3114252"/>
                  <a:gd name="connsiteX1" fmla="*/ 3452269 w 3831088"/>
                  <a:gd name="connsiteY1" fmla="*/ 280008 h 3114252"/>
                  <a:gd name="connsiteX2" fmla="*/ 2264893 w 3831088"/>
                  <a:gd name="connsiteY2" fmla="*/ 2082 h 3114252"/>
                  <a:gd name="connsiteX3" fmla="*/ 1600132 w 3831088"/>
                  <a:gd name="connsiteY3" fmla="*/ 195852 h 3114252"/>
                  <a:gd name="connsiteX4" fmla="*/ 1027306 w 3831088"/>
                  <a:gd name="connsiteY4" fmla="*/ 642091 h 3114252"/>
                  <a:gd name="connsiteX5" fmla="*/ 513884 w 3831088"/>
                  <a:gd name="connsiteY5" fmla="*/ 1130054 h 3114252"/>
                  <a:gd name="connsiteX6" fmla="*/ 66231 w 3831088"/>
                  <a:gd name="connsiteY6" fmla="*/ 1725510 h 3114252"/>
                  <a:gd name="connsiteX7" fmla="*/ 25921 w 3831088"/>
                  <a:gd name="connsiteY7" fmla="*/ 2132146 h 3114252"/>
                  <a:gd name="connsiteX8" fmla="*/ 907790 w 3831088"/>
                  <a:gd name="connsiteY8" fmla="*/ 2922787 h 3114252"/>
                  <a:gd name="connsiteX9" fmla="*/ 1745106 w 3831088"/>
                  <a:gd name="connsiteY9" fmla="*/ 3109486 h 3114252"/>
                  <a:gd name="connsiteX10" fmla="*/ 2197710 w 3831088"/>
                  <a:gd name="connsiteY10" fmla="*/ 2873283 h 3114252"/>
                  <a:gd name="connsiteX11" fmla="*/ 2551306 w 3831088"/>
                  <a:gd name="connsiteY11" fmla="*/ 2477255 h 3114252"/>
                  <a:gd name="connsiteX12" fmla="*/ 3064728 w 3831088"/>
                  <a:gd name="connsiteY12" fmla="*/ 1989293 h 3114252"/>
                  <a:gd name="connsiteX13" fmla="*/ 3629068 w 3831088"/>
                  <a:gd name="connsiteY13" fmla="*/ 1458898 h 3114252"/>
                  <a:gd name="connsiteX14" fmla="*/ 3817888 w 3831088"/>
                  <a:gd name="connsiteY14" fmla="*/ 1005588 h 3114252"/>
                  <a:gd name="connsiteX15" fmla="*/ 3817888 w 3831088"/>
                  <a:gd name="connsiteY15" fmla="*/ 722004 h 3114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831088" h="3114252">
                    <a:moveTo>
                      <a:pt x="3817888" y="722004"/>
                    </a:moveTo>
                    <a:cubicBezTo>
                      <a:pt x="3782528" y="565714"/>
                      <a:pt x="3521574" y="325976"/>
                      <a:pt x="3452269" y="280008"/>
                    </a:cubicBezTo>
                    <a:cubicBezTo>
                      <a:pt x="3124839" y="63607"/>
                      <a:pt x="2569693" y="-14184"/>
                      <a:pt x="2264893" y="2082"/>
                    </a:cubicBezTo>
                    <a:cubicBezTo>
                      <a:pt x="2037176" y="14104"/>
                      <a:pt x="1734498" y="94724"/>
                      <a:pt x="1600132" y="195852"/>
                    </a:cubicBezTo>
                    <a:cubicBezTo>
                      <a:pt x="1465765" y="296981"/>
                      <a:pt x="1179352" y="499238"/>
                      <a:pt x="1027306" y="642091"/>
                    </a:cubicBezTo>
                    <a:cubicBezTo>
                      <a:pt x="875259" y="784944"/>
                      <a:pt x="615719" y="1020439"/>
                      <a:pt x="513884" y="1130054"/>
                    </a:cubicBezTo>
                    <a:cubicBezTo>
                      <a:pt x="419827" y="1231182"/>
                      <a:pt x="105127" y="1612359"/>
                      <a:pt x="66231" y="1725510"/>
                    </a:cubicBezTo>
                    <a:cubicBezTo>
                      <a:pt x="20263" y="1859169"/>
                      <a:pt x="-32776" y="2005558"/>
                      <a:pt x="25921" y="2132146"/>
                    </a:cubicBezTo>
                    <a:cubicBezTo>
                      <a:pt x="168774" y="2511201"/>
                      <a:pt x="751501" y="2843581"/>
                      <a:pt x="907790" y="2922787"/>
                    </a:cubicBezTo>
                    <a:cubicBezTo>
                      <a:pt x="1086002" y="3012600"/>
                      <a:pt x="1487688" y="3140602"/>
                      <a:pt x="1745106" y="3109486"/>
                    </a:cubicBezTo>
                    <a:cubicBezTo>
                      <a:pt x="1995453" y="3079076"/>
                      <a:pt x="2046370" y="3016843"/>
                      <a:pt x="2197710" y="2873283"/>
                    </a:cubicBezTo>
                    <a:cubicBezTo>
                      <a:pt x="2349049" y="2729723"/>
                      <a:pt x="2399967" y="2662540"/>
                      <a:pt x="2551306" y="2477255"/>
                    </a:cubicBezTo>
                    <a:cubicBezTo>
                      <a:pt x="2702645" y="2291971"/>
                      <a:pt x="2904902" y="2089714"/>
                      <a:pt x="3064728" y="1989293"/>
                    </a:cubicBezTo>
                    <a:cubicBezTo>
                      <a:pt x="3224553" y="1888164"/>
                      <a:pt x="3471363" y="1666106"/>
                      <a:pt x="3629068" y="1458898"/>
                    </a:cubicBezTo>
                    <a:cubicBezTo>
                      <a:pt x="3755654" y="1293415"/>
                      <a:pt x="3817888" y="1005588"/>
                      <a:pt x="3817888" y="1005588"/>
                    </a:cubicBezTo>
                    <a:cubicBezTo>
                      <a:pt x="3817888" y="1005588"/>
                      <a:pt x="3847589" y="852127"/>
                      <a:pt x="3817888" y="722004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70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" name="Freeform: Shape 4">
                <a:extLst>
                  <a:ext uri="{FF2B5EF4-FFF2-40B4-BE49-F238E27FC236}">
                    <a16:creationId xmlns:a16="http://schemas.microsoft.com/office/drawing/2014/main" id="{9D74CBBF-AD6A-40B7-ACD4-D206157081B0}"/>
                  </a:ext>
                </a:extLst>
              </p:cNvPr>
              <p:cNvSpPr/>
              <p:nvPr/>
            </p:nvSpPr>
            <p:spPr>
              <a:xfrm>
                <a:off x="8851691" y="4222145"/>
                <a:ext cx="1229006" cy="1229348"/>
              </a:xfrm>
              <a:custGeom>
                <a:avLst/>
                <a:gdLst>
                  <a:gd name="connsiteX0" fmla="*/ 1040743 w 1882301"/>
                  <a:gd name="connsiteY0" fmla="*/ 1158660 h 1882825"/>
                  <a:gd name="connsiteX1" fmla="*/ 1544970 w 1882301"/>
                  <a:gd name="connsiteY1" fmla="*/ 517237 h 1882825"/>
                  <a:gd name="connsiteX2" fmla="*/ 1882302 w 1882301"/>
                  <a:gd name="connsiteY2" fmla="*/ 8765 h 1882825"/>
                  <a:gd name="connsiteX3" fmla="*/ 1492638 w 1882301"/>
                  <a:gd name="connsiteY3" fmla="*/ 143839 h 1882825"/>
                  <a:gd name="connsiteX4" fmla="*/ 1486981 w 1882301"/>
                  <a:gd name="connsiteY4" fmla="*/ 149497 h 1882825"/>
                  <a:gd name="connsiteX5" fmla="*/ 1482030 w 1882301"/>
                  <a:gd name="connsiteY5" fmla="*/ 143132 h 1882825"/>
                  <a:gd name="connsiteX6" fmla="*/ 915569 w 1882301"/>
                  <a:gd name="connsiteY6" fmla="*/ 12301 h 1882825"/>
                  <a:gd name="connsiteX7" fmla="*/ 513884 w 1882301"/>
                  <a:gd name="connsiteY7" fmla="*/ 395600 h 1882825"/>
                  <a:gd name="connsiteX8" fmla="*/ 66231 w 1882301"/>
                  <a:gd name="connsiteY8" fmla="*/ 991056 h 1882825"/>
                  <a:gd name="connsiteX9" fmla="*/ 25921 w 1882301"/>
                  <a:gd name="connsiteY9" fmla="*/ 1397692 h 1882825"/>
                  <a:gd name="connsiteX10" fmla="*/ 375274 w 1882301"/>
                  <a:gd name="connsiteY10" fmla="*/ 1727950 h 1882825"/>
                  <a:gd name="connsiteX11" fmla="*/ 673710 w 1882301"/>
                  <a:gd name="connsiteY11" fmla="*/ 1882826 h 1882825"/>
                  <a:gd name="connsiteX12" fmla="*/ 937492 w 1882301"/>
                  <a:gd name="connsiteY12" fmla="*/ 1276762 h 1882825"/>
                  <a:gd name="connsiteX13" fmla="*/ 1040743 w 1882301"/>
                  <a:gd name="connsiteY13" fmla="*/ 1158660 h 1882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82301" h="1882825">
                    <a:moveTo>
                      <a:pt x="1040743" y="1158660"/>
                    </a:moveTo>
                    <a:cubicBezTo>
                      <a:pt x="1044986" y="1153710"/>
                      <a:pt x="1503246" y="603514"/>
                      <a:pt x="1544970" y="517237"/>
                    </a:cubicBezTo>
                    <a:cubicBezTo>
                      <a:pt x="1584573" y="435202"/>
                      <a:pt x="1839162" y="70998"/>
                      <a:pt x="1882302" y="8765"/>
                    </a:cubicBezTo>
                    <a:cubicBezTo>
                      <a:pt x="1718233" y="-28716"/>
                      <a:pt x="1580330" y="61098"/>
                      <a:pt x="1492638" y="143839"/>
                    </a:cubicBezTo>
                    <a:lnTo>
                      <a:pt x="1486981" y="149497"/>
                    </a:lnTo>
                    <a:lnTo>
                      <a:pt x="1482030" y="143132"/>
                    </a:lnTo>
                    <a:cubicBezTo>
                      <a:pt x="1443135" y="87971"/>
                      <a:pt x="1063373" y="29981"/>
                      <a:pt x="915569" y="12301"/>
                    </a:cubicBezTo>
                    <a:cubicBezTo>
                      <a:pt x="769888" y="147375"/>
                      <a:pt x="593796" y="310029"/>
                      <a:pt x="513884" y="395600"/>
                    </a:cubicBezTo>
                    <a:cubicBezTo>
                      <a:pt x="419827" y="496728"/>
                      <a:pt x="105127" y="877905"/>
                      <a:pt x="66231" y="991056"/>
                    </a:cubicBezTo>
                    <a:cubicBezTo>
                      <a:pt x="20263" y="1124715"/>
                      <a:pt x="-32776" y="1271104"/>
                      <a:pt x="25921" y="1397692"/>
                    </a:cubicBezTo>
                    <a:cubicBezTo>
                      <a:pt x="84618" y="1524279"/>
                      <a:pt x="257173" y="1655817"/>
                      <a:pt x="375274" y="1727950"/>
                    </a:cubicBezTo>
                    <a:cubicBezTo>
                      <a:pt x="455894" y="1777454"/>
                      <a:pt x="563388" y="1831908"/>
                      <a:pt x="673710" y="1882826"/>
                    </a:cubicBezTo>
                    <a:cubicBezTo>
                      <a:pt x="702704" y="1725122"/>
                      <a:pt x="896475" y="1331216"/>
                      <a:pt x="937492" y="1276762"/>
                    </a:cubicBezTo>
                    <a:cubicBezTo>
                      <a:pt x="979923" y="1220186"/>
                      <a:pt x="1040035" y="1159368"/>
                      <a:pt x="1040743" y="1158660"/>
                    </a:cubicBez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 w="70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86B9B8EF-AF25-4F44-A25C-1149326B2BD6}"/>
                  </a:ext>
                </a:extLst>
              </p:cNvPr>
              <p:cNvSpPr/>
              <p:nvPr/>
            </p:nvSpPr>
            <p:spPr>
              <a:xfrm>
                <a:off x="9295730" y="4230177"/>
                <a:ext cx="1386621" cy="1393929"/>
              </a:xfrm>
              <a:custGeom>
                <a:avLst/>
                <a:gdLst>
                  <a:gd name="connsiteX0" fmla="*/ 1260924 w 2123698"/>
                  <a:gd name="connsiteY0" fmla="*/ 313286 h 2134891"/>
                  <a:gd name="connsiteX1" fmla="*/ 1253852 w 2123698"/>
                  <a:gd name="connsiteY1" fmla="*/ 310458 h 2134891"/>
                  <a:gd name="connsiteX2" fmla="*/ 1256681 w 2123698"/>
                  <a:gd name="connsiteY2" fmla="*/ 303386 h 2134891"/>
                  <a:gd name="connsiteX3" fmla="*/ 1261631 w 2123698"/>
                  <a:gd name="connsiteY3" fmla="*/ 292071 h 2134891"/>
                  <a:gd name="connsiteX4" fmla="*/ 1292041 w 2123698"/>
                  <a:gd name="connsiteY4" fmla="*/ 71426 h 2134891"/>
                  <a:gd name="connsiteX5" fmla="*/ 1216371 w 2123698"/>
                  <a:gd name="connsiteY5" fmla="*/ 0 h 2134891"/>
                  <a:gd name="connsiteX6" fmla="*/ 877626 w 2123698"/>
                  <a:gd name="connsiteY6" fmla="*/ 510593 h 2134891"/>
                  <a:gd name="connsiteX7" fmla="*/ 371276 w 2123698"/>
                  <a:gd name="connsiteY7" fmla="*/ 1155553 h 2134891"/>
                  <a:gd name="connsiteX8" fmla="*/ 268733 w 2123698"/>
                  <a:gd name="connsiteY8" fmla="*/ 1272239 h 2134891"/>
                  <a:gd name="connsiteX9" fmla="*/ 7072 w 2123698"/>
                  <a:gd name="connsiteY9" fmla="*/ 1874060 h 2134891"/>
                  <a:gd name="connsiteX10" fmla="*/ 0 w 2123698"/>
                  <a:gd name="connsiteY10" fmla="*/ 1872646 h 2134891"/>
                  <a:gd name="connsiteX11" fmla="*/ 438459 w 2123698"/>
                  <a:gd name="connsiteY11" fmla="*/ 2050151 h 2134891"/>
                  <a:gd name="connsiteX12" fmla="*/ 1079883 w 2123698"/>
                  <a:gd name="connsiteY12" fmla="*/ 2116627 h 2134891"/>
                  <a:gd name="connsiteX13" fmla="*/ 1440551 w 2123698"/>
                  <a:gd name="connsiteY13" fmla="*/ 1869110 h 2134891"/>
                  <a:gd name="connsiteX14" fmla="*/ 2023985 w 2123698"/>
                  <a:gd name="connsiteY14" fmla="*/ 988655 h 2134891"/>
                  <a:gd name="connsiteX15" fmla="*/ 2123699 w 2123698"/>
                  <a:gd name="connsiteY15" fmla="*/ 858532 h 2134891"/>
                  <a:gd name="connsiteX16" fmla="*/ 1260924 w 2123698"/>
                  <a:gd name="connsiteY16" fmla="*/ 313286 h 2134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123698" h="2134891">
                    <a:moveTo>
                      <a:pt x="1260924" y="313286"/>
                    </a:moveTo>
                    <a:lnTo>
                      <a:pt x="1253852" y="310458"/>
                    </a:lnTo>
                    <a:lnTo>
                      <a:pt x="1256681" y="303386"/>
                    </a:lnTo>
                    <a:cubicBezTo>
                      <a:pt x="1258095" y="300557"/>
                      <a:pt x="1259510" y="297021"/>
                      <a:pt x="1261631" y="292071"/>
                    </a:cubicBezTo>
                    <a:cubicBezTo>
                      <a:pt x="1278604" y="253175"/>
                      <a:pt x="1324571" y="148510"/>
                      <a:pt x="1292041" y="71426"/>
                    </a:cubicBezTo>
                    <a:cubicBezTo>
                      <a:pt x="1278604" y="39603"/>
                      <a:pt x="1253145" y="15558"/>
                      <a:pt x="1216371" y="0"/>
                    </a:cubicBezTo>
                    <a:cubicBezTo>
                      <a:pt x="1183840" y="46675"/>
                      <a:pt x="916521" y="428559"/>
                      <a:pt x="877626" y="510593"/>
                    </a:cubicBezTo>
                    <a:cubicBezTo>
                      <a:pt x="835194" y="598992"/>
                      <a:pt x="389663" y="1132922"/>
                      <a:pt x="371276" y="1155553"/>
                    </a:cubicBezTo>
                    <a:cubicBezTo>
                      <a:pt x="370568" y="1156967"/>
                      <a:pt x="310457" y="1216371"/>
                      <a:pt x="268733" y="1272239"/>
                    </a:cubicBezTo>
                    <a:cubicBezTo>
                      <a:pt x="228423" y="1325986"/>
                      <a:pt x="35360" y="1718478"/>
                      <a:pt x="7072" y="1874060"/>
                    </a:cubicBezTo>
                    <a:lnTo>
                      <a:pt x="0" y="1872646"/>
                    </a:lnTo>
                    <a:cubicBezTo>
                      <a:pt x="169018" y="1950437"/>
                      <a:pt x="342988" y="2020449"/>
                      <a:pt x="438459" y="2050151"/>
                    </a:cubicBezTo>
                    <a:cubicBezTo>
                      <a:pt x="606771" y="2103191"/>
                      <a:pt x="894599" y="2166838"/>
                      <a:pt x="1079883" y="2116627"/>
                    </a:cubicBezTo>
                    <a:cubicBezTo>
                      <a:pt x="1168989" y="2092583"/>
                      <a:pt x="1310427" y="1991454"/>
                      <a:pt x="1440551" y="1869110"/>
                    </a:cubicBezTo>
                    <a:cubicBezTo>
                      <a:pt x="1695140" y="1628664"/>
                      <a:pt x="1879010" y="1207885"/>
                      <a:pt x="2023985" y="988655"/>
                    </a:cubicBezTo>
                    <a:cubicBezTo>
                      <a:pt x="2050859" y="947638"/>
                      <a:pt x="2084803" y="903792"/>
                      <a:pt x="2123699" y="858532"/>
                    </a:cubicBezTo>
                    <a:cubicBezTo>
                      <a:pt x="2034593" y="741138"/>
                      <a:pt x="1751716" y="490792"/>
                      <a:pt x="1260924" y="313286"/>
                    </a:cubicBez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 w="70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41BF2991-B5E8-4B3E-B29F-CBB90B845EE5}"/>
                  </a:ext>
                </a:extLst>
              </p:cNvPr>
              <p:cNvSpPr/>
              <p:nvPr/>
            </p:nvSpPr>
            <p:spPr>
              <a:xfrm>
                <a:off x="9450699" y="4367989"/>
                <a:ext cx="532569" cy="691021"/>
              </a:xfrm>
              <a:custGeom>
                <a:avLst/>
                <a:gdLst>
                  <a:gd name="connsiteX0" fmla="*/ 123323 w 815663"/>
                  <a:gd name="connsiteY0" fmla="*/ 935292 h 1058343"/>
                  <a:gd name="connsiteX1" fmla="*/ 627551 w 815663"/>
                  <a:gd name="connsiteY1" fmla="*/ 293869 h 1058343"/>
                  <a:gd name="connsiteX2" fmla="*/ 815664 w 815663"/>
                  <a:gd name="connsiteY2" fmla="*/ 1798 h 1058343"/>
                  <a:gd name="connsiteX3" fmla="*/ 263346 w 815663"/>
                  <a:gd name="connsiteY3" fmla="*/ 411970 h 1058343"/>
                  <a:gd name="connsiteX4" fmla="*/ 16536 w 815663"/>
                  <a:gd name="connsiteY4" fmla="*/ 1058344 h 1058343"/>
                  <a:gd name="connsiteX5" fmla="*/ 20072 w 815663"/>
                  <a:gd name="connsiteY5" fmla="*/ 1053393 h 1058343"/>
                  <a:gd name="connsiteX6" fmla="*/ 123323 w 815663"/>
                  <a:gd name="connsiteY6" fmla="*/ 935292 h 1058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15663" h="1058343">
                    <a:moveTo>
                      <a:pt x="123323" y="935292"/>
                    </a:moveTo>
                    <a:cubicBezTo>
                      <a:pt x="127566" y="930342"/>
                      <a:pt x="585826" y="380146"/>
                      <a:pt x="627551" y="293869"/>
                    </a:cubicBezTo>
                    <a:cubicBezTo>
                      <a:pt x="648766" y="249316"/>
                      <a:pt x="735044" y="119899"/>
                      <a:pt x="815664" y="1798"/>
                    </a:cubicBezTo>
                    <a:cubicBezTo>
                      <a:pt x="696149" y="-19418"/>
                      <a:pt x="464189" y="148894"/>
                      <a:pt x="263346" y="411970"/>
                    </a:cubicBezTo>
                    <a:cubicBezTo>
                      <a:pt x="58968" y="679289"/>
                      <a:pt x="-42160" y="952972"/>
                      <a:pt x="16536" y="1058344"/>
                    </a:cubicBezTo>
                    <a:cubicBezTo>
                      <a:pt x="17951" y="1056222"/>
                      <a:pt x="19365" y="1054808"/>
                      <a:pt x="20072" y="1053393"/>
                    </a:cubicBezTo>
                    <a:cubicBezTo>
                      <a:pt x="62504" y="996111"/>
                      <a:pt x="122615" y="935999"/>
                      <a:pt x="123323" y="935292"/>
                    </a:cubicBez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70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7050C9E6-EBE9-4CA4-AAE4-EB0F65D5BB9B}"/>
                  </a:ext>
                </a:extLst>
              </p:cNvPr>
              <p:cNvSpPr/>
              <p:nvPr/>
            </p:nvSpPr>
            <p:spPr>
              <a:xfrm>
                <a:off x="9467038" y="4371471"/>
                <a:ext cx="566871" cy="716446"/>
              </a:xfrm>
              <a:custGeom>
                <a:avLst/>
                <a:gdLst>
                  <a:gd name="connsiteX0" fmla="*/ 14144 w 868199"/>
                  <a:gd name="connsiteY0" fmla="*/ 1079176 h 1097283"/>
                  <a:gd name="connsiteX1" fmla="*/ 604650 w 868199"/>
                  <a:gd name="connsiteY1" fmla="*/ 685270 h 1097283"/>
                  <a:gd name="connsiteX2" fmla="*/ 828829 w 868199"/>
                  <a:gd name="connsiteY2" fmla="*/ 12022 h 1097283"/>
                  <a:gd name="connsiteX3" fmla="*/ 805493 w 868199"/>
                  <a:gd name="connsiteY3" fmla="*/ 0 h 1097283"/>
                  <a:gd name="connsiteX4" fmla="*/ 615258 w 868199"/>
                  <a:gd name="connsiteY4" fmla="*/ 294899 h 1097283"/>
                  <a:gd name="connsiteX5" fmla="*/ 108908 w 868199"/>
                  <a:gd name="connsiteY5" fmla="*/ 939859 h 1097283"/>
                  <a:gd name="connsiteX6" fmla="*/ 6365 w 868199"/>
                  <a:gd name="connsiteY6" fmla="*/ 1056546 h 1097283"/>
                  <a:gd name="connsiteX7" fmla="*/ 0 w 868199"/>
                  <a:gd name="connsiteY7" fmla="*/ 1065739 h 1097283"/>
                  <a:gd name="connsiteX8" fmla="*/ 14144 w 868199"/>
                  <a:gd name="connsiteY8" fmla="*/ 1079176 h 1097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68199" h="1097283">
                    <a:moveTo>
                      <a:pt x="14144" y="1079176"/>
                    </a:moveTo>
                    <a:cubicBezTo>
                      <a:pt x="115272" y="1156260"/>
                      <a:pt x="379762" y="980169"/>
                      <a:pt x="604650" y="685270"/>
                    </a:cubicBezTo>
                    <a:cubicBezTo>
                      <a:pt x="829536" y="390370"/>
                      <a:pt x="929958" y="89106"/>
                      <a:pt x="828829" y="12022"/>
                    </a:cubicBezTo>
                    <a:cubicBezTo>
                      <a:pt x="821757" y="6365"/>
                      <a:pt x="813979" y="2829"/>
                      <a:pt x="805493" y="0"/>
                    </a:cubicBezTo>
                    <a:cubicBezTo>
                      <a:pt x="724165" y="118808"/>
                      <a:pt x="636473" y="250346"/>
                      <a:pt x="615258" y="294899"/>
                    </a:cubicBezTo>
                    <a:cubicBezTo>
                      <a:pt x="572826" y="383298"/>
                      <a:pt x="127295" y="917229"/>
                      <a:pt x="108908" y="939859"/>
                    </a:cubicBezTo>
                    <a:cubicBezTo>
                      <a:pt x="108200" y="941273"/>
                      <a:pt x="48089" y="1000677"/>
                      <a:pt x="6365" y="1056546"/>
                    </a:cubicBezTo>
                    <a:cubicBezTo>
                      <a:pt x="4243" y="1058667"/>
                      <a:pt x="2121" y="1062203"/>
                      <a:pt x="0" y="1065739"/>
                    </a:cubicBezTo>
                    <a:cubicBezTo>
                      <a:pt x="4243" y="1070690"/>
                      <a:pt x="8486" y="1075640"/>
                      <a:pt x="14144" y="1079176"/>
                    </a:cubicBez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70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1B909C7B-7870-4D06-9D90-8C2B224F4B8D}"/>
                  </a:ext>
                </a:extLst>
              </p:cNvPr>
              <p:cNvSpPr/>
              <p:nvPr/>
            </p:nvSpPr>
            <p:spPr>
              <a:xfrm>
                <a:off x="9458264" y="3742138"/>
                <a:ext cx="1908478" cy="1041671"/>
              </a:xfrm>
              <a:custGeom>
                <a:avLst/>
                <a:gdLst>
                  <a:gd name="connsiteX0" fmla="*/ 2888882 w 2922955"/>
                  <a:gd name="connsiteY0" fmla="*/ 722004 h 1595386"/>
                  <a:gd name="connsiteX1" fmla="*/ 2523264 w 2922955"/>
                  <a:gd name="connsiteY1" fmla="*/ 280008 h 1595386"/>
                  <a:gd name="connsiteX2" fmla="*/ 1335887 w 2922955"/>
                  <a:gd name="connsiteY2" fmla="*/ 2082 h 1595386"/>
                  <a:gd name="connsiteX3" fmla="*/ 671126 w 2922955"/>
                  <a:gd name="connsiteY3" fmla="*/ 195852 h 1595386"/>
                  <a:gd name="connsiteX4" fmla="*/ 98300 w 2922955"/>
                  <a:gd name="connsiteY4" fmla="*/ 642091 h 1595386"/>
                  <a:gd name="connsiteX5" fmla="*/ 0 w 2922955"/>
                  <a:gd name="connsiteY5" fmla="*/ 734026 h 1595386"/>
                  <a:gd name="connsiteX6" fmla="*/ 559389 w 2922955"/>
                  <a:gd name="connsiteY6" fmla="*/ 863442 h 1595386"/>
                  <a:gd name="connsiteX7" fmla="*/ 967440 w 2922955"/>
                  <a:gd name="connsiteY7" fmla="*/ 732612 h 1595386"/>
                  <a:gd name="connsiteX8" fmla="*/ 968147 w 2922955"/>
                  <a:gd name="connsiteY8" fmla="*/ 732612 h 1595386"/>
                  <a:gd name="connsiteX9" fmla="*/ 1057253 w 2922955"/>
                  <a:gd name="connsiteY9" fmla="*/ 813939 h 1595386"/>
                  <a:gd name="connsiteX10" fmla="*/ 1026136 w 2922955"/>
                  <a:gd name="connsiteY10" fmla="*/ 1045898 h 1595386"/>
                  <a:gd name="connsiteX11" fmla="*/ 1024722 w 2922955"/>
                  <a:gd name="connsiteY11" fmla="*/ 1050141 h 1595386"/>
                  <a:gd name="connsiteX12" fmla="*/ 1884668 w 2922955"/>
                  <a:gd name="connsiteY12" fmla="*/ 1595386 h 1595386"/>
                  <a:gd name="connsiteX13" fmla="*/ 2581960 w 2922955"/>
                  <a:gd name="connsiteY13" fmla="*/ 1103888 h 1595386"/>
                  <a:gd name="connsiteX14" fmla="*/ 2888882 w 2922955"/>
                  <a:gd name="connsiteY14" fmla="*/ 722004 h 1595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922955" h="1595386">
                    <a:moveTo>
                      <a:pt x="2888882" y="722004"/>
                    </a:moveTo>
                    <a:cubicBezTo>
                      <a:pt x="2853522" y="565714"/>
                      <a:pt x="2592568" y="325976"/>
                      <a:pt x="2523264" y="280008"/>
                    </a:cubicBezTo>
                    <a:cubicBezTo>
                      <a:pt x="2195833" y="63607"/>
                      <a:pt x="1640687" y="-14184"/>
                      <a:pt x="1335887" y="2082"/>
                    </a:cubicBezTo>
                    <a:cubicBezTo>
                      <a:pt x="1108170" y="14104"/>
                      <a:pt x="805493" y="94724"/>
                      <a:pt x="671126" y="195852"/>
                    </a:cubicBezTo>
                    <a:cubicBezTo>
                      <a:pt x="536759" y="296981"/>
                      <a:pt x="250346" y="499238"/>
                      <a:pt x="98300" y="642091"/>
                    </a:cubicBezTo>
                    <a:cubicBezTo>
                      <a:pt x="68597" y="669671"/>
                      <a:pt x="35360" y="701495"/>
                      <a:pt x="0" y="734026"/>
                    </a:cubicBezTo>
                    <a:cubicBezTo>
                      <a:pt x="85570" y="744634"/>
                      <a:pt x="492206" y="799795"/>
                      <a:pt x="559389" y="863442"/>
                    </a:cubicBezTo>
                    <a:cubicBezTo>
                      <a:pt x="652031" y="777872"/>
                      <a:pt x="796299" y="688058"/>
                      <a:pt x="967440" y="732612"/>
                    </a:cubicBezTo>
                    <a:lnTo>
                      <a:pt x="968147" y="732612"/>
                    </a:lnTo>
                    <a:cubicBezTo>
                      <a:pt x="1011992" y="749584"/>
                      <a:pt x="1041695" y="777165"/>
                      <a:pt x="1057253" y="813939"/>
                    </a:cubicBezTo>
                    <a:cubicBezTo>
                      <a:pt x="1091906" y="896680"/>
                      <a:pt x="1044523" y="1004881"/>
                      <a:pt x="1026136" y="1045898"/>
                    </a:cubicBezTo>
                    <a:cubicBezTo>
                      <a:pt x="1025429" y="1047312"/>
                      <a:pt x="1024722" y="1048727"/>
                      <a:pt x="1024722" y="1050141"/>
                    </a:cubicBezTo>
                    <a:cubicBezTo>
                      <a:pt x="1510563" y="1226939"/>
                      <a:pt x="1792733" y="1476578"/>
                      <a:pt x="1884668" y="1595386"/>
                    </a:cubicBezTo>
                    <a:cubicBezTo>
                      <a:pt x="2068538" y="1384643"/>
                      <a:pt x="2355658" y="1155513"/>
                      <a:pt x="2581960" y="1103888"/>
                    </a:cubicBezTo>
                    <a:cubicBezTo>
                      <a:pt x="3009105" y="1004881"/>
                      <a:pt x="2930606" y="906581"/>
                      <a:pt x="2888882" y="722004"/>
                    </a:cubicBez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 w="70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5FBEC56A-6BE5-448F-9565-A0BBE2CA940F}"/>
                  </a:ext>
                </a:extLst>
              </p:cNvPr>
              <p:cNvSpPr/>
              <p:nvPr/>
            </p:nvSpPr>
            <p:spPr>
              <a:xfrm>
                <a:off x="9291574" y="5451032"/>
                <a:ext cx="4617" cy="1846"/>
              </a:xfrm>
              <a:custGeom>
                <a:avLst/>
                <a:gdLst>
                  <a:gd name="connsiteX0" fmla="*/ 0 w 7071"/>
                  <a:gd name="connsiteY0" fmla="*/ 1414 h 2828"/>
                  <a:gd name="connsiteX1" fmla="*/ 7072 w 7071"/>
                  <a:gd name="connsiteY1" fmla="*/ 2829 h 2828"/>
                  <a:gd name="connsiteX2" fmla="*/ 707 w 7071"/>
                  <a:gd name="connsiteY2" fmla="*/ 0 h 2828"/>
                  <a:gd name="connsiteX3" fmla="*/ 0 w 7071"/>
                  <a:gd name="connsiteY3" fmla="*/ 1414 h 2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71" h="2828">
                    <a:moveTo>
                      <a:pt x="0" y="1414"/>
                    </a:moveTo>
                    <a:lnTo>
                      <a:pt x="7072" y="2829"/>
                    </a:lnTo>
                    <a:cubicBezTo>
                      <a:pt x="4950" y="2121"/>
                      <a:pt x="2829" y="707"/>
                      <a:pt x="707" y="0"/>
                    </a:cubicBezTo>
                    <a:cubicBezTo>
                      <a:pt x="0" y="707"/>
                      <a:pt x="0" y="1414"/>
                      <a:pt x="0" y="1414"/>
                    </a:cubicBezTo>
                    <a:close/>
                  </a:path>
                </a:pathLst>
              </a:custGeom>
              <a:solidFill>
                <a:srgbClr val="ED1C24"/>
              </a:solidFill>
              <a:ln w="70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442F6CED-B6AA-4B95-8ABB-7ABDA4DC0951}"/>
                  </a:ext>
                </a:extLst>
              </p:cNvPr>
              <p:cNvSpPr/>
              <p:nvPr/>
            </p:nvSpPr>
            <p:spPr>
              <a:xfrm>
                <a:off x="9435995" y="4483345"/>
                <a:ext cx="533731" cy="580716"/>
              </a:xfrm>
              <a:custGeom>
                <a:avLst/>
                <a:gdLst>
                  <a:gd name="connsiteX0" fmla="*/ 676189 w 817443"/>
                  <a:gd name="connsiteY0" fmla="*/ 114374 h 889403"/>
                  <a:gd name="connsiteX1" fmla="*/ 549977 w 817443"/>
                  <a:gd name="connsiteY1" fmla="*/ 559076 h 889403"/>
                  <a:gd name="connsiteX2" fmla="*/ 141255 w 817443"/>
                  <a:gd name="connsiteY2" fmla="*/ 775029 h 889403"/>
                  <a:gd name="connsiteX3" fmla="*/ 267467 w 817443"/>
                  <a:gd name="connsiteY3" fmla="*/ 330328 h 889403"/>
                  <a:gd name="connsiteX4" fmla="*/ 676189 w 817443"/>
                  <a:gd name="connsiteY4" fmla="*/ 114374 h 8894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7443" h="889403">
                    <a:moveTo>
                      <a:pt x="676189" y="114374"/>
                    </a:moveTo>
                    <a:cubicBezTo>
                      <a:pt x="754202" y="177542"/>
                      <a:pt x="697694" y="376641"/>
                      <a:pt x="549977" y="559076"/>
                    </a:cubicBezTo>
                    <a:cubicBezTo>
                      <a:pt x="402259" y="741511"/>
                      <a:pt x="219268" y="838196"/>
                      <a:pt x="141255" y="775029"/>
                    </a:cubicBezTo>
                    <a:cubicBezTo>
                      <a:pt x="63242" y="711862"/>
                      <a:pt x="119749" y="512762"/>
                      <a:pt x="267467" y="330328"/>
                    </a:cubicBezTo>
                    <a:cubicBezTo>
                      <a:pt x="415185" y="147893"/>
                      <a:pt x="598176" y="51207"/>
                      <a:pt x="676189" y="114374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70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6680C42-0B5C-418D-B5F0-87D2D6363A56}"/>
                </a:ext>
              </a:extLst>
            </p:cNvPr>
            <p:cNvSpPr/>
            <p:nvPr userDrawn="1"/>
          </p:nvSpPr>
          <p:spPr>
            <a:xfrm>
              <a:off x="3271130" y="5777272"/>
              <a:ext cx="7170701" cy="680201"/>
            </a:xfrm>
            <a:custGeom>
              <a:avLst/>
              <a:gdLst>
                <a:gd name="connsiteX0" fmla="*/ 6613510 w 8250226"/>
                <a:gd name="connsiteY0" fmla="*/ 0 h 1520066"/>
                <a:gd name="connsiteX1" fmla="*/ 6625977 w 8250226"/>
                <a:gd name="connsiteY1" fmla="*/ 0 h 1520066"/>
                <a:gd name="connsiteX2" fmla="*/ 6964437 w 8250226"/>
                <a:gd name="connsiteY2" fmla="*/ 205015 h 1520066"/>
                <a:gd name="connsiteX3" fmla="*/ 7081720 w 8250226"/>
                <a:gd name="connsiteY3" fmla="*/ 587340 h 1520066"/>
                <a:gd name="connsiteX4" fmla="*/ 7221629 w 8250226"/>
                <a:gd name="connsiteY4" fmla="*/ 899480 h 1520066"/>
                <a:gd name="connsiteX5" fmla="*/ 8199143 w 8250226"/>
                <a:gd name="connsiteY5" fmla="*/ 396639 h 1520066"/>
                <a:gd name="connsiteX6" fmla="*/ 8241625 w 8250226"/>
                <a:gd name="connsiteY6" fmla="*/ 397101 h 1520066"/>
                <a:gd name="connsiteX7" fmla="*/ 8241163 w 8250226"/>
                <a:gd name="connsiteY7" fmla="*/ 439582 h 1520066"/>
                <a:gd name="connsiteX8" fmla="*/ 7887927 w 8250226"/>
                <a:gd name="connsiteY8" fmla="*/ 724940 h 1520066"/>
                <a:gd name="connsiteX9" fmla="*/ 7211471 w 8250226"/>
                <a:gd name="connsiteY9" fmla="*/ 959045 h 1520066"/>
                <a:gd name="connsiteX10" fmla="*/ 7023079 w 8250226"/>
                <a:gd name="connsiteY10" fmla="*/ 599807 h 1520066"/>
                <a:gd name="connsiteX11" fmla="*/ 6625054 w 8250226"/>
                <a:gd name="connsiteY11" fmla="*/ 60489 h 1520066"/>
                <a:gd name="connsiteX12" fmla="*/ 6613972 w 8250226"/>
                <a:gd name="connsiteY12" fmla="*/ 60489 h 1520066"/>
                <a:gd name="connsiteX13" fmla="*/ 5725111 w 8250226"/>
                <a:gd name="connsiteY13" fmla="*/ 640903 h 1520066"/>
                <a:gd name="connsiteX14" fmla="*/ 5596746 w 8250226"/>
                <a:gd name="connsiteY14" fmla="*/ 772500 h 1520066"/>
                <a:gd name="connsiteX15" fmla="*/ 5426824 w 8250226"/>
                <a:gd name="connsiteY15" fmla="*/ 951657 h 1520066"/>
                <a:gd name="connsiteX16" fmla="*/ 5037572 w 8250226"/>
                <a:gd name="connsiteY16" fmla="*/ 1342294 h 1520066"/>
                <a:gd name="connsiteX17" fmla="*/ 4680181 w 8250226"/>
                <a:gd name="connsiteY17" fmla="*/ 1520066 h 1520066"/>
                <a:gd name="connsiteX18" fmla="*/ 4637239 w 8250226"/>
                <a:gd name="connsiteY18" fmla="*/ 1515910 h 1520066"/>
                <a:gd name="connsiteX19" fmla="*/ 4405443 w 8250226"/>
                <a:gd name="connsiteY19" fmla="*/ 1172372 h 1520066"/>
                <a:gd name="connsiteX20" fmla="*/ 4179650 w 8250226"/>
                <a:gd name="connsiteY20" fmla="*/ 762803 h 1520066"/>
                <a:gd name="connsiteX21" fmla="*/ 3311567 w 8250226"/>
                <a:gd name="connsiteY21" fmla="*/ 767883 h 1520066"/>
                <a:gd name="connsiteX22" fmla="*/ 2360834 w 8250226"/>
                <a:gd name="connsiteY22" fmla="*/ 995061 h 1520066"/>
                <a:gd name="connsiteX23" fmla="*/ 2342497 w 8250226"/>
                <a:gd name="connsiteY23" fmla="*/ 992833 h 1520066"/>
                <a:gd name="connsiteX24" fmla="*/ 2126238 w 8250226"/>
                <a:gd name="connsiteY24" fmla="*/ 1040931 h 1520066"/>
                <a:gd name="connsiteX25" fmla="*/ 1317343 w 8250226"/>
                <a:gd name="connsiteY25" fmla="*/ 1114064 h 1520066"/>
                <a:gd name="connsiteX26" fmla="*/ 1009685 w 8250226"/>
                <a:gd name="connsiteY26" fmla="*/ 1102634 h 1520066"/>
                <a:gd name="connsiteX27" fmla="*/ 90523 w 8250226"/>
                <a:gd name="connsiteY27" fmla="*/ 742589 h 1520066"/>
                <a:gd name="connsiteX28" fmla="*/ 22895 w 8250226"/>
                <a:gd name="connsiteY28" fmla="*/ 281579 h 1520066"/>
                <a:gd name="connsiteX29" fmla="*/ 33026 w 8250226"/>
                <a:gd name="connsiteY29" fmla="*/ 257679 h 1520066"/>
                <a:gd name="connsiteX30" fmla="*/ 94142 w 8250226"/>
                <a:gd name="connsiteY30" fmla="*/ 257679 h 1520066"/>
                <a:gd name="connsiteX31" fmla="*/ 76235 w 8250226"/>
                <a:gd name="connsiteY31" fmla="*/ 299677 h 1520066"/>
                <a:gd name="connsiteX32" fmla="*/ 140053 w 8250226"/>
                <a:gd name="connsiteY32" fmla="*/ 715919 h 1520066"/>
                <a:gd name="connsiteX33" fmla="*/ 2361283 w 8250226"/>
                <a:gd name="connsiteY33" fmla="*/ 930232 h 1520066"/>
                <a:gd name="connsiteX34" fmla="*/ 2361890 w 8250226"/>
                <a:gd name="connsiteY34" fmla="*/ 932577 h 1520066"/>
                <a:gd name="connsiteX35" fmla="*/ 2418393 w 8250226"/>
                <a:gd name="connsiteY35" fmla="*/ 916935 h 1520066"/>
                <a:gd name="connsiteX36" fmla="*/ 3300486 w 8250226"/>
                <a:gd name="connsiteY36" fmla="*/ 708780 h 1520066"/>
                <a:gd name="connsiteX37" fmla="*/ 4213357 w 8250226"/>
                <a:gd name="connsiteY37" fmla="*/ 712935 h 1520066"/>
                <a:gd name="connsiteX38" fmla="*/ 4462699 w 8250226"/>
                <a:gd name="connsiteY38" fmla="*/ 1154825 h 1520066"/>
                <a:gd name="connsiteX39" fmla="*/ 4648321 w 8250226"/>
                <a:gd name="connsiteY39" fmla="*/ 1456806 h 1520066"/>
                <a:gd name="connsiteX40" fmla="*/ 5382034 w 8250226"/>
                <a:gd name="connsiteY40" fmla="*/ 911024 h 1520066"/>
                <a:gd name="connsiteX41" fmla="*/ 5554727 w 8250226"/>
                <a:gd name="connsiteY41" fmla="*/ 728634 h 1520066"/>
                <a:gd name="connsiteX42" fmla="*/ 5681246 w 8250226"/>
                <a:gd name="connsiteY42" fmla="*/ 599346 h 1520066"/>
                <a:gd name="connsiteX43" fmla="*/ 6613510 w 8250226"/>
                <a:gd name="connsiteY43" fmla="*/ 0 h 1520066"/>
                <a:gd name="connsiteX0" fmla="*/ 6613510 w 8250226"/>
                <a:gd name="connsiteY0" fmla="*/ 0 h 1520066"/>
                <a:gd name="connsiteX1" fmla="*/ 6625977 w 8250226"/>
                <a:gd name="connsiteY1" fmla="*/ 0 h 1520066"/>
                <a:gd name="connsiteX2" fmla="*/ 6964437 w 8250226"/>
                <a:gd name="connsiteY2" fmla="*/ 205015 h 1520066"/>
                <a:gd name="connsiteX3" fmla="*/ 7081720 w 8250226"/>
                <a:gd name="connsiteY3" fmla="*/ 587340 h 1520066"/>
                <a:gd name="connsiteX4" fmla="*/ 7221629 w 8250226"/>
                <a:gd name="connsiteY4" fmla="*/ 899480 h 1520066"/>
                <a:gd name="connsiteX5" fmla="*/ 8199143 w 8250226"/>
                <a:gd name="connsiteY5" fmla="*/ 396639 h 1520066"/>
                <a:gd name="connsiteX6" fmla="*/ 8241625 w 8250226"/>
                <a:gd name="connsiteY6" fmla="*/ 397101 h 1520066"/>
                <a:gd name="connsiteX7" fmla="*/ 8241163 w 8250226"/>
                <a:gd name="connsiteY7" fmla="*/ 439582 h 1520066"/>
                <a:gd name="connsiteX8" fmla="*/ 7211471 w 8250226"/>
                <a:gd name="connsiteY8" fmla="*/ 959045 h 1520066"/>
                <a:gd name="connsiteX9" fmla="*/ 7023079 w 8250226"/>
                <a:gd name="connsiteY9" fmla="*/ 599807 h 1520066"/>
                <a:gd name="connsiteX10" fmla="*/ 6625054 w 8250226"/>
                <a:gd name="connsiteY10" fmla="*/ 60489 h 1520066"/>
                <a:gd name="connsiteX11" fmla="*/ 6613972 w 8250226"/>
                <a:gd name="connsiteY11" fmla="*/ 60489 h 1520066"/>
                <a:gd name="connsiteX12" fmla="*/ 5725111 w 8250226"/>
                <a:gd name="connsiteY12" fmla="*/ 640903 h 1520066"/>
                <a:gd name="connsiteX13" fmla="*/ 5596746 w 8250226"/>
                <a:gd name="connsiteY13" fmla="*/ 772500 h 1520066"/>
                <a:gd name="connsiteX14" fmla="*/ 5426824 w 8250226"/>
                <a:gd name="connsiteY14" fmla="*/ 951657 h 1520066"/>
                <a:gd name="connsiteX15" fmla="*/ 5037572 w 8250226"/>
                <a:gd name="connsiteY15" fmla="*/ 1342294 h 1520066"/>
                <a:gd name="connsiteX16" fmla="*/ 4680181 w 8250226"/>
                <a:gd name="connsiteY16" fmla="*/ 1520066 h 1520066"/>
                <a:gd name="connsiteX17" fmla="*/ 4637239 w 8250226"/>
                <a:gd name="connsiteY17" fmla="*/ 1515910 h 1520066"/>
                <a:gd name="connsiteX18" fmla="*/ 4405443 w 8250226"/>
                <a:gd name="connsiteY18" fmla="*/ 1172372 h 1520066"/>
                <a:gd name="connsiteX19" fmla="*/ 4179650 w 8250226"/>
                <a:gd name="connsiteY19" fmla="*/ 762803 h 1520066"/>
                <a:gd name="connsiteX20" fmla="*/ 3311567 w 8250226"/>
                <a:gd name="connsiteY20" fmla="*/ 767883 h 1520066"/>
                <a:gd name="connsiteX21" fmla="*/ 2360834 w 8250226"/>
                <a:gd name="connsiteY21" fmla="*/ 995061 h 1520066"/>
                <a:gd name="connsiteX22" fmla="*/ 2342497 w 8250226"/>
                <a:gd name="connsiteY22" fmla="*/ 992833 h 1520066"/>
                <a:gd name="connsiteX23" fmla="*/ 2126238 w 8250226"/>
                <a:gd name="connsiteY23" fmla="*/ 1040931 h 1520066"/>
                <a:gd name="connsiteX24" fmla="*/ 1317343 w 8250226"/>
                <a:gd name="connsiteY24" fmla="*/ 1114064 h 1520066"/>
                <a:gd name="connsiteX25" fmla="*/ 1009685 w 8250226"/>
                <a:gd name="connsiteY25" fmla="*/ 1102634 h 1520066"/>
                <a:gd name="connsiteX26" fmla="*/ 90523 w 8250226"/>
                <a:gd name="connsiteY26" fmla="*/ 742589 h 1520066"/>
                <a:gd name="connsiteX27" fmla="*/ 22895 w 8250226"/>
                <a:gd name="connsiteY27" fmla="*/ 281579 h 1520066"/>
                <a:gd name="connsiteX28" fmla="*/ 33026 w 8250226"/>
                <a:gd name="connsiteY28" fmla="*/ 257679 h 1520066"/>
                <a:gd name="connsiteX29" fmla="*/ 94142 w 8250226"/>
                <a:gd name="connsiteY29" fmla="*/ 257679 h 1520066"/>
                <a:gd name="connsiteX30" fmla="*/ 76235 w 8250226"/>
                <a:gd name="connsiteY30" fmla="*/ 299677 h 1520066"/>
                <a:gd name="connsiteX31" fmla="*/ 140053 w 8250226"/>
                <a:gd name="connsiteY31" fmla="*/ 715919 h 1520066"/>
                <a:gd name="connsiteX32" fmla="*/ 2361283 w 8250226"/>
                <a:gd name="connsiteY32" fmla="*/ 930232 h 1520066"/>
                <a:gd name="connsiteX33" fmla="*/ 2361890 w 8250226"/>
                <a:gd name="connsiteY33" fmla="*/ 932577 h 1520066"/>
                <a:gd name="connsiteX34" fmla="*/ 2418393 w 8250226"/>
                <a:gd name="connsiteY34" fmla="*/ 916935 h 1520066"/>
                <a:gd name="connsiteX35" fmla="*/ 3300486 w 8250226"/>
                <a:gd name="connsiteY35" fmla="*/ 708780 h 1520066"/>
                <a:gd name="connsiteX36" fmla="*/ 4213357 w 8250226"/>
                <a:gd name="connsiteY36" fmla="*/ 712935 h 1520066"/>
                <a:gd name="connsiteX37" fmla="*/ 4462699 w 8250226"/>
                <a:gd name="connsiteY37" fmla="*/ 1154825 h 1520066"/>
                <a:gd name="connsiteX38" fmla="*/ 4648321 w 8250226"/>
                <a:gd name="connsiteY38" fmla="*/ 1456806 h 1520066"/>
                <a:gd name="connsiteX39" fmla="*/ 5382034 w 8250226"/>
                <a:gd name="connsiteY39" fmla="*/ 911024 h 1520066"/>
                <a:gd name="connsiteX40" fmla="*/ 5554727 w 8250226"/>
                <a:gd name="connsiteY40" fmla="*/ 728634 h 1520066"/>
                <a:gd name="connsiteX41" fmla="*/ 5681246 w 8250226"/>
                <a:gd name="connsiteY41" fmla="*/ 599346 h 1520066"/>
                <a:gd name="connsiteX42" fmla="*/ 6613510 w 8250226"/>
                <a:gd name="connsiteY42" fmla="*/ 0 h 1520066"/>
                <a:gd name="connsiteX0" fmla="*/ 6613510 w 8416533"/>
                <a:gd name="connsiteY0" fmla="*/ 0 h 1520066"/>
                <a:gd name="connsiteX1" fmla="*/ 6625977 w 8416533"/>
                <a:gd name="connsiteY1" fmla="*/ 0 h 1520066"/>
                <a:gd name="connsiteX2" fmla="*/ 6964437 w 8416533"/>
                <a:gd name="connsiteY2" fmla="*/ 205015 h 1520066"/>
                <a:gd name="connsiteX3" fmla="*/ 7081720 w 8416533"/>
                <a:gd name="connsiteY3" fmla="*/ 587340 h 1520066"/>
                <a:gd name="connsiteX4" fmla="*/ 7221629 w 8416533"/>
                <a:gd name="connsiteY4" fmla="*/ 899480 h 1520066"/>
                <a:gd name="connsiteX5" fmla="*/ 8199143 w 8416533"/>
                <a:gd name="connsiteY5" fmla="*/ 396639 h 1520066"/>
                <a:gd name="connsiteX6" fmla="*/ 8241625 w 8416533"/>
                <a:gd name="connsiteY6" fmla="*/ 397101 h 1520066"/>
                <a:gd name="connsiteX7" fmla="*/ 8415852 w 8416533"/>
                <a:gd name="connsiteY7" fmla="*/ 762602 h 1520066"/>
                <a:gd name="connsiteX8" fmla="*/ 7211471 w 8416533"/>
                <a:gd name="connsiteY8" fmla="*/ 959045 h 1520066"/>
                <a:gd name="connsiteX9" fmla="*/ 7023079 w 8416533"/>
                <a:gd name="connsiteY9" fmla="*/ 599807 h 1520066"/>
                <a:gd name="connsiteX10" fmla="*/ 6625054 w 8416533"/>
                <a:gd name="connsiteY10" fmla="*/ 60489 h 1520066"/>
                <a:gd name="connsiteX11" fmla="*/ 6613972 w 8416533"/>
                <a:gd name="connsiteY11" fmla="*/ 60489 h 1520066"/>
                <a:gd name="connsiteX12" fmla="*/ 5725111 w 8416533"/>
                <a:gd name="connsiteY12" fmla="*/ 640903 h 1520066"/>
                <a:gd name="connsiteX13" fmla="*/ 5596746 w 8416533"/>
                <a:gd name="connsiteY13" fmla="*/ 772500 h 1520066"/>
                <a:gd name="connsiteX14" fmla="*/ 5426824 w 8416533"/>
                <a:gd name="connsiteY14" fmla="*/ 951657 h 1520066"/>
                <a:gd name="connsiteX15" fmla="*/ 5037572 w 8416533"/>
                <a:gd name="connsiteY15" fmla="*/ 1342294 h 1520066"/>
                <a:gd name="connsiteX16" fmla="*/ 4680181 w 8416533"/>
                <a:gd name="connsiteY16" fmla="*/ 1520066 h 1520066"/>
                <a:gd name="connsiteX17" fmla="*/ 4637239 w 8416533"/>
                <a:gd name="connsiteY17" fmla="*/ 1515910 h 1520066"/>
                <a:gd name="connsiteX18" fmla="*/ 4405443 w 8416533"/>
                <a:gd name="connsiteY18" fmla="*/ 1172372 h 1520066"/>
                <a:gd name="connsiteX19" fmla="*/ 4179650 w 8416533"/>
                <a:gd name="connsiteY19" fmla="*/ 762803 h 1520066"/>
                <a:gd name="connsiteX20" fmla="*/ 3311567 w 8416533"/>
                <a:gd name="connsiteY20" fmla="*/ 767883 h 1520066"/>
                <a:gd name="connsiteX21" fmla="*/ 2360834 w 8416533"/>
                <a:gd name="connsiteY21" fmla="*/ 995061 h 1520066"/>
                <a:gd name="connsiteX22" fmla="*/ 2342497 w 8416533"/>
                <a:gd name="connsiteY22" fmla="*/ 992833 h 1520066"/>
                <a:gd name="connsiteX23" fmla="*/ 2126238 w 8416533"/>
                <a:gd name="connsiteY23" fmla="*/ 1040931 h 1520066"/>
                <a:gd name="connsiteX24" fmla="*/ 1317343 w 8416533"/>
                <a:gd name="connsiteY24" fmla="*/ 1114064 h 1520066"/>
                <a:gd name="connsiteX25" fmla="*/ 1009685 w 8416533"/>
                <a:gd name="connsiteY25" fmla="*/ 1102634 h 1520066"/>
                <a:gd name="connsiteX26" fmla="*/ 90523 w 8416533"/>
                <a:gd name="connsiteY26" fmla="*/ 742589 h 1520066"/>
                <a:gd name="connsiteX27" fmla="*/ 22895 w 8416533"/>
                <a:gd name="connsiteY27" fmla="*/ 281579 h 1520066"/>
                <a:gd name="connsiteX28" fmla="*/ 33026 w 8416533"/>
                <a:gd name="connsiteY28" fmla="*/ 257679 h 1520066"/>
                <a:gd name="connsiteX29" fmla="*/ 94142 w 8416533"/>
                <a:gd name="connsiteY29" fmla="*/ 257679 h 1520066"/>
                <a:gd name="connsiteX30" fmla="*/ 76235 w 8416533"/>
                <a:gd name="connsiteY30" fmla="*/ 299677 h 1520066"/>
                <a:gd name="connsiteX31" fmla="*/ 140053 w 8416533"/>
                <a:gd name="connsiteY31" fmla="*/ 715919 h 1520066"/>
                <a:gd name="connsiteX32" fmla="*/ 2361283 w 8416533"/>
                <a:gd name="connsiteY32" fmla="*/ 930232 h 1520066"/>
                <a:gd name="connsiteX33" fmla="*/ 2361890 w 8416533"/>
                <a:gd name="connsiteY33" fmla="*/ 932577 h 1520066"/>
                <a:gd name="connsiteX34" fmla="*/ 2418393 w 8416533"/>
                <a:gd name="connsiteY34" fmla="*/ 916935 h 1520066"/>
                <a:gd name="connsiteX35" fmla="*/ 3300486 w 8416533"/>
                <a:gd name="connsiteY35" fmla="*/ 708780 h 1520066"/>
                <a:gd name="connsiteX36" fmla="*/ 4213357 w 8416533"/>
                <a:gd name="connsiteY36" fmla="*/ 712935 h 1520066"/>
                <a:gd name="connsiteX37" fmla="*/ 4462699 w 8416533"/>
                <a:gd name="connsiteY37" fmla="*/ 1154825 h 1520066"/>
                <a:gd name="connsiteX38" fmla="*/ 4648321 w 8416533"/>
                <a:gd name="connsiteY38" fmla="*/ 1456806 h 1520066"/>
                <a:gd name="connsiteX39" fmla="*/ 5382034 w 8416533"/>
                <a:gd name="connsiteY39" fmla="*/ 911024 h 1520066"/>
                <a:gd name="connsiteX40" fmla="*/ 5554727 w 8416533"/>
                <a:gd name="connsiteY40" fmla="*/ 728634 h 1520066"/>
                <a:gd name="connsiteX41" fmla="*/ 5681246 w 8416533"/>
                <a:gd name="connsiteY41" fmla="*/ 599346 h 1520066"/>
                <a:gd name="connsiteX42" fmla="*/ 6613510 w 8416533"/>
                <a:gd name="connsiteY42" fmla="*/ 0 h 1520066"/>
                <a:gd name="connsiteX0" fmla="*/ 6613510 w 8416442"/>
                <a:gd name="connsiteY0" fmla="*/ 0 h 1520066"/>
                <a:gd name="connsiteX1" fmla="*/ 6625977 w 8416442"/>
                <a:gd name="connsiteY1" fmla="*/ 0 h 1520066"/>
                <a:gd name="connsiteX2" fmla="*/ 6964437 w 8416442"/>
                <a:gd name="connsiteY2" fmla="*/ 205015 h 1520066"/>
                <a:gd name="connsiteX3" fmla="*/ 7081720 w 8416442"/>
                <a:gd name="connsiteY3" fmla="*/ 587340 h 1520066"/>
                <a:gd name="connsiteX4" fmla="*/ 7221629 w 8416442"/>
                <a:gd name="connsiteY4" fmla="*/ 899480 h 1520066"/>
                <a:gd name="connsiteX5" fmla="*/ 8348876 w 8416442"/>
                <a:gd name="connsiteY5" fmla="*/ 665822 h 1520066"/>
                <a:gd name="connsiteX6" fmla="*/ 8241625 w 8416442"/>
                <a:gd name="connsiteY6" fmla="*/ 397101 h 1520066"/>
                <a:gd name="connsiteX7" fmla="*/ 8415852 w 8416442"/>
                <a:gd name="connsiteY7" fmla="*/ 762602 h 1520066"/>
                <a:gd name="connsiteX8" fmla="*/ 7211471 w 8416442"/>
                <a:gd name="connsiteY8" fmla="*/ 959045 h 1520066"/>
                <a:gd name="connsiteX9" fmla="*/ 7023079 w 8416442"/>
                <a:gd name="connsiteY9" fmla="*/ 599807 h 1520066"/>
                <a:gd name="connsiteX10" fmla="*/ 6625054 w 8416442"/>
                <a:gd name="connsiteY10" fmla="*/ 60489 h 1520066"/>
                <a:gd name="connsiteX11" fmla="*/ 6613972 w 8416442"/>
                <a:gd name="connsiteY11" fmla="*/ 60489 h 1520066"/>
                <a:gd name="connsiteX12" fmla="*/ 5725111 w 8416442"/>
                <a:gd name="connsiteY12" fmla="*/ 640903 h 1520066"/>
                <a:gd name="connsiteX13" fmla="*/ 5596746 w 8416442"/>
                <a:gd name="connsiteY13" fmla="*/ 772500 h 1520066"/>
                <a:gd name="connsiteX14" fmla="*/ 5426824 w 8416442"/>
                <a:gd name="connsiteY14" fmla="*/ 951657 h 1520066"/>
                <a:gd name="connsiteX15" fmla="*/ 5037572 w 8416442"/>
                <a:gd name="connsiteY15" fmla="*/ 1342294 h 1520066"/>
                <a:gd name="connsiteX16" fmla="*/ 4680181 w 8416442"/>
                <a:gd name="connsiteY16" fmla="*/ 1520066 h 1520066"/>
                <a:gd name="connsiteX17" fmla="*/ 4637239 w 8416442"/>
                <a:gd name="connsiteY17" fmla="*/ 1515910 h 1520066"/>
                <a:gd name="connsiteX18" fmla="*/ 4405443 w 8416442"/>
                <a:gd name="connsiteY18" fmla="*/ 1172372 h 1520066"/>
                <a:gd name="connsiteX19" fmla="*/ 4179650 w 8416442"/>
                <a:gd name="connsiteY19" fmla="*/ 762803 h 1520066"/>
                <a:gd name="connsiteX20" fmla="*/ 3311567 w 8416442"/>
                <a:gd name="connsiteY20" fmla="*/ 767883 h 1520066"/>
                <a:gd name="connsiteX21" fmla="*/ 2360834 w 8416442"/>
                <a:gd name="connsiteY21" fmla="*/ 995061 h 1520066"/>
                <a:gd name="connsiteX22" fmla="*/ 2342497 w 8416442"/>
                <a:gd name="connsiteY22" fmla="*/ 992833 h 1520066"/>
                <a:gd name="connsiteX23" fmla="*/ 2126238 w 8416442"/>
                <a:gd name="connsiteY23" fmla="*/ 1040931 h 1520066"/>
                <a:gd name="connsiteX24" fmla="*/ 1317343 w 8416442"/>
                <a:gd name="connsiteY24" fmla="*/ 1114064 h 1520066"/>
                <a:gd name="connsiteX25" fmla="*/ 1009685 w 8416442"/>
                <a:gd name="connsiteY25" fmla="*/ 1102634 h 1520066"/>
                <a:gd name="connsiteX26" fmla="*/ 90523 w 8416442"/>
                <a:gd name="connsiteY26" fmla="*/ 742589 h 1520066"/>
                <a:gd name="connsiteX27" fmla="*/ 22895 w 8416442"/>
                <a:gd name="connsiteY27" fmla="*/ 281579 h 1520066"/>
                <a:gd name="connsiteX28" fmla="*/ 33026 w 8416442"/>
                <a:gd name="connsiteY28" fmla="*/ 257679 h 1520066"/>
                <a:gd name="connsiteX29" fmla="*/ 94142 w 8416442"/>
                <a:gd name="connsiteY29" fmla="*/ 257679 h 1520066"/>
                <a:gd name="connsiteX30" fmla="*/ 76235 w 8416442"/>
                <a:gd name="connsiteY30" fmla="*/ 299677 h 1520066"/>
                <a:gd name="connsiteX31" fmla="*/ 140053 w 8416442"/>
                <a:gd name="connsiteY31" fmla="*/ 715919 h 1520066"/>
                <a:gd name="connsiteX32" fmla="*/ 2361283 w 8416442"/>
                <a:gd name="connsiteY32" fmla="*/ 930232 h 1520066"/>
                <a:gd name="connsiteX33" fmla="*/ 2361890 w 8416442"/>
                <a:gd name="connsiteY33" fmla="*/ 932577 h 1520066"/>
                <a:gd name="connsiteX34" fmla="*/ 2418393 w 8416442"/>
                <a:gd name="connsiteY34" fmla="*/ 916935 h 1520066"/>
                <a:gd name="connsiteX35" fmla="*/ 3300486 w 8416442"/>
                <a:gd name="connsiteY35" fmla="*/ 708780 h 1520066"/>
                <a:gd name="connsiteX36" fmla="*/ 4213357 w 8416442"/>
                <a:gd name="connsiteY36" fmla="*/ 712935 h 1520066"/>
                <a:gd name="connsiteX37" fmla="*/ 4462699 w 8416442"/>
                <a:gd name="connsiteY37" fmla="*/ 1154825 h 1520066"/>
                <a:gd name="connsiteX38" fmla="*/ 4648321 w 8416442"/>
                <a:gd name="connsiteY38" fmla="*/ 1456806 h 1520066"/>
                <a:gd name="connsiteX39" fmla="*/ 5382034 w 8416442"/>
                <a:gd name="connsiteY39" fmla="*/ 911024 h 1520066"/>
                <a:gd name="connsiteX40" fmla="*/ 5554727 w 8416442"/>
                <a:gd name="connsiteY40" fmla="*/ 728634 h 1520066"/>
                <a:gd name="connsiteX41" fmla="*/ 5681246 w 8416442"/>
                <a:gd name="connsiteY41" fmla="*/ 599346 h 1520066"/>
                <a:gd name="connsiteX42" fmla="*/ 6613510 w 8416442"/>
                <a:gd name="connsiteY42" fmla="*/ 0 h 1520066"/>
                <a:gd name="connsiteX0" fmla="*/ 6613510 w 8531776"/>
                <a:gd name="connsiteY0" fmla="*/ 0 h 1520066"/>
                <a:gd name="connsiteX1" fmla="*/ 6625977 w 8531776"/>
                <a:gd name="connsiteY1" fmla="*/ 0 h 1520066"/>
                <a:gd name="connsiteX2" fmla="*/ 6964437 w 8531776"/>
                <a:gd name="connsiteY2" fmla="*/ 205015 h 1520066"/>
                <a:gd name="connsiteX3" fmla="*/ 7081720 w 8531776"/>
                <a:gd name="connsiteY3" fmla="*/ 587340 h 1520066"/>
                <a:gd name="connsiteX4" fmla="*/ 7221629 w 8531776"/>
                <a:gd name="connsiteY4" fmla="*/ 899480 h 1520066"/>
                <a:gd name="connsiteX5" fmla="*/ 8348876 w 8531776"/>
                <a:gd name="connsiteY5" fmla="*/ 665822 h 1520066"/>
                <a:gd name="connsiteX6" fmla="*/ 8415852 w 8531776"/>
                <a:gd name="connsiteY6" fmla="*/ 762602 h 1520066"/>
                <a:gd name="connsiteX7" fmla="*/ 7211471 w 8531776"/>
                <a:gd name="connsiteY7" fmla="*/ 959045 h 1520066"/>
                <a:gd name="connsiteX8" fmla="*/ 7023079 w 8531776"/>
                <a:gd name="connsiteY8" fmla="*/ 599807 h 1520066"/>
                <a:gd name="connsiteX9" fmla="*/ 6625054 w 8531776"/>
                <a:gd name="connsiteY9" fmla="*/ 60489 h 1520066"/>
                <a:gd name="connsiteX10" fmla="*/ 6613972 w 8531776"/>
                <a:gd name="connsiteY10" fmla="*/ 60489 h 1520066"/>
                <a:gd name="connsiteX11" fmla="*/ 5725111 w 8531776"/>
                <a:gd name="connsiteY11" fmla="*/ 640903 h 1520066"/>
                <a:gd name="connsiteX12" fmla="*/ 5596746 w 8531776"/>
                <a:gd name="connsiteY12" fmla="*/ 772500 h 1520066"/>
                <a:gd name="connsiteX13" fmla="*/ 5426824 w 8531776"/>
                <a:gd name="connsiteY13" fmla="*/ 951657 h 1520066"/>
                <a:gd name="connsiteX14" fmla="*/ 5037572 w 8531776"/>
                <a:gd name="connsiteY14" fmla="*/ 1342294 h 1520066"/>
                <a:gd name="connsiteX15" fmla="*/ 4680181 w 8531776"/>
                <a:gd name="connsiteY15" fmla="*/ 1520066 h 1520066"/>
                <a:gd name="connsiteX16" fmla="*/ 4637239 w 8531776"/>
                <a:gd name="connsiteY16" fmla="*/ 1515910 h 1520066"/>
                <a:gd name="connsiteX17" fmla="*/ 4405443 w 8531776"/>
                <a:gd name="connsiteY17" fmla="*/ 1172372 h 1520066"/>
                <a:gd name="connsiteX18" fmla="*/ 4179650 w 8531776"/>
                <a:gd name="connsiteY18" fmla="*/ 762803 h 1520066"/>
                <a:gd name="connsiteX19" fmla="*/ 3311567 w 8531776"/>
                <a:gd name="connsiteY19" fmla="*/ 767883 h 1520066"/>
                <a:gd name="connsiteX20" fmla="*/ 2360834 w 8531776"/>
                <a:gd name="connsiteY20" fmla="*/ 995061 h 1520066"/>
                <a:gd name="connsiteX21" fmla="*/ 2342497 w 8531776"/>
                <a:gd name="connsiteY21" fmla="*/ 992833 h 1520066"/>
                <a:gd name="connsiteX22" fmla="*/ 2126238 w 8531776"/>
                <a:gd name="connsiteY22" fmla="*/ 1040931 h 1520066"/>
                <a:gd name="connsiteX23" fmla="*/ 1317343 w 8531776"/>
                <a:gd name="connsiteY23" fmla="*/ 1114064 h 1520066"/>
                <a:gd name="connsiteX24" fmla="*/ 1009685 w 8531776"/>
                <a:gd name="connsiteY24" fmla="*/ 1102634 h 1520066"/>
                <a:gd name="connsiteX25" fmla="*/ 90523 w 8531776"/>
                <a:gd name="connsiteY25" fmla="*/ 742589 h 1520066"/>
                <a:gd name="connsiteX26" fmla="*/ 22895 w 8531776"/>
                <a:gd name="connsiteY26" fmla="*/ 281579 h 1520066"/>
                <a:gd name="connsiteX27" fmla="*/ 33026 w 8531776"/>
                <a:gd name="connsiteY27" fmla="*/ 257679 h 1520066"/>
                <a:gd name="connsiteX28" fmla="*/ 94142 w 8531776"/>
                <a:gd name="connsiteY28" fmla="*/ 257679 h 1520066"/>
                <a:gd name="connsiteX29" fmla="*/ 76235 w 8531776"/>
                <a:gd name="connsiteY29" fmla="*/ 299677 h 1520066"/>
                <a:gd name="connsiteX30" fmla="*/ 140053 w 8531776"/>
                <a:gd name="connsiteY30" fmla="*/ 715919 h 1520066"/>
                <a:gd name="connsiteX31" fmla="*/ 2361283 w 8531776"/>
                <a:gd name="connsiteY31" fmla="*/ 930232 h 1520066"/>
                <a:gd name="connsiteX32" fmla="*/ 2361890 w 8531776"/>
                <a:gd name="connsiteY32" fmla="*/ 932577 h 1520066"/>
                <a:gd name="connsiteX33" fmla="*/ 2418393 w 8531776"/>
                <a:gd name="connsiteY33" fmla="*/ 916935 h 1520066"/>
                <a:gd name="connsiteX34" fmla="*/ 3300486 w 8531776"/>
                <a:gd name="connsiteY34" fmla="*/ 708780 h 1520066"/>
                <a:gd name="connsiteX35" fmla="*/ 4213357 w 8531776"/>
                <a:gd name="connsiteY35" fmla="*/ 712935 h 1520066"/>
                <a:gd name="connsiteX36" fmla="*/ 4462699 w 8531776"/>
                <a:gd name="connsiteY36" fmla="*/ 1154825 h 1520066"/>
                <a:gd name="connsiteX37" fmla="*/ 4648321 w 8531776"/>
                <a:gd name="connsiteY37" fmla="*/ 1456806 h 1520066"/>
                <a:gd name="connsiteX38" fmla="*/ 5382034 w 8531776"/>
                <a:gd name="connsiteY38" fmla="*/ 911024 h 1520066"/>
                <a:gd name="connsiteX39" fmla="*/ 5554727 w 8531776"/>
                <a:gd name="connsiteY39" fmla="*/ 728634 h 1520066"/>
                <a:gd name="connsiteX40" fmla="*/ 5681246 w 8531776"/>
                <a:gd name="connsiteY40" fmla="*/ 599346 h 1520066"/>
                <a:gd name="connsiteX41" fmla="*/ 6613510 w 8531776"/>
                <a:gd name="connsiteY41" fmla="*/ 0 h 1520066"/>
                <a:gd name="connsiteX0" fmla="*/ 6613510 w 8531776"/>
                <a:gd name="connsiteY0" fmla="*/ 0 h 1520066"/>
                <a:gd name="connsiteX1" fmla="*/ 6625977 w 8531776"/>
                <a:gd name="connsiteY1" fmla="*/ 0 h 1520066"/>
                <a:gd name="connsiteX2" fmla="*/ 6964437 w 8531776"/>
                <a:gd name="connsiteY2" fmla="*/ 205015 h 1520066"/>
                <a:gd name="connsiteX3" fmla="*/ 7081720 w 8531776"/>
                <a:gd name="connsiteY3" fmla="*/ 587340 h 1520066"/>
                <a:gd name="connsiteX4" fmla="*/ 7221629 w 8531776"/>
                <a:gd name="connsiteY4" fmla="*/ 899480 h 1520066"/>
                <a:gd name="connsiteX5" fmla="*/ 8348876 w 8531776"/>
                <a:gd name="connsiteY5" fmla="*/ 665822 h 1520066"/>
                <a:gd name="connsiteX6" fmla="*/ 8415852 w 8531776"/>
                <a:gd name="connsiteY6" fmla="*/ 774648 h 1520066"/>
                <a:gd name="connsiteX7" fmla="*/ 7211471 w 8531776"/>
                <a:gd name="connsiteY7" fmla="*/ 959045 h 1520066"/>
                <a:gd name="connsiteX8" fmla="*/ 7023079 w 8531776"/>
                <a:gd name="connsiteY8" fmla="*/ 599807 h 1520066"/>
                <a:gd name="connsiteX9" fmla="*/ 6625054 w 8531776"/>
                <a:gd name="connsiteY9" fmla="*/ 60489 h 1520066"/>
                <a:gd name="connsiteX10" fmla="*/ 6613972 w 8531776"/>
                <a:gd name="connsiteY10" fmla="*/ 60489 h 1520066"/>
                <a:gd name="connsiteX11" fmla="*/ 5725111 w 8531776"/>
                <a:gd name="connsiteY11" fmla="*/ 640903 h 1520066"/>
                <a:gd name="connsiteX12" fmla="*/ 5596746 w 8531776"/>
                <a:gd name="connsiteY12" fmla="*/ 772500 h 1520066"/>
                <a:gd name="connsiteX13" fmla="*/ 5426824 w 8531776"/>
                <a:gd name="connsiteY13" fmla="*/ 951657 h 1520066"/>
                <a:gd name="connsiteX14" fmla="*/ 5037572 w 8531776"/>
                <a:gd name="connsiteY14" fmla="*/ 1342294 h 1520066"/>
                <a:gd name="connsiteX15" fmla="*/ 4680181 w 8531776"/>
                <a:gd name="connsiteY15" fmla="*/ 1520066 h 1520066"/>
                <a:gd name="connsiteX16" fmla="*/ 4637239 w 8531776"/>
                <a:gd name="connsiteY16" fmla="*/ 1515910 h 1520066"/>
                <a:gd name="connsiteX17" fmla="*/ 4405443 w 8531776"/>
                <a:gd name="connsiteY17" fmla="*/ 1172372 h 1520066"/>
                <a:gd name="connsiteX18" fmla="*/ 4179650 w 8531776"/>
                <a:gd name="connsiteY18" fmla="*/ 762803 h 1520066"/>
                <a:gd name="connsiteX19" fmla="*/ 3311567 w 8531776"/>
                <a:gd name="connsiteY19" fmla="*/ 767883 h 1520066"/>
                <a:gd name="connsiteX20" fmla="*/ 2360834 w 8531776"/>
                <a:gd name="connsiteY20" fmla="*/ 995061 h 1520066"/>
                <a:gd name="connsiteX21" fmla="*/ 2342497 w 8531776"/>
                <a:gd name="connsiteY21" fmla="*/ 992833 h 1520066"/>
                <a:gd name="connsiteX22" fmla="*/ 2126238 w 8531776"/>
                <a:gd name="connsiteY22" fmla="*/ 1040931 h 1520066"/>
                <a:gd name="connsiteX23" fmla="*/ 1317343 w 8531776"/>
                <a:gd name="connsiteY23" fmla="*/ 1114064 h 1520066"/>
                <a:gd name="connsiteX24" fmla="*/ 1009685 w 8531776"/>
                <a:gd name="connsiteY24" fmla="*/ 1102634 h 1520066"/>
                <a:gd name="connsiteX25" fmla="*/ 90523 w 8531776"/>
                <a:gd name="connsiteY25" fmla="*/ 742589 h 1520066"/>
                <a:gd name="connsiteX26" fmla="*/ 22895 w 8531776"/>
                <a:gd name="connsiteY26" fmla="*/ 281579 h 1520066"/>
                <a:gd name="connsiteX27" fmla="*/ 33026 w 8531776"/>
                <a:gd name="connsiteY27" fmla="*/ 257679 h 1520066"/>
                <a:gd name="connsiteX28" fmla="*/ 94142 w 8531776"/>
                <a:gd name="connsiteY28" fmla="*/ 257679 h 1520066"/>
                <a:gd name="connsiteX29" fmla="*/ 76235 w 8531776"/>
                <a:gd name="connsiteY29" fmla="*/ 299677 h 1520066"/>
                <a:gd name="connsiteX30" fmla="*/ 140053 w 8531776"/>
                <a:gd name="connsiteY30" fmla="*/ 715919 h 1520066"/>
                <a:gd name="connsiteX31" fmla="*/ 2361283 w 8531776"/>
                <a:gd name="connsiteY31" fmla="*/ 930232 h 1520066"/>
                <a:gd name="connsiteX32" fmla="*/ 2361890 w 8531776"/>
                <a:gd name="connsiteY32" fmla="*/ 932577 h 1520066"/>
                <a:gd name="connsiteX33" fmla="*/ 2418393 w 8531776"/>
                <a:gd name="connsiteY33" fmla="*/ 916935 h 1520066"/>
                <a:gd name="connsiteX34" fmla="*/ 3300486 w 8531776"/>
                <a:gd name="connsiteY34" fmla="*/ 708780 h 1520066"/>
                <a:gd name="connsiteX35" fmla="*/ 4213357 w 8531776"/>
                <a:gd name="connsiteY35" fmla="*/ 712935 h 1520066"/>
                <a:gd name="connsiteX36" fmla="*/ 4462699 w 8531776"/>
                <a:gd name="connsiteY36" fmla="*/ 1154825 h 1520066"/>
                <a:gd name="connsiteX37" fmla="*/ 4648321 w 8531776"/>
                <a:gd name="connsiteY37" fmla="*/ 1456806 h 1520066"/>
                <a:gd name="connsiteX38" fmla="*/ 5382034 w 8531776"/>
                <a:gd name="connsiteY38" fmla="*/ 911024 h 1520066"/>
                <a:gd name="connsiteX39" fmla="*/ 5554727 w 8531776"/>
                <a:gd name="connsiteY39" fmla="*/ 728634 h 1520066"/>
                <a:gd name="connsiteX40" fmla="*/ 5681246 w 8531776"/>
                <a:gd name="connsiteY40" fmla="*/ 599346 h 1520066"/>
                <a:gd name="connsiteX41" fmla="*/ 6613510 w 8531776"/>
                <a:gd name="connsiteY41" fmla="*/ 0 h 1520066"/>
                <a:gd name="connsiteX0" fmla="*/ 6613510 w 8454400"/>
                <a:gd name="connsiteY0" fmla="*/ 0 h 1520066"/>
                <a:gd name="connsiteX1" fmla="*/ 6625977 w 8454400"/>
                <a:gd name="connsiteY1" fmla="*/ 0 h 1520066"/>
                <a:gd name="connsiteX2" fmla="*/ 6964437 w 8454400"/>
                <a:gd name="connsiteY2" fmla="*/ 205015 h 1520066"/>
                <a:gd name="connsiteX3" fmla="*/ 7081720 w 8454400"/>
                <a:gd name="connsiteY3" fmla="*/ 587340 h 1520066"/>
                <a:gd name="connsiteX4" fmla="*/ 7221629 w 8454400"/>
                <a:gd name="connsiteY4" fmla="*/ 899480 h 1520066"/>
                <a:gd name="connsiteX5" fmla="*/ 8348876 w 8454400"/>
                <a:gd name="connsiteY5" fmla="*/ 665822 h 1520066"/>
                <a:gd name="connsiteX6" fmla="*/ 8415852 w 8454400"/>
                <a:gd name="connsiteY6" fmla="*/ 774648 h 1520066"/>
                <a:gd name="connsiteX7" fmla="*/ 7211471 w 8454400"/>
                <a:gd name="connsiteY7" fmla="*/ 959045 h 1520066"/>
                <a:gd name="connsiteX8" fmla="*/ 7023079 w 8454400"/>
                <a:gd name="connsiteY8" fmla="*/ 599807 h 1520066"/>
                <a:gd name="connsiteX9" fmla="*/ 6625054 w 8454400"/>
                <a:gd name="connsiteY9" fmla="*/ 60489 h 1520066"/>
                <a:gd name="connsiteX10" fmla="*/ 6613972 w 8454400"/>
                <a:gd name="connsiteY10" fmla="*/ 60489 h 1520066"/>
                <a:gd name="connsiteX11" fmla="*/ 5725111 w 8454400"/>
                <a:gd name="connsiteY11" fmla="*/ 640903 h 1520066"/>
                <a:gd name="connsiteX12" fmla="*/ 5596746 w 8454400"/>
                <a:gd name="connsiteY12" fmla="*/ 772500 h 1520066"/>
                <a:gd name="connsiteX13" fmla="*/ 5426824 w 8454400"/>
                <a:gd name="connsiteY13" fmla="*/ 951657 h 1520066"/>
                <a:gd name="connsiteX14" fmla="*/ 5037572 w 8454400"/>
                <a:gd name="connsiteY14" fmla="*/ 1342294 h 1520066"/>
                <a:gd name="connsiteX15" fmla="*/ 4680181 w 8454400"/>
                <a:gd name="connsiteY15" fmla="*/ 1520066 h 1520066"/>
                <a:gd name="connsiteX16" fmla="*/ 4637239 w 8454400"/>
                <a:gd name="connsiteY16" fmla="*/ 1515910 h 1520066"/>
                <a:gd name="connsiteX17" fmla="*/ 4405443 w 8454400"/>
                <a:gd name="connsiteY17" fmla="*/ 1172372 h 1520066"/>
                <a:gd name="connsiteX18" fmla="*/ 4179650 w 8454400"/>
                <a:gd name="connsiteY18" fmla="*/ 762803 h 1520066"/>
                <a:gd name="connsiteX19" fmla="*/ 3311567 w 8454400"/>
                <a:gd name="connsiteY19" fmla="*/ 767883 h 1520066"/>
                <a:gd name="connsiteX20" fmla="*/ 2360834 w 8454400"/>
                <a:gd name="connsiteY20" fmla="*/ 995061 h 1520066"/>
                <a:gd name="connsiteX21" fmla="*/ 2342497 w 8454400"/>
                <a:gd name="connsiteY21" fmla="*/ 992833 h 1520066"/>
                <a:gd name="connsiteX22" fmla="*/ 2126238 w 8454400"/>
                <a:gd name="connsiteY22" fmla="*/ 1040931 h 1520066"/>
                <a:gd name="connsiteX23" fmla="*/ 1317343 w 8454400"/>
                <a:gd name="connsiteY23" fmla="*/ 1114064 h 1520066"/>
                <a:gd name="connsiteX24" fmla="*/ 1009685 w 8454400"/>
                <a:gd name="connsiteY24" fmla="*/ 1102634 h 1520066"/>
                <a:gd name="connsiteX25" fmla="*/ 90523 w 8454400"/>
                <a:gd name="connsiteY25" fmla="*/ 742589 h 1520066"/>
                <a:gd name="connsiteX26" fmla="*/ 22895 w 8454400"/>
                <a:gd name="connsiteY26" fmla="*/ 281579 h 1520066"/>
                <a:gd name="connsiteX27" fmla="*/ 33026 w 8454400"/>
                <a:gd name="connsiteY27" fmla="*/ 257679 h 1520066"/>
                <a:gd name="connsiteX28" fmla="*/ 94142 w 8454400"/>
                <a:gd name="connsiteY28" fmla="*/ 257679 h 1520066"/>
                <a:gd name="connsiteX29" fmla="*/ 76235 w 8454400"/>
                <a:gd name="connsiteY29" fmla="*/ 299677 h 1520066"/>
                <a:gd name="connsiteX30" fmla="*/ 140053 w 8454400"/>
                <a:gd name="connsiteY30" fmla="*/ 715919 h 1520066"/>
                <a:gd name="connsiteX31" fmla="*/ 2361283 w 8454400"/>
                <a:gd name="connsiteY31" fmla="*/ 930232 h 1520066"/>
                <a:gd name="connsiteX32" fmla="*/ 2361890 w 8454400"/>
                <a:gd name="connsiteY32" fmla="*/ 932577 h 1520066"/>
                <a:gd name="connsiteX33" fmla="*/ 2418393 w 8454400"/>
                <a:gd name="connsiteY33" fmla="*/ 916935 h 1520066"/>
                <a:gd name="connsiteX34" fmla="*/ 3300486 w 8454400"/>
                <a:gd name="connsiteY34" fmla="*/ 708780 h 1520066"/>
                <a:gd name="connsiteX35" fmla="*/ 4213357 w 8454400"/>
                <a:gd name="connsiteY35" fmla="*/ 712935 h 1520066"/>
                <a:gd name="connsiteX36" fmla="*/ 4462699 w 8454400"/>
                <a:gd name="connsiteY36" fmla="*/ 1154825 h 1520066"/>
                <a:gd name="connsiteX37" fmla="*/ 4648321 w 8454400"/>
                <a:gd name="connsiteY37" fmla="*/ 1456806 h 1520066"/>
                <a:gd name="connsiteX38" fmla="*/ 5382034 w 8454400"/>
                <a:gd name="connsiteY38" fmla="*/ 911024 h 1520066"/>
                <a:gd name="connsiteX39" fmla="*/ 5554727 w 8454400"/>
                <a:gd name="connsiteY39" fmla="*/ 728634 h 1520066"/>
                <a:gd name="connsiteX40" fmla="*/ 5681246 w 8454400"/>
                <a:gd name="connsiteY40" fmla="*/ 599346 h 1520066"/>
                <a:gd name="connsiteX41" fmla="*/ 6613510 w 8454400"/>
                <a:gd name="connsiteY41" fmla="*/ 0 h 1520066"/>
                <a:gd name="connsiteX0" fmla="*/ 6613510 w 8415852"/>
                <a:gd name="connsiteY0" fmla="*/ 0 h 1520066"/>
                <a:gd name="connsiteX1" fmla="*/ 6625977 w 8415852"/>
                <a:gd name="connsiteY1" fmla="*/ 0 h 1520066"/>
                <a:gd name="connsiteX2" fmla="*/ 6964437 w 8415852"/>
                <a:gd name="connsiteY2" fmla="*/ 205015 h 1520066"/>
                <a:gd name="connsiteX3" fmla="*/ 7081720 w 8415852"/>
                <a:gd name="connsiteY3" fmla="*/ 587340 h 1520066"/>
                <a:gd name="connsiteX4" fmla="*/ 7221629 w 8415852"/>
                <a:gd name="connsiteY4" fmla="*/ 899480 h 1520066"/>
                <a:gd name="connsiteX5" fmla="*/ 8348876 w 8415852"/>
                <a:gd name="connsiteY5" fmla="*/ 665822 h 1520066"/>
                <a:gd name="connsiteX6" fmla="*/ 8415852 w 8415852"/>
                <a:gd name="connsiteY6" fmla="*/ 774648 h 1520066"/>
                <a:gd name="connsiteX7" fmla="*/ 7211471 w 8415852"/>
                <a:gd name="connsiteY7" fmla="*/ 959045 h 1520066"/>
                <a:gd name="connsiteX8" fmla="*/ 7023079 w 8415852"/>
                <a:gd name="connsiteY8" fmla="*/ 599807 h 1520066"/>
                <a:gd name="connsiteX9" fmla="*/ 6625054 w 8415852"/>
                <a:gd name="connsiteY9" fmla="*/ 60489 h 1520066"/>
                <a:gd name="connsiteX10" fmla="*/ 6613972 w 8415852"/>
                <a:gd name="connsiteY10" fmla="*/ 60489 h 1520066"/>
                <a:gd name="connsiteX11" fmla="*/ 5725111 w 8415852"/>
                <a:gd name="connsiteY11" fmla="*/ 640903 h 1520066"/>
                <a:gd name="connsiteX12" fmla="*/ 5596746 w 8415852"/>
                <a:gd name="connsiteY12" fmla="*/ 772500 h 1520066"/>
                <a:gd name="connsiteX13" fmla="*/ 5426824 w 8415852"/>
                <a:gd name="connsiteY13" fmla="*/ 951657 h 1520066"/>
                <a:gd name="connsiteX14" fmla="*/ 5037572 w 8415852"/>
                <a:gd name="connsiteY14" fmla="*/ 1342294 h 1520066"/>
                <a:gd name="connsiteX15" fmla="*/ 4680181 w 8415852"/>
                <a:gd name="connsiteY15" fmla="*/ 1520066 h 1520066"/>
                <a:gd name="connsiteX16" fmla="*/ 4637239 w 8415852"/>
                <a:gd name="connsiteY16" fmla="*/ 1515910 h 1520066"/>
                <a:gd name="connsiteX17" fmla="*/ 4405443 w 8415852"/>
                <a:gd name="connsiteY17" fmla="*/ 1172372 h 1520066"/>
                <a:gd name="connsiteX18" fmla="*/ 4179650 w 8415852"/>
                <a:gd name="connsiteY18" fmla="*/ 762803 h 1520066"/>
                <a:gd name="connsiteX19" fmla="*/ 3311567 w 8415852"/>
                <a:gd name="connsiteY19" fmla="*/ 767883 h 1520066"/>
                <a:gd name="connsiteX20" fmla="*/ 2360834 w 8415852"/>
                <a:gd name="connsiteY20" fmla="*/ 995061 h 1520066"/>
                <a:gd name="connsiteX21" fmla="*/ 2342497 w 8415852"/>
                <a:gd name="connsiteY21" fmla="*/ 992833 h 1520066"/>
                <a:gd name="connsiteX22" fmla="*/ 2126238 w 8415852"/>
                <a:gd name="connsiteY22" fmla="*/ 1040931 h 1520066"/>
                <a:gd name="connsiteX23" fmla="*/ 1317343 w 8415852"/>
                <a:gd name="connsiteY23" fmla="*/ 1114064 h 1520066"/>
                <a:gd name="connsiteX24" fmla="*/ 1009685 w 8415852"/>
                <a:gd name="connsiteY24" fmla="*/ 1102634 h 1520066"/>
                <a:gd name="connsiteX25" fmla="*/ 90523 w 8415852"/>
                <a:gd name="connsiteY25" fmla="*/ 742589 h 1520066"/>
                <a:gd name="connsiteX26" fmla="*/ 22895 w 8415852"/>
                <a:gd name="connsiteY26" fmla="*/ 281579 h 1520066"/>
                <a:gd name="connsiteX27" fmla="*/ 33026 w 8415852"/>
                <a:gd name="connsiteY27" fmla="*/ 257679 h 1520066"/>
                <a:gd name="connsiteX28" fmla="*/ 94142 w 8415852"/>
                <a:gd name="connsiteY28" fmla="*/ 257679 h 1520066"/>
                <a:gd name="connsiteX29" fmla="*/ 76235 w 8415852"/>
                <a:gd name="connsiteY29" fmla="*/ 299677 h 1520066"/>
                <a:gd name="connsiteX30" fmla="*/ 140053 w 8415852"/>
                <a:gd name="connsiteY30" fmla="*/ 715919 h 1520066"/>
                <a:gd name="connsiteX31" fmla="*/ 2361283 w 8415852"/>
                <a:gd name="connsiteY31" fmla="*/ 930232 h 1520066"/>
                <a:gd name="connsiteX32" fmla="*/ 2361890 w 8415852"/>
                <a:gd name="connsiteY32" fmla="*/ 932577 h 1520066"/>
                <a:gd name="connsiteX33" fmla="*/ 2418393 w 8415852"/>
                <a:gd name="connsiteY33" fmla="*/ 916935 h 1520066"/>
                <a:gd name="connsiteX34" fmla="*/ 3300486 w 8415852"/>
                <a:gd name="connsiteY34" fmla="*/ 708780 h 1520066"/>
                <a:gd name="connsiteX35" fmla="*/ 4213357 w 8415852"/>
                <a:gd name="connsiteY35" fmla="*/ 712935 h 1520066"/>
                <a:gd name="connsiteX36" fmla="*/ 4462699 w 8415852"/>
                <a:gd name="connsiteY36" fmla="*/ 1154825 h 1520066"/>
                <a:gd name="connsiteX37" fmla="*/ 4648321 w 8415852"/>
                <a:gd name="connsiteY37" fmla="*/ 1456806 h 1520066"/>
                <a:gd name="connsiteX38" fmla="*/ 5382034 w 8415852"/>
                <a:gd name="connsiteY38" fmla="*/ 911024 h 1520066"/>
                <a:gd name="connsiteX39" fmla="*/ 5554727 w 8415852"/>
                <a:gd name="connsiteY39" fmla="*/ 728634 h 1520066"/>
                <a:gd name="connsiteX40" fmla="*/ 5681246 w 8415852"/>
                <a:gd name="connsiteY40" fmla="*/ 599346 h 1520066"/>
                <a:gd name="connsiteX41" fmla="*/ 6613510 w 8415852"/>
                <a:gd name="connsiteY41" fmla="*/ 0 h 1520066"/>
                <a:gd name="connsiteX0" fmla="*/ 6613510 w 8399098"/>
                <a:gd name="connsiteY0" fmla="*/ 0 h 1520066"/>
                <a:gd name="connsiteX1" fmla="*/ 6625977 w 8399098"/>
                <a:gd name="connsiteY1" fmla="*/ 0 h 1520066"/>
                <a:gd name="connsiteX2" fmla="*/ 6964437 w 8399098"/>
                <a:gd name="connsiteY2" fmla="*/ 205015 h 1520066"/>
                <a:gd name="connsiteX3" fmla="*/ 7081720 w 8399098"/>
                <a:gd name="connsiteY3" fmla="*/ 587340 h 1520066"/>
                <a:gd name="connsiteX4" fmla="*/ 7221629 w 8399098"/>
                <a:gd name="connsiteY4" fmla="*/ 899480 h 1520066"/>
                <a:gd name="connsiteX5" fmla="*/ 8348876 w 8399098"/>
                <a:gd name="connsiteY5" fmla="*/ 665822 h 1520066"/>
                <a:gd name="connsiteX6" fmla="*/ 8399098 w 8399098"/>
                <a:gd name="connsiteY6" fmla="*/ 726460 h 1520066"/>
                <a:gd name="connsiteX7" fmla="*/ 7211471 w 8399098"/>
                <a:gd name="connsiteY7" fmla="*/ 959045 h 1520066"/>
                <a:gd name="connsiteX8" fmla="*/ 7023079 w 8399098"/>
                <a:gd name="connsiteY8" fmla="*/ 599807 h 1520066"/>
                <a:gd name="connsiteX9" fmla="*/ 6625054 w 8399098"/>
                <a:gd name="connsiteY9" fmla="*/ 60489 h 1520066"/>
                <a:gd name="connsiteX10" fmla="*/ 6613972 w 8399098"/>
                <a:gd name="connsiteY10" fmla="*/ 60489 h 1520066"/>
                <a:gd name="connsiteX11" fmla="*/ 5725111 w 8399098"/>
                <a:gd name="connsiteY11" fmla="*/ 640903 h 1520066"/>
                <a:gd name="connsiteX12" fmla="*/ 5596746 w 8399098"/>
                <a:gd name="connsiteY12" fmla="*/ 772500 h 1520066"/>
                <a:gd name="connsiteX13" fmla="*/ 5426824 w 8399098"/>
                <a:gd name="connsiteY13" fmla="*/ 951657 h 1520066"/>
                <a:gd name="connsiteX14" fmla="*/ 5037572 w 8399098"/>
                <a:gd name="connsiteY14" fmla="*/ 1342294 h 1520066"/>
                <a:gd name="connsiteX15" fmla="*/ 4680181 w 8399098"/>
                <a:gd name="connsiteY15" fmla="*/ 1520066 h 1520066"/>
                <a:gd name="connsiteX16" fmla="*/ 4637239 w 8399098"/>
                <a:gd name="connsiteY16" fmla="*/ 1515910 h 1520066"/>
                <a:gd name="connsiteX17" fmla="*/ 4405443 w 8399098"/>
                <a:gd name="connsiteY17" fmla="*/ 1172372 h 1520066"/>
                <a:gd name="connsiteX18" fmla="*/ 4179650 w 8399098"/>
                <a:gd name="connsiteY18" fmla="*/ 762803 h 1520066"/>
                <a:gd name="connsiteX19" fmla="*/ 3311567 w 8399098"/>
                <a:gd name="connsiteY19" fmla="*/ 767883 h 1520066"/>
                <a:gd name="connsiteX20" fmla="*/ 2360834 w 8399098"/>
                <a:gd name="connsiteY20" fmla="*/ 995061 h 1520066"/>
                <a:gd name="connsiteX21" fmla="*/ 2342497 w 8399098"/>
                <a:gd name="connsiteY21" fmla="*/ 992833 h 1520066"/>
                <a:gd name="connsiteX22" fmla="*/ 2126238 w 8399098"/>
                <a:gd name="connsiteY22" fmla="*/ 1040931 h 1520066"/>
                <a:gd name="connsiteX23" fmla="*/ 1317343 w 8399098"/>
                <a:gd name="connsiteY23" fmla="*/ 1114064 h 1520066"/>
                <a:gd name="connsiteX24" fmla="*/ 1009685 w 8399098"/>
                <a:gd name="connsiteY24" fmla="*/ 1102634 h 1520066"/>
                <a:gd name="connsiteX25" fmla="*/ 90523 w 8399098"/>
                <a:gd name="connsiteY25" fmla="*/ 742589 h 1520066"/>
                <a:gd name="connsiteX26" fmla="*/ 22895 w 8399098"/>
                <a:gd name="connsiteY26" fmla="*/ 281579 h 1520066"/>
                <a:gd name="connsiteX27" fmla="*/ 33026 w 8399098"/>
                <a:gd name="connsiteY27" fmla="*/ 257679 h 1520066"/>
                <a:gd name="connsiteX28" fmla="*/ 94142 w 8399098"/>
                <a:gd name="connsiteY28" fmla="*/ 257679 h 1520066"/>
                <a:gd name="connsiteX29" fmla="*/ 76235 w 8399098"/>
                <a:gd name="connsiteY29" fmla="*/ 299677 h 1520066"/>
                <a:gd name="connsiteX30" fmla="*/ 140053 w 8399098"/>
                <a:gd name="connsiteY30" fmla="*/ 715919 h 1520066"/>
                <a:gd name="connsiteX31" fmla="*/ 2361283 w 8399098"/>
                <a:gd name="connsiteY31" fmla="*/ 930232 h 1520066"/>
                <a:gd name="connsiteX32" fmla="*/ 2361890 w 8399098"/>
                <a:gd name="connsiteY32" fmla="*/ 932577 h 1520066"/>
                <a:gd name="connsiteX33" fmla="*/ 2418393 w 8399098"/>
                <a:gd name="connsiteY33" fmla="*/ 916935 h 1520066"/>
                <a:gd name="connsiteX34" fmla="*/ 3300486 w 8399098"/>
                <a:gd name="connsiteY34" fmla="*/ 708780 h 1520066"/>
                <a:gd name="connsiteX35" fmla="*/ 4213357 w 8399098"/>
                <a:gd name="connsiteY35" fmla="*/ 712935 h 1520066"/>
                <a:gd name="connsiteX36" fmla="*/ 4462699 w 8399098"/>
                <a:gd name="connsiteY36" fmla="*/ 1154825 h 1520066"/>
                <a:gd name="connsiteX37" fmla="*/ 4648321 w 8399098"/>
                <a:gd name="connsiteY37" fmla="*/ 1456806 h 1520066"/>
                <a:gd name="connsiteX38" fmla="*/ 5382034 w 8399098"/>
                <a:gd name="connsiteY38" fmla="*/ 911024 h 1520066"/>
                <a:gd name="connsiteX39" fmla="*/ 5554727 w 8399098"/>
                <a:gd name="connsiteY39" fmla="*/ 728634 h 1520066"/>
                <a:gd name="connsiteX40" fmla="*/ 5681246 w 8399098"/>
                <a:gd name="connsiteY40" fmla="*/ 599346 h 1520066"/>
                <a:gd name="connsiteX41" fmla="*/ 6613510 w 8399098"/>
                <a:gd name="connsiteY41" fmla="*/ 0 h 1520066"/>
                <a:gd name="connsiteX0" fmla="*/ 6613510 w 8399098"/>
                <a:gd name="connsiteY0" fmla="*/ 0 h 1520066"/>
                <a:gd name="connsiteX1" fmla="*/ 6625977 w 8399098"/>
                <a:gd name="connsiteY1" fmla="*/ 0 h 1520066"/>
                <a:gd name="connsiteX2" fmla="*/ 6964437 w 8399098"/>
                <a:gd name="connsiteY2" fmla="*/ 205015 h 1520066"/>
                <a:gd name="connsiteX3" fmla="*/ 7081720 w 8399098"/>
                <a:gd name="connsiteY3" fmla="*/ 587340 h 1520066"/>
                <a:gd name="connsiteX4" fmla="*/ 7221629 w 8399098"/>
                <a:gd name="connsiteY4" fmla="*/ 899480 h 1520066"/>
                <a:gd name="connsiteX5" fmla="*/ 8348876 w 8399098"/>
                <a:gd name="connsiteY5" fmla="*/ 665822 h 1520066"/>
                <a:gd name="connsiteX6" fmla="*/ 8399098 w 8399098"/>
                <a:gd name="connsiteY6" fmla="*/ 726460 h 1520066"/>
                <a:gd name="connsiteX7" fmla="*/ 7211471 w 8399098"/>
                <a:gd name="connsiteY7" fmla="*/ 959045 h 1520066"/>
                <a:gd name="connsiteX8" fmla="*/ 7023079 w 8399098"/>
                <a:gd name="connsiteY8" fmla="*/ 599807 h 1520066"/>
                <a:gd name="connsiteX9" fmla="*/ 6625054 w 8399098"/>
                <a:gd name="connsiteY9" fmla="*/ 60489 h 1520066"/>
                <a:gd name="connsiteX10" fmla="*/ 6613972 w 8399098"/>
                <a:gd name="connsiteY10" fmla="*/ 60489 h 1520066"/>
                <a:gd name="connsiteX11" fmla="*/ 5725111 w 8399098"/>
                <a:gd name="connsiteY11" fmla="*/ 640903 h 1520066"/>
                <a:gd name="connsiteX12" fmla="*/ 5596746 w 8399098"/>
                <a:gd name="connsiteY12" fmla="*/ 772500 h 1520066"/>
                <a:gd name="connsiteX13" fmla="*/ 5426824 w 8399098"/>
                <a:gd name="connsiteY13" fmla="*/ 951657 h 1520066"/>
                <a:gd name="connsiteX14" fmla="*/ 5037572 w 8399098"/>
                <a:gd name="connsiteY14" fmla="*/ 1342294 h 1520066"/>
                <a:gd name="connsiteX15" fmla="*/ 4680181 w 8399098"/>
                <a:gd name="connsiteY15" fmla="*/ 1520066 h 1520066"/>
                <a:gd name="connsiteX16" fmla="*/ 4637239 w 8399098"/>
                <a:gd name="connsiteY16" fmla="*/ 1515910 h 1520066"/>
                <a:gd name="connsiteX17" fmla="*/ 4405443 w 8399098"/>
                <a:gd name="connsiteY17" fmla="*/ 1172372 h 1520066"/>
                <a:gd name="connsiteX18" fmla="*/ 4179650 w 8399098"/>
                <a:gd name="connsiteY18" fmla="*/ 762803 h 1520066"/>
                <a:gd name="connsiteX19" fmla="*/ 3311567 w 8399098"/>
                <a:gd name="connsiteY19" fmla="*/ 767883 h 1520066"/>
                <a:gd name="connsiteX20" fmla="*/ 2360834 w 8399098"/>
                <a:gd name="connsiteY20" fmla="*/ 995061 h 1520066"/>
                <a:gd name="connsiteX21" fmla="*/ 2342497 w 8399098"/>
                <a:gd name="connsiteY21" fmla="*/ 992833 h 1520066"/>
                <a:gd name="connsiteX22" fmla="*/ 2126238 w 8399098"/>
                <a:gd name="connsiteY22" fmla="*/ 1040931 h 1520066"/>
                <a:gd name="connsiteX23" fmla="*/ 1317343 w 8399098"/>
                <a:gd name="connsiteY23" fmla="*/ 1114064 h 1520066"/>
                <a:gd name="connsiteX24" fmla="*/ 1009685 w 8399098"/>
                <a:gd name="connsiteY24" fmla="*/ 1102634 h 1520066"/>
                <a:gd name="connsiteX25" fmla="*/ 90523 w 8399098"/>
                <a:gd name="connsiteY25" fmla="*/ 742589 h 1520066"/>
                <a:gd name="connsiteX26" fmla="*/ 22895 w 8399098"/>
                <a:gd name="connsiteY26" fmla="*/ 281579 h 1520066"/>
                <a:gd name="connsiteX27" fmla="*/ 33026 w 8399098"/>
                <a:gd name="connsiteY27" fmla="*/ 257679 h 1520066"/>
                <a:gd name="connsiteX28" fmla="*/ 94142 w 8399098"/>
                <a:gd name="connsiteY28" fmla="*/ 257679 h 1520066"/>
                <a:gd name="connsiteX29" fmla="*/ 76235 w 8399098"/>
                <a:gd name="connsiteY29" fmla="*/ 299677 h 1520066"/>
                <a:gd name="connsiteX30" fmla="*/ 140053 w 8399098"/>
                <a:gd name="connsiteY30" fmla="*/ 715919 h 1520066"/>
                <a:gd name="connsiteX31" fmla="*/ 2361283 w 8399098"/>
                <a:gd name="connsiteY31" fmla="*/ 930232 h 1520066"/>
                <a:gd name="connsiteX32" fmla="*/ 2361890 w 8399098"/>
                <a:gd name="connsiteY32" fmla="*/ 932577 h 1520066"/>
                <a:gd name="connsiteX33" fmla="*/ 2418393 w 8399098"/>
                <a:gd name="connsiteY33" fmla="*/ 916935 h 1520066"/>
                <a:gd name="connsiteX34" fmla="*/ 3300486 w 8399098"/>
                <a:gd name="connsiteY34" fmla="*/ 708780 h 1520066"/>
                <a:gd name="connsiteX35" fmla="*/ 4213357 w 8399098"/>
                <a:gd name="connsiteY35" fmla="*/ 712935 h 1520066"/>
                <a:gd name="connsiteX36" fmla="*/ 4462699 w 8399098"/>
                <a:gd name="connsiteY36" fmla="*/ 1154825 h 1520066"/>
                <a:gd name="connsiteX37" fmla="*/ 4648321 w 8399098"/>
                <a:gd name="connsiteY37" fmla="*/ 1456806 h 1520066"/>
                <a:gd name="connsiteX38" fmla="*/ 5382034 w 8399098"/>
                <a:gd name="connsiteY38" fmla="*/ 911024 h 1520066"/>
                <a:gd name="connsiteX39" fmla="*/ 5554727 w 8399098"/>
                <a:gd name="connsiteY39" fmla="*/ 728634 h 1520066"/>
                <a:gd name="connsiteX40" fmla="*/ 5681246 w 8399098"/>
                <a:gd name="connsiteY40" fmla="*/ 599346 h 1520066"/>
                <a:gd name="connsiteX41" fmla="*/ 6613510 w 8399098"/>
                <a:gd name="connsiteY41" fmla="*/ 0 h 1520066"/>
                <a:gd name="connsiteX0" fmla="*/ 6613510 w 8393514"/>
                <a:gd name="connsiteY0" fmla="*/ 0 h 1520066"/>
                <a:gd name="connsiteX1" fmla="*/ 6625977 w 8393514"/>
                <a:gd name="connsiteY1" fmla="*/ 0 h 1520066"/>
                <a:gd name="connsiteX2" fmla="*/ 6964437 w 8393514"/>
                <a:gd name="connsiteY2" fmla="*/ 205015 h 1520066"/>
                <a:gd name="connsiteX3" fmla="*/ 7081720 w 8393514"/>
                <a:gd name="connsiteY3" fmla="*/ 587340 h 1520066"/>
                <a:gd name="connsiteX4" fmla="*/ 7221629 w 8393514"/>
                <a:gd name="connsiteY4" fmla="*/ 899480 h 1520066"/>
                <a:gd name="connsiteX5" fmla="*/ 8348876 w 8393514"/>
                <a:gd name="connsiteY5" fmla="*/ 665822 h 1520066"/>
                <a:gd name="connsiteX6" fmla="*/ 8393514 w 8393514"/>
                <a:gd name="connsiteY6" fmla="*/ 714412 h 1520066"/>
                <a:gd name="connsiteX7" fmla="*/ 7211471 w 8393514"/>
                <a:gd name="connsiteY7" fmla="*/ 959045 h 1520066"/>
                <a:gd name="connsiteX8" fmla="*/ 7023079 w 8393514"/>
                <a:gd name="connsiteY8" fmla="*/ 599807 h 1520066"/>
                <a:gd name="connsiteX9" fmla="*/ 6625054 w 8393514"/>
                <a:gd name="connsiteY9" fmla="*/ 60489 h 1520066"/>
                <a:gd name="connsiteX10" fmla="*/ 6613972 w 8393514"/>
                <a:gd name="connsiteY10" fmla="*/ 60489 h 1520066"/>
                <a:gd name="connsiteX11" fmla="*/ 5725111 w 8393514"/>
                <a:gd name="connsiteY11" fmla="*/ 640903 h 1520066"/>
                <a:gd name="connsiteX12" fmla="*/ 5596746 w 8393514"/>
                <a:gd name="connsiteY12" fmla="*/ 772500 h 1520066"/>
                <a:gd name="connsiteX13" fmla="*/ 5426824 w 8393514"/>
                <a:gd name="connsiteY13" fmla="*/ 951657 h 1520066"/>
                <a:gd name="connsiteX14" fmla="*/ 5037572 w 8393514"/>
                <a:gd name="connsiteY14" fmla="*/ 1342294 h 1520066"/>
                <a:gd name="connsiteX15" fmla="*/ 4680181 w 8393514"/>
                <a:gd name="connsiteY15" fmla="*/ 1520066 h 1520066"/>
                <a:gd name="connsiteX16" fmla="*/ 4637239 w 8393514"/>
                <a:gd name="connsiteY16" fmla="*/ 1515910 h 1520066"/>
                <a:gd name="connsiteX17" fmla="*/ 4405443 w 8393514"/>
                <a:gd name="connsiteY17" fmla="*/ 1172372 h 1520066"/>
                <a:gd name="connsiteX18" fmla="*/ 4179650 w 8393514"/>
                <a:gd name="connsiteY18" fmla="*/ 762803 h 1520066"/>
                <a:gd name="connsiteX19" fmla="*/ 3311567 w 8393514"/>
                <a:gd name="connsiteY19" fmla="*/ 767883 h 1520066"/>
                <a:gd name="connsiteX20" fmla="*/ 2360834 w 8393514"/>
                <a:gd name="connsiteY20" fmla="*/ 995061 h 1520066"/>
                <a:gd name="connsiteX21" fmla="*/ 2342497 w 8393514"/>
                <a:gd name="connsiteY21" fmla="*/ 992833 h 1520066"/>
                <a:gd name="connsiteX22" fmla="*/ 2126238 w 8393514"/>
                <a:gd name="connsiteY22" fmla="*/ 1040931 h 1520066"/>
                <a:gd name="connsiteX23" fmla="*/ 1317343 w 8393514"/>
                <a:gd name="connsiteY23" fmla="*/ 1114064 h 1520066"/>
                <a:gd name="connsiteX24" fmla="*/ 1009685 w 8393514"/>
                <a:gd name="connsiteY24" fmla="*/ 1102634 h 1520066"/>
                <a:gd name="connsiteX25" fmla="*/ 90523 w 8393514"/>
                <a:gd name="connsiteY25" fmla="*/ 742589 h 1520066"/>
                <a:gd name="connsiteX26" fmla="*/ 22895 w 8393514"/>
                <a:gd name="connsiteY26" fmla="*/ 281579 h 1520066"/>
                <a:gd name="connsiteX27" fmla="*/ 33026 w 8393514"/>
                <a:gd name="connsiteY27" fmla="*/ 257679 h 1520066"/>
                <a:gd name="connsiteX28" fmla="*/ 94142 w 8393514"/>
                <a:gd name="connsiteY28" fmla="*/ 257679 h 1520066"/>
                <a:gd name="connsiteX29" fmla="*/ 76235 w 8393514"/>
                <a:gd name="connsiteY29" fmla="*/ 299677 h 1520066"/>
                <a:gd name="connsiteX30" fmla="*/ 140053 w 8393514"/>
                <a:gd name="connsiteY30" fmla="*/ 715919 h 1520066"/>
                <a:gd name="connsiteX31" fmla="*/ 2361283 w 8393514"/>
                <a:gd name="connsiteY31" fmla="*/ 930232 h 1520066"/>
                <a:gd name="connsiteX32" fmla="*/ 2361890 w 8393514"/>
                <a:gd name="connsiteY32" fmla="*/ 932577 h 1520066"/>
                <a:gd name="connsiteX33" fmla="*/ 2418393 w 8393514"/>
                <a:gd name="connsiteY33" fmla="*/ 916935 h 1520066"/>
                <a:gd name="connsiteX34" fmla="*/ 3300486 w 8393514"/>
                <a:gd name="connsiteY34" fmla="*/ 708780 h 1520066"/>
                <a:gd name="connsiteX35" fmla="*/ 4213357 w 8393514"/>
                <a:gd name="connsiteY35" fmla="*/ 712935 h 1520066"/>
                <a:gd name="connsiteX36" fmla="*/ 4462699 w 8393514"/>
                <a:gd name="connsiteY36" fmla="*/ 1154825 h 1520066"/>
                <a:gd name="connsiteX37" fmla="*/ 4648321 w 8393514"/>
                <a:gd name="connsiteY37" fmla="*/ 1456806 h 1520066"/>
                <a:gd name="connsiteX38" fmla="*/ 5382034 w 8393514"/>
                <a:gd name="connsiteY38" fmla="*/ 911024 h 1520066"/>
                <a:gd name="connsiteX39" fmla="*/ 5554727 w 8393514"/>
                <a:gd name="connsiteY39" fmla="*/ 728634 h 1520066"/>
                <a:gd name="connsiteX40" fmla="*/ 5681246 w 8393514"/>
                <a:gd name="connsiteY40" fmla="*/ 599346 h 1520066"/>
                <a:gd name="connsiteX41" fmla="*/ 6613510 w 8393514"/>
                <a:gd name="connsiteY41" fmla="*/ 0 h 1520066"/>
                <a:gd name="connsiteX0" fmla="*/ 6613510 w 8393514"/>
                <a:gd name="connsiteY0" fmla="*/ 0 h 1520066"/>
                <a:gd name="connsiteX1" fmla="*/ 6625977 w 8393514"/>
                <a:gd name="connsiteY1" fmla="*/ 0 h 1520066"/>
                <a:gd name="connsiteX2" fmla="*/ 6964437 w 8393514"/>
                <a:gd name="connsiteY2" fmla="*/ 205015 h 1520066"/>
                <a:gd name="connsiteX3" fmla="*/ 7062175 w 8393514"/>
                <a:gd name="connsiteY3" fmla="*/ 575294 h 1520066"/>
                <a:gd name="connsiteX4" fmla="*/ 7221629 w 8393514"/>
                <a:gd name="connsiteY4" fmla="*/ 899480 h 1520066"/>
                <a:gd name="connsiteX5" fmla="*/ 8348876 w 8393514"/>
                <a:gd name="connsiteY5" fmla="*/ 665822 h 1520066"/>
                <a:gd name="connsiteX6" fmla="*/ 8393514 w 8393514"/>
                <a:gd name="connsiteY6" fmla="*/ 714412 h 1520066"/>
                <a:gd name="connsiteX7" fmla="*/ 7211471 w 8393514"/>
                <a:gd name="connsiteY7" fmla="*/ 959045 h 1520066"/>
                <a:gd name="connsiteX8" fmla="*/ 7023079 w 8393514"/>
                <a:gd name="connsiteY8" fmla="*/ 599807 h 1520066"/>
                <a:gd name="connsiteX9" fmla="*/ 6625054 w 8393514"/>
                <a:gd name="connsiteY9" fmla="*/ 60489 h 1520066"/>
                <a:gd name="connsiteX10" fmla="*/ 6613972 w 8393514"/>
                <a:gd name="connsiteY10" fmla="*/ 60489 h 1520066"/>
                <a:gd name="connsiteX11" fmla="*/ 5725111 w 8393514"/>
                <a:gd name="connsiteY11" fmla="*/ 640903 h 1520066"/>
                <a:gd name="connsiteX12" fmla="*/ 5596746 w 8393514"/>
                <a:gd name="connsiteY12" fmla="*/ 772500 h 1520066"/>
                <a:gd name="connsiteX13" fmla="*/ 5426824 w 8393514"/>
                <a:gd name="connsiteY13" fmla="*/ 951657 h 1520066"/>
                <a:gd name="connsiteX14" fmla="*/ 5037572 w 8393514"/>
                <a:gd name="connsiteY14" fmla="*/ 1342294 h 1520066"/>
                <a:gd name="connsiteX15" fmla="*/ 4680181 w 8393514"/>
                <a:gd name="connsiteY15" fmla="*/ 1520066 h 1520066"/>
                <a:gd name="connsiteX16" fmla="*/ 4637239 w 8393514"/>
                <a:gd name="connsiteY16" fmla="*/ 1515910 h 1520066"/>
                <a:gd name="connsiteX17" fmla="*/ 4405443 w 8393514"/>
                <a:gd name="connsiteY17" fmla="*/ 1172372 h 1520066"/>
                <a:gd name="connsiteX18" fmla="*/ 4179650 w 8393514"/>
                <a:gd name="connsiteY18" fmla="*/ 762803 h 1520066"/>
                <a:gd name="connsiteX19" fmla="*/ 3311567 w 8393514"/>
                <a:gd name="connsiteY19" fmla="*/ 767883 h 1520066"/>
                <a:gd name="connsiteX20" fmla="*/ 2360834 w 8393514"/>
                <a:gd name="connsiteY20" fmla="*/ 995061 h 1520066"/>
                <a:gd name="connsiteX21" fmla="*/ 2342497 w 8393514"/>
                <a:gd name="connsiteY21" fmla="*/ 992833 h 1520066"/>
                <a:gd name="connsiteX22" fmla="*/ 2126238 w 8393514"/>
                <a:gd name="connsiteY22" fmla="*/ 1040931 h 1520066"/>
                <a:gd name="connsiteX23" fmla="*/ 1317343 w 8393514"/>
                <a:gd name="connsiteY23" fmla="*/ 1114064 h 1520066"/>
                <a:gd name="connsiteX24" fmla="*/ 1009685 w 8393514"/>
                <a:gd name="connsiteY24" fmla="*/ 1102634 h 1520066"/>
                <a:gd name="connsiteX25" fmla="*/ 90523 w 8393514"/>
                <a:gd name="connsiteY25" fmla="*/ 742589 h 1520066"/>
                <a:gd name="connsiteX26" fmla="*/ 22895 w 8393514"/>
                <a:gd name="connsiteY26" fmla="*/ 281579 h 1520066"/>
                <a:gd name="connsiteX27" fmla="*/ 33026 w 8393514"/>
                <a:gd name="connsiteY27" fmla="*/ 257679 h 1520066"/>
                <a:gd name="connsiteX28" fmla="*/ 94142 w 8393514"/>
                <a:gd name="connsiteY28" fmla="*/ 257679 h 1520066"/>
                <a:gd name="connsiteX29" fmla="*/ 76235 w 8393514"/>
                <a:gd name="connsiteY29" fmla="*/ 299677 h 1520066"/>
                <a:gd name="connsiteX30" fmla="*/ 140053 w 8393514"/>
                <a:gd name="connsiteY30" fmla="*/ 715919 h 1520066"/>
                <a:gd name="connsiteX31" fmla="*/ 2361283 w 8393514"/>
                <a:gd name="connsiteY31" fmla="*/ 930232 h 1520066"/>
                <a:gd name="connsiteX32" fmla="*/ 2361890 w 8393514"/>
                <a:gd name="connsiteY32" fmla="*/ 932577 h 1520066"/>
                <a:gd name="connsiteX33" fmla="*/ 2418393 w 8393514"/>
                <a:gd name="connsiteY33" fmla="*/ 916935 h 1520066"/>
                <a:gd name="connsiteX34" fmla="*/ 3300486 w 8393514"/>
                <a:gd name="connsiteY34" fmla="*/ 708780 h 1520066"/>
                <a:gd name="connsiteX35" fmla="*/ 4213357 w 8393514"/>
                <a:gd name="connsiteY35" fmla="*/ 712935 h 1520066"/>
                <a:gd name="connsiteX36" fmla="*/ 4462699 w 8393514"/>
                <a:gd name="connsiteY36" fmla="*/ 1154825 h 1520066"/>
                <a:gd name="connsiteX37" fmla="*/ 4648321 w 8393514"/>
                <a:gd name="connsiteY37" fmla="*/ 1456806 h 1520066"/>
                <a:gd name="connsiteX38" fmla="*/ 5382034 w 8393514"/>
                <a:gd name="connsiteY38" fmla="*/ 911024 h 1520066"/>
                <a:gd name="connsiteX39" fmla="*/ 5554727 w 8393514"/>
                <a:gd name="connsiteY39" fmla="*/ 728634 h 1520066"/>
                <a:gd name="connsiteX40" fmla="*/ 5681246 w 8393514"/>
                <a:gd name="connsiteY40" fmla="*/ 599346 h 1520066"/>
                <a:gd name="connsiteX41" fmla="*/ 6613510 w 8393514"/>
                <a:gd name="connsiteY41" fmla="*/ 0 h 1520066"/>
                <a:gd name="connsiteX0" fmla="*/ 6613510 w 8393514"/>
                <a:gd name="connsiteY0" fmla="*/ 13848 h 1533914"/>
                <a:gd name="connsiteX1" fmla="*/ 6625977 w 8393514"/>
                <a:gd name="connsiteY1" fmla="*/ 13848 h 1533914"/>
                <a:gd name="connsiteX2" fmla="*/ 6972814 w 8393514"/>
                <a:gd name="connsiteY2" fmla="*/ 200793 h 1533914"/>
                <a:gd name="connsiteX3" fmla="*/ 7062175 w 8393514"/>
                <a:gd name="connsiteY3" fmla="*/ 589142 h 1533914"/>
                <a:gd name="connsiteX4" fmla="*/ 7221629 w 8393514"/>
                <a:gd name="connsiteY4" fmla="*/ 913328 h 1533914"/>
                <a:gd name="connsiteX5" fmla="*/ 8348876 w 8393514"/>
                <a:gd name="connsiteY5" fmla="*/ 679670 h 1533914"/>
                <a:gd name="connsiteX6" fmla="*/ 8393514 w 8393514"/>
                <a:gd name="connsiteY6" fmla="*/ 728260 h 1533914"/>
                <a:gd name="connsiteX7" fmla="*/ 7211471 w 8393514"/>
                <a:gd name="connsiteY7" fmla="*/ 972893 h 1533914"/>
                <a:gd name="connsiteX8" fmla="*/ 7023079 w 8393514"/>
                <a:gd name="connsiteY8" fmla="*/ 613655 h 1533914"/>
                <a:gd name="connsiteX9" fmla="*/ 6625054 w 8393514"/>
                <a:gd name="connsiteY9" fmla="*/ 74337 h 1533914"/>
                <a:gd name="connsiteX10" fmla="*/ 6613972 w 8393514"/>
                <a:gd name="connsiteY10" fmla="*/ 74337 h 1533914"/>
                <a:gd name="connsiteX11" fmla="*/ 5725111 w 8393514"/>
                <a:gd name="connsiteY11" fmla="*/ 654751 h 1533914"/>
                <a:gd name="connsiteX12" fmla="*/ 5596746 w 8393514"/>
                <a:gd name="connsiteY12" fmla="*/ 786348 h 1533914"/>
                <a:gd name="connsiteX13" fmla="*/ 5426824 w 8393514"/>
                <a:gd name="connsiteY13" fmla="*/ 965505 h 1533914"/>
                <a:gd name="connsiteX14" fmla="*/ 5037572 w 8393514"/>
                <a:gd name="connsiteY14" fmla="*/ 1356142 h 1533914"/>
                <a:gd name="connsiteX15" fmla="*/ 4680181 w 8393514"/>
                <a:gd name="connsiteY15" fmla="*/ 1533914 h 1533914"/>
                <a:gd name="connsiteX16" fmla="*/ 4637239 w 8393514"/>
                <a:gd name="connsiteY16" fmla="*/ 1529758 h 1533914"/>
                <a:gd name="connsiteX17" fmla="*/ 4405443 w 8393514"/>
                <a:gd name="connsiteY17" fmla="*/ 1186220 h 1533914"/>
                <a:gd name="connsiteX18" fmla="*/ 4179650 w 8393514"/>
                <a:gd name="connsiteY18" fmla="*/ 776651 h 1533914"/>
                <a:gd name="connsiteX19" fmla="*/ 3311567 w 8393514"/>
                <a:gd name="connsiteY19" fmla="*/ 781731 h 1533914"/>
                <a:gd name="connsiteX20" fmla="*/ 2360834 w 8393514"/>
                <a:gd name="connsiteY20" fmla="*/ 1008909 h 1533914"/>
                <a:gd name="connsiteX21" fmla="*/ 2342497 w 8393514"/>
                <a:gd name="connsiteY21" fmla="*/ 1006681 h 1533914"/>
                <a:gd name="connsiteX22" fmla="*/ 2126238 w 8393514"/>
                <a:gd name="connsiteY22" fmla="*/ 1054779 h 1533914"/>
                <a:gd name="connsiteX23" fmla="*/ 1317343 w 8393514"/>
                <a:gd name="connsiteY23" fmla="*/ 1127912 h 1533914"/>
                <a:gd name="connsiteX24" fmla="*/ 1009685 w 8393514"/>
                <a:gd name="connsiteY24" fmla="*/ 1116482 h 1533914"/>
                <a:gd name="connsiteX25" fmla="*/ 90523 w 8393514"/>
                <a:gd name="connsiteY25" fmla="*/ 756437 h 1533914"/>
                <a:gd name="connsiteX26" fmla="*/ 22895 w 8393514"/>
                <a:gd name="connsiteY26" fmla="*/ 295427 h 1533914"/>
                <a:gd name="connsiteX27" fmla="*/ 33026 w 8393514"/>
                <a:gd name="connsiteY27" fmla="*/ 271527 h 1533914"/>
                <a:gd name="connsiteX28" fmla="*/ 94142 w 8393514"/>
                <a:gd name="connsiteY28" fmla="*/ 271527 h 1533914"/>
                <a:gd name="connsiteX29" fmla="*/ 76235 w 8393514"/>
                <a:gd name="connsiteY29" fmla="*/ 313525 h 1533914"/>
                <a:gd name="connsiteX30" fmla="*/ 140053 w 8393514"/>
                <a:gd name="connsiteY30" fmla="*/ 729767 h 1533914"/>
                <a:gd name="connsiteX31" fmla="*/ 2361283 w 8393514"/>
                <a:gd name="connsiteY31" fmla="*/ 944080 h 1533914"/>
                <a:gd name="connsiteX32" fmla="*/ 2361890 w 8393514"/>
                <a:gd name="connsiteY32" fmla="*/ 946425 h 1533914"/>
                <a:gd name="connsiteX33" fmla="*/ 2418393 w 8393514"/>
                <a:gd name="connsiteY33" fmla="*/ 930783 h 1533914"/>
                <a:gd name="connsiteX34" fmla="*/ 3300486 w 8393514"/>
                <a:gd name="connsiteY34" fmla="*/ 722628 h 1533914"/>
                <a:gd name="connsiteX35" fmla="*/ 4213357 w 8393514"/>
                <a:gd name="connsiteY35" fmla="*/ 726783 h 1533914"/>
                <a:gd name="connsiteX36" fmla="*/ 4462699 w 8393514"/>
                <a:gd name="connsiteY36" fmla="*/ 1168673 h 1533914"/>
                <a:gd name="connsiteX37" fmla="*/ 4648321 w 8393514"/>
                <a:gd name="connsiteY37" fmla="*/ 1470654 h 1533914"/>
                <a:gd name="connsiteX38" fmla="*/ 5382034 w 8393514"/>
                <a:gd name="connsiteY38" fmla="*/ 924872 h 1533914"/>
                <a:gd name="connsiteX39" fmla="*/ 5554727 w 8393514"/>
                <a:gd name="connsiteY39" fmla="*/ 742482 h 1533914"/>
                <a:gd name="connsiteX40" fmla="*/ 5681246 w 8393514"/>
                <a:gd name="connsiteY40" fmla="*/ 613194 h 1533914"/>
                <a:gd name="connsiteX41" fmla="*/ 6613510 w 8393514"/>
                <a:gd name="connsiteY41" fmla="*/ 13848 h 1533914"/>
                <a:gd name="connsiteX0" fmla="*/ 6613510 w 8393514"/>
                <a:gd name="connsiteY0" fmla="*/ 12957 h 1533023"/>
                <a:gd name="connsiteX1" fmla="*/ 6625977 w 8393514"/>
                <a:gd name="connsiteY1" fmla="*/ 12957 h 1533023"/>
                <a:gd name="connsiteX2" fmla="*/ 6944892 w 8393514"/>
                <a:gd name="connsiteY2" fmla="*/ 187853 h 1533023"/>
                <a:gd name="connsiteX3" fmla="*/ 7062175 w 8393514"/>
                <a:gd name="connsiteY3" fmla="*/ 588251 h 1533023"/>
                <a:gd name="connsiteX4" fmla="*/ 7221629 w 8393514"/>
                <a:gd name="connsiteY4" fmla="*/ 912437 h 1533023"/>
                <a:gd name="connsiteX5" fmla="*/ 8348876 w 8393514"/>
                <a:gd name="connsiteY5" fmla="*/ 678779 h 1533023"/>
                <a:gd name="connsiteX6" fmla="*/ 8393514 w 8393514"/>
                <a:gd name="connsiteY6" fmla="*/ 727369 h 1533023"/>
                <a:gd name="connsiteX7" fmla="*/ 7211471 w 8393514"/>
                <a:gd name="connsiteY7" fmla="*/ 972002 h 1533023"/>
                <a:gd name="connsiteX8" fmla="*/ 7023079 w 8393514"/>
                <a:gd name="connsiteY8" fmla="*/ 612764 h 1533023"/>
                <a:gd name="connsiteX9" fmla="*/ 6625054 w 8393514"/>
                <a:gd name="connsiteY9" fmla="*/ 73446 h 1533023"/>
                <a:gd name="connsiteX10" fmla="*/ 6613972 w 8393514"/>
                <a:gd name="connsiteY10" fmla="*/ 73446 h 1533023"/>
                <a:gd name="connsiteX11" fmla="*/ 5725111 w 8393514"/>
                <a:gd name="connsiteY11" fmla="*/ 653860 h 1533023"/>
                <a:gd name="connsiteX12" fmla="*/ 5596746 w 8393514"/>
                <a:gd name="connsiteY12" fmla="*/ 785457 h 1533023"/>
                <a:gd name="connsiteX13" fmla="*/ 5426824 w 8393514"/>
                <a:gd name="connsiteY13" fmla="*/ 964614 h 1533023"/>
                <a:gd name="connsiteX14" fmla="*/ 5037572 w 8393514"/>
                <a:gd name="connsiteY14" fmla="*/ 1355251 h 1533023"/>
                <a:gd name="connsiteX15" fmla="*/ 4680181 w 8393514"/>
                <a:gd name="connsiteY15" fmla="*/ 1533023 h 1533023"/>
                <a:gd name="connsiteX16" fmla="*/ 4637239 w 8393514"/>
                <a:gd name="connsiteY16" fmla="*/ 1528867 h 1533023"/>
                <a:gd name="connsiteX17" fmla="*/ 4405443 w 8393514"/>
                <a:gd name="connsiteY17" fmla="*/ 1185329 h 1533023"/>
                <a:gd name="connsiteX18" fmla="*/ 4179650 w 8393514"/>
                <a:gd name="connsiteY18" fmla="*/ 775760 h 1533023"/>
                <a:gd name="connsiteX19" fmla="*/ 3311567 w 8393514"/>
                <a:gd name="connsiteY19" fmla="*/ 780840 h 1533023"/>
                <a:gd name="connsiteX20" fmla="*/ 2360834 w 8393514"/>
                <a:gd name="connsiteY20" fmla="*/ 1008018 h 1533023"/>
                <a:gd name="connsiteX21" fmla="*/ 2342497 w 8393514"/>
                <a:gd name="connsiteY21" fmla="*/ 1005790 h 1533023"/>
                <a:gd name="connsiteX22" fmla="*/ 2126238 w 8393514"/>
                <a:gd name="connsiteY22" fmla="*/ 1053888 h 1533023"/>
                <a:gd name="connsiteX23" fmla="*/ 1317343 w 8393514"/>
                <a:gd name="connsiteY23" fmla="*/ 1127021 h 1533023"/>
                <a:gd name="connsiteX24" fmla="*/ 1009685 w 8393514"/>
                <a:gd name="connsiteY24" fmla="*/ 1115591 h 1533023"/>
                <a:gd name="connsiteX25" fmla="*/ 90523 w 8393514"/>
                <a:gd name="connsiteY25" fmla="*/ 755546 h 1533023"/>
                <a:gd name="connsiteX26" fmla="*/ 22895 w 8393514"/>
                <a:gd name="connsiteY26" fmla="*/ 294536 h 1533023"/>
                <a:gd name="connsiteX27" fmla="*/ 33026 w 8393514"/>
                <a:gd name="connsiteY27" fmla="*/ 270636 h 1533023"/>
                <a:gd name="connsiteX28" fmla="*/ 94142 w 8393514"/>
                <a:gd name="connsiteY28" fmla="*/ 270636 h 1533023"/>
                <a:gd name="connsiteX29" fmla="*/ 76235 w 8393514"/>
                <a:gd name="connsiteY29" fmla="*/ 312634 h 1533023"/>
                <a:gd name="connsiteX30" fmla="*/ 140053 w 8393514"/>
                <a:gd name="connsiteY30" fmla="*/ 728876 h 1533023"/>
                <a:gd name="connsiteX31" fmla="*/ 2361283 w 8393514"/>
                <a:gd name="connsiteY31" fmla="*/ 943189 h 1533023"/>
                <a:gd name="connsiteX32" fmla="*/ 2361890 w 8393514"/>
                <a:gd name="connsiteY32" fmla="*/ 945534 h 1533023"/>
                <a:gd name="connsiteX33" fmla="*/ 2418393 w 8393514"/>
                <a:gd name="connsiteY33" fmla="*/ 929892 h 1533023"/>
                <a:gd name="connsiteX34" fmla="*/ 3300486 w 8393514"/>
                <a:gd name="connsiteY34" fmla="*/ 721737 h 1533023"/>
                <a:gd name="connsiteX35" fmla="*/ 4213357 w 8393514"/>
                <a:gd name="connsiteY35" fmla="*/ 725892 h 1533023"/>
                <a:gd name="connsiteX36" fmla="*/ 4462699 w 8393514"/>
                <a:gd name="connsiteY36" fmla="*/ 1167782 h 1533023"/>
                <a:gd name="connsiteX37" fmla="*/ 4648321 w 8393514"/>
                <a:gd name="connsiteY37" fmla="*/ 1469763 h 1533023"/>
                <a:gd name="connsiteX38" fmla="*/ 5382034 w 8393514"/>
                <a:gd name="connsiteY38" fmla="*/ 923981 h 1533023"/>
                <a:gd name="connsiteX39" fmla="*/ 5554727 w 8393514"/>
                <a:gd name="connsiteY39" fmla="*/ 741591 h 1533023"/>
                <a:gd name="connsiteX40" fmla="*/ 5681246 w 8393514"/>
                <a:gd name="connsiteY40" fmla="*/ 612303 h 1533023"/>
                <a:gd name="connsiteX41" fmla="*/ 6613510 w 8393514"/>
                <a:gd name="connsiteY41" fmla="*/ 12957 h 1533023"/>
                <a:gd name="connsiteX0" fmla="*/ 6613510 w 8393514"/>
                <a:gd name="connsiteY0" fmla="*/ 12955 h 1533021"/>
                <a:gd name="connsiteX1" fmla="*/ 6625977 w 8393514"/>
                <a:gd name="connsiteY1" fmla="*/ 12955 h 1533021"/>
                <a:gd name="connsiteX2" fmla="*/ 6944892 w 8393514"/>
                <a:gd name="connsiteY2" fmla="*/ 187851 h 1533021"/>
                <a:gd name="connsiteX3" fmla="*/ 7062175 w 8393514"/>
                <a:gd name="connsiteY3" fmla="*/ 588249 h 1533021"/>
                <a:gd name="connsiteX4" fmla="*/ 7221629 w 8393514"/>
                <a:gd name="connsiteY4" fmla="*/ 912435 h 1533021"/>
                <a:gd name="connsiteX5" fmla="*/ 8348876 w 8393514"/>
                <a:gd name="connsiteY5" fmla="*/ 678777 h 1533021"/>
                <a:gd name="connsiteX6" fmla="*/ 8393514 w 8393514"/>
                <a:gd name="connsiteY6" fmla="*/ 727367 h 1533021"/>
                <a:gd name="connsiteX7" fmla="*/ 7211471 w 8393514"/>
                <a:gd name="connsiteY7" fmla="*/ 972000 h 1533021"/>
                <a:gd name="connsiteX8" fmla="*/ 7023079 w 8393514"/>
                <a:gd name="connsiteY8" fmla="*/ 612762 h 1533021"/>
                <a:gd name="connsiteX9" fmla="*/ 6625054 w 8393514"/>
                <a:gd name="connsiteY9" fmla="*/ 73444 h 1533021"/>
                <a:gd name="connsiteX10" fmla="*/ 6613972 w 8393514"/>
                <a:gd name="connsiteY10" fmla="*/ 73444 h 1533021"/>
                <a:gd name="connsiteX11" fmla="*/ 5725111 w 8393514"/>
                <a:gd name="connsiteY11" fmla="*/ 653858 h 1533021"/>
                <a:gd name="connsiteX12" fmla="*/ 5596746 w 8393514"/>
                <a:gd name="connsiteY12" fmla="*/ 785455 h 1533021"/>
                <a:gd name="connsiteX13" fmla="*/ 5426824 w 8393514"/>
                <a:gd name="connsiteY13" fmla="*/ 964612 h 1533021"/>
                <a:gd name="connsiteX14" fmla="*/ 5037572 w 8393514"/>
                <a:gd name="connsiteY14" fmla="*/ 1355249 h 1533021"/>
                <a:gd name="connsiteX15" fmla="*/ 4680181 w 8393514"/>
                <a:gd name="connsiteY15" fmla="*/ 1533021 h 1533021"/>
                <a:gd name="connsiteX16" fmla="*/ 4637239 w 8393514"/>
                <a:gd name="connsiteY16" fmla="*/ 1528865 h 1533021"/>
                <a:gd name="connsiteX17" fmla="*/ 4405443 w 8393514"/>
                <a:gd name="connsiteY17" fmla="*/ 1185327 h 1533021"/>
                <a:gd name="connsiteX18" fmla="*/ 4179650 w 8393514"/>
                <a:gd name="connsiteY18" fmla="*/ 775758 h 1533021"/>
                <a:gd name="connsiteX19" fmla="*/ 3311567 w 8393514"/>
                <a:gd name="connsiteY19" fmla="*/ 780838 h 1533021"/>
                <a:gd name="connsiteX20" fmla="*/ 2360834 w 8393514"/>
                <a:gd name="connsiteY20" fmla="*/ 1008016 h 1533021"/>
                <a:gd name="connsiteX21" fmla="*/ 2342497 w 8393514"/>
                <a:gd name="connsiteY21" fmla="*/ 1005788 h 1533021"/>
                <a:gd name="connsiteX22" fmla="*/ 2126238 w 8393514"/>
                <a:gd name="connsiteY22" fmla="*/ 1053886 h 1533021"/>
                <a:gd name="connsiteX23" fmla="*/ 1317343 w 8393514"/>
                <a:gd name="connsiteY23" fmla="*/ 1127019 h 1533021"/>
                <a:gd name="connsiteX24" fmla="*/ 1009685 w 8393514"/>
                <a:gd name="connsiteY24" fmla="*/ 1115589 h 1533021"/>
                <a:gd name="connsiteX25" fmla="*/ 90523 w 8393514"/>
                <a:gd name="connsiteY25" fmla="*/ 755544 h 1533021"/>
                <a:gd name="connsiteX26" fmla="*/ 22895 w 8393514"/>
                <a:gd name="connsiteY26" fmla="*/ 294534 h 1533021"/>
                <a:gd name="connsiteX27" fmla="*/ 33026 w 8393514"/>
                <a:gd name="connsiteY27" fmla="*/ 270634 h 1533021"/>
                <a:gd name="connsiteX28" fmla="*/ 94142 w 8393514"/>
                <a:gd name="connsiteY28" fmla="*/ 270634 h 1533021"/>
                <a:gd name="connsiteX29" fmla="*/ 76235 w 8393514"/>
                <a:gd name="connsiteY29" fmla="*/ 312632 h 1533021"/>
                <a:gd name="connsiteX30" fmla="*/ 140053 w 8393514"/>
                <a:gd name="connsiteY30" fmla="*/ 728874 h 1533021"/>
                <a:gd name="connsiteX31" fmla="*/ 2361283 w 8393514"/>
                <a:gd name="connsiteY31" fmla="*/ 943187 h 1533021"/>
                <a:gd name="connsiteX32" fmla="*/ 2361890 w 8393514"/>
                <a:gd name="connsiteY32" fmla="*/ 945532 h 1533021"/>
                <a:gd name="connsiteX33" fmla="*/ 2418393 w 8393514"/>
                <a:gd name="connsiteY33" fmla="*/ 929890 h 1533021"/>
                <a:gd name="connsiteX34" fmla="*/ 3300486 w 8393514"/>
                <a:gd name="connsiteY34" fmla="*/ 721735 h 1533021"/>
                <a:gd name="connsiteX35" fmla="*/ 4213357 w 8393514"/>
                <a:gd name="connsiteY35" fmla="*/ 725890 h 1533021"/>
                <a:gd name="connsiteX36" fmla="*/ 4462699 w 8393514"/>
                <a:gd name="connsiteY36" fmla="*/ 1167780 h 1533021"/>
                <a:gd name="connsiteX37" fmla="*/ 4648321 w 8393514"/>
                <a:gd name="connsiteY37" fmla="*/ 1469761 h 1533021"/>
                <a:gd name="connsiteX38" fmla="*/ 5382034 w 8393514"/>
                <a:gd name="connsiteY38" fmla="*/ 923979 h 1533021"/>
                <a:gd name="connsiteX39" fmla="*/ 5554727 w 8393514"/>
                <a:gd name="connsiteY39" fmla="*/ 741589 h 1533021"/>
                <a:gd name="connsiteX40" fmla="*/ 5681246 w 8393514"/>
                <a:gd name="connsiteY40" fmla="*/ 612301 h 1533021"/>
                <a:gd name="connsiteX41" fmla="*/ 6613510 w 8393514"/>
                <a:gd name="connsiteY41" fmla="*/ 12955 h 1533021"/>
                <a:gd name="connsiteX0" fmla="*/ 6613510 w 8393514"/>
                <a:gd name="connsiteY0" fmla="*/ 12955 h 1533021"/>
                <a:gd name="connsiteX1" fmla="*/ 6625977 w 8393514"/>
                <a:gd name="connsiteY1" fmla="*/ 12955 h 1533021"/>
                <a:gd name="connsiteX2" fmla="*/ 6944892 w 8393514"/>
                <a:gd name="connsiteY2" fmla="*/ 187851 h 1533021"/>
                <a:gd name="connsiteX3" fmla="*/ 7062175 w 8393514"/>
                <a:gd name="connsiteY3" fmla="*/ 588249 h 1533021"/>
                <a:gd name="connsiteX4" fmla="*/ 7221629 w 8393514"/>
                <a:gd name="connsiteY4" fmla="*/ 912435 h 1533021"/>
                <a:gd name="connsiteX5" fmla="*/ 8348876 w 8393514"/>
                <a:gd name="connsiteY5" fmla="*/ 678777 h 1533021"/>
                <a:gd name="connsiteX6" fmla="*/ 8393514 w 8393514"/>
                <a:gd name="connsiteY6" fmla="*/ 727367 h 1533021"/>
                <a:gd name="connsiteX7" fmla="*/ 7211471 w 8393514"/>
                <a:gd name="connsiteY7" fmla="*/ 972000 h 1533021"/>
                <a:gd name="connsiteX8" fmla="*/ 7023079 w 8393514"/>
                <a:gd name="connsiteY8" fmla="*/ 612762 h 1533021"/>
                <a:gd name="connsiteX9" fmla="*/ 6625054 w 8393514"/>
                <a:gd name="connsiteY9" fmla="*/ 73444 h 1533021"/>
                <a:gd name="connsiteX10" fmla="*/ 6613972 w 8393514"/>
                <a:gd name="connsiteY10" fmla="*/ 73444 h 1533021"/>
                <a:gd name="connsiteX11" fmla="*/ 5725111 w 8393514"/>
                <a:gd name="connsiteY11" fmla="*/ 653858 h 1533021"/>
                <a:gd name="connsiteX12" fmla="*/ 5596746 w 8393514"/>
                <a:gd name="connsiteY12" fmla="*/ 785455 h 1533021"/>
                <a:gd name="connsiteX13" fmla="*/ 5426824 w 8393514"/>
                <a:gd name="connsiteY13" fmla="*/ 964612 h 1533021"/>
                <a:gd name="connsiteX14" fmla="*/ 5037572 w 8393514"/>
                <a:gd name="connsiteY14" fmla="*/ 1355249 h 1533021"/>
                <a:gd name="connsiteX15" fmla="*/ 4680181 w 8393514"/>
                <a:gd name="connsiteY15" fmla="*/ 1533021 h 1533021"/>
                <a:gd name="connsiteX16" fmla="*/ 4637239 w 8393514"/>
                <a:gd name="connsiteY16" fmla="*/ 1528865 h 1533021"/>
                <a:gd name="connsiteX17" fmla="*/ 4405443 w 8393514"/>
                <a:gd name="connsiteY17" fmla="*/ 1185327 h 1533021"/>
                <a:gd name="connsiteX18" fmla="*/ 4179650 w 8393514"/>
                <a:gd name="connsiteY18" fmla="*/ 775758 h 1533021"/>
                <a:gd name="connsiteX19" fmla="*/ 3311567 w 8393514"/>
                <a:gd name="connsiteY19" fmla="*/ 780838 h 1533021"/>
                <a:gd name="connsiteX20" fmla="*/ 2360834 w 8393514"/>
                <a:gd name="connsiteY20" fmla="*/ 1008016 h 1533021"/>
                <a:gd name="connsiteX21" fmla="*/ 2342497 w 8393514"/>
                <a:gd name="connsiteY21" fmla="*/ 1005788 h 1533021"/>
                <a:gd name="connsiteX22" fmla="*/ 2126238 w 8393514"/>
                <a:gd name="connsiteY22" fmla="*/ 1053886 h 1533021"/>
                <a:gd name="connsiteX23" fmla="*/ 1317343 w 8393514"/>
                <a:gd name="connsiteY23" fmla="*/ 1127019 h 1533021"/>
                <a:gd name="connsiteX24" fmla="*/ 1009685 w 8393514"/>
                <a:gd name="connsiteY24" fmla="*/ 1115589 h 1533021"/>
                <a:gd name="connsiteX25" fmla="*/ 90523 w 8393514"/>
                <a:gd name="connsiteY25" fmla="*/ 755544 h 1533021"/>
                <a:gd name="connsiteX26" fmla="*/ 22895 w 8393514"/>
                <a:gd name="connsiteY26" fmla="*/ 294534 h 1533021"/>
                <a:gd name="connsiteX27" fmla="*/ 33026 w 8393514"/>
                <a:gd name="connsiteY27" fmla="*/ 270634 h 1533021"/>
                <a:gd name="connsiteX28" fmla="*/ 94142 w 8393514"/>
                <a:gd name="connsiteY28" fmla="*/ 270634 h 1533021"/>
                <a:gd name="connsiteX29" fmla="*/ 76235 w 8393514"/>
                <a:gd name="connsiteY29" fmla="*/ 312632 h 1533021"/>
                <a:gd name="connsiteX30" fmla="*/ 140053 w 8393514"/>
                <a:gd name="connsiteY30" fmla="*/ 728874 h 1533021"/>
                <a:gd name="connsiteX31" fmla="*/ 2361283 w 8393514"/>
                <a:gd name="connsiteY31" fmla="*/ 943187 h 1533021"/>
                <a:gd name="connsiteX32" fmla="*/ 2361890 w 8393514"/>
                <a:gd name="connsiteY32" fmla="*/ 945532 h 1533021"/>
                <a:gd name="connsiteX33" fmla="*/ 2418393 w 8393514"/>
                <a:gd name="connsiteY33" fmla="*/ 929890 h 1533021"/>
                <a:gd name="connsiteX34" fmla="*/ 3300486 w 8393514"/>
                <a:gd name="connsiteY34" fmla="*/ 721735 h 1533021"/>
                <a:gd name="connsiteX35" fmla="*/ 4213357 w 8393514"/>
                <a:gd name="connsiteY35" fmla="*/ 725890 h 1533021"/>
                <a:gd name="connsiteX36" fmla="*/ 4462699 w 8393514"/>
                <a:gd name="connsiteY36" fmla="*/ 1167780 h 1533021"/>
                <a:gd name="connsiteX37" fmla="*/ 4648321 w 8393514"/>
                <a:gd name="connsiteY37" fmla="*/ 1469761 h 1533021"/>
                <a:gd name="connsiteX38" fmla="*/ 5382034 w 8393514"/>
                <a:gd name="connsiteY38" fmla="*/ 923979 h 1533021"/>
                <a:gd name="connsiteX39" fmla="*/ 5554727 w 8393514"/>
                <a:gd name="connsiteY39" fmla="*/ 741589 h 1533021"/>
                <a:gd name="connsiteX40" fmla="*/ 5681246 w 8393514"/>
                <a:gd name="connsiteY40" fmla="*/ 612301 h 1533021"/>
                <a:gd name="connsiteX41" fmla="*/ 6613510 w 8393514"/>
                <a:gd name="connsiteY41" fmla="*/ 12955 h 1533021"/>
                <a:gd name="connsiteX0" fmla="*/ 6613510 w 8393514"/>
                <a:gd name="connsiteY0" fmla="*/ 4976 h 1525042"/>
                <a:gd name="connsiteX1" fmla="*/ 6625977 w 8393514"/>
                <a:gd name="connsiteY1" fmla="*/ 4976 h 1525042"/>
                <a:gd name="connsiteX2" fmla="*/ 6944892 w 8393514"/>
                <a:gd name="connsiteY2" fmla="*/ 179872 h 1525042"/>
                <a:gd name="connsiteX3" fmla="*/ 7062175 w 8393514"/>
                <a:gd name="connsiteY3" fmla="*/ 580270 h 1525042"/>
                <a:gd name="connsiteX4" fmla="*/ 7221629 w 8393514"/>
                <a:gd name="connsiteY4" fmla="*/ 904456 h 1525042"/>
                <a:gd name="connsiteX5" fmla="*/ 8348876 w 8393514"/>
                <a:gd name="connsiteY5" fmla="*/ 670798 h 1525042"/>
                <a:gd name="connsiteX6" fmla="*/ 8393514 w 8393514"/>
                <a:gd name="connsiteY6" fmla="*/ 719388 h 1525042"/>
                <a:gd name="connsiteX7" fmla="*/ 7211471 w 8393514"/>
                <a:gd name="connsiteY7" fmla="*/ 964021 h 1525042"/>
                <a:gd name="connsiteX8" fmla="*/ 7023079 w 8393514"/>
                <a:gd name="connsiteY8" fmla="*/ 604783 h 1525042"/>
                <a:gd name="connsiteX9" fmla="*/ 6625054 w 8393514"/>
                <a:gd name="connsiteY9" fmla="*/ 65465 h 1525042"/>
                <a:gd name="connsiteX10" fmla="*/ 6613972 w 8393514"/>
                <a:gd name="connsiteY10" fmla="*/ 65465 h 1525042"/>
                <a:gd name="connsiteX11" fmla="*/ 5725111 w 8393514"/>
                <a:gd name="connsiteY11" fmla="*/ 645879 h 1525042"/>
                <a:gd name="connsiteX12" fmla="*/ 5596746 w 8393514"/>
                <a:gd name="connsiteY12" fmla="*/ 777476 h 1525042"/>
                <a:gd name="connsiteX13" fmla="*/ 5426824 w 8393514"/>
                <a:gd name="connsiteY13" fmla="*/ 956633 h 1525042"/>
                <a:gd name="connsiteX14" fmla="*/ 5037572 w 8393514"/>
                <a:gd name="connsiteY14" fmla="*/ 1347270 h 1525042"/>
                <a:gd name="connsiteX15" fmla="*/ 4680181 w 8393514"/>
                <a:gd name="connsiteY15" fmla="*/ 1525042 h 1525042"/>
                <a:gd name="connsiteX16" fmla="*/ 4637239 w 8393514"/>
                <a:gd name="connsiteY16" fmla="*/ 1520886 h 1525042"/>
                <a:gd name="connsiteX17" fmla="*/ 4405443 w 8393514"/>
                <a:gd name="connsiteY17" fmla="*/ 1177348 h 1525042"/>
                <a:gd name="connsiteX18" fmla="*/ 4179650 w 8393514"/>
                <a:gd name="connsiteY18" fmla="*/ 767779 h 1525042"/>
                <a:gd name="connsiteX19" fmla="*/ 3311567 w 8393514"/>
                <a:gd name="connsiteY19" fmla="*/ 772859 h 1525042"/>
                <a:gd name="connsiteX20" fmla="*/ 2360834 w 8393514"/>
                <a:gd name="connsiteY20" fmla="*/ 1000037 h 1525042"/>
                <a:gd name="connsiteX21" fmla="*/ 2342497 w 8393514"/>
                <a:gd name="connsiteY21" fmla="*/ 997809 h 1525042"/>
                <a:gd name="connsiteX22" fmla="*/ 2126238 w 8393514"/>
                <a:gd name="connsiteY22" fmla="*/ 1045907 h 1525042"/>
                <a:gd name="connsiteX23" fmla="*/ 1317343 w 8393514"/>
                <a:gd name="connsiteY23" fmla="*/ 1119040 h 1525042"/>
                <a:gd name="connsiteX24" fmla="*/ 1009685 w 8393514"/>
                <a:gd name="connsiteY24" fmla="*/ 1107610 h 1525042"/>
                <a:gd name="connsiteX25" fmla="*/ 90523 w 8393514"/>
                <a:gd name="connsiteY25" fmla="*/ 747565 h 1525042"/>
                <a:gd name="connsiteX26" fmla="*/ 22895 w 8393514"/>
                <a:gd name="connsiteY26" fmla="*/ 286555 h 1525042"/>
                <a:gd name="connsiteX27" fmla="*/ 33026 w 8393514"/>
                <a:gd name="connsiteY27" fmla="*/ 262655 h 1525042"/>
                <a:gd name="connsiteX28" fmla="*/ 94142 w 8393514"/>
                <a:gd name="connsiteY28" fmla="*/ 262655 h 1525042"/>
                <a:gd name="connsiteX29" fmla="*/ 76235 w 8393514"/>
                <a:gd name="connsiteY29" fmla="*/ 304653 h 1525042"/>
                <a:gd name="connsiteX30" fmla="*/ 140053 w 8393514"/>
                <a:gd name="connsiteY30" fmla="*/ 720895 h 1525042"/>
                <a:gd name="connsiteX31" fmla="*/ 2361283 w 8393514"/>
                <a:gd name="connsiteY31" fmla="*/ 935208 h 1525042"/>
                <a:gd name="connsiteX32" fmla="*/ 2361890 w 8393514"/>
                <a:gd name="connsiteY32" fmla="*/ 937553 h 1525042"/>
                <a:gd name="connsiteX33" fmla="*/ 2418393 w 8393514"/>
                <a:gd name="connsiteY33" fmla="*/ 921911 h 1525042"/>
                <a:gd name="connsiteX34" fmla="*/ 3300486 w 8393514"/>
                <a:gd name="connsiteY34" fmla="*/ 713756 h 1525042"/>
                <a:gd name="connsiteX35" fmla="*/ 4213357 w 8393514"/>
                <a:gd name="connsiteY35" fmla="*/ 717911 h 1525042"/>
                <a:gd name="connsiteX36" fmla="*/ 4462699 w 8393514"/>
                <a:gd name="connsiteY36" fmla="*/ 1159801 h 1525042"/>
                <a:gd name="connsiteX37" fmla="*/ 4648321 w 8393514"/>
                <a:gd name="connsiteY37" fmla="*/ 1461782 h 1525042"/>
                <a:gd name="connsiteX38" fmla="*/ 5382034 w 8393514"/>
                <a:gd name="connsiteY38" fmla="*/ 916000 h 1525042"/>
                <a:gd name="connsiteX39" fmla="*/ 5554727 w 8393514"/>
                <a:gd name="connsiteY39" fmla="*/ 733610 h 1525042"/>
                <a:gd name="connsiteX40" fmla="*/ 5681246 w 8393514"/>
                <a:gd name="connsiteY40" fmla="*/ 604322 h 1525042"/>
                <a:gd name="connsiteX41" fmla="*/ 6613510 w 8393514"/>
                <a:gd name="connsiteY41" fmla="*/ 4976 h 1525042"/>
                <a:gd name="connsiteX0" fmla="*/ 6613510 w 8393514"/>
                <a:gd name="connsiteY0" fmla="*/ 4976 h 1525042"/>
                <a:gd name="connsiteX1" fmla="*/ 6625977 w 8393514"/>
                <a:gd name="connsiteY1" fmla="*/ 4976 h 1525042"/>
                <a:gd name="connsiteX2" fmla="*/ 6944892 w 8393514"/>
                <a:gd name="connsiteY2" fmla="*/ 179872 h 1525042"/>
                <a:gd name="connsiteX3" fmla="*/ 7062175 w 8393514"/>
                <a:gd name="connsiteY3" fmla="*/ 580270 h 1525042"/>
                <a:gd name="connsiteX4" fmla="*/ 7221629 w 8393514"/>
                <a:gd name="connsiteY4" fmla="*/ 904456 h 1525042"/>
                <a:gd name="connsiteX5" fmla="*/ 8348876 w 8393514"/>
                <a:gd name="connsiteY5" fmla="*/ 670798 h 1525042"/>
                <a:gd name="connsiteX6" fmla="*/ 8393514 w 8393514"/>
                <a:gd name="connsiteY6" fmla="*/ 719388 h 1525042"/>
                <a:gd name="connsiteX7" fmla="*/ 7211471 w 8393514"/>
                <a:gd name="connsiteY7" fmla="*/ 964021 h 1525042"/>
                <a:gd name="connsiteX8" fmla="*/ 7023079 w 8393514"/>
                <a:gd name="connsiteY8" fmla="*/ 604783 h 1525042"/>
                <a:gd name="connsiteX9" fmla="*/ 6625054 w 8393514"/>
                <a:gd name="connsiteY9" fmla="*/ 65465 h 1525042"/>
                <a:gd name="connsiteX10" fmla="*/ 6613972 w 8393514"/>
                <a:gd name="connsiteY10" fmla="*/ 65465 h 1525042"/>
                <a:gd name="connsiteX11" fmla="*/ 5725111 w 8393514"/>
                <a:gd name="connsiteY11" fmla="*/ 645879 h 1525042"/>
                <a:gd name="connsiteX12" fmla="*/ 5596746 w 8393514"/>
                <a:gd name="connsiteY12" fmla="*/ 777476 h 1525042"/>
                <a:gd name="connsiteX13" fmla="*/ 5426824 w 8393514"/>
                <a:gd name="connsiteY13" fmla="*/ 956633 h 1525042"/>
                <a:gd name="connsiteX14" fmla="*/ 5037572 w 8393514"/>
                <a:gd name="connsiteY14" fmla="*/ 1347270 h 1525042"/>
                <a:gd name="connsiteX15" fmla="*/ 4680181 w 8393514"/>
                <a:gd name="connsiteY15" fmla="*/ 1525042 h 1525042"/>
                <a:gd name="connsiteX16" fmla="*/ 4637239 w 8393514"/>
                <a:gd name="connsiteY16" fmla="*/ 1520886 h 1525042"/>
                <a:gd name="connsiteX17" fmla="*/ 4405443 w 8393514"/>
                <a:gd name="connsiteY17" fmla="*/ 1177348 h 1525042"/>
                <a:gd name="connsiteX18" fmla="*/ 4179650 w 8393514"/>
                <a:gd name="connsiteY18" fmla="*/ 767779 h 1525042"/>
                <a:gd name="connsiteX19" fmla="*/ 3311567 w 8393514"/>
                <a:gd name="connsiteY19" fmla="*/ 772859 h 1525042"/>
                <a:gd name="connsiteX20" fmla="*/ 2360834 w 8393514"/>
                <a:gd name="connsiteY20" fmla="*/ 1000037 h 1525042"/>
                <a:gd name="connsiteX21" fmla="*/ 2342497 w 8393514"/>
                <a:gd name="connsiteY21" fmla="*/ 997809 h 1525042"/>
                <a:gd name="connsiteX22" fmla="*/ 2126238 w 8393514"/>
                <a:gd name="connsiteY22" fmla="*/ 1045907 h 1525042"/>
                <a:gd name="connsiteX23" fmla="*/ 1317343 w 8393514"/>
                <a:gd name="connsiteY23" fmla="*/ 1119040 h 1525042"/>
                <a:gd name="connsiteX24" fmla="*/ 1009685 w 8393514"/>
                <a:gd name="connsiteY24" fmla="*/ 1107610 h 1525042"/>
                <a:gd name="connsiteX25" fmla="*/ 90523 w 8393514"/>
                <a:gd name="connsiteY25" fmla="*/ 747565 h 1525042"/>
                <a:gd name="connsiteX26" fmla="*/ 22895 w 8393514"/>
                <a:gd name="connsiteY26" fmla="*/ 286555 h 1525042"/>
                <a:gd name="connsiteX27" fmla="*/ 33026 w 8393514"/>
                <a:gd name="connsiteY27" fmla="*/ 262655 h 1525042"/>
                <a:gd name="connsiteX28" fmla="*/ 94142 w 8393514"/>
                <a:gd name="connsiteY28" fmla="*/ 262655 h 1525042"/>
                <a:gd name="connsiteX29" fmla="*/ 76235 w 8393514"/>
                <a:gd name="connsiteY29" fmla="*/ 304653 h 1525042"/>
                <a:gd name="connsiteX30" fmla="*/ 140053 w 8393514"/>
                <a:gd name="connsiteY30" fmla="*/ 720895 h 1525042"/>
                <a:gd name="connsiteX31" fmla="*/ 2361283 w 8393514"/>
                <a:gd name="connsiteY31" fmla="*/ 935208 h 1525042"/>
                <a:gd name="connsiteX32" fmla="*/ 2361890 w 8393514"/>
                <a:gd name="connsiteY32" fmla="*/ 937553 h 1525042"/>
                <a:gd name="connsiteX33" fmla="*/ 2418393 w 8393514"/>
                <a:gd name="connsiteY33" fmla="*/ 921911 h 1525042"/>
                <a:gd name="connsiteX34" fmla="*/ 3300486 w 8393514"/>
                <a:gd name="connsiteY34" fmla="*/ 713756 h 1525042"/>
                <a:gd name="connsiteX35" fmla="*/ 4213357 w 8393514"/>
                <a:gd name="connsiteY35" fmla="*/ 717911 h 1525042"/>
                <a:gd name="connsiteX36" fmla="*/ 4462699 w 8393514"/>
                <a:gd name="connsiteY36" fmla="*/ 1159801 h 1525042"/>
                <a:gd name="connsiteX37" fmla="*/ 4648321 w 8393514"/>
                <a:gd name="connsiteY37" fmla="*/ 1461782 h 1525042"/>
                <a:gd name="connsiteX38" fmla="*/ 5382034 w 8393514"/>
                <a:gd name="connsiteY38" fmla="*/ 916000 h 1525042"/>
                <a:gd name="connsiteX39" fmla="*/ 5554727 w 8393514"/>
                <a:gd name="connsiteY39" fmla="*/ 733610 h 1525042"/>
                <a:gd name="connsiteX40" fmla="*/ 5681246 w 8393514"/>
                <a:gd name="connsiteY40" fmla="*/ 604322 h 1525042"/>
                <a:gd name="connsiteX41" fmla="*/ 6613510 w 8393514"/>
                <a:gd name="connsiteY41" fmla="*/ 4976 h 1525042"/>
                <a:gd name="connsiteX0" fmla="*/ 6613510 w 8393514"/>
                <a:gd name="connsiteY0" fmla="*/ 533 h 1520599"/>
                <a:gd name="connsiteX1" fmla="*/ 6625977 w 8393514"/>
                <a:gd name="connsiteY1" fmla="*/ 533 h 1520599"/>
                <a:gd name="connsiteX2" fmla="*/ 6944892 w 8393514"/>
                <a:gd name="connsiteY2" fmla="*/ 175429 h 1520599"/>
                <a:gd name="connsiteX3" fmla="*/ 7062175 w 8393514"/>
                <a:gd name="connsiteY3" fmla="*/ 575827 h 1520599"/>
                <a:gd name="connsiteX4" fmla="*/ 7221629 w 8393514"/>
                <a:gd name="connsiteY4" fmla="*/ 900013 h 1520599"/>
                <a:gd name="connsiteX5" fmla="*/ 8348876 w 8393514"/>
                <a:gd name="connsiteY5" fmla="*/ 666355 h 1520599"/>
                <a:gd name="connsiteX6" fmla="*/ 8393514 w 8393514"/>
                <a:gd name="connsiteY6" fmla="*/ 714945 h 1520599"/>
                <a:gd name="connsiteX7" fmla="*/ 7211471 w 8393514"/>
                <a:gd name="connsiteY7" fmla="*/ 959578 h 1520599"/>
                <a:gd name="connsiteX8" fmla="*/ 7023079 w 8393514"/>
                <a:gd name="connsiteY8" fmla="*/ 600340 h 1520599"/>
                <a:gd name="connsiteX9" fmla="*/ 6625054 w 8393514"/>
                <a:gd name="connsiteY9" fmla="*/ 61022 h 1520599"/>
                <a:gd name="connsiteX10" fmla="*/ 6613972 w 8393514"/>
                <a:gd name="connsiteY10" fmla="*/ 61022 h 1520599"/>
                <a:gd name="connsiteX11" fmla="*/ 5725111 w 8393514"/>
                <a:gd name="connsiteY11" fmla="*/ 641436 h 1520599"/>
                <a:gd name="connsiteX12" fmla="*/ 5596746 w 8393514"/>
                <a:gd name="connsiteY12" fmla="*/ 773033 h 1520599"/>
                <a:gd name="connsiteX13" fmla="*/ 5426824 w 8393514"/>
                <a:gd name="connsiteY13" fmla="*/ 952190 h 1520599"/>
                <a:gd name="connsiteX14" fmla="*/ 5037572 w 8393514"/>
                <a:gd name="connsiteY14" fmla="*/ 1342827 h 1520599"/>
                <a:gd name="connsiteX15" fmla="*/ 4680181 w 8393514"/>
                <a:gd name="connsiteY15" fmla="*/ 1520599 h 1520599"/>
                <a:gd name="connsiteX16" fmla="*/ 4637239 w 8393514"/>
                <a:gd name="connsiteY16" fmla="*/ 1516443 h 1520599"/>
                <a:gd name="connsiteX17" fmla="*/ 4405443 w 8393514"/>
                <a:gd name="connsiteY17" fmla="*/ 1172905 h 1520599"/>
                <a:gd name="connsiteX18" fmla="*/ 4179650 w 8393514"/>
                <a:gd name="connsiteY18" fmla="*/ 763336 h 1520599"/>
                <a:gd name="connsiteX19" fmla="*/ 3311567 w 8393514"/>
                <a:gd name="connsiteY19" fmla="*/ 768416 h 1520599"/>
                <a:gd name="connsiteX20" fmla="*/ 2360834 w 8393514"/>
                <a:gd name="connsiteY20" fmla="*/ 995594 h 1520599"/>
                <a:gd name="connsiteX21" fmla="*/ 2342497 w 8393514"/>
                <a:gd name="connsiteY21" fmla="*/ 993366 h 1520599"/>
                <a:gd name="connsiteX22" fmla="*/ 2126238 w 8393514"/>
                <a:gd name="connsiteY22" fmla="*/ 1041464 h 1520599"/>
                <a:gd name="connsiteX23" fmla="*/ 1317343 w 8393514"/>
                <a:gd name="connsiteY23" fmla="*/ 1114597 h 1520599"/>
                <a:gd name="connsiteX24" fmla="*/ 1009685 w 8393514"/>
                <a:gd name="connsiteY24" fmla="*/ 1103167 h 1520599"/>
                <a:gd name="connsiteX25" fmla="*/ 90523 w 8393514"/>
                <a:gd name="connsiteY25" fmla="*/ 743122 h 1520599"/>
                <a:gd name="connsiteX26" fmla="*/ 22895 w 8393514"/>
                <a:gd name="connsiteY26" fmla="*/ 282112 h 1520599"/>
                <a:gd name="connsiteX27" fmla="*/ 33026 w 8393514"/>
                <a:gd name="connsiteY27" fmla="*/ 258212 h 1520599"/>
                <a:gd name="connsiteX28" fmla="*/ 94142 w 8393514"/>
                <a:gd name="connsiteY28" fmla="*/ 258212 h 1520599"/>
                <a:gd name="connsiteX29" fmla="*/ 76235 w 8393514"/>
                <a:gd name="connsiteY29" fmla="*/ 300210 h 1520599"/>
                <a:gd name="connsiteX30" fmla="*/ 140053 w 8393514"/>
                <a:gd name="connsiteY30" fmla="*/ 716452 h 1520599"/>
                <a:gd name="connsiteX31" fmla="*/ 2361283 w 8393514"/>
                <a:gd name="connsiteY31" fmla="*/ 930765 h 1520599"/>
                <a:gd name="connsiteX32" fmla="*/ 2361890 w 8393514"/>
                <a:gd name="connsiteY32" fmla="*/ 933110 h 1520599"/>
                <a:gd name="connsiteX33" fmla="*/ 2418393 w 8393514"/>
                <a:gd name="connsiteY33" fmla="*/ 917468 h 1520599"/>
                <a:gd name="connsiteX34" fmla="*/ 3300486 w 8393514"/>
                <a:gd name="connsiteY34" fmla="*/ 709313 h 1520599"/>
                <a:gd name="connsiteX35" fmla="*/ 4213357 w 8393514"/>
                <a:gd name="connsiteY35" fmla="*/ 713468 h 1520599"/>
                <a:gd name="connsiteX36" fmla="*/ 4462699 w 8393514"/>
                <a:gd name="connsiteY36" fmla="*/ 1155358 h 1520599"/>
                <a:gd name="connsiteX37" fmla="*/ 4648321 w 8393514"/>
                <a:gd name="connsiteY37" fmla="*/ 1457339 h 1520599"/>
                <a:gd name="connsiteX38" fmla="*/ 5382034 w 8393514"/>
                <a:gd name="connsiteY38" fmla="*/ 911557 h 1520599"/>
                <a:gd name="connsiteX39" fmla="*/ 5554727 w 8393514"/>
                <a:gd name="connsiteY39" fmla="*/ 729167 h 1520599"/>
                <a:gd name="connsiteX40" fmla="*/ 5681246 w 8393514"/>
                <a:gd name="connsiteY40" fmla="*/ 599879 h 1520599"/>
                <a:gd name="connsiteX41" fmla="*/ 6613510 w 8393514"/>
                <a:gd name="connsiteY41" fmla="*/ 533 h 1520599"/>
                <a:gd name="connsiteX0" fmla="*/ 6613510 w 8393514"/>
                <a:gd name="connsiteY0" fmla="*/ 11170 h 1531236"/>
                <a:gd name="connsiteX1" fmla="*/ 6625977 w 8393514"/>
                <a:gd name="connsiteY1" fmla="*/ 11170 h 1531236"/>
                <a:gd name="connsiteX2" fmla="*/ 6925347 w 8393514"/>
                <a:gd name="connsiteY2" fmla="*/ 161971 h 1531236"/>
                <a:gd name="connsiteX3" fmla="*/ 7062175 w 8393514"/>
                <a:gd name="connsiteY3" fmla="*/ 586464 h 1531236"/>
                <a:gd name="connsiteX4" fmla="*/ 7221629 w 8393514"/>
                <a:gd name="connsiteY4" fmla="*/ 910650 h 1531236"/>
                <a:gd name="connsiteX5" fmla="*/ 8348876 w 8393514"/>
                <a:gd name="connsiteY5" fmla="*/ 676992 h 1531236"/>
                <a:gd name="connsiteX6" fmla="*/ 8393514 w 8393514"/>
                <a:gd name="connsiteY6" fmla="*/ 725582 h 1531236"/>
                <a:gd name="connsiteX7" fmla="*/ 7211471 w 8393514"/>
                <a:gd name="connsiteY7" fmla="*/ 970215 h 1531236"/>
                <a:gd name="connsiteX8" fmla="*/ 7023079 w 8393514"/>
                <a:gd name="connsiteY8" fmla="*/ 610977 h 1531236"/>
                <a:gd name="connsiteX9" fmla="*/ 6625054 w 8393514"/>
                <a:gd name="connsiteY9" fmla="*/ 71659 h 1531236"/>
                <a:gd name="connsiteX10" fmla="*/ 6613972 w 8393514"/>
                <a:gd name="connsiteY10" fmla="*/ 71659 h 1531236"/>
                <a:gd name="connsiteX11" fmla="*/ 5725111 w 8393514"/>
                <a:gd name="connsiteY11" fmla="*/ 652073 h 1531236"/>
                <a:gd name="connsiteX12" fmla="*/ 5596746 w 8393514"/>
                <a:gd name="connsiteY12" fmla="*/ 783670 h 1531236"/>
                <a:gd name="connsiteX13" fmla="*/ 5426824 w 8393514"/>
                <a:gd name="connsiteY13" fmla="*/ 962827 h 1531236"/>
                <a:gd name="connsiteX14" fmla="*/ 5037572 w 8393514"/>
                <a:gd name="connsiteY14" fmla="*/ 1353464 h 1531236"/>
                <a:gd name="connsiteX15" fmla="*/ 4680181 w 8393514"/>
                <a:gd name="connsiteY15" fmla="*/ 1531236 h 1531236"/>
                <a:gd name="connsiteX16" fmla="*/ 4637239 w 8393514"/>
                <a:gd name="connsiteY16" fmla="*/ 1527080 h 1531236"/>
                <a:gd name="connsiteX17" fmla="*/ 4405443 w 8393514"/>
                <a:gd name="connsiteY17" fmla="*/ 1183542 h 1531236"/>
                <a:gd name="connsiteX18" fmla="*/ 4179650 w 8393514"/>
                <a:gd name="connsiteY18" fmla="*/ 773973 h 1531236"/>
                <a:gd name="connsiteX19" fmla="*/ 3311567 w 8393514"/>
                <a:gd name="connsiteY19" fmla="*/ 779053 h 1531236"/>
                <a:gd name="connsiteX20" fmla="*/ 2360834 w 8393514"/>
                <a:gd name="connsiteY20" fmla="*/ 1006231 h 1531236"/>
                <a:gd name="connsiteX21" fmla="*/ 2342497 w 8393514"/>
                <a:gd name="connsiteY21" fmla="*/ 1004003 h 1531236"/>
                <a:gd name="connsiteX22" fmla="*/ 2126238 w 8393514"/>
                <a:gd name="connsiteY22" fmla="*/ 1052101 h 1531236"/>
                <a:gd name="connsiteX23" fmla="*/ 1317343 w 8393514"/>
                <a:gd name="connsiteY23" fmla="*/ 1125234 h 1531236"/>
                <a:gd name="connsiteX24" fmla="*/ 1009685 w 8393514"/>
                <a:gd name="connsiteY24" fmla="*/ 1113804 h 1531236"/>
                <a:gd name="connsiteX25" fmla="*/ 90523 w 8393514"/>
                <a:gd name="connsiteY25" fmla="*/ 753759 h 1531236"/>
                <a:gd name="connsiteX26" fmla="*/ 22895 w 8393514"/>
                <a:gd name="connsiteY26" fmla="*/ 292749 h 1531236"/>
                <a:gd name="connsiteX27" fmla="*/ 33026 w 8393514"/>
                <a:gd name="connsiteY27" fmla="*/ 268849 h 1531236"/>
                <a:gd name="connsiteX28" fmla="*/ 94142 w 8393514"/>
                <a:gd name="connsiteY28" fmla="*/ 268849 h 1531236"/>
                <a:gd name="connsiteX29" fmla="*/ 76235 w 8393514"/>
                <a:gd name="connsiteY29" fmla="*/ 310847 h 1531236"/>
                <a:gd name="connsiteX30" fmla="*/ 140053 w 8393514"/>
                <a:gd name="connsiteY30" fmla="*/ 727089 h 1531236"/>
                <a:gd name="connsiteX31" fmla="*/ 2361283 w 8393514"/>
                <a:gd name="connsiteY31" fmla="*/ 941402 h 1531236"/>
                <a:gd name="connsiteX32" fmla="*/ 2361890 w 8393514"/>
                <a:gd name="connsiteY32" fmla="*/ 943747 h 1531236"/>
                <a:gd name="connsiteX33" fmla="*/ 2418393 w 8393514"/>
                <a:gd name="connsiteY33" fmla="*/ 928105 h 1531236"/>
                <a:gd name="connsiteX34" fmla="*/ 3300486 w 8393514"/>
                <a:gd name="connsiteY34" fmla="*/ 719950 h 1531236"/>
                <a:gd name="connsiteX35" fmla="*/ 4213357 w 8393514"/>
                <a:gd name="connsiteY35" fmla="*/ 724105 h 1531236"/>
                <a:gd name="connsiteX36" fmla="*/ 4462699 w 8393514"/>
                <a:gd name="connsiteY36" fmla="*/ 1165995 h 1531236"/>
                <a:gd name="connsiteX37" fmla="*/ 4648321 w 8393514"/>
                <a:gd name="connsiteY37" fmla="*/ 1467976 h 1531236"/>
                <a:gd name="connsiteX38" fmla="*/ 5382034 w 8393514"/>
                <a:gd name="connsiteY38" fmla="*/ 922194 h 1531236"/>
                <a:gd name="connsiteX39" fmla="*/ 5554727 w 8393514"/>
                <a:gd name="connsiteY39" fmla="*/ 739804 h 1531236"/>
                <a:gd name="connsiteX40" fmla="*/ 5681246 w 8393514"/>
                <a:gd name="connsiteY40" fmla="*/ 610516 h 1531236"/>
                <a:gd name="connsiteX41" fmla="*/ 6613510 w 8393514"/>
                <a:gd name="connsiteY41" fmla="*/ 11170 h 1531236"/>
                <a:gd name="connsiteX0" fmla="*/ 6613510 w 8393514"/>
                <a:gd name="connsiteY0" fmla="*/ 42615 h 1562681"/>
                <a:gd name="connsiteX1" fmla="*/ 6625977 w 8393514"/>
                <a:gd name="connsiteY1" fmla="*/ 42615 h 1562681"/>
                <a:gd name="connsiteX2" fmla="*/ 7062175 w 8393514"/>
                <a:gd name="connsiteY2" fmla="*/ 617909 h 1562681"/>
                <a:gd name="connsiteX3" fmla="*/ 7221629 w 8393514"/>
                <a:gd name="connsiteY3" fmla="*/ 942095 h 1562681"/>
                <a:gd name="connsiteX4" fmla="*/ 8348876 w 8393514"/>
                <a:gd name="connsiteY4" fmla="*/ 708437 h 1562681"/>
                <a:gd name="connsiteX5" fmla="*/ 8393514 w 8393514"/>
                <a:gd name="connsiteY5" fmla="*/ 757027 h 1562681"/>
                <a:gd name="connsiteX6" fmla="*/ 7211471 w 8393514"/>
                <a:gd name="connsiteY6" fmla="*/ 1001660 h 1562681"/>
                <a:gd name="connsiteX7" fmla="*/ 7023079 w 8393514"/>
                <a:gd name="connsiteY7" fmla="*/ 642422 h 1562681"/>
                <a:gd name="connsiteX8" fmla="*/ 6625054 w 8393514"/>
                <a:gd name="connsiteY8" fmla="*/ 103104 h 1562681"/>
                <a:gd name="connsiteX9" fmla="*/ 6613972 w 8393514"/>
                <a:gd name="connsiteY9" fmla="*/ 103104 h 1562681"/>
                <a:gd name="connsiteX10" fmla="*/ 5725111 w 8393514"/>
                <a:gd name="connsiteY10" fmla="*/ 683518 h 1562681"/>
                <a:gd name="connsiteX11" fmla="*/ 5596746 w 8393514"/>
                <a:gd name="connsiteY11" fmla="*/ 815115 h 1562681"/>
                <a:gd name="connsiteX12" fmla="*/ 5426824 w 8393514"/>
                <a:gd name="connsiteY12" fmla="*/ 994272 h 1562681"/>
                <a:gd name="connsiteX13" fmla="*/ 5037572 w 8393514"/>
                <a:gd name="connsiteY13" fmla="*/ 1384909 h 1562681"/>
                <a:gd name="connsiteX14" fmla="*/ 4680181 w 8393514"/>
                <a:gd name="connsiteY14" fmla="*/ 1562681 h 1562681"/>
                <a:gd name="connsiteX15" fmla="*/ 4637239 w 8393514"/>
                <a:gd name="connsiteY15" fmla="*/ 1558525 h 1562681"/>
                <a:gd name="connsiteX16" fmla="*/ 4405443 w 8393514"/>
                <a:gd name="connsiteY16" fmla="*/ 1214987 h 1562681"/>
                <a:gd name="connsiteX17" fmla="*/ 4179650 w 8393514"/>
                <a:gd name="connsiteY17" fmla="*/ 805418 h 1562681"/>
                <a:gd name="connsiteX18" fmla="*/ 3311567 w 8393514"/>
                <a:gd name="connsiteY18" fmla="*/ 810498 h 1562681"/>
                <a:gd name="connsiteX19" fmla="*/ 2360834 w 8393514"/>
                <a:gd name="connsiteY19" fmla="*/ 1037676 h 1562681"/>
                <a:gd name="connsiteX20" fmla="*/ 2342497 w 8393514"/>
                <a:gd name="connsiteY20" fmla="*/ 1035448 h 1562681"/>
                <a:gd name="connsiteX21" fmla="*/ 2126238 w 8393514"/>
                <a:gd name="connsiteY21" fmla="*/ 1083546 h 1562681"/>
                <a:gd name="connsiteX22" fmla="*/ 1317343 w 8393514"/>
                <a:gd name="connsiteY22" fmla="*/ 1156679 h 1562681"/>
                <a:gd name="connsiteX23" fmla="*/ 1009685 w 8393514"/>
                <a:gd name="connsiteY23" fmla="*/ 1145249 h 1562681"/>
                <a:gd name="connsiteX24" fmla="*/ 90523 w 8393514"/>
                <a:gd name="connsiteY24" fmla="*/ 785204 h 1562681"/>
                <a:gd name="connsiteX25" fmla="*/ 22895 w 8393514"/>
                <a:gd name="connsiteY25" fmla="*/ 324194 h 1562681"/>
                <a:gd name="connsiteX26" fmla="*/ 33026 w 8393514"/>
                <a:gd name="connsiteY26" fmla="*/ 300294 h 1562681"/>
                <a:gd name="connsiteX27" fmla="*/ 94142 w 8393514"/>
                <a:gd name="connsiteY27" fmla="*/ 300294 h 1562681"/>
                <a:gd name="connsiteX28" fmla="*/ 76235 w 8393514"/>
                <a:gd name="connsiteY28" fmla="*/ 342292 h 1562681"/>
                <a:gd name="connsiteX29" fmla="*/ 140053 w 8393514"/>
                <a:gd name="connsiteY29" fmla="*/ 758534 h 1562681"/>
                <a:gd name="connsiteX30" fmla="*/ 2361283 w 8393514"/>
                <a:gd name="connsiteY30" fmla="*/ 972847 h 1562681"/>
                <a:gd name="connsiteX31" fmla="*/ 2361890 w 8393514"/>
                <a:gd name="connsiteY31" fmla="*/ 975192 h 1562681"/>
                <a:gd name="connsiteX32" fmla="*/ 2418393 w 8393514"/>
                <a:gd name="connsiteY32" fmla="*/ 959550 h 1562681"/>
                <a:gd name="connsiteX33" fmla="*/ 3300486 w 8393514"/>
                <a:gd name="connsiteY33" fmla="*/ 751395 h 1562681"/>
                <a:gd name="connsiteX34" fmla="*/ 4213357 w 8393514"/>
                <a:gd name="connsiteY34" fmla="*/ 755550 h 1562681"/>
                <a:gd name="connsiteX35" fmla="*/ 4462699 w 8393514"/>
                <a:gd name="connsiteY35" fmla="*/ 1197440 h 1562681"/>
                <a:gd name="connsiteX36" fmla="*/ 4648321 w 8393514"/>
                <a:gd name="connsiteY36" fmla="*/ 1499421 h 1562681"/>
                <a:gd name="connsiteX37" fmla="*/ 5382034 w 8393514"/>
                <a:gd name="connsiteY37" fmla="*/ 953639 h 1562681"/>
                <a:gd name="connsiteX38" fmla="*/ 5554727 w 8393514"/>
                <a:gd name="connsiteY38" fmla="*/ 771249 h 1562681"/>
                <a:gd name="connsiteX39" fmla="*/ 5681246 w 8393514"/>
                <a:gd name="connsiteY39" fmla="*/ 641961 h 1562681"/>
                <a:gd name="connsiteX40" fmla="*/ 6613510 w 8393514"/>
                <a:gd name="connsiteY40" fmla="*/ 42615 h 1562681"/>
                <a:gd name="connsiteX0" fmla="*/ 6613510 w 8393514"/>
                <a:gd name="connsiteY0" fmla="*/ 42615 h 1562681"/>
                <a:gd name="connsiteX1" fmla="*/ 6625977 w 8393514"/>
                <a:gd name="connsiteY1" fmla="*/ 42615 h 1562681"/>
                <a:gd name="connsiteX2" fmla="*/ 7062175 w 8393514"/>
                <a:gd name="connsiteY2" fmla="*/ 617909 h 1562681"/>
                <a:gd name="connsiteX3" fmla="*/ 7221629 w 8393514"/>
                <a:gd name="connsiteY3" fmla="*/ 942095 h 1562681"/>
                <a:gd name="connsiteX4" fmla="*/ 8348876 w 8393514"/>
                <a:gd name="connsiteY4" fmla="*/ 708437 h 1562681"/>
                <a:gd name="connsiteX5" fmla="*/ 8393514 w 8393514"/>
                <a:gd name="connsiteY5" fmla="*/ 757027 h 1562681"/>
                <a:gd name="connsiteX6" fmla="*/ 7211471 w 8393514"/>
                <a:gd name="connsiteY6" fmla="*/ 1001660 h 1562681"/>
                <a:gd name="connsiteX7" fmla="*/ 7023079 w 8393514"/>
                <a:gd name="connsiteY7" fmla="*/ 642422 h 1562681"/>
                <a:gd name="connsiteX8" fmla="*/ 6625054 w 8393514"/>
                <a:gd name="connsiteY8" fmla="*/ 103104 h 1562681"/>
                <a:gd name="connsiteX9" fmla="*/ 6613972 w 8393514"/>
                <a:gd name="connsiteY9" fmla="*/ 103104 h 1562681"/>
                <a:gd name="connsiteX10" fmla="*/ 5725111 w 8393514"/>
                <a:gd name="connsiteY10" fmla="*/ 683518 h 1562681"/>
                <a:gd name="connsiteX11" fmla="*/ 5596746 w 8393514"/>
                <a:gd name="connsiteY11" fmla="*/ 815115 h 1562681"/>
                <a:gd name="connsiteX12" fmla="*/ 5426824 w 8393514"/>
                <a:gd name="connsiteY12" fmla="*/ 994272 h 1562681"/>
                <a:gd name="connsiteX13" fmla="*/ 5037572 w 8393514"/>
                <a:gd name="connsiteY13" fmla="*/ 1384909 h 1562681"/>
                <a:gd name="connsiteX14" fmla="*/ 4680181 w 8393514"/>
                <a:gd name="connsiteY14" fmla="*/ 1562681 h 1562681"/>
                <a:gd name="connsiteX15" fmla="*/ 4637239 w 8393514"/>
                <a:gd name="connsiteY15" fmla="*/ 1558525 h 1562681"/>
                <a:gd name="connsiteX16" fmla="*/ 4405443 w 8393514"/>
                <a:gd name="connsiteY16" fmla="*/ 1214987 h 1562681"/>
                <a:gd name="connsiteX17" fmla="*/ 4179650 w 8393514"/>
                <a:gd name="connsiteY17" fmla="*/ 805418 h 1562681"/>
                <a:gd name="connsiteX18" fmla="*/ 3311567 w 8393514"/>
                <a:gd name="connsiteY18" fmla="*/ 810498 h 1562681"/>
                <a:gd name="connsiteX19" fmla="*/ 2360834 w 8393514"/>
                <a:gd name="connsiteY19" fmla="*/ 1037676 h 1562681"/>
                <a:gd name="connsiteX20" fmla="*/ 2342497 w 8393514"/>
                <a:gd name="connsiteY20" fmla="*/ 1035448 h 1562681"/>
                <a:gd name="connsiteX21" fmla="*/ 2126238 w 8393514"/>
                <a:gd name="connsiteY21" fmla="*/ 1083546 h 1562681"/>
                <a:gd name="connsiteX22" fmla="*/ 1317343 w 8393514"/>
                <a:gd name="connsiteY22" fmla="*/ 1156679 h 1562681"/>
                <a:gd name="connsiteX23" fmla="*/ 1009685 w 8393514"/>
                <a:gd name="connsiteY23" fmla="*/ 1145249 h 1562681"/>
                <a:gd name="connsiteX24" fmla="*/ 90523 w 8393514"/>
                <a:gd name="connsiteY24" fmla="*/ 785204 h 1562681"/>
                <a:gd name="connsiteX25" fmla="*/ 22895 w 8393514"/>
                <a:gd name="connsiteY25" fmla="*/ 324194 h 1562681"/>
                <a:gd name="connsiteX26" fmla="*/ 33026 w 8393514"/>
                <a:gd name="connsiteY26" fmla="*/ 300294 h 1562681"/>
                <a:gd name="connsiteX27" fmla="*/ 94142 w 8393514"/>
                <a:gd name="connsiteY27" fmla="*/ 300294 h 1562681"/>
                <a:gd name="connsiteX28" fmla="*/ 76235 w 8393514"/>
                <a:gd name="connsiteY28" fmla="*/ 342292 h 1562681"/>
                <a:gd name="connsiteX29" fmla="*/ 140053 w 8393514"/>
                <a:gd name="connsiteY29" fmla="*/ 758534 h 1562681"/>
                <a:gd name="connsiteX30" fmla="*/ 2361283 w 8393514"/>
                <a:gd name="connsiteY30" fmla="*/ 972847 h 1562681"/>
                <a:gd name="connsiteX31" fmla="*/ 2361890 w 8393514"/>
                <a:gd name="connsiteY31" fmla="*/ 975192 h 1562681"/>
                <a:gd name="connsiteX32" fmla="*/ 2418393 w 8393514"/>
                <a:gd name="connsiteY32" fmla="*/ 959550 h 1562681"/>
                <a:gd name="connsiteX33" fmla="*/ 3300486 w 8393514"/>
                <a:gd name="connsiteY33" fmla="*/ 751395 h 1562681"/>
                <a:gd name="connsiteX34" fmla="*/ 4213357 w 8393514"/>
                <a:gd name="connsiteY34" fmla="*/ 755550 h 1562681"/>
                <a:gd name="connsiteX35" fmla="*/ 4462699 w 8393514"/>
                <a:gd name="connsiteY35" fmla="*/ 1197440 h 1562681"/>
                <a:gd name="connsiteX36" fmla="*/ 4648321 w 8393514"/>
                <a:gd name="connsiteY36" fmla="*/ 1499421 h 1562681"/>
                <a:gd name="connsiteX37" fmla="*/ 5382034 w 8393514"/>
                <a:gd name="connsiteY37" fmla="*/ 953639 h 1562681"/>
                <a:gd name="connsiteX38" fmla="*/ 5554727 w 8393514"/>
                <a:gd name="connsiteY38" fmla="*/ 771249 h 1562681"/>
                <a:gd name="connsiteX39" fmla="*/ 5681246 w 8393514"/>
                <a:gd name="connsiteY39" fmla="*/ 641961 h 1562681"/>
                <a:gd name="connsiteX40" fmla="*/ 6613510 w 8393514"/>
                <a:gd name="connsiteY40" fmla="*/ 42615 h 1562681"/>
                <a:gd name="connsiteX0" fmla="*/ 6613510 w 8393514"/>
                <a:gd name="connsiteY0" fmla="*/ 42615 h 1562681"/>
                <a:gd name="connsiteX1" fmla="*/ 6625977 w 8393514"/>
                <a:gd name="connsiteY1" fmla="*/ 42615 h 1562681"/>
                <a:gd name="connsiteX2" fmla="*/ 7062175 w 8393514"/>
                <a:gd name="connsiteY2" fmla="*/ 617909 h 1562681"/>
                <a:gd name="connsiteX3" fmla="*/ 7221629 w 8393514"/>
                <a:gd name="connsiteY3" fmla="*/ 942095 h 1562681"/>
                <a:gd name="connsiteX4" fmla="*/ 8348876 w 8393514"/>
                <a:gd name="connsiteY4" fmla="*/ 708437 h 1562681"/>
                <a:gd name="connsiteX5" fmla="*/ 8393514 w 8393514"/>
                <a:gd name="connsiteY5" fmla="*/ 757027 h 1562681"/>
                <a:gd name="connsiteX6" fmla="*/ 7211471 w 8393514"/>
                <a:gd name="connsiteY6" fmla="*/ 1001660 h 1562681"/>
                <a:gd name="connsiteX7" fmla="*/ 7023079 w 8393514"/>
                <a:gd name="connsiteY7" fmla="*/ 642422 h 1562681"/>
                <a:gd name="connsiteX8" fmla="*/ 6625054 w 8393514"/>
                <a:gd name="connsiteY8" fmla="*/ 103104 h 1562681"/>
                <a:gd name="connsiteX9" fmla="*/ 6613972 w 8393514"/>
                <a:gd name="connsiteY9" fmla="*/ 103104 h 1562681"/>
                <a:gd name="connsiteX10" fmla="*/ 5725111 w 8393514"/>
                <a:gd name="connsiteY10" fmla="*/ 683518 h 1562681"/>
                <a:gd name="connsiteX11" fmla="*/ 5596746 w 8393514"/>
                <a:gd name="connsiteY11" fmla="*/ 815115 h 1562681"/>
                <a:gd name="connsiteX12" fmla="*/ 5426824 w 8393514"/>
                <a:gd name="connsiteY12" fmla="*/ 994272 h 1562681"/>
                <a:gd name="connsiteX13" fmla="*/ 5037572 w 8393514"/>
                <a:gd name="connsiteY13" fmla="*/ 1384909 h 1562681"/>
                <a:gd name="connsiteX14" fmla="*/ 4680181 w 8393514"/>
                <a:gd name="connsiteY14" fmla="*/ 1562681 h 1562681"/>
                <a:gd name="connsiteX15" fmla="*/ 4637239 w 8393514"/>
                <a:gd name="connsiteY15" fmla="*/ 1558525 h 1562681"/>
                <a:gd name="connsiteX16" fmla="*/ 4405443 w 8393514"/>
                <a:gd name="connsiteY16" fmla="*/ 1214987 h 1562681"/>
                <a:gd name="connsiteX17" fmla="*/ 4179650 w 8393514"/>
                <a:gd name="connsiteY17" fmla="*/ 805418 h 1562681"/>
                <a:gd name="connsiteX18" fmla="*/ 3311567 w 8393514"/>
                <a:gd name="connsiteY18" fmla="*/ 810498 h 1562681"/>
                <a:gd name="connsiteX19" fmla="*/ 2360834 w 8393514"/>
                <a:gd name="connsiteY19" fmla="*/ 1037676 h 1562681"/>
                <a:gd name="connsiteX20" fmla="*/ 2342497 w 8393514"/>
                <a:gd name="connsiteY20" fmla="*/ 1035448 h 1562681"/>
                <a:gd name="connsiteX21" fmla="*/ 2126238 w 8393514"/>
                <a:gd name="connsiteY21" fmla="*/ 1083546 h 1562681"/>
                <a:gd name="connsiteX22" fmla="*/ 1317343 w 8393514"/>
                <a:gd name="connsiteY22" fmla="*/ 1156679 h 1562681"/>
                <a:gd name="connsiteX23" fmla="*/ 1009685 w 8393514"/>
                <a:gd name="connsiteY23" fmla="*/ 1145249 h 1562681"/>
                <a:gd name="connsiteX24" fmla="*/ 90523 w 8393514"/>
                <a:gd name="connsiteY24" fmla="*/ 785204 h 1562681"/>
                <a:gd name="connsiteX25" fmla="*/ 22895 w 8393514"/>
                <a:gd name="connsiteY25" fmla="*/ 324194 h 1562681"/>
                <a:gd name="connsiteX26" fmla="*/ 33026 w 8393514"/>
                <a:gd name="connsiteY26" fmla="*/ 300294 h 1562681"/>
                <a:gd name="connsiteX27" fmla="*/ 94142 w 8393514"/>
                <a:gd name="connsiteY27" fmla="*/ 300294 h 1562681"/>
                <a:gd name="connsiteX28" fmla="*/ 76235 w 8393514"/>
                <a:gd name="connsiteY28" fmla="*/ 342292 h 1562681"/>
                <a:gd name="connsiteX29" fmla="*/ 140053 w 8393514"/>
                <a:gd name="connsiteY29" fmla="*/ 758534 h 1562681"/>
                <a:gd name="connsiteX30" fmla="*/ 2361283 w 8393514"/>
                <a:gd name="connsiteY30" fmla="*/ 972847 h 1562681"/>
                <a:gd name="connsiteX31" fmla="*/ 2361890 w 8393514"/>
                <a:gd name="connsiteY31" fmla="*/ 975192 h 1562681"/>
                <a:gd name="connsiteX32" fmla="*/ 2418393 w 8393514"/>
                <a:gd name="connsiteY32" fmla="*/ 959550 h 1562681"/>
                <a:gd name="connsiteX33" fmla="*/ 3300486 w 8393514"/>
                <a:gd name="connsiteY33" fmla="*/ 751395 h 1562681"/>
                <a:gd name="connsiteX34" fmla="*/ 4213357 w 8393514"/>
                <a:gd name="connsiteY34" fmla="*/ 755550 h 1562681"/>
                <a:gd name="connsiteX35" fmla="*/ 4462699 w 8393514"/>
                <a:gd name="connsiteY35" fmla="*/ 1197440 h 1562681"/>
                <a:gd name="connsiteX36" fmla="*/ 4648321 w 8393514"/>
                <a:gd name="connsiteY36" fmla="*/ 1499421 h 1562681"/>
                <a:gd name="connsiteX37" fmla="*/ 5382034 w 8393514"/>
                <a:gd name="connsiteY37" fmla="*/ 953639 h 1562681"/>
                <a:gd name="connsiteX38" fmla="*/ 5554727 w 8393514"/>
                <a:gd name="connsiteY38" fmla="*/ 771249 h 1562681"/>
                <a:gd name="connsiteX39" fmla="*/ 5681246 w 8393514"/>
                <a:gd name="connsiteY39" fmla="*/ 641961 h 1562681"/>
                <a:gd name="connsiteX40" fmla="*/ 6613510 w 8393514"/>
                <a:gd name="connsiteY40" fmla="*/ 42615 h 1562681"/>
                <a:gd name="connsiteX0" fmla="*/ 6613510 w 8393514"/>
                <a:gd name="connsiteY0" fmla="*/ 42615 h 1562681"/>
                <a:gd name="connsiteX1" fmla="*/ 6625977 w 8393514"/>
                <a:gd name="connsiteY1" fmla="*/ 42615 h 1562681"/>
                <a:gd name="connsiteX2" fmla="*/ 7062175 w 8393514"/>
                <a:gd name="connsiteY2" fmla="*/ 617909 h 1562681"/>
                <a:gd name="connsiteX3" fmla="*/ 7221629 w 8393514"/>
                <a:gd name="connsiteY3" fmla="*/ 942095 h 1562681"/>
                <a:gd name="connsiteX4" fmla="*/ 8348876 w 8393514"/>
                <a:gd name="connsiteY4" fmla="*/ 708437 h 1562681"/>
                <a:gd name="connsiteX5" fmla="*/ 8393514 w 8393514"/>
                <a:gd name="connsiteY5" fmla="*/ 757027 h 1562681"/>
                <a:gd name="connsiteX6" fmla="*/ 7211471 w 8393514"/>
                <a:gd name="connsiteY6" fmla="*/ 1001660 h 1562681"/>
                <a:gd name="connsiteX7" fmla="*/ 7023079 w 8393514"/>
                <a:gd name="connsiteY7" fmla="*/ 642422 h 1562681"/>
                <a:gd name="connsiteX8" fmla="*/ 6625054 w 8393514"/>
                <a:gd name="connsiteY8" fmla="*/ 103104 h 1562681"/>
                <a:gd name="connsiteX9" fmla="*/ 6613972 w 8393514"/>
                <a:gd name="connsiteY9" fmla="*/ 103104 h 1562681"/>
                <a:gd name="connsiteX10" fmla="*/ 5725111 w 8393514"/>
                <a:gd name="connsiteY10" fmla="*/ 683518 h 1562681"/>
                <a:gd name="connsiteX11" fmla="*/ 5596746 w 8393514"/>
                <a:gd name="connsiteY11" fmla="*/ 815115 h 1562681"/>
                <a:gd name="connsiteX12" fmla="*/ 5426824 w 8393514"/>
                <a:gd name="connsiteY12" fmla="*/ 994272 h 1562681"/>
                <a:gd name="connsiteX13" fmla="*/ 5037572 w 8393514"/>
                <a:gd name="connsiteY13" fmla="*/ 1384909 h 1562681"/>
                <a:gd name="connsiteX14" fmla="*/ 4680181 w 8393514"/>
                <a:gd name="connsiteY14" fmla="*/ 1562681 h 1562681"/>
                <a:gd name="connsiteX15" fmla="*/ 4637239 w 8393514"/>
                <a:gd name="connsiteY15" fmla="*/ 1558525 h 1562681"/>
                <a:gd name="connsiteX16" fmla="*/ 4405443 w 8393514"/>
                <a:gd name="connsiteY16" fmla="*/ 1214987 h 1562681"/>
                <a:gd name="connsiteX17" fmla="*/ 4179650 w 8393514"/>
                <a:gd name="connsiteY17" fmla="*/ 805418 h 1562681"/>
                <a:gd name="connsiteX18" fmla="*/ 3311567 w 8393514"/>
                <a:gd name="connsiteY18" fmla="*/ 810498 h 1562681"/>
                <a:gd name="connsiteX19" fmla="*/ 2360834 w 8393514"/>
                <a:gd name="connsiteY19" fmla="*/ 1037676 h 1562681"/>
                <a:gd name="connsiteX20" fmla="*/ 2342497 w 8393514"/>
                <a:gd name="connsiteY20" fmla="*/ 1035448 h 1562681"/>
                <a:gd name="connsiteX21" fmla="*/ 2126238 w 8393514"/>
                <a:gd name="connsiteY21" fmla="*/ 1083546 h 1562681"/>
                <a:gd name="connsiteX22" fmla="*/ 1317343 w 8393514"/>
                <a:gd name="connsiteY22" fmla="*/ 1156679 h 1562681"/>
                <a:gd name="connsiteX23" fmla="*/ 1009685 w 8393514"/>
                <a:gd name="connsiteY23" fmla="*/ 1145249 h 1562681"/>
                <a:gd name="connsiteX24" fmla="*/ 90523 w 8393514"/>
                <a:gd name="connsiteY24" fmla="*/ 785204 h 1562681"/>
                <a:gd name="connsiteX25" fmla="*/ 22895 w 8393514"/>
                <a:gd name="connsiteY25" fmla="*/ 324194 h 1562681"/>
                <a:gd name="connsiteX26" fmla="*/ 33026 w 8393514"/>
                <a:gd name="connsiteY26" fmla="*/ 300294 h 1562681"/>
                <a:gd name="connsiteX27" fmla="*/ 94142 w 8393514"/>
                <a:gd name="connsiteY27" fmla="*/ 300294 h 1562681"/>
                <a:gd name="connsiteX28" fmla="*/ 76235 w 8393514"/>
                <a:gd name="connsiteY28" fmla="*/ 342292 h 1562681"/>
                <a:gd name="connsiteX29" fmla="*/ 140053 w 8393514"/>
                <a:gd name="connsiteY29" fmla="*/ 758534 h 1562681"/>
                <a:gd name="connsiteX30" fmla="*/ 2361283 w 8393514"/>
                <a:gd name="connsiteY30" fmla="*/ 972847 h 1562681"/>
                <a:gd name="connsiteX31" fmla="*/ 2361890 w 8393514"/>
                <a:gd name="connsiteY31" fmla="*/ 975192 h 1562681"/>
                <a:gd name="connsiteX32" fmla="*/ 2418393 w 8393514"/>
                <a:gd name="connsiteY32" fmla="*/ 959550 h 1562681"/>
                <a:gd name="connsiteX33" fmla="*/ 3300486 w 8393514"/>
                <a:gd name="connsiteY33" fmla="*/ 751395 h 1562681"/>
                <a:gd name="connsiteX34" fmla="*/ 4213357 w 8393514"/>
                <a:gd name="connsiteY34" fmla="*/ 755550 h 1562681"/>
                <a:gd name="connsiteX35" fmla="*/ 4462699 w 8393514"/>
                <a:gd name="connsiteY35" fmla="*/ 1197440 h 1562681"/>
                <a:gd name="connsiteX36" fmla="*/ 4648321 w 8393514"/>
                <a:gd name="connsiteY36" fmla="*/ 1499421 h 1562681"/>
                <a:gd name="connsiteX37" fmla="*/ 5382034 w 8393514"/>
                <a:gd name="connsiteY37" fmla="*/ 953639 h 1562681"/>
                <a:gd name="connsiteX38" fmla="*/ 5554727 w 8393514"/>
                <a:gd name="connsiteY38" fmla="*/ 771249 h 1562681"/>
                <a:gd name="connsiteX39" fmla="*/ 5681246 w 8393514"/>
                <a:gd name="connsiteY39" fmla="*/ 641961 h 1562681"/>
                <a:gd name="connsiteX40" fmla="*/ 6613510 w 8393514"/>
                <a:gd name="connsiteY40" fmla="*/ 42615 h 1562681"/>
                <a:gd name="connsiteX0" fmla="*/ 6613510 w 8393514"/>
                <a:gd name="connsiteY0" fmla="*/ 42615 h 1562681"/>
                <a:gd name="connsiteX1" fmla="*/ 6625977 w 8393514"/>
                <a:gd name="connsiteY1" fmla="*/ 42615 h 1562681"/>
                <a:gd name="connsiteX2" fmla="*/ 7062175 w 8393514"/>
                <a:gd name="connsiteY2" fmla="*/ 617909 h 1562681"/>
                <a:gd name="connsiteX3" fmla="*/ 7221629 w 8393514"/>
                <a:gd name="connsiteY3" fmla="*/ 942095 h 1562681"/>
                <a:gd name="connsiteX4" fmla="*/ 8348876 w 8393514"/>
                <a:gd name="connsiteY4" fmla="*/ 708437 h 1562681"/>
                <a:gd name="connsiteX5" fmla="*/ 8393514 w 8393514"/>
                <a:gd name="connsiteY5" fmla="*/ 757027 h 1562681"/>
                <a:gd name="connsiteX6" fmla="*/ 7211471 w 8393514"/>
                <a:gd name="connsiteY6" fmla="*/ 1001660 h 1562681"/>
                <a:gd name="connsiteX7" fmla="*/ 7023079 w 8393514"/>
                <a:gd name="connsiteY7" fmla="*/ 642422 h 1562681"/>
                <a:gd name="connsiteX8" fmla="*/ 6625054 w 8393514"/>
                <a:gd name="connsiteY8" fmla="*/ 103104 h 1562681"/>
                <a:gd name="connsiteX9" fmla="*/ 6613972 w 8393514"/>
                <a:gd name="connsiteY9" fmla="*/ 103104 h 1562681"/>
                <a:gd name="connsiteX10" fmla="*/ 5725111 w 8393514"/>
                <a:gd name="connsiteY10" fmla="*/ 683518 h 1562681"/>
                <a:gd name="connsiteX11" fmla="*/ 5596746 w 8393514"/>
                <a:gd name="connsiteY11" fmla="*/ 815115 h 1562681"/>
                <a:gd name="connsiteX12" fmla="*/ 5426824 w 8393514"/>
                <a:gd name="connsiteY12" fmla="*/ 994272 h 1562681"/>
                <a:gd name="connsiteX13" fmla="*/ 5037572 w 8393514"/>
                <a:gd name="connsiteY13" fmla="*/ 1384909 h 1562681"/>
                <a:gd name="connsiteX14" fmla="*/ 4680181 w 8393514"/>
                <a:gd name="connsiteY14" fmla="*/ 1562681 h 1562681"/>
                <a:gd name="connsiteX15" fmla="*/ 4637239 w 8393514"/>
                <a:gd name="connsiteY15" fmla="*/ 1558525 h 1562681"/>
                <a:gd name="connsiteX16" fmla="*/ 4405443 w 8393514"/>
                <a:gd name="connsiteY16" fmla="*/ 1214987 h 1562681"/>
                <a:gd name="connsiteX17" fmla="*/ 4179650 w 8393514"/>
                <a:gd name="connsiteY17" fmla="*/ 805418 h 1562681"/>
                <a:gd name="connsiteX18" fmla="*/ 3311567 w 8393514"/>
                <a:gd name="connsiteY18" fmla="*/ 810498 h 1562681"/>
                <a:gd name="connsiteX19" fmla="*/ 2360834 w 8393514"/>
                <a:gd name="connsiteY19" fmla="*/ 1037676 h 1562681"/>
                <a:gd name="connsiteX20" fmla="*/ 2342497 w 8393514"/>
                <a:gd name="connsiteY20" fmla="*/ 1035448 h 1562681"/>
                <a:gd name="connsiteX21" fmla="*/ 2126238 w 8393514"/>
                <a:gd name="connsiteY21" fmla="*/ 1083546 h 1562681"/>
                <a:gd name="connsiteX22" fmla="*/ 1317343 w 8393514"/>
                <a:gd name="connsiteY22" fmla="*/ 1156679 h 1562681"/>
                <a:gd name="connsiteX23" fmla="*/ 1009685 w 8393514"/>
                <a:gd name="connsiteY23" fmla="*/ 1145249 h 1562681"/>
                <a:gd name="connsiteX24" fmla="*/ 90523 w 8393514"/>
                <a:gd name="connsiteY24" fmla="*/ 785204 h 1562681"/>
                <a:gd name="connsiteX25" fmla="*/ 22895 w 8393514"/>
                <a:gd name="connsiteY25" fmla="*/ 324194 h 1562681"/>
                <a:gd name="connsiteX26" fmla="*/ 33026 w 8393514"/>
                <a:gd name="connsiteY26" fmla="*/ 300294 h 1562681"/>
                <a:gd name="connsiteX27" fmla="*/ 94142 w 8393514"/>
                <a:gd name="connsiteY27" fmla="*/ 300294 h 1562681"/>
                <a:gd name="connsiteX28" fmla="*/ 76235 w 8393514"/>
                <a:gd name="connsiteY28" fmla="*/ 342292 h 1562681"/>
                <a:gd name="connsiteX29" fmla="*/ 140053 w 8393514"/>
                <a:gd name="connsiteY29" fmla="*/ 758534 h 1562681"/>
                <a:gd name="connsiteX30" fmla="*/ 2361283 w 8393514"/>
                <a:gd name="connsiteY30" fmla="*/ 972847 h 1562681"/>
                <a:gd name="connsiteX31" fmla="*/ 2361890 w 8393514"/>
                <a:gd name="connsiteY31" fmla="*/ 975192 h 1562681"/>
                <a:gd name="connsiteX32" fmla="*/ 2418393 w 8393514"/>
                <a:gd name="connsiteY32" fmla="*/ 959550 h 1562681"/>
                <a:gd name="connsiteX33" fmla="*/ 3300486 w 8393514"/>
                <a:gd name="connsiteY33" fmla="*/ 751395 h 1562681"/>
                <a:gd name="connsiteX34" fmla="*/ 4213357 w 8393514"/>
                <a:gd name="connsiteY34" fmla="*/ 755550 h 1562681"/>
                <a:gd name="connsiteX35" fmla="*/ 4462699 w 8393514"/>
                <a:gd name="connsiteY35" fmla="*/ 1197440 h 1562681"/>
                <a:gd name="connsiteX36" fmla="*/ 4648321 w 8393514"/>
                <a:gd name="connsiteY36" fmla="*/ 1499421 h 1562681"/>
                <a:gd name="connsiteX37" fmla="*/ 5382034 w 8393514"/>
                <a:gd name="connsiteY37" fmla="*/ 953639 h 1562681"/>
                <a:gd name="connsiteX38" fmla="*/ 5554727 w 8393514"/>
                <a:gd name="connsiteY38" fmla="*/ 771249 h 1562681"/>
                <a:gd name="connsiteX39" fmla="*/ 5681246 w 8393514"/>
                <a:gd name="connsiteY39" fmla="*/ 641961 h 1562681"/>
                <a:gd name="connsiteX40" fmla="*/ 6613510 w 8393514"/>
                <a:gd name="connsiteY40" fmla="*/ 42615 h 1562681"/>
                <a:gd name="connsiteX0" fmla="*/ 6613510 w 8393514"/>
                <a:gd name="connsiteY0" fmla="*/ 42615 h 1562681"/>
                <a:gd name="connsiteX1" fmla="*/ 6625977 w 8393514"/>
                <a:gd name="connsiteY1" fmla="*/ 42615 h 1562681"/>
                <a:gd name="connsiteX2" fmla="*/ 7062175 w 8393514"/>
                <a:gd name="connsiteY2" fmla="*/ 617909 h 1562681"/>
                <a:gd name="connsiteX3" fmla="*/ 7221629 w 8393514"/>
                <a:gd name="connsiteY3" fmla="*/ 942095 h 1562681"/>
                <a:gd name="connsiteX4" fmla="*/ 8348876 w 8393514"/>
                <a:gd name="connsiteY4" fmla="*/ 708437 h 1562681"/>
                <a:gd name="connsiteX5" fmla="*/ 8393514 w 8393514"/>
                <a:gd name="connsiteY5" fmla="*/ 757027 h 1562681"/>
                <a:gd name="connsiteX6" fmla="*/ 7211471 w 8393514"/>
                <a:gd name="connsiteY6" fmla="*/ 1001660 h 1562681"/>
                <a:gd name="connsiteX7" fmla="*/ 7023079 w 8393514"/>
                <a:gd name="connsiteY7" fmla="*/ 642422 h 1562681"/>
                <a:gd name="connsiteX8" fmla="*/ 6625054 w 8393514"/>
                <a:gd name="connsiteY8" fmla="*/ 103104 h 1562681"/>
                <a:gd name="connsiteX9" fmla="*/ 6613972 w 8393514"/>
                <a:gd name="connsiteY9" fmla="*/ 103104 h 1562681"/>
                <a:gd name="connsiteX10" fmla="*/ 5725111 w 8393514"/>
                <a:gd name="connsiteY10" fmla="*/ 683518 h 1562681"/>
                <a:gd name="connsiteX11" fmla="*/ 5596746 w 8393514"/>
                <a:gd name="connsiteY11" fmla="*/ 815115 h 1562681"/>
                <a:gd name="connsiteX12" fmla="*/ 5426824 w 8393514"/>
                <a:gd name="connsiteY12" fmla="*/ 994272 h 1562681"/>
                <a:gd name="connsiteX13" fmla="*/ 5037572 w 8393514"/>
                <a:gd name="connsiteY13" fmla="*/ 1384909 h 1562681"/>
                <a:gd name="connsiteX14" fmla="*/ 4680181 w 8393514"/>
                <a:gd name="connsiteY14" fmla="*/ 1562681 h 1562681"/>
                <a:gd name="connsiteX15" fmla="*/ 4637239 w 8393514"/>
                <a:gd name="connsiteY15" fmla="*/ 1558525 h 1562681"/>
                <a:gd name="connsiteX16" fmla="*/ 4405443 w 8393514"/>
                <a:gd name="connsiteY16" fmla="*/ 1214987 h 1562681"/>
                <a:gd name="connsiteX17" fmla="*/ 4179650 w 8393514"/>
                <a:gd name="connsiteY17" fmla="*/ 805418 h 1562681"/>
                <a:gd name="connsiteX18" fmla="*/ 3311567 w 8393514"/>
                <a:gd name="connsiteY18" fmla="*/ 810498 h 1562681"/>
                <a:gd name="connsiteX19" fmla="*/ 2360834 w 8393514"/>
                <a:gd name="connsiteY19" fmla="*/ 1037676 h 1562681"/>
                <a:gd name="connsiteX20" fmla="*/ 2342497 w 8393514"/>
                <a:gd name="connsiteY20" fmla="*/ 1035448 h 1562681"/>
                <a:gd name="connsiteX21" fmla="*/ 2126238 w 8393514"/>
                <a:gd name="connsiteY21" fmla="*/ 1083546 h 1562681"/>
                <a:gd name="connsiteX22" fmla="*/ 1317343 w 8393514"/>
                <a:gd name="connsiteY22" fmla="*/ 1156679 h 1562681"/>
                <a:gd name="connsiteX23" fmla="*/ 1009685 w 8393514"/>
                <a:gd name="connsiteY23" fmla="*/ 1145249 h 1562681"/>
                <a:gd name="connsiteX24" fmla="*/ 90523 w 8393514"/>
                <a:gd name="connsiteY24" fmla="*/ 785204 h 1562681"/>
                <a:gd name="connsiteX25" fmla="*/ 22895 w 8393514"/>
                <a:gd name="connsiteY25" fmla="*/ 324194 h 1562681"/>
                <a:gd name="connsiteX26" fmla="*/ 33026 w 8393514"/>
                <a:gd name="connsiteY26" fmla="*/ 300294 h 1562681"/>
                <a:gd name="connsiteX27" fmla="*/ 94142 w 8393514"/>
                <a:gd name="connsiteY27" fmla="*/ 300294 h 1562681"/>
                <a:gd name="connsiteX28" fmla="*/ 76235 w 8393514"/>
                <a:gd name="connsiteY28" fmla="*/ 342292 h 1562681"/>
                <a:gd name="connsiteX29" fmla="*/ 140053 w 8393514"/>
                <a:gd name="connsiteY29" fmla="*/ 758534 h 1562681"/>
                <a:gd name="connsiteX30" fmla="*/ 2361283 w 8393514"/>
                <a:gd name="connsiteY30" fmla="*/ 972847 h 1562681"/>
                <a:gd name="connsiteX31" fmla="*/ 2361890 w 8393514"/>
                <a:gd name="connsiteY31" fmla="*/ 975192 h 1562681"/>
                <a:gd name="connsiteX32" fmla="*/ 2418393 w 8393514"/>
                <a:gd name="connsiteY32" fmla="*/ 959550 h 1562681"/>
                <a:gd name="connsiteX33" fmla="*/ 3300486 w 8393514"/>
                <a:gd name="connsiteY33" fmla="*/ 751395 h 1562681"/>
                <a:gd name="connsiteX34" fmla="*/ 4213357 w 8393514"/>
                <a:gd name="connsiteY34" fmla="*/ 755550 h 1562681"/>
                <a:gd name="connsiteX35" fmla="*/ 4462699 w 8393514"/>
                <a:gd name="connsiteY35" fmla="*/ 1197440 h 1562681"/>
                <a:gd name="connsiteX36" fmla="*/ 4648321 w 8393514"/>
                <a:gd name="connsiteY36" fmla="*/ 1499421 h 1562681"/>
                <a:gd name="connsiteX37" fmla="*/ 5382034 w 8393514"/>
                <a:gd name="connsiteY37" fmla="*/ 953639 h 1562681"/>
                <a:gd name="connsiteX38" fmla="*/ 5554727 w 8393514"/>
                <a:gd name="connsiteY38" fmla="*/ 771249 h 1562681"/>
                <a:gd name="connsiteX39" fmla="*/ 5681246 w 8393514"/>
                <a:gd name="connsiteY39" fmla="*/ 641961 h 1562681"/>
                <a:gd name="connsiteX40" fmla="*/ 6613510 w 8393514"/>
                <a:gd name="connsiteY40" fmla="*/ 42615 h 1562681"/>
                <a:gd name="connsiteX0" fmla="*/ 6613510 w 8393514"/>
                <a:gd name="connsiteY0" fmla="*/ 8124 h 1528190"/>
                <a:gd name="connsiteX1" fmla="*/ 6625977 w 8393514"/>
                <a:gd name="connsiteY1" fmla="*/ 8124 h 1528190"/>
                <a:gd name="connsiteX2" fmla="*/ 7062175 w 8393514"/>
                <a:gd name="connsiteY2" fmla="*/ 583418 h 1528190"/>
                <a:gd name="connsiteX3" fmla="*/ 7221629 w 8393514"/>
                <a:gd name="connsiteY3" fmla="*/ 907604 h 1528190"/>
                <a:gd name="connsiteX4" fmla="*/ 8348876 w 8393514"/>
                <a:gd name="connsiteY4" fmla="*/ 673946 h 1528190"/>
                <a:gd name="connsiteX5" fmla="*/ 8393514 w 8393514"/>
                <a:gd name="connsiteY5" fmla="*/ 722536 h 1528190"/>
                <a:gd name="connsiteX6" fmla="*/ 7211471 w 8393514"/>
                <a:gd name="connsiteY6" fmla="*/ 967169 h 1528190"/>
                <a:gd name="connsiteX7" fmla="*/ 7023079 w 8393514"/>
                <a:gd name="connsiteY7" fmla="*/ 607931 h 1528190"/>
                <a:gd name="connsiteX8" fmla="*/ 6625054 w 8393514"/>
                <a:gd name="connsiteY8" fmla="*/ 68613 h 1528190"/>
                <a:gd name="connsiteX9" fmla="*/ 6613972 w 8393514"/>
                <a:gd name="connsiteY9" fmla="*/ 68613 h 1528190"/>
                <a:gd name="connsiteX10" fmla="*/ 5725111 w 8393514"/>
                <a:gd name="connsiteY10" fmla="*/ 649027 h 1528190"/>
                <a:gd name="connsiteX11" fmla="*/ 5596746 w 8393514"/>
                <a:gd name="connsiteY11" fmla="*/ 780624 h 1528190"/>
                <a:gd name="connsiteX12" fmla="*/ 5426824 w 8393514"/>
                <a:gd name="connsiteY12" fmla="*/ 959781 h 1528190"/>
                <a:gd name="connsiteX13" fmla="*/ 5037572 w 8393514"/>
                <a:gd name="connsiteY13" fmla="*/ 1350418 h 1528190"/>
                <a:gd name="connsiteX14" fmla="*/ 4680181 w 8393514"/>
                <a:gd name="connsiteY14" fmla="*/ 1528190 h 1528190"/>
                <a:gd name="connsiteX15" fmla="*/ 4637239 w 8393514"/>
                <a:gd name="connsiteY15" fmla="*/ 1524034 h 1528190"/>
                <a:gd name="connsiteX16" fmla="*/ 4405443 w 8393514"/>
                <a:gd name="connsiteY16" fmla="*/ 1180496 h 1528190"/>
                <a:gd name="connsiteX17" fmla="*/ 4179650 w 8393514"/>
                <a:gd name="connsiteY17" fmla="*/ 770927 h 1528190"/>
                <a:gd name="connsiteX18" fmla="*/ 3311567 w 8393514"/>
                <a:gd name="connsiteY18" fmla="*/ 776007 h 1528190"/>
                <a:gd name="connsiteX19" fmla="*/ 2360834 w 8393514"/>
                <a:gd name="connsiteY19" fmla="*/ 1003185 h 1528190"/>
                <a:gd name="connsiteX20" fmla="*/ 2342497 w 8393514"/>
                <a:gd name="connsiteY20" fmla="*/ 1000957 h 1528190"/>
                <a:gd name="connsiteX21" fmla="*/ 2126238 w 8393514"/>
                <a:gd name="connsiteY21" fmla="*/ 1049055 h 1528190"/>
                <a:gd name="connsiteX22" fmla="*/ 1317343 w 8393514"/>
                <a:gd name="connsiteY22" fmla="*/ 1122188 h 1528190"/>
                <a:gd name="connsiteX23" fmla="*/ 1009685 w 8393514"/>
                <a:gd name="connsiteY23" fmla="*/ 1110758 h 1528190"/>
                <a:gd name="connsiteX24" fmla="*/ 90523 w 8393514"/>
                <a:gd name="connsiteY24" fmla="*/ 750713 h 1528190"/>
                <a:gd name="connsiteX25" fmla="*/ 22895 w 8393514"/>
                <a:gd name="connsiteY25" fmla="*/ 289703 h 1528190"/>
                <a:gd name="connsiteX26" fmla="*/ 33026 w 8393514"/>
                <a:gd name="connsiteY26" fmla="*/ 265803 h 1528190"/>
                <a:gd name="connsiteX27" fmla="*/ 94142 w 8393514"/>
                <a:gd name="connsiteY27" fmla="*/ 265803 h 1528190"/>
                <a:gd name="connsiteX28" fmla="*/ 76235 w 8393514"/>
                <a:gd name="connsiteY28" fmla="*/ 307801 h 1528190"/>
                <a:gd name="connsiteX29" fmla="*/ 140053 w 8393514"/>
                <a:gd name="connsiteY29" fmla="*/ 724043 h 1528190"/>
                <a:gd name="connsiteX30" fmla="*/ 2361283 w 8393514"/>
                <a:gd name="connsiteY30" fmla="*/ 938356 h 1528190"/>
                <a:gd name="connsiteX31" fmla="*/ 2361890 w 8393514"/>
                <a:gd name="connsiteY31" fmla="*/ 940701 h 1528190"/>
                <a:gd name="connsiteX32" fmla="*/ 2418393 w 8393514"/>
                <a:gd name="connsiteY32" fmla="*/ 925059 h 1528190"/>
                <a:gd name="connsiteX33" fmla="*/ 3300486 w 8393514"/>
                <a:gd name="connsiteY33" fmla="*/ 716904 h 1528190"/>
                <a:gd name="connsiteX34" fmla="*/ 4213357 w 8393514"/>
                <a:gd name="connsiteY34" fmla="*/ 721059 h 1528190"/>
                <a:gd name="connsiteX35" fmla="*/ 4462699 w 8393514"/>
                <a:gd name="connsiteY35" fmla="*/ 1162949 h 1528190"/>
                <a:gd name="connsiteX36" fmla="*/ 4648321 w 8393514"/>
                <a:gd name="connsiteY36" fmla="*/ 1464930 h 1528190"/>
                <a:gd name="connsiteX37" fmla="*/ 5382034 w 8393514"/>
                <a:gd name="connsiteY37" fmla="*/ 919148 h 1528190"/>
                <a:gd name="connsiteX38" fmla="*/ 5554727 w 8393514"/>
                <a:gd name="connsiteY38" fmla="*/ 736758 h 1528190"/>
                <a:gd name="connsiteX39" fmla="*/ 5681246 w 8393514"/>
                <a:gd name="connsiteY39" fmla="*/ 607470 h 1528190"/>
                <a:gd name="connsiteX40" fmla="*/ 6613510 w 8393514"/>
                <a:gd name="connsiteY40" fmla="*/ 8124 h 1528190"/>
                <a:gd name="connsiteX0" fmla="*/ 6613510 w 8393514"/>
                <a:gd name="connsiteY0" fmla="*/ 1470 h 1521536"/>
                <a:gd name="connsiteX1" fmla="*/ 6625977 w 8393514"/>
                <a:gd name="connsiteY1" fmla="*/ 1470 h 1521536"/>
                <a:gd name="connsiteX2" fmla="*/ 7062175 w 8393514"/>
                <a:gd name="connsiteY2" fmla="*/ 576764 h 1521536"/>
                <a:gd name="connsiteX3" fmla="*/ 7221629 w 8393514"/>
                <a:gd name="connsiteY3" fmla="*/ 900950 h 1521536"/>
                <a:gd name="connsiteX4" fmla="*/ 8348876 w 8393514"/>
                <a:gd name="connsiteY4" fmla="*/ 667292 h 1521536"/>
                <a:gd name="connsiteX5" fmla="*/ 8393514 w 8393514"/>
                <a:gd name="connsiteY5" fmla="*/ 715882 h 1521536"/>
                <a:gd name="connsiteX6" fmla="*/ 7211471 w 8393514"/>
                <a:gd name="connsiteY6" fmla="*/ 960515 h 1521536"/>
                <a:gd name="connsiteX7" fmla="*/ 7023079 w 8393514"/>
                <a:gd name="connsiteY7" fmla="*/ 601277 h 1521536"/>
                <a:gd name="connsiteX8" fmla="*/ 6625054 w 8393514"/>
                <a:gd name="connsiteY8" fmla="*/ 61959 h 1521536"/>
                <a:gd name="connsiteX9" fmla="*/ 6613972 w 8393514"/>
                <a:gd name="connsiteY9" fmla="*/ 61959 h 1521536"/>
                <a:gd name="connsiteX10" fmla="*/ 5725111 w 8393514"/>
                <a:gd name="connsiteY10" fmla="*/ 642373 h 1521536"/>
                <a:gd name="connsiteX11" fmla="*/ 5596746 w 8393514"/>
                <a:gd name="connsiteY11" fmla="*/ 773970 h 1521536"/>
                <a:gd name="connsiteX12" fmla="*/ 5426824 w 8393514"/>
                <a:gd name="connsiteY12" fmla="*/ 953127 h 1521536"/>
                <a:gd name="connsiteX13" fmla="*/ 5037572 w 8393514"/>
                <a:gd name="connsiteY13" fmla="*/ 1343764 h 1521536"/>
                <a:gd name="connsiteX14" fmla="*/ 4680181 w 8393514"/>
                <a:gd name="connsiteY14" fmla="*/ 1521536 h 1521536"/>
                <a:gd name="connsiteX15" fmla="*/ 4637239 w 8393514"/>
                <a:gd name="connsiteY15" fmla="*/ 1517380 h 1521536"/>
                <a:gd name="connsiteX16" fmla="*/ 4405443 w 8393514"/>
                <a:gd name="connsiteY16" fmla="*/ 1173842 h 1521536"/>
                <a:gd name="connsiteX17" fmla="*/ 4179650 w 8393514"/>
                <a:gd name="connsiteY17" fmla="*/ 764273 h 1521536"/>
                <a:gd name="connsiteX18" fmla="*/ 3311567 w 8393514"/>
                <a:gd name="connsiteY18" fmla="*/ 769353 h 1521536"/>
                <a:gd name="connsiteX19" fmla="*/ 2360834 w 8393514"/>
                <a:gd name="connsiteY19" fmla="*/ 996531 h 1521536"/>
                <a:gd name="connsiteX20" fmla="*/ 2342497 w 8393514"/>
                <a:gd name="connsiteY20" fmla="*/ 994303 h 1521536"/>
                <a:gd name="connsiteX21" fmla="*/ 2126238 w 8393514"/>
                <a:gd name="connsiteY21" fmla="*/ 1042401 h 1521536"/>
                <a:gd name="connsiteX22" fmla="*/ 1317343 w 8393514"/>
                <a:gd name="connsiteY22" fmla="*/ 1115534 h 1521536"/>
                <a:gd name="connsiteX23" fmla="*/ 1009685 w 8393514"/>
                <a:gd name="connsiteY23" fmla="*/ 1104104 h 1521536"/>
                <a:gd name="connsiteX24" fmla="*/ 90523 w 8393514"/>
                <a:gd name="connsiteY24" fmla="*/ 744059 h 1521536"/>
                <a:gd name="connsiteX25" fmla="*/ 22895 w 8393514"/>
                <a:gd name="connsiteY25" fmla="*/ 283049 h 1521536"/>
                <a:gd name="connsiteX26" fmla="*/ 33026 w 8393514"/>
                <a:gd name="connsiteY26" fmla="*/ 259149 h 1521536"/>
                <a:gd name="connsiteX27" fmla="*/ 94142 w 8393514"/>
                <a:gd name="connsiteY27" fmla="*/ 259149 h 1521536"/>
                <a:gd name="connsiteX28" fmla="*/ 76235 w 8393514"/>
                <a:gd name="connsiteY28" fmla="*/ 301147 h 1521536"/>
                <a:gd name="connsiteX29" fmla="*/ 140053 w 8393514"/>
                <a:gd name="connsiteY29" fmla="*/ 717389 h 1521536"/>
                <a:gd name="connsiteX30" fmla="*/ 2361283 w 8393514"/>
                <a:gd name="connsiteY30" fmla="*/ 931702 h 1521536"/>
                <a:gd name="connsiteX31" fmla="*/ 2361890 w 8393514"/>
                <a:gd name="connsiteY31" fmla="*/ 934047 h 1521536"/>
                <a:gd name="connsiteX32" fmla="*/ 2418393 w 8393514"/>
                <a:gd name="connsiteY32" fmla="*/ 918405 h 1521536"/>
                <a:gd name="connsiteX33" fmla="*/ 3300486 w 8393514"/>
                <a:gd name="connsiteY33" fmla="*/ 710250 h 1521536"/>
                <a:gd name="connsiteX34" fmla="*/ 4213357 w 8393514"/>
                <a:gd name="connsiteY34" fmla="*/ 714405 h 1521536"/>
                <a:gd name="connsiteX35" fmla="*/ 4462699 w 8393514"/>
                <a:gd name="connsiteY35" fmla="*/ 1156295 h 1521536"/>
                <a:gd name="connsiteX36" fmla="*/ 4648321 w 8393514"/>
                <a:gd name="connsiteY36" fmla="*/ 1458276 h 1521536"/>
                <a:gd name="connsiteX37" fmla="*/ 5382034 w 8393514"/>
                <a:gd name="connsiteY37" fmla="*/ 912494 h 1521536"/>
                <a:gd name="connsiteX38" fmla="*/ 5554727 w 8393514"/>
                <a:gd name="connsiteY38" fmla="*/ 730104 h 1521536"/>
                <a:gd name="connsiteX39" fmla="*/ 5681246 w 8393514"/>
                <a:gd name="connsiteY39" fmla="*/ 600816 h 1521536"/>
                <a:gd name="connsiteX40" fmla="*/ 6613510 w 8393514"/>
                <a:gd name="connsiteY40" fmla="*/ 1470 h 1521536"/>
                <a:gd name="connsiteX0" fmla="*/ 6613510 w 8393514"/>
                <a:gd name="connsiteY0" fmla="*/ 30305 h 1550371"/>
                <a:gd name="connsiteX1" fmla="*/ 6625977 w 8393514"/>
                <a:gd name="connsiteY1" fmla="*/ 30305 h 1550371"/>
                <a:gd name="connsiteX2" fmla="*/ 7062175 w 8393514"/>
                <a:gd name="connsiteY2" fmla="*/ 605599 h 1550371"/>
                <a:gd name="connsiteX3" fmla="*/ 7221629 w 8393514"/>
                <a:gd name="connsiteY3" fmla="*/ 929785 h 1550371"/>
                <a:gd name="connsiteX4" fmla="*/ 8348876 w 8393514"/>
                <a:gd name="connsiteY4" fmla="*/ 696127 h 1550371"/>
                <a:gd name="connsiteX5" fmla="*/ 8393514 w 8393514"/>
                <a:gd name="connsiteY5" fmla="*/ 744717 h 1550371"/>
                <a:gd name="connsiteX6" fmla="*/ 7211471 w 8393514"/>
                <a:gd name="connsiteY6" fmla="*/ 989350 h 1550371"/>
                <a:gd name="connsiteX7" fmla="*/ 7023079 w 8393514"/>
                <a:gd name="connsiteY7" fmla="*/ 630112 h 1550371"/>
                <a:gd name="connsiteX8" fmla="*/ 6625054 w 8393514"/>
                <a:gd name="connsiteY8" fmla="*/ 90794 h 1550371"/>
                <a:gd name="connsiteX9" fmla="*/ 6613972 w 8393514"/>
                <a:gd name="connsiteY9" fmla="*/ 90794 h 1550371"/>
                <a:gd name="connsiteX10" fmla="*/ 5725111 w 8393514"/>
                <a:gd name="connsiteY10" fmla="*/ 671208 h 1550371"/>
                <a:gd name="connsiteX11" fmla="*/ 5596746 w 8393514"/>
                <a:gd name="connsiteY11" fmla="*/ 802805 h 1550371"/>
                <a:gd name="connsiteX12" fmla="*/ 5426824 w 8393514"/>
                <a:gd name="connsiteY12" fmla="*/ 981962 h 1550371"/>
                <a:gd name="connsiteX13" fmla="*/ 5037572 w 8393514"/>
                <a:gd name="connsiteY13" fmla="*/ 1372599 h 1550371"/>
                <a:gd name="connsiteX14" fmla="*/ 4680181 w 8393514"/>
                <a:gd name="connsiteY14" fmla="*/ 1550371 h 1550371"/>
                <a:gd name="connsiteX15" fmla="*/ 4637239 w 8393514"/>
                <a:gd name="connsiteY15" fmla="*/ 1546215 h 1550371"/>
                <a:gd name="connsiteX16" fmla="*/ 4405443 w 8393514"/>
                <a:gd name="connsiteY16" fmla="*/ 1202677 h 1550371"/>
                <a:gd name="connsiteX17" fmla="*/ 4179650 w 8393514"/>
                <a:gd name="connsiteY17" fmla="*/ 793108 h 1550371"/>
                <a:gd name="connsiteX18" fmla="*/ 3311567 w 8393514"/>
                <a:gd name="connsiteY18" fmla="*/ 798188 h 1550371"/>
                <a:gd name="connsiteX19" fmla="*/ 2360834 w 8393514"/>
                <a:gd name="connsiteY19" fmla="*/ 1025366 h 1550371"/>
                <a:gd name="connsiteX20" fmla="*/ 2342497 w 8393514"/>
                <a:gd name="connsiteY20" fmla="*/ 1023138 h 1550371"/>
                <a:gd name="connsiteX21" fmla="*/ 2126238 w 8393514"/>
                <a:gd name="connsiteY21" fmla="*/ 1071236 h 1550371"/>
                <a:gd name="connsiteX22" fmla="*/ 1317343 w 8393514"/>
                <a:gd name="connsiteY22" fmla="*/ 1144369 h 1550371"/>
                <a:gd name="connsiteX23" fmla="*/ 1009685 w 8393514"/>
                <a:gd name="connsiteY23" fmla="*/ 1132939 h 1550371"/>
                <a:gd name="connsiteX24" fmla="*/ 90523 w 8393514"/>
                <a:gd name="connsiteY24" fmla="*/ 772894 h 1550371"/>
                <a:gd name="connsiteX25" fmla="*/ 22895 w 8393514"/>
                <a:gd name="connsiteY25" fmla="*/ 311884 h 1550371"/>
                <a:gd name="connsiteX26" fmla="*/ 33026 w 8393514"/>
                <a:gd name="connsiteY26" fmla="*/ 287984 h 1550371"/>
                <a:gd name="connsiteX27" fmla="*/ 94142 w 8393514"/>
                <a:gd name="connsiteY27" fmla="*/ 287984 h 1550371"/>
                <a:gd name="connsiteX28" fmla="*/ 76235 w 8393514"/>
                <a:gd name="connsiteY28" fmla="*/ 329982 h 1550371"/>
                <a:gd name="connsiteX29" fmla="*/ 140053 w 8393514"/>
                <a:gd name="connsiteY29" fmla="*/ 746224 h 1550371"/>
                <a:gd name="connsiteX30" fmla="*/ 2361283 w 8393514"/>
                <a:gd name="connsiteY30" fmla="*/ 960537 h 1550371"/>
                <a:gd name="connsiteX31" fmla="*/ 2361890 w 8393514"/>
                <a:gd name="connsiteY31" fmla="*/ 962882 h 1550371"/>
                <a:gd name="connsiteX32" fmla="*/ 2418393 w 8393514"/>
                <a:gd name="connsiteY32" fmla="*/ 947240 h 1550371"/>
                <a:gd name="connsiteX33" fmla="*/ 3300486 w 8393514"/>
                <a:gd name="connsiteY33" fmla="*/ 739085 h 1550371"/>
                <a:gd name="connsiteX34" fmla="*/ 4213357 w 8393514"/>
                <a:gd name="connsiteY34" fmla="*/ 743240 h 1550371"/>
                <a:gd name="connsiteX35" fmla="*/ 4462699 w 8393514"/>
                <a:gd name="connsiteY35" fmla="*/ 1185130 h 1550371"/>
                <a:gd name="connsiteX36" fmla="*/ 4648321 w 8393514"/>
                <a:gd name="connsiteY36" fmla="*/ 1487111 h 1550371"/>
                <a:gd name="connsiteX37" fmla="*/ 5382034 w 8393514"/>
                <a:gd name="connsiteY37" fmla="*/ 941329 h 1550371"/>
                <a:gd name="connsiteX38" fmla="*/ 5554727 w 8393514"/>
                <a:gd name="connsiteY38" fmla="*/ 758939 h 1550371"/>
                <a:gd name="connsiteX39" fmla="*/ 5681246 w 8393514"/>
                <a:gd name="connsiteY39" fmla="*/ 629651 h 1550371"/>
                <a:gd name="connsiteX40" fmla="*/ 6613510 w 8393514"/>
                <a:gd name="connsiteY40" fmla="*/ 30305 h 1550371"/>
                <a:gd name="connsiteX0" fmla="*/ 6613510 w 8393514"/>
                <a:gd name="connsiteY0" fmla="*/ 1293 h 1521359"/>
                <a:gd name="connsiteX1" fmla="*/ 6625977 w 8393514"/>
                <a:gd name="connsiteY1" fmla="*/ 1293 h 1521359"/>
                <a:gd name="connsiteX2" fmla="*/ 7062175 w 8393514"/>
                <a:gd name="connsiteY2" fmla="*/ 576587 h 1521359"/>
                <a:gd name="connsiteX3" fmla="*/ 7221629 w 8393514"/>
                <a:gd name="connsiteY3" fmla="*/ 900773 h 1521359"/>
                <a:gd name="connsiteX4" fmla="*/ 8348876 w 8393514"/>
                <a:gd name="connsiteY4" fmla="*/ 667115 h 1521359"/>
                <a:gd name="connsiteX5" fmla="*/ 8393514 w 8393514"/>
                <a:gd name="connsiteY5" fmla="*/ 715705 h 1521359"/>
                <a:gd name="connsiteX6" fmla="*/ 7211471 w 8393514"/>
                <a:gd name="connsiteY6" fmla="*/ 960338 h 1521359"/>
                <a:gd name="connsiteX7" fmla="*/ 7023079 w 8393514"/>
                <a:gd name="connsiteY7" fmla="*/ 601100 h 1521359"/>
                <a:gd name="connsiteX8" fmla="*/ 6625054 w 8393514"/>
                <a:gd name="connsiteY8" fmla="*/ 61782 h 1521359"/>
                <a:gd name="connsiteX9" fmla="*/ 6613972 w 8393514"/>
                <a:gd name="connsiteY9" fmla="*/ 61782 h 1521359"/>
                <a:gd name="connsiteX10" fmla="*/ 5725111 w 8393514"/>
                <a:gd name="connsiteY10" fmla="*/ 642196 h 1521359"/>
                <a:gd name="connsiteX11" fmla="*/ 5596746 w 8393514"/>
                <a:gd name="connsiteY11" fmla="*/ 773793 h 1521359"/>
                <a:gd name="connsiteX12" fmla="*/ 5426824 w 8393514"/>
                <a:gd name="connsiteY12" fmla="*/ 952950 h 1521359"/>
                <a:gd name="connsiteX13" fmla="*/ 5037572 w 8393514"/>
                <a:gd name="connsiteY13" fmla="*/ 1343587 h 1521359"/>
                <a:gd name="connsiteX14" fmla="*/ 4680181 w 8393514"/>
                <a:gd name="connsiteY14" fmla="*/ 1521359 h 1521359"/>
                <a:gd name="connsiteX15" fmla="*/ 4637239 w 8393514"/>
                <a:gd name="connsiteY15" fmla="*/ 1517203 h 1521359"/>
                <a:gd name="connsiteX16" fmla="*/ 4405443 w 8393514"/>
                <a:gd name="connsiteY16" fmla="*/ 1173665 h 1521359"/>
                <a:gd name="connsiteX17" fmla="*/ 4179650 w 8393514"/>
                <a:gd name="connsiteY17" fmla="*/ 764096 h 1521359"/>
                <a:gd name="connsiteX18" fmla="*/ 3311567 w 8393514"/>
                <a:gd name="connsiteY18" fmla="*/ 769176 h 1521359"/>
                <a:gd name="connsiteX19" fmla="*/ 2360834 w 8393514"/>
                <a:gd name="connsiteY19" fmla="*/ 996354 h 1521359"/>
                <a:gd name="connsiteX20" fmla="*/ 2342497 w 8393514"/>
                <a:gd name="connsiteY20" fmla="*/ 994126 h 1521359"/>
                <a:gd name="connsiteX21" fmla="*/ 2126238 w 8393514"/>
                <a:gd name="connsiteY21" fmla="*/ 1042224 h 1521359"/>
                <a:gd name="connsiteX22" fmla="*/ 1317343 w 8393514"/>
                <a:gd name="connsiteY22" fmla="*/ 1115357 h 1521359"/>
                <a:gd name="connsiteX23" fmla="*/ 1009685 w 8393514"/>
                <a:gd name="connsiteY23" fmla="*/ 1103927 h 1521359"/>
                <a:gd name="connsiteX24" fmla="*/ 90523 w 8393514"/>
                <a:gd name="connsiteY24" fmla="*/ 743882 h 1521359"/>
                <a:gd name="connsiteX25" fmla="*/ 22895 w 8393514"/>
                <a:gd name="connsiteY25" fmla="*/ 282872 h 1521359"/>
                <a:gd name="connsiteX26" fmla="*/ 33026 w 8393514"/>
                <a:gd name="connsiteY26" fmla="*/ 258972 h 1521359"/>
                <a:gd name="connsiteX27" fmla="*/ 94142 w 8393514"/>
                <a:gd name="connsiteY27" fmla="*/ 258972 h 1521359"/>
                <a:gd name="connsiteX28" fmla="*/ 76235 w 8393514"/>
                <a:gd name="connsiteY28" fmla="*/ 300970 h 1521359"/>
                <a:gd name="connsiteX29" fmla="*/ 140053 w 8393514"/>
                <a:gd name="connsiteY29" fmla="*/ 717212 h 1521359"/>
                <a:gd name="connsiteX30" fmla="*/ 2361283 w 8393514"/>
                <a:gd name="connsiteY30" fmla="*/ 931525 h 1521359"/>
                <a:gd name="connsiteX31" fmla="*/ 2361890 w 8393514"/>
                <a:gd name="connsiteY31" fmla="*/ 933870 h 1521359"/>
                <a:gd name="connsiteX32" fmla="*/ 2418393 w 8393514"/>
                <a:gd name="connsiteY32" fmla="*/ 918228 h 1521359"/>
                <a:gd name="connsiteX33" fmla="*/ 3300486 w 8393514"/>
                <a:gd name="connsiteY33" fmla="*/ 710073 h 1521359"/>
                <a:gd name="connsiteX34" fmla="*/ 4213357 w 8393514"/>
                <a:gd name="connsiteY34" fmla="*/ 714228 h 1521359"/>
                <a:gd name="connsiteX35" fmla="*/ 4462699 w 8393514"/>
                <a:gd name="connsiteY35" fmla="*/ 1156118 h 1521359"/>
                <a:gd name="connsiteX36" fmla="*/ 4648321 w 8393514"/>
                <a:gd name="connsiteY36" fmla="*/ 1458099 h 1521359"/>
                <a:gd name="connsiteX37" fmla="*/ 5382034 w 8393514"/>
                <a:gd name="connsiteY37" fmla="*/ 912317 h 1521359"/>
                <a:gd name="connsiteX38" fmla="*/ 5554727 w 8393514"/>
                <a:gd name="connsiteY38" fmla="*/ 729927 h 1521359"/>
                <a:gd name="connsiteX39" fmla="*/ 5681246 w 8393514"/>
                <a:gd name="connsiteY39" fmla="*/ 600639 h 1521359"/>
                <a:gd name="connsiteX40" fmla="*/ 6613510 w 8393514"/>
                <a:gd name="connsiteY40" fmla="*/ 1293 h 1521359"/>
                <a:gd name="connsiteX0" fmla="*/ 6613510 w 8393514"/>
                <a:gd name="connsiteY0" fmla="*/ 1293 h 1521359"/>
                <a:gd name="connsiteX1" fmla="*/ 6625977 w 8393514"/>
                <a:gd name="connsiteY1" fmla="*/ 1293 h 1521359"/>
                <a:gd name="connsiteX2" fmla="*/ 7062175 w 8393514"/>
                <a:gd name="connsiteY2" fmla="*/ 576587 h 1521359"/>
                <a:gd name="connsiteX3" fmla="*/ 7221629 w 8393514"/>
                <a:gd name="connsiteY3" fmla="*/ 900773 h 1521359"/>
                <a:gd name="connsiteX4" fmla="*/ 8348876 w 8393514"/>
                <a:gd name="connsiteY4" fmla="*/ 667115 h 1521359"/>
                <a:gd name="connsiteX5" fmla="*/ 8393514 w 8393514"/>
                <a:gd name="connsiteY5" fmla="*/ 715705 h 1521359"/>
                <a:gd name="connsiteX6" fmla="*/ 7211471 w 8393514"/>
                <a:gd name="connsiteY6" fmla="*/ 960338 h 1521359"/>
                <a:gd name="connsiteX7" fmla="*/ 7023079 w 8393514"/>
                <a:gd name="connsiteY7" fmla="*/ 601100 h 1521359"/>
                <a:gd name="connsiteX8" fmla="*/ 6625054 w 8393514"/>
                <a:gd name="connsiteY8" fmla="*/ 61782 h 1521359"/>
                <a:gd name="connsiteX9" fmla="*/ 6613972 w 8393514"/>
                <a:gd name="connsiteY9" fmla="*/ 61782 h 1521359"/>
                <a:gd name="connsiteX10" fmla="*/ 5725111 w 8393514"/>
                <a:gd name="connsiteY10" fmla="*/ 642196 h 1521359"/>
                <a:gd name="connsiteX11" fmla="*/ 5596746 w 8393514"/>
                <a:gd name="connsiteY11" fmla="*/ 773793 h 1521359"/>
                <a:gd name="connsiteX12" fmla="*/ 5426824 w 8393514"/>
                <a:gd name="connsiteY12" fmla="*/ 952950 h 1521359"/>
                <a:gd name="connsiteX13" fmla="*/ 5037572 w 8393514"/>
                <a:gd name="connsiteY13" fmla="*/ 1343587 h 1521359"/>
                <a:gd name="connsiteX14" fmla="*/ 4680181 w 8393514"/>
                <a:gd name="connsiteY14" fmla="*/ 1521359 h 1521359"/>
                <a:gd name="connsiteX15" fmla="*/ 4637239 w 8393514"/>
                <a:gd name="connsiteY15" fmla="*/ 1517203 h 1521359"/>
                <a:gd name="connsiteX16" fmla="*/ 4405443 w 8393514"/>
                <a:gd name="connsiteY16" fmla="*/ 1173665 h 1521359"/>
                <a:gd name="connsiteX17" fmla="*/ 4179650 w 8393514"/>
                <a:gd name="connsiteY17" fmla="*/ 764096 h 1521359"/>
                <a:gd name="connsiteX18" fmla="*/ 3311567 w 8393514"/>
                <a:gd name="connsiteY18" fmla="*/ 769176 h 1521359"/>
                <a:gd name="connsiteX19" fmla="*/ 2360834 w 8393514"/>
                <a:gd name="connsiteY19" fmla="*/ 996354 h 1521359"/>
                <a:gd name="connsiteX20" fmla="*/ 2342497 w 8393514"/>
                <a:gd name="connsiteY20" fmla="*/ 994126 h 1521359"/>
                <a:gd name="connsiteX21" fmla="*/ 2126238 w 8393514"/>
                <a:gd name="connsiteY21" fmla="*/ 1042224 h 1521359"/>
                <a:gd name="connsiteX22" fmla="*/ 1317343 w 8393514"/>
                <a:gd name="connsiteY22" fmla="*/ 1115357 h 1521359"/>
                <a:gd name="connsiteX23" fmla="*/ 1009685 w 8393514"/>
                <a:gd name="connsiteY23" fmla="*/ 1103927 h 1521359"/>
                <a:gd name="connsiteX24" fmla="*/ 90523 w 8393514"/>
                <a:gd name="connsiteY24" fmla="*/ 743882 h 1521359"/>
                <a:gd name="connsiteX25" fmla="*/ 22895 w 8393514"/>
                <a:gd name="connsiteY25" fmla="*/ 282872 h 1521359"/>
                <a:gd name="connsiteX26" fmla="*/ 33026 w 8393514"/>
                <a:gd name="connsiteY26" fmla="*/ 258972 h 1521359"/>
                <a:gd name="connsiteX27" fmla="*/ 94142 w 8393514"/>
                <a:gd name="connsiteY27" fmla="*/ 258972 h 1521359"/>
                <a:gd name="connsiteX28" fmla="*/ 76235 w 8393514"/>
                <a:gd name="connsiteY28" fmla="*/ 300970 h 1521359"/>
                <a:gd name="connsiteX29" fmla="*/ 140053 w 8393514"/>
                <a:gd name="connsiteY29" fmla="*/ 717212 h 1521359"/>
                <a:gd name="connsiteX30" fmla="*/ 2361283 w 8393514"/>
                <a:gd name="connsiteY30" fmla="*/ 931525 h 1521359"/>
                <a:gd name="connsiteX31" fmla="*/ 2361890 w 8393514"/>
                <a:gd name="connsiteY31" fmla="*/ 933870 h 1521359"/>
                <a:gd name="connsiteX32" fmla="*/ 2418393 w 8393514"/>
                <a:gd name="connsiteY32" fmla="*/ 918228 h 1521359"/>
                <a:gd name="connsiteX33" fmla="*/ 3300486 w 8393514"/>
                <a:gd name="connsiteY33" fmla="*/ 710073 h 1521359"/>
                <a:gd name="connsiteX34" fmla="*/ 4213357 w 8393514"/>
                <a:gd name="connsiteY34" fmla="*/ 714228 h 1521359"/>
                <a:gd name="connsiteX35" fmla="*/ 4437569 w 8393514"/>
                <a:gd name="connsiteY35" fmla="*/ 1132024 h 1521359"/>
                <a:gd name="connsiteX36" fmla="*/ 4648321 w 8393514"/>
                <a:gd name="connsiteY36" fmla="*/ 1458099 h 1521359"/>
                <a:gd name="connsiteX37" fmla="*/ 5382034 w 8393514"/>
                <a:gd name="connsiteY37" fmla="*/ 912317 h 1521359"/>
                <a:gd name="connsiteX38" fmla="*/ 5554727 w 8393514"/>
                <a:gd name="connsiteY38" fmla="*/ 729927 h 1521359"/>
                <a:gd name="connsiteX39" fmla="*/ 5681246 w 8393514"/>
                <a:gd name="connsiteY39" fmla="*/ 600639 h 1521359"/>
                <a:gd name="connsiteX40" fmla="*/ 6613510 w 8393514"/>
                <a:gd name="connsiteY40" fmla="*/ 1293 h 1521359"/>
                <a:gd name="connsiteX0" fmla="*/ 6613510 w 8393514"/>
                <a:gd name="connsiteY0" fmla="*/ 1293 h 1521359"/>
                <a:gd name="connsiteX1" fmla="*/ 6625977 w 8393514"/>
                <a:gd name="connsiteY1" fmla="*/ 1293 h 1521359"/>
                <a:gd name="connsiteX2" fmla="*/ 7062175 w 8393514"/>
                <a:gd name="connsiteY2" fmla="*/ 576587 h 1521359"/>
                <a:gd name="connsiteX3" fmla="*/ 7221629 w 8393514"/>
                <a:gd name="connsiteY3" fmla="*/ 900773 h 1521359"/>
                <a:gd name="connsiteX4" fmla="*/ 8348876 w 8393514"/>
                <a:gd name="connsiteY4" fmla="*/ 667115 h 1521359"/>
                <a:gd name="connsiteX5" fmla="*/ 8393514 w 8393514"/>
                <a:gd name="connsiteY5" fmla="*/ 715705 h 1521359"/>
                <a:gd name="connsiteX6" fmla="*/ 7211471 w 8393514"/>
                <a:gd name="connsiteY6" fmla="*/ 960338 h 1521359"/>
                <a:gd name="connsiteX7" fmla="*/ 7023079 w 8393514"/>
                <a:gd name="connsiteY7" fmla="*/ 601100 h 1521359"/>
                <a:gd name="connsiteX8" fmla="*/ 6625054 w 8393514"/>
                <a:gd name="connsiteY8" fmla="*/ 61782 h 1521359"/>
                <a:gd name="connsiteX9" fmla="*/ 6613972 w 8393514"/>
                <a:gd name="connsiteY9" fmla="*/ 61782 h 1521359"/>
                <a:gd name="connsiteX10" fmla="*/ 5725111 w 8393514"/>
                <a:gd name="connsiteY10" fmla="*/ 642196 h 1521359"/>
                <a:gd name="connsiteX11" fmla="*/ 5596746 w 8393514"/>
                <a:gd name="connsiteY11" fmla="*/ 773793 h 1521359"/>
                <a:gd name="connsiteX12" fmla="*/ 5426824 w 8393514"/>
                <a:gd name="connsiteY12" fmla="*/ 952950 h 1521359"/>
                <a:gd name="connsiteX13" fmla="*/ 5037572 w 8393514"/>
                <a:gd name="connsiteY13" fmla="*/ 1343587 h 1521359"/>
                <a:gd name="connsiteX14" fmla="*/ 4680181 w 8393514"/>
                <a:gd name="connsiteY14" fmla="*/ 1521359 h 1521359"/>
                <a:gd name="connsiteX15" fmla="*/ 4637239 w 8393514"/>
                <a:gd name="connsiteY15" fmla="*/ 1517203 h 1521359"/>
                <a:gd name="connsiteX16" fmla="*/ 4405443 w 8393514"/>
                <a:gd name="connsiteY16" fmla="*/ 1173665 h 1521359"/>
                <a:gd name="connsiteX17" fmla="*/ 4179650 w 8393514"/>
                <a:gd name="connsiteY17" fmla="*/ 764096 h 1521359"/>
                <a:gd name="connsiteX18" fmla="*/ 3311567 w 8393514"/>
                <a:gd name="connsiteY18" fmla="*/ 769176 h 1521359"/>
                <a:gd name="connsiteX19" fmla="*/ 2360834 w 8393514"/>
                <a:gd name="connsiteY19" fmla="*/ 996354 h 1521359"/>
                <a:gd name="connsiteX20" fmla="*/ 2342497 w 8393514"/>
                <a:gd name="connsiteY20" fmla="*/ 994126 h 1521359"/>
                <a:gd name="connsiteX21" fmla="*/ 2126238 w 8393514"/>
                <a:gd name="connsiteY21" fmla="*/ 1042224 h 1521359"/>
                <a:gd name="connsiteX22" fmla="*/ 1317343 w 8393514"/>
                <a:gd name="connsiteY22" fmla="*/ 1115357 h 1521359"/>
                <a:gd name="connsiteX23" fmla="*/ 1009685 w 8393514"/>
                <a:gd name="connsiteY23" fmla="*/ 1103927 h 1521359"/>
                <a:gd name="connsiteX24" fmla="*/ 90523 w 8393514"/>
                <a:gd name="connsiteY24" fmla="*/ 743882 h 1521359"/>
                <a:gd name="connsiteX25" fmla="*/ 22895 w 8393514"/>
                <a:gd name="connsiteY25" fmla="*/ 282872 h 1521359"/>
                <a:gd name="connsiteX26" fmla="*/ 33026 w 8393514"/>
                <a:gd name="connsiteY26" fmla="*/ 258972 h 1521359"/>
                <a:gd name="connsiteX27" fmla="*/ 94142 w 8393514"/>
                <a:gd name="connsiteY27" fmla="*/ 258972 h 1521359"/>
                <a:gd name="connsiteX28" fmla="*/ 76235 w 8393514"/>
                <a:gd name="connsiteY28" fmla="*/ 300970 h 1521359"/>
                <a:gd name="connsiteX29" fmla="*/ 140053 w 8393514"/>
                <a:gd name="connsiteY29" fmla="*/ 717212 h 1521359"/>
                <a:gd name="connsiteX30" fmla="*/ 2361283 w 8393514"/>
                <a:gd name="connsiteY30" fmla="*/ 931525 h 1521359"/>
                <a:gd name="connsiteX31" fmla="*/ 2361890 w 8393514"/>
                <a:gd name="connsiteY31" fmla="*/ 933870 h 1521359"/>
                <a:gd name="connsiteX32" fmla="*/ 2418393 w 8393514"/>
                <a:gd name="connsiteY32" fmla="*/ 918228 h 1521359"/>
                <a:gd name="connsiteX33" fmla="*/ 3300486 w 8393514"/>
                <a:gd name="connsiteY33" fmla="*/ 710073 h 1521359"/>
                <a:gd name="connsiteX34" fmla="*/ 4213357 w 8393514"/>
                <a:gd name="connsiteY34" fmla="*/ 714228 h 1521359"/>
                <a:gd name="connsiteX35" fmla="*/ 4437569 w 8393514"/>
                <a:gd name="connsiteY35" fmla="*/ 1132024 h 1521359"/>
                <a:gd name="connsiteX36" fmla="*/ 4648321 w 8393514"/>
                <a:gd name="connsiteY36" fmla="*/ 1458099 h 1521359"/>
                <a:gd name="connsiteX37" fmla="*/ 5382034 w 8393514"/>
                <a:gd name="connsiteY37" fmla="*/ 912317 h 1521359"/>
                <a:gd name="connsiteX38" fmla="*/ 5554727 w 8393514"/>
                <a:gd name="connsiteY38" fmla="*/ 729927 h 1521359"/>
                <a:gd name="connsiteX39" fmla="*/ 5681246 w 8393514"/>
                <a:gd name="connsiteY39" fmla="*/ 600639 h 1521359"/>
                <a:gd name="connsiteX40" fmla="*/ 6613510 w 8393514"/>
                <a:gd name="connsiteY40" fmla="*/ 1293 h 1521359"/>
                <a:gd name="connsiteX0" fmla="*/ 6613510 w 8393514"/>
                <a:gd name="connsiteY0" fmla="*/ 1293 h 1521359"/>
                <a:gd name="connsiteX1" fmla="*/ 6625977 w 8393514"/>
                <a:gd name="connsiteY1" fmla="*/ 1293 h 1521359"/>
                <a:gd name="connsiteX2" fmla="*/ 7062175 w 8393514"/>
                <a:gd name="connsiteY2" fmla="*/ 576587 h 1521359"/>
                <a:gd name="connsiteX3" fmla="*/ 7221629 w 8393514"/>
                <a:gd name="connsiteY3" fmla="*/ 900773 h 1521359"/>
                <a:gd name="connsiteX4" fmla="*/ 8348876 w 8393514"/>
                <a:gd name="connsiteY4" fmla="*/ 667115 h 1521359"/>
                <a:gd name="connsiteX5" fmla="*/ 8393514 w 8393514"/>
                <a:gd name="connsiteY5" fmla="*/ 715705 h 1521359"/>
                <a:gd name="connsiteX6" fmla="*/ 7211471 w 8393514"/>
                <a:gd name="connsiteY6" fmla="*/ 960338 h 1521359"/>
                <a:gd name="connsiteX7" fmla="*/ 7023079 w 8393514"/>
                <a:gd name="connsiteY7" fmla="*/ 601100 h 1521359"/>
                <a:gd name="connsiteX8" fmla="*/ 6625054 w 8393514"/>
                <a:gd name="connsiteY8" fmla="*/ 61782 h 1521359"/>
                <a:gd name="connsiteX9" fmla="*/ 6613972 w 8393514"/>
                <a:gd name="connsiteY9" fmla="*/ 61782 h 1521359"/>
                <a:gd name="connsiteX10" fmla="*/ 5725111 w 8393514"/>
                <a:gd name="connsiteY10" fmla="*/ 642196 h 1521359"/>
                <a:gd name="connsiteX11" fmla="*/ 5596746 w 8393514"/>
                <a:gd name="connsiteY11" fmla="*/ 773793 h 1521359"/>
                <a:gd name="connsiteX12" fmla="*/ 5426824 w 8393514"/>
                <a:gd name="connsiteY12" fmla="*/ 952950 h 1521359"/>
                <a:gd name="connsiteX13" fmla="*/ 5037572 w 8393514"/>
                <a:gd name="connsiteY13" fmla="*/ 1343587 h 1521359"/>
                <a:gd name="connsiteX14" fmla="*/ 4680181 w 8393514"/>
                <a:gd name="connsiteY14" fmla="*/ 1521359 h 1521359"/>
                <a:gd name="connsiteX15" fmla="*/ 4637239 w 8393514"/>
                <a:gd name="connsiteY15" fmla="*/ 1517203 h 1521359"/>
                <a:gd name="connsiteX16" fmla="*/ 4405443 w 8393514"/>
                <a:gd name="connsiteY16" fmla="*/ 1173665 h 1521359"/>
                <a:gd name="connsiteX17" fmla="*/ 4179650 w 8393514"/>
                <a:gd name="connsiteY17" fmla="*/ 764096 h 1521359"/>
                <a:gd name="connsiteX18" fmla="*/ 3311567 w 8393514"/>
                <a:gd name="connsiteY18" fmla="*/ 769176 h 1521359"/>
                <a:gd name="connsiteX19" fmla="*/ 2360834 w 8393514"/>
                <a:gd name="connsiteY19" fmla="*/ 996354 h 1521359"/>
                <a:gd name="connsiteX20" fmla="*/ 2342497 w 8393514"/>
                <a:gd name="connsiteY20" fmla="*/ 994126 h 1521359"/>
                <a:gd name="connsiteX21" fmla="*/ 2126238 w 8393514"/>
                <a:gd name="connsiteY21" fmla="*/ 1042224 h 1521359"/>
                <a:gd name="connsiteX22" fmla="*/ 1317343 w 8393514"/>
                <a:gd name="connsiteY22" fmla="*/ 1115357 h 1521359"/>
                <a:gd name="connsiteX23" fmla="*/ 1009685 w 8393514"/>
                <a:gd name="connsiteY23" fmla="*/ 1103927 h 1521359"/>
                <a:gd name="connsiteX24" fmla="*/ 90523 w 8393514"/>
                <a:gd name="connsiteY24" fmla="*/ 743882 h 1521359"/>
                <a:gd name="connsiteX25" fmla="*/ 22895 w 8393514"/>
                <a:gd name="connsiteY25" fmla="*/ 282872 h 1521359"/>
                <a:gd name="connsiteX26" fmla="*/ 33026 w 8393514"/>
                <a:gd name="connsiteY26" fmla="*/ 258972 h 1521359"/>
                <a:gd name="connsiteX27" fmla="*/ 94142 w 8393514"/>
                <a:gd name="connsiteY27" fmla="*/ 258972 h 1521359"/>
                <a:gd name="connsiteX28" fmla="*/ 76235 w 8393514"/>
                <a:gd name="connsiteY28" fmla="*/ 300970 h 1521359"/>
                <a:gd name="connsiteX29" fmla="*/ 140053 w 8393514"/>
                <a:gd name="connsiteY29" fmla="*/ 717212 h 1521359"/>
                <a:gd name="connsiteX30" fmla="*/ 2361283 w 8393514"/>
                <a:gd name="connsiteY30" fmla="*/ 931525 h 1521359"/>
                <a:gd name="connsiteX31" fmla="*/ 2361890 w 8393514"/>
                <a:gd name="connsiteY31" fmla="*/ 933870 h 1521359"/>
                <a:gd name="connsiteX32" fmla="*/ 2418393 w 8393514"/>
                <a:gd name="connsiteY32" fmla="*/ 918228 h 1521359"/>
                <a:gd name="connsiteX33" fmla="*/ 3300486 w 8393514"/>
                <a:gd name="connsiteY33" fmla="*/ 710073 h 1521359"/>
                <a:gd name="connsiteX34" fmla="*/ 4213357 w 8393514"/>
                <a:gd name="connsiteY34" fmla="*/ 714228 h 1521359"/>
                <a:gd name="connsiteX35" fmla="*/ 4437569 w 8393514"/>
                <a:gd name="connsiteY35" fmla="*/ 1132024 h 1521359"/>
                <a:gd name="connsiteX36" fmla="*/ 4648321 w 8393514"/>
                <a:gd name="connsiteY36" fmla="*/ 1458099 h 1521359"/>
                <a:gd name="connsiteX37" fmla="*/ 5382034 w 8393514"/>
                <a:gd name="connsiteY37" fmla="*/ 912317 h 1521359"/>
                <a:gd name="connsiteX38" fmla="*/ 5554727 w 8393514"/>
                <a:gd name="connsiteY38" fmla="*/ 729927 h 1521359"/>
                <a:gd name="connsiteX39" fmla="*/ 5681246 w 8393514"/>
                <a:gd name="connsiteY39" fmla="*/ 600639 h 1521359"/>
                <a:gd name="connsiteX40" fmla="*/ 6613510 w 8393514"/>
                <a:gd name="connsiteY40" fmla="*/ 1293 h 1521359"/>
                <a:gd name="connsiteX0" fmla="*/ 6613510 w 8393514"/>
                <a:gd name="connsiteY0" fmla="*/ 1293 h 1521359"/>
                <a:gd name="connsiteX1" fmla="*/ 6625977 w 8393514"/>
                <a:gd name="connsiteY1" fmla="*/ 1293 h 1521359"/>
                <a:gd name="connsiteX2" fmla="*/ 7062175 w 8393514"/>
                <a:gd name="connsiteY2" fmla="*/ 576587 h 1521359"/>
                <a:gd name="connsiteX3" fmla="*/ 7221629 w 8393514"/>
                <a:gd name="connsiteY3" fmla="*/ 900773 h 1521359"/>
                <a:gd name="connsiteX4" fmla="*/ 8348876 w 8393514"/>
                <a:gd name="connsiteY4" fmla="*/ 667115 h 1521359"/>
                <a:gd name="connsiteX5" fmla="*/ 8393514 w 8393514"/>
                <a:gd name="connsiteY5" fmla="*/ 715705 h 1521359"/>
                <a:gd name="connsiteX6" fmla="*/ 7211471 w 8393514"/>
                <a:gd name="connsiteY6" fmla="*/ 960338 h 1521359"/>
                <a:gd name="connsiteX7" fmla="*/ 7023079 w 8393514"/>
                <a:gd name="connsiteY7" fmla="*/ 601100 h 1521359"/>
                <a:gd name="connsiteX8" fmla="*/ 6625054 w 8393514"/>
                <a:gd name="connsiteY8" fmla="*/ 61782 h 1521359"/>
                <a:gd name="connsiteX9" fmla="*/ 6613972 w 8393514"/>
                <a:gd name="connsiteY9" fmla="*/ 61782 h 1521359"/>
                <a:gd name="connsiteX10" fmla="*/ 5725111 w 8393514"/>
                <a:gd name="connsiteY10" fmla="*/ 642196 h 1521359"/>
                <a:gd name="connsiteX11" fmla="*/ 5596746 w 8393514"/>
                <a:gd name="connsiteY11" fmla="*/ 773793 h 1521359"/>
                <a:gd name="connsiteX12" fmla="*/ 5426824 w 8393514"/>
                <a:gd name="connsiteY12" fmla="*/ 952950 h 1521359"/>
                <a:gd name="connsiteX13" fmla="*/ 5037572 w 8393514"/>
                <a:gd name="connsiteY13" fmla="*/ 1343587 h 1521359"/>
                <a:gd name="connsiteX14" fmla="*/ 4680181 w 8393514"/>
                <a:gd name="connsiteY14" fmla="*/ 1521359 h 1521359"/>
                <a:gd name="connsiteX15" fmla="*/ 4637239 w 8393514"/>
                <a:gd name="connsiteY15" fmla="*/ 1517203 h 1521359"/>
                <a:gd name="connsiteX16" fmla="*/ 4405443 w 8393514"/>
                <a:gd name="connsiteY16" fmla="*/ 1173665 h 1521359"/>
                <a:gd name="connsiteX17" fmla="*/ 4179650 w 8393514"/>
                <a:gd name="connsiteY17" fmla="*/ 764096 h 1521359"/>
                <a:gd name="connsiteX18" fmla="*/ 3311567 w 8393514"/>
                <a:gd name="connsiteY18" fmla="*/ 769176 h 1521359"/>
                <a:gd name="connsiteX19" fmla="*/ 2360834 w 8393514"/>
                <a:gd name="connsiteY19" fmla="*/ 996354 h 1521359"/>
                <a:gd name="connsiteX20" fmla="*/ 2342497 w 8393514"/>
                <a:gd name="connsiteY20" fmla="*/ 994126 h 1521359"/>
                <a:gd name="connsiteX21" fmla="*/ 2126238 w 8393514"/>
                <a:gd name="connsiteY21" fmla="*/ 1042224 h 1521359"/>
                <a:gd name="connsiteX22" fmla="*/ 1317343 w 8393514"/>
                <a:gd name="connsiteY22" fmla="*/ 1115357 h 1521359"/>
                <a:gd name="connsiteX23" fmla="*/ 1009685 w 8393514"/>
                <a:gd name="connsiteY23" fmla="*/ 1103927 h 1521359"/>
                <a:gd name="connsiteX24" fmla="*/ 90523 w 8393514"/>
                <a:gd name="connsiteY24" fmla="*/ 743882 h 1521359"/>
                <a:gd name="connsiteX25" fmla="*/ 22895 w 8393514"/>
                <a:gd name="connsiteY25" fmla="*/ 282872 h 1521359"/>
                <a:gd name="connsiteX26" fmla="*/ 33026 w 8393514"/>
                <a:gd name="connsiteY26" fmla="*/ 258972 h 1521359"/>
                <a:gd name="connsiteX27" fmla="*/ 94142 w 8393514"/>
                <a:gd name="connsiteY27" fmla="*/ 258972 h 1521359"/>
                <a:gd name="connsiteX28" fmla="*/ 76235 w 8393514"/>
                <a:gd name="connsiteY28" fmla="*/ 300970 h 1521359"/>
                <a:gd name="connsiteX29" fmla="*/ 140053 w 8393514"/>
                <a:gd name="connsiteY29" fmla="*/ 717212 h 1521359"/>
                <a:gd name="connsiteX30" fmla="*/ 2361283 w 8393514"/>
                <a:gd name="connsiteY30" fmla="*/ 931525 h 1521359"/>
                <a:gd name="connsiteX31" fmla="*/ 2361890 w 8393514"/>
                <a:gd name="connsiteY31" fmla="*/ 933870 h 1521359"/>
                <a:gd name="connsiteX32" fmla="*/ 2418393 w 8393514"/>
                <a:gd name="connsiteY32" fmla="*/ 918228 h 1521359"/>
                <a:gd name="connsiteX33" fmla="*/ 3300486 w 8393514"/>
                <a:gd name="connsiteY33" fmla="*/ 710073 h 1521359"/>
                <a:gd name="connsiteX34" fmla="*/ 4213357 w 8393514"/>
                <a:gd name="connsiteY34" fmla="*/ 714228 h 1521359"/>
                <a:gd name="connsiteX35" fmla="*/ 4437569 w 8393514"/>
                <a:gd name="connsiteY35" fmla="*/ 1132024 h 1521359"/>
                <a:gd name="connsiteX36" fmla="*/ 4648321 w 8393514"/>
                <a:gd name="connsiteY36" fmla="*/ 1458099 h 1521359"/>
                <a:gd name="connsiteX37" fmla="*/ 5382034 w 8393514"/>
                <a:gd name="connsiteY37" fmla="*/ 912317 h 1521359"/>
                <a:gd name="connsiteX38" fmla="*/ 5554727 w 8393514"/>
                <a:gd name="connsiteY38" fmla="*/ 729927 h 1521359"/>
                <a:gd name="connsiteX39" fmla="*/ 5681246 w 8393514"/>
                <a:gd name="connsiteY39" fmla="*/ 600639 h 1521359"/>
                <a:gd name="connsiteX40" fmla="*/ 6613510 w 8393514"/>
                <a:gd name="connsiteY40" fmla="*/ 1293 h 1521359"/>
                <a:gd name="connsiteX0" fmla="*/ 6613510 w 8393514"/>
                <a:gd name="connsiteY0" fmla="*/ 1293 h 1521359"/>
                <a:gd name="connsiteX1" fmla="*/ 6625977 w 8393514"/>
                <a:gd name="connsiteY1" fmla="*/ 1293 h 1521359"/>
                <a:gd name="connsiteX2" fmla="*/ 7062175 w 8393514"/>
                <a:gd name="connsiteY2" fmla="*/ 576587 h 1521359"/>
                <a:gd name="connsiteX3" fmla="*/ 7221629 w 8393514"/>
                <a:gd name="connsiteY3" fmla="*/ 900773 h 1521359"/>
                <a:gd name="connsiteX4" fmla="*/ 8348876 w 8393514"/>
                <a:gd name="connsiteY4" fmla="*/ 667115 h 1521359"/>
                <a:gd name="connsiteX5" fmla="*/ 8393514 w 8393514"/>
                <a:gd name="connsiteY5" fmla="*/ 715705 h 1521359"/>
                <a:gd name="connsiteX6" fmla="*/ 7211471 w 8393514"/>
                <a:gd name="connsiteY6" fmla="*/ 960338 h 1521359"/>
                <a:gd name="connsiteX7" fmla="*/ 7023079 w 8393514"/>
                <a:gd name="connsiteY7" fmla="*/ 601100 h 1521359"/>
                <a:gd name="connsiteX8" fmla="*/ 6625054 w 8393514"/>
                <a:gd name="connsiteY8" fmla="*/ 61782 h 1521359"/>
                <a:gd name="connsiteX9" fmla="*/ 6613972 w 8393514"/>
                <a:gd name="connsiteY9" fmla="*/ 61782 h 1521359"/>
                <a:gd name="connsiteX10" fmla="*/ 5725111 w 8393514"/>
                <a:gd name="connsiteY10" fmla="*/ 642196 h 1521359"/>
                <a:gd name="connsiteX11" fmla="*/ 5596746 w 8393514"/>
                <a:gd name="connsiteY11" fmla="*/ 773793 h 1521359"/>
                <a:gd name="connsiteX12" fmla="*/ 5426824 w 8393514"/>
                <a:gd name="connsiteY12" fmla="*/ 952950 h 1521359"/>
                <a:gd name="connsiteX13" fmla="*/ 5037572 w 8393514"/>
                <a:gd name="connsiteY13" fmla="*/ 1343587 h 1521359"/>
                <a:gd name="connsiteX14" fmla="*/ 4680181 w 8393514"/>
                <a:gd name="connsiteY14" fmla="*/ 1521359 h 1521359"/>
                <a:gd name="connsiteX15" fmla="*/ 4637239 w 8393514"/>
                <a:gd name="connsiteY15" fmla="*/ 1517203 h 1521359"/>
                <a:gd name="connsiteX16" fmla="*/ 4405443 w 8393514"/>
                <a:gd name="connsiteY16" fmla="*/ 1173665 h 1521359"/>
                <a:gd name="connsiteX17" fmla="*/ 4179650 w 8393514"/>
                <a:gd name="connsiteY17" fmla="*/ 764096 h 1521359"/>
                <a:gd name="connsiteX18" fmla="*/ 3311567 w 8393514"/>
                <a:gd name="connsiteY18" fmla="*/ 769176 h 1521359"/>
                <a:gd name="connsiteX19" fmla="*/ 2360834 w 8393514"/>
                <a:gd name="connsiteY19" fmla="*/ 996354 h 1521359"/>
                <a:gd name="connsiteX20" fmla="*/ 2342497 w 8393514"/>
                <a:gd name="connsiteY20" fmla="*/ 994126 h 1521359"/>
                <a:gd name="connsiteX21" fmla="*/ 2126238 w 8393514"/>
                <a:gd name="connsiteY21" fmla="*/ 1042224 h 1521359"/>
                <a:gd name="connsiteX22" fmla="*/ 1317343 w 8393514"/>
                <a:gd name="connsiteY22" fmla="*/ 1115357 h 1521359"/>
                <a:gd name="connsiteX23" fmla="*/ 1009685 w 8393514"/>
                <a:gd name="connsiteY23" fmla="*/ 1103927 h 1521359"/>
                <a:gd name="connsiteX24" fmla="*/ 90523 w 8393514"/>
                <a:gd name="connsiteY24" fmla="*/ 743882 h 1521359"/>
                <a:gd name="connsiteX25" fmla="*/ 22895 w 8393514"/>
                <a:gd name="connsiteY25" fmla="*/ 282872 h 1521359"/>
                <a:gd name="connsiteX26" fmla="*/ 33026 w 8393514"/>
                <a:gd name="connsiteY26" fmla="*/ 258972 h 1521359"/>
                <a:gd name="connsiteX27" fmla="*/ 94142 w 8393514"/>
                <a:gd name="connsiteY27" fmla="*/ 258972 h 1521359"/>
                <a:gd name="connsiteX28" fmla="*/ 76235 w 8393514"/>
                <a:gd name="connsiteY28" fmla="*/ 300970 h 1521359"/>
                <a:gd name="connsiteX29" fmla="*/ 140053 w 8393514"/>
                <a:gd name="connsiteY29" fmla="*/ 717212 h 1521359"/>
                <a:gd name="connsiteX30" fmla="*/ 2361283 w 8393514"/>
                <a:gd name="connsiteY30" fmla="*/ 931525 h 1521359"/>
                <a:gd name="connsiteX31" fmla="*/ 2361890 w 8393514"/>
                <a:gd name="connsiteY31" fmla="*/ 933870 h 1521359"/>
                <a:gd name="connsiteX32" fmla="*/ 2418393 w 8393514"/>
                <a:gd name="connsiteY32" fmla="*/ 918228 h 1521359"/>
                <a:gd name="connsiteX33" fmla="*/ 3300486 w 8393514"/>
                <a:gd name="connsiteY33" fmla="*/ 710073 h 1521359"/>
                <a:gd name="connsiteX34" fmla="*/ 4213357 w 8393514"/>
                <a:gd name="connsiteY34" fmla="*/ 714228 h 1521359"/>
                <a:gd name="connsiteX35" fmla="*/ 4437569 w 8393514"/>
                <a:gd name="connsiteY35" fmla="*/ 1132024 h 1521359"/>
                <a:gd name="connsiteX36" fmla="*/ 4648321 w 8393514"/>
                <a:gd name="connsiteY36" fmla="*/ 1458099 h 1521359"/>
                <a:gd name="connsiteX37" fmla="*/ 5382034 w 8393514"/>
                <a:gd name="connsiteY37" fmla="*/ 912317 h 1521359"/>
                <a:gd name="connsiteX38" fmla="*/ 5554727 w 8393514"/>
                <a:gd name="connsiteY38" fmla="*/ 729927 h 1521359"/>
                <a:gd name="connsiteX39" fmla="*/ 5681246 w 8393514"/>
                <a:gd name="connsiteY39" fmla="*/ 600639 h 1521359"/>
                <a:gd name="connsiteX40" fmla="*/ 6613510 w 8393514"/>
                <a:gd name="connsiteY40" fmla="*/ 1293 h 1521359"/>
                <a:gd name="connsiteX0" fmla="*/ 6613510 w 8393514"/>
                <a:gd name="connsiteY0" fmla="*/ 1293 h 1521359"/>
                <a:gd name="connsiteX1" fmla="*/ 6625977 w 8393514"/>
                <a:gd name="connsiteY1" fmla="*/ 1293 h 1521359"/>
                <a:gd name="connsiteX2" fmla="*/ 7062175 w 8393514"/>
                <a:gd name="connsiteY2" fmla="*/ 576587 h 1521359"/>
                <a:gd name="connsiteX3" fmla="*/ 7221629 w 8393514"/>
                <a:gd name="connsiteY3" fmla="*/ 900773 h 1521359"/>
                <a:gd name="connsiteX4" fmla="*/ 8348876 w 8393514"/>
                <a:gd name="connsiteY4" fmla="*/ 667115 h 1521359"/>
                <a:gd name="connsiteX5" fmla="*/ 8393514 w 8393514"/>
                <a:gd name="connsiteY5" fmla="*/ 715705 h 1521359"/>
                <a:gd name="connsiteX6" fmla="*/ 7211471 w 8393514"/>
                <a:gd name="connsiteY6" fmla="*/ 960338 h 1521359"/>
                <a:gd name="connsiteX7" fmla="*/ 7023079 w 8393514"/>
                <a:gd name="connsiteY7" fmla="*/ 601100 h 1521359"/>
                <a:gd name="connsiteX8" fmla="*/ 6625054 w 8393514"/>
                <a:gd name="connsiteY8" fmla="*/ 61782 h 1521359"/>
                <a:gd name="connsiteX9" fmla="*/ 6613972 w 8393514"/>
                <a:gd name="connsiteY9" fmla="*/ 61782 h 1521359"/>
                <a:gd name="connsiteX10" fmla="*/ 5725111 w 8393514"/>
                <a:gd name="connsiteY10" fmla="*/ 642196 h 1521359"/>
                <a:gd name="connsiteX11" fmla="*/ 5596746 w 8393514"/>
                <a:gd name="connsiteY11" fmla="*/ 773793 h 1521359"/>
                <a:gd name="connsiteX12" fmla="*/ 5426824 w 8393514"/>
                <a:gd name="connsiteY12" fmla="*/ 952950 h 1521359"/>
                <a:gd name="connsiteX13" fmla="*/ 5037572 w 8393514"/>
                <a:gd name="connsiteY13" fmla="*/ 1343587 h 1521359"/>
                <a:gd name="connsiteX14" fmla="*/ 4680181 w 8393514"/>
                <a:gd name="connsiteY14" fmla="*/ 1521359 h 1521359"/>
                <a:gd name="connsiteX15" fmla="*/ 4637239 w 8393514"/>
                <a:gd name="connsiteY15" fmla="*/ 1517203 h 1521359"/>
                <a:gd name="connsiteX16" fmla="*/ 4405443 w 8393514"/>
                <a:gd name="connsiteY16" fmla="*/ 1173665 h 1521359"/>
                <a:gd name="connsiteX17" fmla="*/ 4179650 w 8393514"/>
                <a:gd name="connsiteY17" fmla="*/ 764096 h 1521359"/>
                <a:gd name="connsiteX18" fmla="*/ 3311567 w 8393514"/>
                <a:gd name="connsiteY18" fmla="*/ 769176 h 1521359"/>
                <a:gd name="connsiteX19" fmla="*/ 2360834 w 8393514"/>
                <a:gd name="connsiteY19" fmla="*/ 996354 h 1521359"/>
                <a:gd name="connsiteX20" fmla="*/ 2342497 w 8393514"/>
                <a:gd name="connsiteY20" fmla="*/ 994126 h 1521359"/>
                <a:gd name="connsiteX21" fmla="*/ 2126238 w 8393514"/>
                <a:gd name="connsiteY21" fmla="*/ 1042224 h 1521359"/>
                <a:gd name="connsiteX22" fmla="*/ 1317343 w 8393514"/>
                <a:gd name="connsiteY22" fmla="*/ 1115357 h 1521359"/>
                <a:gd name="connsiteX23" fmla="*/ 1009685 w 8393514"/>
                <a:gd name="connsiteY23" fmla="*/ 1103927 h 1521359"/>
                <a:gd name="connsiteX24" fmla="*/ 90523 w 8393514"/>
                <a:gd name="connsiteY24" fmla="*/ 743882 h 1521359"/>
                <a:gd name="connsiteX25" fmla="*/ 22895 w 8393514"/>
                <a:gd name="connsiteY25" fmla="*/ 282872 h 1521359"/>
                <a:gd name="connsiteX26" fmla="*/ 33026 w 8393514"/>
                <a:gd name="connsiteY26" fmla="*/ 258972 h 1521359"/>
                <a:gd name="connsiteX27" fmla="*/ 94142 w 8393514"/>
                <a:gd name="connsiteY27" fmla="*/ 258972 h 1521359"/>
                <a:gd name="connsiteX28" fmla="*/ 76235 w 8393514"/>
                <a:gd name="connsiteY28" fmla="*/ 300970 h 1521359"/>
                <a:gd name="connsiteX29" fmla="*/ 140053 w 8393514"/>
                <a:gd name="connsiteY29" fmla="*/ 717212 h 1521359"/>
                <a:gd name="connsiteX30" fmla="*/ 2361283 w 8393514"/>
                <a:gd name="connsiteY30" fmla="*/ 931525 h 1521359"/>
                <a:gd name="connsiteX31" fmla="*/ 2361890 w 8393514"/>
                <a:gd name="connsiteY31" fmla="*/ 933870 h 1521359"/>
                <a:gd name="connsiteX32" fmla="*/ 2418393 w 8393514"/>
                <a:gd name="connsiteY32" fmla="*/ 918228 h 1521359"/>
                <a:gd name="connsiteX33" fmla="*/ 3300486 w 8393514"/>
                <a:gd name="connsiteY33" fmla="*/ 710073 h 1521359"/>
                <a:gd name="connsiteX34" fmla="*/ 4213357 w 8393514"/>
                <a:gd name="connsiteY34" fmla="*/ 714228 h 1521359"/>
                <a:gd name="connsiteX35" fmla="*/ 4437569 w 8393514"/>
                <a:gd name="connsiteY35" fmla="*/ 1132024 h 1521359"/>
                <a:gd name="connsiteX36" fmla="*/ 4656698 w 8393514"/>
                <a:gd name="connsiteY36" fmla="*/ 1440029 h 1521359"/>
                <a:gd name="connsiteX37" fmla="*/ 5382034 w 8393514"/>
                <a:gd name="connsiteY37" fmla="*/ 912317 h 1521359"/>
                <a:gd name="connsiteX38" fmla="*/ 5554727 w 8393514"/>
                <a:gd name="connsiteY38" fmla="*/ 729927 h 1521359"/>
                <a:gd name="connsiteX39" fmla="*/ 5681246 w 8393514"/>
                <a:gd name="connsiteY39" fmla="*/ 600639 h 1521359"/>
                <a:gd name="connsiteX40" fmla="*/ 6613510 w 8393514"/>
                <a:gd name="connsiteY40" fmla="*/ 1293 h 1521359"/>
                <a:gd name="connsiteX0" fmla="*/ 6613510 w 8393514"/>
                <a:gd name="connsiteY0" fmla="*/ 1293 h 1521359"/>
                <a:gd name="connsiteX1" fmla="*/ 6625977 w 8393514"/>
                <a:gd name="connsiteY1" fmla="*/ 1293 h 1521359"/>
                <a:gd name="connsiteX2" fmla="*/ 7062175 w 8393514"/>
                <a:gd name="connsiteY2" fmla="*/ 576587 h 1521359"/>
                <a:gd name="connsiteX3" fmla="*/ 7221629 w 8393514"/>
                <a:gd name="connsiteY3" fmla="*/ 900773 h 1521359"/>
                <a:gd name="connsiteX4" fmla="*/ 8348876 w 8393514"/>
                <a:gd name="connsiteY4" fmla="*/ 667115 h 1521359"/>
                <a:gd name="connsiteX5" fmla="*/ 8393514 w 8393514"/>
                <a:gd name="connsiteY5" fmla="*/ 715705 h 1521359"/>
                <a:gd name="connsiteX6" fmla="*/ 7211471 w 8393514"/>
                <a:gd name="connsiteY6" fmla="*/ 960338 h 1521359"/>
                <a:gd name="connsiteX7" fmla="*/ 7023079 w 8393514"/>
                <a:gd name="connsiteY7" fmla="*/ 601100 h 1521359"/>
                <a:gd name="connsiteX8" fmla="*/ 6625054 w 8393514"/>
                <a:gd name="connsiteY8" fmla="*/ 61782 h 1521359"/>
                <a:gd name="connsiteX9" fmla="*/ 6613972 w 8393514"/>
                <a:gd name="connsiteY9" fmla="*/ 61782 h 1521359"/>
                <a:gd name="connsiteX10" fmla="*/ 5725111 w 8393514"/>
                <a:gd name="connsiteY10" fmla="*/ 642196 h 1521359"/>
                <a:gd name="connsiteX11" fmla="*/ 5596746 w 8393514"/>
                <a:gd name="connsiteY11" fmla="*/ 773793 h 1521359"/>
                <a:gd name="connsiteX12" fmla="*/ 5426824 w 8393514"/>
                <a:gd name="connsiteY12" fmla="*/ 952950 h 1521359"/>
                <a:gd name="connsiteX13" fmla="*/ 5037572 w 8393514"/>
                <a:gd name="connsiteY13" fmla="*/ 1343587 h 1521359"/>
                <a:gd name="connsiteX14" fmla="*/ 4680181 w 8393514"/>
                <a:gd name="connsiteY14" fmla="*/ 1521359 h 1521359"/>
                <a:gd name="connsiteX15" fmla="*/ 4637239 w 8393514"/>
                <a:gd name="connsiteY15" fmla="*/ 1517203 h 1521359"/>
                <a:gd name="connsiteX16" fmla="*/ 4405443 w 8393514"/>
                <a:gd name="connsiteY16" fmla="*/ 1173665 h 1521359"/>
                <a:gd name="connsiteX17" fmla="*/ 4179650 w 8393514"/>
                <a:gd name="connsiteY17" fmla="*/ 764096 h 1521359"/>
                <a:gd name="connsiteX18" fmla="*/ 3311567 w 8393514"/>
                <a:gd name="connsiteY18" fmla="*/ 769176 h 1521359"/>
                <a:gd name="connsiteX19" fmla="*/ 2360834 w 8393514"/>
                <a:gd name="connsiteY19" fmla="*/ 996354 h 1521359"/>
                <a:gd name="connsiteX20" fmla="*/ 2342497 w 8393514"/>
                <a:gd name="connsiteY20" fmla="*/ 994126 h 1521359"/>
                <a:gd name="connsiteX21" fmla="*/ 2126238 w 8393514"/>
                <a:gd name="connsiteY21" fmla="*/ 1042224 h 1521359"/>
                <a:gd name="connsiteX22" fmla="*/ 1317343 w 8393514"/>
                <a:gd name="connsiteY22" fmla="*/ 1115357 h 1521359"/>
                <a:gd name="connsiteX23" fmla="*/ 1009685 w 8393514"/>
                <a:gd name="connsiteY23" fmla="*/ 1103927 h 1521359"/>
                <a:gd name="connsiteX24" fmla="*/ 90523 w 8393514"/>
                <a:gd name="connsiteY24" fmla="*/ 743882 h 1521359"/>
                <a:gd name="connsiteX25" fmla="*/ 22895 w 8393514"/>
                <a:gd name="connsiteY25" fmla="*/ 282872 h 1521359"/>
                <a:gd name="connsiteX26" fmla="*/ 33026 w 8393514"/>
                <a:gd name="connsiteY26" fmla="*/ 258972 h 1521359"/>
                <a:gd name="connsiteX27" fmla="*/ 94142 w 8393514"/>
                <a:gd name="connsiteY27" fmla="*/ 258972 h 1521359"/>
                <a:gd name="connsiteX28" fmla="*/ 76235 w 8393514"/>
                <a:gd name="connsiteY28" fmla="*/ 300970 h 1521359"/>
                <a:gd name="connsiteX29" fmla="*/ 140053 w 8393514"/>
                <a:gd name="connsiteY29" fmla="*/ 717212 h 1521359"/>
                <a:gd name="connsiteX30" fmla="*/ 2361283 w 8393514"/>
                <a:gd name="connsiteY30" fmla="*/ 931525 h 1521359"/>
                <a:gd name="connsiteX31" fmla="*/ 2361890 w 8393514"/>
                <a:gd name="connsiteY31" fmla="*/ 933870 h 1521359"/>
                <a:gd name="connsiteX32" fmla="*/ 2418393 w 8393514"/>
                <a:gd name="connsiteY32" fmla="*/ 918228 h 1521359"/>
                <a:gd name="connsiteX33" fmla="*/ 3300486 w 8393514"/>
                <a:gd name="connsiteY33" fmla="*/ 710073 h 1521359"/>
                <a:gd name="connsiteX34" fmla="*/ 4213357 w 8393514"/>
                <a:gd name="connsiteY34" fmla="*/ 714228 h 1521359"/>
                <a:gd name="connsiteX35" fmla="*/ 4437569 w 8393514"/>
                <a:gd name="connsiteY35" fmla="*/ 1132024 h 1521359"/>
                <a:gd name="connsiteX36" fmla="*/ 4656698 w 8393514"/>
                <a:gd name="connsiteY36" fmla="*/ 1440029 h 1521359"/>
                <a:gd name="connsiteX37" fmla="*/ 5382034 w 8393514"/>
                <a:gd name="connsiteY37" fmla="*/ 912317 h 1521359"/>
                <a:gd name="connsiteX38" fmla="*/ 5554727 w 8393514"/>
                <a:gd name="connsiteY38" fmla="*/ 729927 h 1521359"/>
                <a:gd name="connsiteX39" fmla="*/ 5681246 w 8393514"/>
                <a:gd name="connsiteY39" fmla="*/ 600639 h 1521359"/>
                <a:gd name="connsiteX40" fmla="*/ 6613510 w 8393514"/>
                <a:gd name="connsiteY40" fmla="*/ 1293 h 1521359"/>
                <a:gd name="connsiteX0" fmla="*/ 6613510 w 8393514"/>
                <a:gd name="connsiteY0" fmla="*/ 1293 h 1521359"/>
                <a:gd name="connsiteX1" fmla="*/ 6625977 w 8393514"/>
                <a:gd name="connsiteY1" fmla="*/ 1293 h 1521359"/>
                <a:gd name="connsiteX2" fmla="*/ 7062175 w 8393514"/>
                <a:gd name="connsiteY2" fmla="*/ 576587 h 1521359"/>
                <a:gd name="connsiteX3" fmla="*/ 7221629 w 8393514"/>
                <a:gd name="connsiteY3" fmla="*/ 900773 h 1521359"/>
                <a:gd name="connsiteX4" fmla="*/ 8348876 w 8393514"/>
                <a:gd name="connsiteY4" fmla="*/ 667115 h 1521359"/>
                <a:gd name="connsiteX5" fmla="*/ 8393514 w 8393514"/>
                <a:gd name="connsiteY5" fmla="*/ 715705 h 1521359"/>
                <a:gd name="connsiteX6" fmla="*/ 7211471 w 8393514"/>
                <a:gd name="connsiteY6" fmla="*/ 960338 h 1521359"/>
                <a:gd name="connsiteX7" fmla="*/ 7023079 w 8393514"/>
                <a:gd name="connsiteY7" fmla="*/ 601100 h 1521359"/>
                <a:gd name="connsiteX8" fmla="*/ 6625054 w 8393514"/>
                <a:gd name="connsiteY8" fmla="*/ 61782 h 1521359"/>
                <a:gd name="connsiteX9" fmla="*/ 6613972 w 8393514"/>
                <a:gd name="connsiteY9" fmla="*/ 61782 h 1521359"/>
                <a:gd name="connsiteX10" fmla="*/ 5725111 w 8393514"/>
                <a:gd name="connsiteY10" fmla="*/ 642196 h 1521359"/>
                <a:gd name="connsiteX11" fmla="*/ 5596746 w 8393514"/>
                <a:gd name="connsiteY11" fmla="*/ 773793 h 1521359"/>
                <a:gd name="connsiteX12" fmla="*/ 5426824 w 8393514"/>
                <a:gd name="connsiteY12" fmla="*/ 952950 h 1521359"/>
                <a:gd name="connsiteX13" fmla="*/ 5037572 w 8393514"/>
                <a:gd name="connsiteY13" fmla="*/ 1343587 h 1521359"/>
                <a:gd name="connsiteX14" fmla="*/ 4680181 w 8393514"/>
                <a:gd name="connsiteY14" fmla="*/ 1521359 h 1521359"/>
                <a:gd name="connsiteX15" fmla="*/ 4637239 w 8393514"/>
                <a:gd name="connsiteY15" fmla="*/ 1517203 h 1521359"/>
                <a:gd name="connsiteX16" fmla="*/ 4405443 w 8393514"/>
                <a:gd name="connsiteY16" fmla="*/ 1173665 h 1521359"/>
                <a:gd name="connsiteX17" fmla="*/ 4179650 w 8393514"/>
                <a:gd name="connsiteY17" fmla="*/ 764096 h 1521359"/>
                <a:gd name="connsiteX18" fmla="*/ 3311567 w 8393514"/>
                <a:gd name="connsiteY18" fmla="*/ 769176 h 1521359"/>
                <a:gd name="connsiteX19" fmla="*/ 2360834 w 8393514"/>
                <a:gd name="connsiteY19" fmla="*/ 996354 h 1521359"/>
                <a:gd name="connsiteX20" fmla="*/ 2342497 w 8393514"/>
                <a:gd name="connsiteY20" fmla="*/ 994126 h 1521359"/>
                <a:gd name="connsiteX21" fmla="*/ 2126238 w 8393514"/>
                <a:gd name="connsiteY21" fmla="*/ 1042224 h 1521359"/>
                <a:gd name="connsiteX22" fmla="*/ 1317343 w 8393514"/>
                <a:gd name="connsiteY22" fmla="*/ 1115357 h 1521359"/>
                <a:gd name="connsiteX23" fmla="*/ 1009685 w 8393514"/>
                <a:gd name="connsiteY23" fmla="*/ 1103927 h 1521359"/>
                <a:gd name="connsiteX24" fmla="*/ 90523 w 8393514"/>
                <a:gd name="connsiteY24" fmla="*/ 743882 h 1521359"/>
                <a:gd name="connsiteX25" fmla="*/ 22895 w 8393514"/>
                <a:gd name="connsiteY25" fmla="*/ 282872 h 1521359"/>
                <a:gd name="connsiteX26" fmla="*/ 33026 w 8393514"/>
                <a:gd name="connsiteY26" fmla="*/ 258972 h 1521359"/>
                <a:gd name="connsiteX27" fmla="*/ 94142 w 8393514"/>
                <a:gd name="connsiteY27" fmla="*/ 258972 h 1521359"/>
                <a:gd name="connsiteX28" fmla="*/ 76235 w 8393514"/>
                <a:gd name="connsiteY28" fmla="*/ 300970 h 1521359"/>
                <a:gd name="connsiteX29" fmla="*/ 140053 w 8393514"/>
                <a:gd name="connsiteY29" fmla="*/ 717212 h 1521359"/>
                <a:gd name="connsiteX30" fmla="*/ 2361283 w 8393514"/>
                <a:gd name="connsiteY30" fmla="*/ 931525 h 1521359"/>
                <a:gd name="connsiteX31" fmla="*/ 2361890 w 8393514"/>
                <a:gd name="connsiteY31" fmla="*/ 933870 h 1521359"/>
                <a:gd name="connsiteX32" fmla="*/ 2418393 w 8393514"/>
                <a:gd name="connsiteY32" fmla="*/ 918228 h 1521359"/>
                <a:gd name="connsiteX33" fmla="*/ 3300486 w 8393514"/>
                <a:gd name="connsiteY33" fmla="*/ 710073 h 1521359"/>
                <a:gd name="connsiteX34" fmla="*/ 4213357 w 8393514"/>
                <a:gd name="connsiteY34" fmla="*/ 714228 h 1521359"/>
                <a:gd name="connsiteX35" fmla="*/ 4437569 w 8393514"/>
                <a:gd name="connsiteY35" fmla="*/ 1132024 h 1521359"/>
                <a:gd name="connsiteX36" fmla="*/ 4631568 w 8393514"/>
                <a:gd name="connsiteY36" fmla="*/ 1452075 h 1521359"/>
                <a:gd name="connsiteX37" fmla="*/ 5382034 w 8393514"/>
                <a:gd name="connsiteY37" fmla="*/ 912317 h 1521359"/>
                <a:gd name="connsiteX38" fmla="*/ 5554727 w 8393514"/>
                <a:gd name="connsiteY38" fmla="*/ 729927 h 1521359"/>
                <a:gd name="connsiteX39" fmla="*/ 5681246 w 8393514"/>
                <a:gd name="connsiteY39" fmla="*/ 600639 h 1521359"/>
                <a:gd name="connsiteX40" fmla="*/ 6613510 w 8393514"/>
                <a:gd name="connsiteY40" fmla="*/ 1293 h 1521359"/>
                <a:gd name="connsiteX0" fmla="*/ 6613510 w 8393514"/>
                <a:gd name="connsiteY0" fmla="*/ 1293 h 1521359"/>
                <a:gd name="connsiteX1" fmla="*/ 6625977 w 8393514"/>
                <a:gd name="connsiteY1" fmla="*/ 1293 h 1521359"/>
                <a:gd name="connsiteX2" fmla="*/ 7062175 w 8393514"/>
                <a:gd name="connsiteY2" fmla="*/ 576587 h 1521359"/>
                <a:gd name="connsiteX3" fmla="*/ 7221629 w 8393514"/>
                <a:gd name="connsiteY3" fmla="*/ 900773 h 1521359"/>
                <a:gd name="connsiteX4" fmla="*/ 8348876 w 8393514"/>
                <a:gd name="connsiteY4" fmla="*/ 667115 h 1521359"/>
                <a:gd name="connsiteX5" fmla="*/ 8393514 w 8393514"/>
                <a:gd name="connsiteY5" fmla="*/ 715705 h 1521359"/>
                <a:gd name="connsiteX6" fmla="*/ 7211471 w 8393514"/>
                <a:gd name="connsiteY6" fmla="*/ 960338 h 1521359"/>
                <a:gd name="connsiteX7" fmla="*/ 7023079 w 8393514"/>
                <a:gd name="connsiteY7" fmla="*/ 601100 h 1521359"/>
                <a:gd name="connsiteX8" fmla="*/ 6625054 w 8393514"/>
                <a:gd name="connsiteY8" fmla="*/ 61782 h 1521359"/>
                <a:gd name="connsiteX9" fmla="*/ 6613972 w 8393514"/>
                <a:gd name="connsiteY9" fmla="*/ 61782 h 1521359"/>
                <a:gd name="connsiteX10" fmla="*/ 5725111 w 8393514"/>
                <a:gd name="connsiteY10" fmla="*/ 642196 h 1521359"/>
                <a:gd name="connsiteX11" fmla="*/ 5596746 w 8393514"/>
                <a:gd name="connsiteY11" fmla="*/ 773793 h 1521359"/>
                <a:gd name="connsiteX12" fmla="*/ 5426824 w 8393514"/>
                <a:gd name="connsiteY12" fmla="*/ 952950 h 1521359"/>
                <a:gd name="connsiteX13" fmla="*/ 5037572 w 8393514"/>
                <a:gd name="connsiteY13" fmla="*/ 1343587 h 1521359"/>
                <a:gd name="connsiteX14" fmla="*/ 4680181 w 8393514"/>
                <a:gd name="connsiteY14" fmla="*/ 1521359 h 1521359"/>
                <a:gd name="connsiteX15" fmla="*/ 4637239 w 8393514"/>
                <a:gd name="connsiteY15" fmla="*/ 1517203 h 1521359"/>
                <a:gd name="connsiteX16" fmla="*/ 4405443 w 8393514"/>
                <a:gd name="connsiteY16" fmla="*/ 1173665 h 1521359"/>
                <a:gd name="connsiteX17" fmla="*/ 4179650 w 8393514"/>
                <a:gd name="connsiteY17" fmla="*/ 764096 h 1521359"/>
                <a:gd name="connsiteX18" fmla="*/ 3311567 w 8393514"/>
                <a:gd name="connsiteY18" fmla="*/ 769176 h 1521359"/>
                <a:gd name="connsiteX19" fmla="*/ 2360834 w 8393514"/>
                <a:gd name="connsiteY19" fmla="*/ 996354 h 1521359"/>
                <a:gd name="connsiteX20" fmla="*/ 2342497 w 8393514"/>
                <a:gd name="connsiteY20" fmla="*/ 994126 h 1521359"/>
                <a:gd name="connsiteX21" fmla="*/ 2126238 w 8393514"/>
                <a:gd name="connsiteY21" fmla="*/ 1042224 h 1521359"/>
                <a:gd name="connsiteX22" fmla="*/ 1317343 w 8393514"/>
                <a:gd name="connsiteY22" fmla="*/ 1115357 h 1521359"/>
                <a:gd name="connsiteX23" fmla="*/ 1009685 w 8393514"/>
                <a:gd name="connsiteY23" fmla="*/ 1103927 h 1521359"/>
                <a:gd name="connsiteX24" fmla="*/ 90523 w 8393514"/>
                <a:gd name="connsiteY24" fmla="*/ 743882 h 1521359"/>
                <a:gd name="connsiteX25" fmla="*/ 22895 w 8393514"/>
                <a:gd name="connsiteY25" fmla="*/ 282872 h 1521359"/>
                <a:gd name="connsiteX26" fmla="*/ 33026 w 8393514"/>
                <a:gd name="connsiteY26" fmla="*/ 258972 h 1521359"/>
                <a:gd name="connsiteX27" fmla="*/ 94142 w 8393514"/>
                <a:gd name="connsiteY27" fmla="*/ 258972 h 1521359"/>
                <a:gd name="connsiteX28" fmla="*/ 76235 w 8393514"/>
                <a:gd name="connsiteY28" fmla="*/ 300970 h 1521359"/>
                <a:gd name="connsiteX29" fmla="*/ 140053 w 8393514"/>
                <a:gd name="connsiteY29" fmla="*/ 717212 h 1521359"/>
                <a:gd name="connsiteX30" fmla="*/ 2361283 w 8393514"/>
                <a:gd name="connsiteY30" fmla="*/ 931525 h 1521359"/>
                <a:gd name="connsiteX31" fmla="*/ 2361890 w 8393514"/>
                <a:gd name="connsiteY31" fmla="*/ 933870 h 1521359"/>
                <a:gd name="connsiteX32" fmla="*/ 2418393 w 8393514"/>
                <a:gd name="connsiteY32" fmla="*/ 918228 h 1521359"/>
                <a:gd name="connsiteX33" fmla="*/ 3300486 w 8393514"/>
                <a:gd name="connsiteY33" fmla="*/ 710073 h 1521359"/>
                <a:gd name="connsiteX34" fmla="*/ 4213357 w 8393514"/>
                <a:gd name="connsiteY34" fmla="*/ 714228 h 1521359"/>
                <a:gd name="connsiteX35" fmla="*/ 4437569 w 8393514"/>
                <a:gd name="connsiteY35" fmla="*/ 1132024 h 1521359"/>
                <a:gd name="connsiteX36" fmla="*/ 4631568 w 8393514"/>
                <a:gd name="connsiteY36" fmla="*/ 1452075 h 1521359"/>
                <a:gd name="connsiteX37" fmla="*/ 5382034 w 8393514"/>
                <a:gd name="connsiteY37" fmla="*/ 912317 h 1521359"/>
                <a:gd name="connsiteX38" fmla="*/ 5554727 w 8393514"/>
                <a:gd name="connsiteY38" fmla="*/ 729927 h 1521359"/>
                <a:gd name="connsiteX39" fmla="*/ 5681246 w 8393514"/>
                <a:gd name="connsiteY39" fmla="*/ 600639 h 1521359"/>
                <a:gd name="connsiteX40" fmla="*/ 6613510 w 8393514"/>
                <a:gd name="connsiteY40" fmla="*/ 1293 h 1521359"/>
                <a:gd name="connsiteX0" fmla="*/ 6613510 w 8393514"/>
                <a:gd name="connsiteY0" fmla="*/ 1293 h 1521359"/>
                <a:gd name="connsiteX1" fmla="*/ 6625977 w 8393514"/>
                <a:gd name="connsiteY1" fmla="*/ 1293 h 1521359"/>
                <a:gd name="connsiteX2" fmla="*/ 7062175 w 8393514"/>
                <a:gd name="connsiteY2" fmla="*/ 576587 h 1521359"/>
                <a:gd name="connsiteX3" fmla="*/ 7221629 w 8393514"/>
                <a:gd name="connsiteY3" fmla="*/ 900773 h 1521359"/>
                <a:gd name="connsiteX4" fmla="*/ 8348876 w 8393514"/>
                <a:gd name="connsiteY4" fmla="*/ 667115 h 1521359"/>
                <a:gd name="connsiteX5" fmla="*/ 8393514 w 8393514"/>
                <a:gd name="connsiteY5" fmla="*/ 715705 h 1521359"/>
                <a:gd name="connsiteX6" fmla="*/ 7211471 w 8393514"/>
                <a:gd name="connsiteY6" fmla="*/ 960338 h 1521359"/>
                <a:gd name="connsiteX7" fmla="*/ 7023079 w 8393514"/>
                <a:gd name="connsiteY7" fmla="*/ 601100 h 1521359"/>
                <a:gd name="connsiteX8" fmla="*/ 6625054 w 8393514"/>
                <a:gd name="connsiteY8" fmla="*/ 61782 h 1521359"/>
                <a:gd name="connsiteX9" fmla="*/ 6613972 w 8393514"/>
                <a:gd name="connsiteY9" fmla="*/ 61782 h 1521359"/>
                <a:gd name="connsiteX10" fmla="*/ 5725111 w 8393514"/>
                <a:gd name="connsiteY10" fmla="*/ 642196 h 1521359"/>
                <a:gd name="connsiteX11" fmla="*/ 5596746 w 8393514"/>
                <a:gd name="connsiteY11" fmla="*/ 773793 h 1521359"/>
                <a:gd name="connsiteX12" fmla="*/ 5426824 w 8393514"/>
                <a:gd name="connsiteY12" fmla="*/ 952950 h 1521359"/>
                <a:gd name="connsiteX13" fmla="*/ 5037572 w 8393514"/>
                <a:gd name="connsiteY13" fmla="*/ 1343587 h 1521359"/>
                <a:gd name="connsiteX14" fmla="*/ 4680181 w 8393514"/>
                <a:gd name="connsiteY14" fmla="*/ 1521359 h 1521359"/>
                <a:gd name="connsiteX15" fmla="*/ 4637239 w 8393514"/>
                <a:gd name="connsiteY15" fmla="*/ 1517203 h 1521359"/>
                <a:gd name="connsiteX16" fmla="*/ 4405443 w 8393514"/>
                <a:gd name="connsiteY16" fmla="*/ 1173665 h 1521359"/>
                <a:gd name="connsiteX17" fmla="*/ 4179650 w 8393514"/>
                <a:gd name="connsiteY17" fmla="*/ 764096 h 1521359"/>
                <a:gd name="connsiteX18" fmla="*/ 3311567 w 8393514"/>
                <a:gd name="connsiteY18" fmla="*/ 769176 h 1521359"/>
                <a:gd name="connsiteX19" fmla="*/ 2360834 w 8393514"/>
                <a:gd name="connsiteY19" fmla="*/ 996354 h 1521359"/>
                <a:gd name="connsiteX20" fmla="*/ 2342497 w 8393514"/>
                <a:gd name="connsiteY20" fmla="*/ 994126 h 1521359"/>
                <a:gd name="connsiteX21" fmla="*/ 2126238 w 8393514"/>
                <a:gd name="connsiteY21" fmla="*/ 1042224 h 1521359"/>
                <a:gd name="connsiteX22" fmla="*/ 1317343 w 8393514"/>
                <a:gd name="connsiteY22" fmla="*/ 1115357 h 1521359"/>
                <a:gd name="connsiteX23" fmla="*/ 1009685 w 8393514"/>
                <a:gd name="connsiteY23" fmla="*/ 1103927 h 1521359"/>
                <a:gd name="connsiteX24" fmla="*/ 90523 w 8393514"/>
                <a:gd name="connsiteY24" fmla="*/ 743882 h 1521359"/>
                <a:gd name="connsiteX25" fmla="*/ 22895 w 8393514"/>
                <a:gd name="connsiteY25" fmla="*/ 282872 h 1521359"/>
                <a:gd name="connsiteX26" fmla="*/ 33026 w 8393514"/>
                <a:gd name="connsiteY26" fmla="*/ 258972 h 1521359"/>
                <a:gd name="connsiteX27" fmla="*/ 94142 w 8393514"/>
                <a:gd name="connsiteY27" fmla="*/ 258972 h 1521359"/>
                <a:gd name="connsiteX28" fmla="*/ 76235 w 8393514"/>
                <a:gd name="connsiteY28" fmla="*/ 300970 h 1521359"/>
                <a:gd name="connsiteX29" fmla="*/ 140053 w 8393514"/>
                <a:gd name="connsiteY29" fmla="*/ 717212 h 1521359"/>
                <a:gd name="connsiteX30" fmla="*/ 2361283 w 8393514"/>
                <a:gd name="connsiteY30" fmla="*/ 931525 h 1521359"/>
                <a:gd name="connsiteX31" fmla="*/ 2361890 w 8393514"/>
                <a:gd name="connsiteY31" fmla="*/ 933870 h 1521359"/>
                <a:gd name="connsiteX32" fmla="*/ 2418393 w 8393514"/>
                <a:gd name="connsiteY32" fmla="*/ 918228 h 1521359"/>
                <a:gd name="connsiteX33" fmla="*/ 3300486 w 8393514"/>
                <a:gd name="connsiteY33" fmla="*/ 710073 h 1521359"/>
                <a:gd name="connsiteX34" fmla="*/ 4213357 w 8393514"/>
                <a:gd name="connsiteY34" fmla="*/ 714228 h 1521359"/>
                <a:gd name="connsiteX35" fmla="*/ 4437569 w 8393514"/>
                <a:gd name="connsiteY35" fmla="*/ 1132024 h 1521359"/>
                <a:gd name="connsiteX36" fmla="*/ 4631568 w 8393514"/>
                <a:gd name="connsiteY36" fmla="*/ 1452075 h 1521359"/>
                <a:gd name="connsiteX37" fmla="*/ 5382034 w 8393514"/>
                <a:gd name="connsiteY37" fmla="*/ 912317 h 1521359"/>
                <a:gd name="connsiteX38" fmla="*/ 5554727 w 8393514"/>
                <a:gd name="connsiteY38" fmla="*/ 729927 h 1521359"/>
                <a:gd name="connsiteX39" fmla="*/ 5681246 w 8393514"/>
                <a:gd name="connsiteY39" fmla="*/ 600639 h 1521359"/>
                <a:gd name="connsiteX40" fmla="*/ 6613510 w 8393514"/>
                <a:gd name="connsiteY40" fmla="*/ 1293 h 1521359"/>
                <a:gd name="connsiteX0" fmla="*/ 6613510 w 8393514"/>
                <a:gd name="connsiteY0" fmla="*/ 1293 h 1521359"/>
                <a:gd name="connsiteX1" fmla="*/ 6625977 w 8393514"/>
                <a:gd name="connsiteY1" fmla="*/ 1293 h 1521359"/>
                <a:gd name="connsiteX2" fmla="*/ 7062175 w 8393514"/>
                <a:gd name="connsiteY2" fmla="*/ 576587 h 1521359"/>
                <a:gd name="connsiteX3" fmla="*/ 7221629 w 8393514"/>
                <a:gd name="connsiteY3" fmla="*/ 900773 h 1521359"/>
                <a:gd name="connsiteX4" fmla="*/ 8348876 w 8393514"/>
                <a:gd name="connsiteY4" fmla="*/ 667115 h 1521359"/>
                <a:gd name="connsiteX5" fmla="*/ 8393514 w 8393514"/>
                <a:gd name="connsiteY5" fmla="*/ 715705 h 1521359"/>
                <a:gd name="connsiteX6" fmla="*/ 7211471 w 8393514"/>
                <a:gd name="connsiteY6" fmla="*/ 960338 h 1521359"/>
                <a:gd name="connsiteX7" fmla="*/ 7023079 w 8393514"/>
                <a:gd name="connsiteY7" fmla="*/ 601100 h 1521359"/>
                <a:gd name="connsiteX8" fmla="*/ 6625054 w 8393514"/>
                <a:gd name="connsiteY8" fmla="*/ 61782 h 1521359"/>
                <a:gd name="connsiteX9" fmla="*/ 6613972 w 8393514"/>
                <a:gd name="connsiteY9" fmla="*/ 61782 h 1521359"/>
                <a:gd name="connsiteX10" fmla="*/ 5725111 w 8393514"/>
                <a:gd name="connsiteY10" fmla="*/ 642196 h 1521359"/>
                <a:gd name="connsiteX11" fmla="*/ 5596746 w 8393514"/>
                <a:gd name="connsiteY11" fmla="*/ 773793 h 1521359"/>
                <a:gd name="connsiteX12" fmla="*/ 5426824 w 8393514"/>
                <a:gd name="connsiteY12" fmla="*/ 952950 h 1521359"/>
                <a:gd name="connsiteX13" fmla="*/ 5037572 w 8393514"/>
                <a:gd name="connsiteY13" fmla="*/ 1343587 h 1521359"/>
                <a:gd name="connsiteX14" fmla="*/ 4680181 w 8393514"/>
                <a:gd name="connsiteY14" fmla="*/ 1521359 h 1521359"/>
                <a:gd name="connsiteX15" fmla="*/ 4637239 w 8393514"/>
                <a:gd name="connsiteY15" fmla="*/ 1517203 h 1521359"/>
                <a:gd name="connsiteX16" fmla="*/ 4405443 w 8393514"/>
                <a:gd name="connsiteY16" fmla="*/ 1173665 h 1521359"/>
                <a:gd name="connsiteX17" fmla="*/ 4179650 w 8393514"/>
                <a:gd name="connsiteY17" fmla="*/ 764096 h 1521359"/>
                <a:gd name="connsiteX18" fmla="*/ 3311567 w 8393514"/>
                <a:gd name="connsiteY18" fmla="*/ 769176 h 1521359"/>
                <a:gd name="connsiteX19" fmla="*/ 2360834 w 8393514"/>
                <a:gd name="connsiteY19" fmla="*/ 996354 h 1521359"/>
                <a:gd name="connsiteX20" fmla="*/ 2342497 w 8393514"/>
                <a:gd name="connsiteY20" fmla="*/ 994126 h 1521359"/>
                <a:gd name="connsiteX21" fmla="*/ 2126238 w 8393514"/>
                <a:gd name="connsiteY21" fmla="*/ 1042224 h 1521359"/>
                <a:gd name="connsiteX22" fmla="*/ 1317343 w 8393514"/>
                <a:gd name="connsiteY22" fmla="*/ 1115357 h 1521359"/>
                <a:gd name="connsiteX23" fmla="*/ 1009685 w 8393514"/>
                <a:gd name="connsiteY23" fmla="*/ 1103927 h 1521359"/>
                <a:gd name="connsiteX24" fmla="*/ 90523 w 8393514"/>
                <a:gd name="connsiteY24" fmla="*/ 743882 h 1521359"/>
                <a:gd name="connsiteX25" fmla="*/ 22895 w 8393514"/>
                <a:gd name="connsiteY25" fmla="*/ 282872 h 1521359"/>
                <a:gd name="connsiteX26" fmla="*/ 33026 w 8393514"/>
                <a:gd name="connsiteY26" fmla="*/ 258972 h 1521359"/>
                <a:gd name="connsiteX27" fmla="*/ 94142 w 8393514"/>
                <a:gd name="connsiteY27" fmla="*/ 258972 h 1521359"/>
                <a:gd name="connsiteX28" fmla="*/ 76235 w 8393514"/>
                <a:gd name="connsiteY28" fmla="*/ 300970 h 1521359"/>
                <a:gd name="connsiteX29" fmla="*/ 140053 w 8393514"/>
                <a:gd name="connsiteY29" fmla="*/ 717212 h 1521359"/>
                <a:gd name="connsiteX30" fmla="*/ 2361283 w 8393514"/>
                <a:gd name="connsiteY30" fmla="*/ 931525 h 1521359"/>
                <a:gd name="connsiteX31" fmla="*/ 2361890 w 8393514"/>
                <a:gd name="connsiteY31" fmla="*/ 933870 h 1521359"/>
                <a:gd name="connsiteX32" fmla="*/ 2418393 w 8393514"/>
                <a:gd name="connsiteY32" fmla="*/ 918228 h 1521359"/>
                <a:gd name="connsiteX33" fmla="*/ 3300486 w 8393514"/>
                <a:gd name="connsiteY33" fmla="*/ 710073 h 1521359"/>
                <a:gd name="connsiteX34" fmla="*/ 4213357 w 8393514"/>
                <a:gd name="connsiteY34" fmla="*/ 714228 h 1521359"/>
                <a:gd name="connsiteX35" fmla="*/ 4437569 w 8393514"/>
                <a:gd name="connsiteY35" fmla="*/ 1132024 h 1521359"/>
                <a:gd name="connsiteX36" fmla="*/ 4631568 w 8393514"/>
                <a:gd name="connsiteY36" fmla="*/ 1452075 h 1521359"/>
                <a:gd name="connsiteX37" fmla="*/ 5382034 w 8393514"/>
                <a:gd name="connsiteY37" fmla="*/ 912317 h 1521359"/>
                <a:gd name="connsiteX38" fmla="*/ 5681246 w 8393514"/>
                <a:gd name="connsiteY38" fmla="*/ 600639 h 1521359"/>
                <a:gd name="connsiteX39" fmla="*/ 6613510 w 8393514"/>
                <a:gd name="connsiteY39" fmla="*/ 1293 h 1521359"/>
                <a:gd name="connsiteX0" fmla="*/ 6613510 w 8393514"/>
                <a:gd name="connsiteY0" fmla="*/ 1293 h 1521359"/>
                <a:gd name="connsiteX1" fmla="*/ 6625977 w 8393514"/>
                <a:gd name="connsiteY1" fmla="*/ 1293 h 1521359"/>
                <a:gd name="connsiteX2" fmla="*/ 7062175 w 8393514"/>
                <a:gd name="connsiteY2" fmla="*/ 576587 h 1521359"/>
                <a:gd name="connsiteX3" fmla="*/ 7221629 w 8393514"/>
                <a:gd name="connsiteY3" fmla="*/ 900773 h 1521359"/>
                <a:gd name="connsiteX4" fmla="*/ 8348876 w 8393514"/>
                <a:gd name="connsiteY4" fmla="*/ 667115 h 1521359"/>
                <a:gd name="connsiteX5" fmla="*/ 8393514 w 8393514"/>
                <a:gd name="connsiteY5" fmla="*/ 715705 h 1521359"/>
                <a:gd name="connsiteX6" fmla="*/ 7211471 w 8393514"/>
                <a:gd name="connsiteY6" fmla="*/ 960338 h 1521359"/>
                <a:gd name="connsiteX7" fmla="*/ 7023079 w 8393514"/>
                <a:gd name="connsiteY7" fmla="*/ 601100 h 1521359"/>
                <a:gd name="connsiteX8" fmla="*/ 6625054 w 8393514"/>
                <a:gd name="connsiteY8" fmla="*/ 61782 h 1521359"/>
                <a:gd name="connsiteX9" fmla="*/ 6613972 w 8393514"/>
                <a:gd name="connsiteY9" fmla="*/ 61782 h 1521359"/>
                <a:gd name="connsiteX10" fmla="*/ 5725111 w 8393514"/>
                <a:gd name="connsiteY10" fmla="*/ 642196 h 1521359"/>
                <a:gd name="connsiteX11" fmla="*/ 5596746 w 8393514"/>
                <a:gd name="connsiteY11" fmla="*/ 773793 h 1521359"/>
                <a:gd name="connsiteX12" fmla="*/ 5426824 w 8393514"/>
                <a:gd name="connsiteY12" fmla="*/ 952950 h 1521359"/>
                <a:gd name="connsiteX13" fmla="*/ 5037572 w 8393514"/>
                <a:gd name="connsiteY13" fmla="*/ 1343587 h 1521359"/>
                <a:gd name="connsiteX14" fmla="*/ 4680181 w 8393514"/>
                <a:gd name="connsiteY14" fmla="*/ 1521359 h 1521359"/>
                <a:gd name="connsiteX15" fmla="*/ 4637239 w 8393514"/>
                <a:gd name="connsiteY15" fmla="*/ 1517203 h 1521359"/>
                <a:gd name="connsiteX16" fmla="*/ 4405443 w 8393514"/>
                <a:gd name="connsiteY16" fmla="*/ 1173665 h 1521359"/>
                <a:gd name="connsiteX17" fmla="*/ 4179650 w 8393514"/>
                <a:gd name="connsiteY17" fmla="*/ 764096 h 1521359"/>
                <a:gd name="connsiteX18" fmla="*/ 3311567 w 8393514"/>
                <a:gd name="connsiteY18" fmla="*/ 769176 h 1521359"/>
                <a:gd name="connsiteX19" fmla="*/ 2360834 w 8393514"/>
                <a:gd name="connsiteY19" fmla="*/ 996354 h 1521359"/>
                <a:gd name="connsiteX20" fmla="*/ 2342497 w 8393514"/>
                <a:gd name="connsiteY20" fmla="*/ 994126 h 1521359"/>
                <a:gd name="connsiteX21" fmla="*/ 2126238 w 8393514"/>
                <a:gd name="connsiteY21" fmla="*/ 1042224 h 1521359"/>
                <a:gd name="connsiteX22" fmla="*/ 1317343 w 8393514"/>
                <a:gd name="connsiteY22" fmla="*/ 1115357 h 1521359"/>
                <a:gd name="connsiteX23" fmla="*/ 1009685 w 8393514"/>
                <a:gd name="connsiteY23" fmla="*/ 1103927 h 1521359"/>
                <a:gd name="connsiteX24" fmla="*/ 90523 w 8393514"/>
                <a:gd name="connsiteY24" fmla="*/ 743882 h 1521359"/>
                <a:gd name="connsiteX25" fmla="*/ 22895 w 8393514"/>
                <a:gd name="connsiteY25" fmla="*/ 282872 h 1521359"/>
                <a:gd name="connsiteX26" fmla="*/ 33026 w 8393514"/>
                <a:gd name="connsiteY26" fmla="*/ 258972 h 1521359"/>
                <a:gd name="connsiteX27" fmla="*/ 94142 w 8393514"/>
                <a:gd name="connsiteY27" fmla="*/ 258972 h 1521359"/>
                <a:gd name="connsiteX28" fmla="*/ 76235 w 8393514"/>
                <a:gd name="connsiteY28" fmla="*/ 300970 h 1521359"/>
                <a:gd name="connsiteX29" fmla="*/ 140053 w 8393514"/>
                <a:gd name="connsiteY29" fmla="*/ 717212 h 1521359"/>
                <a:gd name="connsiteX30" fmla="*/ 2361283 w 8393514"/>
                <a:gd name="connsiteY30" fmla="*/ 931525 h 1521359"/>
                <a:gd name="connsiteX31" fmla="*/ 2361890 w 8393514"/>
                <a:gd name="connsiteY31" fmla="*/ 933870 h 1521359"/>
                <a:gd name="connsiteX32" fmla="*/ 2418393 w 8393514"/>
                <a:gd name="connsiteY32" fmla="*/ 918228 h 1521359"/>
                <a:gd name="connsiteX33" fmla="*/ 3300486 w 8393514"/>
                <a:gd name="connsiteY33" fmla="*/ 710073 h 1521359"/>
                <a:gd name="connsiteX34" fmla="*/ 4213357 w 8393514"/>
                <a:gd name="connsiteY34" fmla="*/ 714228 h 1521359"/>
                <a:gd name="connsiteX35" fmla="*/ 4437569 w 8393514"/>
                <a:gd name="connsiteY35" fmla="*/ 1132024 h 1521359"/>
                <a:gd name="connsiteX36" fmla="*/ 4631568 w 8393514"/>
                <a:gd name="connsiteY36" fmla="*/ 1452075 h 1521359"/>
                <a:gd name="connsiteX37" fmla="*/ 5382034 w 8393514"/>
                <a:gd name="connsiteY37" fmla="*/ 912317 h 1521359"/>
                <a:gd name="connsiteX38" fmla="*/ 5681246 w 8393514"/>
                <a:gd name="connsiteY38" fmla="*/ 600639 h 1521359"/>
                <a:gd name="connsiteX39" fmla="*/ 6613510 w 8393514"/>
                <a:gd name="connsiteY39" fmla="*/ 1293 h 1521359"/>
                <a:gd name="connsiteX0" fmla="*/ 6613510 w 8393514"/>
                <a:gd name="connsiteY0" fmla="*/ 1293 h 1521359"/>
                <a:gd name="connsiteX1" fmla="*/ 6625977 w 8393514"/>
                <a:gd name="connsiteY1" fmla="*/ 1293 h 1521359"/>
                <a:gd name="connsiteX2" fmla="*/ 7062175 w 8393514"/>
                <a:gd name="connsiteY2" fmla="*/ 576587 h 1521359"/>
                <a:gd name="connsiteX3" fmla="*/ 7221629 w 8393514"/>
                <a:gd name="connsiteY3" fmla="*/ 900773 h 1521359"/>
                <a:gd name="connsiteX4" fmla="*/ 8348876 w 8393514"/>
                <a:gd name="connsiteY4" fmla="*/ 667115 h 1521359"/>
                <a:gd name="connsiteX5" fmla="*/ 8393514 w 8393514"/>
                <a:gd name="connsiteY5" fmla="*/ 715705 h 1521359"/>
                <a:gd name="connsiteX6" fmla="*/ 7211471 w 8393514"/>
                <a:gd name="connsiteY6" fmla="*/ 960338 h 1521359"/>
                <a:gd name="connsiteX7" fmla="*/ 7023079 w 8393514"/>
                <a:gd name="connsiteY7" fmla="*/ 601100 h 1521359"/>
                <a:gd name="connsiteX8" fmla="*/ 6625054 w 8393514"/>
                <a:gd name="connsiteY8" fmla="*/ 61782 h 1521359"/>
                <a:gd name="connsiteX9" fmla="*/ 6613972 w 8393514"/>
                <a:gd name="connsiteY9" fmla="*/ 61782 h 1521359"/>
                <a:gd name="connsiteX10" fmla="*/ 5725111 w 8393514"/>
                <a:gd name="connsiteY10" fmla="*/ 642196 h 1521359"/>
                <a:gd name="connsiteX11" fmla="*/ 5596746 w 8393514"/>
                <a:gd name="connsiteY11" fmla="*/ 773793 h 1521359"/>
                <a:gd name="connsiteX12" fmla="*/ 5426824 w 8393514"/>
                <a:gd name="connsiteY12" fmla="*/ 952950 h 1521359"/>
                <a:gd name="connsiteX13" fmla="*/ 5037572 w 8393514"/>
                <a:gd name="connsiteY13" fmla="*/ 1343587 h 1521359"/>
                <a:gd name="connsiteX14" fmla="*/ 4680181 w 8393514"/>
                <a:gd name="connsiteY14" fmla="*/ 1521359 h 1521359"/>
                <a:gd name="connsiteX15" fmla="*/ 4637239 w 8393514"/>
                <a:gd name="connsiteY15" fmla="*/ 1517203 h 1521359"/>
                <a:gd name="connsiteX16" fmla="*/ 4405443 w 8393514"/>
                <a:gd name="connsiteY16" fmla="*/ 1173665 h 1521359"/>
                <a:gd name="connsiteX17" fmla="*/ 4179650 w 8393514"/>
                <a:gd name="connsiteY17" fmla="*/ 764096 h 1521359"/>
                <a:gd name="connsiteX18" fmla="*/ 3311567 w 8393514"/>
                <a:gd name="connsiteY18" fmla="*/ 769176 h 1521359"/>
                <a:gd name="connsiteX19" fmla="*/ 2360834 w 8393514"/>
                <a:gd name="connsiteY19" fmla="*/ 996354 h 1521359"/>
                <a:gd name="connsiteX20" fmla="*/ 2342497 w 8393514"/>
                <a:gd name="connsiteY20" fmla="*/ 994126 h 1521359"/>
                <a:gd name="connsiteX21" fmla="*/ 2126238 w 8393514"/>
                <a:gd name="connsiteY21" fmla="*/ 1042224 h 1521359"/>
                <a:gd name="connsiteX22" fmla="*/ 1317343 w 8393514"/>
                <a:gd name="connsiteY22" fmla="*/ 1115357 h 1521359"/>
                <a:gd name="connsiteX23" fmla="*/ 1009685 w 8393514"/>
                <a:gd name="connsiteY23" fmla="*/ 1103927 h 1521359"/>
                <a:gd name="connsiteX24" fmla="*/ 90523 w 8393514"/>
                <a:gd name="connsiteY24" fmla="*/ 743882 h 1521359"/>
                <a:gd name="connsiteX25" fmla="*/ 22895 w 8393514"/>
                <a:gd name="connsiteY25" fmla="*/ 282872 h 1521359"/>
                <a:gd name="connsiteX26" fmla="*/ 33026 w 8393514"/>
                <a:gd name="connsiteY26" fmla="*/ 258972 h 1521359"/>
                <a:gd name="connsiteX27" fmla="*/ 94142 w 8393514"/>
                <a:gd name="connsiteY27" fmla="*/ 258972 h 1521359"/>
                <a:gd name="connsiteX28" fmla="*/ 76235 w 8393514"/>
                <a:gd name="connsiteY28" fmla="*/ 300970 h 1521359"/>
                <a:gd name="connsiteX29" fmla="*/ 140053 w 8393514"/>
                <a:gd name="connsiteY29" fmla="*/ 717212 h 1521359"/>
                <a:gd name="connsiteX30" fmla="*/ 2361283 w 8393514"/>
                <a:gd name="connsiteY30" fmla="*/ 931525 h 1521359"/>
                <a:gd name="connsiteX31" fmla="*/ 2361890 w 8393514"/>
                <a:gd name="connsiteY31" fmla="*/ 933870 h 1521359"/>
                <a:gd name="connsiteX32" fmla="*/ 2418393 w 8393514"/>
                <a:gd name="connsiteY32" fmla="*/ 918228 h 1521359"/>
                <a:gd name="connsiteX33" fmla="*/ 3300486 w 8393514"/>
                <a:gd name="connsiteY33" fmla="*/ 710073 h 1521359"/>
                <a:gd name="connsiteX34" fmla="*/ 4213357 w 8393514"/>
                <a:gd name="connsiteY34" fmla="*/ 714228 h 1521359"/>
                <a:gd name="connsiteX35" fmla="*/ 4437569 w 8393514"/>
                <a:gd name="connsiteY35" fmla="*/ 1132024 h 1521359"/>
                <a:gd name="connsiteX36" fmla="*/ 4631568 w 8393514"/>
                <a:gd name="connsiteY36" fmla="*/ 1452075 h 1521359"/>
                <a:gd name="connsiteX37" fmla="*/ 5382034 w 8393514"/>
                <a:gd name="connsiteY37" fmla="*/ 912317 h 1521359"/>
                <a:gd name="connsiteX38" fmla="*/ 5681246 w 8393514"/>
                <a:gd name="connsiteY38" fmla="*/ 600639 h 1521359"/>
                <a:gd name="connsiteX39" fmla="*/ 6613510 w 8393514"/>
                <a:gd name="connsiteY39" fmla="*/ 1293 h 1521359"/>
                <a:gd name="connsiteX0" fmla="*/ 6613510 w 8393514"/>
                <a:gd name="connsiteY0" fmla="*/ 1293 h 1521359"/>
                <a:gd name="connsiteX1" fmla="*/ 6625977 w 8393514"/>
                <a:gd name="connsiteY1" fmla="*/ 1293 h 1521359"/>
                <a:gd name="connsiteX2" fmla="*/ 7062175 w 8393514"/>
                <a:gd name="connsiteY2" fmla="*/ 576587 h 1521359"/>
                <a:gd name="connsiteX3" fmla="*/ 7221629 w 8393514"/>
                <a:gd name="connsiteY3" fmla="*/ 900773 h 1521359"/>
                <a:gd name="connsiteX4" fmla="*/ 8348876 w 8393514"/>
                <a:gd name="connsiteY4" fmla="*/ 667115 h 1521359"/>
                <a:gd name="connsiteX5" fmla="*/ 8393514 w 8393514"/>
                <a:gd name="connsiteY5" fmla="*/ 715705 h 1521359"/>
                <a:gd name="connsiteX6" fmla="*/ 7211471 w 8393514"/>
                <a:gd name="connsiteY6" fmla="*/ 960338 h 1521359"/>
                <a:gd name="connsiteX7" fmla="*/ 7023079 w 8393514"/>
                <a:gd name="connsiteY7" fmla="*/ 601100 h 1521359"/>
                <a:gd name="connsiteX8" fmla="*/ 6625054 w 8393514"/>
                <a:gd name="connsiteY8" fmla="*/ 61782 h 1521359"/>
                <a:gd name="connsiteX9" fmla="*/ 6613972 w 8393514"/>
                <a:gd name="connsiteY9" fmla="*/ 61782 h 1521359"/>
                <a:gd name="connsiteX10" fmla="*/ 5725111 w 8393514"/>
                <a:gd name="connsiteY10" fmla="*/ 642196 h 1521359"/>
                <a:gd name="connsiteX11" fmla="*/ 5596746 w 8393514"/>
                <a:gd name="connsiteY11" fmla="*/ 773793 h 1521359"/>
                <a:gd name="connsiteX12" fmla="*/ 5426824 w 8393514"/>
                <a:gd name="connsiteY12" fmla="*/ 952950 h 1521359"/>
                <a:gd name="connsiteX13" fmla="*/ 5037572 w 8393514"/>
                <a:gd name="connsiteY13" fmla="*/ 1343587 h 1521359"/>
                <a:gd name="connsiteX14" fmla="*/ 4680181 w 8393514"/>
                <a:gd name="connsiteY14" fmla="*/ 1521359 h 1521359"/>
                <a:gd name="connsiteX15" fmla="*/ 4637239 w 8393514"/>
                <a:gd name="connsiteY15" fmla="*/ 1517203 h 1521359"/>
                <a:gd name="connsiteX16" fmla="*/ 4405443 w 8393514"/>
                <a:gd name="connsiteY16" fmla="*/ 1173665 h 1521359"/>
                <a:gd name="connsiteX17" fmla="*/ 4179650 w 8393514"/>
                <a:gd name="connsiteY17" fmla="*/ 764096 h 1521359"/>
                <a:gd name="connsiteX18" fmla="*/ 3311567 w 8393514"/>
                <a:gd name="connsiteY18" fmla="*/ 769176 h 1521359"/>
                <a:gd name="connsiteX19" fmla="*/ 2360834 w 8393514"/>
                <a:gd name="connsiteY19" fmla="*/ 996354 h 1521359"/>
                <a:gd name="connsiteX20" fmla="*/ 2342497 w 8393514"/>
                <a:gd name="connsiteY20" fmla="*/ 994126 h 1521359"/>
                <a:gd name="connsiteX21" fmla="*/ 2126238 w 8393514"/>
                <a:gd name="connsiteY21" fmla="*/ 1042224 h 1521359"/>
                <a:gd name="connsiteX22" fmla="*/ 1317343 w 8393514"/>
                <a:gd name="connsiteY22" fmla="*/ 1115357 h 1521359"/>
                <a:gd name="connsiteX23" fmla="*/ 1009685 w 8393514"/>
                <a:gd name="connsiteY23" fmla="*/ 1103927 h 1521359"/>
                <a:gd name="connsiteX24" fmla="*/ 90523 w 8393514"/>
                <a:gd name="connsiteY24" fmla="*/ 743882 h 1521359"/>
                <a:gd name="connsiteX25" fmla="*/ 22895 w 8393514"/>
                <a:gd name="connsiteY25" fmla="*/ 282872 h 1521359"/>
                <a:gd name="connsiteX26" fmla="*/ 33026 w 8393514"/>
                <a:gd name="connsiteY26" fmla="*/ 258972 h 1521359"/>
                <a:gd name="connsiteX27" fmla="*/ 94142 w 8393514"/>
                <a:gd name="connsiteY27" fmla="*/ 258972 h 1521359"/>
                <a:gd name="connsiteX28" fmla="*/ 140053 w 8393514"/>
                <a:gd name="connsiteY28" fmla="*/ 717212 h 1521359"/>
                <a:gd name="connsiteX29" fmla="*/ 2361283 w 8393514"/>
                <a:gd name="connsiteY29" fmla="*/ 931525 h 1521359"/>
                <a:gd name="connsiteX30" fmla="*/ 2361890 w 8393514"/>
                <a:gd name="connsiteY30" fmla="*/ 933870 h 1521359"/>
                <a:gd name="connsiteX31" fmla="*/ 2418393 w 8393514"/>
                <a:gd name="connsiteY31" fmla="*/ 918228 h 1521359"/>
                <a:gd name="connsiteX32" fmla="*/ 3300486 w 8393514"/>
                <a:gd name="connsiteY32" fmla="*/ 710073 h 1521359"/>
                <a:gd name="connsiteX33" fmla="*/ 4213357 w 8393514"/>
                <a:gd name="connsiteY33" fmla="*/ 714228 h 1521359"/>
                <a:gd name="connsiteX34" fmla="*/ 4437569 w 8393514"/>
                <a:gd name="connsiteY34" fmla="*/ 1132024 h 1521359"/>
                <a:gd name="connsiteX35" fmla="*/ 4631568 w 8393514"/>
                <a:gd name="connsiteY35" fmla="*/ 1452075 h 1521359"/>
                <a:gd name="connsiteX36" fmla="*/ 5382034 w 8393514"/>
                <a:gd name="connsiteY36" fmla="*/ 912317 h 1521359"/>
                <a:gd name="connsiteX37" fmla="*/ 5681246 w 8393514"/>
                <a:gd name="connsiteY37" fmla="*/ 600639 h 1521359"/>
                <a:gd name="connsiteX38" fmla="*/ 6613510 w 8393514"/>
                <a:gd name="connsiteY38" fmla="*/ 1293 h 1521359"/>
                <a:gd name="connsiteX0" fmla="*/ 6625404 w 8405408"/>
                <a:gd name="connsiteY0" fmla="*/ 311945 h 1832011"/>
                <a:gd name="connsiteX1" fmla="*/ 6637871 w 8405408"/>
                <a:gd name="connsiteY1" fmla="*/ 311945 h 1832011"/>
                <a:gd name="connsiteX2" fmla="*/ 7074069 w 8405408"/>
                <a:gd name="connsiteY2" fmla="*/ 887239 h 1832011"/>
                <a:gd name="connsiteX3" fmla="*/ 7233523 w 8405408"/>
                <a:gd name="connsiteY3" fmla="*/ 1211425 h 1832011"/>
                <a:gd name="connsiteX4" fmla="*/ 8360770 w 8405408"/>
                <a:gd name="connsiteY4" fmla="*/ 977767 h 1832011"/>
                <a:gd name="connsiteX5" fmla="*/ 8405408 w 8405408"/>
                <a:gd name="connsiteY5" fmla="*/ 1026357 h 1832011"/>
                <a:gd name="connsiteX6" fmla="*/ 7223365 w 8405408"/>
                <a:gd name="connsiteY6" fmla="*/ 1270990 h 1832011"/>
                <a:gd name="connsiteX7" fmla="*/ 7034973 w 8405408"/>
                <a:gd name="connsiteY7" fmla="*/ 911752 h 1832011"/>
                <a:gd name="connsiteX8" fmla="*/ 6636948 w 8405408"/>
                <a:gd name="connsiteY8" fmla="*/ 372434 h 1832011"/>
                <a:gd name="connsiteX9" fmla="*/ 6625866 w 8405408"/>
                <a:gd name="connsiteY9" fmla="*/ 372434 h 1832011"/>
                <a:gd name="connsiteX10" fmla="*/ 5737005 w 8405408"/>
                <a:gd name="connsiteY10" fmla="*/ 952848 h 1832011"/>
                <a:gd name="connsiteX11" fmla="*/ 5608640 w 8405408"/>
                <a:gd name="connsiteY11" fmla="*/ 1084445 h 1832011"/>
                <a:gd name="connsiteX12" fmla="*/ 5438718 w 8405408"/>
                <a:gd name="connsiteY12" fmla="*/ 1263602 h 1832011"/>
                <a:gd name="connsiteX13" fmla="*/ 5049466 w 8405408"/>
                <a:gd name="connsiteY13" fmla="*/ 1654239 h 1832011"/>
                <a:gd name="connsiteX14" fmla="*/ 4692075 w 8405408"/>
                <a:gd name="connsiteY14" fmla="*/ 1832011 h 1832011"/>
                <a:gd name="connsiteX15" fmla="*/ 4649133 w 8405408"/>
                <a:gd name="connsiteY15" fmla="*/ 1827855 h 1832011"/>
                <a:gd name="connsiteX16" fmla="*/ 4417337 w 8405408"/>
                <a:gd name="connsiteY16" fmla="*/ 1484317 h 1832011"/>
                <a:gd name="connsiteX17" fmla="*/ 4191544 w 8405408"/>
                <a:gd name="connsiteY17" fmla="*/ 1074748 h 1832011"/>
                <a:gd name="connsiteX18" fmla="*/ 3323461 w 8405408"/>
                <a:gd name="connsiteY18" fmla="*/ 1079828 h 1832011"/>
                <a:gd name="connsiteX19" fmla="*/ 2372728 w 8405408"/>
                <a:gd name="connsiteY19" fmla="*/ 1307006 h 1832011"/>
                <a:gd name="connsiteX20" fmla="*/ 2354391 w 8405408"/>
                <a:gd name="connsiteY20" fmla="*/ 1304778 h 1832011"/>
                <a:gd name="connsiteX21" fmla="*/ 2138132 w 8405408"/>
                <a:gd name="connsiteY21" fmla="*/ 1352876 h 1832011"/>
                <a:gd name="connsiteX22" fmla="*/ 1329237 w 8405408"/>
                <a:gd name="connsiteY22" fmla="*/ 1426009 h 1832011"/>
                <a:gd name="connsiteX23" fmla="*/ 1021579 w 8405408"/>
                <a:gd name="connsiteY23" fmla="*/ 1414579 h 1832011"/>
                <a:gd name="connsiteX24" fmla="*/ 102417 w 8405408"/>
                <a:gd name="connsiteY24" fmla="*/ 1054534 h 1832011"/>
                <a:gd name="connsiteX25" fmla="*/ 34789 w 8405408"/>
                <a:gd name="connsiteY25" fmla="*/ 593524 h 1832011"/>
                <a:gd name="connsiteX26" fmla="*/ 44920 w 8405408"/>
                <a:gd name="connsiteY26" fmla="*/ 569624 h 1832011"/>
                <a:gd name="connsiteX27" fmla="*/ 202638 w 8405408"/>
                <a:gd name="connsiteY27" fmla="*/ 0 h 1832011"/>
                <a:gd name="connsiteX28" fmla="*/ 151947 w 8405408"/>
                <a:gd name="connsiteY28" fmla="*/ 1027864 h 1832011"/>
                <a:gd name="connsiteX29" fmla="*/ 2373177 w 8405408"/>
                <a:gd name="connsiteY29" fmla="*/ 1242177 h 1832011"/>
                <a:gd name="connsiteX30" fmla="*/ 2373784 w 8405408"/>
                <a:gd name="connsiteY30" fmla="*/ 1244522 h 1832011"/>
                <a:gd name="connsiteX31" fmla="*/ 2430287 w 8405408"/>
                <a:gd name="connsiteY31" fmla="*/ 1228880 h 1832011"/>
                <a:gd name="connsiteX32" fmla="*/ 3312380 w 8405408"/>
                <a:gd name="connsiteY32" fmla="*/ 1020725 h 1832011"/>
                <a:gd name="connsiteX33" fmla="*/ 4225251 w 8405408"/>
                <a:gd name="connsiteY33" fmla="*/ 1024880 h 1832011"/>
                <a:gd name="connsiteX34" fmla="*/ 4449463 w 8405408"/>
                <a:gd name="connsiteY34" fmla="*/ 1442676 h 1832011"/>
                <a:gd name="connsiteX35" fmla="*/ 4643462 w 8405408"/>
                <a:gd name="connsiteY35" fmla="*/ 1762727 h 1832011"/>
                <a:gd name="connsiteX36" fmla="*/ 5393928 w 8405408"/>
                <a:gd name="connsiteY36" fmla="*/ 1222969 h 1832011"/>
                <a:gd name="connsiteX37" fmla="*/ 5693140 w 8405408"/>
                <a:gd name="connsiteY37" fmla="*/ 911291 h 1832011"/>
                <a:gd name="connsiteX38" fmla="*/ 6625404 w 8405408"/>
                <a:gd name="connsiteY38" fmla="*/ 311945 h 1832011"/>
                <a:gd name="connsiteX0" fmla="*/ 6625404 w 8405408"/>
                <a:gd name="connsiteY0" fmla="*/ 311945 h 1832011"/>
                <a:gd name="connsiteX1" fmla="*/ 6637871 w 8405408"/>
                <a:gd name="connsiteY1" fmla="*/ 311945 h 1832011"/>
                <a:gd name="connsiteX2" fmla="*/ 7074069 w 8405408"/>
                <a:gd name="connsiteY2" fmla="*/ 887239 h 1832011"/>
                <a:gd name="connsiteX3" fmla="*/ 7233523 w 8405408"/>
                <a:gd name="connsiteY3" fmla="*/ 1211425 h 1832011"/>
                <a:gd name="connsiteX4" fmla="*/ 8360770 w 8405408"/>
                <a:gd name="connsiteY4" fmla="*/ 977767 h 1832011"/>
                <a:gd name="connsiteX5" fmla="*/ 8405408 w 8405408"/>
                <a:gd name="connsiteY5" fmla="*/ 1026357 h 1832011"/>
                <a:gd name="connsiteX6" fmla="*/ 7223365 w 8405408"/>
                <a:gd name="connsiteY6" fmla="*/ 1270990 h 1832011"/>
                <a:gd name="connsiteX7" fmla="*/ 7034973 w 8405408"/>
                <a:gd name="connsiteY7" fmla="*/ 911752 h 1832011"/>
                <a:gd name="connsiteX8" fmla="*/ 6636948 w 8405408"/>
                <a:gd name="connsiteY8" fmla="*/ 372434 h 1832011"/>
                <a:gd name="connsiteX9" fmla="*/ 6625866 w 8405408"/>
                <a:gd name="connsiteY9" fmla="*/ 372434 h 1832011"/>
                <a:gd name="connsiteX10" fmla="*/ 5737005 w 8405408"/>
                <a:gd name="connsiteY10" fmla="*/ 952848 h 1832011"/>
                <a:gd name="connsiteX11" fmla="*/ 5608640 w 8405408"/>
                <a:gd name="connsiteY11" fmla="*/ 1084445 h 1832011"/>
                <a:gd name="connsiteX12" fmla="*/ 5438718 w 8405408"/>
                <a:gd name="connsiteY12" fmla="*/ 1263602 h 1832011"/>
                <a:gd name="connsiteX13" fmla="*/ 5049466 w 8405408"/>
                <a:gd name="connsiteY13" fmla="*/ 1654239 h 1832011"/>
                <a:gd name="connsiteX14" fmla="*/ 4692075 w 8405408"/>
                <a:gd name="connsiteY14" fmla="*/ 1832011 h 1832011"/>
                <a:gd name="connsiteX15" fmla="*/ 4649133 w 8405408"/>
                <a:gd name="connsiteY15" fmla="*/ 1827855 h 1832011"/>
                <a:gd name="connsiteX16" fmla="*/ 4417337 w 8405408"/>
                <a:gd name="connsiteY16" fmla="*/ 1484317 h 1832011"/>
                <a:gd name="connsiteX17" fmla="*/ 4191544 w 8405408"/>
                <a:gd name="connsiteY17" fmla="*/ 1074748 h 1832011"/>
                <a:gd name="connsiteX18" fmla="*/ 3323461 w 8405408"/>
                <a:gd name="connsiteY18" fmla="*/ 1079828 h 1832011"/>
                <a:gd name="connsiteX19" fmla="*/ 2372728 w 8405408"/>
                <a:gd name="connsiteY19" fmla="*/ 1307006 h 1832011"/>
                <a:gd name="connsiteX20" fmla="*/ 2354391 w 8405408"/>
                <a:gd name="connsiteY20" fmla="*/ 1304778 h 1832011"/>
                <a:gd name="connsiteX21" fmla="*/ 2138132 w 8405408"/>
                <a:gd name="connsiteY21" fmla="*/ 1352876 h 1832011"/>
                <a:gd name="connsiteX22" fmla="*/ 1329237 w 8405408"/>
                <a:gd name="connsiteY22" fmla="*/ 1426009 h 1832011"/>
                <a:gd name="connsiteX23" fmla="*/ 1021579 w 8405408"/>
                <a:gd name="connsiteY23" fmla="*/ 1414579 h 1832011"/>
                <a:gd name="connsiteX24" fmla="*/ 102417 w 8405408"/>
                <a:gd name="connsiteY24" fmla="*/ 1054534 h 1832011"/>
                <a:gd name="connsiteX25" fmla="*/ 34789 w 8405408"/>
                <a:gd name="connsiteY25" fmla="*/ 593524 h 1832011"/>
                <a:gd name="connsiteX26" fmla="*/ 102881 w 8405408"/>
                <a:gd name="connsiteY26" fmla="*/ 97254 h 1832011"/>
                <a:gd name="connsiteX27" fmla="*/ 202638 w 8405408"/>
                <a:gd name="connsiteY27" fmla="*/ 0 h 1832011"/>
                <a:gd name="connsiteX28" fmla="*/ 151947 w 8405408"/>
                <a:gd name="connsiteY28" fmla="*/ 1027864 h 1832011"/>
                <a:gd name="connsiteX29" fmla="*/ 2373177 w 8405408"/>
                <a:gd name="connsiteY29" fmla="*/ 1242177 h 1832011"/>
                <a:gd name="connsiteX30" fmla="*/ 2373784 w 8405408"/>
                <a:gd name="connsiteY30" fmla="*/ 1244522 h 1832011"/>
                <a:gd name="connsiteX31" fmla="*/ 2430287 w 8405408"/>
                <a:gd name="connsiteY31" fmla="*/ 1228880 h 1832011"/>
                <a:gd name="connsiteX32" fmla="*/ 3312380 w 8405408"/>
                <a:gd name="connsiteY32" fmla="*/ 1020725 h 1832011"/>
                <a:gd name="connsiteX33" fmla="*/ 4225251 w 8405408"/>
                <a:gd name="connsiteY33" fmla="*/ 1024880 h 1832011"/>
                <a:gd name="connsiteX34" fmla="*/ 4449463 w 8405408"/>
                <a:gd name="connsiteY34" fmla="*/ 1442676 h 1832011"/>
                <a:gd name="connsiteX35" fmla="*/ 4643462 w 8405408"/>
                <a:gd name="connsiteY35" fmla="*/ 1762727 h 1832011"/>
                <a:gd name="connsiteX36" fmla="*/ 5393928 w 8405408"/>
                <a:gd name="connsiteY36" fmla="*/ 1222969 h 1832011"/>
                <a:gd name="connsiteX37" fmla="*/ 5693140 w 8405408"/>
                <a:gd name="connsiteY37" fmla="*/ 911291 h 1832011"/>
                <a:gd name="connsiteX38" fmla="*/ 6625404 w 8405408"/>
                <a:gd name="connsiteY38" fmla="*/ 311945 h 1832011"/>
                <a:gd name="connsiteX0" fmla="*/ 6697297 w 8477301"/>
                <a:gd name="connsiteY0" fmla="*/ 311945 h 1832011"/>
                <a:gd name="connsiteX1" fmla="*/ 6709764 w 8477301"/>
                <a:gd name="connsiteY1" fmla="*/ 311945 h 1832011"/>
                <a:gd name="connsiteX2" fmla="*/ 7145962 w 8477301"/>
                <a:gd name="connsiteY2" fmla="*/ 887239 h 1832011"/>
                <a:gd name="connsiteX3" fmla="*/ 7305416 w 8477301"/>
                <a:gd name="connsiteY3" fmla="*/ 1211425 h 1832011"/>
                <a:gd name="connsiteX4" fmla="*/ 8432663 w 8477301"/>
                <a:gd name="connsiteY4" fmla="*/ 977767 h 1832011"/>
                <a:gd name="connsiteX5" fmla="*/ 8477301 w 8477301"/>
                <a:gd name="connsiteY5" fmla="*/ 1026357 h 1832011"/>
                <a:gd name="connsiteX6" fmla="*/ 7295258 w 8477301"/>
                <a:gd name="connsiteY6" fmla="*/ 1270990 h 1832011"/>
                <a:gd name="connsiteX7" fmla="*/ 7106866 w 8477301"/>
                <a:gd name="connsiteY7" fmla="*/ 911752 h 1832011"/>
                <a:gd name="connsiteX8" fmla="*/ 6708841 w 8477301"/>
                <a:gd name="connsiteY8" fmla="*/ 372434 h 1832011"/>
                <a:gd name="connsiteX9" fmla="*/ 6697759 w 8477301"/>
                <a:gd name="connsiteY9" fmla="*/ 372434 h 1832011"/>
                <a:gd name="connsiteX10" fmla="*/ 5808898 w 8477301"/>
                <a:gd name="connsiteY10" fmla="*/ 952848 h 1832011"/>
                <a:gd name="connsiteX11" fmla="*/ 5680533 w 8477301"/>
                <a:gd name="connsiteY11" fmla="*/ 1084445 h 1832011"/>
                <a:gd name="connsiteX12" fmla="*/ 5510611 w 8477301"/>
                <a:gd name="connsiteY12" fmla="*/ 1263602 h 1832011"/>
                <a:gd name="connsiteX13" fmla="*/ 5121359 w 8477301"/>
                <a:gd name="connsiteY13" fmla="*/ 1654239 h 1832011"/>
                <a:gd name="connsiteX14" fmla="*/ 4763968 w 8477301"/>
                <a:gd name="connsiteY14" fmla="*/ 1832011 h 1832011"/>
                <a:gd name="connsiteX15" fmla="*/ 4721026 w 8477301"/>
                <a:gd name="connsiteY15" fmla="*/ 1827855 h 1832011"/>
                <a:gd name="connsiteX16" fmla="*/ 4489230 w 8477301"/>
                <a:gd name="connsiteY16" fmla="*/ 1484317 h 1832011"/>
                <a:gd name="connsiteX17" fmla="*/ 4263437 w 8477301"/>
                <a:gd name="connsiteY17" fmla="*/ 1074748 h 1832011"/>
                <a:gd name="connsiteX18" fmla="*/ 3395354 w 8477301"/>
                <a:gd name="connsiteY18" fmla="*/ 1079828 h 1832011"/>
                <a:gd name="connsiteX19" fmla="*/ 2444621 w 8477301"/>
                <a:gd name="connsiteY19" fmla="*/ 1307006 h 1832011"/>
                <a:gd name="connsiteX20" fmla="*/ 2426284 w 8477301"/>
                <a:gd name="connsiteY20" fmla="*/ 1304778 h 1832011"/>
                <a:gd name="connsiteX21" fmla="*/ 2210025 w 8477301"/>
                <a:gd name="connsiteY21" fmla="*/ 1352876 h 1832011"/>
                <a:gd name="connsiteX22" fmla="*/ 1401130 w 8477301"/>
                <a:gd name="connsiteY22" fmla="*/ 1426009 h 1832011"/>
                <a:gd name="connsiteX23" fmla="*/ 1093472 w 8477301"/>
                <a:gd name="connsiteY23" fmla="*/ 1414579 h 1832011"/>
                <a:gd name="connsiteX24" fmla="*/ 174310 w 8477301"/>
                <a:gd name="connsiteY24" fmla="*/ 1054534 h 1832011"/>
                <a:gd name="connsiteX25" fmla="*/ 10081 w 8477301"/>
                <a:gd name="connsiteY25" fmla="*/ 593524 h 1832011"/>
                <a:gd name="connsiteX26" fmla="*/ 174774 w 8477301"/>
                <a:gd name="connsiteY26" fmla="*/ 97254 h 1832011"/>
                <a:gd name="connsiteX27" fmla="*/ 274531 w 8477301"/>
                <a:gd name="connsiteY27" fmla="*/ 0 h 1832011"/>
                <a:gd name="connsiteX28" fmla="*/ 223840 w 8477301"/>
                <a:gd name="connsiteY28" fmla="*/ 1027864 h 1832011"/>
                <a:gd name="connsiteX29" fmla="*/ 2445070 w 8477301"/>
                <a:gd name="connsiteY29" fmla="*/ 1242177 h 1832011"/>
                <a:gd name="connsiteX30" fmla="*/ 2445677 w 8477301"/>
                <a:gd name="connsiteY30" fmla="*/ 1244522 h 1832011"/>
                <a:gd name="connsiteX31" fmla="*/ 2502180 w 8477301"/>
                <a:gd name="connsiteY31" fmla="*/ 1228880 h 1832011"/>
                <a:gd name="connsiteX32" fmla="*/ 3384273 w 8477301"/>
                <a:gd name="connsiteY32" fmla="*/ 1020725 h 1832011"/>
                <a:gd name="connsiteX33" fmla="*/ 4297144 w 8477301"/>
                <a:gd name="connsiteY33" fmla="*/ 1024880 h 1832011"/>
                <a:gd name="connsiteX34" fmla="*/ 4521356 w 8477301"/>
                <a:gd name="connsiteY34" fmla="*/ 1442676 h 1832011"/>
                <a:gd name="connsiteX35" fmla="*/ 4715355 w 8477301"/>
                <a:gd name="connsiteY35" fmla="*/ 1762727 h 1832011"/>
                <a:gd name="connsiteX36" fmla="*/ 5465821 w 8477301"/>
                <a:gd name="connsiteY36" fmla="*/ 1222969 h 1832011"/>
                <a:gd name="connsiteX37" fmla="*/ 5765033 w 8477301"/>
                <a:gd name="connsiteY37" fmla="*/ 911291 h 1832011"/>
                <a:gd name="connsiteX38" fmla="*/ 6697297 w 8477301"/>
                <a:gd name="connsiteY38" fmla="*/ 311945 h 1832011"/>
                <a:gd name="connsiteX0" fmla="*/ 6697297 w 8477301"/>
                <a:gd name="connsiteY0" fmla="*/ 311945 h 1832011"/>
                <a:gd name="connsiteX1" fmla="*/ 6709764 w 8477301"/>
                <a:gd name="connsiteY1" fmla="*/ 311945 h 1832011"/>
                <a:gd name="connsiteX2" fmla="*/ 7145962 w 8477301"/>
                <a:gd name="connsiteY2" fmla="*/ 887239 h 1832011"/>
                <a:gd name="connsiteX3" fmla="*/ 7305416 w 8477301"/>
                <a:gd name="connsiteY3" fmla="*/ 1211425 h 1832011"/>
                <a:gd name="connsiteX4" fmla="*/ 8432663 w 8477301"/>
                <a:gd name="connsiteY4" fmla="*/ 977767 h 1832011"/>
                <a:gd name="connsiteX5" fmla="*/ 8477301 w 8477301"/>
                <a:gd name="connsiteY5" fmla="*/ 1026357 h 1832011"/>
                <a:gd name="connsiteX6" fmla="*/ 7295258 w 8477301"/>
                <a:gd name="connsiteY6" fmla="*/ 1270990 h 1832011"/>
                <a:gd name="connsiteX7" fmla="*/ 7106866 w 8477301"/>
                <a:gd name="connsiteY7" fmla="*/ 911752 h 1832011"/>
                <a:gd name="connsiteX8" fmla="*/ 6708841 w 8477301"/>
                <a:gd name="connsiteY8" fmla="*/ 372434 h 1832011"/>
                <a:gd name="connsiteX9" fmla="*/ 6697759 w 8477301"/>
                <a:gd name="connsiteY9" fmla="*/ 372434 h 1832011"/>
                <a:gd name="connsiteX10" fmla="*/ 5808898 w 8477301"/>
                <a:gd name="connsiteY10" fmla="*/ 952848 h 1832011"/>
                <a:gd name="connsiteX11" fmla="*/ 5680533 w 8477301"/>
                <a:gd name="connsiteY11" fmla="*/ 1084445 h 1832011"/>
                <a:gd name="connsiteX12" fmla="*/ 5510611 w 8477301"/>
                <a:gd name="connsiteY12" fmla="*/ 1263602 h 1832011"/>
                <a:gd name="connsiteX13" fmla="*/ 5121359 w 8477301"/>
                <a:gd name="connsiteY13" fmla="*/ 1654239 h 1832011"/>
                <a:gd name="connsiteX14" fmla="*/ 4763968 w 8477301"/>
                <a:gd name="connsiteY14" fmla="*/ 1832011 h 1832011"/>
                <a:gd name="connsiteX15" fmla="*/ 4721026 w 8477301"/>
                <a:gd name="connsiteY15" fmla="*/ 1827855 h 1832011"/>
                <a:gd name="connsiteX16" fmla="*/ 4489230 w 8477301"/>
                <a:gd name="connsiteY16" fmla="*/ 1484317 h 1832011"/>
                <a:gd name="connsiteX17" fmla="*/ 4263437 w 8477301"/>
                <a:gd name="connsiteY17" fmla="*/ 1074748 h 1832011"/>
                <a:gd name="connsiteX18" fmla="*/ 3395354 w 8477301"/>
                <a:gd name="connsiteY18" fmla="*/ 1079828 h 1832011"/>
                <a:gd name="connsiteX19" fmla="*/ 2444621 w 8477301"/>
                <a:gd name="connsiteY19" fmla="*/ 1307006 h 1832011"/>
                <a:gd name="connsiteX20" fmla="*/ 2426284 w 8477301"/>
                <a:gd name="connsiteY20" fmla="*/ 1304778 h 1832011"/>
                <a:gd name="connsiteX21" fmla="*/ 2210025 w 8477301"/>
                <a:gd name="connsiteY21" fmla="*/ 1352876 h 1832011"/>
                <a:gd name="connsiteX22" fmla="*/ 1401130 w 8477301"/>
                <a:gd name="connsiteY22" fmla="*/ 1426009 h 1832011"/>
                <a:gd name="connsiteX23" fmla="*/ 1093472 w 8477301"/>
                <a:gd name="connsiteY23" fmla="*/ 1414579 h 1832011"/>
                <a:gd name="connsiteX24" fmla="*/ 174310 w 8477301"/>
                <a:gd name="connsiteY24" fmla="*/ 1054534 h 1832011"/>
                <a:gd name="connsiteX25" fmla="*/ 10081 w 8477301"/>
                <a:gd name="connsiteY25" fmla="*/ 593524 h 1832011"/>
                <a:gd name="connsiteX26" fmla="*/ 174774 w 8477301"/>
                <a:gd name="connsiteY26" fmla="*/ 97254 h 1832011"/>
                <a:gd name="connsiteX27" fmla="*/ 274531 w 8477301"/>
                <a:gd name="connsiteY27" fmla="*/ 0 h 1832011"/>
                <a:gd name="connsiteX28" fmla="*/ 223840 w 8477301"/>
                <a:gd name="connsiteY28" fmla="*/ 1027864 h 1832011"/>
                <a:gd name="connsiteX29" fmla="*/ 2445070 w 8477301"/>
                <a:gd name="connsiteY29" fmla="*/ 1242177 h 1832011"/>
                <a:gd name="connsiteX30" fmla="*/ 2445677 w 8477301"/>
                <a:gd name="connsiteY30" fmla="*/ 1244522 h 1832011"/>
                <a:gd name="connsiteX31" fmla="*/ 2502180 w 8477301"/>
                <a:gd name="connsiteY31" fmla="*/ 1228880 h 1832011"/>
                <a:gd name="connsiteX32" fmla="*/ 3384273 w 8477301"/>
                <a:gd name="connsiteY32" fmla="*/ 1020725 h 1832011"/>
                <a:gd name="connsiteX33" fmla="*/ 4297144 w 8477301"/>
                <a:gd name="connsiteY33" fmla="*/ 1024880 h 1832011"/>
                <a:gd name="connsiteX34" fmla="*/ 4521356 w 8477301"/>
                <a:gd name="connsiteY34" fmla="*/ 1442676 h 1832011"/>
                <a:gd name="connsiteX35" fmla="*/ 4715355 w 8477301"/>
                <a:gd name="connsiteY35" fmla="*/ 1762727 h 1832011"/>
                <a:gd name="connsiteX36" fmla="*/ 5465821 w 8477301"/>
                <a:gd name="connsiteY36" fmla="*/ 1222969 h 1832011"/>
                <a:gd name="connsiteX37" fmla="*/ 5765033 w 8477301"/>
                <a:gd name="connsiteY37" fmla="*/ 911291 h 1832011"/>
                <a:gd name="connsiteX38" fmla="*/ 6697297 w 8477301"/>
                <a:gd name="connsiteY38" fmla="*/ 311945 h 1832011"/>
                <a:gd name="connsiteX0" fmla="*/ 6702701 w 8482705"/>
                <a:gd name="connsiteY0" fmla="*/ 311945 h 1832011"/>
                <a:gd name="connsiteX1" fmla="*/ 6715168 w 8482705"/>
                <a:gd name="connsiteY1" fmla="*/ 311945 h 1832011"/>
                <a:gd name="connsiteX2" fmla="*/ 7151366 w 8482705"/>
                <a:gd name="connsiteY2" fmla="*/ 887239 h 1832011"/>
                <a:gd name="connsiteX3" fmla="*/ 7310820 w 8482705"/>
                <a:gd name="connsiteY3" fmla="*/ 1211425 h 1832011"/>
                <a:gd name="connsiteX4" fmla="*/ 8438067 w 8482705"/>
                <a:gd name="connsiteY4" fmla="*/ 977767 h 1832011"/>
                <a:gd name="connsiteX5" fmla="*/ 8482705 w 8482705"/>
                <a:gd name="connsiteY5" fmla="*/ 1026357 h 1832011"/>
                <a:gd name="connsiteX6" fmla="*/ 7300662 w 8482705"/>
                <a:gd name="connsiteY6" fmla="*/ 1270990 h 1832011"/>
                <a:gd name="connsiteX7" fmla="*/ 7112270 w 8482705"/>
                <a:gd name="connsiteY7" fmla="*/ 911752 h 1832011"/>
                <a:gd name="connsiteX8" fmla="*/ 6714245 w 8482705"/>
                <a:gd name="connsiteY8" fmla="*/ 372434 h 1832011"/>
                <a:gd name="connsiteX9" fmla="*/ 6703163 w 8482705"/>
                <a:gd name="connsiteY9" fmla="*/ 372434 h 1832011"/>
                <a:gd name="connsiteX10" fmla="*/ 5814302 w 8482705"/>
                <a:gd name="connsiteY10" fmla="*/ 952848 h 1832011"/>
                <a:gd name="connsiteX11" fmla="*/ 5685937 w 8482705"/>
                <a:gd name="connsiteY11" fmla="*/ 1084445 h 1832011"/>
                <a:gd name="connsiteX12" fmla="*/ 5516015 w 8482705"/>
                <a:gd name="connsiteY12" fmla="*/ 1263602 h 1832011"/>
                <a:gd name="connsiteX13" fmla="*/ 5126763 w 8482705"/>
                <a:gd name="connsiteY13" fmla="*/ 1654239 h 1832011"/>
                <a:gd name="connsiteX14" fmla="*/ 4769372 w 8482705"/>
                <a:gd name="connsiteY14" fmla="*/ 1832011 h 1832011"/>
                <a:gd name="connsiteX15" fmla="*/ 4726430 w 8482705"/>
                <a:gd name="connsiteY15" fmla="*/ 1827855 h 1832011"/>
                <a:gd name="connsiteX16" fmla="*/ 4494634 w 8482705"/>
                <a:gd name="connsiteY16" fmla="*/ 1484317 h 1832011"/>
                <a:gd name="connsiteX17" fmla="*/ 4268841 w 8482705"/>
                <a:gd name="connsiteY17" fmla="*/ 1074748 h 1832011"/>
                <a:gd name="connsiteX18" fmla="*/ 3400758 w 8482705"/>
                <a:gd name="connsiteY18" fmla="*/ 1079828 h 1832011"/>
                <a:gd name="connsiteX19" fmla="*/ 2450025 w 8482705"/>
                <a:gd name="connsiteY19" fmla="*/ 1307006 h 1832011"/>
                <a:gd name="connsiteX20" fmla="*/ 2431688 w 8482705"/>
                <a:gd name="connsiteY20" fmla="*/ 1304778 h 1832011"/>
                <a:gd name="connsiteX21" fmla="*/ 2215429 w 8482705"/>
                <a:gd name="connsiteY21" fmla="*/ 1352876 h 1832011"/>
                <a:gd name="connsiteX22" fmla="*/ 1406534 w 8482705"/>
                <a:gd name="connsiteY22" fmla="*/ 1426009 h 1832011"/>
                <a:gd name="connsiteX23" fmla="*/ 1098876 w 8482705"/>
                <a:gd name="connsiteY23" fmla="*/ 1414579 h 1832011"/>
                <a:gd name="connsiteX24" fmla="*/ 121753 w 8482705"/>
                <a:gd name="connsiteY24" fmla="*/ 1068426 h 1832011"/>
                <a:gd name="connsiteX25" fmla="*/ 15485 w 8482705"/>
                <a:gd name="connsiteY25" fmla="*/ 593524 h 1832011"/>
                <a:gd name="connsiteX26" fmla="*/ 180178 w 8482705"/>
                <a:gd name="connsiteY26" fmla="*/ 97254 h 1832011"/>
                <a:gd name="connsiteX27" fmla="*/ 279935 w 8482705"/>
                <a:gd name="connsiteY27" fmla="*/ 0 h 1832011"/>
                <a:gd name="connsiteX28" fmla="*/ 229244 w 8482705"/>
                <a:gd name="connsiteY28" fmla="*/ 1027864 h 1832011"/>
                <a:gd name="connsiteX29" fmla="*/ 2450474 w 8482705"/>
                <a:gd name="connsiteY29" fmla="*/ 1242177 h 1832011"/>
                <a:gd name="connsiteX30" fmla="*/ 2451081 w 8482705"/>
                <a:gd name="connsiteY30" fmla="*/ 1244522 h 1832011"/>
                <a:gd name="connsiteX31" fmla="*/ 2507584 w 8482705"/>
                <a:gd name="connsiteY31" fmla="*/ 1228880 h 1832011"/>
                <a:gd name="connsiteX32" fmla="*/ 3389677 w 8482705"/>
                <a:gd name="connsiteY32" fmla="*/ 1020725 h 1832011"/>
                <a:gd name="connsiteX33" fmla="*/ 4302548 w 8482705"/>
                <a:gd name="connsiteY33" fmla="*/ 1024880 h 1832011"/>
                <a:gd name="connsiteX34" fmla="*/ 4526760 w 8482705"/>
                <a:gd name="connsiteY34" fmla="*/ 1442676 h 1832011"/>
                <a:gd name="connsiteX35" fmla="*/ 4720759 w 8482705"/>
                <a:gd name="connsiteY35" fmla="*/ 1762727 h 1832011"/>
                <a:gd name="connsiteX36" fmla="*/ 5471225 w 8482705"/>
                <a:gd name="connsiteY36" fmla="*/ 1222969 h 1832011"/>
                <a:gd name="connsiteX37" fmla="*/ 5770437 w 8482705"/>
                <a:gd name="connsiteY37" fmla="*/ 911291 h 1832011"/>
                <a:gd name="connsiteX38" fmla="*/ 6702701 w 8482705"/>
                <a:gd name="connsiteY38" fmla="*/ 311945 h 1832011"/>
                <a:gd name="connsiteX0" fmla="*/ 6702701 w 8482705"/>
                <a:gd name="connsiteY0" fmla="*/ 311945 h 1832011"/>
                <a:gd name="connsiteX1" fmla="*/ 6715168 w 8482705"/>
                <a:gd name="connsiteY1" fmla="*/ 311945 h 1832011"/>
                <a:gd name="connsiteX2" fmla="*/ 7151366 w 8482705"/>
                <a:gd name="connsiteY2" fmla="*/ 887239 h 1832011"/>
                <a:gd name="connsiteX3" fmla="*/ 7310820 w 8482705"/>
                <a:gd name="connsiteY3" fmla="*/ 1211425 h 1832011"/>
                <a:gd name="connsiteX4" fmla="*/ 8438067 w 8482705"/>
                <a:gd name="connsiteY4" fmla="*/ 977767 h 1832011"/>
                <a:gd name="connsiteX5" fmla="*/ 8482705 w 8482705"/>
                <a:gd name="connsiteY5" fmla="*/ 1026357 h 1832011"/>
                <a:gd name="connsiteX6" fmla="*/ 7300662 w 8482705"/>
                <a:gd name="connsiteY6" fmla="*/ 1270990 h 1832011"/>
                <a:gd name="connsiteX7" fmla="*/ 7112270 w 8482705"/>
                <a:gd name="connsiteY7" fmla="*/ 911752 h 1832011"/>
                <a:gd name="connsiteX8" fmla="*/ 6714245 w 8482705"/>
                <a:gd name="connsiteY8" fmla="*/ 372434 h 1832011"/>
                <a:gd name="connsiteX9" fmla="*/ 6703163 w 8482705"/>
                <a:gd name="connsiteY9" fmla="*/ 372434 h 1832011"/>
                <a:gd name="connsiteX10" fmla="*/ 5814302 w 8482705"/>
                <a:gd name="connsiteY10" fmla="*/ 952848 h 1832011"/>
                <a:gd name="connsiteX11" fmla="*/ 5685937 w 8482705"/>
                <a:gd name="connsiteY11" fmla="*/ 1084445 h 1832011"/>
                <a:gd name="connsiteX12" fmla="*/ 5516015 w 8482705"/>
                <a:gd name="connsiteY12" fmla="*/ 1263602 h 1832011"/>
                <a:gd name="connsiteX13" fmla="*/ 5126763 w 8482705"/>
                <a:gd name="connsiteY13" fmla="*/ 1654239 h 1832011"/>
                <a:gd name="connsiteX14" fmla="*/ 4769372 w 8482705"/>
                <a:gd name="connsiteY14" fmla="*/ 1832011 h 1832011"/>
                <a:gd name="connsiteX15" fmla="*/ 4726430 w 8482705"/>
                <a:gd name="connsiteY15" fmla="*/ 1827855 h 1832011"/>
                <a:gd name="connsiteX16" fmla="*/ 4494634 w 8482705"/>
                <a:gd name="connsiteY16" fmla="*/ 1484317 h 1832011"/>
                <a:gd name="connsiteX17" fmla="*/ 4268841 w 8482705"/>
                <a:gd name="connsiteY17" fmla="*/ 1074748 h 1832011"/>
                <a:gd name="connsiteX18" fmla="*/ 3400758 w 8482705"/>
                <a:gd name="connsiteY18" fmla="*/ 1079828 h 1832011"/>
                <a:gd name="connsiteX19" fmla="*/ 2450025 w 8482705"/>
                <a:gd name="connsiteY19" fmla="*/ 1307006 h 1832011"/>
                <a:gd name="connsiteX20" fmla="*/ 2431688 w 8482705"/>
                <a:gd name="connsiteY20" fmla="*/ 1304778 h 1832011"/>
                <a:gd name="connsiteX21" fmla="*/ 2215429 w 8482705"/>
                <a:gd name="connsiteY21" fmla="*/ 1352876 h 1832011"/>
                <a:gd name="connsiteX22" fmla="*/ 1406534 w 8482705"/>
                <a:gd name="connsiteY22" fmla="*/ 1426009 h 1832011"/>
                <a:gd name="connsiteX23" fmla="*/ 1098876 w 8482705"/>
                <a:gd name="connsiteY23" fmla="*/ 1414579 h 1832011"/>
                <a:gd name="connsiteX24" fmla="*/ 121753 w 8482705"/>
                <a:gd name="connsiteY24" fmla="*/ 1068426 h 1832011"/>
                <a:gd name="connsiteX25" fmla="*/ 15485 w 8482705"/>
                <a:gd name="connsiteY25" fmla="*/ 593524 h 1832011"/>
                <a:gd name="connsiteX26" fmla="*/ 180178 w 8482705"/>
                <a:gd name="connsiteY26" fmla="*/ 97254 h 1832011"/>
                <a:gd name="connsiteX27" fmla="*/ 279935 w 8482705"/>
                <a:gd name="connsiteY27" fmla="*/ 0 h 1832011"/>
                <a:gd name="connsiteX28" fmla="*/ 229244 w 8482705"/>
                <a:gd name="connsiteY28" fmla="*/ 1027864 h 1832011"/>
                <a:gd name="connsiteX29" fmla="*/ 2450474 w 8482705"/>
                <a:gd name="connsiteY29" fmla="*/ 1242177 h 1832011"/>
                <a:gd name="connsiteX30" fmla="*/ 2451081 w 8482705"/>
                <a:gd name="connsiteY30" fmla="*/ 1244522 h 1832011"/>
                <a:gd name="connsiteX31" fmla="*/ 2507584 w 8482705"/>
                <a:gd name="connsiteY31" fmla="*/ 1228880 h 1832011"/>
                <a:gd name="connsiteX32" fmla="*/ 3389677 w 8482705"/>
                <a:gd name="connsiteY32" fmla="*/ 1020725 h 1832011"/>
                <a:gd name="connsiteX33" fmla="*/ 4302548 w 8482705"/>
                <a:gd name="connsiteY33" fmla="*/ 1024880 h 1832011"/>
                <a:gd name="connsiteX34" fmla="*/ 4526760 w 8482705"/>
                <a:gd name="connsiteY34" fmla="*/ 1442676 h 1832011"/>
                <a:gd name="connsiteX35" fmla="*/ 4720759 w 8482705"/>
                <a:gd name="connsiteY35" fmla="*/ 1762727 h 1832011"/>
                <a:gd name="connsiteX36" fmla="*/ 5471225 w 8482705"/>
                <a:gd name="connsiteY36" fmla="*/ 1222969 h 1832011"/>
                <a:gd name="connsiteX37" fmla="*/ 5770437 w 8482705"/>
                <a:gd name="connsiteY37" fmla="*/ 911291 h 1832011"/>
                <a:gd name="connsiteX38" fmla="*/ 6702701 w 8482705"/>
                <a:gd name="connsiteY38" fmla="*/ 311945 h 1832011"/>
                <a:gd name="connsiteX0" fmla="*/ 6702701 w 8482705"/>
                <a:gd name="connsiteY0" fmla="*/ 311945 h 1832011"/>
                <a:gd name="connsiteX1" fmla="*/ 6715168 w 8482705"/>
                <a:gd name="connsiteY1" fmla="*/ 311945 h 1832011"/>
                <a:gd name="connsiteX2" fmla="*/ 7151366 w 8482705"/>
                <a:gd name="connsiteY2" fmla="*/ 887239 h 1832011"/>
                <a:gd name="connsiteX3" fmla="*/ 7310820 w 8482705"/>
                <a:gd name="connsiteY3" fmla="*/ 1211425 h 1832011"/>
                <a:gd name="connsiteX4" fmla="*/ 8438067 w 8482705"/>
                <a:gd name="connsiteY4" fmla="*/ 977767 h 1832011"/>
                <a:gd name="connsiteX5" fmla="*/ 8482705 w 8482705"/>
                <a:gd name="connsiteY5" fmla="*/ 1026357 h 1832011"/>
                <a:gd name="connsiteX6" fmla="*/ 7300662 w 8482705"/>
                <a:gd name="connsiteY6" fmla="*/ 1270990 h 1832011"/>
                <a:gd name="connsiteX7" fmla="*/ 7112270 w 8482705"/>
                <a:gd name="connsiteY7" fmla="*/ 911752 h 1832011"/>
                <a:gd name="connsiteX8" fmla="*/ 6714245 w 8482705"/>
                <a:gd name="connsiteY8" fmla="*/ 372434 h 1832011"/>
                <a:gd name="connsiteX9" fmla="*/ 6703163 w 8482705"/>
                <a:gd name="connsiteY9" fmla="*/ 372434 h 1832011"/>
                <a:gd name="connsiteX10" fmla="*/ 5814302 w 8482705"/>
                <a:gd name="connsiteY10" fmla="*/ 952848 h 1832011"/>
                <a:gd name="connsiteX11" fmla="*/ 5685937 w 8482705"/>
                <a:gd name="connsiteY11" fmla="*/ 1084445 h 1832011"/>
                <a:gd name="connsiteX12" fmla="*/ 5516015 w 8482705"/>
                <a:gd name="connsiteY12" fmla="*/ 1263602 h 1832011"/>
                <a:gd name="connsiteX13" fmla="*/ 5126763 w 8482705"/>
                <a:gd name="connsiteY13" fmla="*/ 1654239 h 1832011"/>
                <a:gd name="connsiteX14" fmla="*/ 4769372 w 8482705"/>
                <a:gd name="connsiteY14" fmla="*/ 1832011 h 1832011"/>
                <a:gd name="connsiteX15" fmla="*/ 4726430 w 8482705"/>
                <a:gd name="connsiteY15" fmla="*/ 1827855 h 1832011"/>
                <a:gd name="connsiteX16" fmla="*/ 4494634 w 8482705"/>
                <a:gd name="connsiteY16" fmla="*/ 1484317 h 1832011"/>
                <a:gd name="connsiteX17" fmla="*/ 4268841 w 8482705"/>
                <a:gd name="connsiteY17" fmla="*/ 1074748 h 1832011"/>
                <a:gd name="connsiteX18" fmla="*/ 3400758 w 8482705"/>
                <a:gd name="connsiteY18" fmla="*/ 1079828 h 1832011"/>
                <a:gd name="connsiteX19" fmla="*/ 2450025 w 8482705"/>
                <a:gd name="connsiteY19" fmla="*/ 1307006 h 1832011"/>
                <a:gd name="connsiteX20" fmla="*/ 2431688 w 8482705"/>
                <a:gd name="connsiteY20" fmla="*/ 1304778 h 1832011"/>
                <a:gd name="connsiteX21" fmla="*/ 2215429 w 8482705"/>
                <a:gd name="connsiteY21" fmla="*/ 1352876 h 1832011"/>
                <a:gd name="connsiteX22" fmla="*/ 1406534 w 8482705"/>
                <a:gd name="connsiteY22" fmla="*/ 1426009 h 1832011"/>
                <a:gd name="connsiteX23" fmla="*/ 1098876 w 8482705"/>
                <a:gd name="connsiteY23" fmla="*/ 1414579 h 1832011"/>
                <a:gd name="connsiteX24" fmla="*/ 121753 w 8482705"/>
                <a:gd name="connsiteY24" fmla="*/ 1068426 h 1832011"/>
                <a:gd name="connsiteX25" fmla="*/ 15485 w 8482705"/>
                <a:gd name="connsiteY25" fmla="*/ 593524 h 1832011"/>
                <a:gd name="connsiteX26" fmla="*/ 180178 w 8482705"/>
                <a:gd name="connsiteY26" fmla="*/ 97254 h 1832011"/>
                <a:gd name="connsiteX27" fmla="*/ 279935 w 8482705"/>
                <a:gd name="connsiteY27" fmla="*/ 0 h 1832011"/>
                <a:gd name="connsiteX28" fmla="*/ 229244 w 8482705"/>
                <a:gd name="connsiteY28" fmla="*/ 1027864 h 1832011"/>
                <a:gd name="connsiteX29" fmla="*/ 2450474 w 8482705"/>
                <a:gd name="connsiteY29" fmla="*/ 1242177 h 1832011"/>
                <a:gd name="connsiteX30" fmla="*/ 2451081 w 8482705"/>
                <a:gd name="connsiteY30" fmla="*/ 1244522 h 1832011"/>
                <a:gd name="connsiteX31" fmla="*/ 2507584 w 8482705"/>
                <a:gd name="connsiteY31" fmla="*/ 1228880 h 1832011"/>
                <a:gd name="connsiteX32" fmla="*/ 3389677 w 8482705"/>
                <a:gd name="connsiteY32" fmla="*/ 1020725 h 1832011"/>
                <a:gd name="connsiteX33" fmla="*/ 4302548 w 8482705"/>
                <a:gd name="connsiteY33" fmla="*/ 1024880 h 1832011"/>
                <a:gd name="connsiteX34" fmla="*/ 4526760 w 8482705"/>
                <a:gd name="connsiteY34" fmla="*/ 1442676 h 1832011"/>
                <a:gd name="connsiteX35" fmla="*/ 4720759 w 8482705"/>
                <a:gd name="connsiteY35" fmla="*/ 1762727 h 1832011"/>
                <a:gd name="connsiteX36" fmla="*/ 5471225 w 8482705"/>
                <a:gd name="connsiteY36" fmla="*/ 1222969 h 1832011"/>
                <a:gd name="connsiteX37" fmla="*/ 5770437 w 8482705"/>
                <a:gd name="connsiteY37" fmla="*/ 911291 h 1832011"/>
                <a:gd name="connsiteX38" fmla="*/ 6702701 w 8482705"/>
                <a:gd name="connsiteY38" fmla="*/ 311945 h 1832011"/>
                <a:gd name="connsiteX0" fmla="*/ 6702701 w 8482705"/>
                <a:gd name="connsiteY0" fmla="*/ 214691 h 1734757"/>
                <a:gd name="connsiteX1" fmla="*/ 6715168 w 8482705"/>
                <a:gd name="connsiteY1" fmla="*/ 214691 h 1734757"/>
                <a:gd name="connsiteX2" fmla="*/ 7151366 w 8482705"/>
                <a:gd name="connsiteY2" fmla="*/ 789985 h 1734757"/>
                <a:gd name="connsiteX3" fmla="*/ 7310820 w 8482705"/>
                <a:gd name="connsiteY3" fmla="*/ 1114171 h 1734757"/>
                <a:gd name="connsiteX4" fmla="*/ 8438067 w 8482705"/>
                <a:gd name="connsiteY4" fmla="*/ 880513 h 1734757"/>
                <a:gd name="connsiteX5" fmla="*/ 8482705 w 8482705"/>
                <a:gd name="connsiteY5" fmla="*/ 929103 h 1734757"/>
                <a:gd name="connsiteX6" fmla="*/ 7300662 w 8482705"/>
                <a:gd name="connsiteY6" fmla="*/ 1173736 h 1734757"/>
                <a:gd name="connsiteX7" fmla="*/ 7112270 w 8482705"/>
                <a:gd name="connsiteY7" fmla="*/ 814498 h 1734757"/>
                <a:gd name="connsiteX8" fmla="*/ 6714245 w 8482705"/>
                <a:gd name="connsiteY8" fmla="*/ 275180 h 1734757"/>
                <a:gd name="connsiteX9" fmla="*/ 6703163 w 8482705"/>
                <a:gd name="connsiteY9" fmla="*/ 275180 h 1734757"/>
                <a:gd name="connsiteX10" fmla="*/ 5814302 w 8482705"/>
                <a:gd name="connsiteY10" fmla="*/ 855594 h 1734757"/>
                <a:gd name="connsiteX11" fmla="*/ 5685937 w 8482705"/>
                <a:gd name="connsiteY11" fmla="*/ 987191 h 1734757"/>
                <a:gd name="connsiteX12" fmla="*/ 5516015 w 8482705"/>
                <a:gd name="connsiteY12" fmla="*/ 1166348 h 1734757"/>
                <a:gd name="connsiteX13" fmla="*/ 5126763 w 8482705"/>
                <a:gd name="connsiteY13" fmla="*/ 1556985 h 1734757"/>
                <a:gd name="connsiteX14" fmla="*/ 4769372 w 8482705"/>
                <a:gd name="connsiteY14" fmla="*/ 1734757 h 1734757"/>
                <a:gd name="connsiteX15" fmla="*/ 4726430 w 8482705"/>
                <a:gd name="connsiteY15" fmla="*/ 1730601 h 1734757"/>
                <a:gd name="connsiteX16" fmla="*/ 4494634 w 8482705"/>
                <a:gd name="connsiteY16" fmla="*/ 1387063 h 1734757"/>
                <a:gd name="connsiteX17" fmla="*/ 4268841 w 8482705"/>
                <a:gd name="connsiteY17" fmla="*/ 977494 h 1734757"/>
                <a:gd name="connsiteX18" fmla="*/ 3400758 w 8482705"/>
                <a:gd name="connsiteY18" fmla="*/ 982574 h 1734757"/>
                <a:gd name="connsiteX19" fmla="*/ 2450025 w 8482705"/>
                <a:gd name="connsiteY19" fmla="*/ 1209752 h 1734757"/>
                <a:gd name="connsiteX20" fmla="*/ 2431688 w 8482705"/>
                <a:gd name="connsiteY20" fmla="*/ 1207524 h 1734757"/>
                <a:gd name="connsiteX21" fmla="*/ 2215429 w 8482705"/>
                <a:gd name="connsiteY21" fmla="*/ 1255622 h 1734757"/>
                <a:gd name="connsiteX22" fmla="*/ 1406534 w 8482705"/>
                <a:gd name="connsiteY22" fmla="*/ 1328755 h 1734757"/>
                <a:gd name="connsiteX23" fmla="*/ 1098876 w 8482705"/>
                <a:gd name="connsiteY23" fmla="*/ 1317325 h 1734757"/>
                <a:gd name="connsiteX24" fmla="*/ 121753 w 8482705"/>
                <a:gd name="connsiteY24" fmla="*/ 971172 h 1734757"/>
                <a:gd name="connsiteX25" fmla="*/ 15485 w 8482705"/>
                <a:gd name="connsiteY25" fmla="*/ 496270 h 1734757"/>
                <a:gd name="connsiteX26" fmla="*/ 180178 w 8482705"/>
                <a:gd name="connsiteY26" fmla="*/ 0 h 1734757"/>
                <a:gd name="connsiteX27" fmla="*/ 254175 w 8482705"/>
                <a:gd name="connsiteY27" fmla="*/ 55572 h 1734757"/>
                <a:gd name="connsiteX28" fmla="*/ 229244 w 8482705"/>
                <a:gd name="connsiteY28" fmla="*/ 930610 h 1734757"/>
                <a:gd name="connsiteX29" fmla="*/ 2450474 w 8482705"/>
                <a:gd name="connsiteY29" fmla="*/ 1144923 h 1734757"/>
                <a:gd name="connsiteX30" fmla="*/ 2451081 w 8482705"/>
                <a:gd name="connsiteY30" fmla="*/ 1147268 h 1734757"/>
                <a:gd name="connsiteX31" fmla="*/ 2507584 w 8482705"/>
                <a:gd name="connsiteY31" fmla="*/ 1131626 h 1734757"/>
                <a:gd name="connsiteX32" fmla="*/ 3389677 w 8482705"/>
                <a:gd name="connsiteY32" fmla="*/ 923471 h 1734757"/>
                <a:gd name="connsiteX33" fmla="*/ 4302548 w 8482705"/>
                <a:gd name="connsiteY33" fmla="*/ 927626 h 1734757"/>
                <a:gd name="connsiteX34" fmla="*/ 4526760 w 8482705"/>
                <a:gd name="connsiteY34" fmla="*/ 1345422 h 1734757"/>
                <a:gd name="connsiteX35" fmla="*/ 4720759 w 8482705"/>
                <a:gd name="connsiteY35" fmla="*/ 1665473 h 1734757"/>
                <a:gd name="connsiteX36" fmla="*/ 5471225 w 8482705"/>
                <a:gd name="connsiteY36" fmla="*/ 1125715 h 1734757"/>
                <a:gd name="connsiteX37" fmla="*/ 5770437 w 8482705"/>
                <a:gd name="connsiteY37" fmla="*/ 814037 h 1734757"/>
                <a:gd name="connsiteX38" fmla="*/ 6702701 w 8482705"/>
                <a:gd name="connsiteY38" fmla="*/ 214691 h 1734757"/>
                <a:gd name="connsiteX0" fmla="*/ 6702701 w 8482705"/>
                <a:gd name="connsiteY0" fmla="*/ 214691 h 1734757"/>
                <a:gd name="connsiteX1" fmla="*/ 6715168 w 8482705"/>
                <a:gd name="connsiteY1" fmla="*/ 214691 h 1734757"/>
                <a:gd name="connsiteX2" fmla="*/ 7151366 w 8482705"/>
                <a:gd name="connsiteY2" fmla="*/ 789985 h 1734757"/>
                <a:gd name="connsiteX3" fmla="*/ 7310820 w 8482705"/>
                <a:gd name="connsiteY3" fmla="*/ 1114171 h 1734757"/>
                <a:gd name="connsiteX4" fmla="*/ 8438067 w 8482705"/>
                <a:gd name="connsiteY4" fmla="*/ 880513 h 1734757"/>
                <a:gd name="connsiteX5" fmla="*/ 8482705 w 8482705"/>
                <a:gd name="connsiteY5" fmla="*/ 929103 h 1734757"/>
                <a:gd name="connsiteX6" fmla="*/ 7300662 w 8482705"/>
                <a:gd name="connsiteY6" fmla="*/ 1173736 h 1734757"/>
                <a:gd name="connsiteX7" fmla="*/ 7112270 w 8482705"/>
                <a:gd name="connsiteY7" fmla="*/ 814498 h 1734757"/>
                <a:gd name="connsiteX8" fmla="*/ 6714245 w 8482705"/>
                <a:gd name="connsiteY8" fmla="*/ 275180 h 1734757"/>
                <a:gd name="connsiteX9" fmla="*/ 6703163 w 8482705"/>
                <a:gd name="connsiteY9" fmla="*/ 275180 h 1734757"/>
                <a:gd name="connsiteX10" fmla="*/ 5814302 w 8482705"/>
                <a:gd name="connsiteY10" fmla="*/ 855594 h 1734757"/>
                <a:gd name="connsiteX11" fmla="*/ 5685937 w 8482705"/>
                <a:gd name="connsiteY11" fmla="*/ 987191 h 1734757"/>
                <a:gd name="connsiteX12" fmla="*/ 5516015 w 8482705"/>
                <a:gd name="connsiteY12" fmla="*/ 1166348 h 1734757"/>
                <a:gd name="connsiteX13" fmla="*/ 5126763 w 8482705"/>
                <a:gd name="connsiteY13" fmla="*/ 1556985 h 1734757"/>
                <a:gd name="connsiteX14" fmla="*/ 4769372 w 8482705"/>
                <a:gd name="connsiteY14" fmla="*/ 1734757 h 1734757"/>
                <a:gd name="connsiteX15" fmla="*/ 4726430 w 8482705"/>
                <a:gd name="connsiteY15" fmla="*/ 1730601 h 1734757"/>
                <a:gd name="connsiteX16" fmla="*/ 4494634 w 8482705"/>
                <a:gd name="connsiteY16" fmla="*/ 1387063 h 1734757"/>
                <a:gd name="connsiteX17" fmla="*/ 4268841 w 8482705"/>
                <a:gd name="connsiteY17" fmla="*/ 977494 h 1734757"/>
                <a:gd name="connsiteX18" fmla="*/ 3400758 w 8482705"/>
                <a:gd name="connsiteY18" fmla="*/ 982574 h 1734757"/>
                <a:gd name="connsiteX19" fmla="*/ 2450025 w 8482705"/>
                <a:gd name="connsiteY19" fmla="*/ 1209752 h 1734757"/>
                <a:gd name="connsiteX20" fmla="*/ 2431688 w 8482705"/>
                <a:gd name="connsiteY20" fmla="*/ 1207524 h 1734757"/>
                <a:gd name="connsiteX21" fmla="*/ 2215429 w 8482705"/>
                <a:gd name="connsiteY21" fmla="*/ 1255622 h 1734757"/>
                <a:gd name="connsiteX22" fmla="*/ 1406534 w 8482705"/>
                <a:gd name="connsiteY22" fmla="*/ 1328755 h 1734757"/>
                <a:gd name="connsiteX23" fmla="*/ 1098876 w 8482705"/>
                <a:gd name="connsiteY23" fmla="*/ 1317325 h 1734757"/>
                <a:gd name="connsiteX24" fmla="*/ 121753 w 8482705"/>
                <a:gd name="connsiteY24" fmla="*/ 971172 h 1734757"/>
                <a:gd name="connsiteX25" fmla="*/ 15485 w 8482705"/>
                <a:gd name="connsiteY25" fmla="*/ 496270 h 1734757"/>
                <a:gd name="connsiteX26" fmla="*/ 180178 w 8482705"/>
                <a:gd name="connsiteY26" fmla="*/ 0 h 1734757"/>
                <a:gd name="connsiteX27" fmla="*/ 254175 w 8482705"/>
                <a:gd name="connsiteY27" fmla="*/ 55572 h 1734757"/>
                <a:gd name="connsiteX28" fmla="*/ 229244 w 8482705"/>
                <a:gd name="connsiteY28" fmla="*/ 930610 h 1734757"/>
                <a:gd name="connsiteX29" fmla="*/ 2450474 w 8482705"/>
                <a:gd name="connsiteY29" fmla="*/ 1144923 h 1734757"/>
                <a:gd name="connsiteX30" fmla="*/ 2451081 w 8482705"/>
                <a:gd name="connsiteY30" fmla="*/ 1147268 h 1734757"/>
                <a:gd name="connsiteX31" fmla="*/ 2507584 w 8482705"/>
                <a:gd name="connsiteY31" fmla="*/ 1131626 h 1734757"/>
                <a:gd name="connsiteX32" fmla="*/ 3389677 w 8482705"/>
                <a:gd name="connsiteY32" fmla="*/ 923471 h 1734757"/>
                <a:gd name="connsiteX33" fmla="*/ 4302548 w 8482705"/>
                <a:gd name="connsiteY33" fmla="*/ 927626 h 1734757"/>
                <a:gd name="connsiteX34" fmla="*/ 4526760 w 8482705"/>
                <a:gd name="connsiteY34" fmla="*/ 1345422 h 1734757"/>
                <a:gd name="connsiteX35" fmla="*/ 4720759 w 8482705"/>
                <a:gd name="connsiteY35" fmla="*/ 1665473 h 1734757"/>
                <a:gd name="connsiteX36" fmla="*/ 5471225 w 8482705"/>
                <a:gd name="connsiteY36" fmla="*/ 1125715 h 1734757"/>
                <a:gd name="connsiteX37" fmla="*/ 5770437 w 8482705"/>
                <a:gd name="connsiteY37" fmla="*/ 814037 h 1734757"/>
                <a:gd name="connsiteX38" fmla="*/ 6702701 w 8482705"/>
                <a:gd name="connsiteY38" fmla="*/ 214691 h 1734757"/>
                <a:gd name="connsiteX0" fmla="*/ 6702701 w 8482705"/>
                <a:gd name="connsiteY0" fmla="*/ 214691 h 1734757"/>
                <a:gd name="connsiteX1" fmla="*/ 6715168 w 8482705"/>
                <a:gd name="connsiteY1" fmla="*/ 214691 h 1734757"/>
                <a:gd name="connsiteX2" fmla="*/ 7151366 w 8482705"/>
                <a:gd name="connsiteY2" fmla="*/ 789985 h 1734757"/>
                <a:gd name="connsiteX3" fmla="*/ 7310820 w 8482705"/>
                <a:gd name="connsiteY3" fmla="*/ 1114171 h 1734757"/>
                <a:gd name="connsiteX4" fmla="*/ 8438067 w 8482705"/>
                <a:gd name="connsiteY4" fmla="*/ 880513 h 1734757"/>
                <a:gd name="connsiteX5" fmla="*/ 8482705 w 8482705"/>
                <a:gd name="connsiteY5" fmla="*/ 929103 h 1734757"/>
                <a:gd name="connsiteX6" fmla="*/ 7300662 w 8482705"/>
                <a:gd name="connsiteY6" fmla="*/ 1173736 h 1734757"/>
                <a:gd name="connsiteX7" fmla="*/ 7112270 w 8482705"/>
                <a:gd name="connsiteY7" fmla="*/ 814498 h 1734757"/>
                <a:gd name="connsiteX8" fmla="*/ 6714245 w 8482705"/>
                <a:gd name="connsiteY8" fmla="*/ 275180 h 1734757"/>
                <a:gd name="connsiteX9" fmla="*/ 6703163 w 8482705"/>
                <a:gd name="connsiteY9" fmla="*/ 275180 h 1734757"/>
                <a:gd name="connsiteX10" fmla="*/ 5814302 w 8482705"/>
                <a:gd name="connsiteY10" fmla="*/ 855594 h 1734757"/>
                <a:gd name="connsiteX11" fmla="*/ 5685937 w 8482705"/>
                <a:gd name="connsiteY11" fmla="*/ 987191 h 1734757"/>
                <a:gd name="connsiteX12" fmla="*/ 5516015 w 8482705"/>
                <a:gd name="connsiteY12" fmla="*/ 1166348 h 1734757"/>
                <a:gd name="connsiteX13" fmla="*/ 5126763 w 8482705"/>
                <a:gd name="connsiteY13" fmla="*/ 1556985 h 1734757"/>
                <a:gd name="connsiteX14" fmla="*/ 4769372 w 8482705"/>
                <a:gd name="connsiteY14" fmla="*/ 1734757 h 1734757"/>
                <a:gd name="connsiteX15" fmla="*/ 4726430 w 8482705"/>
                <a:gd name="connsiteY15" fmla="*/ 1730601 h 1734757"/>
                <a:gd name="connsiteX16" fmla="*/ 4494634 w 8482705"/>
                <a:gd name="connsiteY16" fmla="*/ 1387063 h 1734757"/>
                <a:gd name="connsiteX17" fmla="*/ 4268841 w 8482705"/>
                <a:gd name="connsiteY17" fmla="*/ 977494 h 1734757"/>
                <a:gd name="connsiteX18" fmla="*/ 3400758 w 8482705"/>
                <a:gd name="connsiteY18" fmla="*/ 982574 h 1734757"/>
                <a:gd name="connsiteX19" fmla="*/ 2450025 w 8482705"/>
                <a:gd name="connsiteY19" fmla="*/ 1209752 h 1734757"/>
                <a:gd name="connsiteX20" fmla="*/ 2431688 w 8482705"/>
                <a:gd name="connsiteY20" fmla="*/ 1207524 h 1734757"/>
                <a:gd name="connsiteX21" fmla="*/ 2215429 w 8482705"/>
                <a:gd name="connsiteY21" fmla="*/ 1255622 h 1734757"/>
                <a:gd name="connsiteX22" fmla="*/ 1406534 w 8482705"/>
                <a:gd name="connsiteY22" fmla="*/ 1328755 h 1734757"/>
                <a:gd name="connsiteX23" fmla="*/ 1098876 w 8482705"/>
                <a:gd name="connsiteY23" fmla="*/ 1317325 h 1734757"/>
                <a:gd name="connsiteX24" fmla="*/ 121753 w 8482705"/>
                <a:gd name="connsiteY24" fmla="*/ 971172 h 1734757"/>
                <a:gd name="connsiteX25" fmla="*/ 15485 w 8482705"/>
                <a:gd name="connsiteY25" fmla="*/ 496270 h 1734757"/>
                <a:gd name="connsiteX26" fmla="*/ 180178 w 8482705"/>
                <a:gd name="connsiteY26" fmla="*/ 0 h 1734757"/>
                <a:gd name="connsiteX27" fmla="*/ 254175 w 8482705"/>
                <a:gd name="connsiteY27" fmla="*/ 55572 h 1734757"/>
                <a:gd name="connsiteX28" fmla="*/ 229244 w 8482705"/>
                <a:gd name="connsiteY28" fmla="*/ 930610 h 1734757"/>
                <a:gd name="connsiteX29" fmla="*/ 2450474 w 8482705"/>
                <a:gd name="connsiteY29" fmla="*/ 1144923 h 1734757"/>
                <a:gd name="connsiteX30" fmla="*/ 2451081 w 8482705"/>
                <a:gd name="connsiteY30" fmla="*/ 1147268 h 1734757"/>
                <a:gd name="connsiteX31" fmla="*/ 2507584 w 8482705"/>
                <a:gd name="connsiteY31" fmla="*/ 1131626 h 1734757"/>
                <a:gd name="connsiteX32" fmla="*/ 3389677 w 8482705"/>
                <a:gd name="connsiteY32" fmla="*/ 923471 h 1734757"/>
                <a:gd name="connsiteX33" fmla="*/ 4302548 w 8482705"/>
                <a:gd name="connsiteY33" fmla="*/ 927626 h 1734757"/>
                <a:gd name="connsiteX34" fmla="*/ 4526760 w 8482705"/>
                <a:gd name="connsiteY34" fmla="*/ 1345422 h 1734757"/>
                <a:gd name="connsiteX35" fmla="*/ 4720759 w 8482705"/>
                <a:gd name="connsiteY35" fmla="*/ 1665473 h 1734757"/>
                <a:gd name="connsiteX36" fmla="*/ 5471225 w 8482705"/>
                <a:gd name="connsiteY36" fmla="*/ 1125715 h 1734757"/>
                <a:gd name="connsiteX37" fmla="*/ 5770437 w 8482705"/>
                <a:gd name="connsiteY37" fmla="*/ 814037 h 1734757"/>
                <a:gd name="connsiteX38" fmla="*/ 6702701 w 8482705"/>
                <a:gd name="connsiteY38" fmla="*/ 214691 h 1734757"/>
                <a:gd name="connsiteX0" fmla="*/ 6702701 w 8482705"/>
                <a:gd name="connsiteY0" fmla="*/ 214691 h 1734757"/>
                <a:gd name="connsiteX1" fmla="*/ 6715168 w 8482705"/>
                <a:gd name="connsiteY1" fmla="*/ 214691 h 1734757"/>
                <a:gd name="connsiteX2" fmla="*/ 7151366 w 8482705"/>
                <a:gd name="connsiteY2" fmla="*/ 789985 h 1734757"/>
                <a:gd name="connsiteX3" fmla="*/ 7310820 w 8482705"/>
                <a:gd name="connsiteY3" fmla="*/ 1114171 h 1734757"/>
                <a:gd name="connsiteX4" fmla="*/ 8438067 w 8482705"/>
                <a:gd name="connsiteY4" fmla="*/ 880513 h 1734757"/>
                <a:gd name="connsiteX5" fmla="*/ 8482705 w 8482705"/>
                <a:gd name="connsiteY5" fmla="*/ 929103 h 1734757"/>
                <a:gd name="connsiteX6" fmla="*/ 7300662 w 8482705"/>
                <a:gd name="connsiteY6" fmla="*/ 1173736 h 1734757"/>
                <a:gd name="connsiteX7" fmla="*/ 7112270 w 8482705"/>
                <a:gd name="connsiteY7" fmla="*/ 814498 h 1734757"/>
                <a:gd name="connsiteX8" fmla="*/ 6714245 w 8482705"/>
                <a:gd name="connsiteY8" fmla="*/ 275180 h 1734757"/>
                <a:gd name="connsiteX9" fmla="*/ 6703163 w 8482705"/>
                <a:gd name="connsiteY9" fmla="*/ 275180 h 1734757"/>
                <a:gd name="connsiteX10" fmla="*/ 5814302 w 8482705"/>
                <a:gd name="connsiteY10" fmla="*/ 855594 h 1734757"/>
                <a:gd name="connsiteX11" fmla="*/ 5685937 w 8482705"/>
                <a:gd name="connsiteY11" fmla="*/ 987191 h 1734757"/>
                <a:gd name="connsiteX12" fmla="*/ 5516015 w 8482705"/>
                <a:gd name="connsiteY12" fmla="*/ 1166348 h 1734757"/>
                <a:gd name="connsiteX13" fmla="*/ 5126763 w 8482705"/>
                <a:gd name="connsiteY13" fmla="*/ 1556985 h 1734757"/>
                <a:gd name="connsiteX14" fmla="*/ 4769372 w 8482705"/>
                <a:gd name="connsiteY14" fmla="*/ 1734757 h 1734757"/>
                <a:gd name="connsiteX15" fmla="*/ 4726430 w 8482705"/>
                <a:gd name="connsiteY15" fmla="*/ 1730601 h 1734757"/>
                <a:gd name="connsiteX16" fmla="*/ 4494634 w 8482705"/>
                <a:gd name="connsiteY16" fmla="*/ 1387063 h 1734757"/>
                <a:gd name="connsiteX17" fmla="*/ 4268841 w 8482705"/>
                <a:gd name="connsiteY17" fmla="*/ 977494 h 1734757"/>
                <a:gd name="connsiteX18" fmla="*/ 3400758 w 8482705"/>
                <a:gd name="connsiteY18" fmla="*/ 982574 h 1734757"/>
                <a:gd name="connsiteX19" fmla="*/ 2450025 w 8482705"/>
                <a:gd name="connsiteY19" fmla="*/ 1209752 h 1734757"/>
                <a:gd name="connsiteX20" fmla="*/ 2431688 w 8482705"/>
                <a:gd name="connsiteY20" fmla="*/ 1207524 h 1734757"/>
                <a:gd name="connsiteX21" fmla="*/ 2215429 w 8482705"/>
                <a:gd name="connsiteY21" fmla="*/ 1255622 h 1734757"/>
                <a:gd name="connsiteX22" fmla="*/ 1406534 w 8482705"/>
                <a:gd name="connsiteY22" fmla="*/ 1328755 h 1734757"/>
                <a:gd name="connsiteX23" fmla="*/ 1098876 w 8482705"/>
                <a:gd name="connsiteY23" fmla="*/ 1317325 h 1734757"/>
                <a:gd name="connsiteX24" fmla="*/ 121753 w 8482705"/>
                <a:gd name="connsiteY24" fmla="*/ 971172 h 1734757"/>
                <a:gd name="connsiteX25" fmla="*/ 15485 w 8482705"/>
                <a:gd name="connsiteY25" fmla="*/ 496270 h 1734757"/>
                <a:gd name="connsiteX26" fmla="*/ 180178 w 8482705"/>
                <a:gd name="connsiteY26" fmla="*/ 0 h 1734757"/>
                <a:gd name="connsiteX27" fmla="*/ 254175 w 8482705"/>
                <a:gd name="connsiteY27" fmla="*/ 55572 h 1734757"/>
                <a:gd name="connsiteX28" fmla="*/ 229244 w 8482705"/>
                <a:gd name="connsiteY28" fmla="*/ 930610 h 1734757"/>
                <a:gd name="connsiteX29" fmla="*/ 2450474 w 8482705"/>
                <a:gd name="connsiteY29" fmla="*/ 1144923 h 1734757"/>
                <a:gd name="connsiteX30" fmla="*/ 2451081 w 8482705"/>
                <a:gd name="connsiteY30" fmla="*/ 1147268 h 1734757"/>
                <a:gd name="connsiteX31" fmla="*/ 2507584 w 8482705"/>
                <a:gd name="connsiteY31" fmla="*/ 1131626 h 1734757"/>
                <a:gd name="connsiteX32" fmla="*/ 3389677 w 8482705"/>
                <a:gd name="connsiteY32" fmla="*/ 923471 h 1734757"/>
                <a:gd name="connsiteX33" fmla="*/ 4302548 w 8482705"/>
                <a:gd name="connsiteY33" fmla="*/ 927626 h 1734757"/>
                <a:gd name="connsiteX34" fmla="*/ 4526760 w 8482705"/>
                <a:gd name="connsiteY34" fmla="*/ 1345422 h 1734757"/>
                <a:gd name="connsiteX35" fmla="*/ 4720759 w 8482705"/>
                <a:gd name="connsiteY35" fmla="*/ 1665473 h 1734757"/>
                <a:gd name="connsiteX36" fmla="*/ 5471225 w 8482705"/>
                <a:gd name="connsiteY36" fmla="*/ 1125715 h 1734757"/>
                <a:gd name="connsiteX37" fmla="*/ 5770437 w 8482705"/>
                <a:gd name="connsiteY37" fmla="*/ 814037 h 1734757"/>
                <a:gd name="connsiteX38" fmla="*/ 6702701 w 8482705"/>
                <a:gd name="connsiteY38" fmla="*/ 214691 h 1734757"/>
                <a:gd name="connsiteX0" fmla="*/ 6702701 w 8482705"/>
                <a:gd name="connsiteY0" fmla="*/ 214691 h 1734757"/>
                <a:gd name="connsiteX1" fmla="*/ 6715168 w 8482705"/>
                <a:gd name="connsiteY1" fmla="*/ 214691 h 1734757"/>
                <a:gd name="connsiteX2" fmla="*/ 7151366 w 8482705"/>
                <a:gd name="connsiteY2" fmla="*/ 789985 h 1734757"/>
                <a:gd name="connsiteX3" fmla="*/ 7310820 w 8482705"/>
                <a:gd name="connsiteY3" fmla="*/ 1114171 h 1734757"/>
                <a:gd name="connsiteX4" fmla="*/ 8438067 w 8482705"/>
                <a:gd name="connsiteY4" fmla="*/ 880513 h 1734757"/>
                <a:gd name="connsiteX5" fmla="*/ 8482705 w 8482705"/>
                <a:gd name="connsiteY5" fmla="*/ 929103 h 1734757"/>
                <a:gd name="connsiteX6" fmla="*/ 7300662 w 8482705"/>
                <a:gd name="connsiteY6" fmla="*/ 1173736 h 1734757"/>
                <a:gd name="connsiteX7" fmla="*/ 7112270 w 8482705"/>
                <a:gd name="connsiteY7" fmla="*/ 814498 h 1734757"/>
                <a:gd name="connsiteX8" fmla="*/ 6714245 w 8482705"/>
                <a:gd name="connsiteY8" fmla="*/ 275180 h 1734757"/>
                <a:gd name="connsiteX9" fmla="*/ 6703163 w 8482705"/>
                <a:gd name="connsiteY9" fmla="*/ 275180 h 1734757"/>
                <a:gd name="connsiteX10" fmla="*/ 5814302 w 8482705"/>
                <a:gd name="connsiteY10" fmla="*/ 855594 h 1734757"/>
                <a:gd name="connsiteX11" fmla="*/ 5685937 w 8482705"/>
                <a:gd name="connsiteY11" fmla="*/ 987191 h 1734757"/>
                <a:gd name="connsiteX12" fmla="*/ 5516015 w 8482705"/>
                <a:gd name="connsiteY12" fmla="*/ 1166348 h 1734757"/>
                <a:gd name="connsiteX13" fmla="*/ 5126763 w 8482705"/>
                <a:gd name="connsiteY13" fmla="*/ 1556985 h 1734757"/>
                <a:gd name="connsiteX14" fmla="*/ 4769372 w 8482705"/>
                <a:gd name="connsiteY14" fmla="*/ 1734757 h 1734757"/>
                <a:gd name="connsiteX15" fmla="*/ 4726430 w 8482705"/>
                <a:gd name="connsiteY15" fmla="*/ 1730601 h 1734757"/>
                <a:gd name="connsiteX16" fmla="*/ 4494634 w 8482705"/>
                <a:gd name="connsiteY16" fmla="*/ 1387063 h 1734757"/>
                <a:gd name="connsiteX17" fmla="*/ 4268841 w 8482705"/>
                <a:gd name="connsiteY17" fmla="*/ 977494 h 1734757"/>
                <a:gd name="connsiteX18" fmla="*/ 3400758 w 8482705"/>
                <a:gd name="connsiteY18" fmla="*/ 982574 h 1734757"/>
                <a:gd name="connsiteX19" fmla="*/ 2450025 w 8482705"/>
                <a:gd name="connsiteY19" fmla="*/ 1209752 h 1734757"/>
                <a:gd name="connsiteX20" fmla="*/ 2431688 w 8482705"/>
                <a:gd name="connsiteY20" fmla="*/ 1207524 h 1734757"/>
                <a:gd name="connsiteX21" fmla="*/ 2215429 w 8482705"/>
                <a:gd name="connsiteY21" fmla="*/ 1255622 h 1734757"/>
                <a:gd name="connsiteX22" fmla="*/ 1406534 w 8482705"/>
                <a:gd name="connsiteY22" fmla="*/ 1328755 h 1734757"/>
                <a:gd name="connsiteX23" fmla="*/ 1098876 w 8482705"/>
                <a:gd name="connsiteY23" fmla="*/ 1317325 h 1734757"/>
                <a:gd name="connsiteX24" fmla="*/ 121753 w 8482705"/>
                <a:gd name="connsiteY24" fmla="*/ 971172 h 1734757"/>
                <a:gd name="connsiteX25" fmla="*/ 15485 w 8482705"/>
                <a:gd name="connsiteY25" fmla="*/ 496270 h 1734757"/>
                <a:gd name="connsiteX26" fmla="*/ 180178 w 8482705"/>
                <a:gd name="connsiteY26" fmla="*/ 0 h 1734757"/>
                <a:gd name="connsiteX27" fmla="*/ 254175 w 8482705"/>
                <a:gd name="connsiteY27" fmla="*/ 55572 h 1734757"/>
                <a:gd name="connsiteX28" fmla="*/ 229244 w 8482705"/>
                <a:gd name="connsiteY28" fmla="*/ 930610 h 1734757"/>
                <a:gd name="connsiteX29" fmla="*/ 2450474 w 8482705"/>
                <a:gd name="connsiteY29" fmla="*/ 1144923 h 1734757"/>
                <a:gd name="connsiteX30" fmla="*/ 2451081 w 8482705"/>
                <a:gd name="connsiteY30" fmla="*/ 1147268 h 1734757"/>
                <a:gd name="connsiteX31" fmla="*/ 2507584 w 8482705"/>
                <a:gd name="connsiteY31" fmla="*/ 1131626 h 1734757"/>
                <a:gd name="connsiteX32" fmla="*/ 3389677 w 8482705"/>
                <a:gd name="connsiteY32" fmla="*/ 923471 h 1734757"/>
                <a:gd name="connsiteX33" fmla="*/ 4302548 w 8482705"/>
                <a:gd name="connsiteY33" fmla="*/ 927626 h 1734757"/>
                <a:gd name="connsiteX34" fmla="*/ 4526760 w 8482705"/>
                <a:gd name="connsiteY34" fmla="*/ 1345422 h 1734757"/>
                <a:gd name="connsiteX35" fmla="*/ 4720759 w 8482705"/>
                <a:gd name="connsiteY35" fmla="*/ 1665473 h 1734757"/>
                <a:gd name="connsiteX36" fmla="*/ 5471225 w 8482705"/>
                <a:gd name="connsiteY36" fmla="*/ 1125715 h 1734757"/>
                <a:gd name="connsiteX37" fmla="*/ 5770437 w 8482705"/>
                <a:gd name="connsiteY37" fmla="*/ 814037 h 1734757"/>
                <a:gd name="connsiteX38" fmla="*/ 6702701 w 8482705"/>
                <a:gd name="connsiteY38" fmla="*/ 214691 h 1734757"/>
                <a:gd name="connsiteX0" fmla="*/ 6694989 w 8474993"/>
                <a:gd name="connsiteY0" fmla="*/ 214691 h 1734757"/>
                <a:gd name="connsiteX1" fmla="*/ 6707456 w 8474993"/>
                <a:gd name="connsiteY1" fmla="*/ 214691 h 1734757"/>
                <a:gd name="connsiteX2" fmla="*/ 7143654 w 8474993"/>
                <a:gd name="connsiteY2" fmla="*/ 789985 h 1734757"/>
                <a:gd name="connsiteX3" fmla="*/ 7303108 w 8474993"/>
                <a:gd name="connsiteY3" fmla="*/ 1114171 h 1734757"/>
                <a:gd name="connsiteX4" fmla="*/ 8430355 w 8474993"/>
                <a:gd name="connsiteY4" fmla="*/ 880513 h 1734757"/>
                <a:gd name="connsiteX5" fmla="*/ 8474993 w 8474993"/>
                <a:gd name="connsiteY5" fmla="*/ 929103 h 1734757"/>
                <a:gd name="connsiteX6" fmla="*/ 7292950 w 8474993"/>
                <a:gd name="connsiteY6" fmla="*/ 1173736 h 1734757"/>
                <a:gd name="connsiteX7" fmla="*/ 7104558 w 8474993"/>
                <a:gd name="connsiteY7" fmla="*/ 814498 h 1734757"/>
                <a:gd name="connsiteX8" fmla="*/ 6706533 w 8474993"/>
                <a:gd name="connsiteY8" fmla="*/ 275180 h 1734757"/>
                <a:gd name="connsiteX9" fmla="*/ 6695451 w 8474993"/>
                <a:gd name="connsiteY9" fmla="*/ 275180 h 1734757"/>
                <a:gd name="connsiteX10" fmla="*/ 5806590 w 8474993"/>
                <a:gd name="connsiteY10" fmla="*/ 855594 h 1734757"/>
                <a:gd name="connsiteX11" fmla="*/ 5678225 w 8474993"/>
                <a:gd name="connsiteY11" fmla="*/ 987191 h 1734757"/>
                <a:gd name="connsiteX12" fmla="*/ 5508303 w 8474993"/>
                <a:gd name="connsiteY12" fmla="*/ 1166348 h 1734757"/>
                <a:gd name="connsiteX13" fmla="*/ 5119051 w 8474993"/>
                <a:gd name="connsiteY13" fmla="*/ 1556985 h 1734757"/>
                <a:gd name="connsiteX14" fmla="*/ 4761660 w 8474993"/>
                <a:gd name="connsiteY14" fmla="*/ 1734757 h 1734757"/>
                <a:gd name="connsiteX15" fmla="*/ 4718718 w 8474993"/>
                <a:gd name="connsiteY15" fmla="*/ 1730601 h 1734757"/>
                <a:gd name="connsiteX16" fmla="*/ 4486922 w 8474993"/>
                <a:gd name="connsiteY16" fmla="*/ 1387063 h 1734757"/>
                <a:gd name="connsiteX17" fmla="*/ 4261129 w 8474993"/>
                <a:gd name="connsiteY17" fmla="*/ 977494 h 1734757"/>
                <a:gd name="connsiteX18" fmla="*/ 3393046 w 8474993"/>
                <a:gd name="connsiteY18" fmla="*/ 982574 h 1734757"/>
                <a:gd name="connsiteX19" fmla="*/ 2442313 w 8474993"/>
                <a:gd name="connsiteY19" fmla="*/ 1209752 h 1734757"/>
                <a:gd name="connsiteX20" fmla="*/ 2423976 w 8474993"/>
                <a:gd name="connsiteY20" fmla="*/ 1207524 h 1734757"/>
                <a:gd name="connsiteX21" fmla="*/ 2207717 w 8474993"/>
                <a:gd name="connsiteY21" fmla="*/ 1255622 h 1734757"/>
                <a:gd name="connsiteX22" fmla="*/ 1398822 w 8474993"/>
                <a:gd name="connsiteY22" fmla="*/ 1328755 h 1734757"/>
                <a:gd name="connsiteX23" fmla="*/ 1091164 w 8474993"/>
                <a:gd name="connsiteY23" fmla="*/ 1317325 h 1734757"/>
                <a:gd name="connsiteX24" fmla="*/ 114041 w 8474993"/>
                <a:gd name="connsiteY24" fmla="*/ 971172 h 1734757"/>
                <a:gd name="connsiteX25" fmla="*/ 7773 w 8474993"/>
                <a:gd name="connsiteY25" fmla="*/ 496270 h 1734757"/>
                <a:gd name="connsiteX26" fmla="*/ 172466 w 8474993"/>
                <a:gd name="connsiteY26" fmla="*/ 0 h 1734757"/>
                <a:gd name="connsiteX27" fmla="*/ 246463 w 8474993"/>
                <a:gd name="connsiteY27" fmla="*/ 55572 h 1734757"/>
                <a:gd name="connsiteX28" fmla="*/ 221532 w 8474993"/>
                <a:gd name="connsiteY28" fmla="*/ 930610 h 1734757"/>
                <a:gd name="connsiteX29" fmla="*/ 2442762 w 8474993"/>
                <a:gd name="connsiteY29" fmla="*/ 1144923 h 1734757"/>
                <a:gd name="connsiteX30" fmla="*/ 2443369 w 8474993"/>
                <a:gd name="connsiteY30" fmla="*/ 1147268 h 1734757"/>
                <a:gd name="connsiteX31" fmla="*/ 2499872 w 8474993"/>
                <a:gd name="connsiteY31" fmla="*/ 1131626 h 1734757"/>
                <a:gd name="connsiteX32" fmla="*/ 3381965 w 8474993"/>
                <a:gd name="connsiteY32" fmla="*/ 923471 h 1734757"/>
                <a:gd name="connsiteX33" fmla="*/ 4294836 w 8474993"/>
                <a:gd name="connsiteY33" fmla="*/ 927626 h 1734757"/>
                <a:gd name="connsiteX34" fmla="*/ 4519048 w 8474993"/>
                <a:gd name="connsiteY34" fmla="*/ 1345422 h 1734757"/>
                <a:gd name="connsiteX35" fmla="*/ 4713047 w 8474993"/>
                <a:gd name="connsiteY35" fmla="*/ 1665473 h 1734757"/>
                <a:gd name="connsiteX36" fmla="*/ 5463513 w 8474993"/>
                <a:gd name="connsiteY36" fmla="*/ 1125715 h 1734757"/>
                <a:gd name="connsiteX37" fmla="*/ 5762725 w 8474993"/>
                <a:gd name="connsiteY37" fmla="*/ 814037 h 1734757"/>
                <a:gd name="connsiteX38" fmla="*/ 6694989 w 8474993"/>
                <a:gd name="connsiteY38" fmla="*/ 214691 h 1734757"/>
                <a:gd name="connsiteX0" fmla="*/ 6697194 w 8477198"/>
                <a:gd name="connsiteY0" fmla="*/ 214691 h 1734757"/>
                <a:gd name="connsiteX1" fmla="*/ 6709661 w 8477198"/>
                <a:gd name="connsiteY1" fmla="*/ 214691 h 1734757"/>
                <a:gd name="connsiteX2" fmla="*/ 7145859 w 8477198"/>
                <a:gd name="connsiteY2" fmla="*/ 789985 h 1734757"/>
                <a:gd name="connsiteX3" fmla="*/ 7305313 w 8477198"/>
                <a:gd name="connsiteY3" fmla="*/ 1114171 h 1734757"/>
                <a:gd name="connsiteX4" fmla="*/ 8432560 w 8477198"/>
                <a:gd name="connsiteY4" fmla="*/ 880513 h 1734757"/>
                <a:gd name="connsiteX5" fmla="*/ 8477198 w 8477198"/>
                <a:gd name="connsiteY5" fmla="*/ 929103 h 1734757"/>
                <a:gd name="connsiteX6" fmla="*/ 7295155 w 8477198"/>
                <a:gd name="connsiteY6" fmla="*/ 1173736 h 1734757"/>
                <a:gd name="connsiteX7" fmla="*/ 7106763 w 8477198"/>
                <a:gd name="connsiteY7" fmla="*/ 814498 h 1734757"/>
                <a:gd name="connsiteX8" fmla="*/ 6708738 w 8477198"/>
                <a:gd name="connsiteY8" fmla="*/ 275180 h 1734757"/>
                <a:gd name="connsiteX9" fmla="*/ 6697656 w 8477198"/>
                <a:gd name="connsiteY9" fmla="*/ 275180 h 1734757"/>
                <a:gd name="connsiteX10" fmla="*/ 5808795 w 8477198"/>
                <a:gd name="connsiteY10" fmla="*/ 855594 h 1734757"/>
                <a:gd name="connsiteX11" fmla="*/ 5680430 w 8477198"/>
                <a:gd name="connsiteY11" fmla="*/ 987191 h 1734757"/>
                <a:gd name="connsiteX12" fmla="*/ 5510508 w 8477198"/>
                <a:gd name="connsiteY12" fmla="*/ 1166348 h 1734757"/>
                <a:gd name="connsiteX13" fmla="*/ 5121256 w 8477198"/>
                <a:gd name="connsiteY13" fmla="*/ 1556985 h 1734757"/>
                <a:gd name="connsiteX14" fmla="*/ 4763865 w 8477198"/>
                <a:gd name="connsiteY14" fmla="*/ 1734757 h 1734757"/>
                <a:gd name="connsiteX15" fmla="*/ 4720923 w 8477198"/>
                <a:gd name="connsiteY15" fmla="*/ 1730601 h 1734757"/>
                <a:gd name="connsiteX16" fmla="*/ 4489127 w 8477198"/>
                <a:gd name="connsiteY16" fmla="*/ 1387063 h 1734757"/>
                <a:gd name="connsiteX17" fmla="*/ 4263334 w 8477198"/>
                <a:gd name="connsiteY17" fmla="*/ 977494 h 1734757"/>
                <a:gd name="connsiteX18" fmla="*/ 3395251 w 8477198"/>
                <a:gd name="connsiteY18" fmla="*/ 982574 h 1734757"/>
                <a:gd name="connsiteX19" fmla="*/ 2444518 w 8477198"/>
                <a:gd name="connsiteY19" fmla="*/ 1209752 h 1734757"/>
                <a:gd name="connsiteX20" fmla="*/ 2426181 w 8477198"/>
                <a:gd name="connsiteY20" fmla="*/ 1207524 h 1734757"/>
                <a:gd name="connsiteX21" fmla="*/ 2209922 w 8477198"/>
                <a:gd name="connsiteY21" fmla="*/ 1255622 h 1734757"/>
                <a:gd name="connsiteX22" fmla="*/ 1401027 w 8477198"/>
                <a:gd name="connsiteY22" fmla="*/ 1328755 h 1734757"/>
                <a:gd name="connsiteX23" fmla="*/ 1093369 w 8477198"/>
                <a:gd name="connsiteY23" fmla="*/ 1317325 h 1734757"/>
                <a:gd name="connsiteX24" fmla="*/ 116246 w 8477198"/>
                <a:gd name="connsiteY24" fmla="*/ 971172 h 1734757"/>
                <a:gd name="connsiteX25" fmla="*/ 9978 w 8477198"/>
                <a:gd name="connsiteY25" fmla="*/ 496270 h 1734757"/>
                <a:gd name="connsiteX26" fmla="*/ 174671 w 8477198"/>
                <a:gd name="connsiteY26" fmla="*/ 0 h 1734757"/>
                <a:gd name="connsiteX27" fmla="*/ 248668 w 8477198"/>
                <a:gd name="connsiteY27" fmla="*/ 55572 h 1734757"/>
                <a:gd name="connsiteX28" fmla="*/ 223737 w 8477198"/>
                <a:gd name="connsiteY28" fmla="*/ 930610 h 1734757"/>
                <a:gd name="connsiteX29" fmla="*/ 2444967 w 8477198"/>
                <a:gd name="connsiteY29" fmla="*/ 1144923 h 1734757"/>
                <a:gd name="connsiteX30" fmla="*/ 2445574 w 8477198"/>
                <a:gd name="connsiteY30" fmla="*/ 1147268 h 1734757"/>
                <a:gd name="connsiteX31" fmla="*/ 2502077 w 8477198"/>
                <a:gd name="connsiteY31" fmla="*/ 1131626 h 1734757"/>
                <a:gd name="connsiteX32" fmla="*/ 3384170 w 8477198"/>
                <a:gd name="connsiteY32" fmla="*/ 923471 h 1734757"/>
                <a:gd name="connsiteX33" fmla="*/ 4297041 w 8477198"/>
                <a:gd name="connsiteY33" fmla="*/ 927626 h 1734757"/>
                <a:gd name="connsiteX34" fmla="*/ 4521253 w 8477198"/>
                <a:gd name="connsiteY34" fmla="*/ 1345422 h 1734757"/>
                <a:gd name="connsiteX35" fmla="*/ 4715252 w 8477198"/>
                <a:gd name="connsiteY35" fmla="*/ 1665473 h 1734757"/>
                <a:gd name="connsiteX36" fmla="*/ 5465718 w 8477198"/>
                <a:gd name="connsiteY36" fmla="*/ 1125715 h 1734757"/>
                <a:gd name="connsiteX37" fmla="*/ 5764930 w 8477198"/>
                <a:gd name="connsiteY37" fmla="*/ 814037 h 1734757"/>
                <a:gd name="connsiteX38" fmla="*/ 6697194 w 8477198"/>
                <a:gd name="connsiteY38" fmla="*/ 214691 h 1734757"/>
                <a:gd name="connsiteX0" fmla="*/ 6697194 w 8477198"/>
                <a:gd name="connsiteY0" fmla="*/ 214691 h 1734757"/>
                <a:gd name="connsiteX1" fmla="*/ 6709661 w 8477198"/>
                <a:gd name="connsiteY1" fmla="*/ 214691 h 1734757"/>
                <a:gd name="connsiteX2" fmla="*/ 7145859 w 8477198"/>
                <a:gd name="connsiteY2" fmla="*/ 789985 h 1734757"/>
                <a:gd name="connsiteX3" fmla="*/ 7305313 w 8477198"/>
                <a:gd name="connsiteY3" fmla="*/ 1114171 h 1734757"/>
                <a:gd name="connsiteX4" fmla="*/ 8432560 w 8477198"/>
                <a:gd name="connsiteY4" fmla="*/ 880513 h 1734757"/>
                <a:gd name="connsiteX5" fmla="*/ 8477198 w 8477198"/>
                <a:gd name="connsiteY5" fmla="*/ 929103 h 1734757"/>
                <a:gd name="connsiteX6" fmla="*/ 7295155 w 8477198"/>
                <a:gd name="connsiteY6" fmla="*/ 1173736 h 1734757"/>
                <a:gd name="connsiteX7" fmla="*/ 7106763 w 8477198"/>
                <a:gd name="connsiteY7" fmla="*/ 814498 h 1734757"/>
                <a:gd name="connsiteX8" fmla="*/ 6708738 w 8477198"/>
                <a:gd name="connsiteY8" fmla="*/ 275180 h 1734757"/>
                <a:gd name="connsiteX9" fmla="*/ 6697656 w 8477198"/>
                <a:gd name="connsiteY9" fmla="*/ 275180 h 1734757"/>
                <a:gd name="connsiteX10" fmla="*/ 5808795 w 8477198"/>
                <a:gd name="connsiteY10" fmla="*/ 855594 h 1734757"/>
                <a:gd name="connsiteX11" fmla="*/ 5680430 w 8477198"/>
                <a:gd name="connsiteY11" fmla="*/ 987191 h 1734757"/>
                <a:gd name="connsiteX12" fmla="*/ 5510508 w 8477198"/>
                <a:gd name="connsiteY12" fmla="*/ 1166348 h 1734757"/>
                <a:gd name="connsiteX13" fmla="*/ 5121256 w 8477198"/>
                <a:gd name="connsiteY13" fmla="*/ 1556985 h 1734757"/>
                <a:gd name="connsiteX14" fmla="*/ 4763865 w 8477198"/>
                <a:gd name="connsiteY14" fmla="*/ 1734757 h 1734757"/>
                <a:gd name="connsiteX15" fmla="*/ 4720923 w 8477198"/>
                <a:gd name="connsiteY15" fmla="*/ 1730601 h 1734757"/>
                <a:gd name="connsiteX16" fmla="*/ 4489127 w 8477198"/>
                <a:gd name="connsiteY16" fmla="*/ 1387063 h 1734757"/>
                <a:gd name="connsiteX17" fmla="*/ 4263334 w 8477198"/>
                <a:gd name="connsiteY17" fmla="*/ 977494 h 1734757"/>
                <a:gd name="connsiteX18" fmla="*/ 3395251 w 8477198"/>
                <a:gd name="connsiteY18" fmla="*/ 982574 h 1734757"/>
                <a:gd name="connsiteX19" fmla="*/ 2444518 w 8477198"/>
                <a:gd name="connsiteY19" fmla="*/ 1209752 h 1734757"/>
                <a:gd name="connsiteX20" fmla="*/ 2426181 w 8477198"/>
                <a:gd name="connsiteY20" fmla="*/ 1207524 h 1734757"/>
                <a:gd name="connsiteX21" fmla="*/ 2209922 w 8477198"/>
                <a:gd name="connsiteY21" fmla="*/ 1255622 h 1734757"/>
                <a:gd name="connsiteX22" fmla="*/ 1401027 w 8477198"/>
                <a:gd name="connsiteY22" fmla="*/ 1328755 h 1734757"/>
                <a:gd name="connsiteX23" fmla="*/ 1093369 w 8477198"/>
                <a:gd name="connsiteY23" fmla="*/ 1317325 h 1734757"/>
                <a:gd name="connsiteX24" fmla="*/ 116246 w 8477198"/>
                <a:gd name="connsiteY24" fmla="*/ 971172 h 1734757"/>
                <a:gd name="connsiteX25" fmla="*/ 9978 w 8477198"/>
                <a:gd name="connsiteY25" fmla="*/ 496270 h 1734757"/>
                <a:gd name="connsiteX26" fmla="*/ 174671 w 8477198"/>
                <a:gd name="connsiteY26" fmla="*/ 0 h 1734757"/>
                <a:gd name="connsiteX27" fmla="*/ 248668 w 8477198"/>
                <a:gd name="connsiteY27" fmla="*/ 55572 h 1734757"/>
                <a:gd name="connsiteX28" fmla="*/ 223737 w 8477198"/>
                <a:gd name="connsiteY28" fmla="*/ 930610 h 1734757"/>
                <a:gd name="connsiteX29" fmla="*/ 2444967 w 8477198"/>
                <a:gd name="connsiteY29" fmla="*/ 1144923 h 1734757"/>
                <a:gd name="connsiteX30" fmla="*/ 2413374 w 8477198"/>
                <a:gd name="connsiteY30" fmla="*/ 938870 h 1734757"/>
                <a:gd name="connsiteX31" fmla="*/ 2502077 w 8477198"/>
                <a:gd name="connsiteY31" fmla="*/ 1131626 h 1734757"/>
                <a:gd name="connsiteX32" fmla="*/ 3384170 w 8477198"/>
                <a:gd name="connsiteY32" fmla="*/ 923471 h 1734757"/>
                <a:gd name="connsiteX33" fmla="*/ 4297041 w 8477198"/>
                <a:gd name="connsiteY33" fmla="*/ 927626 h 1734757"/>
                <a:gd name="connsiteX34" fmla="*/ 4521253 w 8477198"/>
                <a:gd name="connsiteY34" fmla="*/ 1345422 h 1734757"/>
                <a:gd name="connsiteX35" fmla="*/ 4715252 w 8477198"/>
                <a:gd name="connsiteY35" fmla="*/ 1665473 h 1734757"/>
                <a:gd name="connsiteX36" fmla="*/ 5465718 w 8477198"/>
                <a:gd name="connsiteY36" fmla="*/ 1125715 h 1734757"/>
                <a:gd name="connsiteX37" fmla="*/ 5764930 w 8477198"/>
                <a:gd name="connsiteY37" fmla="*/ 814037 h 1734757"/>
                <a:gd name="connsiteX38" fmla="*/ 6697194 w 8477198"/>
                <a:gd name="connsiteY38" fmla="*/ 214691 h 1734757"/>
                <a:gd name="connsiteX0" fmla="*/ 6697194 w 8477198"/>
                <a:gd name="connsiteY0" fmla="*/ 214691 h 1734757"/>
                <a:gd name="connsiteX1" fmla="*/ 6709661 w 8477198"/>
                <a:gd name="connsiteY1" fmla="*/ 214691 h 1734757"/>
                <a:gd name="connsiteX2" fmla="*/ 7145859 w 8477198"/>
                <a:gd name="connsiteY2" fmla="*/ 789985 h 1734757"/>
                <a:gd name="connsiteX3" fmla="*/ 7305313 w 8477198"/>
                <a:gd name="connsiteY3" fmla="*/ 1114171 h 1734757"/>
                <a:gd name="connsiteX4" fmla="*/ 8432560 w 8477198"/>
                <a:gd name="connsiteY4" fmla="*/ 880513 h 1734757"/>
                <a:gd name="connsiteX5" fmla="*/ 8477198 w 8477198"/>
                <a:gd name="connsiteY5" fmla="*/ 929103 h 1734757"/>
                <a:gd name="connsiteX6" fmla="*/ 7295155 w 8477198"/>
                <a:gd name="connsiteY6" fmla="*/ 1173736 h 1734757"/>
                <a:gd name="connsiteX7" fmla="*/ 7106763 w 8477198"/>
                <a:gd name="connsiteY7" fmla="*/ 814498 h 1734757"/>
                <a:gd name="connsiteX8" fmla="*/ 6708738 w 8477198"/>
                <a:gd name="connsiteY8" fmla="*/ 275180 h 1734757"/>
                <a:gd name="connsiteX9" fmla="*/ 6697656 w 8477198"/>
                <a:gd name="connsiteY9" fmla="*/ 275180 h 1734757"/>
                <a:gd name="connsiteX10" fmla="*/ 5808795 w 8477198"/>
                <a:gd name="connsiteY10" fmla="*/ 855594 h 1734757"/>
                <a:gd name="connsiteX11" fmla="*/ 5680430 w 8477198"/>
                <a:gd name="connsiteY11" fmla="*/ 987191 h 1734757"/>
                <a:gd name="connsiteX12" fmla="*/ 5510508 w 8477198"/>
                <a:gd name="connsiteY12" fmla="*/ 1166348 h 1734757"/>
                <a:gd name="connsiteX13" fmla="*/ 5121256 w 8477198"/>
                <a:gd name="connsiteY13" fmla="*/ 1556985 h 1734757"/>
                <a:gd name="connsiteX14" fmla="*/ 4763865 w 8477198"/>
                <a:gd name="connsiteY14" fmla="*/ 1734757 h 1734757"/>
                <a:gd name="connsiteX15" fmla="*/ 4720923 w 8477198"/>
                <a:gd name="connsiteY15" fmla="*/ 1730601 h 1734757"/>
                <a:gd name="connsiteX16" fmla="*/ 4489127 w 8477198"/>
                <a:gd name="connsiteY16" fmla="*/ 1387063 h 1734757"/>
                <a:gd name="connsiteX17" fmla="*/ 4263334 w 8477198"/>
                <a:gd name="connsiteY17" fmla="*/ 977494 h 1734757"/>
                <a:gd name="connsiteX18" fmla="*/ 3395251 w 8477198"/>
                <a:gd name="connsiteY18" fmla="*/ 982574 h 1734757"/>
                <a:gd name="connsiteX19" fmla="*/ 2444518 w 8477198"/>
                <a:gd name="connsiteY19" fmla="*/ 1209752 h 1734757"/>
                <a:gd name="connsiteX20" fmla="*/ 2426181 w 8477198"/>
                <a:gd name="connsiteY20" fmla="*/ 1207524 h 1734757"/>
                <a:gd name="connsiteX21" fmla="*/ 2209922 w 8477198"/>
                <a:gd name="connsiteY21" fmla="*/ 1255622 h 1734757"/>
                <a:gd name="connsiteX22" fmla="*/ 1401027 w 8477198"/>
                <a:gd name="connsiteY22" fmla="*/ 1328755 h 1734757"/>
                <a:gd name="connsiteX23" fmla="*/ 1093369 w 8477198"/>
                <a:gd name="connsiteY23" fmla="*/ 1317325 h 1734757"/>
                <a:gd name="connsiteX24" fmla="*/ 116246 w 8477198"/>
                <a:gd name="connsiteY24" fmla="*/ 971172 h 1734757"/>
                <a:gd name="connsiteX25" fmla="*/ 9978 w 8477198"/>
                <a:gd name="connsiteY25" fmla="*/ 496270 h 1734757"/>
                <a:gd name="connsiteX26" fmla="*/ 174671 w 8477198"/>
                <a:gd name="connsiteY26" fmla="*/ 0 h 1734757"/>
                <a:gd name="connsiteX27" fmla="*/ 248668 w 8477198"/>
                <a:gd name="connsiteY27" fmla="*/ 55572 h 1734757"/>
                <a:gd name="connsiteX28" fmla="*/ 223737 w 8477198"/>
                <a:gd name="connsiteY28" fmla="*/ 930610 h 1734757"/>
                <a:gd name="connsiteX29" fmla="*/ 2444967 w 8477198"/>
                <a:gd name="connsiteY29" fmla="*/ 1144923 h 1734757"/>
                <a:gd name="connsiteX30" fmla="*/ 2502077 w 8477198"/>
                <a:gd name="connsiteY30" fmla="*/ 1131626 h 1734757"/>
                <a:gd name="connsiteX31" fmla="*/ 3384170 w 8477198"/>
                <a:gd name="connsiteY31" fmla="*/ 923471 h 1734757"/>
                <a:gd name="connsiteX32" fmla="*/ 4297041 w 8477198"/>
                <a:gd name="connsiteY32" fmla="*/ 927626 h 1734757"/>
                <a:gd name="connsiteX33" fmla="*/ 4521253 w 8477198"/>
                <a:gd name="connsiteY33" fmla="*/ 1345422 h 1734757"/>
                <a:gd name="connsiteX34" fmla="*/ 4715252 w 8477198"/>
                <a:gd name="connsiteY34" fmla="*/ 1665473 h 1734757"/>
                <a:gd name="connsiteX35" fmla="*/ 5465718 w 8477198"/>
                <a:gd name="connsiteY35" fmla="*/ 1125715 h 1734757"/>
                <a:gd name="connsiteX36" fmla="*/ 5764930 w 8477198"/>
                <a:gd name="connsiteY36" fmla="*/ 814037 h 1734757"/>
                <a:gd name="connsiteX37" fmla="*/ 6697194 w 8477198"/>
                <a:gd name="connsiteY37" fmla="*/ 214691 h 1734757"/>
                <a:gd name="connsiteX0" fmla="*/ 6697194 w 8477198"/>
                <a:gd name="connsiteY0" fmla="*/ 214691 h 1734757"/>
                <a:gd name="connsiteX1" fmla="*/ 6709661 w 8477198"/>
                <a:gd name="connsiteY1" fmla="*/ 214691 h 1734757"/>
                <a:gd name="connsiteX2" fmla="*/ 7145859 w 8477198"/>
                <a:gd name="connsiteY2" fmla="*/ 789985 h 1734757"/>
                <a:gd name="connsiteX3" fmla="*/ 7305313 w 8477198"/>
                <a:gd name="connsiteY3" fmla="*/ 1114171 h 1734757"/>
                <a:gd name="connsiteX4" fmla="*/ 8432560 w 8477198"/>
                <a:gd name="connsiteY4" fmla="*/ 880513 h 1734757"/>
                <a:gd name="connsiteX5" fmla="*/ 8477198 w 8477198"/>
                <a:gd name="connsiteY5" fmla="*/ 929103 h 1734757"/>
                <a:gd name="connsiteX6" fmla="*/ 7295155 w 8477198"/>
                <a:gd name="connsiteY6" fmla="*/ 1173736 h 1734757"/>
                <a:gd name="connsiteX7" fmla="*/ 7106763 w 8477198"/>
                <a:gd name="connsiteY7" fmla="*/ 814498 h 1734757"/>
                <a:gd name="connsiteX8" fmla="*/ 6708738 w 8477198"/>
                <a:gd name="connsiteY8" fmla="*/ 275180 h 1734757"/>
                <a:gd name="connsiteX9" fmla="*/ 6697656 w 8477198"/>
                <a:gd name="connsiteY9" fmla="*/ 275180 h 1734757"/>
                <a:gd name="connsiteX10" fmla="*/ 5808795 w 8477198"/>
                <a:gd name="connsiteY10" fmla="*/ 855594 h 1734757"/>
                <a:gd name="connsiteX11" fmla="*/ 5680430 w 8477198"/>
                <a:gd name="connsiteY11" fmla="*/ 987191 h 1734757"/>
                <a:gd name="connsiteX12" fmla="*/ 5510508 w 8477198"/>
                <a:gd name="connsiteY12" fmla="*/ 1166348 h 1734757"/>
                <a:gd name="connsiteX13" fmla="*/ 5121256 w 8477198"/>
                <a:gd name="connsiteY13" fmla="*/ 1556985 h 1734757"/>
                <a:gd name="connsiteX14" fmla="*/ 4763865 w 8477198"/>
                <a:gd name="connsiteY14" fmla="*/ 1734757 h 1734757"/>
                <a:gd name="connsiteX15" fmla="*/ 4720923 w 8477198"/>
                <a:gd name="connsiteY15" fmla="*/ 1730601 h 1734757"/>
                <a:gd name="connsiteX16" fmla="*/ 4489127 w 8477198"/>
                <a:gd name="connsiteY16" fmla="*/ 1387063 h 1734757"/>
                <a:gd name="connsiteX17" fmla="*/ 4263334 w 8477198"/>
                <a:gd name="connsiteY17" fmla="*/ 977494 h 1734757"/>
                <a:gd name="connsiteX18" fmla="*/ 3395251 w 8477198"/>
                <a:gd name="connsiteY18" fmla="*/ 982574 h 1734757"/>
                <a:gd name="connsiteX19" fmla="*/ 2444518 w 8477198"/>
                <a:gd name="connsiteY19" fmla="*/ 1209752 h 1734757"/>
                <a:gd name="connsiteX20" fmla="*/ 2426181 w 8477198"/>
                <a:gd name="connsiteY20" fmla="*/ 1207524 h 1734757"/>
                <a:gd name="connsiteX21" fmla="*/ 2209922 w 8477198"/>
                <a:gd name="connsiteY21" fmla="*/ 1255622 h 1734757"/>
                <a:gd name="connsiteX22" fmla="*/ 1401027 w 8477198"/>
                <a:gd name="connsiteY22" fmla="*/ 1328755 h 1734757"/>
                <a:gd name="connsiteX23" fmla="*/ 1093369 w 8477198"/>
                <a:gd name="connsiteY23" fmla="*/ 1317325 h 1734757"/>
                <a:gd name="connsiteX24" fmla="*/ 116246 w 8477198"/>
                <a:gd name="connsiteY24" fmla="*/ 971172 h 1734757"/>
                <a:gd name="connsiteX25" fmla="*/ 9978 w 8477198"/>
                <a:gd name="connsiteY25" fmla="*/ 496270 h 1734757"/>
                <a:gd name="connsiteX26" fmla="*/ 174671 w 8477198"/>
                <a:gd name="connsiteY26" fmla="*/ 0 h 1734757"/>
                <a:gd name="connsiteX27" fmla="*/ 248668 w 8477198"/>
                <a:gd name="connsiteY27" fmla="*/ 55572 h 1734757"/>
                <a:gd name="connsiteX28" fmla="*/ 223737 w 8477198"/>
                <a:gd name="connsiteY28" fmla="*/ 930610 h 1734757"/>
                <a:gd name="connsiteX29" fmla="*/ 2502077 w 8477198"/>
                <a:gd name="connsiteY29" fmla="*/ 1131626 h 1734757"/>
                <a:gd name="connsiteX30" fmla="*/ 3384170 w 8477198"/>
                <a:gd name="connsiteY30" fmla="*/ 923471 h 1734757"/>
                <a:gd name="connsiteX31" fmla="*/ 4297041 w 8477198"/>
                <a:gd name="connsiteY31" fmla="*/ 927626 h 1734757"/>
                <a:gd name="connsiteX32" fmla="*/ 4521253 w 8477198"/>
                <a:gd name="connsiteY32" fmla="*/ 1345422 h 1734757"/>
                <a:gd name="connsiteX33" fmla="*/ 4715252 w 8477198"/>
                <a:gd name="connsiteY33" fmla="*/ 1665473 h 1734757"/>
                <a:gd name="connsiteX34" fmla="*/ 5465718 w 8477198"/>
                <a:gd name="connsiteY34" fmla="*/ 1125715 h 1734757"/>
                <a:gd name="connsiteX35" fmla="*/ 5764930 w 8477198"/>
                <a:gd name="connsiteY35" fmla="*/ 814037 h 1734757"/>
                <a:gd name="connsiteX36" fmla="*/ 6697194 w 8477198"/>
                <a:gd name="connsiteY36" fmla="*/ 214691 h 1734757"/>
                <a:gd name="connsiteX0" fmla="*/ 6714652 w 8494656"/>
                <a:gd name="connsiteY0" fmla="*/ 214691 h 1734757"/>
                <a:gd name="connsiteX1" fmla="*/ 6727119 w 8494656"/>
                <a:gd name="connsiteY1" fmla="*/ 214691 h 1734757"/>
                <a:gd name="connsiteX2" fmla="*/ 7163317 w 8494656"/>
                <a:gd name="connsiteY2" fmla="*/ 789985 h 1734757"/>
                <a:gd name="connsiteX3" fmla="*/ 7322771 w 8494656"/>
                <a:gd name="connsiteY3" fmla="*/ 1114171 h 1734757"/>
                <a:gd name="connsiteX4" fmla="*/ 8450018 w 8494656"/>
                <a:gd name="connsiteY4" fmla="*/ 880513 h 1734757"/>
                <a:gd name="connsiteX5" fmla="*/ 8494656 w 8494656"/>
                <a:gd name="connsiteY5" fmla="*/ 929103 h 1734757"/>
                <a:gd name="connsiteX6" fmla="*/ 7312613 w 8494656"/>
                <a:gd name="connsiteY6" fmla="*/ 1173736 h 1734757"/>
                <a:gd name="connsiteX7" fmla="*/ 7124221 w 8494656"/>
                <a:gd name="connsiteY7" fmla="*/ 814498 h 1734757"/>
                <a:gd name="connsiteX8" fmla="*/ 6726196 w 8494656"/>
                <a:gd name="connsiteY8" fmla="*/ 275180 h 1734757"/>
                <a:gd name="connsiteX9" fmla="*/ 6715114 w 8494656"/>
                <a:gd name="connsiteY9" fmla="*/ 275180 h 1734757"/>
                <a:gd name="connsiteX10" fmla="*/ 5826253 w 8494656"/>
                <a:gd name="connsiteY10" fmla="*/ 855594 h 1734757"/>
                <a:gd name="connsiteX11" fmla="*/ 5697888 w 8494656"/>
                <a:gd name="connsiteY11" fmla="*/ 987191 h 1734757"/>
                <a:gd name="connsiteX12" fmla="*/ 5527966 w 8494656"/>
                <a:gd name="connsiteY12" fmla="*/ 1166348 h 1734757"/>
                <a:gd name="connsiteX13" fmla="*/ 5138714 w 8494656"/>
                <a:gd name="connsiteY13" fmla="*/ 1556985 h 1734757"/>
                <a:gd name="connsiteX14" fmla="*/ 4781323 w 8494656"/>
                <a:gd name="connsiteY14" fmla="*/ 1734757 h 1734757"/>
                <a:gd name="connsiteX15" fmla="*/ 4738381 w 8494656"/>
                <a:gd name="connsiteY15" fmla="*/ 1730601 h 1734757"/>
                <a:gd name="connsiteX16" fmla="*/ 4506585 w 8494656"/>
                <a:gd name="connsiteY16" fmla="*/ 1387063 h 1734757"/>
                <a:gd name="connsiteX17" fmla="*/ 4280792 w 8494656"/>
                <a:gd name="connsiteY17" fmla="*/ 977494 h 1734757"/>
                <a:gd name="connsiteX18" fmla="*/ 3412709 w 8494656"/>
                <a:gd name="connsiteY18" fmla="*/ 982574 h 1734757"/>
                <a:gd name="connsiteX19" fmla="*/ 2461976 w 8494656"/>
                <a:gd name="connsiteY19" fmla="*/ 1209752 h 1734757"/>
                <a:gd name="connsiteX20" fmla="*/ 2443639 w 8494656"/>
                <a:gd name="connsiteY20" fmla="*/ 1207524 h 1734757"/>
                <a:gd name="connsiteX21" fmla="*/ 2227380 w 8494656"/>
                <a:gd name="connsiteY21" fmla="*/ 1255622 h 1734757"/>
                <a:gd name="connsiteX22" fmla="*/ 1418485 w 8494656"/>
                <a:gd name="connsiteY22" fmla="*/ 1328755 h 1734757"/>
                <a:gd name="connsiteX23" fmla="*/ 1110827 w 8494656"/>
                <a:gd name="connsiteY23" fmla="*/ 1317325 h 1734757"/>
                <a:gd name="connsiteX24" fmla="*/ 133704 w 8494656"/>
                <a:gd name="connsiteY24" fmla="*/ 971172 h 1734757"/>
                <a:gd name="connsiteX25" fmla="*/ 27436 w 8494656"/>
                <a:gd name="connsiteY25" fmla="*/ 496270 h 1734757"/>
                <a:gd name="connsiteX26" fmla="*/ 192129 w 8494656"/>
                <a:gd name="connsiteY26" fmla="*/ 0 h 1734757"/>
                <a:gd name="connsiteX27" fmla="*/ 266126 w 8494656"/>
                <a:gd name="connsiteY27" fmla="*/ 55572 h 1734757"/>
                <a:gd name="connsiteX28" fmla="*/ 241195 w 8494656"/>
                <a:gd name="connsiteY28" fmla="*/ 930610 h 1734757"/>
                <a:gd name="connsiteX29" fmla="*/ 3401628 w 8494656"/>
                <a:gd name="connsiteY29" fmla="*/ 923471 h 1734757"/>
                <a:gd name="connsiteX30" fmla="*/ 4314499 w 8494656"/>
                <a:gd name="connsiteY30" fmla="*/ 927626 h 1734757"/>
                <a:gd name="connsiteX31" fmla="*/ 4538711 w 8494656"/>
                <a:gd name="connsiteY31" fmla="*/ 1345422 h 1734757"/>
                <a:gd name="connsiteX32" fmla="*/ 4732710 w 8494656"/>
                <a:gd name="connsiteY32" fmla="*/ 1665473 h 1734757"/>
                <a:gd name="connsiteX33" fmla="*/ 5483176 w 8494656"/>
                <a:gd name="connsiteY33" fmla="*/ 1125715 h 1734757"/>
                <a:gd name="connsiteX34" fmla="*/ 5782388 w 8494656"/>
                <a:gd name="connsiteY34" fmla="*/ 814037 h 1734757"/>
                <a:gd name="connsiteX35" fmla="*/ 6714652 w 8494656"/>
                <a:gd name="connsiteY35" fmla="*/ 214691 h 1734757"/>
                <a:gd name="connsiteX0" fmla="*/ 6723232 w 8503236"/>
                <a:gd name="connsiteY0" fmla="*/ 214691 h 1734757"/>
                <a:gd name="connsiteX1" fmla="*/ 6735699 w 8503236"/>
                <a:gd name="connsiteY1" fmla="*/ 214691 h 1734757"/>
                <a:gd name="connsiteX2" fmla="*/ 7171897 w 8503236"/>
                <a:gd name="connsiteY2" fmla="*/ 789985 h 1734757"/>
                <a:gd name="connsiteX3" fmla="*/ 7331351 w 8503236"/>
                <a:gd name="connsiteY3" fmla="*/ 1114171 h 1734757"/>
                <a:gd name="connsiteX4" fmla="*/ 8458598 w 8503236"/>
                <a:gd name="connsiteY4" fmla="*/ 880513 h 1734757"/>
                <a:gd name="connsiteX5" fmla="*/ 8503236 w 8503236"/>
                <a:gd name="connsiteY5" fmla="*/ 929103 h 1734757"/>
                <a:gd name="connsiteX6" fmla="*/ 7321193 w 8503236"/>
                <a:gd name="connsiteY6" fmla="*/ 1173736 h 1734757"/>
                <a:gd name="connsiteX7" fmla="*/ 7132801 w 8503236"/>
                <a:gd name="connsiteY7" fmla="*/ 814498 h 1734757"/>
                <a:gd name="connsiteX8" fmla="*/ 6734776 w 8503236"/>
                <a:gd name="connsiteY8" fmla="*/ 275180 h 1734757"/>
                <a:gd name="connsiteX9" fmla="*/ 6723694 w 8503236"/>
                <a:gd name="connsiteY9" fmla="*/ 275180 h 1734757"/>
                <a:gd name="connsiteX10" fmla="*/ 5834833 w 8503236"/>
                <a:gd name="connsiteY10" fmla="*/ 855594 h 1734757"/>
                <a:gd name="connsiteX11" fmla="*/ 5706468 w 8503236"/>
                <a:gd name="connsiteY11" fmla="*/ 987191 h 1734757"/>
                <a:gd name="connsiteX12" fmla="*/ 5536546 w 8503236"/>
                <a:gd name="connsiteY12" fmla="*/ 1166348 h 1734757"/>
                <a:gd name="connsiteX13" fmla="*/ 5147294 w 8503236"/>
                <a:gd name="connsiteY13" fmla="*/ 1556985 h 1734757"/>
                <a:gd name="connsiteX14" fmla="*/ 4789903 w 8503236"/>
                <a:gd name="connsiteY14" fmla="*/ 1734757 h 1734757"/>
                <a:gd name="connsiteX15" fmla="*/ 4746961 w 8503236"/>
                <a:gd name="connsiteY15" fmla="*/ 1730601 h 1734757"/>
                <a:gd name="connsiteX16" fmla="*/ 4515165 w 8503236"/>
                <a:gd name="connsiteY16" fmla="*/ 1387063 h 1734757"/>
                <a:gd name="connsiteX17" fmla="*/ 4289372 w 8503236"/>
                <a:gd name="connsiteY17" fmla="*/ 977494 h 1734757"/>
                <a:gd name="connsiteX18" fmla="*/ 3421289 w 8503236"/>
                <a:gd name="connsiteY18" fmla="*/ 982574 h 1734757"/>
                <a:gd name="connsiteX19" fmla="*/ 2470556 w 8503236"/>
                <a:gd name="connsiteY19" fmla="*/ 1209752 h 1734757"/>
                <a:gd name="connsiteX20" fmla="*/ 2452219 w 8503236"/>
                <a:gd name="connsiteY20" fmla="*/ 1207524 h 1734757"/>
                <a:gd name="connsiteX21" fmla="*/ 2235960 w 8503236"/>
                <a:gd name="connsiteY21" fmla="*/ 1255622 h 1734757"/>
                <a:gd name="connsiteX22" fmla="*/ 1427065 w 8503236"/>
                <a:gd name="connsiteY22" fmla="*/ 1328755 h 1734757"/>
                <a:gd name="connsiteX23" fmla="*/ 1119407 w 8503236"/>
                <a:gd name="connsiteY23" fmla="*/ 1317325 h 1734757"/>
                <a:gd name="connsiteX24" fmla="*/ 142284 w 8503236"/>
                <a:gd name="connsiteY24" fmla="*/ 971172 h 1734757"/>
                <a:gd name="connsiteX25" fmla="*/ 36016 w 8503236"/>
                <a:gd name="connsiteY25" fmla="*/ 496270 h 1734757"/>
                <a:gd name="connsiteX26" fmla="*/ 200709 w 8503236"/>
                <a:gd name="connsiteY26" fmla="*/ 0 h 1734757"/>
                <a:gd name="connsiteX27" fmla="*/ 274706 w 8503236"/>
                <a:gd name="connsiteY27" fmla="*/ 55572 h 1734757"/>
                <a:gd name="connsiteX28" fmla="*/ 249775 w 8503236"/>
                <a:gd name="connsiteY28" fmla="*/ 930610 h 1734757"/>
                <a:gd name="connsiteX29" fmla="*/ 3526130 w 8503236"/>
                <a:gd name="connsiteY29" fmla="*/ 840111 h 1734757"/>
                <a:gd name="connsiteX30" fmla="*/ 4323079 w 8503236"/>
                <a:gd name="connsiteY30" fmla="*/ 927626 h 1734757"/>
                <a:gd name="connsiteX31" fmla="*/ 4547291 w 8503236"/>
                <a:gd name="connsiteY31" fmla="*/ 1345422 h 1734757"/>
                <a:gd name="connsiteX32" fmla="*/ 4741290 w 8503236"/>
                <a:gd name="connsiteY32" fmla="*/ 1665473 h 1734757"/>
                <a:gd name="connsiteX33" fmla="*/ 5491756 w 8503236"/>
                <a:gd name="connsiteY33" fmla="*/ 1125715 h 1734757"/>
                <a:gd name="connsiteX34" fmla="*/ 5790968 w 8503236"/>
                <a:gd name="connsiteY34" fmla="*/ 814037 h 1734757"/>
                <a:gd name="connsiteX35" fmla="*/ 6723232 w 8503236"/>
                <a:gd name="connsiteY35" fmla="*/ 214691 h 1734757"/>
                <a:gd name="connsiteX0" fmla="*/ 6723232 w 8503236"/>
                <a:gd name="connsiteY0" fmla="*/ 214691 h 1734757"/>
                <a:gd name="connsiteX1" fmla="*/ 6735699 w 8503236"/>
                <a:gd name="connsiteY1" fmla="*/ 214691 h 1734757"/>
                <a:gd name="connsiteX2" fmla="*/ 7171897 w 8503236"/>
                <a:gd name="connsiteY2" fmla="*/ 789985 h 1734757"/>
                <a:gd name="connsiteX3" fmla="*/ 7331351 w 8503236"/>
                <a:gd name="connsiteY3" fmla="*/ 1114171 h 1734757"/>
                <a:gd name="connsiteX4" fmla="*/ 8458598 w 8503236"/>
                <a:gd name="connsiteY4" fmla="*/ 880513 h 1734757"/>
                <a:gd name="connsiteX5" fmla="*/ 8503236 w 8503236"/>
                <a:gd name="connsiteY5" fmla="*/ 929103 h 1734757"/>
                <a:gd name="connsiteX6" fmla="*/ 7321193 w 8503236"/>
                <a:gd name="connsiteY6" fmla="*/ 1173736 h 1734757"/>
                <a:gd name="connsiteX7" fmla="*/ 7132801 w 8503236"/>
                <a:gd name="connsiteY7" fmla="*/ 814498 h 1734757"/>
                <a:gd name="connsiteX8" fmla="*/ 6734776 w 8503236"/>
                <a:gd name="connsiteY8" fmla="*/ 275180 h 1734757"/>
                <a:gd name="connsiteX9" fmla="*/ 6723694 w 8503236"/>
                <a:gd name="connsiteY9" fmla="*/ 275180 h 1734757"/>
                <a:gd name="connsiteX10" fmla="*/ 5834833 w 8503236"/>
                <a:gd name="connsiteY10" fmla="*/ 855594 h 1734757"/>
                <a:gd name="connsiteX11" fmla="*/ 5706468 w 8503236"/>
                <a:gd name="connsiteY11" fmla="*/ 987191 h 1734757"/>
                <a:gd name="connsiteX12" fmla="*/ 5536546 w 8503236"/>
                <a:gd name="connsiteY12" fmla="*/ 1166348 h 1734757"/>
                <a:gd name="connsiteX13" fmla="*/ 5147294 w 8503236"/>
                <a:gd name="connsiteY13" fmla="*/ 1556985 h 1734757"/>
                <a:gd name="connsiteX14" fmla="*/ 4789903 w 8503236"/>
                <a:gd name="connsiteY14" fmla="*/ 1734757 h 1734757"/>
                <a:gd name="connsiteX15" fmla="*/ 4746961 w 8503236"/>
                <a:gd name="connsiteY15" fmla="*/ 1730601 h 1734757"/>
                <a:gd name="connsiteX16" fmla="*/ 4515165 w 8503236"/>
                <a:gd name="connsiteY16" fmla="*/ 1387063 h 1734757"/>
                <a:gd name="connsiteX17" fmla="*/ 4289372 w 8503236"/>
                <a:gd name="connsiteY17" fmla="*/ 977494 h 1734757"/>
                <a:gd name="connsiteX18" fmla="*/ 3421289 w 8503236"/>
                <a:gd name="connsiteY18" fmla="*/ 982574 h 1734757"/>
                <a:gd name="connsiteX19" fmla="*/ 2470556 w 8503236"/>
                <a:gd name="connsiteY19" fmla="*/ 1209752 h 1734757"/>
                <a:gd name="connsiteX20" fmla="*/ 2452219 w 8503236"/>
                <a:gd name="connsiteY20" fmla="*/ 1207524 h 1734757"/>
                <a:gd name="connsiteX21" fmla="*/ 2235960 w 8503236"/>
                <a:gd name="connsiteY21" fmla="*/ 1255622 h 1734757"/>
                <a:gd name="connsiteX22" fmla="*/ 1427065 w 8503236"/>
                <a:gd name="connsiteY22" fmla="*/ 1328755 h 1734757"/>
                <a:gd name="connsiteX23" fmla="*/ 1119407 w 8503236"/>
                <a:gd name="connsiteY23" fmla="*/ 1317325 h 1734757"/>
                <a:gd name="connsiteX24" fmla="*/ 142284 w 8503236"/>
                <a:gd name="connsiteY24" fmla="*/ 971172 h 1734757"/>
                <a:gd name="connsiteX25" fmla="*/ 36016 w 8503236"/>
                <a:gd name="connsiteY25" fmla="*/ 496270 h 1734757"/>
                <a:gd name="connsiteX26" fmla="*/ 200709 w 8503236"/>
                <a:gd name="connsiteY26" fmla="*/ 0 h 1734757"/>
                <a:gd name="connsiteX27" fmla="*/ 274706 w 8503236"/>
                <a:gd name="connsiteY27" fmla="*/ 55572 h 1734757"/>
                <a:gd name="connsiteX28" fmla="*/ 249775 w 8503236"/>
                <a:gd name="connsiteY28" fmla="*/ 930610 h 1734757"/>
                <a:gd name="connsiteX29" fmla="*/ 3526130 w 8503236"/>
                <a:gd name="connsiteY29" fmla="*/ 840111 h 1734757"/>
                <a:gd name="connsiteX30" fmla="*/ 4323079 w 8503236"/>
                <a:gd name="connsiteY30" fmla="*/ 927626 h 1734757"/>
                <a:gd name="connsiteX31" fmla="*/ 4547291 w 8503236"/>
                <a:gd name="connsiteY31" fmla="*/ 1345422 h 1734757"/>
                <a:gd name="connsiteX32" fmla="*/ 4741290 w 8503236"/>
                <a:gd name="connsiteY32" fmla="*/ 1665473 h 1734757"/>
                <a:gd name="connsiteX33" fmla="*/ 5491756 w 8503236"/>
                <a:gd name="connsiteY33" fmla="*/ 1125715 h 1734757"/>
                <a:gd name="connsiteX34" fmla="*/ 5790968 w 8503236"/>
                <a:gd name="connsiteY34" fmla="*/ 814037 h 1734757"/>
                <a:gd name="connsiteX35" fmla="*/ 6723232 w 8503236"/>
                <a:gd name="connsiteY35" fmla="*/ 214691 h 1734757"/>
                <a:gd name="connsiteX0" fmla="*/ 6723232 w 8503236"/>
                <a:gd name="connsiteY0" fmla="*/ 214691 h 1734757"/>
                <a:gd name="connsiteX1" fmla="*/ 6735699 w 8503236"/>
                <a:gd name="connsiteY1" fmla="*/ 214691 h 1734757"/>
                <a:gd name="connsiteX2" fmla="*/ 7171897 w 8503236"/>
                <a:gd name="connsiteY2" fmla="*/ 789985 h 1734757"/>
                <a:gd name="connsiteX3" fmla="*/ 7331351 w 8503236"/>
                <a:gd name="connsiteY3" fmla="*/ 1114171 h 1734757"/>
                <a:gd name="connsiteX4" fmla="*/ 8458598 w 8503236"/>
                <a:gd name="connsiteY4" fmla="*/ 880513 h 1734757"/>
                <a:gd name="connsiteX5" fmla="*/ 8503236 w 8503236"/>
                <a:gd name="connsiteY5" fmla="*/ 929103 h 1734757"/>
                <a:gd name="connsiteX6" fmla="*/ 7321193 w 8503236"/>
                <a:gd name="connsiteY6" fmla="*/ 1173736 h 1734757"/>
                <a:gd name="connsiteX7" fmla="*/ 7132801 w 8503236"/>
                <a:gd name="connsiteY7" fmla="*/ 814498 h 1734757"/>
                <a:gd name="connsiteX8" fmla="*/ 6734776 w 8503236"/>
                <a:gd name="connsiteY8" fmla="*/ 275180 h 1734757"/>
                <a:gd name="connsiteX9" fmla="*/ 6723694 w 8503236"/>
                <a:gd name="connsiteY9" fmla="*/ 275180 h 1734757"/>
                <a:gd name="connsiteX10" fmla="*/ 5834833 w 8503236"/>
                <a:gd name="connsiteY10" fmla="*/ 855594 h 1734757"/>
                <a:gd name="connsiteX11" fmla="*/ 5706468 w 8503236"/>
                <a:gd name="connsiteY11" fmla="*/ 987191 h 1734757"/>
                <a:gd name="connsiteX12" fmla="*/ 5536546 w 8503236"/>
                <a:gd name="connsiteY12" fmla="*/ 1166348 h 1734757"/>
                <a:gd name="connsiteX13" fmla="*/ 5147294 w 8503236"/>
                <a:gd name="connsiteY13" fmla="*/ 1556985 h 1734757"/>
                <a:gd name="connsiteX14" fmla="*/ 4789903 w 8503236"/>
                <a:gd name="connsiteY14" fmla="*/ 1734757 h 1734757"/>
                <a:gd name="connsiteX15" fmla="*/ 4746961 w 8503236"/>
                <a:gd name="connsiteY15" fmla="*/ 1730601 h 1734757"/>
                <a:gd name="connsiteX16" fmla="*/ 4515165 w 8503236"/>
                <a:gd name="connsiteY16" fmla="*/ 1387063 h 1734757"/>
                <a:gd name="connsiteX17" fmla="*/ 4289372 w 8503236"/>
                <a:gd name="connsiteY17" fmla="*/ 977494 h 1734757"/>
                <a:gd name="connsiteX18" fmla="*/ 3421289 w 8503236"/>
                <a:gd name="connsiteY18" fmla="*/ 982574 h 1734757"/>
                <a:gd name="connsiteX19" fmla="*/ 2470556 w 8503236"/>
                <a:gd name="connsiteY19" fmla="*/ 1209752 h 1734757"/>
                <a:gd name="connsiteX20" fmla="*/ 2452219 w 8503236"/>
                <a:gd name="connsiteY20" fmla="*/ 1207524 h 1734757"/>
                <a:gd name="connsiteX21" fmla="*/ 2235960 w 8503236"/>
                <a:gd name="connsiteY21" fmla="*/ 1255622 h 1734757"/>
                <a:gd name="connsiteX22" fmla="*/ 1427065 w 8503236"/>
                <a:gd name="connsiteY22" fmla="*/ 1328755 h 1734757"/>
                <a:gd name="connsiteX23" fmla="*/ 1119407 w 8503236"/>
                <a:gd name="connsiteY23" fmla="*/ 1317325 h 1734757"/>
                <a:gd name="connsiteX24" fmla="*/ 142284 w 8503236"/>
                <a:gd name="connsiteY24" fmla="*/ 971172 h 1734757"/>
                <a:gd name="connsiteX25" fmla="*/ 36016 w 8503236"/>
                <a:gd name="connsiteY25" fmla="*/ 496270 h 1734757"/>
                <a:gd name="connsiteX26" fmla="*/ 200709 w 8503236"/>
                <a:gd name="connsiteY26" fmla="*/ 0 h 1734757"/>
                <a:gd name="connsiteX27" fmla="*/ 274706 w 8503236"/>
                <a:gd name="connsiteY27" fmla="*/ 55572 h 1734757"/>
                <a:gd name="connsiteX28" fmla="*/ 249775 w 8503236"/>
                <a:gd name="connsiteY28" fmla="*/ 930610 h 1734757"/>
                <a:gd name="connsiteX29" fmla="*/ 3526130 w 8503236"/>
                <a:gd name="connsiteY29" fmla="*/ 840111 h 1734757"/>
                <a:gd name="connsiteX30" fmla="*/ 4323079 w 8503236"/>
                <a:gd name="connsiteY30" fmla="*/ 927626 h 1734757"/>
                <a:gd name="connsiteX31" fmla="*/ 4547291 w 8503236"/>
                <a:gd name="connsiteY31" fmla="*/ 1345422 h 1734757"/>
                <a:gd name="connsiteX32" fmla="*/ 4741290 w 8503236"/>
                <a:gd name="connsiteY32" fmla="*/ 1665473 h 1734757"/>
                <a:gd name="connsiteX33" fmla="*/ 5491756 w 8503236"/>
                <a:gd name="connsiteY33" fmla="*/ 1125715 h 1734757"/>
                <a:gd name="connsiteX34" fmla="*/ 5790968 w 8503236"/>
                <a:gd name="connsiteY34" fmla="*/ 814037 h 1734757"/>
                <a:gd name="connsiteX35" fmla="*/ 6723232 w 8503236"/>
                <a:gd name="connsiteY35" fmla="*/ 214691 h 1734757"/>
                <a:gd name="connsiteX0" fmla="*/ 6723232 w 8503236"/>
                <a:gd name="connsiteY0" fmla="*/ 214691 h 1734757"/>
                <a:gd name="connsiteX1" fmla="*/ 6735699 w 8503236"/>
                <a:gd name="connsiteY1" fmla="*/ 214691 h 1734757"/>
                <a:gd name="connsiteX2" fmla="*/ 7171897 w 8503236"/>
                <a:gd name="connsiteY2" fmla="*/ 789985 h 1734757"/>
                <a:gd name="connsiteX3" fmla="*/ 7331351 w 8503236"/>
                <a:gd name="connsiteY3" fmla="*/ 1114171 h 1734757"/>
                <a:gd name="connsiteX4" fmla="*/ 8458598 w 8503236"/>
                <a:gd name="connsiteY4" fmla="*/ 880513 h 1734757"/>
                <a:gd name="connsiteX5" fmla="*/ 8503236 w 8503236"/>
                <a:gd name="connsiteY5" fmla="*/ 929103 h 1734757"/>
                <a:gd name="connsiteX6" fmla="*/ 7321193 w 8503236"/>
                <a:gd name="connsiteY6" fmla="*/ 1173736 h 1734757"/>
                <a:gd name="connsiteX7" fmla="*/ 7132801 w 8503236"/>
                <a:gd name="connsiteY7" fmla="*/ 814498 h 1734757"/>
                <a:gd name="connsiteX8" fmla="*/ 6734776 w 8503236"/>
                <a:gd name="connsiteY8" fmla="*/ 275180 h 1734757"/>
                <a:gd name="connsiteX9" fmla="*/ 6723694 w 8503236"/>
                <a:gd name="connsiteY9" fmla="*/ 275180 h 1734757"/>
                <a:gd name="connsiteX10" fmla="*/ 5834833 w 8503236"/>
                <a:gd name="connsiteY10" fmla="*/ 855594 h 1734757"/>
                <a:gd name="connsiteX11" fmla="*/ 5706468 w 8503236"/>
                <a:gd name="connsiteY11" fmla="*/ 987191 h 1734757"/>
                <a:gd name="connsiteX12" fmla="*/ 5536546 w 8503236"/>
                <a:gd name="connsiteY12" fmla="*/ 1166348 h 1734757"/>
                <a:gd name="connsiteX13" fmla="*/ 5147294 w 8503236"/>
                <a:gd name="connsiteY13" fmla="*/ 1556985 h 1734757"/>
                <a:gd name="connsiteX14" fmla="*/ 4789903 w 8503236"/>
                <a:gd name="connsiteY14" fmla="*/ 1734757 h 1734757"/>
                <a:gd name="connsiteX15" fmla="*/ 4746961 w 8503236"/>
                <a:gd name="connsiteY15" fmla="*/ 1730601 h 1734757"/>
                <a:gd name="connsiteX16" fmla="*/ 4515165 w 8503236"/>
                <a:gd name="connsiteY16" fmla="*/ 1387063 h 1734757"/>
                <a:gd name="connsiteX17" fmla="*/ 4289372 w 8503236"/>
                <a:gd name="connsiteY17" fmla="*/ 977494 h 1734757"/>
                <a:gd name="connsiteX18" fmla="*/ 3421289 w 8503236"/>
                <a:gd name="connsiteY18" fmla="*/ 982574 h 1734757"/>
                <a:gd name="connsiteX19" fmla="*/ 2470556 w 8503236"/>
                <a:gd name="connsiteY19" fmla="*/ 1209752 h 1734757"/>
                <a:gd name="connsiteX20" fmla="*/ 2452219 w 8503236"/>
                <a:gd name="connsiteY20" fmla="*/ 1207524 h 1734757"/>
                <a:gd name="connsiteX21" fmla="*/ 2235960 w 8503236"/>
                <a:gd name="connsiteY21" fmla="*/ 1255622 h 1734757"/>
                <a:gd name="connsiteX22" fmla="*/ 1427065 w 8503236"/>
                <a:gd name="connsiteY22" fmla="*/ 1328755 h 1734757"/>
                <a:gd name="connsiteX23" fmla="*/ 1119407 w 8503236"/>
                <a:gd name="connsiteY23" fmla="*/ 1317325 h 1734757"/>
                <a:gd name="connsiteX24" fmla="*/ 142284 w 8503236"/>
                <a:gd name="connsiteY24" fmla="*/ 971172 h 1734757"/>
                <a:gd name="connsiteX25" fmla="*/ 36016 w 8503236"/>
                <a:gd name="connsiteY25" fmla="*/ 496270 h 1734757"/>
                <a:gd name="connsiteX26" fmla="*/ 200709 w 8503236"/>
                <a:gd name="connsiteY26" fmla="*/ 0 h 1734757"/>
                <a:gd name="connsiteX27" fmla="*/ 274706 w 8503236"/>
                <a:gd name="connsiteY27" fmla="*/ 55572 h 1734757"/>
                <a:gd name="connsiteX28" fmla="*/ 249775 w 8503236"/>
                <a:gd name="connsiteY28" fmla="*/ 930610 h 1734757"/>
                <a:gd name="connsiteX29" fmla="*/ 3526130 w 8503236"/>
                <a:gd name="connsiteY29" fmla="*/ 840111 h 1734757"/>
                <a:gd name="connsiteX30" fmla="*/ 4297319 w 8503236"/>
                <a:gd name="connsiteY30" fmla="*/ 872053 h 1734757"/>
                <a:gd name="connsiteX31" fmla="*/ 4547291 w 8503236"/>
                <a:gd name="connsiteY31" fmla="*/ 1345422 h 1734757"/>
                <a:gd name="connsiteX32" fmla="*/ 4741290 w 8503236"/>
                <a:gd name="connsiteY32" fmla="*/ 1665473 h 1734757"/>
                <a:gd name="connsiteX33" fmla="*/ 5491756 w 8503236"/>
                <a:gd name="connsiteY33" fmla="*/ 1125715 h 1734757"/>
                <a:gd name="connsiteX34" fmla="*/ 5790968 w 8503236"/>
                <a:gd name="connsiteY34" fmla="*/ 814037 h 1734757"/>
                <a:gd name="connsiteX35" fmla="*/ 6723232 w 8503236"/>
                <a:gd name="connsiteY35" fmla="*/ 214691 h 1734757"/>
                <a:gd name="connsiteX0" fmla="*/ 6723232 w 8503236"/>
                <a:gd name="connsiteY0" fmla="*/ 214691 h 1734757"/>
                <a:gd name="connsiteX1" fmla="*/ 6735699 w 8503236"/>
                <a:gd name="connsiteY1" fmla="*/ 214691 h 1734757"/>
                <a:gd name="connsiteX2" fmla="*/ 7171897 w 8503236"/>
                <a:gd name="connsiteY2" fmla="*/ 789985 h 1734757"/>
                <a:gd name="connsiteX3" fmla="*/ 7331351 w 8503236"/>
                <a:gd name="connsiteY3" fmla="*/ 1114171 h 1734757"/>
                <a:gd name="connsiteX4" fmla="*/ 8458598 w 8503236"/>
                <a:gd name="connsiteY4" fmla="*/ 880513 h 1734757"/>
                <a:gd name="connsiteX5" fmla="*/ 8503236 w 8503236"/>
                <a:gd name="connsiteY5" fmla="*/ 929103 h 1734757"/>
                <a:gd name="connsiteX6" fmla="*/ 7321193 w 8503236"/>
                <a:gd name="connsiteY6" fmla="*/ 1173736 h 1734757"/>
                <a:gd name="connsiteX7" fmla="*/ 7132801 w 8503236"/>
                <a:gd name="connsiteY7" fmla="*/ 814498 h 1734757"/>
                <a:gd name="connsiteX8" fmla="*/ 6734776 w 8503236"/>
                <a:gd name="connsiteY8" fmla="*/ 275180 h 1734757"/>
                <a:gd name="connsiteX9" fmla="*/ 6723694 w 8503236"/>
                <a:gd name="connsiteY9" fmla="*/ 275180 h 1734757"/>
                <a:gd name="connsiteX10" fmla="*/ 5834833 w 8503236"/>
                <a:gd name="connsiteY10" fmla="*/ 855594 h 1734757"/>
                <a:gd name="connsiteX11" fmla="*/ 5706468 w 8503236"/>
                <a:gd name="connsiteY11" fmla="*/ 987191 h 1734757"/>
                <a:gd name="connsiteX12" fmla="*/ 5536546 w 8503236"/>
                <a:gd name="connsiteY12" fmla="*/ 1166348 h 1734757"/>
                <a:gd name="connsiteX13" fmla="*/ 5147294 w 8503236"/>
                <a:gd name="connsiteY13" fmla="*/ 1556985 h 1734757"/>
                <a:gd name="connsiteX14" fmla="*/ 4789903 w 8503236"/>
                <a:gd name="connsiteY14" fmla="*/ 1734757 h 1734757"/>
                <a:gd name="connsiteX15" fmla="*/ 4746961 w 8503236"/>
                <a:gd name="connsiteY15" fmla="*/ 1730601 h 1734757"/>
                <a:gd name="connsiteX16" fmla="*/ 4515165 w 8503236"/>
                <a:gd name="connsiteY16" fmla="*/ 1387063 h 1734757"/>
                <a:gd name="connsiteX17" fmla="*/ 4289372 w 8503236"/>
                <a:gd name="connsiteY17" fmla="*/ 977494 h 1734757"/>
                <a:gd name="connsiteX18" fmla="*/ 3421289 w 8503236"/>
                <a:gd name="connsiteY18" fmla="*/ 982574 h 1734757"/>
                <a:gd name="connsiteX19" fmla="*/ 2470556 w 8503236"/>
                <a:gd name="connsiteY19" fmla="*/ 1209752 h 1734757"/>
                <a:gd name="connsiteX20" fmla="*/ 2452219 w 8503236"/>
                <a:gd name="connsiteY20" fmla="*/ 1207524 h 1734757"/>
                <a:gd name="connsiteX21" fmla="*/ 2235960 w 8503236"/>
                <a:gd name="connsiteY21" fmla="*/ 1255622 h 1734757"/>
                <a:gd name="connsiteX22" fmla="*/ 1427065 w 8503236"/>
                <a:gd name="connsiteY22" fmla="*/ 1328755 h 1734757"/>
                <a:gd name="connsiteX23" fmla="*/ 1119407 w 8503236"/>
                <a:gd name="connsiteY23" fmla="*/ 1317325 h 1734757"/>
                <a:gd name="connsiteX24" fmla="*/ 142284 w 8503236"/>
                <a:gd name="connsiteY24" fmla="*/ 971172 h 1734757"/>
                <a:gd name="connsiteX25" fmla="*/ 36016 w 8503236"/>
                <a:gd name="connsiteY25" fmla="*/ 496270 h 1734757"/>
                <a:gd name="connsiteX26" fmla="*/ 200709 w 8503236"/>
                <a:gd name="connsiteY26" fmla="*/ 0 h 1734757"/>
                <a:gd name="connsiteX27" fmla="*/ 274706 w 8503236"/>
                <a:gd name="connsiteY27" fmla="*/ 55572 h 1734757"/>
                <a:gd name="connsiteX28" fmla="*/ 249775 w 8503236"/>
                <a:gd name="connsiteY28" fmla="*/ 930610 h 1734757"/>
                <a:gd name="connsiteX29" fmla="*/ 3526130 w 8503236"/>
                <a:gd name="connsiteY29" fmla="*/ 840111 h 1734757"/>
                <a:gd name="connsiteX30" fmla="*/ 4297319 w 8503236"/>
                <a:gd name="connsiteY30" fmla="*/ 872053 h 1734757"/>
                <a:gd name="connsiteX31" fmla="*/ 4560172 w 8503236"/>
                <a:gd name="connsiteY31" fmla="*/ 1275955 h 1734757"/>
                <a:gd name="connsiteX32" fmla="*/ 4741290 w 8503236"/>
                <a:gd name="connsiteY32" fmla="*/ 1665473 h 1734757"/>
                <a:gd name="connsiteX33" fmla="*/ 5491756 w 8503236"/>
                <a:gd name="connsiteY33" fmla="*/ 1125715 h 1734757"/>
                <a:gd name="connsiteX34" fmla="*/ 5790968 w 8503236"/>
                <a:gd name="connsiteY34" fmla="*/ 814037 h 1734757"/>
                <a:gd name="connsiteX35" fmla="*/ 6723232 w 8503236"/>
                <a:gd name="connsiteY35" fmla="*/ 214691 h 1734757"/>
                <a:gd name="connsiteX0" fmla="*/ 6723232 w 8503236"/>
                <a:gd name="connsiteY0" fmla="*/ 214691 h 1734757"/>
                <a:gd name="connsiteX1" fmla="*/ 6735699 w 8503236"/>
                <a:gd name="connsiteY1" fmla="*/ 214691 h 1734757"/>
                <a:gd name="connsiteX2" fmla="*/ 7171897 w 8503236"/>
                <a:gd name="connsiteY2" fmla="*/ 789985 h 1734757"/>
                <a:gd name="connsiteX3" fmla="*/ 7331351 w 8503236"/>
                <a:gd name="connsiteY3" fmla="*/ 1114171 h 1734757"/>
                <a:gd name="connsiteX4" fmla="*/ 8458598 w 8503236"/>
                <a:gd name="connsiteY4" fmla="*/ 880513 h 1734757"/>
                <a:gd name="connsiteX5" fmla="*/ 8503236 w 8503236"/>
                <a:gd name="connsiteY5" fmla="*/ 929103 h 1734757"/>
                <a:gd name="connsiteX6" fmla="*/ 7321193 w 8503236"/>
                <a:gd name="connsiteY6" fmla="*/ 1173736 h 1734757"/>
                <a:gd name="connsiteX7" fmla="*/ 7132801 w 8503236"/>
                <a:gd name="connsiteY7" fmla="*/ 814498 h 1734757"/>
                <a:gd name="connsiteX8" fmla="*/ 6734776 w 8503236"/>
                <a:gd name="connsiteY8" fmla="*/ 275180 h 1734757"/>
                <a:gd name="connsiteX9" fmla="*/ 6723694 w 8503236"/>
                <a:gd name="connsiteY9" fmla="*/ 275180 h 1734757"/>
                <a:gd name="connsiteX10" fmla="*/ 5834833 w 8503236"/>
                <a:gd name="connsiteY10" fmla="*/ 855594 h 1734757"/>
                <a:gd name="connsiteX11" fmla="*/ 5706468 w 8503236"/>
                <a:gd name="connsiteY11" fmla="*/ 987191 h 1734757"/>
                <a:gd name="connsiteX12" fmla="*/ 5536546 w 8503236"/>
                <a:gd name="connsiteY12" fmla="*/ 1166348 h 1734757"/>
                <a:gd name="connsiteX13" fmla="*/ 5147294 w 8503236"/>
                <a:gd name="connsiteY13" fmla="*/ 1556985 h 1734757"/>
                <a:gd name="connsiteX14" fmla="*/ 4789903 w 8503236"/>
                <a:gd name="connsiteY14" fmla="*/ 1734757 h 1734757"/>
                <a:gd name="connsiteX15" fmla="*/ 4746961 w 8503236"/>
                <a:gd name="connsiteY15" fmla="*/ 1730601 h 1734757"/>
                <a:gd name="connsiteX16" fmla="*/ 4515165 w 8503236"/>
                <a:gd name="connsiteY16" fmla="*/ 1387063 h 1734757"/>
                <a:gd name="connsiteX17" fmla="*/ 4289372 w 8503236"/>
                <a:gd name="connsiteY17" fmla="*/ 977494 h 1734757"/>
                <a:gd name="connsiteX18" fmla="*/ 3421289 w 8503236"/>
                <a:gd name="connsiteY18" fmla="*/ 982574 h 1734757"/>
                <a:gd name="connsiteX19" fmla="*/ 2470556 w 8503236"/>
                <a:gd name="connsiteY19" fmla="*/ 1209752 h 1734757"/>
                <a:gd name="connsiteX20" fmla="*/ 2452219 w 8503236"/>
                <a:gd name="connsiteY20" fmla="*/ 1207524 h 1734757"/>
                <a:gd name="connsiteX21" fmla="*/ 2235960 w 8503236"/>
                <a:gd name="connsiteY21" fmla="*/ 1255622 h 1734757"/>
                <a:gd name="connsiteX22" fmla="*/ 1427065 w 8503236"/>
                <a:gd name="connsiteY22" fmla="*/ 1328755 h 1734757"/>
                <a:gd name="connsiteX23" fmla="*/ 1119407 w 8503236"/>
                <a:gd name="connsiteY23" fmla="*/ 1317325 h 1734757"/>
                <a:gd name="connsiteX24" fmla="*/ 142284 w 8503236"/>
                <a:gd name="connsiteY24" fmla="*/ 971172 h 1734757"/>
                <a:gd name="connsiteX25" fmla="*/ 36016 w 8503236"/>
                <a:gd name="connsiteY25" fmla="*/ 496270 h 1734757"/>
                <a:gd name="connsiteX26" fmla="*/ 200709 w 8503236"/>
                <a:gd name="connsiteY26" fmla="*/ 0 h 1734757"/>
                <a:gd name="connsiteX27" fmla="*/ 274706 w 8503236"/>
                <a:gd name="connsiteY27" fmla="*/ 55572 h 1734757"/>
                <a:gd name="connsiteX28" fmla="*/ 249775 w 8503236"/>
                <a:gd name="connsiteY28" fmla="*/ 930610 h 1734757"/>
                <a:gd name="connsiteX29" fmla="*/ 3526130 w 8503236"/>
                <a:gd name="connsiteY29" fmla="*/ 840111 h 1734757"/>
                <a:gd name="connsiteX30" fmla="*/ 4297319 w 8503236"/>
                <a:gd name="connsiteY30" fmla="*/ 872053 h 1734757"/>
                <a:gd name="connsiteX31" fmla="*/ 4560172 w 8503236"/>
                <a:gd name="connsiteY31" fmla="*/ 1275955 h 1734757"/>
                <a:gd name="connsiteX32" fmla="*/ 4779931 w 8503236"/>
                <a:gd name="connsiteY32" fmla="*/ 1609900 h 1734757"/>
                <a:gd name="connsiteX33" fmla="*/ 5491756 w 8503236"/>
                <a:gd name="connsiteY33" fmla="*/ 1125715 h 1734757"/>
                <a:gd name="connsiteX34" fmla="*/ 5790968 w 8503236"/>
                <a:gd name="connsiteY34" fmla="*/ 814037 h 1734757"/>
                <a:gd name="connsiteX35" fmla="*/ 6723232 w 8503236"/>
                <a:gd name="connsiteY35" fmla="*/ 214691 h 1734757"/>
                <a:gd name="connsiteX0" fmla="*/ 6723232 w 8503236"/>
                <a:gd name="connsiteY0" fmla="*/ 214691 h 1734757"/>
                <a:gd name="connsiteX1" fmla="*/ 6735699 w 8503236"/>
                <a:gd name="connsiteY1" fmla="*/ 214691 h 1734757"/>
                <a:gd name="connsiteX2" fmla="*/ 7171897 w 8503236"/>
                <a:gd name="connsiteY2" fmla="*/ 789985 h 1734757"/>
                <a:gd name="connsiteX3" fmla="*/ 7331351 w 8503236"/>
                <a:gd name="connsiteY3" fmla="*/ 1114171 h 1734757"/>
                <a:gd name="connsiteX4" fmla="*/ 8458598 w 8503236"/>
                <a:gd name="connsiteY4" fmla="*/ 880513 h 1734757"/>
                <a:gd name="connsiteX5" fmla="*/ 8503236 w 8503236"/>
                <a:gd name="connsiteY5" fmla="*/ 929103 h 1734757"/>
                <a:gd name="connsiteX6" fmla="*/ 7321193 w 8503236"/>
                <a:gd name="connsiteY6" fmla="*/ 1173736 h 1734757"/>
                <a:gd name="connsiteX7" fmla="*/ 7132801 w 8503236"/>
                <a:gd name="connsiteY7" fmla="*/ 814498 h 1734757"/>
                <a:gd name="connsiteX8" fmla="*/ 6734776 w 8503236"/>
                <a:gd name="connsiteY8" fmla="*/ 275180 h 1734757"/>
                <a:gd name="connsiteX9" fmla="*/ 6723694 w 8503236"/>
                <a:gd name="connsiteY9" fmla="*/ 275180 h 1734757"/>
                <a:gd name="connsiteX10" fmla="*/ 5834833 w 8503236"/>
                <a:gd name="connsiteY10" fmla="*/ 855594 h 1734757"/>
                <a:gd name="connsiteX11" fmla="*/ 5706468 w 8503236"/>
                <a:gd name="connsiteY11" fmla="*/ 987191 h 1734757"/>
                <a:gd name="connsiteX12" fmla="*/ 5536546 w 8503236"/>
                <a:gd name="connsiteY12" fmla="*/ 1166348 h 1734757"/>
                <a:gd name="connsiteX13" fmla="*/ 5147294 w 8503236"/>
                <a:gd name="connsiteY13" fmla="*/ 1556985 h 1734757"/>
                <a:gd name="connsiteX14" fmla="*/ 4789903 w 8503236"/>
                <a:gd name="connsiteY14" fmla="*/ 1734757 h 1734757"/>
                <a:gd name="connsiteX15" fmla="*/ 4746961 w 8503236"/>
                <a:gd name="connsiteY15" fmla="*/ 1730601 h 1734757"/>
                <a:gd name="connsiteX16" fmla="*/ 4515165 w 8503236"/>
                <a:gd name="connsiteY16" fmla="*/ 1387063 h 1734757"/>
                <a:gd name="connsiteX17" fmla="*/ 4289372 w 8503236"/>
                <a:gd name="connsiteY17" fmla="*/ 977494 h 1734757"/>
                <a:gd name="connsiteX18" fmla="*/ 3421289 w 8503236"/>
                <a:gd name="connsiteY18" fmla="*/ 982574 h 1734757"/>
                <a:gd name="connsiteX19" fmla="*/ 2470556 w 8503236"/>
                <a:gd name="connsiteY19" fmla="*/ 1209752 h 1734757"/>
                <a:gd name="connsiteX20" fmla="*/ 2452219 w 8503236"/>
                <a:gd name="connsiteY20" fmla="*/ 1207524 h 1734757"/>
                <a:gd name="connsiteX21" fmla="*/ 2235960 w 8503236"/>
                <a:gd name="connsiteY21" fmla="*/ 1255622 h 1734757"/>
                <a:gd name="connsiteX22" fmla="*/ 1427065 w 8503236"/>
                <a:gd name="connsiteY22" fmla="*/ 1328755 h 1734757"/>
                <a:gd name="connsiteX23" fmla="*/ 1119407 w 8503236"/>
                <a:gd name="connsiteY23" fmla="*/ 1317325 h 1734757"/>
                <a:gd name="connsiteX24" fmla="*/ 142284 w 8503236"/>
                <a:gd name="connsiteY24" fmla="*/ 971172 h 1734757"/>
                <a:gd name="connsiteX25" fmla="*/ 36016 w 8503236"/>
                <a:gd name="connsiteY25" fmla="*/ 496270 h 1734757"/>
                <a:gd name="connsiteX26" fmla="*/ 200709 w 8503236"/>
                <a:gd name="connsiteY26" fmla="*/ 0 h 1734757"/>
                <a:gd name="connsiteX27" fmla="*/ 274706 w 8503236"/>
                <a:gd name="connsiteY27" fmla="*/ 55572 h 1734757"/>
                <a:gd name="connsiteX28" fmla="*/ 249775 w 8503236"/>
                <a:gd name="connsiteY28" fmla="*/ 930610 h 1734757"/>
                <a:gd name="connsiteX29" fmla="*/ 3526130 w 8503236"/>
                <a:gd name="connsiteY29" fmla="*/ 840111 h 1734757"/>
                <a:gd name="connsiteX30" fmla="*/ 4297319 w 8503236"/>
                <a:gd name="connsiteY30" fmla="*/ 872053 h 1734757"/>
                <a:gd name="connsiteX31" fmla="*/ 4560172 w 8503236"/>
                <a:gd name="connsiteY31" fmla="*/ 1275955 h 1734757"/>
                <a:gd name="connsiteX32" fmla="*/ 4779931 w 8503236"/>
                <a:gd name="connsiteY32" fmla="*/ 1609900 h 1734757"/>
                <a:gd name="connsiteX33" fmla="*/ 5491756 w 8503236"/>
                <a:gd name="connsiteY33" fmla="*/ 1125715 h 1734757"/>
                <a:gd name="connsiteX34" fmla="*/ 5790968 w 8503236"/>
                <a:gd name="connsiteY34" fmla="*/ 814037 h 1734757"/>
                <a:gd name="connsiteX35" fmla="*/ 6723232 w 8503236"/>
                <a:gd name="connsiteY35" fmla="*/ 214691 h 1734757"/>
                <a:gd name="connsiteX0" fmla="*/ 6723232 w 8503236"/>
                <a:gd name="connsiteY0" fmla="*/ 214691 h 1734757"/>
                <a:gd name="connsiteX1" fmla="*/ 6735699 w 8503236"/>
                <a:gd name="connsiteY1" fmla="*/ 214691 h 1734757"/>
                <a:gd name="connsiteX2" fmla="*/ 7171897 w 8503236"/>
                <a:gd name="connsiteY2" fmla="*/ 789985 h 1734757"/>
                <a:gd name="connsiteX3" fmla="*/ 7331351 w 8503236"/>
                <a:gd name="connsiteY3" fmla="*/ 1114171 h 1734757"/>
                <a:gd name="connsiteX4" fmla="*/ 8458598 w 8503236"/>
                <a:gd name="connsiteY4" fmla="*/ 880513 h 1734757"/>
                <a:gd name="connsiteX5" fmla="*/ 8503236 w 8503236"/>
                <a:gd name="connsiteY5" fmla="*/ 929103 h 1734757"/>
                <a:gd name="connsiteX6" fmla="*/ 7321193 w 8503236"/>
                <a:gd name="connsiteY6" fmla="*/ 1173736 h 1734757"/>
                <a:gd name="connsiteX7" fmla="*/ 7132801 w 8503236"/>
                <a:gd name="connsiteY7" fmla="*/ 814498 h 1734757"/>
                <a:gd name="connsiteX8" fmla="*/ 6734776 w 8503236"/>
                <a:gd name="connsiteY8" fmla="*/ 275180 h 1734757"/>
                <a:gd name="connsiteX9" fmla="*/ 6723694 w 8503236"/>
                <a:gd name="connsiteY9" fmla="*/ 275180 h 1734757"/>
                <a:gd name="connsiteX10" fmla="*/ 5834833 w 8503236"/>
                <a:gd name="connsiteY10" fmla="*/ 855594 h 1734757"/>
                <a:gd name="connsiteX11" fmla="*/ 5706468 w 8503236"/>
                <a:gd name="connsiteY11" fmla="*/ 987191 h 1734757"/>
                <a:gd name="connsiteX12" fmla="*/ 5536546 w 8503236"/>
                <a:gd name="connsiteY12" fmla="*/ 1166348 h 1734757"/>
                <a:gd name="connsiteX13" fmla="*/ 5147294 w 8503236"/>
                <a:gd name="connsiteY13" fmla="*/ 1556985 h 1734757"/>
                <a:gd name="connsiteX14" fmla="*/ 4789903 w 8503236"/>
                <a:gd name="connsiteY14" fmla="*/ 1734757 h 1734757"/>
                <a:gd name="connsiteX15" fmla="*/ 4746961 w 8503236"/>
                <a:gd name="connsiteY15" fmla="*/ 1730601 h 1734757"/>
                <a:gd name="connsiteX16" fmla="*/ 4515165 w 8503236"/>
                <a:gd name="connsiteY16" fmla="*/ 1387063 h 1734757"/>
                <a:gd name="connsiteX17" fmla="*/ 4289372 w 8503236"/>
                <a:gd name="connsiteY17" fmla="*/ 977494 h 1734757"/>
                <a:gd name="connsiteX18" fmla="*/ 3421289 w 8503236"/>
                <a:gd name="connsiteY18" fmla="*/ 982574 h 1734757"/>
                <a:gd name="connsiteX19" fmla="*/ 2470556 w 8503236"/>
                <a:gd name="connsiteY19" fmla="*/ 1209752 h 1734757"/>
                <a:gd name="connsiteX20" fmla="*/ 2452219 w 8503236"/>
                <a:gd name="connsiteY20" fmla="*/ 1207524 h 1734757"/>
                <a:gd name="connsiteX21" fmla="*/ 2235960 w 8503236"/>
                <a:gd name="connsiteY21" fmla="*/ 1255622 h 1734757"/>
                <a:gd name="connsiteX22" fmla="*/ 1427065 w 8503236"/>
                <a:gd name="connsiteY22" fmla="*/ 1328755 h 1734757"/>
                <a:gd name="connsiteX23" fmla="*/ 1119407 w 8503236"/>
                <a:gd name="connsiteY23" fmla="*/ 1317325 h 1734757"/>
                <a:gd name="connsiteX24" fmla="*/ 142284 w 8503236"/>
                <a:gd name="connsiteY24" fmla="*/ 971172 h 1734757"/>
                <a:gd name="connsiteX25" fmla="*/ 36016 w 8503236"/>
                <a:gd name="connsiteY25" fmla="*/ 496270 h 1734757"/>
                <a:gd name="connsiteX26" fmla="*/ 200709 w 8503236"/>
                <a:gd name="connsiteY26" fmla="*/ 0 h 1734757"/>
                <a:gd name="connsiteX27" fmla="*/ 274706 w 8503236"/>
                <a:gd name="connsiteY27" fmla="*/ 55572 h 1734757"/>
                <a:gd name="connsiteX28" fmla="*/ 249775 w 8503236"/>
                <a:gd name="connsiteY28" fmla="*/ 930610 h 1734757"/>
                <a:gd name="connsiteX29" fmla="*/ 3526130 w 8503236"/>
                <a:gd name="connsiteY29" fmla="*/ 840111 h 1734757"/>
                <a:gd name="connsiteX30" fmla="*/ 4297319 w 8503236"/>
                <a:gd name="connsiteY30" fmla="*/ 872053 h 1734757"/>
                <a:gd name="connsiteX31" fmla="*/ 4560172 w 8503236"/>
                <a:gd name="connsiteY31" fmla="*/ 1275955 h 1734757"/>
                <a:gd name="connsiteX32" fmla="*/ 4779931 w 8503236"/>
                <a:gd name="connsiteY32" fmla="*/ 1609900 h 1734757"/>
                <a:gd name="connsiteX33" fmla="*/ 5491756 w 8503236"/>
                <a:gd name="connsiteY33" fmla="*/ 1070143 h 1734757"/>
                <a:gd name="connsiteX34" fmla="*/ 5790968 w 8503236"/>
                <a:gd name="connsiteY34" fmla="*/ 814037 h 1734757"/>
                <a:gd name="connsiteX35" fmla="*/ 6723232 w 8503236"/>
                <a:gd name="connsiteY35" fmla="*/ 214691 h 1734757"/>
                <a:gd name="connsiteX0" fmla="*/ 6723232 w 8503236"/>
                <a:gd name="connsiteY0" fmla="*/ 214691 h 1734757"/>
                <a:gd name="connsiteX1" fmla="*/ 6735699 w 8503236"/>
                <a:gd name="connsiteY1" fmla="*/ 214691 h 1734757"/>
                <a:gd name="connsiteX2" fmla="*/ 7171897 w 8503236"/>
                <a:gd name="connsiteY2" fmla="*/ 789985 h 1734757"/>
                <a:gd name="connsiteX3" fmla="*/ 7331351 w 8503236"/>
                <a:gd name="connsiteY3" fmla="*/ 1114171 h 1734757"/>
                <a:gd name="connsiteX4" fmla="*/ 8458598 w 8503236"/>
                <a:gd name="connsiteY4" fmla="*/ 880513 h 1734757"/>
                <a:gd name="connsiteX5" fmla="*/ 8503236 w 8503236"/>
                <a:gd name="connsiteY5" fmla="*/ 929103 h 1734757"/>
                <a:gd name="connsiteX6" fmla="*/ 7321193 w 8503236"/>
                <a:gd name="connsiteY6" fmla="*/ 1173736 h 1734757"/>
                <a:gd name="connsiteX7" fmla="*/ 7132801 w 8503236"/>
                <a:gd name="connsiteY7" fmla="*/ 814498 h 1734757"/>
                <a:gd name="connsiteX8" fmla="*/ 6734776 w 8503236"/>
                <a:gd name="connsiteY8" fmla="*/ 275180 h 1734757"/>
                <a:gd name="connsiteX9" fmla="*/ 6723694 w 8503236"/>
                <a:gd name="connsiteY9" fmla="*/ 275180 h 1734757"/>
                <a:gd name="connsiteX10" fmla="*/ 5834833 w 8503236"/>
                <a:gd name="connsiteY10" fmla="*/ 855594 h 1734757"/>
                <a:gd name="connsiteX11" fmla="*/ 5706468 w 8503236"/>
                <a:gd name="connsiteY11" fmla="*/ 987191 h 1734757"/>
                <a:gd name="connsiteX12" fmla="*/ 5536546 w 8503236"/>
                <a:gd name="connsiteY12" fmla="*/ 1166348 h 1734757"/>
                <a:gd name="connsiteX13" fmla="*/ 5147294 w 8503236"/>
                <a:gd name="connsiteY13" fmla="*/ 1556985 h 1734757"/>
                <a:gd name="connsiteX14" fmla="*/ 4789903 w 8503236"/>
                <a:gd name="connsiteY14" fmla="*/ 1734757 h 1734757"/>
                <a:gd name="connsiteX15" fmla="*/ 4746961 w 8503236"/>
                <a:gd name="connsiteY15" fmla="*/ 1730601 h 1734757"/>
                <a:gd name="connsiteX16" fmla="*/ 4515165 w 8503236"/>
                <a:gd name="connsiteY16" fmla="*/ 1387063 h 1734757"/>
                <a:gd name="connsiteX17" fmla="*/ 4289372 w 8503236"/>
                <a:gd name="connsiteY17" fmla="*/ 977494 h 1734757"/>
                <a:gd name="connsiteX18" fmla="*/ 3421289 w 8503236"/>
                <a:gd name="connsiteY18" fmla="*/ 982574 h 1734757"/>
                <a:gd name="connsiteX19" fmla="*/ 2470556 w 8503236"/>
                <a:gd name="connsiteY19" fmla="*/ 1209752 h 1734757"/>
                <a:gd name="connsiteX20" fmla="*/ 2452219 w 8503236"/>
                <a:gd name="connsiteY20" fmla="*/ 1207524 h 1734757"/>
                <a:gd name="connsiteX21" fmla="*/ 2235960 w 8503236"/>
                <a:gd name="connsiteY21" fmla="*/ 1255622 h 1734757"/>
                <a:gd name="connsiteX22" fmla="*/ 1427065 w 8503236"/>
                <a:gd name="connsiteY22" fmla="*/ 1328755 h 1734757"/>
                <a:gd name="connsiteX23" fmla="*/ 1119407 w 8503236"/>
                <a:gd name="connsiteY23" fmla="*/ 1317325 h 1734757"/>
                <a:gd name="connsiteX24" fmla="*/ 142284 w 8503236"/>
                <a:gd name="connsiteY24" fmla="*/ 971172 h 1734757"/>
                <a:gd name="connsiteX25" fmla="*/ 36016 w 8503236"/>
                <a:gd name="connsiteY25" fmla="*/ 496270 h 1734757"/>
                <a:gd name="connsiteX26" fmla="*/ 200709 w 8503236"/>
                <a:gd name="connsiteY26" fmla="*/ 0 h 1734757"/>
                <a:gd name="connsiteX27" fmla="*/ 274706 w 8503236"/>
                <a:gd name="connsiteY27" fmla="*/ 55572 h 1734757"/>
                <a:gd name="connsiteX28" fmla="*/ 249775 w 8503236"/>
                <a:gd name="connsiteY28" fmla="*/ 930610 h 1734757"/>
                <a:gd name="connsiteX29" fmla="*/ 3526130 w 8503236"/>
                <a:gd name="connsiteY29" fmla="*/ 840111 h 1734757"/>
                <a:gd name="connsiteX30" fmla="*/ 4297319 w 8503236"/>
                <a:gd name="connsiteY30" fmla="*/ 872053 h 1734757"/>
                <a:gd name="connsiteX31" fmla="*/ 4560172 w 8503236"/>
                <a:gd name="connsiteY31" fmla="*/ 1275955 h 1734757"/>
                <a:gd name="connsiteX32" fmla="*/ 4779931 w 8503236"/>
                <a:gd name="connsiteY32" fmla="*/ 1609900 h 1734757"/>
                <a:gd name="connsiteX33" fmla="*/ 5491756 w 8503236"/>
                <a:gd name="connsiteY33" fmla="*/ 1070143 h 1734757"/>
                <a:gd name="connsiteX34" fmla="*/ 5829609 w 8503236"/>
                <a:gd name="connsiteY34" fmla="*/ 744571 h 1734757"/>
                <a:gd name="connsiteX35" fmla="*/ 6723232 w 8503236"/>
                <a:gd name="connsiteY35" fmla="*/ 214691 h 1734757"/>
                <a:gd name="connsiteX0" fmla="*/ 6723232 w 8503236"/>
                <a:gd name="connsiteY0" fmla="*/ 214691 h 1734757"/>
                <a:gd name="connsiteX1" fmla="*/ 6735699 w 8503236"/>
                <a:gd name="connsiteY1" fmla="*/ 214691 h 1734757"/>
                <a:gd name="connsiteX2" fmla="*/ 7171897 w 8503236"/>
                <a:gd name="connsiteY2" fmla="*/ 789985 h 1734757"/>
                <a:gd name="connsiteX3" fmla="*/ 7331351 w 8503236"/>
                <a:gd name="connsiteY3" fmla="*/ 1114171 h 1734757"/>
                <a:gd name="connsiteX4" fmla="*/ 8458598 w 8503236"/>
                <a:gd name="connsiteY4" fmla="*/ 880513 h 1734757"/>
                <a:gd name="connsiteX5" fmla="*/ 8503236 w 8503236"/>
                <a:gd name="connsiteY5" fmla="*/ 929103 h 1734757"/>
                <a:gd name="connsiteX6" fmla="*/ 7321193 w 8503236"/>
                <a:gd name="connsiteY6" fmla="*/ 1173736 h 1734757"/>
                <a:gd name="connsiteX7" fmla="*/ 7132801 w 8503236"/>
                <a:gd name="connsiteY7" fmla="*/ 814498 h 1734757"/>
                <a:gd name="connsiteX8" fmla="*/ 6734776 w 8503236"/>
                <a:gd name="connsiteY8" fmla="*/ 275180 h 1734757"/>
                <a:gd name="connsiteX9" fmla="*/ 6723694 w 8503236"/>
                <a:gd name="connsiteY9" fmla="*/ 275180 h 1734757"/>
                <a:gd name="connsiteX10" fmla="*/ 5834833 w 8503236"/>
                <a:gd name="connsiteY10" fmla="*/ 855594 h 1734757"/>
                <a:gd name="connsiteX11" fmla="*/ 5706468 w 8503236"/>
                <a:gd name="connsiteY11" fmla="*/ 987191 h 1734757"/>
                <a:gd name="connsiteX12" fmla="*/ 5536546 w 8503236"/>
                <a:gd name="connsiteY12" fmla="*/ 1166348 h 1734757"/>
                <a:gd name="connsiteX13" fmla="*/ 5147294 w 8503236"/>
                <a:gd name="connsiteY13" fmla="*/ 1556985 h 1734757"/>
                <a:gd name="connsiteX14" fmla="*/ 4789903 w 8503236"/>
                <a:gd name="connsiteY14" fmla="*/ 1734757 h 1734757"/>
                <a:gd name="connsiteX15" fmla="*/ 4746961 w 8503236"/>
                <a:gd name="connsiteY15" fmla="*/ 1730601 h 1734757"/>
                <a:gd name="connsiteX16" fmla="*/ 4515165 w 8503236"/>
                <a:gd name="connsiteY16" fmla="*/ 1387063 h 1734757"/>
                <a:gd name="connsiteX17" fmla="*/ 4289372 w 8503236"/>
                <a:gd name="connsiteY17" fmla="*/ 977494 h 1734757"/>
                <a:gd name="connsiteX18" fmla="*/ 3421289 w 8503236"/>
                <a:gd name="connsiteY18" fmla="*/ 982574 h 1734757"/>
                <a:gd name="connsiteX19" fmla="*/ 2470556 w 8503236"/>
                <a:gd name="connsiteY19" fmla="*/ 1209752 h 1734757"/>
                <a:gd name="connsiteX20" fmla="*/ 2452219 w 8503236"/>
                <a:gd name="connsiteY20" fmla="*/ 1207524 h 1734757"/>
                <a:gd name="connsiteX21" fmla="*/ 2235960 w 8503236"/>
                <a:gd name="connsiteY21" fmla="*/ 1255622 h 1734757"/>
                <a:gd name="connsiteX22" fmla="*/ 1427065 w 8503236"/>
                <a:gd name="connsiteY22" fmla="*/ 1328755 h 1734757"/>
                <a:gd name="connsiteX23" fmla="*/ 1119407 w 8503236"/>
                <a:gd name="connsiteY23" fmla="*/ 1317325 h 1734757"/>
                <a:gd name="connsiteX24" fmla="*/ 142284 w 8503236"/>
                <a:gd name="connsiteY24" fmla="*/ 971172 h 1734757"/>
                <a:gd name="connsiteX25" fmla="*/ 36016 w 8503236"/>
                <a:gd name="connsiteY25" fmla="*/ 496270 h 1734757"/>
                <a:gd name="connsiteX26" fmla="*/ 200709 w 8503236"/>
                <a:gd name="connsiteY26" fmla="*/ 0 h 1734757"/>
                <a:gd name="connsiteX27" fmla="*/ 274706 w 8503236"/>
                <a:gd name="connsiteY27" fmla="*/ 55572 h 1734757"/>
                <a:gd name="connsiteX28" fmla="*/ 249775 w 8503236"/>
                <a:gd name="connsiteY28" fmla="*/ 930610 h 1734757"/>
                <a:gd name="connsiteX29" fmla="*/ 3526130 w 8503236"/>
                <a:gd name="connsiteY29" fmla="*/ 840111 h 1734757"/>
                <a:gd name="connsiteX30" fmla="*/ 4297319 w 8503236"/>
                <a:gd name="connsiteY30" fmla="*/ 872053 h 1734757"/>
                <a:gd name="connsiteX31" fmla="*/ 4560172 w 8503236"/>
                <a:gd name="connsiteY31" fmla="*/ 1275955 h 1734757"/>
                <a:gd name="connsiteX32" fmla="*/ 4779931 w 8503236"/>
                <a:gd name="connsiteY32" fmla="*/ 1609900 h 1734757"/>
                <a:gd name="connsiteX33" fmla="*/ 5356514 w 8503236"/>
                <a:gd name="connsiteY33" fmla="*/ 1209076 h 1734757"/>
                <a:gd name="connsiteX34" fmla="*/ 5829609 w 8503236"/>
                <a:gd name="connsiteY34" fmla="*/ 744571 h 1734757"/>
                <a:gd name="connsiteX35" fmla="*/ 6723232 w 8503236"/>
                <a:gd name="connsiteY35" fmla="*/ 214691 h 1734757"/>
                <a:gd name="connsiteX0" fmla="*/ 6723232 w 8503236"/>
                <a:gd name="connsiteY0" fmla="*/ 214691 h 1734757"/>
                <a:gd name="connsiteX1" fmla="*/ 6735699 w 8503236"/>
                <a:gd name="connsiteY1" fmla="*/ 214691 h 1734757"/>
                <a:gd name="connsiteX2" fmla="*/ 7171897 w 8503236"/>
                <a:gd name="connsiteY2" fmla="*/ 789985 h 1734757"/>
                <a:gd name="connsiteX3" fmla="*/ 7331351 w 8503236"/>
                <a:gd name="connsiteY3" fmla="*/ 1114171 h 1734757"/>
                <a:gd name="connsiteX4" fmla="*/ 8458598 w 8503236"/>
                <a:gd name="connsiteY4" fmla="*/ 880513 h 1734757"/>
                <a:gd name="connsiteX5" fmla="*/ 8503236 w 8503236"/>
                <a:gd name="connsiteY5" fmla="*/ 929103 h 1734757"/>
                <a:gd name="connsiteX6" fmla="*/ 7321193 w 8503236"/>
                <a:gd name="connsiteY6" fmla="*/ 1173736 h 1734757"/>
                <a:gd name="connsiteX7" fmla="*/ 7132801 w 8503236"/>
                <a:gd name="connsiteY7" fmla="*/ 814498 h 1734757"/>
                <a:gd name="connsiteX8" fmla="*/ 6734776 w 8503236"/>
                <a:gd name="connsiteY8" fmla="*/ 275180 h 1734757"/>
                <a:gd name="connsiteX9" fmla="*/ 6723694 w 8503236"/>
                <a:gd name="connsiteY9" fmla="*/ 275180 h 1734757"/>
                <a:gd name="connsiteX10" fmla="*/ 5834833 w 8503236"/>
                <a:gd name="connsiteY10" fmla="*/ 855594 h 1734757"/>
                <a:gd name="connsiteX11" fmla="*/ 5706468 w 8503236"/>
                <a:gd name="connsiteY11" fmla="*/ 987191 h 1734757"/>
                <a:gd name="connsiteX12" fmla="*/ 5536546 w 8503236"/>
                <a:gd name="connsiteY12" fmla="*/ 1166348 h 1734757"/>
                <a:gd name="connsiteX13" fmla="*/ 5147294 w 8503236"/>
                <a:gd name="connsiteY13" fmla="*/ 1556985 h 1734757"/>
                <a:gd name="connsiteX14" fmla="*/ 4789903 w 8503236"/>
                <a:gd name="connsiteY14" fmla="*/ 1734757 h 1734757"/>
                <a:gd name="connsiteX15" fmla="*/ 4746961 w 8503236"/>
                <a:gd name="connsiteY15" fmla="*/ 1730601 h 1734757"/>
                <a:gd name="connsiteX16" fmla="*/ 4515165 w 8503236"/>
                <a:gd name="connsiteY16" fmla="*/ 1387063 h 1734757"/>
                <a:gd name="connsiteX17" fmla="*/ 4289372 w 8503236"/>
                <a:gd name="connsiteY17" fmla="*/ 977494 h 1734757"/>
                <a:gd name="connsiteX18" fmla="*/ 3421289 w 8503236"/>
                <a:gd name="connsiteY18" fmla="*/ 982574 h 1734757"/>
                <a:gd name="connsiteX19" fmla="*/ 2470556 w 8503236"/>
                <a:gd name="connsiteY19" fmla="*/ 1209752 h 1734757"/>
                <a:gd name="connsiteX20" fmla="*/ 2452219 w 8503236"/>
                <a:gd name="connsiteY20" fmla="*/ 1207524 h 1734757"/>
                <a:gd name="connsiteX21" fmla="*/ 2235960 w 8503236"/>
                <a:gd name="connsiteY21" fmla="*/ 1255622 h 1734757"/>
                <a:gd name="connsiteX22" fmla="*/ 1427065 w 8503236"/>
                <a:gd name="connsiteY22" fmla="*/ 1328755 h 1734757"/>
                <a:gd name="connsiteX23" fmla="*/ 1119407 w 8503236"/>
                <a:gd name="connsiteY23" fmla="*/ 1317325 h 1734757"/>
                <a:gd name="connsiteX24" fmla="*/ 142284 w 8503236"/>
                <a:gd name="connsiteY24" fmla="*/ 971172 h 1734757"/>
                <a:gd name="connsiteX25" fmla="*/ 36016 w 8503236"/>
                <a:gd name="connsiteY25" fmla="*/ 496270 h 1734757"/>
                <a:gd name="connsiteX26" fmla="*/ 200709 w 8503236"/>
                <a:gd name="connsiteY26" fmla="*/ 0 h 1734757"/>
                <a:gd name="connsiteX27" fmla="*/ 274706 w 8503236"/>
                <a:gd name="connsiteY27" fmla="*/ 55572 h 1734757"/>
                <a:gd name="connsiteX28" fmla="*/ 249775 w 8503236"/>
                <a:gd name="connsiteY28" fmla="*/ 930610 h 1734757"/>
                <a:gd name="connsiteX29" fmla="*/ 3526130 w 8503236"/>
                <a:gd name="connsiteY29" fmla="*/ 840111 h 1734757"/>
                <a:gd name="connsiteX30" fmla="*/ 4297319 w 8503236"/>
                <a:gd name="connsiteY30" fmla="*/ 872053 h 1734757"/>
                <a:gd name="connsiteX31" fmla="*/ 4560172 w 8503236"/>
                <a:gd name="connsiteY31" fmla="*/ 1275955 h 1734757"/>
                <a:gd name="connsiteX32" fmla="*/ 4779931 w 8503236"/>
                <a:gd name="connsiteY32" fmla="*/ 1609900 h 1734757"/>
                <a:gd name="connsiteX33" fmla="*/ 5829609 w 8503236"/>
                <a:gd name="connsiteY33" fmla="*/ 744571 h 1734757"/>
                <a:gd name="connsiteX34" fmla="*/ 6723232 w 8503236"/>
                <a:gd name="connsiteY34" fmla="*/ 214691 h 1734757"/>
                <a:gd name="connsiteX0" fmla="*/ 6723232 w 8503236"/>
                <a:gd name="connsiteY0" fmla="*/ 214691 h 1734757"/>
                <a:gd name="connsiteX1" fmla="*/ 6735699 w 8503236"/>
                <a:gd name="connsiteY1" fmla="*/ 214691 h 1734757"/>
                <a:gd name="connsiteX2" fmla="*/ 7171897 w 8503236"/>
                <a:gd name="connsiteY2" fmla="*/ 789985 h 1734757"/>
                <a:gd name="connsiteX3" fmla="*/ 7331351 w 8503236"/>
                <a:gd name="connsiteY3" fmla="*/ 1114171 h 1734757"/>
                <a:gd name="connsiteX4" fmla="*/ 8458598 w 8503236"/>
                <a:gd name="connsiteY4" fmla="*/ 880513 h 1734757"/>
                <a:gd name="connsiteX5" fmla="*/ 8503236 w 8503236"/>
                <a:gd name="connsiteY5" fmla="*/ 929103 h 1734757"/>
                <a:gd name="connsiteX6" fmla="*/ 7321193 w 8503236"/>
                <a:gd name="connsiteY6" fmla="*/ 1173736 h 1734757"/>
                <a:gd name="connsiteX7" fmla="*/ 7132801 w 8503236"/>
                <a:gd name="connsiteY7" fmla="*/ 814498 h 1734757"/>
                <a:gd name="connsiteX8" fmla="*/ 6734776 w 8503236"/>
                <a:gd name="connsiteY8" fmla="*/ 275180 h 1734757"/>
                <a:gd name="connsiteX9" fmla="*/ 6723694 w 8503236"/>
                <a:gd name="connsiteY9" fmla="*/ 275180 h 1734757"/>
                <a:gd name="connsiteX10" fmla="*/ 5834833 w 8503236"/>
                <a:gd name="connsiteY10" fmla="*/ 855594 h 1734757"/>
                <a:gd name="connsiteX11" fmla="*/ 5706468 w 8503236"/>
                <a:gd name="connsiteY11" fmla="*/ 987191 h 1734757"/>
                <a:gd name="connsiteX12" fmla="*/ 5536546 w 8503236"/>
                <a:gd name="connsiteY12" fmla="*/ 1166348 h 1734757"/>
                <a:gd name="connsiteX13" fmla="*/ 5147294 w 8503236"/>
                <a:gd name="connsiteY13" fmla="*/ 1556985 h 1734757"/>
                <a:gd name="connsiteX14" fmla="*/ 4789903 w 8503236"/>
                <a:gd name="connsiteY14" fmla="*/ 1734757 h 1734757"/>
                <a:gd name="connsiteX15" fmla="*/ 4746961 w 8503236"/>
                <a:gd name="connsiteY15" fmla="*/ 1730601 h 1734757"/>
                <a:gd name="connsiteX16" fmla="*/ 4515165 w 8503236"/>
                <a:gd name="connsiteY16" fmla="*/ 1387063 h 1734757"/>
                <a:gd name="connsiteX17" fmla="*/ 4289372 w 8503236"/>
                <a:gd name="connsiteY17" fmla="*/ 977494 h 1734757"/>
                <a:gd name="connsiteX18" fmla="*/ 3421289 w 8503236"/>
                <a:gd name="connsiteY18" fmla="*/ 982574 h 1734757"/>
                <a:gd name="connsiteX19" fmla="*/ 2470556 w 8503236"/>
                <a:gd name="connsiteY19" fmla="*/ 1209752 h 1734757"/>
                <a:gd name="connsiteX20" fmla="*/ 2452219 w 8503236"/>
                <a:gd name="connsiteY20" fmla="*/ 1207524 h 1734757"/>
                <a:gd name="connsiteX21" fmla="*/ 2235960 w 8503236"/>
                <a:gd name="connsiteY21" fmla="*/ 1255622 h 1734757"/>
                <a:gd name="connsiteX22" fmla="*/ 1427065 w 8503236"/>
                <a:gd name="connsiteY22" fmla="*/ 1328755 h 1734757"/>
                <a:gd name="connsiteX23" fmla="*/ 1119407 w 8503236"/>
                <a:gd name="connsiteY23" fmla="*/ 1317325 h 1734757"/>
                <a:gd name="connsiteX24" fmla="*/ 142284 w 8503236"/>
                <a:gd name="connsiteY24" fmla="*/ 971172 h 1734757"/>
                <a:gd name="connsiteX25" fmla="*/ 36016 w 8503236"/>
                <a:gd name="connsiteY25" fmla="*/ 496270 h 1734757"/>
                <a:gd name="connsiteX26" fmla="*/ 200709 w 8503236"/>
                <a:gd name="connsiteY26" fmla="*/ 0 h 1734757"/>
                <a:gd name="connsiteX27" fmla="*/ 274706 w 8503236"/>
                <a:gd name="connsiteY27" fmla="*/ 55572 h 1734757"/>
                <a:gd name="connsiteX28" fmla="*/ 249775 w 8503236"/>
                <a:gd name="connsiteY28" fmla="*/ 930610 h 1734757"/>
                <a:gd name="connsiteX29" fmla="*/ 3526130 w 8503236"/>
                <a:gd name="connsiteY29" fmla="*/ 840111 h 1734757"/>
                <a:gd name="connsiteX30" fmla="*/ 4297319 w 8503236"/>
                <a:gd name="connsiteY30" fmla="*/ 872053 h 1734757"/>
                <a:gd name="connsiteX31" fmla="*/ 4560172 w 8503236"/>
                <a:gd name="connsiteY31" fmla="*/ 1275955 h 1734757"/>
                <a:gd name="connsiteX32" fmla="*/ 4779931 w 8503236"/>
                <a:gd name="connsiteY32" fmla="*/ 1609900 h 1734757"/>
                <a:gd name="connsiteX33" fmla="*/ 5829609 w 8503236"/>
                <a:gd name="connsiteY33" fmla="*/ 744571 h 1734757"/>
                <a:gd name="connsiteX34" fmla="*/ 6723232 w 8503236"/>
                <a:gd name="connsiteY34" fmla="*/ 214691 h 1734757"/>
                <a:gd name="connsiteX0" fmla="*/ 6723232 w 8503236"/>
                <a:gd name="connsiteY0" fmla="*/ 214691 h 1734757"/>
                <a:gd name="connsiteX1" fmla="*/ 6735699 w 8503236"/>
                <a:gd name="connsiteY1" fmla="*/ 214691 h 1734757"/>
                <a:gd name="connsiteX2" fmla="*/ 7171897 w 8503236"/>
                <a:gd name="connsiteY2" fmla="*/ 789985 h 1734757"/>
                <a:gd name="connsiteX3" fmla="*/ 7331351 w 8503236"/>
                <a:gd name="connsiteY3" fmla="*/ 1114171 h 1734757"/>
                <a:gd name="connsiteX4" fmla="*/ 8458598 w 8503236"/>
                <a:gd name="connsiteY4" fmla="*/ 880513 h 1734757"/>
                <a:gd name="connsiteX5" fmla="*/ 8503236 w 8503236"/>
                <a:gd name="connsiteY5" fmla="*/ 929103 h 1734757"/>
                <a:gd name="connsiteX6" fmla="*/ 7321193 w 8503236"/>
                <a:gd name="connsiteY6" fmla="*/ 1173736 h 1734757"/>
                <a:gd name="connsiteX7" fmla="*/ 7132801 w 8503236"/>
                <a:gd name="connsiteY7" fmla="*/ 814498 h 1734757"/>
                <a:gd name="connsiteX8" fmla="*/ 6734776 w 8503236"/>
                <a:gd name="connsiteY8" fmla="*/ 275180 h 1734757"/>
                <a:gd name="connsiteX9" fmla="*/ 6723694 w 8503236"/>
                <a:gd name="connsiteY9" fmla="*/ 275180 h 1734757"/>
                <a:gd name="connsiteX10" fmla="*/ 5834833 w 8503236"/>
                <a:gd name="connsiteY10" fmla="*/ 855594 h 1734757"/>
                <a:gd name="connsiteX11" fmla="*/ 5706468 w 8503236"/>
                <a:gd name="connsiteY11" fmla="*/ 987191 h 1734757"/>
                <a:gd name="connsiteX12" fmla="*/ 5536546 w 8503236"/>
                <a:gd name="connsiteY12" fmla="*/ 1166348 h 1734757"/>
                <a:gd name="connsiteX13" fmla="*/ 5147294 w 8503236"/>
                <a:gd name="connsiteY13" fmla="*/ 1556985 h 1734757"/>
                <a:gd name="connsiteX14" fmla="*/ 4789903 w 8503236"/>
                <a:gd name="connsiteY14" fmla="*/ 1734757 h 1734757"/>
                <a:gd name="connsiteX15" fmla="*/ 4746961 w 8503236"/>
                <a:gd name="connsiteY15" fmla="*/ 1730601 h 1734757"/>
                <a:gd name="connsiteX16" fmla="*/ 4515165 w 8503236"/>
                <a:gd name="connsiteY16" fmla="*/ 1387063 h 1734757"/>
                <a:gd name="connsiteX17" fmla="*/ 4289372 w 8503236"/>
                <a:gd name="connsiteY17" fmla="*/ 977494 h 1734757"/>
                <a:gd name="connsiteX18" fmla="*/ 3421289 w 8503236"/>
                <a:gd name="connsiteY18" fmla="*/ 982574 h 1734757"/>
                <a:gd name="connsiteX19" fmla="*/ 2470556 w 8503236"/>
                <a:gd name="connsiteY19" fmla="*/ 1209752 h 1734757"/>
                <a:gd name="connsiteX20" fmla="*/ 2452219 w 8503236"/>
                <a:gd name="connsiteY20" fmla="*/ 1207524 h 1734757"/>
                <a:gd name="connsiteX21" fmla="*/ 2235960 w 8503236"/>
                <a:gd name="connsiteY21" fmla="*/ 1255622 h 1734757"/>
                <a:gd name="connsiteX22" fmla="*/ 1427065 w 8503236"/>
                <a:gd name="connsiteY22" fmla="*/ 1328755 h 1734757"/>
                <a:gd name="connsiteX23" fmla="*/ 1119407 w 8503236"/>
                <a:gd name="connsiteY23" fmla="*/ 1317325 h 1734757"/>
                <a:gd name="connsiteX24" fmla="*/ 142284 w 8503236"/>
                <a:gd name="connsiteY24" fmla="*/ 971172 h 1734757"/>
                <a:gd name="connsiteX25" fmla="*/ 36016 w 8503236"/>
                <a:gd name="connsiteY25" fmla="*/ 496270 h 1734757"/>
                <a:gd name="connsiteX26" fmla="*/ 200709 w 8503236"/>
                <a:gd name="connsiteY26" fmla="*/ 0 h 1734757"/>
                <a:gd name="connsiteX27" fmla="*/ 274706 w 8503236"/>
                <a:gd name="connsiteY27" fmla="*/ 55572 h 1734757"/>
                <a:gd name="connsiteX28" fmla="*/ 249775 w 8503236"/>
                <a:gd name="connsiteY28" fmla="*/ 930610 h 1734757"/>
                <a:gd name="connsiteX29" fmla="*/ 3526130 w 8503236"/>
                <a:gd name="connsiteY29" fmla="*/ 840111 h 1734757"/>
                <a:gd name="connsiteX30" fmla="*/ 4297319 w 8503236"/>
                <a:gd name="connsiteY30" fmla="*/ 872053 h 1734757"/>
                <a:gd name="connsiteX31" fmla="*/ 4560172 w 8503236"/>
                <a:gd name="connsiteY31" fmla="*/ 1275955 h 1734757"/>
                <a:gd name="connsiteX32" fmla="*/ 4882973 w 8503236"/>
                <a:gd name="connsiteY32" fmla="*/ 1596007 h 1734757"/>
                <a:gd name="connsiteX33" fmla="*/ 5829609 w 8503236"/>
                <a:gd name="connsiteY33" fmla="*/ 744571 h 1734757"/>
                <a:gd name="connsiteX34" fmla="*/ 6723232 w 8503236"/>
                <a:gd name="connsiteY34" fmla="*/ 214691 h 1734757"/>
                <a:gd name="connsiteX0" fmla="*/ 6723232 w 8503236"/>
                <a:gd name="connsiteY0" fmla="*/ 214691 h 1734757"/>
                <a:gd name="connsiteX1" fmla="*/ 6735699 w 8503236"/>
                <a:gd name="connsiteY1" fmla="*/ 214691 h 1734757"/>
                <a:gd name="connsiteX2" fmla="*/ 7171897 w 8503236"/>
                <a:gd name="connsiteY2" fmla="*/ 789985 h 1734757"/>
                <a:gd name="connsiteX3" fmla="*/ 7331351 w 8503236"/>
                <a:gd name="connsiteY3" fmla="*/ 1114171 h 1734757"/>
                <a:gd name="connsiteX4" fmla="*/ 8458598 w 8503236"/>
                <a:gd name="connsiteY4" fmla="*/ 880513 h 1734757"/>
                <a:gd name="connsiteX5" fmla="*/ 8503236 w 8503236"/>
                <a:gd name="connsiteY5" fmla="*/ 929103 h 1734757"/>
                <a:gd name="connsiteX6" fmla="*/ 7321193 w 8503236"/>
                <a:gd name="connsiteY6" fmla="*/ 1173736 h 1734757"/>
                <a:gd name="connsiteX7" fmla="*/ 7132801 w 8503236"/>
                <a:gd name="connsiteY7" fmla="*/ 814498 h 1734757"/>
                <a:gd name="connsiteX8" fmla="*/ 6734776 w 8503236"/>
                <a:gd name="connsiteY8" fmla="*/ 275180 h 1734757"/>
                <a:gd name="connsiteX9" fmla="*/ 6723694 w 8503236"/>
                <a:gd name="connsiteY9" fmla="*/ 275180 h 1734757"/>
                <a:gd name="connsiteX10" fmla="*/ 5834833 w 8503236"/>
                <a:gd name="connsiteY10" fmla="*/ 855594 h 1734757"/>
                <a:gd name="connsiteX11" fmla="*/ 5706468 w 8503236"/>
                <a:gd name="connsiteY11" fmla="*/ 987191 h 1734757"/>
                <a:gd name="connsiteX12" fmla="*/ 5536546 w 8503236"/>
                <a:gd name="connsiteY12" fmla="*/ 1166348 h 1734757"/>
                <a:gd name="connsiteX13" fmla="*/ 5147294 w 8503236"/>
                <a:gd name="connsiteY13" fmla="*/ 1556985 h 1734757"/>
                <a:gd name="connsiteX14" fmla="*/ 4789903 w 8503236"/>
                <a:gd name="connsiteY14" fmla="*/ 1734757 h 1734757"/>
                <a:gd name="connsiteX15" fmla="*/ 4746961 w 8503236"/>
                <a:gd name="connsiteY15" fmla="*/ 1730601 h 1734757"/>
                <a:gd name="connsiteX16" fmla="*/ 4515165 w 8503236"/>
                <a:gd name="connsiteY16" fmla="*/ 1387063 h 1734757"/>
                <a:gd name="connsiteX17" fmla="*/ 4289372 w 8503236"/>
                <a:gd name="connsiteY17" fmla="*/ 977494 h 1734757"/>
                <a:gd name="connsiteX18" fmla="*/ 3421289 w 8503236"/>
                <a:gd name="connsiteY18" fmla="*/ 982574 h 1734757"/>
                <a:gd name="connsiteX19" fmla="*/ 2470556 w 8503236"/>
                <a:gd name="connsiteY19" fmla="*/ 1209752 h 1734757"/>
                <a:gd name="connsiteX20" fmla="*/ 2452219 w 8503236"/>
                <a:gd name="connsiteY20" fmla="*/ 1207524 h 1734757"/>
                <a:gd name="connsiteX21" fmla="*/ 2235960 w 8503236"/>
                <a:gd name="connsiteY21" fmla="*/ 1255622 h 1734757"/>
                <a:gd name="connsiteX22" fmla="*/ 1427065 w 8503236"/>
                <a:gd name="connsiteY22" fmla="*/ 1328755 h 1734757"/>
                <a:gd name="connsiteX23" fmla="*/ 1119407 w 8503236"/>
                <a:gd name="connsiteY23" fmla="*/ 1317325 h 1734757"/>
                <a:gd name="connsiteX24" fmla="*/ 142284 w 8503236"/>
                <a:gd name="connsiteY24" fmla="*/ 971172 h 1734757"/>
                <a:gd name="connsiteX25" fmla="*/ 36016 w 8503236"/>
                <a:gd name="connsiteY25" fmla="*/ 496270 h 1734757"/>
                <a:gd name="connsiteX26" fmla="*/ 200709 w 8503236"/>
                <a:gd name="connsiteY26" fmla="*/ 0 h 1734757"/>
                <a:gd name="connsiteX27" fmla="*/ 274706 w 8503236"/>
                <a:gd name="connsiteY27" fmla="*/ 55572 h 1734757"/>
                <a:gd name="connsiteX28" fmla="*/ 249775 w 8503236"/>
                <a:gd name="connsiteY28" fmla="*/ 930610 h 1734757"/>
                <a:gd name="connsiteX29" fmla="*/ 3526130 w 8503236"/>
                <a:gd name="connsiteY29" fmla="*/ 840111 h 1734757"/>
                <a:gd name="connsiteX30" fmla="*/ 4297319 w 8503236"/>
                <a:gd name="connsiteY30" fmla="*/ 872053 h 1734757"/>
                <a:gd name="connsiteX31" fmla="*/ 4560172 w 8503236"/>
                <a:gd name="connsiteY31" fmla="*/ 1275955 h 1734757"/>
                <a:gd name="connsiteX32" fmla="*/ 4850773 w 8503236"/>
                <a:gd name="connsiteY32" fmla="*/ 1596007 h 1734757"/>
                <a:gd name="connsiteX33" fmla="*/ 5829609 w 8503236"/>
                <a:gd name="connsiteY33" fmla="*/ 744571 h 1734757"/>
                <a:gd name="connsiteX34" fmla="*/ 6723232 w 8503236"/>
                <a:gd name="connsiteY34" fmla="*/ 214691 h 1734757"/>
                <a:gd name="connsiteX0" fmla="*/ 6723232 w 8503236"/>
                <a:gd name="connsiteY0" fmla="*/ 214691 h 1734757"/>
                <a:gd name="connsiteX1" fmla="*/ 6735699 w 8503236"/>
                <a:gd name="connsiteY1" fmla="*/ 214691 h 1734757"/>
                <a:gd name="connsiteX2" fmla="*/ 7171897 w 8503236"/>
                <a:gd name="connsiteY2" fmla="*/ 789985 h 1734757"/>
                <a:gd name="connsiteX3" fmla="*/ 7331351 w 8503236"/>
                <a:gd name="connsiteY3" fmla="*/ 1114171 h 1734757"/>
                <a:gd name="connsiteX4" fmla="*/ 8458598 w 8503236"/>
                <a:gd name="connsiteY4" fmla="*/ 880513 h 1734757"/>
                <a:gd name="connsiteX5" fmla="*/ 8503236 w 8503236"/>
                <a:gd name="connsiteY5" fmla="*/ 929103 h 1734757"/>
                <a:gd name="connsiteX6" fmla="*/ 7321193 w 8503236"/>
                <a:gd name="connsiteY6" fmla="*/ 1173736 h 1734757"/>
                <a:gd name="connsiteX7" fmla="*/ 7132801 w 8503236"/>
                <a:gd name="connsiteY7" fmla="*/ 814498 h 1734757"/>
                <a:gd name="connsiteX8" fmla="*/ 6734776 w 8503236"/>
                <a:gd name="connsiteY8" fmla="*/ 275180 h 1734757"/>
                <a:gd name="connsiteX9" fmla="*/ 6723694 w 8503236"/>
                <a:gd name="connsiteY9" fmla="*/ 275180 h 1734757"/>
                <a:gd name="connsiteX10" fmla="*/ 5834833 w 8503236"/>
                <a:gd name="connsiteY10" fmla="*/ 855594 h 1734757"/>
                <a:gd name="connsiteX11" fmla="*/ 5706468 w 8503236"/>
                <a:gd name="connsiteY11" fmla="*/ 987191 h 1734757"/>
                <a:gd name="connsiteX12" fmla="*/ 5536546 w 8503236"/>
                <a:gd name="connsiteY12" fmla="*/ 1166348 h 1734757"/>
                <a:gd name="connsiteX13" fmla="*/ 5147294 w 8503236"/>
                <a:gd name="connsiteY13" fmla="*/ 1556985 h 1734757"/>
                <a:gd name="connsiteX14" fmla="*/ 4789903 w 8503236"/>
                <a:gd name="connsiteY14" fmla="*/ 1734757 h 1734757"/>
                <a:gd name="connsiteX15" fmla="*/ 4746961 w 8503236"/>
                <a:gd name="connsiteY15" fmla="*/ 1730601 h 1734757"/>
                <a:gd name="connsiteX16" fmla="*/ 4515165 w 8503236"/>
                <a:gd name="connsiteY16" fmla="*/ 1387063 h 1734757"/>
                <a:gd name="connsiteX17" fmla="*/ 4289372 w 8503236"/>
                <a:gd name="connsiteY17" fmla="*/ 977494 h 1734757"/>
                <a:gd name="connsiteX18" fmla="*/ 3421289 w 8503236"/>
                <a:gd name="connsiteY18" fmla="*/ 982574 h 1734757"/>
                <a:gd name="connsiteX19" fmla="*/ 2470556 w 8503236"/>
                <a:gd name="connsiteY19" fmla="*/ 1209752 h 1734757"/>
                <a:gd name="connsiteX20" fmla="*/ 2452219 w 8503236"/>
                <a:gd name="connsiteY20" fmla="*/ 1207524 h 1734757"/>
                <a:gd name="connsiteX21" fmla="*/ 2235960 w 8503236"/>
                <a:gd name="connsiteY21" fmla="*/ 1255622 h 1734757"/>
                <a:gd name="connsiteX22" fmla="*/ 1427065 w 8503236"/>
                <a:gd name="connsiteY22" fmla="*/ 1328755 h 1734757"/>
                <a:gd name="connsiteX23" fmla="*/ 1119407 w 8503236"/>
                <a:gd name="connsiteY23" fmla="*/ 1317325 h 1734757"/>
                <a:gd name="connsiteX24" fmla="*/ 142284 w 8503236"/>
                <a:gd name="connsiteY24" fmla="*/ 971172 h 1734757"/>
                <a:gd name="connsiteX25" fmla="*/ 36016 w 8503236"/>
                <a:gd name="connsiteY25" fmla="*/ 496270 h 1734757"/>
                <a:gd name="connsiteX26" fmla="*/ 200709 w 8503236"/>
                <a:gd name="connsiteY26" fmla="*/ 0 h 1734757"/>
                <a:gd name="connsiteX27" fmla="*/ 274706 w 8503236"/>
                <a:gd name="connsiteY27" fmla="*/ 55572 h 1734757"/>
                <a:gd name="connsiteX28" fmla="*/ 249775 w 8503236"/>
                <a:gd name="connsiteY28" fmla="*/ 930610 h 1734757"/>
                <a:gd name="connsiteX29" fmla="*/ 3526130 w 8503236"/>
                <a:gd name="connsiteY29" fmla="*/ 840111 h 1734757"/>
                <a:gd name="connsiteX30" fmla="*/ 4297319 w 8503236"/>
                <a:gd name="connsiteY30" fmla="*/ 872053 h 1734757"/>
                <a:gd name="connsiteX31" fmla="*/ 4560172 w 8503236"/>
                <a:gd name="connsiteY31" fmla="*/ 1303743 h 1734757"/>
                <a:gd name="connsiteX32" fmla="*/ 4850773 w 8503236"/>
                <a:gd name="connsiteY32" fmla="*/ 1596007 h 1734757"/>
                <a:gd name="connsiteX33" fmla="*/ 5829609 w 8503236"/>
                <a:gd name="connsiteY33" fmla="*/ 744571 h 1734757"/>
                <a:gd name="connsiteX34" fmla="*/ 6723232 w 8503236"/>
                <a:gd name="connsiteY34" fmla="*/ 214691 h 1734757"/>
                <a:gd name="connsiteX0" fmla="*/ 6723232 w 8503236"/>
                <a:gd name="connsiteY0" fmla="*/ 214691 h 1734757"/>
                <a:gd name="connsiteX1" fmla="*/ 6735699 w 8503236"/>
                <a:gd name="connsiteY1" fmla="*/ 214691 h 1734757"/>
                <a:gd name="connsiteX2" fmla="*/ 7171897 w 8503236"/>
                <a:gd name="connsiteY2" fmla="*/ 789985 h 1734757"/>
                <a:gd name="connsiteX3" fmla="*/ 7331351 w 8503236"/>
                <a:gd name="connsiteY3" fmla="*/ 1114171 h 1734757"/>
                <a:gd name="connsiteX4" fmla="*/ 8458598 w 8503236"/>
                <a:gd name="connsiteY4" fmla="*/ 880513 h 1734757"/>
                <a:gd name="connsiteX5" fmla="*/ 8503236 w 8503236"/>
                <a:gd name="connsiteY5" fmla="*/ 929103 h 1734757"/>
                <a:gd name="connsiteX6" fmla="*/ 7321193 w 8503236"/>
                <a:gd name="connsiteY6" fmla="*/ 1173736 h 1734757"/>
                <a:gd name="connsiteX7" fmla="*/ 7132801 w 8503236"/>
                <a:gd name="connsiteY7" fmla="*/ 814498 h 1734757"/>
                <a:gd name="connsiteX8" fmla="*/ 6734776 w 8503236"/>
                <a:gd name="connsiteY8" fmla="*/ 275180 h 1734757"/>
                <a:gd name="connsiteX9" fmla="*/ 6723694 w 8503236"/>
                <a:gd name="connsiteY9" fmla="*/ 275180 h 1734757"/>
                <a:gd name="connsiteX10" fmla="*/ 5834833 w 8503236"/>
                <a:gd name="connsiteY10" fmla="*/ 855594 h 1734757"/>
                <a:gd name="connsiteX11" fmla="*/ 5706468 w 8503236"/>
                <a:gd name="connsiteY11" fmla="*/ 987191 h 1734757"/>
                <a:gd name="connsiteX12" fmla="*/ 5536546 w 8503236"/>
                <a:gd name="connsiteY12" fmla="*/ 1166348 h 1734757"/>
                <a:gd name="connsiteX13" fmla="*/ 5147294 w 8503236"/>
                <a:gd name="connsiteY13" fmla="*/ 1556985 h 1734757"/>
                <a:gd name="connsiteX14" fmla="*/ 4789903 w 8503236"/>
                <a:gd name="connsiteY14" fmla="*/ 1734757 h 1734757"/>
                <a:gd name="connsiteX15" fmla="*/ 4746961 w 8503236"/>
                <a:gd name="connsiteY15" fmla="*/ 1730601 h 1734757"/>
                <a:gd name="connsiteX16" fmla="*/ 4515165 w 8503236"/>
                <a:gd name="connsiteY16" fmla="*/ 1387063 h 1734757"/>
                <a:gd name="connsiteX17" fmla="*/ 4289372 w 8503236"/>
                <a:gd name="connsiteY17" fmla="*/ 977494 h 1734757"/>
                <a:gd name="connsiteX18" fmla="*/ 3421289 w 8503236"/>
                <a:gd name="connsiteY18" fmla="*/ 982574 h 1734757"/>
                <a:gd name="connsiteX19" fmla="*/ 2470556 w 8503236"/>
                <a:gd name="connsiteY19" fmla="*/ 1209752 h 1734757"/>
                <a:gd name="connsiteX20" fmla="*/ 2452219 w 8503236"/>
                <a:gd name="connsiteY20" fmla="*/ 1207524 h 1734757"/>
                <a:gd name="connsiteX21" fmla="*/ 2235960 w 8503236"/>
                <a:gd name="connsiteY21" fmla="*/ 1255622 h 1734757"/>
                <a:gd name="connsiteX22" fmla="*/ 1427065 w 8503236"/>
                <a:gd name="connsiteY22" fmla="*/ 1328755 h 1734757"/>
                <a:gd name="connsiteX23" fmla="*/ 1119407 w 8503236"/>
                <a:gd name="connsiteY23" fmla="*/ 1317325 h 1734757"/>
                <a:gd name="connsiteX24" fmla="*/ 142284 w 8503236"/>
                <a:gd name="connsiteY24" fmla="*/ 971172 h 1734757"/>
                <a:gd name="connsiteX25" fmla="*/ 36016 w 8503236"/>
                <a:gd name="connsiteY25" fmla="*/ 496270 h 1734757"/>
                <a:gd name="connsiteX26" fmla="*/ 200709 w 8503236"/>
                <a:gd name="connsiteY26" fmla="*/ 0 h 1734757"/>
                <a:gd name="connsiteX27" fmla="*/ 274706 w 8503236"/>
                <a:gd name="connsiteY27" fmla="*/ 55572 h 1734757"/>
                <a:gd name="connsiteX28" fmla="*/ 249775 w 8503236"/>
                <a:gd name="connsiteY28" fmla="*/ 930610 h 1734757"/>
                <a:gd name="connsiteX29" fmla="*/ 3526130 w 8503236"/>
                <a:gd name="connsiteY29" fmla="*/ 840111 h 1734757"/>
                <a:gd name="connsiteX30" fmla="*/ 4297319 w 8503236"/>
                <a:gd name="connsiteY30" fmla="*/ 872053 h 1734757"/>
                <a:gd name="connsiteX31" fmla="*/ 4560172 w 8503236"/>
                <a:gd name="connsiteY31" fmla="*/ 1303743 h 1734757"/>
                <a:gd name="connsiteX32" fmla="*/ 4850773 w 8503236"/>
                <a:gd name="connsiteY32" fmla="*/ 1596007 h 1734757"/>
                <a:gd name="connsiteX33" fmla="*/ 5829609 w 8503236"/>
                <a:gd name="connsiteY33" fmla="*/ 744571 h 1734757"/>
                <a:gd name="connsiteX34" fmla="*/ 6723232 w 8503236"/>
                <a:gd name="connsiteY34" fmla="*/ 214691 h 1734757"/>
                <a:gd name="connsiteX0" fmla="*/ 6723232 w 8503236"/>
                <a:gd name="connsiteY0" fmla="*/ 214691 h 1734757"/>
                <a:gd name="connsiteX1" fmla="*/ 6735699 w 8503236"/>
                <a:gd name="connsiteY1" fmla="*/ 214691 h 1734757"/>
                <a:gd name="connsiteX2" fmla="*/ 7171897 w 8503236"/>
                <a:gd name="connsiteY2" fmla="*/ 789985 h 1734757"/>
                <a:gd name="connsiteX3" fmla="*/ 7331351 w 8503236"/>
                <a:gd name="connsiteY3" fmla="*/ 1114171 h 1734757"/>
                <a:gd name="connsiteX4" fmla="*/ 8458598 w 8503236"/>
                <a:gd name="connsiteY4" fmla="*/ 880513 h 1734757"/>
                <a:gd name="connsiteX5" fmla="*/ 8503236 w 8503236"/>
                <a:gd name="connsiteY5" fmla="*/ 929103 h 1734757"/>
                <a:gd name="connsiteX6" fmla="*/ 7321193 w 8503236"/>
                <a:gd name="connsiteY6" fmla="*/ 1173736 h 1734757"/>
                <a:gd name="connsiteX7" fmla="*/ 7132801 w 8503236"/>
                <a:gd name="connsiteY7" fmla="*/ 814498 h 1734757"/>
                <a:gd name="connsiteX8" fmla="*/ 6734776 w 8503236"/>
                <a:gd name="connsiteY8" fmla="*/ 275180 h 1734757"/>
                <a:gd name="connsiteX9" fmla="*/ 6723694 w 8503236"/>
                <a:gd name="connsiteY9" fmla="*/ 275180 h 1734757"/>
                <a:gd name="connsiteX10" fmla="*/ 5834833 w 8503236"/>
                <a:gd name="connsiteY10" fmla="*/ 855594 h 1734757"/>
                <a:gd name="connsiteX11" fmla="*/ 5706468 w 8503236"/>
                <a:gd name="connsiteY11" fmla="*/ 987191 h 1734757"/>
                <a:gd name="connsiteX12" fmla="*/ 5536546 w 8503236"/>
                <a:gd name="connsiteY12" fmla="*/ 1166348 h 1734757"/>
                <a:gd name="connsiteX13" fmla="*/ 5147294 w 8503236"/>
                <a:gd name="connsiteY13" fmla="*/ 1556985 h 1734757"/>
                <a:gd name="connsiteX14" fmla="*/ 4789903 w 8503236"/>
                <a:gd name="connsiteY14" fmla="*/ 1734757 h 1734757"/>
                <a:gd name="connsiteX15" fmla="*/ 4746961 w 8503236"/>
                <a:gd name="connsiteY15" fmla="*/ 1730601 h 1734757"/>
                <a:gd name="connsiteX16" fmla="*/ 4515165 w 8503236"/>
                <a:gd name="connsiteY16" fmla="*/ 1387063 h 1734757"/>
                <a:gd name="connsiteX17" fmla="*/ 4289372 w 8503236"/>
                <a:gd name="connsiteY17" fmla="*/ 977494 h 1734757"/>
                <a:gd name="connsiteX18" fmla="*/ 3466370 w 8503236"/>
                <a:gd name="connsiteY18" fmla="*/ 1010362 h 1734757"/>
                <a:gd name="connsiteX19" fmla="*/ 2470556 w 8503236"/>
                <a:gd name="connsiteY19" fmla="*/ 1209752 h 1734757"/>
                <a:gd name="connsiteX20" fmla="*/ 2452219 w 8503236"/>
                <a:gd name="connsiteY20" fmla="*/ 1207524 h 1734757"/>
                <a:gd name="connsiteX21" fmla="*/ 2235960 w 8503236"/>
                <a:gd name="connsiteY21" fmla="*/ 1255622 h 1734757"/>
                <a:gd name="connsiteX22" fmla="*/ 1427065 w 8503236"/>
                <a:gd name="connsiteY22" fmla="*/ 1328755 h 1734757"/>
                <a:gd name="connsiteX23" fmla="*/ 1119407 w 8503236"/>
                <a:gd name="connsiteY23" fmla="*/ 1317325 h 1734757"/>
                <a:gd name="connsiteX24" fmla="*/ 142284 w 8503236"/>
                <a:gd name="connsiteY24" fmla="*/ 971172 h 1734757"/>
                <a:gd name="connsiteX25" fmla="*/ 36016 w 8503236"/>
                <a:gd name="connsiteY25" fmla="*/ 496270 h 1734757"/>
                <a:gd name="connsiteX26" fmla="*/ 200709 w 8503236"/>
                <a:gd name="connsiteY26" fmla="*/ 0 h 1734757"/>
                <a:gd name="connsiteX27" fmla="*/ 274706 w 8503236"/>
                <a:gd name="connsiteY27" fmla="*/ 55572 h 1734757"/>
                <a:gd name="connsiteX28" fmla="*/ 249775 w 8503236"/>
                <a:gd name="connsiteY28" fmla="*/ 930610 h 1734757"/>
                <a:gd name="connsiteX29" fmla="*/ 3526130 w 8503236"/>
                <a:gd name="connsiteY29" fmla="*/ 840111 h 1734757"/>
                <a:gd name="connsiteX30" fmla="*/ 4297319 w 8503236"/>
                <a:gd name="connsiteY30" fmla="*/ 872053 h 1734757"/>
                <a:gd name="connsiteX31" fmla="*/ 4560172 w 8503236"/>
                <a:gd name="connsiteY31" fmla="*/ 1303743 h 1734757"/>
                <a:gd name="connsiteX32" fmla="*/ 4850773 w 8503236"/>
                <a:gd name="connsiteY32" fmla="*/ 1596007 h 1734757"/>
                <a:gd name="connsiteX33" fmla="*/ 5829609 w 8503236"/>
                <a:gd name="connsiteY33" fmla="*/ 744571 h 1734757"/>
                <a:gd name="connsiteX34" fmla="*/ 6723232 w 8503236"/>
                <a:gd name="connsiteY34" fmla="*/ 214691 h 1734757"/>
                <a:gd name="connsiteX0" fmla="*/ 6719897 w 8499901"/>
                <a:gd name="connsiteY0" fmla="*/ 214691 h 1734757"/>
                <a:gd name="connsiteX1" fmla="*/ 6732364 w 8499901"/>
                <a:gd name="connsiteY1" fmla="*/ 214691 h 1734757"/>
                <a:gd name="connsiteX2" fmla="*/ 7168562 w 8499901"/>
                <a:gd name="connsiteY2" fmla="*/ 789985 h 1734757"/>
                <a:gd name="connsiteX3" fmla="*/ 7328016 w 8499901"/>
                <a:gd name="connsiteY3" fmla="*/ 1114171 h 1734757"/>
                <a:gd name="connsiteX4" fmla="*/ 8455263 w 8499901"/>
                <a:gd name="connsiteY4" fmla="*/ 880513 h 1734757"/>
                <a:gd name="connsiteX5" fmla="*/ 8499901 w 8499901"/>
                <a:gd name="connsiteY5" fmla="*/ 929103 h 1734757"/>
                <a:gd name="connsiteX6" fmla="*/ 7317858 w 8499901"/>
                <a:gd name="connsiteY6" fmla="*/ 1173736 h 1734757"/>
                <a:gd name="connsiteX7" fmla="*/ 7129466 w 8499901"/>
                <a:gd name="connsiteY7" fmla="*/ 814498 h 1734757"/>
                <a:gd name="connsiteX8" fmla="*/ 6731441 w 8499901"/>
                <a:gd name="connsiteY8" fmla="*/ 275180 h 1734757"/>
                <a:gd name="connsiteX9" fmla="*/ 6720359 w 8499901"/>
                <a:gd name="connsiteY9" fmla="*/ 275180 h 1734757"/>
                <a:gd name="connsiteX10" fmla="*/ 5831498 w 8499901"/>
                <a:gd name="connsiteY10" fmla="*/ 855594 h 1734757"/>
                <a:gd name="connsiteX11" fmla="*/ 5703133 w 8499901"/>
                <a:gd name="connsiteY11" fmla="*/ 987191 h 1734757"/>
                <a:gd name="connsiteX12" fmla="*/ 5533211 w 8499901"/>
                <a:gd name="connsiteY12" fmla="*/ 1166348 h 1734757"/>
                <a:gd name="connsiteX13" fmla="*/ 5143959 w 8499901"/>
                <a:gd name="connsiteY13" fmla="*/ 1556985 h 1734757"/>
                <a:gd name="connsiteX14" fmla="*/ 4786568 w 8499901"/>
                <a:gd name="connsiteY14" fmla="*/ 1734757 h 1734757"/>
                <a:gd name="connsiteX15" fmla="*/ 4743626 w 8499901"/>
                <a:gd name="connsiteY15" fmla="*/ 1730601 h 1734757"/>
                <a:gd name="connsiteX16" fmla="*/ 4511830 w 8499901"/>
                <a:gd name="connsiteY16" fmla="*/ 1387063 h 1734757"/>
                <a:gd name="connsiteX17" fmla="*/ 4286037 w 8499901"/>
                <a:gd name="connsiteY17" fmla="*/ 977494 h 1734757"/>
                <a:gd name="connsiteX18" fmla="*/ 3463035 w 8499901"/>
                <a:gd name="connsiteY18" fmla="*/ 1010362 h 1734757"/>
                <a:gd name="connsiteX19" fmla="*/ 2467221 w 8499901"/>
                <a:gd name="connsiteY19" fmla="*/ 1209752 h 1734757"/>
                <a:gd name="connsiteX20" fmla="*/ 2448884 w 8499901"/>
                <a:gd name="connsiteY20" fmla="*/ 1207524 h 1734757"/>
                <a:gd name="connsiteX21" fmla="*/ 2232625 w 8499901"/>
                <a:gd name="connsiteY21" fmla="*/ 1255622 h 1734757"/>
                <a:gd name="connsiteX22" fmla="*/ 1423730 w 8499901"/>
                <a:gd name="connsiteY22" fmla="*/ 1328755 h 1734757"/>
                <a:gd name="connsiteX23" fmla="*/ 1116072 w 8499901"/>
                <a:gd name="connsiteY23" fmla="*/ 1317325 h 1734757"/>
                <a:gd name="connsiteX24" fmla="*/ 138949 w 8499901"/>
                <a:gd name="connsiteY24" fmla="*/ 971172 h 1734757"/>
                <a:gd name="connsiteX25" fmla="*/ 32681 w 8499901"/>
                <a:gd name="connsiteY25" fmla="*/ 496270 h 1734757"/>
                <a:gd name="connsiteX26" fmla="*/ 197374 w 8499901"/>
                <a:gd name="connsiteY26" fmla="*/ 0 h 1734757"/>
                <a:gd name="connsiteX27" fmla="*/ 271371 w 8499901"/>
                <a:gd name="connsiteY27" fmla="*/ 55572 h 1734757"/>
                <a:gd name="connsiteX28" fmla="*/ 246440 w 8499901"/>
                <a:gd name="connsiteY28" fmla="*/ 930610 h 1734757"/>
                <a:gd name="connsiteX29" fmla="*/ 3477714 w 8499901"/>
                <a:gd name="connsiteY29" fmla="*/ 840111 h 1734757"/>
                <a:gd name="connsiteX30" fmla="*/ 4293984 w 8499901"/>
                <a:gd name="connsiteY30" fmla="*/ 872053 h 1734757"/>
                <a:gd name="connsiteX31" fmla="*/ 4556837 w 8499901"/>
                <a:gd name="connsiteY31" fmla="*/ 1303743 h 1734757"/>
                <a:gd name="connsiteX32" fmla="*/ 4847438 w 8499901"/>
                <a:gd name="connsiteY32" fmla="*/ 1596007 h 1734757"/>
                <a:gd name="connsiteX33" fmla="*/ 5826274 w 8499901"/>
                <a:gd name="connsiteY33" fmla="*/ 744571 h 1734757"/>
                <a:gd name="connsiteX34" fmla="*/ 6719897 w 8499901"/>
                <a:gd name="connsiteY34" fmla="*/ 214691 h 1734757"/>
                <a:gd name="connsiteX0" fmla="*/ 6719897 w 8499901"/>
                <a:gd name="connsiteY0" fmla="*/ 214691 h 1734757"/>
                <a:gd name="connsiteX1" fmla="*/ 6732364 w 8499901"/>
                <a:gd name="connsiteY1" fmla="*/ 214691 h 1734757"/>
                <a:gd name="connsiteX2" fmla="*/ 7168562 w 8499901"/>
                <a:gd name="connsiteY2" fmla="*/ 789985 h 1734757"/>
                <a:gd name="connsiteX3" fmla="*/ 7328016 w 8499901"/>
                <a:gd name="connsiteY3" fmla="*/ 1114171 h 1734757"/>
                <a:gd name="connsiteX4" fmla="*/ 8455263 w 8499901"/>
                <a:gd name="connsiteY4" fmla="*/ 880513 h 1734757"/>
                <a:gd name="connsiteX5" fmla="*/ 8499901 w 8499901"/>
                <a:gd name="connsiteY5" fmla="*/ 929103 h 1734757"/>
                <a:gd name="connsiteX6" fmla="*/ 7317858 w 8499901"/>
                <a:gd name="connsiteY6" fmla="*/ 1173736 h 1734757"/>
                <a:gd name="connsiteX7" fmla="*/ 7129466 w 8499901"/>
                <a:gd name="connsiteY7" fmla="*/ 814498 h 1734757"/>
                <a:gd name="connsiteX8" fmla="*/ 6731441 w 8499901"/>
                <a:gd name="connsiteY8" fmla="*/ 275180 h 1734757"/>
                <a:gd name="connsiteX9" fmla="*/ 6720359 w 8499901"/>
                <a:gd name="connsiteY9" fmla="*/ 275180 h 1734757"/>
                <a:gd name="connsiteX10" fmla="*/ 5831498 w 8499901"/>
                <a:gd name="connsiteY10" fmla="*/ 855594 h 1734757"/>
                <a:gd name="connsiteX11" fmla="*/ 5703133 w 8499901"/>
                <a:gd name="connsiteY11" fmla="*/ 987191 h 1734757"/>
                <a:gd name="connsiteX12" fmla="*/ 5533211 w 8499901"/>
                <a:gd name="connsiteY12" fmla="*/ 1166348 h 1734757"/>
                <a:gd name="connsiteX13" fmla="*/ 5143959 w 8499901"/>
                <a:gd name="connsiteY13" fmla="*/ 1556985 h 1734757"/>
                <a:gd name="connsiteX14" fmla="*/ 4786568 w 8499901"/>
                <a:gd name="connsiteY14" fmla="*/ 1734757 h 1734757"/>
                <a:gd name="connsiteX15" fmla="*/ 4743626 w 8499901"/>
                <a:gd name="connsiteY15" fmla="*/ 1730601 h 1734757"/>
                <a:gd name="connsiteX16" fmla="*/ 4511830 w 8499901"/>
                <a:gd name="connsiteY16" fmla="*/ 1387063 h 1734757"/>
                <a:gd name="connsiteX17" fmla="*/ 4286037 w 8499901"/>
                <a:gd name="connsiteY17" fmla="*/ 977494 h 1734757"/>
                <a:gd name="connsiteX18" fmla="*/ 3463035 w 8499901"/>
                <a:gd name="connsiteY18" fmla="*/ 1010362 h 1734757"/>
                <a:gd name="connsiteX19" fmla="*/ 2467221 w 8499901"/>
                <a:gd name="connsiteY19" fmla="*/ 1209752 h 1734757"/>
                <a:gd name="connsiteX20" fmla="*/ 2448884 w 8499901"/>
                <a:gd name="connsiteY20" fmla="*/ 1207524 h 1734757"/>
                <a:gd name="connsiteX21" fmla="*/ 2232625 w 8499901"/>
                <a:gd name="connsiteY21" fmla="*/ 1255622 h 1734757"/>
                <a:gd name="connsiteX22" fmla="*/ 1423730 w 8499901"/>
                <a:gd name="connsiteY22" fmla="*/ 1328755 h 1734757"/>
                <a:gd name="connsiteX23" fmla="*/ 1116072 w 8499901"/>
                <a:gd name="connsiteY23" fmla="*/ 1317325 h 1734757"/>
                <a:gd name="connsiteX24" fmla="*/ 138949 w 8499901"/>
                <a:gd name="connsiteY24" fmla="*/ 971172 h 1734757"/>
                <a:gd name="connsiteX25" fmla="*/ 32681 w 8499901"/>
                <a:gd name="connsiteY25" fmla="*/ 496270 h 1734757"/>
                <a:gd name="connsiteX26" fmla="*/ 197374 w 8499901"/>
                <a:gd name="connsiteY26" fmla="*/ 0 h 1734757"/>
                <a:gd name="connsiteX27" fmla="*/ 271371 w 8499901"/>
                <a:gd name="connsiteY27" fmla="*/ 55572 h 1734757"/>
                <a:gd name="connsiteX28" fmla="*/ 246440 w 8499901"/>
                <a:gd name="connsiteY28" fmla="*/ 930610 h 1734757"/>
                <a:gd name="connsiteX29" fmla="*/ 3477714 w 8499901"/>
                <a:gd name="connsiteY29" fmla="*/ 840111 h 1734757"/>
                <a:gd name="connsiteX30" fmla="*/ 4293984 w 8499901"/>
                <a:gd name="connsiteY30" fmla="*/ 872053 h 1734757"/>
                <a:gd name="connsiteX31" fmla="*/ 4556837 w 8499901"/>
                <a:gd name="connsiteY31" fmla="*/ 1303743 h 1734757"/>
                <a:gd name="connsiteX32" fmla="*/ 4847438 w 8499901"/>
                <a:gd name="connsiteY32" fmla="*/ 1596007 h 1734757"/>
                <a:gd name="connsiteX33" fmla="*/ 5826274 w 8499901"/>
                <a:gd name="connsiteY33" fmla="*/ 744571 h 1734757"/>
                <a:gd name="connsiteX34" fmla="*/ 6719897 w 8499901"/>
                <a:gd name="connsiteY34" fmla="*/ 214691 h 1734757"/>
                <a:gd name="connsiteX0" fmla="*/ 6702261 w 8482265"/>
                <a:gd name="connsiteY0" fmla="*/ 214691 h 1734757"/>
                <a:gd name="connsiteX1" fmla="*/ 6714728 w 8482265"/>
                <a:gd name="connsiteY1" fmla="*/ 214691 h 1734757"/>
                <a:gd name="connsiteX2" fmla="*/ 7150926 w 8482265"/>
                <a:gd name="connsiteY2" fmla="*/ 789985 h 1734757"/>
                <a:gd name="connsiteX3" fmla="*/ 7310380 w 8482265"/>
                <a:gd name="connsiteY3" fmla="*/ 1114171 h 1734757"/>
                <a:gd name="connsiteX4" fmla="*/ 8437627 w 8482265"/>
                <a:gd name="connsiteY4" fmla="*/ 880513 h 1734757"/>
                <a:gd name="connsiteX5" fmla="*/ 8482265 w 8482265"/>
                <a:gd name="connsiteY5" fmla="*/ 929103 h 1734757"/>
                <a:gd name="connsiteX6" fmla="*/ 7300222 w 8482265"/>
                <a:gd name="connsiteY6" fmla="*/ 1173736 h 1734757"/>
                <a:gd name="connsiteX7" fmla="*/ 7111830 w 8482265"/>
                <a:gd name="connsiteY7" fmla="*/ 814498 h 1734757"/>
                <a:gd name="connsiteX8" fmla="*/ 6713805 w 8482265"/>
                <a:gd name="connsiteY8" fmla="*/ 275180 h 1734757"/>
                <a:gd name="connsiteX9" fmla="*/ 6702723 w 8482265"/>
                <a:gd name="connsiteY9" fmla="*/ 275180 h 1734757"/>
                <a:gd name="connsiteX10" fmla="*/ 5813862 w 8482265"/>
                <a:gd name="connsiteY10" fmla="*/ 855594 h 1734757"/>
                <a:gd name="connsiteX11" fmla="*/ 5685497 w 8482265"/>
                <a:gd name="connsiteY11" fmla="*/ 987191 h 1734757"/>
                <a:gd name="connsiteX12" fmla="*/ 5515575 w 8482265"/>
                <a:gd name="connsiteY12" fmla="*/ 1166348 h 1734757"/>
                <a:gd name="connsiteX13" fmla="*/ 5126323 w 8482265"/>
                <a:gd name="connsiteY13" fmla="*/ 1556985 h 1734757"/>
                <a:gd name="connsiteX14" fmla="*/ 4768932 w 8482265"/>
                <a:gd name="connsiteY14" fmla="*/ 1734757 h 1734757"/>
                <a:gd name="connsiteX15" fmla="*/ 4725990 w 8482265"/>
                <a:gd name="connsiteY15" fmla="*/ 1730601 h 1734757"/>
                <a:gd name="connsiteX16" fmla="*/ 4494194 w 8482265"/>
                <a:gd name="connsiteY16" fmla="*/ 1387063 h 1734757"/>
                <a:gd name="connsiteX17" fmla="*/ 4268401 w 8482265"/>
                <a:gd name="connsiteY17" fmla="*/ 977494 h 1734757"/>
                <a:gd name="connsiteX18" fmla="*/ 3445399 w 8482265"/>
                <a:gd name="connsiteY18" fmla="*/ 1010362 h 1734757"/>
                <a:gd name="connsiteX19" fmla="*/ 2449585 w 8482265"/>
                <a:gd name="connsiteY19" fmla="*/ 1209752 h 1734757"/>
                <a:gd name="connsiteX20" fmla="*/ 2431248 w 8482265"/>
                <a:gd name="connsiteY20" fmla="*/ 1207524 h 1734757"/>
                <a:gd name="connsiteX21" fmla="*/ 2214989 w 8482265"/>
                <a:gd name="connsiteY21" fmla="*/ 1255622 h 1734757"/>
                <a:gd name="connsiteX22" fmla="*/ 1406094 w 8482265"/>
                <a:gd name="connsiteY22" fmla="*/ 1328755 h 1734757"/>
                <a:gd name="connsiteX23" fmla="*/ 1098436 w 8482265"/>
                <a:gd name="connsiteY23" fmla="*/ 1317325 h 1734757"/>
                <a:gd name="connsiteX24" fmla="*/ 121313 w 8482265"/>
                <a:gd name="connsiteY24" fmla="*/ 971172 h 1734757"/>
                <a:gd name="connsiteX25" fmla="*/ 15045 w 8482265"/>
                <a:gd name="connsiteY25" fmla="*/ 496270 h 1734757"/>
                <a:gd name="connsiteX26" fmla="*/ 179738 w 8482265"/>
                <a:gd name="connsiteY26" fmla="*/ 0 h 1734757"/>
                <a:gd name="connsiteX27" fmla="*/ 253735 w 8482265"/>
                <a:gd name="connsiteY27" fmla="*/ 55572 h 1734757"/>
                <a:gd name="connsiteX28" fmla="*/ 228804 w 8482265"/>
                <a:gd name="connsiteY28" fmla="*/ 930610 h 1734757"/>
                <a:gd name="connsiteX29" fmla="*/ 3221793 w 8482265"/>
                <a:gd name="connsiteY29" fmla="*/ 923472 h 1734757"/>
                <a:gd name="connsiteX30" fmla="*/ 4276348 w 8482265"/>
                <a:gd name="connsiteY30" fmla="*/ 872053 h 1734757"/>
                <a:gd name="connsiteX31" fmla="*/ 4539201 w 8482265"/>
                <a:gd name="connsiteY31" fmla="*/ 1303743 h 1734757"/>
                <a:gd name="connsiteX32" fmla="*/ 4829802 w 8482265"/>
                <a:gd name="connsiteY32" fmla="*/ 1596007 h 1734757"/>
                <a:gd name="connsiteX33" fmla="*/ 5808638 w 8482265"/>
                <a:gd name="connsiteY33" fmla="*/ 744571 h 1734757"/>
                <a:gd name="connsiteX34" fmla="*/ 6702261 w 8482265"/>
                <a:gd name="connsiteY34" fmla="*/ 214691 h 1734757"/>
                <a:gd name="connsiteX0" fmla="*/ 6702261 w 8482265"/>
                <a:gd name="connsiteY0" fmla="*/ 214691 h 1734757"/>
                <a:gd name="connsiteX1" fmla="*/ 6714728 w 8482265"/>
                <a:gd name="connsiteY1" fmla="*/ 214691 h 1734757"/>
                <a:gd name="connsiteX2" fmla="*/ 7150926 w 8482265"/>
                <a:gd name="connsiteY2" fmla="*/ 789985 h 1734757"/>
                <a:gd name="connsiteX3" fmla="*/ 7310380 w 8482265"/>
                <a:gd name="connsiteY3" fmla="*/ 1114171 h 1734757"/>
                <a:gd name="connsiteX4" fmla="*/ 8437627 w 8482265"/>
                <a:gd name="connsiteY4" fmla="*/ 880513 h 1734757"/>
                <a:gd name="connsiteX5" fmla="*/ 8482265 w 8482265"/>
                <a:gd name="connsiteY5" fmla="*/ 929103 h 1734757"/>
                <a:gd name="connsiteX6" fmla="*/ 7300222 w 8482265"/>
                <a:gd name="connsiteY6" fmla="*/ 1173736 h 1734757"/>
                <a:gd name="connsiteX7" fmla="*/ 7111830 w 8482265"/>
                <a:gd name="connsiteY7" fmla="*/ 814498 h 1734757"/>
                <a:gd name="connsiteX8" fmla="*/ 6713805 w 8482265"/>
                <a:gd name="connsiteY8" fmla="*/ 275180 h 1734757"/>
                <a:gd name="connsiteX9" fmla="*/ 6702723 w 8482265"/>
                <a:gd name="connsiteY9" fmla="*/ 275180 h 1734757"/>
                <a:gd name="connsiteX10" fmla="*/ 5813862 w 8482265"/>
                <a:gd name="connsiteY10" fmla="*/ 855594 h 1734757"/>
                <a:gd name="connsiteX11" fmla="*/ 5685497 w 8482265"/>
                <a:gd name="connsiteY11" fmla="*/ 987191 h 1734757"/>
                <a:gd name="connsiteX12" fmla="*/ 5515575 w 8482265"/>
                <a:gd name="connsiteY12" fmla="*/ 1166348 h 1734757"/>
                <a:gd name="connsiteX13" fmla="*/ 5126323 w 8482265"/>
                <a:gd name="connsiteY13" fmla="*/ 1556985 h 1734757"/>
                <a:gd name="connsiteX14" fmla="*/ 4768932 w 8482265"/>
                <a:gd name="connsiteY14" fmla="*/ 1734757 h 1734757"/>
                <a:gd name="connsiteX15" fmla="*/ 4725990 w 8482265"/>
                <a:gd name="connsiteY15" fmla="*/ 1730601 h 1734757"/>
                <a:gd name="connsiteX16" fmla="*/ 4494194 w 8482265"/>
                <a:gd name="connsiteY16" fmla="*/ 1387063 h 1734757"/>
                <a:gd name="connsiteX17" fmla="*/ 4268401 w 8482265"/>
                <a:gd name="connsiteY17" fmla="*/ 977494 h 1734757"/>
                <a:gd name="connsiteX18" fmla="*/ 3445399 w 8482265"/>
                <a:gd name="connsiteY18" fmla="*/ 1010362 h 1734757"/>
                <a:gd name="connsiteX19" fmla="*/ 2449585 w 8482265"/>
                <a:gd name="connsiteY19" fmla="*/ 1209752 h 1734757"/>
                <a:gd name="connsiteX20" fmla="*/ 2431248 w 8482265"/>
                <a:gd name="connsiteY20" fmla="*/ 1207524 h 1734757"/>
                <a:gd name="connsiteX21" fmla="*/ 2214989 w 8482265"/>
                <a:gd name="connsiteY21" fmla="*/ 1255622 h 1734757"/>
                <a:gd name="connsiteX22" fmla="*/ 1406094 w 8482265"/>
                <a:gd name="connsiteY22" fmla="*/ 1328755 h 1734757"/>
                <a:gd name="connsiteX23" fmla="*/ 1098436 w 8482265"/>
                <a:gd name="connsiteY23" fmla="*/ 1317325 h 1734757"/>
                <a:gd name="connsiteX24" fmla="*/ 121313 w 8482265"/>
                <a:gd name="connsiteY24" fmla="*/ 971172 h 1734757"/>
                <a:gd name="connsiteX25" fmla="*/ 15045 w 8482265"/>
                <a:gd name="connsiteY25" fmla="*/ 496270 h 1734757"/>
                <a:gd name="connsiteX26" fmla="*/ 179738 w 8482265"/>
                <a:gd name="connsiteY26" fmla="*/ 0 h 1734757"/>
                <a:gd name="connsiteX27" fmla="*/ 253735 w 8482265"/>
                <a:gd name="connsiteY27" fmla="*/ 55572 h 1734757"/>
                <a:gd name="connsiteX28" fmla="*/ 228804 w 8482265"/>
                <a:gd name="connsiteY28" fmla="*/ 930610 h 1734757"/>
                <a:gd name="connsiteX29" fmla="*/ 3221793 w 8482265"/>
                <a:gd name="connsiteY29" fmla="*/ 923472 h 1734757"/>
                <a:gd name="connsiteX30" fmla="*/ 4276348 w 8482265"/>
                <a:gd name="connsiteY30" fmla="*/ 872053 h 1734757"/>
                <a:gd name="connsiteX31" fmla="*/ 4539201 w 8482265"/>
                <a:gd name="connsiteY31" fmla="*/ 1303743 h 1734757"/>
                <a:gd name="connsiteX32" fmla="*/ 4829802 w 8482265"/>
                <a:gd name="connsiteY32" fmla="*/ 1596007 h 1734757"/>
                <a:gd name="connsiteX33" fmla="*/ 5808638 w 8482265"/>
                <a:gd name="connsiteY33" fmla="*/ 744571 h 1734757"/>
                <a:gd name="connsiteX34" fmla="*/ 6702261 w 8482265"/>
                <a:gd name="connsiteY34" fmla="*/ 214691 h 1734757"/>
                <a:gd name="connsiteX0" fmla="*/ 6702261 w 8482265"/>
                <a:gd name="connsiteY0" fmla="*/ 214691 h 1734757"/>
                <a:gd name="connsiteX1" fmla="*/ 6714728 w 8482265"/>
                <a:gd name="connsiteY1" fmla="*/ 214691 h 1734757"/>
                <a:gd name="connsiteX2" fmla="*/ 7150926 w 8482265"/>
                <a:gd name="connsiteY2" fmla="*/ 789985 h 1734757"/>
                <a:gd name="connsiteX3" fmla="*/ 7310380 w 8482265"/>
                <a:gd name="connsiteY3" fmla="*/ 1114171 h 1734757"/>
                <a:gd name="connsiteX4" fmla="*/ 8437627 w 8482265"/>
                <a:gd name="connsiteY4" fmla="*/ 880513 h 1734757"/>
                <a:gd name="connsiteX5" fmla="*/ 8482265 w 8482265"/>
                <a:gd name="connsiteY5" fmla="*/ 929103 h 1734757"/>
                <a:gd name="connsiteX6" fmla="*/ 7300222 w 8482265"/>
                <a:gd name="connsiteY6" fmla="*/ 1173736 h 1734757"/>
                <a:gd name="connsiteX7" fmla="*/ 7111830 w 8482265"/>
                <a:gd name="connsiteY7" fmla="*/ 814498 h 1734757"/>
                <a:gd name="connsiteX8" fmla="*/ 6713805 w 8482265"/>
                <a:gd name="connsiteY8" fmla="*/ 275180 h 1734757"/>
                <a:gd name="connsiteX9" fmla="*/ 6702723 w 8482265"/>
                <a:gd name="connsiteY9" fmla="*/ 275180 h 1734757"/>
                <a:gd name="connsiteX10" fmla="*/ 5813862 w 8482265"/>
                <a:gd name="connsiteY10" fmla="*/ 855594 h 1734757"/>
                <a:gd name="connsiteX11" fmla="*/ 5685497 w 8482265"/>
                <a:gd name="connsiteY11" fmla="*/ 987191 h 1734757"/>
                <a:gd name="connsiteX12" fmla="*/ 5515575 w 8482265"/>
                <a:gd name="connsiteY12" fmla="*/ 1166348 h 1734757"/>
                <a:gd name="connsiteX13" fmla="*/ 5126323 w 8482265"/>
                <a:gd name="connsiteY13" fmla="*/ 1556985 h 1734757"/>
                <a:gd name="connsiteX14" fmla="*/ 4768932 w 8482265"/>
                <a:gd name="connsiteY14" fmla="*/ 1734757 h 1734757"/>
                <a:gd name="connsiteX15" fmla="*/ 4725990 w 8482265"/>
                <a:gd name="connsiteY15" fmla="*/ 1730601 h 1734757"/>
                <a:gd name="connsiteX16" fmla="*/ 4494194 w 8482265"/>
                <a:gd name="connsiteY16" fmla="*/ 1387063 h 1734757"/>
                <a:gd name="connsiteX17" fmla="*/ 4268401 w 8482265"/>
                <a:gd name="connsiteY17" fmla="*/ 977494 h 1734757"/>
                <a:gd name="connsiteX18" fmla="*/ 3445399 w 8482265"/>
                <a:gd name="connsiteY18" fmla="*/ 1010362 h 1734757"/>
                <a:gd name="connsiteX19" fmla="*/ 2449585 w 8482265"/>
                <a:gd name="connsiteY19" fmla="*/ 1209752 h 1734757"/>
                <a:gd name="connsiteX20" fmla="*/ 2431248 w 8482265"/>
                <a:gd name="connsiteY20" fmla="*/ 1207524 h 1734757"/>
                <a:gd name="connsiteX21" fmla="*/ 2214989 w 8482265"/>
                <a:gd name="connsiteY21" fmla="*/ 1255622 h 1734757"/>
                <a:gd name="connsiteX22" fmla="*/ 1406094 w 8482265"/>
                <a:gd name="connsiteY22" fmla="*/ 1328755 h 1734757"/>
                <a:gd name="connsiteX23" fmla="*/ 1098436 w 8482265"/>
                <a:gd name="connsiteY23" fmla="*/ 1317325 h 1734757"/>
                <a:gd name="connsiteX24" fmla="*/ 121313 w 8482265"/>
                <a:gd name="connsiteY24" fmla="*/ 971172 h 1734757"/>
                <a:gd name="connsiteX25" fmla="*/ 15045 w 8482265"/>
                <a:gd name="connsiteY25" fmla="*/ 496270 h 1734757"/>
                <a:gd name="connsiteX26" fmla="*/ 179738 w 8482265"/>
                <a:gd name="connsiteY26" fmla="*/ 0 h 1734757"/>
                <a:gd name="connsiteX27" fmla="*/ 253735 w 8482265"/>
                <a:gd name="connsiteY27" fmla="*/ 55572 h 1734757"/>
                <a:gd name="connsiteX28" fmla="*/ 228804 w 8482265"/>
                <a:gd name="connsiteY28" fmla="*/ 930610 h 1734757"/>
                <a:gd name="connsiteX29" fmla="*/ 3221793 w 8482265"/>
                <a:gd name="connsiteY29" fmla="*/ 923472 h 1734757"/>
                <a:gd name="connsiteX30" fmla="*/ 4276348 w 8482265"/>
                <a:gd name="connsiteY30" fmla="*/ 872053 h 1734757"/>
                <a:gd name="connsiteX31" fmla="*/ 4539201 w 8482265"/>
                <a:gd name="connsiteY31" fmla="*/ 1303743 h 1734757"/>
                <a:gd name="connsiteX32" fmla="*/ 4829802 w 8482265"/>
                <a:gd name="connsiteY32" fmla="*/ 1596007 h 1734757"/>
                <a:gd name="connsiteX33" fmla="*/ 5808638 w 8482265"/>
                <a:gd name="connsiteY33" fmla="*/ 744571 h 1734757"/>
                <a:gd name="connsiteX34" fmla="*/ 6702261 w 8482265"/>
                <a:gd name="connsiteY34" fmla="*/ 214691 h 1734757"/>
                <a:gd name="connsiteX0" fmla="*/ 6697195 w 8477199"/>
                <a:gd name="connsiteY0" fmla="*/ 214691 h 1734757"/>
                <a:gd name="connsiteX1" fmla="*/ 6709662 w 8477199"/>
                <a:gd name="connsiteY1" fmla="*/ 214691 h 1734757"/>
                <a:gd name="connsiteX2" fmla="*/ 7145860 w 8477199"/>
                <a:gd name="connsiteY2" fmla="*/ 789985 h 1734757"/>
                <a:gd name="connsiteX3" fmla="*/ 7305314 w 8477199"/>
                <a:gd name="connsiteY3" fmla="*/ 1114171 h 1734757"/>
                <a:gd name="connsiteX4" fmla="*/ 8432561 w 8477199"/>
                <a:gd name="connsiteY4" fmla="*/ 880513 h 1734757"/>
                <a:gd name="connsiteX5" fmla="*/ 8477199 w 8477199"/>
                <a:gd name="connsiteY5" fmla="*/ 929103 h 1734757"/>
                <a:gd name="connsiteX6" fmla="*/ 7295156 w 8477199"/>
                <a:gd name="connsiteY6" fmla="*/ 1173736 h 1734757"/>
                <a:gd name="connsiteX7" fmla="*/ 7106764 w 8477199"/>
                <a:gd name="connsiteY7" fmla="*/ 814498 h 1734757"/>
                <a:gd name="connsiteX8" fmla="*/ 6708739 w 8477199"/>
                <a:gd name="connsiteY8" fmla="*/ 275180 h 1734757"/>
                <a:gd name="connsiteX9" fmla="*/ 6697657 w 8477199"/>
                <a:gd name="connsiteY9" fmla="*/ 275180 h 1734757"/>
                <a:gd name="connsiteX10" fmla="*/ 5808796 w 8477199"/>
                <a:gd name="connsiteY10" fmla="*/ 855594 h 1734757"/>
                <a:gd name="connsiteX11" fmla="*/ 5680431 w 8477199"/>
                <a:gd name="connsiteY11" fmla="*/ 987191 h 1734757"/>
                <a:gd name="connsiteX12" fmla="*/ 5510509 w 8477199"/>
                <a:gd name="connsiteY12" fmla="*/ 1166348 h 1734757"/>
                <a:gd name="connsiteX13" fmla="*/ 5121257 w 8477199"/>
                <a:gd name="connsiteY13" fmla="*/ 1556985 h 1734757"/>
                <a:gd name="connsiteX14" fmla="*/ 4763866 w 8477199"/>
                <a:gd name="connsiteY14" fmla="*/ 1734757 h 1734757"/>
                <a:gd name="connsiteX15" fmla="*/ 4720924 w 8477199"/>
                <a:gd name="connsiteY15" fmla="*/ 1730601 h 1734757"/>
                <a:gd name="connsiteX16" fmla="*/ 4489128 w 8477199"/>
                <a:gd name="connsiteY16" fmla="*/ 1387063 h 1734757"/>
                <a:gd name="connsiteX17" fmla="*/ 4263335 w 8477199"/>
                <a:gd name="connsiteY17" fmla="*/ 977494 h 1734757"/>
                <a:gd name="connsiteX18" fmla="*/ 3440333 w 8477199"/>
                <a:gd name="connsiteY18" fmla="*/ 1010362 h 1734757"/>
                <a:gd name="connsiteX19" fmla="*/ 2444519 w 8477199"/>
                <a:gd name="connsiteY19" fmla="*/ 1209752 h 1734757"/>
                <a:gd name="connsiteX20" fmla="*/ 2426182 w 8477199"/>
                <a:gd name="connsiteY20" fmla="*/ 1207524 h 1734757"/>
                <a:gd name="connsiteX21" fmla="*/ 2209923 w 8477199"/>
                <a:gd name="connsiteY21" fmla="*/ 1255622 h 1734757"/>
                <a:gd name="connsiteX22" fmla="*/ 1401028 w 8477199"/>
                <a:gd name="connsiteY22" fmla="*/ 1328755 h 1734757"/>
                <a:gd name="connsiteX23" fmla="*/ 1093370 w 8477199"/>
                <a:gd name="connsiteY23" fmla="*/ 1317325 h 1734757"/>
                <a:gd name="connsiteX24" fmla="*/ 116247 w 8477199"/>
                <a:gd name="connsiteY24" fmla="*/ 971172 h 1734757"/>
                <a:gd name="connsiteX25" fmla="*/ 9979 w 8477199"/>
                <a:gd name="connsiteY25" fmla="*/ 496270 h 1734757"/>
                <a:gd name="connsiteX26" fmla="*/ 174672 w 8477199"/>
                <a:gd name="connsiteY26" fmla="*/ 0 h 1734757"/>
                <a:gd name="connsiteX27" fmla="*/ 248669 w 8477199"/>
                <a:gd name="connsiteY27" fmla="*/ 55572 h 1734757"/>
                <a:gd name="connsiteX28" fmla="*/ 307460 w 8477199"/>
                <a:gd name="connsiteY28" fmla="*/ 944504 h 1734757"/>
                <a:gd name="connsiteX29" fmla="*/ 3216727 w 8477199"/>
                <a:gd name="connsiteY29" fmla="*/ 923472 h 1734757"/>
                <a:gd name="connsiteX30" fmla="*/ 4271282 w 8477199"/>
                <a:gd name="connsiteY30" fmla="*/ 872053 h 1734757"/>
                <a:gd name="connsiteX31" fmla="*/ 4534135 w 8477199"/>
                <a:gd name="connsiteY31" fmla="*/ 1303743 h 1734757"/>
                <a:gd name="connsiteX32" fmla="*/ 4824736 w 8477199"/>
                <a:gd name="connsiteY32" fmla="*/ 1596007 h 1734757"/>
                <a:gd name="connsiteX33" fmla="*/ 5803572 w 8477199"/>
                <a:gd name="connsiteY33" fmla="*/ 744571 h 1734757"/>
                <a:gd name="connsiteX34" fmla="*/ 6697195 w 8477199"/>
                <a:gd name="connsiteY34" fmla="*/ 214691 h 1734757"/>
                <a:gd name="connsiteX0" fmla="*/ 6697195 w 8477199"/>
                <a:gd name="connsiteY0" fmla="*/ 214691 h 1734757"/>
                <a:gd name="connsiteX1" fmla="*/ 6709662 w 8477199"/>
                <a:gd name="connsiteY1" fmla="*/ 214691 h 1734757"/>
                <a:gd name="connsiteX2" fmla="*/ 7145860 w 8477199"/>
                <a:gd name="connsiteY2" fmla="*/ 789985 h 1734757"/>
                <a:gd name="connsiteX3" fmla="*/ 7305314 w 8477199"/>
                <a:gd name="connsiteY3" fmla="*/ 1114171 h 1734757"/>
                <a:gd name="connsiteX4" fmla="*/ 8432561 w 8477199"/>
                <a:gd name="connsiteY4" fmla="*/ 880513 h 1734757"/>
                <a:gd name="connsiteX5" fmla="*/ 8477199 w 8477199"/>
                <a:gd name="connsiteY5" fmla="*/ 929103 h 1734757"/>
                <a:gd name="connsiteX6" fmla="*/ 7295156 w 8477199"/>
                <a:gd name="connsiteY6" fmla="*/ 1173736 h 1734757"/>
                <a:gd name="connsiteX7" fmla="*/ 7106764 w 8477199"/>
                <a:gd name="connsiteY7" fmla="*/ 814498 h 1734757"/>
                <a:gd name="connsiteX8" fmla="*/ 6708739 w 8477199"/>
                <a:gd name="connsiteY8" fmla="*/ 275180 h 1734757"/>
                <a:gd name="connsiteX9" fmla="*/ 6697657 w 8477199"/>
                <a:gd name="connsiteY9" fmla="*/ 275180 h 1734757"/>
                <a:gd name="connsiteX10" fmla="*/ 5808796 w 8477199"/>
                <a:gd name="connsiteY10" fmla="*/ 855594 h 1734757"/>
                <a:gd name="connsiteX11" fmla="*/ 5680431 w 8477199"/>
                <a:gd name="connsiteY11" fmla="*/ 987191 h 1734757"/>
                <a:gd name="connsiteX12" fmla="*/ 5510509 w 8477199"/>
                <a:gd name="connsiteY12" fmla="*/ 1166348 h 1734757"/>
                <a:gd name="connsiteX13" fmla="*/ 5121257 w 8477199"/>
                <a:gd name="connsiteY13" fmla="*/ 1556985 h 1734757"/>
                <a:gd name="connsiteX14" fmla="*/ 4763866 w 8477199"/>
                <a:gd name="connsiteY14" fmla="*/ 1734757 h 1734757"/>
                <a:gd name="connsiteX15" fmla="*/ 4720924 w 8477199"/>
                <a:gd name="connsiteY15" fmla="*/ 1730601 h 1734757"/>
                <a:gd name="connsiteX16" fmla="*/ 4489128 w 8477199"/>
                <a:gd name="connsiteY16" fmla="*/ 1387063 h 1734757"/>
                <a:gd name="connsiteX17" fmla="*/ 4263335 w 8477199"/>
                <a:gd name="connsiteY17" fmla="*/ 977494 h 1734757"/>
                <a:gd name="connsiteX18" fmla="*/ 3440333 w 8477199"/>
                <a:gd name="connsiteY18" fmla="*/ 1010362 h 1734757"/>
                <a:gd name="connsiteX19" fmla="*/ 2444519 w 8477199"/>
                <a:gd name="connsiteY19" fmla="*/ 1209752 h 1734757"/>
                <a:gd name="connsiteX20" fmla="*/ 2426182 w 8477199"/>
                <a:gd name="connsiteY20" fmla="*/ 1207524 h 1734757"/>
                <a:gd name="connsiteX21" fmla="*/ 2209923 w 8477199"/>
                <a:gd name="connsiteY21" fmla="*/ 1255622 h 1734757"/>
                <a:gd name="connsiteX22" fmla="*/ 1401028 w 8477199"/>
                <a:gd name="connsiteY22" fmla="*/ 1328755 h 1734757"/>
                <a:gd name="connsiteX23" fmla="*/ 1093370 w 8477199"/>
                <a:gd name="connsiteY23" fmla="*/ 1317325 h 1734757"/>
                <a:gd name="connsiteX24" fmla="*/ 116247 w 8477199"/>
                <a:gd name="connsiteY24" fmla="*/ 971172 h 1734757"/>
                <a:gd name="connsiteX25" fmla="*/ 9979 w 8477199"/>
                <a:gd name="connsiteY25" fmla="*/ 496270 h 1734757"/>
                <a:gd name="connsiteX26" fmla="*/ 174672 w 8477199"/>
                <a:gd name="connsiteY26" fmla="*/ 0 h 1734757"/>
                <a:gd name="connsiteX27" fmla="*/ 248669 w 8477199"/>
                <a:gd name="connsiteY27" fmla="*/ 55572 h 1734757"/>
                <a:gd name="connsiteX28" fmla="*/ 307460 w 8477199"/>
                <a:gd name="connsiteY28" fmla="*/ 944504 h 1734757"/>
                <a:gd name="connsiteX29" fmla="*/ 3216727 w 8477199"/>
                <a:gd name="connsiteY29" fmla="*/ 923472 h 1734757"/>
                <a:gd name="connsiteX30" fmla="*/ 4271282 w 8477199"/>
                <a:gd name="connsiteY30" fmla="*/ 872053 h 1734757"/>
                <a:gd name="connsiteX31" fmla="*/ 4534135 w 8477199"/>
                <a:gd name="connsiteY31" fmla="*/ 1303743 h 1734757"/>
                <a:gd name="connsiteX32" fmla="*/ 4824736 w 8477199"/>
                <a:gd name="connsiteY32" fmla="*/ 1596007 h 1734757"/>
                <a:gd name="connsiteX33" fmla="*/ 5803572 w 8477199"/>
                <a:gd name="connsiteY33" fmla="*/ 744571 h 1734757"/>
                <a:gd name="connsiteX34" fmla="*/ 6697195 w 8477199"/>
                <a:gd name="connsiteY34" fmla="*/ 214691 h 1734757"/>
                <a:gd name="connsiteX0" fmla="*/ 6697195 w 8477199"/>
                <a:gd name="connsiteY0" fmla="*/ 214691 h 1734757"/>
                <a:gd name="connsiteX1" fmla="*/ 6709662 w 8477199"/>
                <a:gd name="connsiteY1" fmla="*/ 214691 h 1734757"/>
                <a:gd name="connsiteX2" fmla="*/ 7145860 w 8477199"/>
                <a:gd name="connsiteY2" fmla="*/ 789985 h 1734757"/>
                <a:gd name="connsiteX3" fmla="*/ 7305314 w 8477199"/>
                <a:gd name="connsiteY3" fmla="*/ 1114171 h 1734757"/>
                <a:gd name="connsiteX4" fmla="*/ 8432561 w 8477199"/>
                <a:gd name="connsiteY4" fmla="*/ 880513 h 1734757"/>
                <a:gd name="connsiteX5" fmla="*/ 8477199 w 8477199"/>
                <a:gd name="connsiteY5" fmla="*/ 929103 h 1734757"/>
                <a:gd name="connsiteX6" fmla="*/ 7295156 w 8477199"/>
                <a:gd name="connsiteY6" fmla="*/ 1173736 h 1734757"/>
                <a:gd name="connsiteX7" fmla="*/ 7106764 w 8477199"/>
                <a:gd name="connsiteY7" fmla="*/ 814498 h 1734757"/>
                <a:gd name="connsiteX8" fmla="*/ 6708739 w 8477199"/>
                <a:gd name="connsiteY8" fmla="*/ 275180 h 1734757"/>
                <a:gd name="connsiteX9" fmla="*/ 6697657 w 8477199"/>
                <a:gd name="connsiteY9" fmla="*/ 275180 h 1734757"/>
                <a:gd name="connsiteX10" fmla="*/ 5808796 w 8477199"/>
                <a:gd name="connsiteY10" fmla="*/ 855594 h 1734757"/>
                <a:gd name="connsiteX11" fmla="*/ 5680431 w 8477199"/>
                <a:gd name="connsiteY11" fmla="*/ 987191 h 1734757"/>
                <a:gd name="connsiteX12" fmla="*/ 5510509 w 8477199"/>
                <a:gd name="connsiteY12" fmla="*/ 1166348 h 1734757"/>
                <a:gd name="connsiteX13" fmla="*/ 5121257 w 8477199"/>
                <a:gd name="connsiteY13" fmla="*/ 1556985 h 1734757"/>
                <a:gd name="connsiteX14" fmla="*/ 4763866 w 8477199"/>
                <a:gd name="connsiteY14" fmla="*/ 1734757 h 1734757"/>
                <a:gd name="connsiteX15" fmla="*/ 4720924 w 8477199"/>
                <a:gd name="connsiteY15" fmla="*/ 1730601 h 1734757"/>
                <a:gd name="connsiteX16" fmla="*/ 4489128 w 8477199"/>
                <a:gd name="connsiteY16" fmla="*/ 1387063 h 1734757"/>
                <a:gd name="connsiteX17" fmla="*/ 4263335 w 8477199"/>
                <a:gd name="connsiteY17" fmla="*/ 977494 h 1734757"/>
                <a:gd name="connsiteX18" fmla="*/ 3440333 w 8477199"/>
                <a:gd name="connsiteY18" fmla="*/ 1010362 h 1734757"/>
                <a:gd name="connsiteX19" fmla="*/ 2444519 w 8477199"/>
                <a:gd name="connsiteY19" fmla="*/ 1209752 h 1734757"/>
                <a:gd name="connsiteX20" fmla="*/ 2426182 w 8477199"/>
                <a:gd name="connsiteY20" fmla="*/ 1207524 h 1734757"/>
                <a:gd name="connsiteX21" fmla="*/ 2209923 w 8477199"/>
                <a:gd name="connsiteY21" fmla="*/ 1255622 h 1734757"/>
                <a:gd name="connsiteX22" fmla="*/ 1401028 w 8477199"/>
                <a:gd name="connsiteY22" fmla="*/ 1328755 h 1734757"/>
                <a:gd name="connsiteX23" fmla="*/ 1093370 w 8477199"/>
                <a:gd name="connsiteY23" fmla="*/ 1317325 h 1734757"/>
                <a:gd name="connsiteX24" fmla="*/ 116247 w 8477199"/>
                <a:gd name="connsiteY24" fmla="*/ 971172 h 1734757"/>
                <a:gd name="connsiteX25" fmla="*/ 9979 w 8477199"/>
                <a:gd name="connsiteY25" fmla="*/ 496270 h 1734757"/>
                <a:gd name="connsiteX26" fmla="*/ 174672 w 8477199"/>
                <a:gd name="connsiteY26" fmla="*/ 0 h 1734757"/>
                <a:gd name="connsiteX27" fmla="*/ 248669 w 8477199"/>
                <a:gd name="connsiteY27" fmla="*/ 55572 h 1734757"/>
                <a:gd name="connsiteX28" fmla="*/ 307460 w 8477199"/>
                <a:gd name="connsiteY28" fmla="*/ 944504 h 1734757"/>
                <a:gd name="connsiteX29" fmla="*/ 3216727 w 8477199"/>
                <a:gd name="connsiteY29" fmla="*/ 923472 h 1734757"/>
                <a:gd name="connsiteX30" fmla="*/ 4271282 w 8477199"/>
                <a:gd name="connsiteY30" fmla="*/ 872053 h 1734757"/>
                <a:gd name="connsiteX31" fmla="*/ 4534135 w 8477199"/>
                <a:gd name="connsiteY31" fmla="*/ 1303743 h 1734757"/>
                <a:gd name="connsiteX32" fmla="*/ 4824736 w 8477199"/>
                <a:gd name="connsiteY32" fmla="*/ 1596007 h 1734757"/>
                <a:gd name="connsiteX33" fmla="*/ 5803572 w 8477199"/>
                <a:gd name="connsiteY33" fmla="*/ 744571 h 1734757"/>
                <a:gd name="connsiteX34" fmla="*/ 6697195 w 8477199"/>
                <a:gd name="connsiteY34" fmla="*/ 214691 h 1734757"/>
                <a:gd name="connsiteX0" fmla="*/ 6697195 w 8477199"/>
                <a:gd name="connsiteY0" fmla="*/ 214691 h 1734757"/>
                <a:gd name="connsiteX1" fmla="*/ 6709662 w 8477199"/>
                <a:gd name="connsiteY1" fmla="*/ 214691 h 1734757"/>
                <a:gd name="connsiteX2" fmla="*/ 7145860 w 8477199"/>
                <a:gd name="connsiteY2" fmla="*/ 789985 h 1734757"/>
                <a:gd name="connsiteX3" fmla="*/ 7305314 w 8477199"/>
                <a:gd name="connsiteY3" fmla="*/ 1114171 h 1734757"/>
                <a:gd name="connsiteX4" fmla="*/ 8432561 w 8477199"/>
                <a:gd name="connsiteY4" fmla="*/ 880513 h 1734757"/>
                <a:gd name="connsiteX5" fmla="*/ 8477199 w 8477199"/>
                <a:gd name="connsiteY5" fmla="*/ 929103 h 1734757"/>
                <a:gd name="connsiteX6" fmla="*/ 7295156 w 8477199"/>
                <a:gd name="connsiteY6" fmla="*/ 1173736 h 1734757"/>
                <a:gd name="connsiteX7" fmla="*/ 7106764 w 8477199"/>
                <a:gd name="connsiteY7" fmla="*/ 814498 h 1734757"/>
                <a:gd name="connsiteX8" fmla="*/ 6708739 w 8477199"/>
                <a:gd name="connsiteY8" fmla="*/ 275180 h 1734757"/>
                <a:gd name="connsiteX9" fmla="*/ 6697657 w 8477199"/>
                <a:gd name="connsiteY9" fmla="*/ 275180 h 1734757"/>
                <a:gd name="connsiteX10" fmla="*/ 5808796 w 8477199"/>
                <a:gd name="connsiteY10" fmla="*/ 855594 h 1734757"/>
                <a:gd name="connsiteX11" fmla="*/ 5680431 w 8477199"/>
                <a:gd name="connsiteY11" fmla="*/ 987191 h 1734757"/>
                <a:gd name="connsiteX12" fmla="*/ 5510509 w 8477199"/>
                <a:gd name="connsiteY12" fmla="*/ 1166348 h 1734757"/>
                <a:gd name="connsiteX13" fmla="*/ 5121257 w 8477199"/>
                <a:gd name="connsiteY13" fmla="*/ 1556985 h 1734757"/>
                <a:gd name="connsiteX14" fmla="*/ 4763866 w 8477199"/>
                <a:gd name="connsiteY14" fmla="*/ 1734757 h 1734757"/>
                <a:gd name="connsiteX15" fmla="*/ 4720924 w 8477199"/>
                <a:gd name="connsiteY15" fmla="*/ 1730601 h 1734757"/>
                <a:gd name="connsiteX16" fmla="*/ 4489128 w 8477199"/>
                <a:gd name="connsiteY16" fmla="*/ 1387063 h 1734757"/>
                <a:gd name="connsiteX17" fmla="*/ 4263335 w 8477199"/>
                <a:gd name="connsiteY17" fmla="*/ 977494 h 1734757"/>
                <a:gd name="connsiteX18" fmla="*/ 3440333 w 8477199"/>
                <a:gd name="connsiteY18" fmla="*/ 1010362 h 1734757"/>
                <a:gd name="connsiteX19" fmla="*/ 2444519 w 8477199"/>
                <a:gd name="connsiteY19" fmla="*/ 1209752 h 1734757"/>
                <a:gd name="connsiteX20" fmla="*/ 2426182 w 8477199"/>
                <a:gd name="connsiteY20" fmla="*/ 1207524 h 1734757"/>
                <a:gd name="connsiteX21" fmla="*/ 2209923 w 8477199"/>
                <a:gd name="connsiteY21" fmla="*/ 1255622 h 1734757"/>
                <a:gd name="connsiteX22" fmla="*/ 1401028 w 8477199"/>
                <a:gd name="connsiteY22" fmla="*/ 1328755 h 1734757"/>
                <a:gd name="connsiteX23" fmla="*/ 1093370 w 8477199"/>
                <a:gd name="connsiteY23" fmla="*/ 1317325 h 1734757"/>
                <a:gd name="connsiteX24" fmla="*/ 116247 w 8477199"/>
                <a:gd name="connsiteY24" fmla="*/ 971172 h 1734757"/>
                <a:gd name="connsiteX25" fmla="*/ 9979 w 8477199"/>
                <a:gd name="connsiteY25" fmla="*/ 496270 h 1734757"/>
                <a:gd name="connsiteX26" fmla="*/ 174672 w 8477199"/>
                <a:gd name="connsiteY26" fmla="*/ 0 h 1734757"/>
                <a:gd name="connsiteX27" fmla="*/ 248669 w 8477199"/>
                <a:gd name="connsiteY27" fmla="*/ 55572 h 1734757"/>
                <a:gd name="connsiteX28" fmla="*/ 307460 w 8477199"/>
                <a:gd name="connsiteY28" fmla="*/ 944504 h 1734757"/>
                <a:gd name="connsiteX29" fmla="*/ 3216727 w 8477199"/>
                <a:gd name="connsiteY29" fmla="*/ 923472 h 1734757"/>
                <a:gd name="connsiteX30" fmla="*/ 4271282 w 8477199"/>
                <a:gd name="connsiteY30" fmla="*/ 872053 h 1734757"/>
                <a:gd name="connsiteX31" fmla="*/ 4534135 w 8477199"/>
                <a:gd name="connsiteY31" fmla="*/ 1303743 h 1734757"/>
                <a:gd name="connsiteX32" fmla="*/ 4824736 w 8477199"/>
                <a:gd name="connsiteY32" fmla="*/ 1596007 h 1734757"/>
                <a:gd name="connsiteX33" fmla="*/ 5803572 w 8477199"/>
                <a:gd name="connsiteY33" fmla="*/ 744571 h 1734757"/>
                <a:gd name="connsiteX34" fmla="*/ 6697195 w 8477199"/>
                <a:gd name="connsiteY34" fmla="*/ 214691 h 1734757"/>
                <a:gd name="connsiteX0" fmla="*/ 6697195 w 8477199"/>
                <a:gd name="connsiteY0" fmla="*/ 214691 h 1734757"/>
                <a:gd name="connsiteX1" fmla="*/ 6709662 w 8477199"/>
                <a:gd name="connsiteY1" fmla="*/ 214691 h 1734757"/>
                <a:gd name="connsiteX2" fmla="*/ 7145860 w 8477199"/>
                <a:gd name="connsiteY2" fmla="*/ 789985 h 1734757"/>
                <a:gd name="connsiteX3" fmla="*/ 7305314 w 8477199"/>
                <a:gd name="connsiteY3" fmla="*/ 1114171 h 1734757"/>
                <a:gd name="connsiteX4" fmla="*/ 8432561 w 8477199"/>
                <a:gd name="connsiteY4" fmla="*/ 880513 h 1734757"/>
                <a:gd name="connsiteX5" fmla="*/ 8477199 w 8477199"/>
                <a:gd name="connsiteY5" fmla="*/ 929103 h 1734757"/>
                <a:gd name="connsiteX6" fmla="*/ 7295156 w 8477199"/>
                <a:gd name="connsiteY6" fmla="*/ 1173736 h 1734757"/>
                <a:gd name="connsiteX7" fmla="*/ 7106764 w 8477199"/>
                <a:gd name="connsiteY7" fmla="*/ 814498 h 1734757"/>
                <a:gd name="connsiteX8" fmla="*/ 6708739 w 8477199"/>
                <a:gd name="connsiteY8" fmla="*/ 275180 h 1734757"/>
                <a:gd name="connsiteX9" fmla="*/ 6697657 w 8477199"/>
                <a:gd name="connsiteY9" fmla="*/ 275180 h 1734757"/>
                <a:gd name="connsiteX10" fmla="*/ 5808796 w 8477199"/>
                <a:gd name="connsiteY10" fmla="*/ 855594 h 1734757"/>
                <a:gd name="connsiteX11" fmla="*/ 5680431 w 8477199"/>
                <a:gd name="connsiteY11" fmla="*/ 987191 h 1734757"/>
                <a:gd name="connsiteX12" fmla="*/ 5510509 w 8477199"/>
                <a:gd name="connsiteY12" fmla="*/ 1166348 h 1734757"/>
                <a:gd name="connsiteX13" fmla="*/ 5121257 w 8477199"/>
                <a:gd name="connsiteY13" fmla="*/ 1556985 h 1734757"/>
                <a:gd name="connsiteX14" fmla="*/ 4763866 w 8477199"/>
                <a:gd name="connsiteY14" fmla="*/ 1734757 h 1734757"/>
                <a:gd name="connsiteX15" fmla="*/ 4720924 w 8477199"/>
                <a:gd name="connsiteY15" fmla="*/ 1730601 h 1734757"/>
                <a:gd name="connsiteX16" fmla="*/ 4489128 w 8477199"/>
                <a:gd name="connsiteY16" fmla="*/ 1387063 h 1734757"/>
                <a:gd name="connsiteX17" fmla="*/ 4263335 w 8477199"/>
                <a:gd name="connsiteY17" fmla="*/ 977494 h 1734757"/>
                <a:gd name="connsiteX18" fmla="*/ 3440333 w 8477199"/>
                <a:gd name="connsiteY18" fmla="*/ 1010362 h 1734757"/>
                <a:gd name="connsiteX19" fmla="*/ 2444519 w 8477199"/>
                <a:gd name="connsiteY19" fmla="*/ 1209752 h 1734757"/>
                <a:gd name="connsiteX20" fmla="*/ 2426182 w 8477199"/>
                <a:gd name="connsiteY20" fmla="*/ 1207524 h 1734757"/>
                <a:gd name="connsiteX21" fmla="*/ 2209923 w 8477199"/>
                <a:gd name="connsiteY21" fmla="*/ 1255622 h 1734757"/>
                <a:gd name="connsiteX22" fmla="*/ 1401028 w 8477199"/>
                <a:gd name="connsiteY22" fmla="*/ 1328755 h 1734757"/>
                <a:gd name="connsiteX23" fmla="*/ 1093370 w 8477199"/>
                <a:gd name="connsiteY23" fmla="*/ 1317325 h 1734757"/>
                <a:gd name="connsiteX24" fmla="*/ 116247 w 8477199"/>
                <a:gd name="connsiteY24" fmla="*/ 971172 h 1734757"/>
                <a:gd name="connsiteX25" fmla="*/ 9979 w 8477199"/>
                <a:gd name="connsiteY25" fmla="*/ 496270 h 1734757"/>
                <a:gd name="connsiteX26" fmla="*/ 174672 w 8477199"/>
                <a:gd name="connsiteY26" fmla="*/ 0 h 1734757"/>
                <a:gd name="connsiteX27" fmla="*/ 248669 w 8477199"/>
                <a:gd name="connsiteY27" fmla="*/ 55572 h 1734757"/>
                <a:gd name="connsiteX28" fmla="*/ 307460 w 8477199"/>
                <a:gd name="connsiteY28" fmla="*/ 1000075 h 1734757"/>
                <a:gd name="connsiteX29" fmla="*/ 3216727 w 8477199"/>
                <a:gd name="connsiteY29" fmla="*/ 923472 h 1734757"/>
                <a:gd name="connsiteX30" fmla="*/ 4271282 w 8477199"/>
                <a:gd name="connsiteY30" fmla="*/ 872053 h 1734757"/>
                <a:gd name="connsiteX31" fmla="*/ 4534135 w 8477199"/>
                <a:gd name="connsiteY31" fmla="*/ 1303743 h 1734757"/>
                <a:gd name="connsiteX32" fmla="*/ 4824736 w 8477199"/>
                <a:gd name="connsiteY32" fmla="*/ 1596007 h 1734757"/>
                <a:gd name="connsiteX33" fmla="*/ 5803572 w 8477199"/>
                <a:gd name="connsiteY33" fmla="*/ 744571 h 1734757"/>
                <a:gd name="connsiteX34" fmla="*/ 6697195 w 8477199"/>
                <a:gd name="connsiteY34" fmla="*/ 214691 h 1734757"/>
                <a:gd name="connsiteX0" fmla="*/ 6697195 w 8477199"/>
                <a:gd name="connsiteY0" fmla="*/ 214691 h 1734757"/>
                <a:gd name="connsiteX1" fmla="*/ 6709662 w 8477199"/>
                <a:gd name="connsiteY1" fmla="*/ 214691 h 1734757"/>
                <a:gd name="connsiteX2" fmla="*/ 7145860 w 8477199"/>
                <a:gd name="connsiteY2" fmla="*/ 789985 h 1734757"/>
                <a:gd name="connsiteX3" fmla="*/ 7305314 w 8477199"/>
                <a:gd name="connsiteY3" fmla="*/ 1114171 h 1734757"/>
                <a:gd name="connsiteX4" fmla="*/ 8432561 w 8477199"/>
                <a:gd name="connsiteY4" fmla="*/ 880513 h 1734757"/>
                <a:gd name="connsiteX5" fmla="*/ 8477199 w 8477199"/>
                <a:gd name="connsiteY5" fmla="*/ 929103 h 1734757"/>
                <a:gd name="connsiteX6" fmla="*/ 7295156 w 8477199"/>
                <a:gd name="connsiteY6" fmla="*/ 1173736 h 1734757"/>
                <a:gd name="connsiteX7" fmla="*/ 7106764 w 8477199"/>
                <a:gd name="connsiteY7" fmla="*/ 814498 h 1734757"/>
                <a:gd name="connsiteX8" fmla="*/ 6708739 w 8477199"/>
                <a:gd name="connsiteY8" fmla="*/ 275180 h 1734757"/>
                <a:gd name="connsiteX9" fmla="*/ 6697657 w 8477199"/>
                <a:gd name="connsiteY9" fmla="*/ 275180 h 1734757"/>
                <a:gd name="connsiteX10" fmla="*/ 5808796 w 8477199"/>
                <a:gd name="connsiteY10" fmla="*/ 855594 h 1734757"/>
                <a:gd name="connsiteX11" fmla="*/ 5680431 w 8477199"/>
                <a:gd name="connsiteY11" fmla="*/ 987191 h 1734757"/>
                <a:gd name="connsiteX12" fmla="*/ 5510509 w 8477199"/>
                <a:gd name="connsiteY12" fmla="*/ 1166348 h 1734757"/>
                <a:gd name="connsiteX13" fmla="*/ 5121257 w 8477199"/>
                <a:gd name="connsiteY13" fmla="*/ 1556985 h 1734757"/>
                <a:gd name="connsiteX14" fmla="*/ 4763866 w 8477199"/>
                <a:gd name="connsiteY14" fmla="*/ 1734757 h 1734757"/>
                <a:gd name="connsiteX15" fmla="*/ 4720924 w 8477199"/>
                <a:gd name="connsiteY15" fmla="*/ 1730601 h 1734757"/>
                <a:gd name="connsiteX16" fmla="*/ 4489128 w 8477199"/>
                <a:gd name="connsiteY16" fmla="*/ 1387063 h 1734757"/>
                <a:gd name="connsiteX17" fmla="*/ 4263335 w 8477199"/>
                <a:gd name="connsiteY17" fmla="*/ 977494 h 1734757"/>
                <a:gd name="connsiteX18" fmla="*/ 3440333 w 8477199"/>
                <a:gd name="connsiteY18" fmla="*/ 1010362 h 1734757"/>
                <a:gd name="connsiteX19" fmla="*/ 2444519 w 8477199"/>
                <a:gd name="connsiteY19" fmla="*/ 1209752 h 1734757"/>
                <a:gd name="connsiteX20" fmla="*/ 2426182 w 8477199"/>
                <a:gd name="connsiteY20" fmla="*/ 1207524 h 1734757"/>
                <a:gd name="connsiteX21" fmla="*/ 2209923 w 8477199"/>
                <a:gd name="connsiteY21" fmla="*/ 1255622 h 1734757"/>
                <a:gd name="connsiteX22" fmla="*/ 1401028 w 8477199"/>
                <a:gd name="connsiteY22" fmla="*/ 1328755 h 1734757"/>
                <a:gd name="connsiteX23" fmla="*/ 1093370 w 8477199"/>
                <a:gd name="connsiteY23" fmla="*/ 1317325 h 1734757"/>
                <a:gd name="connsiteX24" fmla="*/ 116247 w 8477199"/>
                <a:gd name="connsiteY24" fmla="*/ 971172 h 1734757"/>
                <a:gd name="connsiteX25" fmla="*/ 9979 w 8477199"/>
                <a:gd name="connsiteY25" fmla="*/ 496270 h 1734757"/>
                <a:gd name="connsiteX26" fmla="*/ 174672 w 8477199"/>
                <a:gd name="connsiteY26" fmla="*/ 0 h 1734757"/>
                <a:gd name="connsiteX27" fmla="*/ 248669 w 8477199"/>
                <a:gd name="connsiteY27" fmla="*/ 55572 h 1734757"/>
                <a:gd name="connsiteX28" fmla="*/ 307460 w 8477199"/>
                <a:gd name="connsiteY28" fmla="*/ 1000075 h 1734757"/>
                <a:gd name="connsiteX29" fmla="*/ 3216727 w 8477199"/>
                <a:gd name="connsiteY29" fmla="*/ 923472 h 1734757"/>
                <a:gd name="connsiteX30" fmla="*/ 4271282 w 8477199"/>
                <a:gd name="connsiteY30" fmla="*/ 872053 h 1734757"/>
                <a:gd name="connsiteX31" fmla="*/ 4534135 w 8477199"/>
                <a:gd name="connsiteY31" fmla="*/ 1303743 h 1734757"/>
                <a:gd name="connsiteX32" fmla="*/ 4824736 w 8477199"/>
                <a:gd name="connsiteY32" fmla="*/ 1596007 h 1734757"/>
                <a:gd name="connsiteX33" fmla="*/ 5803572 w 8477199"/>
                <a:gd name="connsiteY33" fmla="*/ 744571 h 1734757"/>
                <a:gd name="connsiteX34" fmla="*/ 6697195 w 8477199"/>
                <a:gd name="connsiteY34" fmla="*/ 214691 h 1734757"/>
                <a:gd name="connsiteX0" fmla="*/ 6697195 w 8477199"/>
                <a:gd name="connsiteY0" fmla="*/ 214691 h 1734757"/>
                <a:gd name="connsiteX1" fmla="*/ 6709662 w 8477199"/>
                <a:gd name="connsiteY1" fmla="*/ 214691 h 1734757"/>
                <a:gd name="connsiteX2" fmla="*/ 7145860 w 8477199"/>
                <a:gd name="connsiteY2" fmla="*/ 789985 h 1734757"/>
                <a:gd name="connsiteX3" fmla="*/ 7305314 w 8477199"/>
                <a:gd name="connsiteY3" fmla="*/ 1114171 h 1734757"/>
                <a:gd name="connsiteX4" fmla="*/ 8432561 w 8477199"/>
                <a:gd name="connsiteY4" fmla="*/ 880513 h 1734757"/>
                <a:gd name="connsiteX5" fmla="*/ 8477199 w 8477199"/>
                <a:gd name="connsiteY5" fmla="*/ 929103 h 1734757"/>
                <a:gd name="connsiteX6" fmla="*/ 7295156 w 8477199"/>
                <a:gd name="connsiteY6" fmla="*/ 1173736 h 1734757"/>
                <a:gd name="connsiteX7" fmla="*/ 7106764 w 8477199"/>
                <a:gd name="connsiteY7" fmla="*/ 814498 h 1734757"/>
                <a:gd name="connsiteX8" fmla="*/ 6708739 w 8477199"/>
                <a:gd name="connsiteY8" fmla="*/ 275180 h 1734757"/>
                <a:gd name="connsiteX9" fmla="*/ 6697657 w 8477199"/>
                <a:gd name="connsiteY9" fmla="*/ 275180 h 1734757"/>
                <a:gd name="connsiteX10" fmla="*/ 5808796 w 8477199"/>
                <a:gd name="connsiteY10" fmla="*/ 855594 h 1734757"/>
                <a:gd name="connsiteX11" fmla="*/ 5680431 w 8477199"/>
                <a:gd name="connsiteY11" fmla="*/ 987191 h 1734757"/>
                <a:gd name="connsiteX12" fmla="*/ 5510509 w 8477199"/>
                <a:gd name="connsiteY12" fmla="*/ 1166348 h 1734757"/>
                <a:gd name="connsiteX13" fmla="*/ 5121257 w 8477199"/>
                <a:gd name="connsiteY13" fmla="*/ 1556985 h 1734757"/>
                <a:gd name="connsiteX14" fmla="*/ 4763866 w 8477199"/>
                <a:gd name="connsiteY14" fmla="*/ 1734757 h 1734757"/>
                <a:gd name="connsiteX15" fmla="*/ 4720924 w 8477199"/>
                <a:gd name="connsiteY15" fmla="*/ 1730601 h 1734757"/>
                <a:gd name="connsiteX16" fmla="*/ 4489128 w 8477199"/>
                <a:gd name="connsiteY16" fmla="*/ 1387063 h 1734757"/>
                <a:gd name="connsiteX17" fmla="*/ 4263335 w 8477199"/>
                <a:gd name="connsiteY17" fmla="*/ 977494 h 1734757"/>
                <a:gd name="connsiteX18" fmla="*/ 3440333 w 8477199"/>
                <a:gd name="connsiteY18" fmla="*/ 1010362 h 1734757"/>
                <a:gd name="connsiteX19" fmla="*/ 2444519 w 8477199"/>
                <a:gd name="connsiteY19" fmla="*/ 1209752 h 1734757"/>
                <a:gd name="connsiteX20" fmla="*/ 2426182 w 8477199"/>
                <a:gd name="connsiteY20" fmla="*/ 1207524 h 1734757"/>
                <a:gd name="connsiteX21" fmla="*/ 2209923 w 8477199"/>
                <a:gd name="connsiteY21" fmla="*/ 1255622 h 1734757"/>
                <a:gd name="connsiteX22" fmla="*/ 1401028 w 8477199"/>
                <a:gd name="connsiteY22" fmla="*/ 1328755 h 1734757"/>
                <a:gd name="connsiteX23" fmla="*/ 1093370 w 8477199"/>
                <a:gd name="connsiteY23" fmla="*/ 1317325 h 1734757"/>
                <a:gd name="connsiteX24" fmla="*/ 116247 w 8477199"/>
                <a:gd name="connsiteY24" fmla="*/ 971172 h 1734757"/>
                <a:gd name="connsiteX25" fmla="*/ 9979 w 8477199"/>
                <a:gd name="connsiteY25" fmla="*/ 496270 h 1734757"/>
                <a:gd name="connsiteX26" fmla="*/ 174672 w 8477199"/>
                <a:gd name="connsiteY26" fmla="*/ 0 h 1734757"/>
                <a:gd name="connsiteX27" fmla="*/ 248669 w 8477199"/>
                <a:gd name="connsiteY27" fmla="*/ 55572 h 1734757"/>
                <a:gd name="connsiteX28" fmla="*/ 307460 w 8477199"/>
                <a:gd name="connsiteY28" fmla="*/ 1000075 h 1734757"/>
                <a:gd name="connsiteX29" fmla="*/ 3216727 w 8477199"/>
                <a:gd name="connsiteY29" fmla="*/ 923472 h 1734757"/>
                <a:gd name="connsiteX30" fmla="*/ 4271282 w 8477199"/>
                <a:gd name="connsiteY30" fmla="*/ 872053 h 1734757"/>
                <a:gd name="connsiteX31" fmla="*/ 4534135 w 8477199"/>
                <a:gd name="connsiteY31" fmla="*/ 1303743 h 1734757"/>
                <a:gd name="connsiteX32" fmla="*/ 4824736 w 8477199"/>
                <a:gd name="connsiteY32" fmla="*/ 1596007 h 1734757"/>
                <a:gd name="connsiteX33" fmla="*/ 5803572 w 8477199"/>
                <a:gd name="connsiteY33" fmla="*/ 744571 h 1734757"/>
                <a:gd name="connsiteX34" fmla="*/ 6697195 w 8477199"/>
                <a:gd name="connsiteY34" fmla="*/ 214691 h 1734757"/>
                <a:gd name="connsiteX0" fmla="*/ 6697195 w 8477199"/>
                <a:gd name="connsiteY0" fmla="*/ 214691 h 1734757"/>
                <a:gd name="connsiteX1" fmla="*/ 6709662 w 8477199"/>
                <a:gd name="connsiteY1" fmla="*/ 214691 h 1734757"/>
                <a:gd name="connsiteX2" fmla="*/ 7145860 w 8477199"/>
                <a:gd name="connsiteY2" fmla="*/ 789985 h 1734757"/>
                <a:gd name="connsiteX3" fmla="*/ 7305314 w 8477199"/>
                <a:gd name="connsiteY3" fmla="*/ 1114171 h 1734757"/>
                <a:gd name="connsiteX4" fmla="*/ 8432561 w 8477199"/>
                <a:gd name="connsiteY4" fmla="*/ 880513 h 1734757"/>
                <a:gd name="connsiteX5" fmla="*/ 8477199 w 8477199"/>
                <a:gd name="connsiteY5" fmla="*/ 929103 h 1734757"/>
                <a:gd name="connsiteX6" fmla="*/ 7295156 w 8477199"/>
                <a:gd name="connsiteY6" fmla="*/ 1173736 h 1734757"/>
                <a:gd name="connsiteX7" fmla="*/ 7106764 w 8477199"/>
                <a:gd name="connsiteY7" fmla="*/ 814498 h 1734757"/>
                <a:gd name="connsiteX8" fmla="*/ 6708739 w 8477199"/>
                <a:gd name="connsiteY8" fmla="*/ 275180 h 1734757"/>
                <a:gd name="connsiteX9" fmla="*/ 6697657 w 8477199"/>
                <a:gd name="connsiteY9" fmla="*/ 275180 h 1734757"/>
                <a:gd name="connsiteX10" fmla="*/ 5808796 w 8477199"/>
                <a:gd name="connsiteY10" fmla="*/ 855594 h 1734757"/>
                <a:gd name="connsiteX11" fmla="*/ 5680431 w 8477199"/>
                <a:gd name="connsiteY11" fmla="*/ 987191 h 1734757"/>
                <a:gd name="connsiteX12" fmla="*/ 5510509 w 8477199"/>
                <a:gd name="connsiteY12" fmla="*/ 1166348 h 1734757"/>
                <a:gd name="connsiteX13" fmla="*/ 5121257 w 8477199"/>
                <a:gd name="connsiteY13" fmla="*/ 1556985 h 1734757"/>
                <a:gd name="connsiteX14" fmla="*/ 4763866 w 8477199"/>
                <a:gd name="connsiteY14" fmla="*/ 1734757 h 1734757"/>
                <a:gd name="connsiteX15" fmla="*/ 4720924 w 8477199"/>
                <a:gd name="connsiteY15" fmla="*/ 1730601 h 1734757"/>
                <a:gd name="connsiteX16" fmla="*/ 4489128 w 8477199"/>
                <a:gd name="connsiteY16" fmla="*/ 1387063 h 1734757"/>
                <a:gd name="connsiteX17" fmla="*/ 4263335 w 8477199"/>
                <a:gd name="connsiteY17" fmla="*/ 977494 h 1734757"/>
                <a:gd name="connsiteX18" fmla="*/ 3440333 w 8477199"/>
                <a:gd name="connsiteY18" fmla="*/ 1010362 h 1734757"/>
                <a:gd name="connsiteX19" fmla="*/ 2444519 w 8477199"/>
                <a:gd name="connsiteY19" fmla="*/ 1209752 h 1734757"/>
                <a:gd name="connsiteX20" fmla="*/ 2209923 w 8477199"/>
                <a:gd name="connsiteY20" fmla="*/ 1255622 h 1734757"/>
                <a:gd name="connsiteX21" fmla="*/ 1401028 w 8477199"/>
                <a:gd name="connsiteY21" fmla="*/ 1328755 h 1734757"/>
                <a:gd name="connsiteX22" fmla="*/ 1093370 w 8477199"/>
                <a:gd name="connsiteY22" fmla="*/ 1317325 h 1734757"/>
                <a:gd name="connsiteX23" fmla="*/ 116247 w 8477199"/>
                <a:gd name="connsiteY23" fmla="*/ 971172 h 1734757"/>
                <a:gd name="connsiteX24" fmla="*/ 9979 w 8477199"/>
                <a:gd name="connsiteY24" fmla="*/ 496270 h 1734757"/>
                <a:gd name="connsiteX25" fmla="*/ 174672 w 8477199"/>
                <a:gd name="connsiteY25" fmla="*/ 0 h 1734757"/>
                <a:gd name="connsiteX26" fmla="*/ 248669 w 8477199"/>
                <a:gd name="connsiteY26" fmla="*/ 55572 h 1734757"/>
                <a:gd name="connsiteX27" fmla="*/ 307460 w 8477199"/>
                <a:gd name="connsiteY27" fmla="*/ 1000075 h 1734757"/>
                <a:gd name="connsiteX28" fmla="*/ 3216727 w 8477199"/>
                <a:gd name="connsiteY28" fmla="*/ 923472 h 1734757"/>
                <a:gd name="connsiteX29" fmla="*/ 4271282 w 8477199"/>
                <a:gd name="connsiteY29" fmla="*/ 872053 h 1734757"/>
                <a:gd name="connsiteX30" fmla="*/ 4534135 w 8477199"/>
                <a:gd name="connsiteY30" fmla="*/ 1303743 h 1734757"/>
                <a:gd name="connsiteX31" fmla="*/ 4824736 w 8477199"/>
                <a:gd name="connsiteY31" fmla="*/ 1596007 h 1734757"/>
                <a:gd name="connsiteX32" fmla="*/ 5803572 w 8477199"/>
                <a:gd name="connsiteY32" fmla="*/ 744571 h 1734757"/>
                <a:gd name="connsiteX33" fmla="*/ 6697195 w 8477199"/>
                <a:gd name="connsiteY33" fmla="*/ 214691 h 1734757"/>
                <a:gd name="connsiteX0" fmla="*/ 6697195 w 8477199"/>
                <a:gd name="connsiteY0" fmla="*/ 214691 h 1734757"/>
                <a:gd name="connsiteX1" fmla="*/ 6709662 w 8477199"/>
                <a:gd name="connsiteY1" fmla="*/ 214691 h 1734757"/>
                <a:gd name="connsiteX2" fmla="*/ 7145860 w 8477199"/>
                <a:gd name="connsiteY2" fmla="*/ 789985 h 1734757"/>
                <a:gd name="connsiteX3" fmla="*/ 7305314 w 8477199"/>
                <a:gd name="connsiteY3" fmla="*/ 1114171 h 1734757"/>
                <a:gd name="connsiteX4" fmla="*/ 8432561 w 8477199"/>
                <a:gd name="connsiteY4" fmla="*/ 880513 h 1734757"/>
                <a:gd name="connsiteX5" fmla="*/ 8477199 w 8477199"/>
                <a:gd name="connsiteY5" fmla="*/ 929103 h 1734757"/>
                <a:gd name="connsiteX6" fmla="*/ 7295156 w 8477199"/>
                <a:gd name="connsiteY6" fmla="*/ 1173736 h 1734757"/>
                <a:gd name="connsiteX7" fmla="*/ 7106764 w 8477199"/>
                <a:gd name="connsiteY7" fmla="*/ 814498 h 1734757"/>
                <a:gd name="connsiteX8" fmla="*/ 6708739 w 8477199"/>
                <a:gd name="connsiteY8" fmla="*/ 275180 h 1734757"/>
                <a:gd name="connsiteX9" fmla="*/ 6697657 w 8477199"/>
                <a:gd name="connsiteY9" fmla="*/ 275180 h 1734757"/>
                <a:gd name="connsiteX10" fmla="*/ 5808796 w 8477199"/>
                <a:gd name="connsiteY10" fmla="*/ 855594 h 1734757"/>
                <a:gd name="connsiteX11" fmla="*/ 5680431 w 8477199"/>
                <a:gd name="connsiteY11" fmla="*/ 987191 h 1734757"/>
                <a:gd name="connsiteX12" fmla="*/ 5510509 w 8477199"/>
                <a:gd name="connsiteY12" fmla="*/ 1166348 h 1734757"/>
                <a:gd name="connsiteX13" fmla="*/ 5121257 w 8477199"/>
                <a:gd name="connsiteY13" fmla="*/ 1556985 h 1734757"/>
                <a:gd name="connsiteX14" fmla="*/ 4763866 w 8477199"/>
                <a:gd name="connsiteY14" fmla="*/ 1734757 h 1734757"/>
                <a:gd name="connsiteX15" fmla="*/ 4720924 w 8477199"/>
                <a:gd name="connsiteY15" fmla="*/ 1730601 h 1734757"/>
                <a:gd name="connsiteX16" fmla="*/ 4489128 w 8477199"/>
                <a:gd name="connsiteY16" fmla="*/ 1387063 h 1734757"/>
                <a:gd name="connsiteX17" fmla="*/ 4263335 w 8477199"/>
                <a:gd name="connsiteY17" fmla="*/ 977494 h 1734757"/>
                <a:gd name="connsiteX18" fmla="*/ 3440333 w 8477199"/>
                <a:gd name="connsiteY18" fmla="*/ 1010362 h 1734757"/>
                <a:gd name="connsiteX19" fmla="*/ 2209923 w 8477199"/>
                <a:gd name="connsiteY19" fmla="*/ 1255622 h 1734757"/>
                <a:gd name="connsiteX20" fmla="*/ 1401028 w 8477199"/>
                <a:gd name="connsiteY20" fmla="*/ 1328755 h 1734757"/>
                <a:gd name="connsiteX21" fmla="*/ 1093370 w 8477199"/>
                <a:gd name="connsiteY21" fmla="*/ 1317325 h 1734757"/>
                <a:gd name="connsiteX22" fmla="*/ 116247 w 8477199"/>
                <a:gd name="connsiteY22" fmla="*/ 971172 h 1734757"/>
                <a:gd name="connsiteX23" fmla="*/ 9979 w 8477199"/>
                <a:gd name="connsiteY23" fmla="*/ 496270 h 1734757"/>
                <a:gd name="connsiteX24" fmla="*/ 174672 w 8477199"/>
                <a:gd name="connsiteY24" fmla="*/ 0 h 1734757"/>
                <a:gd name="connsiteX25" fmla="*/ 248669 w 8477199"/>
                <a:gd name="connsiteY25" fmla="*/ 55572 h 1734757"/>
                <a:gd name="connsiteX26" fmla="*/ 307460 w 8477199"/>
                <a:gd name="connsiteY26" fmla="*/ 1000075 h 1734757"/>
                <a:gd name="connsiteX27" fmla="*/ 3216727 w 8477199"/>
                <a:gd name="connsiteY27" fmla="*/ 923472 h 1734757"/>
                <a:gd name="connsiteX28" fmla="*/ 4271282 w 8477199"/>
                <a:gd name="connsiteY28" fmla="*/ 872053 h 1734757"/>
                <a:gd name="connsiteX29" fmla="*/ 4534135 w 8477199"/>
                <a:gd name="connsiteY29" fmla="*/ 1303743 h 1734757"/>
                <a:gd name="connsiteX30" fmla="*/ 4824736 w 8477199"/>
                <a:gd name="connsiteY30" fmla="*/ 1596007 h 1734757"/>
                <a:gd name="connsiteX31" fmla="*/ 5803572 w 8477199"/>
                <a:gd name="connsiteY31" fmla="*/ 744571 h 1734757"/>
                <a:gd name="connsiteX32" fmla="*/ 6697195 w 8477199"/>
                <a:gd name="connsiteY32" fmla="*/ 214691 h 1734757"/>
                <a:gd name="connsiteX0" fmla="*/ 6697195 w 8477199"/>
                <a:gd name="connsiteY0" fmla="*/ 214691 h 1734757"/>
                <a:gd name="connsiteX1" fmla="*/ 6709662 w 8477199"/>
                <a:gd name="connsiteY1" fmla="*/ 214691 h 1734757"/>
                <a:gd name="connsiteX2" fmla="*/ 7145860 w 8477199"/>
                <a:gd name="connsiteY2" fmla="*/ 789985 h 1734757"/>
                <a:gd name="connsiteX3" fmla="*/ 7305314 w 8477199"/>
                <a:gd name="connsiteY3" fmla="*/ 1114171 h 1734757"/>
                <a:gd name="connsiteX4" fmla="*/ 8432561 w 8477199"/>
                <a:gd name="connsiteY4" fmla="*/ 880513 h 1734757"/>
                <a:gd name="connsiteX5" fmla="*/ 8477199 w 8477199"/>
                <a:gd name="connsiteY5" fmla="*/ 929103 h 1734757"/>
                <a:gd name="connsiteX6" fmla="*/ 7295156 w 8477199"/>
                <a:gd name="connsiteY6" fmla="*/ 1173736 h 1734757"/>
                <a:gd name="connsiteX7" fmla="*/ 7106764 w 8477199"/>
                <a:gd name="connsiteY7" fmla="*/ 814498 h 1734757"/>
                <a:gd name="connsiteX8" fmla="*/ 6708739 w 8477199"/>
                <a:gd name="connsiteY8" fmla="*/ 275180 h 1734757"/>
                <a:gd name="connsiteX9" fmla="*/ 6697657 w 8477199"/>
                <a:gd name="connsiteY9" fmla="*/ 275180 h 1734757"/>
                <a:gd name="connsiteX10" fmla="*/ 5808796 w 8477199"/>
                <a:gd name="connsiteY10" fmla="*/ 855594 h 1734757"/>
                <a:gd name="connsiteX11" fmla="*/ 5680431 w 8477199"/>
                <a:gd name="connsiteY11" fmla="*/ 987191 h 1734757"/>
                <a:gd name="connsiteX12" fmla="*/ 5510509 w 8477199"/>
                <a:gd name="connsiteY12" fmla="*/ 1166348 h 1734757"/>
                <a:gd name="connsiteX13" fmla="*/ 5121257 w 8477199"/>
                <a:gd name="connsiteY13" fmla="*/ 1556985 h 1734757"/>
                <a:gd name="connsiteX14" fmla="*/ 4763866 w 8477199"/>
                <a:gd name="connsiteY14" fmla="*/ 1734757 h 1734757"/>
                <a:gd name="connsiteX15" fmla="*/ 4720924 w 8477199"/>
                <a:gd name="connsiteY15" fmla="*/ 1730601 h 1734757"/>
                <a:gd name="connsiteX16" fmla="*/ 4489128 w 8477199"/>
                <a:gd name="connsiteY16" fmla="*/ 1387063 h 1734757"/>
                <a:gd name="connsiteX17" fmla="*/ 4263335 w 8477199"/>
                <a:gd name="connsiteY17" fmla="*/ 977494 h 1734757"/>
                <a:gd name="connsiteX18" fmla="*/ 3440333 w 8477199"/>
                <a:gd name="connsiteY18" fmla="*/ 1010362 h 1734757"/>
                <a:gd name="connsiteX19" fmla="*/ 2222804 w 8477199"/>
                <a:gd name="connsiteY19" fmla="*/ 1311196 h 1734757"/>
                <a:gd name="connsiteX20" fmla="*/ 1401028 w 8477199"/>
                <a:gd name="connsiteY20" fmla="*/ 1328755 h 1734757"/>
                <a:gd name="connsiteX21" fmla="*/ 1093370 w 8477199"/>
                <a:gd name="connsiteY21" fmla="*/ 1317325 h 1734757"/>
                <a:gd name="connsiteX22" fmla="*/ 116247 w 8477199"/>
                <a:gd name="connsiteY22" fmla="*/ 971172 h 1734757"/>
                <a:gd name="connsiteX23" fmla="*/ 9979 w 8477199"/>
                <a:gd name="connsiteY23" fmla="*/ 496270 h 1734757"/>
                <a:gd name="connsiteX24" fmla="*/ 174672 w 8477199"/>
                <a:gd name="connsiteY24" fmla="*/ 0 h 1734757"/>
                <a:gd name="connsiteX25" fmla="*/ 248669 w 8477199"/>
                <a:gd name="connsiteY25" fmla="*/ 55572 h 1734757"/>
                <a:gd name="connsiteX26" fmla="*/ 307460 w 8477199"/>
                <a:gd name="connsiteY26" fmla="*/ 1000075 h 1734757"/>
                <a:gd name="connsiteX27" fmla="*/ 3216727 w 8477199"/>
                <a:gd name="connsiteY27" fmla="*/ 923472 h 1734757"/>
                <a:gd name="connsiteX28" fmla="*/ 4271282 w 8477199"/>
                <a:gd name="connsiteY28" fmla="*/ 872053 h 1734757"/>
                <a:gd name="connsiteX29" fmla="*/ 4534135 w 8477199"/>
                <a:gd name="connsiteY29" fmla="*/ 1303743 h 1734757"/>
                <a:gd name="connsiteX30" fmla="*/ 4824736 w 8477199"/>
                <a:gd name="connsiteY30" fmla="*/ 1596007 h 1734757"/>
                <a:gd name="connsiteX31" fmla="*/ 5803572 w 8477199"/>
                <a:gd name="connsiteY31" fmla="*/ 744571 h 1734757"/>
                <a:gd name="connsiteX32" fmla="*/ 6697195 w 8477199"/>
                <a:gd name="connsiteY32" fmla="*/ 214691 h 1734757"/>
                <a:gd name="connsiteX0" fmla="*/ 6697195 w 8477199"/>
                <a:gd name="connsiteY0" fmla="*/ 214691 h 1734757"/>
                <a:gd name="connsiteX1" fmla="*/ 6709662 w 8477199"/>
                <a:gd name="connsiteY1" fmla="*/ 214691 h 1734757"/>
                <a:gd name="connsiteX2" fmla="*/ 7145860 w 8477199"/>
                <a:gd name="connsiteY2" fmla="*/ 789985 h 1734757"/>
                <a:gd name="connsiteX3" fmla="*/ 7305314 w 8477199"/>
                <a:gd name="connsiteY3" fmla="*/ 1114171 h 1734757"/>
                <a:gd name="connsiteX4" fmla="*/ 8432561 w 8477199"/>
                <a:gd name="connsiteY4" fmla="*/ 880513 h 1734757"/>
                <a:gd name="connsiteX5" fmla="*/ 8477199 w 8477199"/>
                <a:gd name="connsiteY5" fmla="*/ 929103 h 1734757"/>
                <a:gd name="connsiteX6" fmla="*/ 7295156 w 8477199"/>
                <a:gd name="connsiteY6" fmla="*/ 1173736 h 1734757"/>
                <a:gd name="connsiteX7" fmla="*/ 7106764 w 8477199"/>
                <a:gd name="connsiteY7" fmla="*/ 814498 h 1734757"/>
                <a:gd name="connsiteX8" fmla="*/ 6708739 w 8477199"/>
                <a:gd name="connsiteY8" fmla="*/ 275180 h 1734757"/>
                <a:gd name="connsiteX9" fmla="*/ 6697657 w 8477199"/>
                <a:gd name="connsiteY9" fmla="*/ 275180 h 1734757"/>
                <a:gd name="connsiteX10" fmla="*/ 5808796 w 8477199"/>
                <a:gd name="connsiteY10" fmla="*/ 855594 h 1734757"/>
                <a:gd name="connsiteX11" fmla="*/ 5680431 w 8477199"/>
                <a:gd name="connsiteY11" fmla="*/ 987191 h 1734757"/>
                <a:gd name="connsiteX12" fmla="*/ 5510509 w 8477199"/>
                <a:gd name="connsiteY12" fmla="*/ 1166348 h 1734757"/>
                <a:gd name="connsiteX13" fmla="*/ 5121257 w 8477199"/>
                <a:gd name="connsiteY13" fmla="*/ 1556985 h 1734757"/>
                <a:gd name="connsiteX14" fmla="*/ 4763866 w 8477199"/>
                <a:gd name="connsiteY14" fmla="*/ 1734757 h 1734757"/>
                <a:gd name="connsiteX15" fmla="*/ 4720924 w 8477199"/>
                <a:gd name="connsiteY15" fmla="*/ 1730601 h 1734757"/>
                <a:gd name="connsiteX16" fmla="*/ 4489128 w 8477199"/>
                <a:gd name="connsiteY16" fmla="*/ 1387063 h 1734757"/>
                <a:gd name="connsiteX17" fmla="*/ 4263335 w 8477199"/>
                <a:gd name="connsiteY17" fmla="*/ 977494 h 1734757"/>
                <a:gd name="connsiteX18" fmla="*/ 3440333 w 8477199"/>
                <a:gd name="connsiteY18" fmla="*/ 1010362 h 1734757"/>
                <a:gd name="connsiteX19" fmla="*/ 2222804 w 8477199"/>
                <a:gd name="connsiteY19" fmla="*/ 1311196 h 1734757"/>
                <a:gd name="connsiteX20" fmla="*/ 1093370 w 8477199"/>
                <a:gd name="connsiteY20" fmla="*/ 1317325 h 1734757"/>
                <a:gd name="connsiteX21" fmla="*/ 116247 w 8477199"/>
                <a:gd name="connsiteY21" fmla="*/ 971172 h 1734757"/>
                <a:gd name="connsiteX22" fmla="*/ 9979 w 8477199"/>
                <a:gd name="connsiteY22" fmla="*/ 496270 h 1734757"/>
                <a:gd name="connsiteX23" fmla="*/ 174672 w 8477199"/>
                <a:gd name="connsiteY23" fmla="*/ 0 h 1734757"/>
                <a:gd name="connsiteX24" fmla="*/ 248669 w 8477199"/>
                <a:gd name="connsiteY24" fmla="*/ 55572 h 1734757"/>
                <a:gd name="connsiteX25" fmla="*/ 307460 w 8477199"/>
                <a:gd name="connsiteY25" fmla="*/ 1000075 h 1734757"/>
                <a:gd name="connsiteX26" fmla="*/ 3216727 w 8477199"/>
                <a:gd name="connsiteY26" fmla="*/ 923472 h 1734757"/>
                <a:gd name="connsiteX27" fmla="*/ 4271282 w 8477199"/>
                <a:gd name="connsiteY27" fmla="*/ 872053 h 1734757"/>
                <a:gd name="connsiteX28" fmla="*/ 4534135 w 8477199"/>
                <a:gd name="connsiteY28" fmla="*/ 1303743 h 1734757"/>
                <a:gd name="connsiteX29" fmla="*/ 4824736 w 8477199"/>
                <a:gd name="connsiteY29" fmla="*/ 1596007 h 1734757"/>
                <a:gd name="connsiteX30" fmla="*/ 5803572 w 8477199"/>
                <a:gd name="connsiteY30" fmla="*/ 744571 h 1734757"/>
                <a:gd name="connsiteX31" fmla="*/ 6697195 w 8477199"/>
                <a:gd name="connsiteY31" fmla="*/ 214691 h 1734757"/>
                <a:gd name="connsiteX0" fmla="*/ 6697195 w 8477199"/>
                <a:gd name="connsiteY0" fmla="*/ 214691 h 1734757"/>
                <a:gd name="connsiteX1" fmla="*/ 6709662 w 8477199"/>
                <a:gd name="connsiteY1" fmla="*/ 214691 h 1734757"/>
                <a:gd name="connsiteX2" fmla="*/ 7145860 w 8477199"/>
                <a:gd name="connsiteY2" fmla="*/ 789985 h 1734757"/>
                <a:gd name="connsiteX3" fmla="*/ 7305314 w 8477199"/>
                <a:gd name="connsiteY3" fmla="*/ 1114171 h 1734757"/>
                <a:gd name="connsiteX4" fmla="*/ 8432561 w 8477199"/>
                <a:gd name="connsiteY4" fmla="*/ 880513 h 1734757"/>
                <a:gd name="connsiteX5" fmla="*/ 8477199 w 8477199"/>
                <a:gd name="connsiteY5" fmla="*/ 929103 h 1734757"/>
                <a:gd name="connsiteX6" fmla="*/ 7295156 w 8477199"/>
                <a:gd name="connsiteY6" fmla="*/ 1173736 h 1734757"/>
                <a:gd name="connsiteX7" fmla="*/ 7106764 w 8477199"/>
                <a:gd name="connsiteY7" fmla="*/ 814498 h 1734757"/>
                <a:gd name="connsiteX8" fmla="*/ 6708739 w 8477199"/>
                <a:gd name="connsiteY8" fmla="*/ 275180 h 1734757"/>
                <a:gd name="connsiteX9" fmla="*/ 6697657 w 8477199"/>
                <a:gd name="connsiteY9" fmla="*/ 275180 h 1734757"/>
                <a:gd name="connsiteX10" fmla="*/ 5808796 w 8477199"/>
                <a:gd name="connsiteY10" fmla="*/ 855594 h 1734757"/>
                <a:gd name="connsiteX11" fmla="*/ 5680431 w 8477199"/>
                <a:gd name="connsiteY11" fmla="*/ 987191 h 1734757"/>
                <a:gd name="connsiteX12" fmla="*/ 5510509 w 8477199"/>
                <a:gd name="connsiteY12" fmla="*/ 1166348 h 1734757"/>
                <a:gd name="connsiteX13" fmla="*/ 5121257 w 8477199"/>
                <a:gd name="connsiteY13" fmla="*/ 1556985 h 1734757"/>
                <a:gd name="connsiteX14" fmla="*/ 4763866 w 8477199"/>
                <a:gd name="connsiteY14" fmla="*/ 1734757 h 1734757"/>
                <a:gd name="connsiteX15" fmla="*/ 4720924 w 8477199"/>
                <a:gd name="connsiteY15" fmla="*/ 1730601 h 1734757"/>
                <a:gd name="connsiteX16" fmla="*/ 4489128 w 8477199"/>
                <a:gd name="connsiteY16" fmla="*/ 1387063 h 1734757"/>
                <a:gd name="connsiteX17" fmla="*/ 4263335 w 8477199"/>
                <a:gd name="connsiteY17" fmla="*/ 977494 h 1734757"/>
                <a:gd name="connsiteX18" fmla="*/ 3440333 w 8477199"/>
                <a:gd name="connsiteY18" fmla="*/ 1010362 h 1734757"/>
                <a:gd name="connsiteX19" fmla="*/ 2222804 w 8477199"/>
                <a:gd name="connsiteY19" fmla="*/ 1311196 h 1734757"/>
                <a:gd name="connsiteX20" fmla="*/ 1093370 w 8477199"/>
                <a:gd name="connsiteY20" fmla="*/ 1317325 h 1734757"/>
                <a:gd name="connsiteX21" fmla="*/ 116247 w 8477199"/>
                <a:gd name="connsiteY21" fmla="*/ 971172 h 1734757"/>
                <a:gd name="connsiteX22" fmla="*/ 9979 w 8477199"/>
                <a:gd name="connsiteY22" fmla="*/ 496270 h 1734757"/>
                <a:gd name="connsiteX23" fmla="*/ 174672 w 8477199"/>
                <a:gd name="connsiteY23" fmla="*/ 0 h 1734757"/>
                <a:gd name="connsiteX24" fmla="*/ 248669 w 8477199"/>
                <a:gd name="connsiteY24" fmla="*/ 55572 h 1734757"/>
                <a:gd name="connsiteX25" fmla="*/ 307460 w 8477199"/>
                <a:gd name="connsiteY25" fmla="*/ 1000075 h 1734757"/>
                <a:gd name="connsiteX26" fmla="*/ 3216727 w 8477199"/>
                <a:gd name="connsiteY26" fmla="*/ 923472 h 1734757"/>
                <a:gd name="connsiteX27" fmla="*/ 4271282 w 8477199"/>
                <a:gd name="connsiteY27" fmla="*/ 872053 h 1734757"/>
                <a:gd name="connsiteX28" fmla="*/ 4534135 w 8477199"/>
                <a:gd name="connsiteY28" fmla="*/ 1303743 h 1734757"/>
                <a:gd name="connsiteX29" fmla="*/ 4824736 w 8477199"/>
                <a:gd name="connsiteY29" fmla="*/ 1596007 h 1734757"/>
                <a:gd name="connsiteX30" fmla="*/ 5803572 w 8477199"/>
                <a:gd name="connsiteY30" fmla="*/ 744571 h 1734757"/>
                <a:gd name="connsiteX31" fmla="*/ 6697195 w 8477199"/>
                <a:gd name="connsiteY31" fmla="*/ 214691 h 1734757"/>
                <a:gd name="connsiteX0" fmla="*/ 6697195 w 8477199"/>
                <a:gd name="connsiteY0" fmla="*/ 214691 h 1734757"/>
                <a:gd name="connsiteX1" fmla="*/ 6709662 w 8477199"/>
                <a:gd name="connsiteY1" fmla="*/ 214691 h 1734757"/>
                <a:gd name="connsiteX2" fmla="*/ 7145860 w 8477199"/>
                <a:gd name="connsiteY2" fmla="*/ 789985 h 1734757"/>
                <a:gd name="connsiteX3" fmla="*/ 7305314 w 8477199"/>
                <a:gd name="connsiteY3" fmla="*/ 1114171 h 1734757"/>
                <a:gd name="connsiteX4" fmla="*/ 8432561 w 8477199"/>
                <a:gd name="connsiteY4" fmla="*/ 880513 h 1734757"/>
                <a:gd name="connsiteX5" fmla="*/ 8477199 w 8477199"/>
                <a:gd name="connsiteY5" fmla="*/ 929103 h 1734757"/>
                <a:gd name="connsiteX6" fmla="*/ 7295156 w 8477199"/>
                <a:gd name="connsiteY6" fmla="*/ 1173736 h 1734757"/>
                <a:gd name="connsiteX7" fmla="*/ 7106764 w 8477199"/>
                <a:gd name="connsiteY7" fmla="*/ 814498 h 1734757"/>
                <a:gd name="connsiteX8" fmla="*/ 6708739 w 8477199"/>
                <a:gd name="connsiteY8" fmla="*/ 275180 h 1734757"/>
                <a:gd name="connsiteX9" fmla="*/ 6697657 w 8477199"/>
                <a:gd name="connsiteY9" fmla="*/ 275180 h 1734757"/>
                <a:gd name="connsiteX10" fmla="*/ 5808796 w 8477199"/>
                <a:gd name="connsiteY10" fmla="*/ 855594 h 1734757"/>
                <a:gd name="connsiteX11" fmla="*/ 5680431 w 8477199"/>
                <a:gd name="connsiteY11" fmla="*/ 987191 h 1734757"/>
                <a:gd name="connsiteX12" fmla="*/ 5510509 w 8477199"/>
                <a:gd name="connsiteY12" fmla="*/ 1166348 h 1734757"/>
                <a:gd name="connsiteX13" fmla="*/ 5121257 w 8477199"/>
                <a:gd name="connsiteY13" fmla="*/ 1556985 h 1734757"/>
                <a:gd name="connsiteX14" fmla="*/ 4763866 w 8477199"/>
                <a:gd name="connsiteY14" fmla="*/ 1734757 h 1734757"/>
                <a:gd name="connsiteX15" fmla="*/ 4720924 w 8477199"/>
                <a:gd name="connsiteY15" fmla="*/ 1730601 h 1734757"/>
                <a:gd name="connsiteX16" fmla="*/ 4489128 w 8477199"/>
                <a:gd name="connsiteY16" fmla="*/ 1387063 h 1734757"/>
                <a:gd name="connsiteX17" fmla="*/ 4263335 w 8477199"/>
                <a:gd name="connsiteY17" fmla="*/ 977494 h 1734757"/>
                <a:gd name="connsiteX18" fmla="*/ 3440333 w 8477199"/>
                <a:gd name="connsiteY18" fmla="*/ 1010362 h 1734757"/>
                <a:gd name="connsiteX19" fmla="*/ 2222804 w 8477199"/>
                <a:gd name="connsiteY19" fmla="*/ 1311196 h 1734757"/>
                <a:gd name="connsiteX20" fmla="*/ 1093370 w 8477199"/>
                <a:gd name="connsiteY20" fmla="*/ 1317325 h 1734757"/>
                <a:gd name="connsiteX21" fmla="*/ 116247 w 8477199"/>
                <a:gd name="connsiteY21" fmla="*/ 971172 h 1734757"/>
                <a:gd name="connsiteX22" fmla="*/ 9979 w 8477199"/>
                <a:gd name="connsiteY22" fmla="*/ 496270 h 1734757"/>
                <a:gd name="connsiteX23" fmla="*/ 174672 w 8477199"/>
                <a:gd name="connsiteY23" fmla="*/ 0 h 1734757"/>
                <a:gd name="connsiteX24" fmla="*/ 248669 w 8477199"/>
                <a:gd name="connsiteY24" fmla="*/ 55572 h 1734757"/>
                <a:gd name="connsiteX25" fmla="*/ 307460 w 8477199"/>
                <a:gd name="connsiteY25" fmla="*/ 1000075 h 1734757"/>
                <a:gd name="connsiteX26" fmla="*/ 3216727 w 8477199"/>
                <a:gd name="connsiteY26" fmla="*/ 923472 h 1734757"/>
                <a:gd name="connsiteX27" fmla="*/ 4271282 w 8477199"/>
                <a:gd name="connsiteY27" fmla="*/ 872053 h 1734757"/>
                <a:gd name="connsiteX28" fmla="*/ 4534135 w 8477199"/>
                <a:gd name="connsiteY28" fmla="*/ 1303743 h 1734757"/>
                <a:gd name="connsiteX29" fmla="*/ 4824736 w 8477199"/>
                <a:gd name="connsiteY29" fmla="*/ 1596007 h 1734757"/>
                <a:gd name="connsiteX30" fmla="*/ 5803572 w 8477199"/>
                <a:gd name="connsiteY30" fmla="*/ 744571 h 1734757"/>
                <a:gd name="connsiteX31" fmla="*/ 6697195 w 8477199"/>
                <a:gd name="connsiteY31" fmla="*/ 214691 h 1734757"/>
                <a:gd name="connsiteX0" fmla="*/ 6697195 w 8477199"/>
                <a:gd name="connsiteY0" fmla="*/ 214691 h 1734757"/>
                <a:gd name="connsiteX1" fmla="*/ 6709662 w 8477199"/>
                <a:gd name="connsiteY1" fmla="*/ 214691 h 1734757"/>
                <a:gd name="connsiteX2" fmla="*/ 7145860 w 8477199"/>
                <a:gd name="connsiteY2" fmla="*/ 789985 h 1734757"/>
                <a:gd name="connsiteX3" fmla="*/ 7305314 w 8477199"/>
                <a:gd name="connsiteY3" fmla="*/ 1114171 h 1734757"/>
                <a:gd name="connsiteX4" fmla="*/ 8432561 w 8477199"/>
                <a:gd name="connsiteY4" fmla="*/ 880513 h 1734757"/>
                <a:gd name="connsiteX5" fmla="*/ 8477199 w 8477199"/>
                <a:gd name="connsiteY5" fmla="*/ 929103 h 1734757"/>
                <a:gd name="connsiteX6" fmla="*/ 7295156 w 8477199"/>
                <a:gd name="connsiteY6" fmla="*/ 1173736 h 1734757"/>
                <a:gd name="connsiteX7" fmla="*/ 7106764 w 8477199"/>
                <a:gd name="connsiteY7" fmla="*/ 814498 h 1734757"/>
                <a:gd name="connsiteX8" fmla="*/ 6708739 w 8477199"/>
                <a:gd name="connsiteY8" fmla="*/ 275180 h 1734757"/>
                <a:gd name="connsiteX9" fmla="*/ 6697657 w 8477199"/>
                <a:gd name="connsiteY9" fmla="*/ 275180 h 1734757"/>
                <a:gd name="connsiteX10" fmla="*/ 5808796 w 8477199"/>
                <a:gd name="connsiteY10" fmla="*/ 855594 h 1734757"/>
                <a:gd name="connsiteX11" fmla="*/ 5680431 w 8477199"/>
                <a:gd name="connsiteY11" fmla="*/ 987191 h 1734757"/>
                <a:gd name="connsiteX12" fmla="*/ 5510509 w 8477199"/>
                <a:gd name="connsiteY12" fmla="*/ 1166348 h 1734757"/>
                <a:gd name="connsiteX13" fmla="*/ 5121257 w 8477199"/>
                <a:gd name="connsiteY13" fmla="*/ 1556985 h 1734757"/>
                <a:gd name="connsiteX14" fmla="*/ 4763866 w 8477199"/>
                <a:gd name="connsiteY14" fmla="*/ 1734757 h 1734757"/>
                <a:gd name="connsiteX15" fmla="*/ 4720924 w 8477199"/>
                <a:gd name="connsiteY15" fmla="*/ 1730601 h 1734757"/>
                <a:gd name="connsiteX16" fmla="*/ 4489128 w 8477199"/>
                <a:gd name="connsiteY16" fmla="*/ 1387063 h 1734757"/>
                <a:gd name="connsiteX17" fmla="*/ 4263335 w 8477199"/>
                <a:gd name="connsiteY17" fmla="*/ 977494 h 1734757"/>
                <a:gd name="connsiteX18" fmla="*/ 3440333 w 8477199"/>
                <a:gd name="connsiteY18" fmla="*/ 1010362 h 1734757"/>
                <a:gd name="connsiteX19" fmla="*/ 2222804 w 8477199"/>
                <a:gd name="connsiteY19" fmla="*/ 1311196 h 1734757"/>
                <a:gd name="connsiteX20" fmla="*/ 1093370 w 8477199"/>
                <a:gd name="connsiteY20" fmla="*/ 1317325 h 1734757"/>
                <a:gd name="connsiteX21" fmla="*/ 116247 w 8477199"/>
                <a:gd name="connsiteY21" fmla="*/ 971172 h 1734757"/>
                <a:gd name="connsiteX22" fmla="*/ 9979 w 8477199"/>
                <a:gd name="connsiteY22" fmla="*/ 496270 h 1734757"/>
                <a:gd name="connsiteX23" fmla="*/ 174672 w 8477199"/>
                <a:gd name="connsiteY23" fmla="*/ 0 h 1734757"/>
                <a:gd name="connsiteX24" fmla="*/ 248669 w 8477199"/>
                <a:gd name="connsiteY24" fmla="*/ 55572 h 1734757"/>
                <a:gd name="connsiteX25" fmla="*/ 307460 w 8477199"/>
                <a:gd name="connsiteY25" fmla="*/ 1000075 h 1734757"/>
                <a:gd name="connsiteX26" fmla="*/ 3216727 w 8477199"/>
                <a:gd name="connsiteY26" fmla="*/ 923472 h 1734757"/>
                <a:gd name="connsiteX27" fmla="*/ 4271282 w 8477199"/>
                <a:gd name="connsiteY27" fmla="*/ 872053 h 1734757"/>
                <a:gd name="connsiteX28" fmla="*/ 4534135 w 8477199"/>
                <a:gd name="connsiteY28" fmla="*/ 1303743 h 1734757"/>
                <a:gd name="connsiteX29" fmla="*/ 4824736 w 8477199"/>
                <a:gd name="connsiteY29" fmla="*/ 1596007 h 1734757"/>
                <a:gd name="connsiteX30" fmla="*/ 5803572 w 8477199"/>
                <a:gd name="connsiteY30" fmla="*/ 744571 h 1734757"/>
                <a:gd name="connsiteX31" fmla="*/ 6697195 w 8477199"/>
                <a:gd name="connsiteY31" fmla="*/ 214691 h 1734757"/>
                <a:gd name="connsiteX0" fmla="*/ 6697195 w 8477199"/>
                <a:gd name="connsiteY0" fmla="*/ 214691 h 1734757"/>
                <a:gd name="connsiteX1" fmla="*/ 6709662 w 8477199"/>
                <a:gd name="connsiteY1" fmla="*/ 214691 h 1734757"/>
                <a:gd name="connsiteX2" fmla="*/ 7145860 w 8477199"/>
                <a:gd name="connsiteY2" fmla="*/ 789985 h 1734757"/>
                <a:gd name="connsiteX3" fmla="*/ 7305314 w 8477199"/>
                <a:gd name="connsiteY3" fmla="*/ 1114171 h 1734757"/>
                <a:gd name="connsiteX4" fmla="*/ 8432561 w 8477199"/>
                <a:gd name="connsiteY4" fmla="*/ 880513 h 1734757"/>
                <a:gd name="connsiteX5" fmla="*/ 8477199 w 8477199"/>
                <a:gd name="connsiteY5" fmla="*/ 929103 h 1734757"/>
                <a:gd name="connsiteX6" fmla="*/ 7295156 w 8477199"/>
                <a:gd name="connsiteY6" fmla="*/ 1173736 h 1734757"/>
                <a:gd name="connsiteX7" fmla="*/ 7106764 w 8477199"/>
                <a:gd name="connsiteY7" fmla="*/ 814498 h 1734757"/>
                <a:gd name="connsiteX8" fmla="*/ 6708739 w 8477199"/>
                <a:gd name="connsiteY8" fmla="*/ 275180 h 1734757"/>
                <a:gd name="connsiteX9" fmla="*/ 6697657 w 8477199"/>
                <a:gd name="connsiteY9" fmla="*/ 275180 h 1734757"/>
                <a:gd name="connsiteX10" fmla="*/ 5808796 w 8477199"/>
                <a:gd name="connsiteY10" fmla="*/ 855594 h 1734757"/>
                <a:gd name="connsiteX11" fmla="*/ 5680431 w 8477199"/>
                <a:gd name="connsiteY11" fmla="*/ 987191 h 1734757"/>
                <a:gd name="connsiteX12" fmla="*/ 5510509 w 8477199"/>
                <a:gd name="connsiteY12" fmla="*/ 1166348 h 1734757"/>
                <a:gd name="connsiteX13" fmla="*/ 5121257 w 8477199"/>
                <a:gd name="connsiteY13" fmla="*/ 1556985 h 1734757"/>
                <a:gd name="connsiteX14" fmla="*/ 4763866 w 8477199"/>
                <a:gd name="connsiteY14" fmla="*/ 1734757 h 1734757"/>
                <a:gd name="connsiteX15" fmla="*/ 4720924 w 8477199"/>
                <a:gd name="connsiteY15" fmla="*/ 1730601 h 1734757"/>
                <a:gd name="connsiteX16" fmla="*/ 4489128 w 8477199"/>
                <a:gd name="connsiteY16" fmla="*/ 1387063 h 1734757"/>
                <a:gd name="connsiteX17" fmla="*/ 4263335 w 8477199"/>
                <a:gd name="connsiteY17" fmla="*/ 977494 h 1734757"/>
                <a:gd name="connsiteX18" fmla="*/ 3440333 w 8477199"/>
                <a:gd name="connsiteY18" fmla="*/ 1010362 h 1734757"/>
                <a:gd name="connsiteX19" fmla="*/ 2222804 w 8477199"/>
                <a:gd name="connsiteY19" fmla="*/ 1311196 h 1734757"/>
                <a:gd name="connsiteX20" fmla="*/ 1093370 w 8477199"/>
                <a:gd name="connsiteY20" fmla="*/ 1317325 h 1734757"/>
                <a:gd name="connsiteX21" fmla="*/ 116247 w 8477199"/>
                <a:gd name="connsiteY21" fmla="*/ 971172 h 1734757"/>
                <a:gd name="connsiteX22" fmla="*/ 9979 w 8477199"/>
                <a:gd name="connsiteY22" fmla="*/ 496270 h 1734757"/>
                <a:gd name="connsiteX23" fmla="*/ 174672 w 8477199"/>
                <a:gd name="connsiteY23" fmla="*/ 0 h 1734757"/>
                <a:gd name="connsiteX24" fmla="*/ 248669 w 8477199"/>
                <a:gd name="connsiteY24" fmla="*/ 55572 h 1734757"/>
                <a:gd name="connsiteX25" fmla="*/ 307460 w 8477199"/>
                <a:gd name="connsiteY25" fmla="*/ 1000075 h 1734757"/>
                <a:gd name="connsiteX26" fmla="*/ 3216727 w 8477199"/>
                <a:gd name="connsiteY26" fmla="*/ 923472 h 1734757"/>
                <a:gd name="connsiteX27" fmla="*/ 4271282 w 8477199"/>
                <a:gd name="connsiteY27" fmla="*/ 872053 h 1734757"/>
                <a:gd name="connsiteX28" fmla="*/ 4534135 w 8477199"/>
                <a:gd name="connsiteY28" fmla="*/ 1303743 h 1734757"/>
                <a:gd name="connsiteX29" fmla="*/ 4824736 w 8477199"/>
                <a:gd name="connsiteY29" fmla="*/ 1596007 h 1734757"/>
                <a:gd name="connsiteX30" fmla="*/ 5803572 w 8477199"/>
                <a:gd name="connsiteY30" fmla="*/ 744571 h 1734757"/>
                <a:gd name="connsiteX31" fmla="*/ 6697195 w 8477199"/>
                <a:gd name="connsiteY31" fmla="*/ 214691 h 1734757"/>
                <a:gd name="connsiteX0" fmla="*/ 6697195 w 8477199"/>
                <a:gd name="connsiteY0" fmla="*/ 214691 h 1734757"/>
                <a:gd name="connsiteX1" fmla="*/ 6709662 w 8477199"/>
                <a:gd name="connsiteY1" fmla="*/ 214691 h 1734757"/>
                <a:gd name="connsiteX2" fmla="*/ 7145860 w 8477199"/>
                <a:gd name="connsiteY2" fmla="*/ 789985 h 1734757"/>
                <a:gd name="connsiteX3" fmla="*/ 7305314 w 8477199"/>
                <a:gd name="connsiteY3" fmla="*/ 1114171 h 1734757"/>
                <a:gd name="connsiteX4" fmla="*/ 8432561 w 8477199"/>
                <a:gd name="connsiteY4" fmla="*/ 880513 h 1734757"/>
                <a:gd name="connsiteX5" fmla="*/ 8477199 w 8477199"/>
                <a:gd name="connsiteY5" fmla="*/ 929103 h 1734757"/>
                <a:gd name="connsiteX6" fmla="*/ 7295156 w 8477199"/>
                <a:gd name="connsiteY6" fmla="*/ 1173736 h 1734757"/>
                <a:gd name="connsiteX7" fmla="*/ 7106764 w 8477199"/>
                <a:gd name="connsiteY7" fmla="*/ 814498 h 1734757"/>
                <a:gd name="connsiteX8" fmla="*/ 6708739 w 8477199"/>
                <a:gd name="connsiteY8" fmla="*/ 275180 h 1734757"/>
                <a:gd name="connsiteX9" fmla="*/ 6697657 w 8477199"/>
                <a:gd name="connsiteY9" fmla="*/ 275180 h 1734757"/>
                <a:gd name="connsiteX10" fmla="*/ 5808796 w 8477199"/>
                <a:gd name="connsiteY10" fmla="*/ 855594 h 1734757"/>
                <a:gd name="connsiteX11" fmla="*/ 5680431 w 8477199"/>
                <a:gd name="connsiteY11" fmla="*/ 987191 h 1734757"/>
                <a:gd name="connsiteX12" fmla="*/ 5510509 w 8477199"/>
                <a:gd name="connsiteY12" fmla="*/ 1166348 h 1734757"/>
                <a:gd name="connsiteX13" fmla="*/ 5121257 w 8477199"/>
                <a:gd name="connsiteY13" fmla="*/ 1556985 h 1734757"/>
                <a:gd name="connsiteX14" fmla="*/ 4763866 w 8477199"/>
                <a:gd name="connsiteY14" fmla="*/ 1734757 h 1734757"/>
                <a:gd name="connsiteX15" fmla="*/ 4720924 w 8477199"/>
                <a:gd name="connsiteY15" fmla="*/ 1730601 h 1734757"/>
                <a:gd name="connsiteX16" fmla="*/ 4489128 w 8477199"/>
                <a:gd name="connsiteY16" fmla="*/ 1387063 h 1734757"/>
                <a:gd name="connsiteX17" fmla="*/ 4263335 w 8477199"/>
                <a:gd name="connsiteY17" fmla="*/ 977494 h 1734757"/>
                <a:gd name="connsiteX18" fmla="*/ 3440333 w 8477199"/>
                <a:gd name="connsiteY18" fmla="*/ 1010362 h 1734757"/>
                <a:gd name="connsiteX19" fmla="*/ 2222804 w 8477199"/>
                <a:gd name="connsiteY19" fmla="*/ 1311196 h 1734757"/>
                <a:gd name="connsiteX20" fmla="*/ 1093370 w 8477199"/>
                <a:gd name="connsiteY20" fmla="*/ 1317325 h 1734757"/>
                <a:gd name="connsiteX21" fmla="*/ 116247 w 8477199"/>
                <a:gd name="connsiteY21" fmla="*/ 971172 h 1734757"/>
                <a:gd name="connsiteX22" fmla="*/ 9979 w 8477199"/>
                <a:gd name="connsiteY22" fmla="*/ 496270 h 1734757"/>
                <a:gd name="connsiteX23" fmla="*/ 174672 w 8477199"/>
                <a:gd name="connsiteY23" fmla="*/ 0 h 1734757"/>
                <a:gd name="connsiteX24" fmla="*/ 248669 w 8477199"/>
                <a:gd name="connsiteY24" fmla="*/ 55572 h 1734757"/>
                <a:gd name="connsiteX25" fmla="*/ 307460 w 8477199"/>
                <a:gd name="connsiteY25" fmla="*/ 1000075 h 1734757"/>
                <a:gd name="connsiteX26" fmla="*/ 3216727 w 8477199"/>
                <a:gd name="connsiteY26" fmla="*/ 923472 h 1734757"/>
                <a:gd name="connsiteX27" fmla="*/ 4271282 w 8477199"/>
                <a:gd name="connsiteY27" fmla="*/ 872053 h 1734757"/>
                <a:gd name="connsiteX28" fmla="*/ 4534135 w 8477199"/>
                <a:gd name="connsiteY28" fmla="*/ 1303743 h 1734757"/>
                <a:gd name="connsiteX29" fmla="*/ 4824736 w 8477199"/>
                <a:gd name="connsiteY29" fmla="*/ 1596007 h 1734757"/>
                <a:gd name="connsiteX30" fmla="*/ 5803572 w 8477199"/>
                <a:gd name="connsiteY30" fmla="*/ 744571 h 1734757"/>
                <a:gd name="connsiteX31" fmla="*/ 6697195 w 8477199"/>
                <a:gd name="connsiteY31" fmla="*/ 214691 h 1734757"/>
                <a:gd name="connsiteX0" fmla="*/ 6697195 w 8477199"/>
                <a:gd name="connsiteY0" fmla="*/ 214691 h 1734757"/>
                <a:gd name="connsiteX1" fmla="*/ 6709662 w 8477199"/>
                <a:gd name="connsiteY1" fmla="*/ 214691 h 1734757"/>
                <a:gd name="connsiteX2" fmla="*/ 7145860 w 8477199"/>
                <a:gd name="connsiteY2" fmla="*/ 789985 h 1734757"/>
                <a:gd name="connsiteX3" fmla="*/ 7305314 w 8477199"/>
                <a:gd name="connsiteY3" fmla="*/ 1114171 h 1734757"/>
                <a:gd name="connsiteX4" fmla="*/ 8432561 w 8477199"/>
                <a:gd name="connsiteY4" fmla="*/ 880513 h 1734757"/>
                <a:gd name="connsiteX5" fmla="*/ 8477199 w 8477199"/>
                <a:gd name="connsiteY5" fmla="*/ 929103 h 1734757"/>
                <a:gd name="connsiteX6" fmla="*/ 7295156 w 8477199"/>
                <a:gd name="connsiteY6" fmla="*/ 1173736 h 1734757"/>
                <a:gd name="connsiteX7" fmla="*/ 7106764 w 8477199"/>
                <a:gd name="connsiteY7" fmla="*/ 814498 h 1734757"/>
                <a:gd name="connsiteX8" fmla="*/ 6708739 w 8477199"/>
                <a:gd name="connsiteY8" fmla="*/ 275180 h 1734757"/>
                <a:gd name="connsiteX9" fmla="*/ 6697657 w 8477199"/>
                <a:gd name="connsiteY9" fmla="*/ 275180 h 1734757"/>
                <a:gd name="connsiteX10" fmla="*/ 5808796 w 8477199"/>
                <a:gd name="connsiteY10" fmla="*/ 855594 h 1734757"/>
                <a:gd name="connsiteX11" fmla="*/ 5680431 w 8477199"/>
                <a:gd name="connsiteY11" fmla="*/ 987191 h 1734757"/>
                <a:gd name="connsiteX12" fmla="*/ 5510509 w 8477199"/>
                <a:gd name="connsiteY12" fmla="*/ 1166348 h 1734757"/>
                <a:gd name="connsiteX13" fmla="*/ 5121257 w 8477199"/>
                <a:gd name="connsiteY13" fmla="*/ 1556985 h 1734757"/>
                <a:gd name="connsiteX14" fmla="*/ 4763866 w 8477199"/>
                <a:gd name="connsiteY14" fmla="*/ 1734757 h 1734757"/>
                <a:gd name="connsiteX15" fmla="*/ 4720924 w 8477199"/>
                <a:gd name="connsiteY15" fmla="*/ 1730601 h 1734757"/>
                <a:gd name="connsiteX16" fmla="*/ 4489128 w 8477199"/>
                <a:gd name="connsiteY16" fmla="*/ 1387063 h 1734757"/>
                <a:gd name="connsiteX17" fmla="*/ 4263335 w 8477199"/>
                <a:gd name="connsiteY17" fmla="*/ 977494 h 1734757"/>
                <a:gd name="connsiteX18" fmla="*/ 3440333 w 8477199"/>
                <a:gd name="connsiteY18" fmla="*/ 1010362 h 1734757"/>
                <a:gd name="connsiteX19" fmla="*/ 2222804 w 8477199"/>
                <a:gd name="connsiteY19" fmla="*/ 1311196 h 1734757"/>
                <a:gd name="connsiteX20" fmla="*/ 1093370 w 8477199"/>
                <a:gd name="connsiteY20" fmla="*/ 1317325 h 1734757"/>
                <a:gd name="connsiteX21" fmla="*/ 116247 w 8477199"/>
                <a:gd name="connsiteY21" fmla="*/ 971172 h 1734757"/>
                <a:gd name="connsiteX22" fmla="*/ 9979 w 8477199"/>
                <a:gd name="connsiteY22" fmla="*/ 496270 h 1734757"/>
                <a:gd name="connsiteX23" fmla="*/ 174672 w 8477199"/>
                <a:gd name="connsiteY23" fmla="*/ 0 h 1734757"/>
                <a:gd name="connsiteX24" fmla="*/ 248669 w 8477199"/>
                <a:gd name="connsiteY24" fmla="*/ 55572 h 1734757"/>
                <a:gd name="connsiteX25" fmla="*/ 307460 w 8477199"/>
                <a:gd name="connsiteY25" fmla="*/ 1000075 h 1734757"/>
                <a:gd name="connsiteX26" fmla="*/ 3216727 w 8477199"/>
                <a:gd name="connsiteY26" fmla="*/ 923472 h 1734757"/>
                <a:gd name="connsiteX27" fmla="*/ 4271282 w 8477199"/>
                <a:gd name="connsiteY27" fmla="*/ 872053 h 1734757"/>
                <a:gd name="connsiteX28" fmla="*/ 4534135 w 8477199"/>
                <a:gd name="connsiteY28" fmla="*/ 1303743 h 1734757"/>
                <a:gd name="connsiteX29" fmla="*/ 4824736 w 8477199"/>
                <a:gd name="connsiteY29" fmla="*/ 1596007 h 1734757"/>
                <a:gd name="connsiteX30" fmla="*/ 5803572 w 8477199"/>
                <a:gd name="connsiteY30" fmla="*/ 744571 h 1734757"/>
                <a:gd name="connsiteX31" fmla="*/ 6697195 w 8477199"/>
                <a:gd name="connsiteY31" fmla="*/ 214691 h 1734757"/>
                <a:gd name="connsiteX0" fmla="*/ 6697195 w 8477199"/>
                <a:gd name="connsiteY0" fmla="*/ 214691 h 1734757"/>
                <a:gd name="connsiteX1" fmla="*/ 6709662 w 8477199"/>
                <a:gd name="connsiteY1" fmla="*/ 214691 h 1734757"/>
                <a:gd name="connsiteX2" fmla="*/ 7145860 w 8477199"/>
                <a:gd name="connsiteY2" fmla="*/ 789985 h 1734757"/>
                <a:gd name="connsiteX3" fmla="*/ 7305314 w 8477199"/>
                <a:gd name="connsiteY3" fmla="*/ 1114171 h 1734757"/>
                <a:gd name="connsiteX4" fmla="*/ 8432561 w 8477199"/>
                <a:gd name="connsiteY4" fmla="*/ 880513 h 1734757"/>
                <a:gd name="connsiteX5" fmla="*/ 8477199 w 8477199"/>
                <a:gd name="connsiteY5" fmla="*/ 929103 h 1734757"/>
                <a:gd name="connsiteX6" fmla="*/ 7295156 w 8477199"/>
                <a:gd name="connsiteY6" fmla="*/ 1173736 h 1734757"/>
                <a:gd name="connsiteX7" fmla="*/ 7106764 w 8477199"/>
                <a:gd name="connsiteY7" fmla="*/ 814498 h 1734757"/>
                <a:gd name="connsiteX8" fmla="*/ 6708739 w 8477199"/>
                <a:gd name="connsiteY8" fmla="*/ 275180 h 1734757"/>
                <a:gd name="connsiteX9" fmla="*/ 6697657 w 8477199"/>
                <a:gd name="connsiteY9" fmla="*/ 275180 h 1734757"/>
                <a:gd name="connsiteX10" fmla="*/ 5808796 w 8477199"/>
                <a:gd name="connsiteY10" fmla="*/ 855594 h 1734757"/>
                <a:gd name="connsiteX11" fmla="*/ 5680431 w 8477199"/>
                <a:gd name="connsiteY11" fmla="*/ 987191 h 1734757"/>
                <a:gd name="connsiteX12" fmla="*/ 5510509 w 8477199"/>
                <a:gd name="connsiteY12" fmla="*/ 1166348 h 1734757"/>
                <a:gd name="connsiteX13" fmla="*/ 5121257 w 8477199"/>
                <a:gd name="connsiteY13" fmla="*/ 1556985 h 1734757"/>
                <a:gd name="connsiteX14" fmla="*/ 4763866 w 8477199"/>
                <a:gd name="connsiteY14" fmla="*/ 1734757 h 1734757"/>
                <a:gd name="connsiteX15" fmla="*/ 4720924 w 8477199"/>
                <a:gd name="connsiteY15" fmla="*/ 1730601 h 1734757"/>
                <a:gd name="connsiteX16" fmla="*/ 4489128 w 8477199"/>
                <a:gd name="connsiteY16" fmla="*/ 1387063 h 1734757"/>
                <a:gd name="connsiteX17" fmla="*/ 4263335 w 8477199"/>
                <a:gd name="connsiteY17" fmla="*/ 977494 h 1734757"/>
                <a:gd name="connsiteX18" fmla="*/ 3440333 w 8477199"/>
                <a:gd name="connsiteY18" fmla="*/ 1010362 h 1734757"/>
                <a:gd name="connsiteX19" fmla="*/ 2222804 w 8477199"/>
                <a:gd name="connsiteY19" fmla="*/ 1311196 h 1734757"/>
                <a:gd name="connsiteX20" fmla="*/ 1093370 w 8477199"/>
                <a:gd name="connsiteY20" fmla="*/ 1317325 h 1734757"/>
                <a:gd name="connsiteX21" fmla="*/ 116247 w 8477199"/>
                <a:gd name="connsiteY21" fmla="*/ 971172 h 1734757"/>
                <a:gd name="connsiteX22" fmla="*/ 9979 w 8477199"/>
                <a:gd name="connsiteY22" fmla="*/ 496270 h 1734757"/>
                <a:gd name="connsiteX23" fmla="*/ 174672 w 8477199"/>
                <a:gd name="connsiteY23" fmla="*/ 0 h 1734757"/>
                <a:gd name="connsiteX24" fmla="*/ 248669 w 8477199"/>
                <a:gd name="connsiteY24" fmla="*/ 55572 h 1734757"/>
                <a:gd name="connsiteX25" fmla="*/ 307460 w 8477199"/>
                <a:gd name="connsiteY25" fmla="*/ 1000075 h 1734757"/>
                <a:gd name="connsiteX26" fmla="*/ 3216727 w 8477199"/>
                <a:gd name="connsiteY26" fmla="*/ 923472 h 1734757"/>
                <a:gd name="connsiteX27" fmla="*/ 4271282 w 8477199"/>
                <a:gd name="connsiteY27" fmla="*/ 872053 h 1734757"/>
                <a:gd name="connsiteX28" fmla="*/ 4534135 w 8477199"/>
                <a:gd name="connsiteY28" fmla="*/ 1303743 h 1734757"/>
                <a:gd name="connsiteX29" fmla="*/ 4824736 w 8477199"/>
                <a:gd name="connsiteY29" fmla="*/ 1596007 h 1734757"/>
                <a:gd name="connsiteX30" fmla="*/ 5803572 w 8477199"/>
                <a:gd name="connsiteY30" fmla="*/ 744571 h 1734757"/>
                <a:gd name="connsiteX31" fmla="*/ 6697195 w 8477199"/>
                <a:gd name="connsiteY31" fmla="*/ 214691 h 1734757"/>
                <a:gd name="connsiteX0" fmla="*/ 6697195 w 8477199"/>
                <a:gd name="connsiteY0" fmla="*/ 214691 h 1734757"/>
                <a:gd name="connsiteX1" fmla="*/ 6709662 w 8477199"/>
                <a:gd name="connsiteY1" fmla="*/ 214691 h 1734757"/>
                <a:gd name="connsiteX2" fmla="*/ 7145860 w 8477199"/>
                <a:gd name="connsiteY2" fmla="*/ 789985 h 1734757"/>
                <a:gd name="connsiteX3" fmla="*/ 7305314 w 8477199"/>
                <a:gd name="connsiteY3" fmla="*/ 1114171 h 1734757"/>
                <a:gd name="connsiteX4" fmla="*/ 8432561 w 8477199"/>
                <a:gd name="connsiteY4" fmla="*/ 880513 h 1734757"/>
                <a:gd name="connsiteX5" fmla="*/ 8477199 w 8477199"/>
                <a:gd name="connsiteY5" fmla="*/ 929103 h 1734757"/>
                <a:gd name="connsiteX6" fmla="*/ 7295156 w 8477199"/>
                <a:gd name="connsiteY6" fmla="*/ 1173736 h 1734757"/>
                <a:gd name="connsiteX7" fmla="*/ 7106764 w 8477199"/>
                <a:gd name="connsiteY7" fmla="*/ 814498 h 1734757"/>
                <a:gd name="connsiteX8" fmla="*/ 6708739 w 8477199"/>
                <a:gd name="connsiteY8" fmla="*/ 275180 h 1734757"/>
                <a:gd name="connsiteX9" fmla="*/ 6697657 w 8477199"/>
                <a:gd name="connsiteY9" fmla="*/ 275180 h 1734757"/>
                <a:gd name="connsiteX10" fmla="*/ 5808796 w 8477199"/>
                <a:gd name="connsiteY10" fmla="*/ 855594 h 1734757"/>
                <a:gd name="connsiteX11" fmla="*/ 5680431 w 8477199"/>
                <a:gd name="connsiteY11" fmla="*/ 987191 h 1734757"/>
                <a:gd name="connsiteX12" fmla="*/ 5510509 w 8477199"/>
                <a:gd name="connsiteY12" fmla="*/ 1166348 h 1734757"/>
                <a:gd name="connsiteX13" fmla="*/ 5121257 w 8477199"/>
                <a:gd name="connsiteY13" fmla="*/ 1556985 h 1734757"/>
                <a:gd name="connsiteX14" fmla="*/ 4763866 w 8477199"/>
                <a:gd name="connsiteY14" fmla="*/ 1734757 h 1734757"/>
                <a:gd name="connsiteX15" fmla="*/ 4720924 w 8477199"/>
                <a:gd name="connsiteY15" fmla="*/ 1730601 h 1734757"/>
                <a:gd name="connsiteX16" fmla="*/ 4489128 w 8477199"/>
                <a:gd name="connsiteY16" fmla="*/ 1387063 h 1734757"/>
                <a:gd name="connsiteX17" fmla="*/ 4263335 w 8477199"/>
                <a:gd name="connsiteY17" fmla="*/ 977494 h 1734757"/>
                <a:gd name="connsiteX18" fmla="*/ 3440333 w 8477199"/>
                <a:gd name="connsiteY18" fmla="*/ 1010362 h 1734757"/>
                <a:gd name="connsiteX19" fmla="*/ 2222804 w 8477199"/>
                <a:gd name="connsiteY19" fmla="*/ 1311196 h 1734757"/>
                <a:gd name="connsiteX20" fmla="*/ 1093370 w 8477199"/>
                <a:gd name="connsiteY20" fmla="*/ 1317325 h 1734757"/>
                <a:gd name="connsiteX21" fmla="*/ 116247 w 8477199"/>
                <a:gd name="connsiteY21" fmla="*/ 971172 h 1734757"/>
                <a:gd name="connsiteX22" fmla="*/ 9979 w 8477199"/>
                <a:gd name="connsiteY22" fmla="*/ 496270 h 1734757"/>
                <a:gd name="connsiteX23" fmla="*/ 174672 w 8477199"/>
                <a:gd name="connsiteY23" fmla="*/ 0 h 1734757"/>
                <a:gd name="connsiteX24" fmla="*/ 248669 w 8477199"/>
                <a:gd name="connsiteY24" fmla="*/ 55572 h 1734757"/>
                <a:gd name="connsiteX25" fmla="*/ 307460 w 8477199"/>
                <a:gd name="connsiteY25" fmla="*/ 1000075 h 1734757"/>
                <a:gd name="connsiteX26" fmla="*/ 3216727 w 8477199"/>
                <a:gd name="connsiteY26" fmla="*/ 923472 h 1734757"/>
                <a:gd name="connsiteX27" fmla="*/ 4271282 w 8477199"/>
                <a:gd name="connsiteY27" fmla="*/ 872053 h 1734757"/>
                <a:gd name="connsiteX28" fmla="*/ 4534135 w 8477199"/>
                <a:gd name="connsiteY28" fmla="*/ 1303743 h 1734757"/>
                <a:gd name="connsiteX29" fmla="*/ 4824736 w 8477199"/>
                <a:gd name="connsiteY29" fmla="*/ 1596007 h 1734757"/>
                <a:gd name="connsiteX30" fmla="*/ 5803572 w 8477199"/>
                <a:gd name="connsiteY30" fmla="*/ 744571 h 1734757"/>
                <a:gd name="connsiteX31" fmla="*/ 6697195 w 8477199"/>
                <a:gd name="connsiteY31" fmla="*/ 214691 h 1734757"/>
                <a:gd name="connsiteX0" fmla="*/ 6697195 w 8477199"/>
                <a:gd name="connsiteY0" fmla="*/ 214691 h 1734757"/>
                <a:gd name="connsiteX1" fmla="*/ 6709662 w 8477199"/>
                <a:gd name="connsiteY1" fmla="*/ 214691 h 1734757"/>
                <a:gd name="connsiteX2" fmla="*/ 7145860 w 8477199"/>
                <a:gd name="connsiteY2" fmla="*/ 789985 h 1734757"/>
                <a:gd name="connsiteX3" fmla="*/ 7305314 w 8477199"/>
                <a:gd name="connsiteY3" fmla="*/ 1114171 h 1734757"/>
                <a:gd name="connsiteX4" fmla="*/ 8432561 w 8477199"/>
                <a:gd name="connsiteY4" fmla="*/ 880513 h 1734757"/>
                <a:gd name="connsiteX5" fmla="*/ 8477199 w 8477199"/>
                <a:gd name="connsiteY5" fmla="*/ 929103 h 1734757"/>
                <a:gd name="connsiteX6" fmla="*/ 7295156 w 8477199"/>
                <a:gd name="connsiteY6" fmla="*/ 1173736 h 1734757"/>
                <a:gd name="connsiteX7" fmla="*/ 7106764 w 8477199"/>
                <a:gd name="connsiteY7" fmla="*/ 814498 h 1734757"/>
                <a:gd name="connsiteX8" fmla="*/ 6708739 w 8477199"/>
                <a:gd name="connsiteY8" fmla="*/ 275180 h 1734757"/>
                <a:gd name="connsiteX9" fmla="*/ 6697657 w 8477199"/>
                <a:gd name="connsiteY9" fmla="*/ 275180 h 1734757"/>
                <a:gd name="connsiteX10" fmla="*/ 5808796 w 8477199"/>
                <a:gd name="connsiteY10" fmla="*/ 855594 h 1734757"/>
                <a:gd name="connsiteX11" fmla="*/ 5680431 w 8477199"/>
                <a:gd name="connsiteY11" fmla="*/ 987191 h 1734757"/>
                <a:gd name="connsiteX12" fmla="*/ 5510509 w 8477199"/>
                <a:gd name="connsiteY12" fmla="*/ 1166348 h 1734757"/>
                <a:gd name="connsiteX13" fmla="*/ 5121257 w 8477199"/>
                <a:gd name="connsiteY13" fmla="*/ 1556985 h 1734757"/>
                <a:gd name="connsiteX14" fmla="*/ 4763866 w 8477199"/>
                <a:gd name="connsiteY14" fmla="*/ 1734757 h 1734757"/>
                <a:gd name="connsiteX15" fmla="*/ 4720924 w 8477199"/>
                <a:gd name="connsiteY15" fmla="*/ 1730601 h 1734757"/>
                <a:gd name="connsiteX16" fmla="*/ 4489128 w 8477199"/>
                <a:gd name="connsiteY16" fmla="*/ 1387063 h 1734757"/>
                <a:gd name="connsiteX17" fmla="*/ 4263335 w 8477199"/>
                <a:gd name="connsiteY17" fmla="*/ 977494 h 1734757"/>
                <a:gd name="connsiteX18" fmla="*/ 3440333 w 8477199"/>
                <a:gd name="connsiteY18" fmla="*/ 1010362 h 1734757"/>
                <a:gd name="connsiteX19" fmla="*/ 2222804 w 8477199"/>
                <a:gd name="connsiteY19" fmla="*/ 1311196 h 1734757"/>
                <a:gd name="connsiteX20" fmla="*/ 116247 w 8477199"/>
                <a:gd name="connsiteY20" fmla="*/ 971172 h 1734757"/>
                <a:gd name="connsiteX21" fmla="*/ 9979 w 8477199"/>
                <a:gd name="connsiteY21" fmla="*/ 496270 h 1734757"/>
                <a:gd name="connsiteX22" fmla="*/ 174672 w 8477199"/>
                <a:gd name="connsiteY22" fmla="*/ 0 h 1734757"/>
                <a:gd name="connsiteX23" fmla="*/ 248669 w 8477199"/>
                <a:gd name="connsiteY23" fmla="*/ 55572 h 1734757"/>
                <a:gd name="connsiteX24" fmla="*/ 307460 w 8477199"/>
                <a:gd name="connsiteY24" fmla="*/ 1000075 h 1734757"/>
                <a:gd name="connsiteX25" fmla="*/ 3216727 w 8477199"/>
                <a:gd name="connsiteY25" fmla="*/ 923472 h 1734757"/>
                <a:gd name="connsiteX26" fmla="*/ 4271282 w 8477199"/>
                <a:gd name="connsiteY26" fmla="*/ 872053 h 1734757"/>
                <a:gd name="connsiteX27" fmla="*/ 4534135 w 8477199"/>
                <a:gd name="connsiteY27" fmla="*/ 1303743 h 1734757"/>
                <a:gd name="connsiteX28" fmla="*/ 4824736 w 8477199"/>
                <a:gd name="connsiteY28" fmla="*/ 1596007 h 1734757"/>
                <a:gd name="connsiteX29" fmla="*/ 5803572 w 8477199"/>
                <a:gd name="connsiteY29" fmla="*/ 744571 h 1734757"/>
                <a:gd name="connsiteX30" fmla="*/ 6697195 w 8477199"/>
                <a:gd name="connsiteY30" fmla="*/ 214691 h 1734757"/>
                <a:gd name="connsiteX0" fmla="*/ 6697195 w 8477199"/>
                <a:gd name="connsiteY0" fmla="*/ 214691 h 1734757"/>
                <a:gd name="connsiteX1" fmla="*/ 6709662 w 8477199"/>
                <a:gd name="connsiteY1" fmla="*/ 214691 h 1734757"/>
                <a:gd name="connsiteX2" fmla="*/ 7145860 w 8477199"/>
                <a:gd name="connsiteY2" fmla="*/ 789985 h 1734757"/>
                <a:gd name="connsiteX3" fmla="*/ 7305314 w 8477199"/>
                <a:gd name="connsiteY3" fmla="*/ 1114171 h 1734757"/>
                <a:gd name="connsiteX4" fmla="*/ 8432561 w 8477199"/>
                <a:gd name="connsiteY4" fmla="*/ 880513 h 1734757"/>
                <a:gd name="connsiteX5" fmla="*/ 8477199 w 8477199"/>
                <a:gd name="connsiteY5" fmla="*/ 929103 h 1734757"/>
                <a:gd name="connsiteX6" fmla="*/ 7295156 w 8477199"/>
                <a:gd name="connsiteY6" fmla="*/ 1173736 h 1734757"/>
                <a:gd name="connsiteX7" fmla="*/ 7106764 w 8477199"/>
                <a:gd name="connsiteY7" fmla="*/ 814498 h 1734757"/>
                <a:gd name="connsiteX8" fmla="*/ 6708739 w 8477199"/>
                <a:gd name="connsiteY8" fmla="*/ 275180 h 1734757"/>
                <a:gd name="connsiteX9" fmla="*/ 6697657 w 8477199"/>
                <a:gd name="connsiteY9" fmla="*/ 275180 h 1734757"/>
                <a:gd name="connsiteX10" fmla="*/ 5808796 w 8477199"/>
                <a:gd name="connsiteY10" fmla="*/ 855594 h 1734757"/>
                <a:gd name="connsiteX11" fmla="*/ 5680431 w 8477199"/>
                <a:gd name="connsiteY11" fmla="*/ 987191 h 1734757"/>
                <a:gd name="connsiteX12" fmla="*/ 5510509 w 8477199"/>
                <a:gd name="connsiteY12" fmla="*/ 1166348 h 1734757"/>
                <a:gd name="connsiteX13" fmla="*/ 5121257 w 8477199"/>
                <a:gd name="connsiteY13" fmla="*/ 1556985 h 1734757"/>
                <a:gd name="connsiteX14" fmla="*/ 4763866 w 8477199"/>
                <a:gd name="connsiteY14" fmla="*/ 1734757 h 1734757"/>
                <a:gd name="connsiteX15" fmla="*/ 4720924 w 8477199"/>
                <a:gd name="connsiteY15" fmla="*/ 1730601 h 1734757"/>
                <a:gd name="connsiteX16" fmla="*/ 4489128 w 8477199"/>
                <a:gd name="connsiteY16" fmla="*/ 1387063 h 1734757"/>
                <a:gd name="connsiteX17" fmla="*/ 4263335 w 8477199"/>
                <a:gd name="connsiteY17" fmla="*/ 977494 h 1734757"/>
                <a:gd name="connsiteX18" fmla="*/ 3440333 w 8477199"/>
                <a:gd name="connsiteY18" fmla="*/ 1010362 h 1734757"/>
                <a:gd name="connsiteX19" fmla="*/ 2222804 w 8477199"/>
                <a:gd name="connsiteY19" fmla="*/ 1311196 h 1734757"/>
                <a:gd name="connsiteX20" fmla="*/ 116247 w 8477199"/>
                <a:gd name="connsiteY20" fmla="*/ 971172 h 1734757"/>
                <a:gd name="connsiteX21" fmla="*/ 9979 w 8477199"/>
                <a:gd name="connsiteY21" fmla="*/ 496270 h 1734757"/>
                <a:gd name="connsiteX22" fmla="*/ 174672 w 8477199"/>
                <a:gd name="connsiteY22" fmla="*/ 0 h 1734757"/>
                <a:gd name="connsiteX23" fmla="*/ 248669 w 8477199"/>
                <a:gd name="connsiteY23" fmla="*/ 55572 h 1734757"/>
                <a:gd name="connsiteX24" fmla="*/ 307460 w 8477199"/>
                <a:gd name="connsiteY24" fmla="*/ 1000075 h 1734757"/>
                <a:gd name="connsiteX25" fmla="*/ 3216727 w 8477199"/>
                <a:gd name="connsiteY25" fmla="*/ 923472 h 1734757"/>
                <a:gd name="connsiteX26" fmla="*/ 4271282 w 8477199"/>
                <a:gd name="connsiteY26" fmla="*/ 872053 h 1734757"/>
                <a:gd name="connsiteX27" fmla="*/ 4534135 w 8477199"/>
                <a:gd name="connsiteY27" fmla="*/ 1303743 h 1734757"/>
                <a:gd name="connsiteX28" fmla="*/ 4824736 w 8477199"/>
                <a:gd name="connsiteY28" fmla="*/ 1596007 h 1734757"/>
                <a:gd name="connsiteX29" fmla="*/ 5803572 w 8477199"/>
                <a:gd name="connsiteY29" fmla="*/ 744571 h 1734757"/>
                <a:gd name="connsiteX30" fmla="*/ 6697195 w 8477199"/>
                <a:gd name="connsiteY30" fmla="*/ 214691 h 1734757"/>
                <a:gd name="connsiteX0" fmla="*/ 6697195 w 8477199"/>
                <a:gd name="connsiteY0" fmla="*/ 214691 h 1734757"/>
                <a:gd name="connsiteX1" fmla="*/ 6709662 w 8477199"/>
                <a:gd name="connsiteY1" fmla="*/ 214691 h 1734757"/>
                <a:gd name="connsiteX2" fmla="*/ 7145860 w 8477199"/>
                <a:gd name="connsiteY2" fmla="*/ 789985 h 1734757"/>
                <a:gd name="connsiteX3" fmla="*/ 7305314 w 8477199"/>
                <a:gd name="connsiteY3" fmla="*/ 1114171 h 1734757"/>
                <a:gd name="connsiteX4" fmla="*/ 8432561 w 8477199"/>
                <a:gd name="connsiteY4" fmla="*/ 880513 h 1734757"/>
                <a:gd name="connsiteX5" fmla="*/ 8477199 w 8477199"/>
                <a:gd name="connsiteY5" fmla="*/ 929103 h 1734757"/>
                <a:gd name="connsiteX6" fmla="*/ 7295156 w 8477199"/>
                <a:gd name="connsiteY6" fmla="*/ 1173736 h 1734757"/>
                <a:gd name="connsiteX7" fmla="*/ 7106764 w 8477199"/>
                <a:gd name="connsiteY7" fmla="*/ 814498 h 1734757"/>
                <a:gd name="connsiteX8" fmla="*/ 6708739 w 8477199"/>
                <a:gd name="connsiteY8" fmla="*/ 275180 h 1734757"/>
                <a:gd name="connsiteX9" fmla="*/ 6697657 w 8477199"/>
                <a:gd name="connsiteY9" fmla="*/ 275180 h 1734757"/>
                <a:gd name="connsiteX10" fmla="*/ 5808796 w 8477199"/>
                <a:gd name="connsiteY10" fmla="*/ 855594 h 1734757"/>
                <a:gd name="connsiteX11" fmla="*/ 5680431 w 8477199"/>
                <a:gd name="connsiteY11" fmla="*/ 987191 h 1734757"/>
                <a:gd name="connsiteX12" fmla="*/ 5510509 w 8477199"/>
                <a:gd name="connsiteY12" fmla="*/ 1166348 h 1734757"/>
                <a:gd name="connsiteX13" fmla="*/ 5121257 w 8477199"/>
                <a:gd name="connsiteY13" fmla="*/ 1556985 h 1734757"/>
                <a:gd name="connsiteX14" fmla="*/ 4763866 w 8477199"/>
                <a:gd name="connsiteY14" fmla="*/ 1734757 h 1734757"/>
                <a:gd name="connsiteX15" fmla="*/ 4720924 w 8477199"/>
                <a:gd name="connsiteY15" fmla="*/ 1730601 h 1734757"/>
                <a:gd name="connsiteX16" fmla="*/ 4489128 w 8477199"/>
                <a:gd name="connsiteY16" fmla="*/ 1387063 h 1734757"/>
                <a:gd name="connsiteX17" fmla="*/ 4263335 w 8477199"/>
                <a:gd name="connsiteY17" fmla="*/ 977494 h 1734757"/>
                <a:gd name="connsiteX18" fmla="*/ 3440333 w 8477199"/>
                <a:gd name="connsiteY18" fmla="*/ 1010362 h 1734757"/>
                <a:gd name="connsiteX19" fmla="*/ 2222804 w 8477199"/>
                <a:gd name="connsiteY19" fmla="*/ 1311196 h 1734757"/>
                <a:gd name="connsiteX20" fmla="*/ 116247 w 8477199"/>
                <a:gd name="connsiteY20" fmla="*/ 971172 h 1734757"/>
                <a:gd name="connsiteX21" fmla="*/ 9979 w 8477199"/>
                <a:gd name="connsiteY21" fmla="*/ 496270 h 1734757"/>
                <a:gd name="connsiteX22" fmla="*/ 174672 w 8477199"/>
                <a:gd name="connsiteY22" fmla="*/ 0 h 1734757"/>
                <a:gd name="connsiteX23" fmla="*/ 248669 w 8477199"/>
                <a:gd name="connsiteY23" fmla="*/ 55572 h 1734757"/>
                <a:gd name="connsiteX24" fmla="*/ 307460 w 8477199"/>
                <a:gd name="connsiteY24" fmla="*/ 1000075 h 1734757"/>
                <a:gd name="connsiteX25" fmla="*/ 3216727 w 8477199"/>
                <a:gd name="connsiteY25" fmla="*/ 923472 h 1734757"/>
                <a:gd name="connsiteX26" fmla="*/ 4271282 w 8477199"/>
                <a:gd name="connsiteY26" fmla="*/ 872053 h 1734757"/>
                <a:gd name="connsiteX27" fmla="*/ 4534135 w 8477199"/>
                <a:gd name="connsiteY27" fmla="*/ 1303743 h 1734757"/>
                <a:gd name="connsiteX28" fmla="*/ 4824736 w 8477199"/>
                <a:gd name="connsiteY28" fmla="*/ 1596007 h 1734757"/>
                <a:gd name="connsiteX29" fmla="*/ 5803572 w 8477199"/>
                <a:gd name="connsiteY29" fmla="*/ 744571 h 1734757"/>
                <a:gd name="connsiteX30" fmla="*/ 6697195 w 8477199"/>
                <a:gd name="connsiteY30" fmla="*/ 214691 h 1734757"/>
                <a:gd name="connsiteX0" fmla="*/ 6697195 w 8477199"/>
                <a:gd name="connsiteY0" fmla="*/ 214691 h 1734757"/>
                <a:gd name="connsiteX1" fmla="*/ 6709662 w 8477199"/>
                <a:gd name="connsiteY1" fmla="*/ 214691 h 1734757"/>
                <a:gd name="connsiteX2" fmla="*/ 7145860 w 8477199"/>
                <a:gd name="connsiteY2" fmla="*/ 789985 h 1734757"/>
                <a:gd name="connsiteX3" fmla="*/ 7305314 w 8477199"/>
                <a:gd name="connsiteY3" fmla="*/ 1114171 h 1734757"/>
                <a:gd name="connsiteX4" fmla="*/ 8432561 w 8477199"/>
                <a:gd name="connsiteY4" fmla="*/ 880513 h 1734757"/>
                <a:gd name="connsiteX5" fmla="*/ 8477199 w 8477199"/>
                <a:gd name="connsiteY5" fmla="*/ 929103 h 1734757"/>
                <a:gd name="connsiteX6" fmla="*/ 7295156 w 8477199"/>
                <a:gd name="connsiteY6" fmla="*/ 1173736 h 1734757"/>
                <a:gd name="connsiteX7" fmla="*/ 7106764 w 8477199"/>
                <a:gd name="connsiteY7" fmla="*/ 814498 h 1734757"/>
                <a:gd name="connsiteX8" fmla="*/ 6708739 w 8477199"/>
                <a:gd name="connsiteY8" fmla="*/ 275180 h 1734757"/>
                <a:gd name="connsiteX9" fmla="*/ 6697657 w 8477199"/>
                <a:gd name="connsiteY9" fmla="*/ 275180 h 1734757"/>
                <a:gd name="connsiteX10" fmla="*/ 5808796 w 8477199"/>
                <a:gd name="connsiteY10" fmla="*/ 855594 h 1734757"/>
                <a:gd name="connsiteX11" fmla="*/ 5680431 w 8477199"/>
                <a:gd name="connsiteY11" fmla="*/ 987191 h 1734757"/>
                <a:gd name="connsiteX12" fmla="*/ 5510509 w 8477199"/>
                <a:gd name="connsiteY12" fmla="*/ 1166348 h 1734757"/>
                <a:gd name="connsiteX13" fmla="*/ 5121257 w 8477199"/>
                <a:gd name="connsiteY13" fmla="*/ 1556985 h 1734757"/>
                <a:gd name="connsiteX14" fmla="*/ 4763866 w 8477199"/>
                <a:gd name="connsiteY14" fmla="*/ 1734757 h 1734757"/>
                <a:gd name="connsiteX15" fmla="*/ 4720924 w 8477199"/>
                <a:gd name="connsiteY15" fmla="*/ 1730601 h 1734757"/>
                <a:gd name="connsiteX16" fmla="*/ 4489128 w 8477199"/>
                <a:gd name="connsiteY16" fmla="*/ 1387063 h 1734757"/>
                <a:gd name="connsiteX17" fmla="*/ 4263335 w 8477199"/>
                <a:gd name="connsiteY17" fmla="*/ 977494 h 1734757"/>
                <a:gd name="connsiteX18" fmla="*/ 3440333 w 8477199"/>
                <a:gd name="connsiteY18" fmla="*/ 1010362 h 1734757"/>
                <a:gd name="connsiteX19" fmla="*/ 2222804 w 8477199"/>
                <a:gd name="connsiteY19" fmla="*/ 1311196 h 1734757"/>
                <a:gd name="connsiteX20" fmla="*/ 116247 w 8477199"/>
                <a:gd name="connsiteY20" fmla="*/ 971172 h 1734757"/>
                <a:gd name="connsiteX21" fmla="*/ 9979 w 8477199"/>
                <a:gd name="connsiteY21" fmla="*/ 496270 h 1734757"/>
                <a:gd name="connsiteX22" fmla="*/ 174672 w 8477199"/>
                <a:gd name="connsiteY22" fmla="*/ 0 h 1734757"/>
                <a:gd name="connsiteX23" fmla="*/ 248669 w 8477199"/>
                <a:gd name="connsiteY23" fmla="*/ 55572 h 1734757"/>
                <a:gd name="connsiteX24" fmla="*/ 307460 w 8477199"/>
                <a:gd name="connsiteY24" fmla="*/ 1000075 h 1734757"/>
                <a:gd name="connsiteX25" fmla="*/ 3216727 w 8477199"/>
                <a:gd name="connsiteY25" fmla="*/ 923472 h 1734757"/>
                <a:gd name="connsiteX26" fmla="*/ 4271282 w 8477199"/>
                <a:gd name="connsiteY26" fmla="*/ 872053 h 1734757"/>
                <a:gd name="connsiteX27" fmla="*/ 4534135 w 8477199"/>
                <a:gd name="connsiteY27" fmla="*/ 1303743 h 1734757"/>
                <a:gd name="connsiteX28" fmla="*/ 4824736 w 8477199"/>
                <a:gd name="connsiteY28" fmla="*/ 1596007 h 1734757"/>
                <a:gd name="connsiteX29" fmla="*/ 5803572 w 8477199"/>
                <a:gd name="connsiteY29" fmla="*/ 744571 h 1734757"/>
                <a:gd name="connsiteX30" fmla="*/ 6697195 w 8477199"/>
                <a:gd name="connsiteY30" fmla="*/ 214691 h 1734757"/>
                <a:gd name="connsiteX0" fmla="*/ 6697195 w 8477199"/>
                <a:gd name="connsiteY0" fmla="*/ 214691 h 1734757"/>
                <a:gd name="connsiteX1" fmla="*/ 6709662 w 8477199"/>
                <a:gd name="connsiteY1" fmla="*/ 214691 h 1734757"/>
                <a:gd name="connsiteX2" fmla="*/ 7145860 w 8477199"/>
                <a:gd name="connsiteY2" fmla="*/ 789985 h 1734757"/>
                <a:gd name="connsiteX3" fmla="*/ 7305314 w 8477199"/>
                <a:gd name="connsiteY3" fmla="*/ 1114171 h 1734757"/>
                <a:gd name="connsiteX4" fmla="*/ 8432561 w 8477199"/>
                <a:gd name="connsiteY4" fmla="*/ 880513 h 1734757"/>
                <a:gd name="connsiteX5" fmla="*/ 8477199 w 8477199"/>
                <a:gd name="connsiteY5" fmla="*/ 929103 h 1734757"/>
                <a:gd name="connsiteX6" fmla="*/ 7295156 w 8477199"/>
                <a:gd name="connsiteY6" fmla="*/ 1173736 h 1734757"/>
                <a:gd name="connsiteX7" fmla="*/ 7106764 w 8477199"/>
                <a:gd name="connsiteY7" fmla="*/ 814498 h 1734757"/>
                <a:gd name="connsiteX8" fmla="*/ 6708739 w 8477199"/>
                <a:gd name="connsiteY8" fmla="*/ 275180 h 1734757"/>
                <a:gd name="connsiteX9" fmla="*/ 6697657 w 8477199"/>
                <a:gd name="connsiteY9" fmla="*/ 275180 h 1734757"/>
                <a:gd name="connsiteX10" fmla="*/ 5808796 w 8477199"/>
                <a:gd name="connsiteY10" fmla="*/ 855594 h 1734757"/>
                <a:gd name="connsiteX11" fmla="*/ 5680431 w 8477199"/>
                <a:gd name="connsiteY11" fmla="*/ 987191 h 1734757"/>
                <a:gd name="connsiteX12" fmla="*/ 5510509 w 8477199"/>
                <a:gd name="connsiteY12" fmla="*/ 1166348 h 1734757"/>
                <a:gd name="connsiteX13" fmla="*/ 5121257 w 8477199"/>
                <a:gd name="connsiteY13" fmla="*/ 1556985 h 1734757"/>
                <a:gd name="connsiteX14" fmla="*/ 4763866 w 8477199"/>
                <a:gd name="connsiteY14" fmla="*/ 1734757 h 1734757"/>
                <a:gd name="connsiteX15" fmla="*/ 4720924 w 8477199"/>
                <a:gd name="connsiteY15" fmla="*/ 1730601 h 1734757"/>
                <a:gd name="connsiteX16" fmla="*/ 4489128 w 8477199"/>
                <a:gd name="connsiteY16" fmla="*/ 1387063 h 1734757"/>
                <a:gd name="connsiteX17" fmla="*/ 4263335 w 8477199"/>
                <a:gd name="connsiteY17" fmla="*/ 977494 h 1734757"/>
                <a:gd name="connsiteX18" fmla="*/ 3440333 w 8477199"/>
                <a:gd name="connsiteY18" fmla="*/ 1010362 h 1734757"/>
                <a:gd name="connsiteX19" fmla="*/ 2222804 w 8477199"/>
                <a:gd name="connsiteY19" fmla="*/ 1311196 h 1734757"/>
                <a:gd name="connsiteX20" fmla="*/ 116247 w 8477199"/>
                <a:gd name="connsiteY20" fmla="*/ 971172 h 1734757"/>
                <a:gd name="connsiteX21" fmla="*/ 9979 w 8477199"/>
                <a:gd name="connsiteY21" fmla="*/ 496270 h 1734757"/>
                <a:gd name="connsiteX22" fmla="*/ 174672 w 8477199"/>
                <a:gd name="connsiteY22" fmla="*/ 0 h 1734757"/>
                <a:gd name="connsiteX23" fmla="*/ 248669 w 8477199"/>
                <a:gd name="connsiteY23" fmla="*/ 55572 h 1734757"/>
                <a:gd name="connsiteX24" fmla="*/ 307460 w 8477199"/>
                <a:gd name="connsiteY24" fmla="*/ 1000075 h 1734757"/>
                <a:gd name="connsiteX25" fmla="*/ 3216727 w 8477199"/>
                <a:gd name="connsiteY25" fmla="*/ 923472 h 1734757"/>
                <a:gd name="connsiteX26" fmla="*/ 4271282 w 8477199"/>
                <a:gd name="connsiteY26" fmla="*/ 872053 h 1734757"/>
                <a:gd name="connsiteX27" fmla="*/ 4534135 w 8477199"/>
                <a:gd name="connsiteY27" fmla="*/ 1303743 h 1734757"/>
                <a:gd name="connsiteX28" fmla="*/ 4824736 w 8477199"/>
                <a:gd name="connsiteY28" fmla="*/ 1596007 h 1734757"/>
                <a:gd name="connsiteX29" fmla="*/ 5803572 w 8477199"/>
                <a:gd name="connsiteY29" fmla="*/ 744571 h 1734757"/>
                <a:gd name="connsiteX30" fmla="*/ 6697195 w 8477199"/>
                <a:gd name="connsiteY30" fmla="*/ 214691 h 1734757"/>
                <a:gd name="connsiteX0" fmla="*/ 6697195 w 8477199"/>
                <a:gd name="connsiteY0" fmla="*/ 214691 h 1734757"/>
                <a:gd name="connsiteX1" fmla="*/ 6709662 w 8477199"/>
                <a:gd name="connsiteY1" fmla="*/ 214691 h 1734757"/>
                <a:gd name="connsiteX2" fmla="*/ 7145860 w 8477199"/>
                <a:gd name="connsiteY2" fmla="*/ 789985 h 1734757"/>
                <a:gd name="connsiteX3" fmla="*/ 7305314 w 8477199"/>
                <a:gd name="connsiteY3" fmla="*/ 1114171 h 1734757"/>
                <a:gd name="connsiteX4" fmla="*/ 8432561 w 8477199"/>
                <a:gd name="connsiteY4" fmla="*/ 880513 h 1734757"/>
                <a:gd name="connsiteX5" fmla="*/ 8477199 w 8477199"/>
                <a:gd name="connsiteY5" fmla="*/ 929103 h 1734757"/>
                <a:gd name="connsiteX6" fmla="*/ 7295156 w 8477199"/>
                <a:gd name="connsiteY6" fmla="*/ 1173736 h 1734757"/>
                <a:gd name="connsiteX7" fmla="*/ 7106764 w 8477199"/>
                <a:gd name="connsiteY7" fmla="*/ 814498 h 1734757"/>
                <a:gd name="connsiteX8" fmla="*/ 6708739 w 8477199"/>
                <a:gd name="connsiteY8" fmla="*/ 275180 h 1734757"/>
                <a:gd name="connsiteX9" fmla="*/ 6697657 w 8477199"/>
                <a:gd name="connsiteY9" fmla="*/ 275180 h 1734757"/>
                <a:gd name="connsiteX10" fmla="*/ 5808796 w 8477199"/>
                <a:gd name="connsiteY10" fmla="*/ 855594 h 1734757"/>
                <a:gd name="connsiteX11" fmla="*/ 5680431 w 8477199"/>
                <a:gd name="connsiteY11" fmla="*/ 987191 h 1734757"/>
                <a:gd name="connsiteX12" fmla="*/ 5510509 w 8477199"/>
                <a:gd name="connsiteY12" fmla="*/ 1166348 h 1734757"/>
                <a:gd name="connsiteX13" fmla="*/ 5121257 w 8477199"/>
                <a:gd name="connsiteY13" fmla="*/ 1556985 h 1734757"/>
                <a:gd name="connsiteX14" fmla="*/ 4763866 w 8477199"/>
                <a:gd name="connsiteY14" fmla="*/ 1734757 h 1734757"/>
                <a:gd name="connsiteX15" fmla="*/ 4720924 w 8477199"/>
                <a:gd name="connsiteY15" fmla="*/ 1730601 h 1734757"/>
                <a:gd name="connsiteX16" fmla="*/ 4489128 w 8477199"/>
                <a:gd name="connsiteY16" fmla="*/ 1387063 h 1734757"/>
                <a:gd name="connsiteX17" fmla="*/ 4263335 w 8477199"/>
                <a:gd name="connsiteY17" fmla="*/ 977494 h 1734757"/>
                <a:gd name="connsiteX18" fmla="*/ 3440333 w 8477199"/>
                <a:gd name="connsiteY18" fmla="*/ 1010362 h 1734757"/>
                <a:gd name="connsiteX19" fmla="*/ 2222804 w 8477199"/>
                <a:gd name="connsiteY19" fmla="*/ 1311196 h 1734757"/>
                <a:gd name="connsiteX20" fmla="*/ 116247 w 8477199"/>
                <a:gd name="connsiteY20" fmla="*/ 971172 h 1734757"/>
                <a:gd name="connsiteX21" fmla="*/ 9979 w 8477199"/>
                <a:gd name="connsiteY21" fmla="*/ 496270 h 1734757"/>
                <a:gd name="connsiteX22" fmla="*/ 174672 w 8477199"/>
                <a:gd name="connsiteY22" fmla="*/ 0 h 1734757"/>
                <a:gd name="connsiteX23" fmla="*/ 248669 w 8477199"/>
                <a:gd name="connsiteY23" fmla="*/ 55572 h 1734757"/>
                <a:gd name="connsiteX24" fmla="*/ 307460 w 8477199"/>
                <a:gd name="connsiteY24" fmla="*/ 1000075 h 1734757"/>
                <a:gd name="connsiteX25" fmla="*/ 3216727 w 8477199"/>
                <a:gd name="connsiteY25" fmla="*/ 923472 h 1734757"/>
                <a:gd name="connsiteX26" fmla="*/ 4271282 w 8477199"/>
                <a:gd name="connsiteY26" fmla="*/ 872053 h 1734757"/>
                <a:gd name="connsiteX27" fmla="*/ 4534135 w 8477199"/>
                <a:gd name="connsiteY27" fmla="*/ 1303743 h 1734757"/>
                <a:gd name="connsiteX28" fmla="*/ 4824736 w 8477199"/>
                <a:gd name="connsiteY28" fmla="*/ 1596007 h 1734757"/>
                <a:gd name="connsiteX29" fmla="*/ 5803572 w 8477199"/>
                <a:gd name="connsiteY29" fmla="*/ 744571 h 1734757"/>
                <a:gd name="connsiteX30" fmla="*/ 6697195 w 8477199"/>
                <a:gd name="connsiteY30" fmla="*/ 214691 h 1734757"/>
                <a:gd name="connsiteX0" fmla="*/ 6697195 w 8477199"/>
                <a:gd name="connsiteY0" fmla="*/ 214691 h 1734757"/>
                <a:gd name="connsiteX1" fmla="*/ 6709662 w 8477199"/>
                <a:gd name="connsiteY1" fmla="*/ 214691 h 1734757"/>
                <a:gd name="connsiteX2" fmla="*/ 7145860 w 8477199"/>
                <a:gd name="connsiteY2" fmla="*/ 789985 h 1734757"/>
                <a:gd name="connsiteX3" fmla="*/ 7305314 w 8477199"/>
                <a:gd name="connsiteY3" fmla="*/ 1114171 h 1734757"/>
                <a:gd name="connsiteX4" fmla="*/ 8432561 w 8477199"/>
                <a:gd name="connsiteY4" fmla="*/ 880513 h 1734757"/>
                <a:gd name="connsiteX5" fmla="*/ 8477199 w 8477199"/>
                <a:gd name="connsiteY5" fmla="*/ 929103 h 1734757"/>
                <a:gd name="connsiteX6" fmla="*/ 7295156 w 8477199"/>
                <a:gd name="connsiteY6" fmla="*/ 1173736 h 1734757"/>
                <a:gd name="connsiteX7" fmla="*/ 7106764 w 8477199"/>
                <a:gd name="connsiteY7" fmla="*/ 814498 h 1734757"/>
                <a:gd name="connsiteX8" fmla="*/ 6708739 w 8477199"/>
                <a:gd name="connsiteY8" fmla="*/ 275180 h 1734757"/>
                <a:gd name="connsiteX9" fmla="*/ 6697657 w 8477199"/>
                <a:gd name="connsiteY9" fmla="*/ 275180 h 1734757"/>
                <a:gd name="connsiteX10" fmla="*/ 5808796 w 8477199"/>
                <a:gd name="connsiteY10" fmla="*/ 855594 h 1734757"/>
                <a:gd name="connsiteX11" fmla="*/ 5680431 w 8477199"/>
                <a:gd name="connsiteY11" fmla="*/ 987191 h 1734757"/>
                <a:gd name="connsiteX12" fmla="*/ 5510509 w 8477199"/>
                <a:gd name="connsiteY12" fmla="*/ 1166348 h 1734757"/>
                <a:gd name="connsiteX13" fmla="*/ 5121257 w 8477199"/>
                <a:gd name="connsiteY13" fmla="*/ 1556985 h 1734757"/>
                <a:gd name="connsiteX14" fmla="*/ 4763866 w 8477199"/>
                <a:gd name="connsiteY14" fmla="*/ 1734757 h 1734757"/>
                <a:gd name="connsiteX15" fmla="*/ 4720924 w 8477199"/>
                <a:gd name="connsiteY15" fmla="*/ 1730601 h 1734757"/>
                <a:gd name="connsiteX16" fmla="*/ 4489128 w 8477199"/>
                <a:gd name="connsiteY16" fmla="*/ 1387063 h 1734757"/>
                <a:gd name="connsiteX17" fmla="*/ 4263335 w 8477199"/>
                <a:gd name="connsiteY17" fmla="*/ 977494 h 1734757"/>
                <a:gd name="connsiteX18" fmla="*/ 3440333 w 8477199"/>
                <a:gd name="connsiteY18" fmla="*/ 1010362 h 1734757"/>
                <a:gd name="connsiteX19" fmla="*/ 2222804 w 8477199"/>
                <a:gd name="connsiteY19" fmla="*/ 1311196 h 1734757"/>
                <a:gd name="connsiteX20" fmla="*/ 116247 w 8477199"/>
                <a:gd name="connsiteY20" fmla="*/ 971172 h 1734757"/>
                <a:gd name="connsiteX21" fmla="*/ 9979 w 8477199"/>
                <a:gd name="connsiteY21" fmla="*/ 496270 h 1734757"/>
                <a:gd name="connsiteX22" fmla="*/ 174672 w 8477199"/>
                <a:gd name="connsiteY22" fmla="*/ 0 h 1734757"/>
                <a:gd name="connsiteX23" fmla="*/ 248669 w 8477199"/>
                <a:gd name="connsiteY23" fmla="*/ 55572 h 1734757"/>
                <a:gd name="connsiteX24" fmla="*/ 313900 w 8477199"/>
                <a:gd name="connsiteY24" fmla="*/ 944502 h 1734757"/>
                <a:gd name="connsiteX25" fmla="*/ 3216727 w 8477199"/>
                <a:gd name="connsiteY25" fmla="*/ 923472 h 1734757"/>
                <a:gd name="connsiteX26" fmla="*/ 4271282 w 8477199"/>
                <a:gd name="connsiteY26" fmla="*/ 872053 h 1734757"/>
                <a:gd name="connsiteX27" fmla="*/ 4534135 w 8477199"/>
                <a:gd name="connsiteY27" fmla="*/ 1303743 h 1734757"/>
                <a:gd name="connsiteX28" fmla="*/ 4824736 w 8477199"/>
                <a:gd name="connsiteY28" fmla="*/ 1596007 h 1734757"/>
                <a:gd name="connsiteX29" fmla="*/ 5803572 w 8477199"/>
                <a:gd name="connsiteY29" fmla="*/ 744571 h 1734757"/>
                <a:gd name="connsiteX30" fmla="*/ 6697195 w 8477199"/>
                <a:gd name="connsiteY30" fmla="*/ 214691 h 1734757"/>
                <a:gd name="connsiteX0" fmla="*/ 6697195 w 8477199"/>
                <a:gd name="connsiteY0" fmla="*/ 214691 h 1734757"/>
                <a:gd name="connsiteX1" fmla="*/ 6709662 w 8477199"/>
                <a:gd name="connsiteY1" fmla="*/ 214691 h 1734757"/>
                <a:gd name="connsiteX2" fmla="*/ 7145860 w 8477199"/>
                <a:gd name="connsiteY2" fmla="*/ 789985 h 1734757"/>
                <a:gd name="connsiteX3" fmla="*/ 7305314 w 8477199"/>
                <a:gd name="connsiteY3" fmla="*/ 1114171 h 1734757"/>
                <a:gd name="connsiteX4" fmla="*/ 8432561 w 8477199"/>
                <a:gd name="connsiteY4" fmla="*/ 880513 h 1734757"/>
                <a:gd name="connsiteX5" fmla="*/ 8477199 w 8477199"/>
                <a:gd name="connsiteY5" fmla="*/ 929103 h 1734757"/>
                <a:gd name="connsiteX6" fmla="*/ 7295156 w 8477199"/>
                <a:gd name="connsiteY6" fmla="*/ 1173736 h 1734757"/>
                <a:gd name="connsiteX7" fmla="*/ 7106764 w 8477199"/>
                <a:gd name="connsiteY7" fmla="*/ 814498 h 1734757"/>
                <a:gd name="connsiteX8" fmla="*/ 6708739 w 8477199"/>
                <a:gd name="connsiteY8" fmla="*/ 275180 h 1734757"/>
                <a:gd name="connsiteX9" fmla="*/ 6697657 w 8477199"/>
                <a:gd name="connsiteY9" fmla="*/ 275180 h 1734757"/>
                <a:gd name="connsiteX10" fmla="*/ 5808796 w 8477199"/>
                <a:gd name="connsiteY10" fmla="*/ 855594 h 1734757"/>
                <a:gd name="connsiteX11" fmla="*/ 5680431 w 8477199"/>
                <a:gd name="connsiteY11" fmla="*/ 987191 h 1734757"/>
                <a:gd name="connsiteX12" fmla="*/ 5510509 w 8477199"/>
                <a:gd name="connsiteY12" fmla="*/ 1166348 h 1734757"/>
                <a:gd name="connsiteX13" fmla="*/ 5121257 w 8477199"/>
                <a:gd name="connsiteY13" fmla="*/ 1556985 h 1734757"/>
                <a:gd name="connsiteX14" fmla="*/ 4763866 w 8477199"/>
                <a:gd name="connsiteY14" fmla="*/ 1734757 h 1734757"/>
                <a:gd name="connsiteX15" fmla="*/ 4720924 w 8477199"/>
                <a:gd name="connsiteY15" fmla="*/ 1730601 h 1734757"/>
                <a:gd name="connsiteX16" fmla="*/ 4489128 w 8477199"/>
                <a:gd name="connsiteY16" fmla="*/ 1387063 h 1734757"/>
                <a:gd name="connsiteX17" fmla="*/ 4263335 w 8477199"/>
                <a:gd name="connsiteY17" fmla="*/ 977494 h 1734757"/>
                <a:gd name="connsiteX18" fmla="*/ 3440333 w 8477199"/>
                <a:gd name="connsiteY18" fmla="*/ 1010362 h 1734757"/>
                <a:gd name="connsiteX19" fmla="*/ 2222804 w 8477199"/>
                <a:gd name="connsiteY19" fmla="*/ 1311196 h 1734757"/>
                <a:gd name="connsiteX20" fmla="*/ 116247 w 8477199"/>
                <a:gd name="connsiteY20" fmla="*/ 971172 h 1734757"/>
                <a:gd name="connsiteX21" fmla="*/ 9979 w 8477199"/>
                <a:gd name="connsiteY21" fmla="*/ 496270 h 1734757"/>
                <a:gd name="connsiteX22" fmla="*/ 174672 w 8477199"/>
                <a:gd name="connsiteY22" fmla="*/ 0 h 1734757"/>
                <a:gd name="connsiteX23" fmla="*/ 248669 w 8477199"/>
                <a:gd name="connsiteY23" fmla="*/ 55572 h 1734757"/>
                <a:gd name="connsiteX24" fmla="*/ 313900 w 8477199"/>
                <a:gd name="connsiteY24" fmla="*/ 944502 h 1734757"/>
                <a:gd name="connsiteX25" fmla="*/ 3216727 w 8477199"/>
                <a:gd name="connsiteY25" fmla="*/ 923472 h 1734757"/>
                <a:gd name="connsiteX26" fmla="*/ 4271282 w 8477199"/>
                <a:gd name="connsiteY26" fmla="*/ 872053 h 1734757"/>
                <a:gd name="connsiteX27" fmla="*/ 4534135 w 8477199"/>
                <a:gd name="connsiteY27" fmla="*/ 1303743 h 1734757"/>
                <a:gd name="connsiteX28" fmla="*/ 4824736 w 8477199"/>
                <a:gd name="connsiteY28" fmla="*/ 1596007 h 1734757"/>
                <a:gd name="connsiteX29" fmla="*/ 5803572 w 8477199"/>
                <a:gd name="connsiteY29" fmla="*/ 744571 h 1734757"/>
                <a:gd name="connsiteX30" fmla="*/ 6697195 w 8477199"/>
                <a:gd name="connsiteY30" fmla="*/ 214691 h 1734757"/>
                <a:gd name="connsiteX0" fmla="*/ 6697195 w 8477199"/>
                <a:gd name="connsiteY0" fmla="*/ 214691 h 1734757"/>
                <a:gd name="connsiteX1" fmla="*/ 6709662 w 8477199"/>
                <a:gd name="connsiteY1" fmla="*/ 214691 h 1734757"/>
                <a:gd name="connsiteX2" fmla="*/ 7145860 w 8477199"/>
                <a:gd name="connsiteY2" fmla="*/ 789985 h 1734757"/>
                <a:gd name="connsiteX3" fmla="*/ 7305314 w 8477199"/>
                <a:gd name="connsiteY3" fmla="*/ 1114171 h 1734757"/>
                <a:gd name="connsiteX4" fmla="*/ 8432561 w 8477199"/>
                <a:gd name="connsiteY4" fmla="*/ 880513 h 1734757"/>
                <a:gd name="connsiteX5" fmla="*/ 8477199 w 8477199"/>
                <a:gd name="connsiteY5" fmla="*/ 929103 h 1734757"/>
                <a:gd name="connsiteX6" fmla="*/ 7295156 w 8477199"/>
                <a:gd name="connsiteY6" fmla="*/ 1173736 h 1734757"/>
                <a:gd name="connsiteX7" fmla="*/ 7106764 w 8477199"/>
                <a:gd name="connsiteY7" fmla="*/ 814498 h 1734757"/>
                <a:gd name="connsiteX8" fmla="*/ 6708739 w 8477199"/>
                <a:gd name="connsiteY8" fmla="*/ 275180 h 1734757"/>
                <a:gd name="connsiteX9" fmla="*/ 6697657 w 8477199"/>
                <a:gd name="connsiteY9" fmla="*/ 275180 h 1734757"/>
                <a:gd name="connsiteX10" fmla="*/ 5808796 w 8477199"/>
                <a:gd name="connsiteY10" fmla="*/ 855594 h 1734757"/>
                <a:gd name="connsiteX11" fmla="*/ 5680431 w 8477199"/>
                <a:gd name="connsiteY11" fmla="*/ 987191 h 1734757"/>
                <a:gd name="connsiteX12" fmla="*/ 5510509 w 8477199"/>
                <a:gd name="connsiteY12" fmla="*/ 1166348 h 1734757"/>
                <a:gd name="connsiteX13" fmla="*/ 5121257 w 8477199"/>
                <a:gd name="connsiteY13" fmla="*/ 1556985 h 1734757"/>
                <a:gd name="connsiteX14" fmla="*/ 4763866 w 8477199"/>
                <a:gd name="connsiteY14" fmla="*/ 1734757 h 1734757"/>
                <a:gd name="connsiteX15" fmla="*/ 4720924 w 8477199"/>
                <a:gd name="connsiteY15" fmla="*/ 1730601 h 1734757"/>
                <a:gd name="connsiteX16" fmla="*/ 4489128 w 8477199"/>
                <a:gd name="connsiteY16" fmla="*/ 1387063 h 1734757"/>
                <a:gd name="connsiteX17" fmla="*/ 4263335 w 8477199"/>
                <a:gd name="connsiteY17" fmla="*/ 977494 h 1734757"/>
                <a:gd name="connsiteX18" fmla="*/ 3440333 w 8477199"/>
                <a:gd name="connsiteY18" fmla="*/ 1010362 h 1734757"/>
                <a:gd name="connsiteX19" fmla="*/ 2222804 w 8477199"/>
                <a:gd name="connsiteY19" fmla="*/ 1311196 h 1734757"/>
                <a:gd name="connsiteX20" fmla="*/ 116247 w 8477199"/>
                <a:gd name="connsiteY20" fmla="*/ 971172 h 1734757"/>
                <a:gd name="connsiteX21" fmla="*/ 9979 w 8477199"/>
                <a:gd name="connsiteY21" fmla="*/ 496270 h 1734757"/>
                <a:gd name="connsiteX22" fmla="*/ 174672 w 8477199"/>
                <a:gd name="connsiteY22" fmla="*/ 0 h 1734757"/>
                <a:gd name="connsiteX23" fmla="*/ 248669 w 8477199"/>
                <a:gd name="connsiteY23" fmla="*/ 55572 h 1734757"/>
                <a:gd name="connsiteX24" fmla="*/ 313900 w 8477199"/>
                <a:gd name="connsiteY24" fmla="*/ 944502 h 1734757"/>
                <a:gd name="connsiteX25" fmla="*/ 3255368 w 8477199"/>
                <a:gd name="connsiteY25" fmla="*/ 867898 h 1734757"/>
                <a:gd name="connsiteX26" fmla="*/ 4271282 w 8477199"/>
                <a:gd name="connsiteY26" fmla="*/ 872053 h 1734757"/>
                <a:gd name="connsiteX27" fmla="*/ 4534135 w 8477199"/>
                <a:gd name="connsiteY27" fmla="*/ 1303743 h 1734757"/>
                <a:gd name="connsiteX28" fmla="*/ 4824736 w 8477199"/>
                <a:gd name="connsiteY28" fmla="*/ 1596007 h 1734757"/>
                <a:gd name="connsiteX29" fmla="*/ 5803572 w 8477199"/>
                <a:gd name="connsiteY29" fmla="*/ 744571 h 1734757"/>
                <a:gd name="connsiteX30" fmla="*/ 6697195 w 8477199"/>
                <a:gd name="connsiteY30" fmla="*/ 214691 h 1734757"/>
                <a:gd name="connsiteX0" fmla="*/ 6697195 w 8477199"/>
                <a:gd name="connsiteY0" fmla="*/ 214691 h 1734757"/>
                <a:gd name="connsiteX1" fmla="*/ 6709662 w 8477199"/>
                <a:gd name="connsiteY1" fmla="*/ 214691 h 1734757"/>
                <a:gd name="connsiteX2" fmla="*/ 7145860 w 8477199"/>
                <a:gd name="connsiteY2" fmla="*/ 789985 h 1734757"/>
                <a:gd name="connsiteX3" fmla="*/ 7305314 w 8477199"/>
                <a:gd name="connsiteY3" fmla="*/ 1114171 h 1734757"/>
                <a:gd name="connsiteX4" fmla="*/ 8432561 w 8477199"/>
                <a:gd name="connsiteY4" fmla="*/ 880513 h 1734757"/>
                <a:gd name="connsiteX5" fmla="*/ 8477199 w 8477199"/>
                <a:gd name="connsiteY5" fmla="*/ 929103 h 1734757"/>
                <a:gd name="connsiteX6" fmla="*/ 7295156 w 8477199"/>
                <a:gd name="connsiteY6" fmla="*/ 1173736 h 1734757"/>
                <a:gd name="connsiteX7" fmla="*/ 7106764 w 8477199"/>
                <a:gd name="connsiteY7" fmla="*/ 814498 h 1734757"/>
                <a:gd name="connsiteX8" fmla="*/ 6708739 w 8477199"/>
                <a:gd name="connsiteY8" fmla="*/ 275180 h 1734757"/>
                <a:gd name="connsiteX9" fmla="*/ 6697657 w 8477199"/>
                <a:gd name="connsiteY9" fmla="*/ 275180 h 1734757"/>
                <a:gd name="connsiteX10" fmla="*/ 5808796 w 8477199"/>
                <a:gd name="connsiteY10" fmla="*/ 855594 h 1734757"/>
                <a:gd name="connsiteX11" fmla="*/ 5680431 w 8477199"/>
                <a:gd name="connsiteY11" fmla="*/ 987191 h 1734757"/>
                <a:gd name="connsiteX12" fmla="*/ 5510509 w 8477199"/>
                <a:gd name="connsiteY12" fmla="*/ 1166348 h 1734757"/>
                <a:gd name="connsiteX13" fmla="*/ 5121257 w 8477199"/>
                <a:gd name="connsiteY13" fmla="*/ 1556985 h 1734757"/>
                <a:gd name="connsiteX14" fmla="*/ 4763866 w 8477199"/>
                <a:gd name="connsiteY14" fmla="*/ 1734757 h 1734757"/>
                <a:gd name="connsiteX15" fmla="*/ 4720924 w 8477199"/>
                <a:gd name="connsiteY15" fmla="*/ 1730601 h 1734757"/>
                <a:gd name="connsiteX16" fmla="*/ 4489128 w 8477199"/>
                <a:gd name="connsiteY16" fmla="*/ 1387063 h 1734757"/>
                <a:gd name="connsiteX17" fmla="*/ 4263335 w 8477199"/>
                <a:gd name="connsiteY17" fmla="*/ 977494 h 1734757"/>
                <a:gd name="connsiteX18" fmla="*/ 3440333 w 8477199"/>
                <a:gd name="connsiteY18" fmla="*/ 1010362 h 1734757"/>
                <a:gd name="connsiteX19" fmla="*/ 2222804 w 8477199"/>
                <a:gd name="connsiteY19" fmla="*/ 1311196 h 1734757"/>
                <a:gd name="connsiteX20" fmla="*/ 116247 w 8477199"/>
                <a:gd name="connsiteY20" fmla="*/ 971172 h 1734757"/>
                <a:gd name="connsiteX21" fmla="*/ 9979 w 8477199"/>
                <a:gd name="connsiteY21" fmla="*/ 496270 h 1734757"/>
                <a:gd name="connsiteX22" fmla="*/ 174672 w 8477199"/>
                <a:gd name="connsiteY22" fmla="*/ 0 h 1734757"/>
                <a:gd name="connsiteX23" fmla="*/ 248669 w 8477199"/>
                <a:gd name="connsiteY23" fmla="*/ 55572 h 1734757"/>
                <a:gd name="connsiteX24" fmla="*/ 313900 w 8477199"/>
                <a:gd name="connsiteY24" fmla="*/ 944502 h 1734757"/>
                <a:gd name="connsiteX25" fmla="*/ 3255368 w 8477199"/>
                <a:gd name="connsiteY25" fmla="*/ 867898 h 1734757"/>
                <a:gd name="connsiteX26" fmla="*/ 4271282 w 8477199"/>
                <a:gd name="connsiteY26" fmla="*/ 872053 h 1734757"/>
                <a:gd name="connsiteX27" fmla="*/ 4534135 w 8477199"/>
                <a:gd name="connsiteY27" fmla="*/ 1303743 h 1734757"/>
                <a:gd name="connsiteX28" fmla="*/ 4824736 w 8477199"/>
                <a:gd name="connsiteY28" fmla="*/ 1596007 h 1734757"/>
                <a:gd name="connsiteX29" fmla="*/ 5803572 w 8477199"/>
                <a:gd name="connsiteY29" fmla="*/ 744571 h 1734757"/>
                <a:gd name="connsiteX30" fmla="*/ 6697195 w 8477199"/>
                <a:gd name="connsiteY30" fmla="*/ 214691 h 1734757"/>
                <a:gd name="connsiteX0" fmla="*/ 6697195 w 8477199"/>
                <a:gd name="connsiteY0" fmla="*/ 214691 h 1734757"/>
                <a:gd name="connsiteX1" fmla="*/ 6709662 w 8477199"/>
                <a:gd name="connsiteY1" fmla="*/ 214691 h 1734757"/>
                <a:gd name="connsiteX2" fmla="*/ 7145860 w 8477199"/>
                <a:gd name="connsiteY2" fmla="*/ 789985 h 1734757"/>
                <a:gd name="connsiteX3" fmla="*/ 7305314 w 8477199"/>
                <a:gd name="connsiteY3" fmla="*/ 1114171 h 1734757"/>
                <a:gd name="connsiteX4" fmla="*/ 8432561 w 8477199"/>
                <a:gd name="connsiteY4" fmla="*/ 880513 h 1734757"/>
                <a:gd name="connsiteX5" fmla="*/ 8477199 w 8477199"/>
                <a:gd name="connsiteY5" fmla="*/ 929103 h 1734757"/>
                <a:gd name="connsiteX6" fmla="*/ 7295156 w 8477199"/>
                <a:gd name="connsiteY6" fmla="*/ 1173736 h 1734757"/>
                <a:gd name="connsiteX7" fmla="*/ 7106764 w 8477199"/>
                <a:gd name="connsiteY7" fmla="*/ 814498 h 1734757"/>
                <a:gd name="connsiteX8" fmla="*/ 6708739 w 8477199"/>
                <a:gd name="connsiteY8" fmla="*/ 275180 h 1734757"/>
                <a:gd name="connsiteX9" fmla="*/ 6697657 w 8477199"/>
                <a:gd name="connsiteY9" fmla="*/ 275180 h 1734757"/>
                <a:gd name="connsiteX10" fmla="*/ 5808796 w 8477199"/>
                <a:gd name="connsiteY10" fmla="*/ 855594 h 1734757"/>
                <a:gd name="connsiteX11" fmla="*/ 5680431 w 8477199"/>
                <a:gd name="connsiteY11" fmla="*/ 987191 h 1734757"/>
                <a:gd name="connsiteX12" fmla="*/ 5510509 w 8477199"/>
                <a:gd name="connsiteY12" fmla="*/ 1166348 h 1734757"/>
                <a:gd name="connsiteX13" fmla="*/ 5121257 w 8477199"/>
                <a:gd name="connsiteY13" fmla="*/ 1556985 h 1734757"/>
                <a:gd name="connsiteX14" fmla="*/ 4763866 w 8477199"/>
                <a:gd name="connsiteY14" fmla="*/ 1734757 h 1734757"/>
                <a:gd name="connsiteX15" fmla="*/ 4720924 w 8477199"/>
                <a:gd name="connsiteY15" fmla="*/ 1730601 h 1734757"/>
                <a:gd name="connsiteX16" fmla="*/ 4489128 w 8477199"/>
                <a:gd name="connsiteY16" fmla="*/ 1387063 h 1734757"/>
                <a:gd name="connsiteX17" fmla="*/ 4263335 w 8477199"/>
                <a:gd name="connsiteY17" fmla="*/ 977494 h 1734757"/>
                <a:gd name="connsiteX18" fmla="*/ 3440333 w 8477199"/>
                <a:gd name="connsiteY18" fmla="*/ 1010362 h 1734757"/>
                <a:gd name="connsiteX19" fmla="*/ 2222804 w 8477199"/>
                <a:gd name="connsiteY19" fmla="*/ 1311196 h 1734757"/>
                <a:gd name="connsiteX20" fmla="*/ 116247 w 8477199"/>
                <a:gd name="connsiteY20" fmla="*/ 971172 h 1734757"/>
                <a:gd name="connsiteX21" fmla="*/ 9979 w 8477199"/>
                <a:gd name="connsiteY21" fmla="*/ 496270 h 1734757"/>
                <a:gd name="connsiteX22" fmla="*/ 174672 w 8477199"/>
                <a:gd name="connsiteY22" fmla="*/ 0 h 1734757"/>
                <a:gd name="connsiteX23" fmla="*/ 248669 w 8477199"/>
                <a:gd name="connsiteY23" fmla="*/ 55572 h 1734757"/>
                <a:gd name="connsiteX24" fmla="*/ 313900 w 8477199"/>
                <a:gd name="connsiteY24" fmla="*/ 944502 h 1734757"/>
                <a:gd name="connsiteX25" fmla="*/ 2901161 w 8477199"/>
                <a:gd name="connsiteY25" fmla="*/ 992937 h 1734757"/>
                <a:gd name="connsiteX26" fmla="*/ 4271282 w 8477199"/>
                <a:gd name="connsiteY26" fmla="*/ 872053 h 1734757"/>
                <a:gd name="connsiteX27" fmla="*/ 4534135 w 8477199"/>
                <a:gd name="connsiteY27" fmla="*/ 1303743 h 1734757"/>
                <a:gd name="connsiteX28" fmla="*/ 4824736 w 8477199"/>
                <a:gd name="connsiteY28" fmla="*/ 1596007 h 1734757"/>
                <a:gd name="connsiteX29" fmla="*/ 5803572 w 8477199"/>
                <a:gd name="connsiteY29" fmla="*/ 744571 h 1734757"/>
                <a:gd name="connsiteX30" fmla="*/ 6697195 w 8477199"/>
                <a:gd name="connsiteY30" fmla="*/ 214691 h 1734757"/>
                <a:gd name="connsiteX0" fmla="*/ 6697195 w 8477199"/>
                <a:gd name="connsiteY0" fmla="*/ 214691 h 1734757"/>
                <a:gd name="connsiteX1" fmla="*/ 6709662 w 8477199"/>
                <a:gd name="connsiteY1" fmla="*/ 214691 h 1734757"/>
                <a:gd name="connsiteX2" fmla="*/ 7145860 w 8477199"/>
                <a:gd name="connsiteY2" fmla="*/ 789985 h 1734757"/>
                <a:gd name="connsiteX3" fmla="*/ 7305314 w 8477199"/>
                <a:gd name="connsiteY3" fmla="*/ 1114171 h 1734757"/>
                <a:gd name="connsiteX4" fmla="*/ 8432561 w 8477199"/>
                <a:gd name="connsiteY4" fmla="*/ 880513 h 1734757"/>
                <a:gd name="connsiteX5" fmla="*/ 8477199 w 8477199"/>
                <a:gd name="connsiteY5" fmla="*/ 929103 h 1734757"/>
                <a:gd name="connsiteX6" fmla="*/ 7295156 w 8477199"/>
                <a:gd name="connsiteY6" fmla="*/ 1173736 h 1734757"/>
                <a:gd name="connsiteX7" fmla="*/ 7106764 w 8477199"/>
                <a:gd name="connsiteY7" fmla="*/ 814498 h 1734757"/>
                <a:gd name="connsiteX8" fmla="*/ 6708739 w 8477199"/>
                <a:gd name="connsiteY8" fmla="*/ 275180 h 1734757"/>
                <a:gd name="connsiteX9" fmla="*/ 6697657 w 8477199"/>
                <a:gd name="connsiteY9" fmla="*/ 275180 h 1734757"/>
                <a:gd name="connsiteX10" fmla="*/ 5808796 w 8477199"/>
                <a:gd name="connsiteY10" fmla="*/ 855594 h 1734757"/>
                <a:gd name="connsiteX11" fmla="*/ 5680431 w 8477199"/>
                <a:gd name="connsiteY11" fmla="*/ 987191 h 1734757"/>
                <a:gd name="connsiteX12" fmla="*/ 5510509 w 8477199"/>
                <a:gd name="connsiteY12" fmla="*/ 1166348 h 1734757"/>
                <a:gd name="connsiteX13" fmla="*/ 5121257 w 8477199"/>
                <a:gd name="connsiteY13" fmla="*/ 1556985 h 1734757"/>
                <a:gd name="connsiteX14" fmla="*/ 4763866 w 8477199"/>
                <a:gd name="connsiteY14" fmla="*/ 1734757 h 1734757"/>
                <a:gd name="connsiteX15" fmla="*/ 4720924 w 8477199"/>
                <a:gd name="connsiteY15" fmla="*/ 1730601 h 1734757"/>
                <a:gd name="connsiteX16" fmla="*/ 4489128 w 8477199"/>
                <a:gd name="connsiteY16" fmla="*/ 1387063 h 1734757"/>
                <a:gd name="connsiteX17" fmla="*/ 4263335 w 8477199"/>
                <a:gd name="connsiteY17" fmla="*/ 977494 h 1734757"/>
                <a:gd name="connsiteX18" fmla="*/ 3440333 w 8477199"/>
                <a:gd name="connsiteY18" fmla="*/ 1010362 h 1734757"/>
                <a:gd name="connsiteX19" fmla="*/ 2222804 w 8477199"/>
                <a:gd name="connsiteY19" fmla="*/ 1311196 h 1734757"/>
                <a:gd name="connsiteX20" fmla="*/ 116247 w 8477199"/>
                <a:gd name="connsiteY20" fmla="*/ 971172 h 1734757"/>
                <a:gd name="connsiteX21" fmla="*/ 9979 w 8477199"/>
                <a:gd name="connsiteY21" fmla="*/ 496270 h 1734757"/>
                <a:gd name="connsiteX22" fmla="*/ 174672 w 8477199"/>
                <a:gd name="connsiteY22" fmla="*/ 0 h 1734757"/>
                <a:gd name="connsiteX23" fmla="*/ 248669 w 8477199"/>
                <a:gd name="connsiteY23" fmla="*/ 55572 h 1734757"/>
                <a:gd name="connsiteX24" fmla="*/ 313900 w 8477199"/>
                <a:gd name="connsiteY24" fmla="*/ 944502 h 1734757"/>
                <a:gd name="connsiteX25" fmla="*/ 2901161 w 8477199"/>
                <a:gd name="connsiteY25" fmla="*/ 992937 h 1734757"/>
                <a:gd name="connsiteX26" fmla="*/ 4271282 w 8477199"/>
                <a:gd name="connsiteY26" fmla="*/ 872053 h 1734757"/>
                <a:gd name="connsiteX27" fmla="*/ 4534135 w 8477199"/>
                <a:gd name="connsiteY27" fmla="*/ 1303743 h 1734757"/>
                <a:gd name="connsiteX28" fmla="*/ 4824736 w 8477199"/>
                <a:gd name="connsiteY28" fmla="*/ 1596007 h 1734757"/>
                <a:gd name="connsiteX29" fmla="*/ 5803572 w 8477199"/>
                <a:gd name="connsiteY29" fmla="*/ 744571 h 1734757"/>
                <a:gd name="connsiteX30" fmla="*/ 6697195 w 8477199"/>
                <a:gd name="connsiteY30" fmla="*/ 214691 h 1734757"/>
                <a:gd name="connsiteX0" fmla="*/ 6697195 w 8477199"/>
                <a:gd name="connsiteY0" fmla="*/ 214691 h 1734757"/>
                <a:gd name="connsiteX1" fmla="*/ 6709662 w 8477199"/>
                <a:gd name="connsiteY1" fmla="*/ 214691 h 1734757"/>
                <a:gd name="connsiteX2" fmla="*/ 7145860 w 8477199"/>
                <a:gd name="connsiteY2" fmla="*/ 789985 h 1734757"/>
                <a:gd name="connsiteX3" fmla="*/ 7305314 w 8477199"/>
                <a:gd name="connsiteY3" fmla="*/ 1114171 h 1734757"/>
                <a:gd name="connsiteX4" fmla="*/ 8432561 w 8477199"/>
                <a:gd name="connsiteY4" fmla="*/ 880513 h 1734757"/>
                <a:gd name="connsiteX5" fmla="*/ 8477199 w 8477199"/>
                <a:gd name="connsiteY5" fmla="*/ 929103 h 1734757"/>
                <a:gd name="connsiteX6" fmla="*/ 7295156 w 8477199"/>
                <a:gd name="connsiteY6" fmla="*/ 1173736 h 1734757"/>
                <a:gd name="connsiteX7" fmla="*/ 7106764 w 8477199"/>
                <a:gd name="connsiteY7" fmla="*/ 814498 h 1734757"/>
                <a:gd name="connsiteX8" fmla="*/ 6708739 w 8477199"/>
                <a:gd name="connsiteY8" fmla="*/ 275180 h 1734757"/>
                <a:gd name="connsiteX9" fmla="*/ 6697657 w 8477199"/>
                <a:gd name="connsiteY9" fmla="*/ 275180 h 1734757"/>
                <a:gd name="connsiteX10" fmla="*/ 5808796 w 8477199"/>
                <a:gd name="connsiteY10" fmla="*/ 855594 h 1734757"/>
                <a:gd name="connsiteX11" fmla="*/ 5680431 w 8477199"/>
                <a:gd name="connsiteY11" fmla="*/ 987191 h 1734757"/>
                <a:gd name="connsiteX12" fmla="*/ 5510509 w 8477199"/>
                <a:gd name="connsiteY12" fmla="*/ 1166348 h 1734757"/>
                <a:gd name="connsiteX13" fmla="*/ 5121257 w 8477199"/>
                <a:gd name="connsiteY13" fmla="*/ 1556985 h 1734757"/>
                <a:gd name="connsiteX14" fmla="*/ 4763866 w 8477199"/>
                <a:gd name="connsiteY14" fmla="*/ 1734757 h 1734757"/>
                <a:gd name="connsiteX15" fmla="*/ 4720924 w 8477199"/>
                <a:gd name="connsiteY15" fmla="*/ 1730601 h 1734757"/>
                <a:gd name="connsiteX16" fmla="*/ 4489128 w 8477199"/>
                <a:gd name="connsiteY16" fmla="*/ 1387063 h 1734757"/>
                <a:gd name="connsiteX17" fmla="*/ 4263335 w 8477199"/>
                <a:gd name="connsiteY17" fmla="*/ 977494 h 1734757"/>
                <a:gd name="connsiteX18" fmla="*/ 3440333 w 8477199"/>
                <a:gd name="connsiteY18" fmla="*/ 1010362 h 1734757"/>
                <a:gd name="connsiteX19" fmla="*/ 2222804 w 8477199"/>
                <a:gd name="connsiteY19" fmla="*/ 1311196 h 1734757"/>
                <a:gd name="connsiteX20" fmla="*/ 116247 w 8477199"/>
                <a:gd name="connsiteY20" fmla="*/ 971172 h 1734757"/>
                <a:gd name="connsiteX21" fmla="*/ 9979 w 8477199"/>
                <a:gd name="connsiteY21" fmla="*/ 496270 h 1734757"/>
                <a:gd name="connsiteX22" fmla="*/ 174672 w 8477199"/>
                <a:gd name="connsiteY22" fmla="*/ 0 h 1734757"/>
                <a:gd name="connsiteX23" fmla="*/ 248669 w 8477199"/>
                <a:gd name="connsiteY23" fmla="*/ 55572 h 1734757"/>
                <a:gd name="connsiteX24" fmla="*/ 313900 w 8477199"/>
                <a:gd name="connsiteY24" fmla="*/ 944502 h 1734757"/>
                <a:gd name="connsiteX25" fmla="*/ 2901161 w 8477199"/>
                <a:gd name="connsiteY25" fmla="*/ 992937 h 1734757"/>
                <a:gd name="connsiteX26" fmla="*/ 4251961 w 8477199"/>
                <a:gd name="connsiteY26" fmla="*/ 816481 h 1734757"/>
                <a:gd name="connsiteX27" fmla="*/ 4534135 w 8477199"/>
                <a:gd name="connsiteY27" fmla="*/ 1303743 h 1734757"/>
                <a:gd name="connsiteX28" fmla="*/ 4824736 w 8477199"/>
                <a:gd name="connsiteY28" fmla="*/ 1596007 h 1734757"/>
                <a:gd name="connsiteX29" fmla="*/ 5803572 w 8477199"/>
                <a:gd name="connsiteY29" fmla="*/ 744571 h 1734757"/>
                <a:gd name="connsiteX30" fmla="*/ 6697195 w 8477199"/>
                <a:gd name="connsiteY30" fmla="*/ 214691 h 1734757"/>
                <a:gd name="connsiteX0" fmla="*/ 6697195 w 8477199"/>
                <a:gd name="connsiteY0" fmla="*/ 214691 h 1734757"/>
                <a:gd name="connsiteX1" fmla="*/ 6709662 w 8477199"/>
                <a:gd name="connsiteY1" fmla="*/ 214691 h 1734757"/>
                <a:gd name="connsiteX2" fmla="*/ 7145860 w 8477199"/>
                <a:gd name="connsiteY2" fmla="*/ 789985 h 1734757"/>
                <a:gd name="connsiteX3" fmla="*/ 7305314 w 8477199"/>
                <a:gd name="connsiteY3" fmla="*/ 1114171 h 1734757"/>
                <a:gd name="connsiteX4" fmla="*/ 8432561 w 8477199"/>
                <a:gd name="connsiteY4" fmla="*/ 880513 h 1734757"/>
                <a:gd name="connsiteX5" fmla="*/ 8477199 w 8477199"/>
                <a:gd name="connsiteY5" fmla="*/ 929103 h 1734757"/>
                <a:gd name="connsiteX6" fmla="*/ 7295156 w 8477199"/>
                <a:gd name="connsiteY6" fmla="*/ 1173736 h 1734757"/>
                <a:gd name="connsiteX7" fmla="*/ 7106764 w 8477199"/>
                <a:gd name="connsiteY7" fmla="*/ 814498 h 1734757"/>
                <a:gd name="connsiteX8" fmla="*/ 6708739 w 8477199"/>
                <a:gd name="connsiteY8" fmla="*/ 275180 h 1734757"/>
                <a:gd name="connsiteX9" fmla="*/ 6697657 w 8477199"/>
                <a:gd name="connsiteY9" fmla="*/ 275180 h 1734757"/>
                <a:gd name="connsiteX10" fmla="*/ 5808796 w 8477199"/>
                <a:gd name="connsiteY10" fmla="*/ 855594 h 1734757"/>
                <a:gd name="connsiteX11" fmla="*/ 5680431 w 8477199"/>
                <a:gd name="connsiteY11" fmla="*/ 987191 h 1734757"/>
                <a:gd name="connsiteX12" fmla="*/ 5510509 w 8477199"/>
                <a:gd name="connsiteY12" fmla="*/ 1166348 h 1734757"/>
                <a:gd name="connsiteX13" fmla="*/ 5121257 w 8477199"/>
                <a:gd name="connsiteY13" fmla="*/ 1556985 h 1734757"/>
                <a:gd name="connsiteX14" fmla="*/ 4763866 w 8477199"/>
                <a:gd name="connsiteY14" fmla="*/ 1734757 h 1734757"/>
                <a:gd name="connsiteX15" fmla="*/ 4720924 w 8477199"/>
                <a:gd name="connsiteY15" fmla="*/ 1730601 h 1734757"/>
                <a:gd name="connsiteX16" fmla="*/ 4489128 w 8477199"/>
                <a:gd name="connsiteY16" fmla="*/ 1387063 h 1734757"/>
                <a:gd name="connsiteX17" fmla="*/ 4263335 w 8477199"/>
                <a:gd name="connsiteY17" fmla="*/ 977494 h 1734757"/>
                <a:gd name="connsiteX18" fmla="*/ 3440333 w 8477199"/>
                <a:gd name="connsiteY18" fmla="*/ 1010362 h 1734757"/>
                <a:gd name="connsiteX19" fmla="*/ 2222804 w 8477199"/>
                <a:gd name="connsiteY19" fmla="*/ 1311196 h 1734757"/>
                <a:gd name="connsiteX20" fmla="*/ 116247 w 8477199"/>
                <a:gd name="connsiteY20" fmla="*/ 971172 h 1734757"/>
                <a:gd name="connsiteX21" fmla="*/ 9979 w 8477199"/>
                <a:gd name="connsiteY21" fmla="*/ 496270 h 1734757"/>
                <a:gd name="connsiteX22" fmla="*/ 174672 w 8477199"/>
                <a:gd name="connsiteY22" fmla="*/ 0 h 1734757"/>
                <a:gd name="connsiteX23" fmla="*/ 248669 w 8477199"/>
                <a:gd name="connsiteY23" fmla="*/ 55572 h 1734757"/>
                <a:gd name="connsiteX24" fmla="*/ 313900 w 8477199"/>
                <a:gd name="connsiteY24" fmla="*/ 944502 h 1734757"/>
                <a:gd name="connsiteX25" fmla="*/ 2901161 w 8477199"/>
                <a:gd name="connsiteY25" fmla="*/ 992937 h 1734757"/>
                <a:gd name="connsiteX26" fmla="*/ 4206880 w 8477199"/>
                <a:gd name="connsiteY26" fmla="*/ 816481 h 1734757"/>
                <a:gd name="connsiteX27" fmla="*/ 4534135 w 8477199"/>
                <a:gd name="connsiteY27" fmla="*/ 1303743 h 1734757"/>
                <a:gd name="connsiteX28" fmla="*/ 4824736 w 8477199"/>
                <a:gd name="connsiteY28" fmla="*/ 1596007 h 1734757"/>
                <a:gd name="connsiteX29" fmla="*/ 5803572 w 8477199"/>
                <a:gd name="connsiteY29" fmla="*/ 744571 h 1734757"/>
                <a:gd name="connsiteX30" fmla="*/ 6697195 w 8477199"/>
                <a:gd name="connsiteY30" fmla="*/ 214691 h 1734757"/>
                <a:gd name="connsiteX0" fmla="*/ 6697195 w 8477199"/>
                <a:gd name="connsiteY0" fmla="*/ 214691 h 1734757"/>
                <a:gd name="connsiteX1" fmla="*/ 6709662 w 8477199"/>
                <a:gd name="connsiteY1" fmla="*/ 214691 h 1734757"/>
                <a:gd name="connsiteX2" fmla="*/ 7145860 w 8477199"/>
                <a:gd name="connsiteY2" fmla="*/ 789985 h 1734757"/>
                <a:gd name="connsiteX3" fmla="*/ 7305314 w 8477199"/>
                <a:gd name="connsiteY3" fmla="*/ 1114171 h 1734757"/>
                <a:gd name="connsiteX4" fmla="*/ 8432561 w 8477199"/>
                <a:gd name="connsiteY4" fmla="*/ 880513 h 1734757"/>
                <a:gd name="connsiteX5" fmla="*/ 8477199 w 8477199"/>
                <a:gd name="connsiteY5" fmla="*/ 929103 h 1734757"/>
                <a:gd name="connsiteX6" fmla="*/ 7295156 w 8477199"/>
                <a:gd name="connsiteY6" fmla="*/ 1173736 h 1734757"/>
                <a:gd name="connsiteX7" fmla="*/ 7106764 w 8477199"/>
                <a:gd name="connsiteY7" fmla="*/ 814498 h 1734757"/>
                <a:gd name="connsiteX8" fmla="*/ 6708739 w 8477199"/>
                <a:gd name="connsiteY8" fmla="*/ 275180 h 1734757"/>
                <a:gd name="connsiteX9" fmla="*/ 6697657 w 8477199"/>
                <a:gd name="connsiteY9" fmla="*/ 275180 h 1734757"/>
                <a:gd name="connsiteX10" fmla="*/ 5808796 w 8477199"/>
                <a:gd name="connsiteY10" fmla="*/ 855594 h 1734757"/>
                <a:gd name="connsiteX11" fmla="*/ 5680431 w 8477199"/>
                <a:gd name="connsiteY11" fmla="*/ 987191 h 1734757"/>
                <a:gd name="connsiteX12" fmla="*/ 5510509 w 8477199"/>
                <a:gd name="connsiteY12" fmla="*/ 1166348 h 1734757"/>
                <a:gd name="connsiteX13" fmla="*/ 5121257 w 8477199"/>
                <a:gd name="connsiteY13" fmla="*/ 1556985 h 1734757"/>
                <a:gd name="connsiteX14" fmla="*/ 4763866 w 8477199"/>
                <a:gd name="connsiteY14" fmla="*/ 1734757 h 1734757"/>
                <a:gd name="connsiteX15" fmla="*/ 4720924 w 8477199"/>
                <a:gd name="connsiteY15" fmla="*/ 1730601 h 1734757"/>
                <a:gd name="connsiteX16" fmla="*/ 4489128 w 8477199"/>
                <a:gd name="connsiteY16" fmla="*/ 1387063 h 1734757"/>
                <a:gd name="connsiteX17" fmla="*/ 4263335 w 8477199"/>
                <a:gd name="connsiteY17" fmla="*/ 977494 h 1734757"/>
                <a:gd name="connsiteX18" fmla="*/ 3440333 w 8477199"/>
                <a:gd name="connsiteY18" fmla="*/ 1010362 h 1734757"/>
                <a:gd name="connsiteX19" fmla="*/ 2222804 w 8477199"/>
                <a:gd name="connsiteY19" fmla="*/ 1311196 h 1734757"/>
                <a:gd name="connsiteX20" fmla="*/ 116247 w 8477199"/>
                <a:gd name="connsiteY20" fmla="*/ 971172 h 1734757"/>
                <a:gd name="connsiteX21" fmla="*/ 9979 w 8477199"/>
                <a:gd name="connsiteY21" fmla="*/ 496270 h 1734757"/>
                <a:gd name="connsiteX22" fmla="*/ 174672 w 8477199"/>
                <a:gd name="connsiteY22" fmla="*/ 0 h 1734757"/>
                <a:gd name="connsiteX23" fmla="*/ 248669 w 8477199"/>
                <a:gd name="connsiteY23" fmla="*/ 55572 h 1734757"/>
                <a:gd name="connsiteX24" fmla="*/ 313900 w 8477199"/>
                <a:gd name="connsiteY24" fmla="*/ 944502 h 1734757"/>
                <a:gd name="connsiteX25" fmla="*/ 2901161 w 8477199"/>
                <a:gd name="connsiteY25" fmla="*/ 992937 h 1734757"/>
                <a:gd name="connsiteX26" fmla="*/ 4206880 w 8477199"/>
                <a:gd name="connsiteY26" fmla="*/ 816481 h 1734757"/>
                <a:gd name="connsiteX27" fmla="*/ 4534135 w 8477199"/>
                <a:gd name="connsiteY27" fmla="*/ 1303743 h 1734757"/>
                <a:gd name="connsiteX28" fmla="*/ 4824736 w 8477199"/>
                <a:gd name="connsiteY28" fmla="*/ 1596007 h 1734757"/>
                <a:gd name="connsiteX29" fmla="*/ 5803572 w 8477199"/>
                <a:gd name="connsiteY29" fmla="*/ 744571 h 1734757"/>
                <a:gd name="connsiteX30" fmla="*/ 6697195 w 8477199"/>
                <a:gd name="connsiteY30" fmla="*/ 214691 h 1734757"/>
                <a:gd name="connsiteX0" fmla="*/ 6697195 w 8477199"/>
                <a:gd name="connsiteY0" fmla="*/ 214691 h 1734757"/>
                <a:gd name="connsiteX1" fmla="*/ 6709662 w 8477199"/>
                <a:gd name="connsiteY1" fmla="*/ 214691 h 1734757"/>
                <a:gd name="connsiteX2" fmla="*/ 7145860 w 8477199"/>
                <a:gd name="connsiteY2" fmla="*/ 789985 h 1734757"/>
                <a:gd name="connsiteX3" fmla="*/ 7305314 w 8477199"/>
                <a:gd name="connsiteY3" fmla="*/ 1114171 h 1734757"/>
                <a:gd name="connsiteX4" fmla="*/ 8432561 w 8477199"/>
                <a:gd name="connsiteY4" fmla="*/ 880513 h 1734757"/>
                <a:gd name="connsiteX5" fmla="*/ 8477199 w 8477199"/>
                <a:gd name="connsiteY5" fmla="*/ 929103 h 1734757"/>
                <a:gd name="connsiteX6" fmla="*/ 7295156 w 8477199"/>
                <a:gd name="connsiteY6" fmla="*/ 1173736 h 1734757"/>
                <a:gd name="connsiteX7" fmla="*/ 7106764 w 8477199"/>
                <a:gd name="connsiteY7" fmla="*/ 814498 h 1734757"/>
                <a:gd name="connsiteX8" fmla="*/ 6708739 w 8477199"/>
                <a:gd name="connsiteY8" fmla="*/ 275180 h 1734757"/>
                <a:gd name="connsiteX9" fmla="*/ 6697657 w 8477199"/>
                <a:gd name="connsiteY9" fmla="*/ 275180 h 1734757"/>
                <a:gd name="connsiteX10" fmla="*/ 5808796 w 8477199"/>
                <a:gd name="connsiteY10" fmla="*/ 855594 h 1734757"/>
                <a:gd name="connsiteX11" fmla="*/ 5680431 w 8477199"/>
                <a:gd name="connsiteY11" fmla="*/ 987191 h 1734757"/>
                <a:gd name="connsiteX12" fmla="*/ 5510509 w 8477199"/>
                <a:gd name="connsiteY12" fmla="*/ 1166348 h 1734757"/>
                <a:gd name="connsiteX13" fmla="*/ 5121257 w 8477199"/>
                <a:gd name="connsiteY13" fmla="*/ 1556985 h 1734757"/>
                <a:gd name="connsiteX14" fmla="*/ 4763866 w 8477199"/>
                <a:gd name="connsiteY14" fmla="*/ 1734757 h 1734757"/>
                <a:gd name="connsiteX15" fmla="*/ 4720924 w 8477199"/>
                <a:gd name="connsiteY15" fmla="*/ 1730601 h 1734757"/>
                <a:gd name="connsiteX16" fmla="*/ 4489128 w 8477199"/>
                <a:gd name="connsiteY16" fmla="*/ 1387063 h 1734757"/>
                <a:gd name="connsiteX17" fmla="*/ 4263335 w 8477199"/>
                <a:gd name="connsiteY17" fmla="*/ 977494 h 1734757"/>
                <a:gd name="connsiteX18" fmla="*/ 3440333 w 8477199"/>
                <a:gd name="connsiteY18" fmla="*/ 1010362 h 1734757"/>
                <a:gd name="connsiteX19" fmla="*/ 2222804 w 8477199"/>
                <a:gd name="connsiteY19" fmla="*/ 1311196 h 1734757"/>
                <a:gd name="connsiteX20" fmla="*/ 116247 w 8477199"/>
                <a:gd name="connsiteY20" fmla="*/ 971172 h 1734757"/>
                <a:gd name="connsiteX21" fmla="*/ 9979 w 8477199"/>
                <a:gd name="connsiteY21" fmla="*/ 496270 h 1734757"/>
                <a:gd name="connsiteX22" fmla="*/ 174672 w 8477199"/>
                <a:gd name="connsiteY22" fmla="*/ 0 h 1734757"/>
                <a:gd name="connsiteX23" fmla="*/ 248669 w 8477199"/>
                <a:gd name="connsiteY23" fmla="*/ 55572 h 1734757"/>
                <a:gd name="connsiteX24" fmla="*/ 313900 w 8477199"/>
                <a:gd name="connsiteY24" fmla="*/ 944502 h 1734757"/>
                <a:gd name="connsiteX25" fmla="*/ 1735499 w 8477199"/>
                <a:gd name="connsiteY25" fmla="*/ 1229124 h 1734757"/>
                <a:gd name="connsiteX26" fmla="*/ 4206880 w 8477199"/>
                <a:gd name="connsiteY26" fmla="*/ 816481 h 1734757"/>
                <a:gd name="connsiteX27" fmla="*/ 4534135 w 8477199"/>
                <a:gd name="connsiteY27" fmla="*/ 1303743 h 1734757"/>
                <a:gd name="connsiteX28" fmla="*/ 4824736 w 8477199"/>
                <a:gd name="connsiteY28" fmla="*/ 1596007 h 1734757"/>
                <a:gd name="connsiteX29" fmla="*/ 5803572 w 8477199"/>
                <a:gd name="connsiteY29" fmla="*/ 744571 h 1734757"/>
                <a:gd name="connsiteX30" fmla="*/ 6697195 w 8477199"/>
                <a:gd name="connsiteY30" fmla="*/ 214691 h 1734757"/>
                <a:gd name="connsiteX0" fmla="*/ 6697195 w 8477199"/>
                <a:gd name="connsiteY0" fmla="*/ 214691 h 1734757"/>
                <a:gd name="connsiteX1" fmla="*/ 6709662 w 8477199"/>
                <a:gd name="connsiteY1" fmla="*/ 214691 h 1734757"/>
                <a:gd name="connsiteX2" fmla="*/ 7145860 w 8477199"/>
                <a:gd name="connsiteY2" fmla="*/ 789985 h 1734757"/>
                <a:gd name="connsiteX3" fmla="*/ 7305314 w 8477199"/>
                <a:gd name="connsiteY3" fmla="*/ 1114171 h 1734757"/>
                <a:gd name="connsiteX4" fmla="*/ 8432561 w 8477199"/>
                <a:gd name="connsiteY4" fmla="*/ 880513 h 1734757"/>
                <a:gd name="connsiteX5" fmla="*/ 8477199 w 8477199"/>
                <a:gd name="connsiteY5" fmla="*/ 929103 h 1734757"/>
                <a:gd name="connsiteX6" fmla="*/ 7295156 w 8477199"/>
                <a:gd name="connsiteY6" fmla="*/ 1173736 h 1734757"/>
                <a:gd name="connsiteX7" fmla="*/ 7106764 w 8477199"/>
                <a:gd name="connsiteY7" fmla="*/ 814498 h 1734757"/>
                <a:gd name="connsiteX8" fmla="*/ 6708739 w 8477199"/>
                <a:gd name="connsiteY8" fmla="*/ 275180 h 1734757"/>
                <a:gd name="connsiteX9" fmla="*/ 6697657 w 8477199"/>
                <a:gd name="connsiteY9" fmla="*/ 275180 h 1734757"/>
                <a:gd name="connsiteX10" fmla="*/ 5808796 w 8477199"/>
                <a:gd name="connsiteY10" fmla="*/ 855594 h 1734757"/>
                <a:gd name="connsiteX11" fmla="*/ 5680431 w 8477199"/>
                <a:gd name="connsiteY11" fmla="*/ 987191 h 1734757"/>
                <a:gd name="connsiteX12" fmla="*/ 5510509 w 8477199"/>
                <a:gd name="connsiteY12" fmla="*/ 1166348 h 1734757"/>
                <a:gd name="connsiteX13" fmla="*/ 5121257 w 8477199"/>
                <a:gd name="connsiteY13" fmla="*/ 1556985 h 1734757"/>
                <a:gd name="connsiteX14" fmla="*/ 4763866 w 8477199"/>
                <a:gd name="connsiteY14" fmla="*/ 1734757 h 1734757"/>
                <a:gd name="connsiteX15" fmla="*/ 4720924 w 8477199"/>
                <a:gd name="connsiteY15" fmla="*/ 1730601 h 1734757"/>
                <a:gd name="connsiteX16" fmla="*/ 4489128 w 8477199"/>
                <a:gd name="connsiteY16" fmla="*/ 1387063 h 1734757"/>
                <a:gd name="connsiteX17" fmla="*/ 4263335 w 8477199"/>
                <a:gd name="connsiteY17" fmla="*/ 977494 h 1734757"/>
                <a:gd name="connsiteX18" fmla="*/ 3440333 w 8477199"/>
                <a:gd name="connsiteY18" fmla="*/ 1010362 h 1734757"/>
                <a:gd name="connsiteX19" fmla="*/ 2222804 w 8477199"/>
                <a:gd name="connsiteY19" fmla="*/ 1311196 h 1734757"/>
                <a:gd name="connsiteX20" fmla="*/ 116247 w 8477199"/>
                <a:gd name="connsiteY20" fmla="*/ 971172 h 1734757"/>
                <a:gd name="connsiteX21" fmla="*/ 9979 w 8477199"/>
                <a:gd name="connsiteY21" fmla="*/ 496270 h 1734757"/>
                <a:gd name="connsiteX22" fmla="*/ 174672 w 8477199"/>
                <a:gd name="connsiteY22" fmla="*/ 0 h 1734757"/>
                <a:gd name="connsiteX23" fmla="*/ 248669 w 8477199"/>
                <a:gd name="connsiteY23" fmla="*/ 55572 h 1734757"/>
                <a:gd name="connsiteX24" fmla="*/ 313900 w 8477199"/>
                <a:gd name="connsiteY24" fmla="*/ 944502 h 1734757"/>
                <a:gd name="connsiteX25" fmla="*/ 1735499 w 8477199"/>
                <a:gd name="connsiteY25" fmla="*/ 1229124 h 1734757"/>
                <a:gd name="connsiteX26" fmla="*/ 4206880 w 8477199"/>
                <a:gd name="connsiteY26" fmla="*/ 816481 h 1734757"/>
                <a:gd name="connsiteX27" fmla="*/ 4534135 w 8477199"/>
                <a:gd name="connsiteY27" fmla="*/ 1303743 h 1734757"/>
                <a:gd name="connsiteX28" fmla="*/ 4824736 w 8477199"/>
                <a:gd name="connsiteY28" fmla="*/ 1596007 h 1734757"/>
                <a:gd name="connsiteX29" fmla="*/ 5803572 w 8477199"/>
                <a:gd name="connsiteY29" fmla="*/ 744571 h 1734757"/>
                <a:gd name="connsiteX30" fmla="*/ 6697195 w 8477199"/>
                <a:gd name="connsiteY30" fmla="*/ 214691 h 1734757"/>
                <a:gd name="connsiteX0" fmla="*/ 6697195 w 8477199"/>
                <a:gd name="connsiteY0" fmla="*/ 214691 h 1734757"/>
                <a:gd name="connsiteX1" fmla="*/ 6709662 w 8477199"/>
                <a:gd name="connsiteY1" fmla="*/ 214691 h 1734757"/>
                <a:gd name="connsiteX2" fmla="*/ 7145860 w 8477199"/>
                <a:gd name="connsiteY2" fmla="*/ 789985 h 1734757"/>
                <a:gd name="connsiteX3" fmla="*/ 7305314 w 8477199"/>
                <a:gd name="connsiteY3" fmla="*/ 1114171 h 1734757"/>
                <a:gd name="connsiteX4" fmla="*/ 8432561 w 8477199"/>
                <a:gd name="connsiteY4" fmla="*/ 880513 h 1734757"/>
                <a:gd name="connsiteX5" fmla="*/ 8477199 w 8477199"/>
                <a:gd name="connsiteY5" fmla="*/ 929103 h 1734757"/>
                <a:gd name="connsiteX6" fmla="*/ 7295156 w 8477199"/>
                <a:gd name="connsiteY6" fmla="*/ 1173736 h 1734757"/>
                <a:gd name="connsiteX7" fmla="*/ 7106764 w 8477199"/>
                <a:gd name="connsiteY7" fmla="*/ 814498 h 1734757"/>
                <a:gd name="connsiteX8" fmla="*/ 6708739 w 8477199"/>
                <a:gd name="connsiteY8" fmla="*/ 275180 h 1734757"/>
                <a:gd name="connsiteX9" fmla="*/ 6697657 w 8477199"/>
                <a:gd name="connsiteY9" fmla="*/ 275180 h 1734757"/>
                <a:gd name="connsiteX10" fmla="*/ 5808796 w 8477199"/>
                <a:gd name="connsiteY10" fmla="*/ 855594 h 1734757"/>
                <a:gd name="connsiteX11" fmla="*/ 5680431 w 8477199"/>
                <a:gd name="connsiteY11" fmla="*/ 987191 h 1734757"/>
                <a:gd name="connsiteX12" fmla="*/ 5510509 w 8477199"/>
                <a:gd name="connsiteY12" fmla="*/ 1166348 h 1734757"/>
                <a:gd name="connsiteX13" fmla="*/ 5121257 w 8477199"/>
                <a:gd name="connsiteY13" fmla="*/ 1556985 h 1734757"/>
                <a:gd name="connsiteX14" fmla="*/ 4763866 w 8477199"/>
                <a:gd name="connsiteY14" fmla="*/ 1734757 h 1734757"/>
                <a:gd name="connsiteX15" fmla="*/ 4720924 w 8477199"/>
                <a:gd name="connsiteY15" fmla="*/ 1730601 h 1734757"/>
                <a:gd name="connsiteX16" fmla="*/ 4489128 w 8477199"/>
                <a:gd name="connsiteY16" fmla="*/ 1387063 h 1734757"/>
                <a:gd name="connsiteX17" fmla="*/ 4263335 w 8477199"/>
                <a:gd name="connsiteY17" fmla="*/ 977494 h 1734757"/>
                <a:gd name="connsiteX18" fmla="*/ 3440333 w 8477199"/>
                <a:gd name="connsiteY18" fmla="*/ 1010362 h 1734757"/>
                <a:gd name="connsiteX19" fmla="*/ 2222804 w 8477199"/>
                <a:gd name="connsiteY19" fmla="*/ 1311196 h 1734757"/>
                <a:gd name="connsiteX20" fmla="*/ 116247 w 8477199"/>
                <a:gd name="connsiteY20" fmla="*/ 971172 h 1734757"/>
                <a:gd name="connsiteX21" fmla="*/ 9979 w 8477199"/>
                <a:gd name="connsiteY21" fmla="*/ 496270 h 1734757"/>
                <a:gd name="connsiteX22" fmla="*/ 174672 w 8477199"/>
                <a:gd name="connsiteY22" fmla="*/ 0 h 1734757"/>
                <a:gd name="connsiteX23" fmla="*/ 248669 w 8477199"/>
                <a:gd name="connsiteY23" fmla="*/ 55572 h 1734757"/>
                <a:gd name="connsiteX24" fmla="*/ 313900 w 8477199"/>
                <a:gd name="connsiteY24" fmla="*/ 944502 h 1734757"/>
                <a:gd name="connsiteX25" fmla="*/ 1735499 w 8477199"/>
                <a:gd name="connsiteY25" fmla="*/ 1229124 h 1734757"/>
                <a:gd name="connsiteX26" fmla="*/ 4071638 w 8477199"/>
                <a:gd name="connsiteY26" fmla="*/ 788693 h 1734757"/>
                <a:gd name="connsiteX27" fmla="*/ 4534135 w 8477199"/>
                <a:gd name="connsiteY27" fmla="*/ 1303743 h 1734757"/>
                <a:gd name="connsiteX28" fmla="*/ 4824736 w 8477199"/>
                <a:gd name="connsiteY28" fmla="*/ 1596007 h 1734757"/>
                <a:gd name="connsiteX29" fmla="*/ 5803572 w 8477199"/>
                <a:gd name="connsiteY29" fmla="*/ 744571 h 1734757"/>
                <a:gd name="connsiteX30" fmla="*/ 6697195 w 8477199"/>
                <a:gd name="connsiteY30" fmla="*/ 214691 h 1734757"/>
                <a:gd name="connsiteX0" fmla="*/ 6697195 w 8477199"/>
                <a:gd name="connsiteY0" fmla="*/ 214691 h 1734757"/>
                <a:gd name="connsiteX1" fmla="*/ 6709662 w 8477199"/>
                <a:gd name="connsiteY1" fmla="*/ 214691 h 1734757"/>
                <a:gd name="connsiteX2" fmla="*/ 7145860 w 8477199"/>
                <a:gd name="connsiteY2" fmla="*/ 789985 h 1734757"/>
                <a:gd name="connsiteX3" fmla="*/ 7305314 w 8477199"/>
                <a:gd name="connsiteY3" fmla="*/ 1114171 h 1734757"/>
                <a:gd name="connsiteX4" fmla="*/ 8432561 w 8477199"/>
                <a:gd name="connsiteY4" fmla="*/ 880513 h 1734757"/>
                <a:gd name="connsiteX5" fmla="*/ 8477199 w 8477199"/>
                <a:gd name="connsiteY5" fmla="*/ 929103 h 1734757"/>
                <a:gd name="connsiteX6" fmla="*/ 7295156 w 8477199"/>
                <a:gd name="connsiteY6" fmla="*/ 1173736 h 1734757"/>
                <a:gd name="connsiteX7" fmla="*/ 7106764 w 8477199"/>
                <a:gd name="connsiteY7" fmla="*/ 814498 h 1734757"/>
                <a:gd name="connsiteX8" fmla="*/ 6708739 w 8477199"/>
                <a:gd name="connsiteY8" fmla="*/ 275180 h 1734757"/>
                <a:gd name="connsiteX9" fmla="*/ 6697657 w 8477199"/>
                <a:gd name="connsiteY9" fmla="*/ 275180 h 1734757"/>
                <a:gd name="connsiteX10" fmla="*/ 5808796 w 8477199"/>
                <a:gd name="connsiteY10" fmla="*/ 855594 h 1734757"/>
                <a:gd name="connsiteX11" fmla="*/ 5680431 w 8477199"/>
                <a:gd name="connsiteY11" fmla="*/ 987191 h 1734757"/>
                <a:gd name="connsiteX12" fmla="*/ 5510509 w 8477199"/>
                <a:gd name="connsiteY12" fmla="*/ 1166348 h 1734757"/>
                <a:gd name="connsiteX13" fmla="*/ 5121257 w 8477199"/>
                <a:gd name="connsiteY13" fmla="*/ 1556985 h 1734757"/>
                <a:gd name="connsiteX14" fmla="*/ 4763866 w 8477199"/>
                <a:gd name="connsiteY14" fmla="*/ 1734757 h 1734757"/>
                <a:gd name="connsiteX15" fmla="*/ 4720924 w 8477199"/>
                <a:gd name="connsiteY15" fmla="*/ 1730601 h 1734757"/>
                <a:gd name="connsiteX16" fmla="*/ 4489128 w 8477199"/>
                <a:gd name="connsiteY16" fmla="*/ 1387063 h 1734757"/>
                <a:gd name="connsiteX17" fmla="*/ 4263335 w 8477199"/>
                <a:gd name="connsiteY17" fmla="*/ 977494 h 1734757"/>
                <a:gd name="connsiteX18" fmla="*/ 3440333 w 8477199"/>
                <a:gd name="connsiteY18" fmla="*/ 1010362 h 1734757"/>
                <a:gd name="connsiteX19" fmla="*/ 2222804 w 8477199"/>
                <a:gd name="connsiteY19" fmla="*/ 1311196 h 1734757"/>
                <a:gd name="connsiteX20" fmla="*/ 116247 w 8477199"/>
                <a:gd name="connsiteY20" fmla="*/ 971172 h 1734757"/>
                <a:gd name="connsiteX21" fmla="*/ 9979 w 8477199"/>
                <a:gd name="connsiteY21" fmla="*/ 496270 h 1734757"/>
                <a:gd name="connsiteX22" fmla="*/ 174672 w 8477199"/>
                <a:gd name="connsiteY22" fmla="*/ 0 h 1734757"/>
                <a:gd name="connsiteX23" fmla="*/ 248669 w 8477199"/>
                <a:gd name="connsiteY23" fmla="*/ 55572 h 1734757"/>
                <a:gd name="connsiteX24" fmla="*/ 313900 w 8477199"/>
                <a:gd name="connsiteY24" fmla="*/ 944502 h 1734757"/>
                <a:gd name="connsiteX25" fmla="*/ 1735499 w 8477199"/>
                <a:gd name="connsiteY25" fmla="*/ 1229124 h 1734757"/>
                <a:gd name="connsiteX26" fmla="*/ 4052317 w 8477199"/>
                <a:gd name="connsiteY26" fmla="*/ 760908 h 1734757"/>
                <a:gd name="connsiteX27" fmla="*/ 4534135 w 8477199"/>
                <a:gd name="connsiteY27" fmla="*/ 1303743 h 1734757"/>
                <a:gd name="connsiteX28" fmla="*/ 4824736 w 8477199"/>
                <a:gd name="connsiteY28" fmla="*/ 1596007 h 1734757"/>
                <a:gd name="connsiteX29" fmla="*/ 5803572 w 8477199"/>
                <a:gd name="connsiteY29" fmla="*/ 744571 h 1734757"/>
                <a:gd name="connsiteX30" fmla="*/ 6697195 w 8477199"/>
                <a:gd name="connsiteY30" fmla="*/ 214691 h 1734757"/>
                <a:gd name="connsiteX0" fmla="*/ 6697195 w 8477199"/>
                <a:gd name="connsiteY0" fmla="*/ 214691 h 1734757"/>
                <a:gd name="connsiteX1" fmla="*/ 6709662 w 8477199"/>
                <a:gd name="connsiteY1" fmla="*/ 214691 h 1734757"/>
                <a:gd name="connsiteX2" fmla="*/ 7145860 w 8477199"/>
                <a:gd name="connsiteY2" fmla="*/ 789985 h 1734757"/>
                <a:gd name="connsiteX3" fmla="*/ 7305314 w 8477199"/>
                <a:gd name="connsiteY3" fmla="*/ 1114171 h 1734757"/>
                <a:gd name="connsiteX4" fmla="*/ 8432561 w 8477199"/>
                <a:gd name="connsiteY4" fmla="*/ 880513 h 1734757"/>
                <a:gd name="connsiteX5" fmla="*/ 8477199 w 8477199"/>
                <a:gd name="connsiteY5" fmla="*/ 929103 h 1734757"/>
                <a:gd name="connsiteX6" fmla="*/ 7295156 w 8477199"/>
                <a:gd name="connsiteY6" fmla="*/ 1173736 h 1734757"/>
                <a:gd name="connsiteX7" fmla="*/ 7106764 w 8477199"/>
                <a:gd name="connsiteY7" fmla="*/ 814498 h 1734757"/>
                <a:gd name="connsiteX8" fmla="*/ 6708739 w 8477199"/>
                <a:gd name="connsiteY8" fmla="*/ 275180 h 1734757"/>
                <a:gd name="connsiteX9" fmla="*/ 6697657 w 8477199"/>
                <a:gd name="connsiteY9" fmla="*/ 275180 h 1734757"/>
                <a:gd name="connsiteX10" fmla="*/ 5808796 w 8477199"/>
                <a:gd name="connsiteY10" fmla="*/ 855594 h 1734757"/>
                <a:gd name="connsiteX11" fmla="*/ 5680431 w 8477199"/>
                <a:gd name="connsiteY11" fmla="*/ 987191 h 1734757"/>
                <a:gd name="connsiteX12" fmla="*/ 5510509 w 8477199"/>
                <a:gd name="connsiteY12" fmla="*/ 1166348 h 1734757"/>
                <a:gd name="connsiteX13" fmla="*/ 5121257 w 8477199"/>
                <a:gd name="connsiteY13" fmla="*/ 1556985 h 1734757"/>
                <a:gd name="connsiteX14" fmla="*/ 4763866 w 8477199"/>
                <a:gd name="connsiteY14" fmla="*/ 1734757 h 1734757"/>
                <a:gd name="connsiteX15" fmla="*/ 4720924 w 8477199"/>
                <a:gd name="connsiteY15" fmla="*/ 1730601 h 1734757"/>
                <a:gd name="connsiteX16" fmla="*/ 4489128 w 8477199"/>
                <a:gd name="connsiteY16" fmla="*/ 1387063 h 1734757"/>
                <a:gd name="connsiteX17" fmla="*/ 4263335 w 8477199"/>
                <a:gd name="connsiteY17" fmla="*/ 977494 h 1734757"/>
                <a:gd name="connsiteX18" fmla="*/ 3440333 w 8477199"/>
                <a:gd name="connsiteY18" fmla="*/ 1010362 h 1734757"/>
                <a:gd name="connsiteX19" fmla="*/ 2222804 w 8477199"/>
                <a:gd name="connsiteY19" fmla="*/ 1311196 h 1734757"/>
                <a:gd name="connsiteX20" fmla="*/ 116247 w 8477199"/>
                <a:gd name="connsiteY20" fmla="*/ 971172 h 1734757"/>
                <a:gd name="connsiteX21" fmla="*/ 9979 w 8477199"/>
                <a:gd name="connsiteY21" fmla="*/ 496270 h 1734757"/>
                <a:gd name="connsiteX22" fmla="*/ 174672 w 8477199"/>
                <a:gd name="connsiteY22" fmla="*/ 0 h 1734757"/>
                <a:gd name="connsiteX23" fmla="*/ 248669 w 8477199"/>
                <a:gd name="connsiteY23" fmla="*/ 55572 h 1734757"/>
                <a:gd name="connsiteX24" fmla="*/ 313900 w 8477199"/>
                <a:gd name="connsiteY24" fmla="*/ 944502 h 1734757"/>
                <a:gd name="connsiteX25" fmla="*/ 1735499 w 8477199"/>
                <a:gd name="connsiteY25" fmla="*/ 1229124 h 1734757"/>
                <a:gd name="connsiteX26" fmla="*/ 4052317 w 8477199"/>
                <a:gd name="connsiteY26" fmla="*/ 760908 h 1734757"/>
                <a:gd name="connsiteX27" fmla="*/ 4534135 w 8477199"/>
                <a:gd name="connsiteY27" fmla="*/ 1303743 h 1734757"/>
                <a:gd name="connsiteX28" fmla="*/ 4824736 w 8477199"/>
                <a:gd name="connsiteY28" fmla="*/ 1596007 h 1734757"/>
                <a:gd name="connsiteX29" fmla="*/ 5803572 w 8477199"/>
                <a:gd name="connsiteY29" fmla="*/ 744571 h 1734757"/>
                <a:gd name="connsiteX30" fmla="*/ 6697195 w 8477199"/>
                <a:gd name="connsiteY30" fmla="*/ 214691 h 1734757"/>
                <a:gd name="connsiteX0" fmla="*/ 6697195 w 8477199"/>
                <a:gd name="connsiteY0" fmla="*/ 214691 h 1734757"/>
                <a:gd name="connsiteX1" fmla="*/ 6709662 w 8477199"/>
                <a:gd name="connsiteY1" fmla="*/ 214691 h 1734757"/>
                <a:gd name="connsiteX2" fmla="*/ 7145860 w 8477199"/>
                <a:gd name="connsiteY2" fmla="*/ 789985 h 1734757"/>
                <a:gd name="connsiteX3" fmla="*/ 7305314 w 8477199"/>
                <a:gd name="connsiteY3" fmla="*/ 1114171 h 1734757"/>
                <a:gd name="connsiteX4" fmla="*/ 8432561 w 8477199"/>
                <a:gd name="connsiteY4" fmla="*/ 880513 h 1734757"/>
                <a:gd name="connsiteX5" fmla="*/ 8477199 w 8477199"/>
                <a:gd name="connsiteY5" fmla="*/ 929103 h 1734757"/>
                <a:gd name="connsiteX6" fmla="*/ 7295156 w 8477199"/>
                <a:gd name="connsiteY6" fmla="*/ 1173736 h 1734757"/>
                <a:gd name="connsiteX7" fmla="*/ 7106764 w 8477199"/>
                <a:gd name="connsiteY7" fmla="*/ 814498 h 1734757"/>
                <a:gd name="connsiteX8" fmla="*/ 6708739 w 8477199"/>
                <a:gd name="connsiteY8" fmla="*/ 275180 h 1734757"/>
                <a:gd name="connsiteX9" fmla="*/ 6697657 w 8477199"/>
                <a:gd name="connsiteY9" fmla="*/ 275180 h 1734757"/>
                <a:gd name="connsiteX10" fmla="*/ 5808796 w 8477199"/>
                <a:gd name="connsiteY10" fmla="*/ 855594 h 1734757"/>
                <a:gd name="connsiteX11" fmla="*/ 5680431 w 8477199"/>
                <a:gd name="connsiteY11" fmla="*/ 987191 h 1734757"/>
                <a:gd name="connsiteX12" fmla="*/ 5510509 w 8477199"/>
                <a:gd name="connsiteY12" fmla="*/ 1166348 h 1734757"/>
                <a:gd name="connsiteX13" fmla="*/ 5121257 w 8477199"/>
                <a:gd name="connsiteY13" fmla="*/ 1556985 h 1734757"/>
                <a:gd name="connsiteX14" fmla="*/ 4763866 w 8477199"/>
                <a:gd name="connsiteY14" fmla="*/ 1734757 h 1734757"/>
                <a:gd name="connsiteX15" fmla="*/ 4720924 w 8477199"/>
                <a:gd name="connsiteY15" fmla="*/ 1730601 h 1734757"/>
                <a:gd name="connsiteX16" fmla="*/ 4489128 w 8477199"/>
                <a:gd name="connsiteY16" fmla="*/ 1387063 h 1734757"/>
                <a:gd name="connsiteX17" fmla="*/ 4263335 w 8477199"/>
                <a:gd name="connsiteY17" fmla="*/ 977494 h 1734757"/>
                <a:gd name="connsiteX18" fmla="*/ 3440333 w 8477199"/>
                <a:gd name="connsiteY18" fmla="*/ 1010362 h 1734757"/>
                <a:gd name="connsiteX19" fmla="*/ 2222804 w 8477199"/>
                <a:gd name="connsiteY19" fmla="*/ 1311196 h 1734757"/>
                <a:gd name="connsiteX20" fmla="*/ 116247 w 8477199"/>
                <a:gd name="connsiteY20" fmla="*/ 971172 h 1734757"/>
                <a:gd name="connsiteX21" fmla="*/ 9979 w 8477199"/>
                <a:gd name="connsiteY21" fmla="*/ 496270 h 1734757"/>
                <a:gd name="connsiteX22" fmla="*/ 174672 w 8477199"/>
                <a:gd name="connsiteY22" fmla="*/ 0 h 1734757"/>
                <a:gd name="connsiteX23" fmla="*/ 248669 w 8477199"/>
                <a:gd name="connsiteY23" fmla="*/ 55572 h 1734757"/>
                <a:gd name="connsiteX24" fmla="*/ 313900 w 8477199"/>
                <a:gd name="connsiteY24" fmla="*/ 944502 h 1734757"/>
                <a:gd name="connsiteX25" fmla="*/ 1735499 w 8477199"/>
                <a:gd name="connsiteY25" fmla="*/ 1229124 h 1734757"/>
                <a:gd name="connsiteX26" fmla="*/ 4052317 w 8477199"/>
                <a:gd name="connsiteY26" fmla="*/ 760908 h 1734757"/>
                <a:gd name="connsiteX27" fmla="*/ 4534135 w 8477199"/>
                <a:gd name="connsiteY27" fmla="*/ 1303743 h 1734757"/>
                <a:gd name="connsiteX28" fmla="*/ 4824736 w 8477199"/>
                <a:gd name="connsiteY28" fmla="*/ 1596007 h 1734757"/>
                <a:gd name="connsiteX29" fmla="*/ 5803572 w 8477199"/>
                <a:gd name="connsiteY29" fmla="*/ 744571 h 1734757"/>
                <a:gd name="connsiteX30" fmla="*/ 6697195 w 8477199"/>
                <a:gd name="connsiteY30" fmla="*/ 214691 h 1734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477199" h="1734757">
                  <a:moveTo>
                    <a:pt x="6697195" y="214691"/>
                  </a:moveTo>
                  <a:cubicBezTo>
                    <a:pt x="6701351" y="214691"/>
                    <a:pt x="6696569" y="216176"/>
                    <a:pt x="6709662" y="214691"/>
                  </a:cubicBezTo>
                  <a:cubicBezTo>
                    <a:pt x="6889701" y="194272"/>
                    <a:pt x="7085675" y="417196"/>
                    <a:pt x="7145860" y="789985"/>
                  </a:cubicBezTo>
                  <a:cubicBezTo>
                    <a:pt x="7164162" y="921824"/>
                    <a:pt x="7090864" y="1099083"/>
                    <a:pt x="7305314" y="1114171"/>
                  </a:cubicBezTo>
                  <a:cubicBezTo>
                    <a:pt x="7519764" y="1129259"/>
                    <a:pt x="8426559" y="886055"/>
                    <a:pt x="8432561" y="880513"/>
                  </a:cubicBezTo>
                  <a:cubicBezTo>
                    <a:pt x="8444518" y="893841"/>
                    <a:pt x="8462935" y="874208"/>
                    <a:pt x="8477199" y="929103"/>
                  </a:cubicBezTo>
                  <a:cubicBezTo>
                    <a:pt x="8287631" y="977974"/>
                    <a:pt x="7523562" y="1192837"/>
                    <a:pt x="7295156" y="1173736"/>
                  </a:cubicBezTo>
                  <a:cubicBezTo>
                    <a:pt x="7066750" y="1154635"/>
                    <a:pt x="7142780" y="995964"/>
                    <a:pt x="7106764" y="814498"/>
                  </a:cubicBezTo>
                  <a:cubicBezTo>
                    <a:pt x="7056895" y="565156"/>
                    <a:pt x="6955887" y="282106"/>
                    <a:pt x="6708739" y="275180"/>
                  </a:cubicBezTo>
                  <a:lnTo>
                    <a:pt x="6697657" y="275180"/>
                  </a:lnTo>
                  <a:cubicBezTo>
                    <a:pt x="6361044" y="275180"/>
                    <a:pt x="6029511" y="624259"/>
                    <a:pt x="5808796" y="855594"/>
                  </a:cubicBezTo>
                  <a:cubicBezTo>
                    <a:pt x="5759852" y="906848"/>
                    <a:pt x="5717832" y="951175"/>
                    <a:pt x="5680431" y="987191"/>
                  </a:cubicBezTo>
                  <a:cubicBezTo>
                    <a:pt x="5633795" y="1031519"/>
                    <a:pt x="5577001" y="1094316"/>
                    <a:pt x="5510509" y="1166348"/>
                  </a:cubicBezTo>
                  <a:cubicBezTo>
                    <a:pt x="5397843" y="1289634"/>
                    <a:pt x="5257472" y="1442934"/>
                    <a:pt x="5121257" y="1556985"/>
                  </a:cubicBezTo>
                  <a:cubicBezTo>
                    <a:pt x="4978116" y="1676115"/>
                    <a:pt x="4860833" y="1734757"/>
                    <a:pt x="4763866" y="1734757"/>
                  </a:cubicBezTo>
                  <a:cubicBezTo>
                    <a:pt x="4749090" y="1734757"/>
                    <a:pt x="4734776" y="1733371"/>
                    <a:pt x="4720924" y="1730601"/>
                  </a:cubicBezTo>
                  <a:cubicBezTo>
                    <a:pt x="4585633" y="1703820"/>
                    <a:pt x="4538997" y="1550059"/>
                    <a:pt x="4489128" y="1387063"/>
                  </a:cubicBezTo>
                  <a:cubicBezTo>
                    <a:pt x="4442954" y="1236072"/>
                    <a:pt x="4418813" y="1081958"/>
                    <a:pt x="4263335" y="977494"/>
                  </a:cubicBezTo>
                  <a:cubicBezTo>
                    <a:pt x="4109169" y="873912"/>
                    <a:pt x="3780422" y="954745"/>
                    <a:pt x="3440333" y="1010362"/>
                  </a:cubicBezTo>
                  <a:cubicBezTo>
                    <a:pt x="3100245" y="1065979"/>
                    <a:pt x="2562688" y="1258131"/>
                    <a:pt x="2222804" y="1311196"/>
                  </a:cubicBezTo>
                  <a:cubicBezTo>
                    <a:pt x="979697" y="1513066"/>
                    <a:pt x="626734" y="1273713"/>
                    <a:pt x="116247" y="971172"/>
                  </a:cubicBezTo>
                  <a:cubicBezTo>
                    <a:pt x="6439" y="799723"/>
                    <a:pt x="-16420" y="690908"/>
                    <a:pt x="9979" y="496270"/>
                  </a:cubicBezTo>
                  <a:cubicBezTo>
                    <a:pt x="45556" y="289166"/>
                    <a:pt x="119774" y="165423"/>
                    <a:pt x="174672" y="0"/>
                  </a:cubicBezTo>
                  <a:lnTo>
                    <a:pt x="248669" y="55572"/>
                  </a:lnTo>
                  <a:cubicBezTo>
                    <a:pt x="180252" y="231475"/>
                    <a:pt x="-152870" y="651658"/>
                    <a:pt x="313900" y="944502"/>
                  </a:cubicBezTo>
                  <a:cubicBezTo>
                    <a:pt x="581322" y="1112278"/>
                    <a:pt x="1112430" y="1259723"/>
                    <a:pt x="1735499" y="1229124"/>
                  </a:cubicBezTo>
                  <a:cubicBezTo>
                    <a:pt x="2358568" y="1198525"/>
                    <a:pt x="3585878" y="748472"/>
                    <a:pt x="4052317" y="760908"/>
                  </a:cubicBezTo>
                  <a:cubicBezTo>
                    <a:pt x="4518756" y="773344"/>
                    <a:pt x="4444040" y="1108986"/>
                    <a:pt x="4534135" y="1303743"/>
                  </a:cubicBezTo>
                  <a:cubicBezTo>
                    <a:pt x="4613736" y="1475815"/>
                    <a:pt x="4613163" y="1689202"/>
                    <a:pt x="4824736" y="1596007"/>
                  </a:cubicBezTo>
                  <a:cubicBezTo>
                    <a:pt x="5036309" y="1502812"/>
                    <a:pt x="5331566" y="1213294"/>
                    <a:pt x="5803572" y="744571"/>
                  </a:cubicBezTo>
                  <a:cubicBezTo>
                    <a:pt x="6030751" y="505386"/>
                    <a:pt x="6334725" y="214691"/>
                    <a:pt x="6697195" y="214691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7072" cap="flat">
              <a:noFill/>
              <a:prstDash val="solid"/>
              <a:miter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F22A7F03-F3AA-46A2-8427-67785E38DD35}"/>
              </a:ext>
            </a:extLst>
          </p:cNvPr>
          <p:cNvSpPr/>
          <p:nvPr userDrawn="1"/>
        </p:nvSpPr>
        <p:spPr>
          <a:xfrm>
            <a:off x="1536717" y="586353"/>
            <a:ext cx="7697818" cy="46942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A9B5A12-9FE3-4BF4-BCA3-DE13349AE2A7}"/>
              </a:ext>
            </a:extLst>
          </p:cNvPr>
          <p:cNvSpPr/>
          <p:nvPr userDrawn="1"/>
        </p:nvSpPr>
        <p:spPr>
          <a:xfrm>
            <a:off x="1536717" y="586353"/>
            <a:ext cx="7697818" cy="4694206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1971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9B77F-AE91-4C6B-914E-AAE2E479179E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A7B1A-6BF9-44C9-BE30-F3988E0D97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2562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9B77F-AE91-4C6B-914E-AAE2E479179E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A7B1A-6BF9-44C9-BE30-F3988E0D97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9394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9B77F-AE91-4C6B-914E-AAE2E479179E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A7B1A-6BF9-44C9-BE30-F3988E0D97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2561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9B77F-AE91-4C6B-914E-AAE2E479179E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A7B1A-6BF9-44C9-BE30-F3988E0D97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2923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9B77F-AE91-4C6B-914E-AAE2E479179E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A7B1A-6BF9-44C9-BE30-F3988E0D97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5055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9B77F-AE91-4C6B-914E-AAE2E479179E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A7B1A-6BF9-44C9-BE30-F3988E0D97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5327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9B77F-AE91-4C6B-914E-AAE2E479179E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A7B1A-6BF9-44C9-BE30-F3988E0D97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7691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9B77F-AE91-4C6B-914E-AAE2E479179E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A7B1A-6BF9-44C9-BE30-F3988E0D97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5584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9B77F-AE91-4C6B-914E-AAE2E479179E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A7B1A-6BF9-44C9-BE30-F3988E0D97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9840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9B77F-AE91-4C6B-914E-AAE2E479179E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A7B1A-6BF9-44C9-BE30-F3988E0D97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4591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9B77F-AE91-4C6B-914E-AAE2E479179E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A7B1A-6BF9-44C9-BE30-F3988E0D97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1053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74F32-ECE1-4D9A-814C-1AC6E27496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1ABF1D-5A12-489E-AC44-10BB5777AB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08BD6-5AFE-4B97-B055-2B9D59864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9E66A-EAD5-40F2-BD77-32B1B18CA38D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659530-2888-449B-99C9-0400069C3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0FBDA2-A8D5-43B3-A354-240EBBD45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C1142-7363-4A05-A68E-129030B12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6831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AD4AD-BAE5-4CF2-A0A9-F2C2D0D30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A8510C-53E3-4541-922F-1DD3FEAFC0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0AFB85-CAFA-4537-B6F7-06A329162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9E66A-EAD5-40F2-BD77-32B1B18CA38D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680DF3-E6AD-42C1-929A-F2EC43E79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D93C6D-6DD3-402F-A54F-4851E87D7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C1142-7363-4A05-A68E-129030B12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5958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95D1D-1B54-4E7A-9DA7-79CD19788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DB448A-73D8-435B-B517-C71A2EB2D7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EB9FBA-E7C6-43D4-AB99-4FC85495E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9E66A-EAD5-40F2-BD77-32B1B18CA38D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D06EE0-376D-4E91-BBF9-A47F4ABEE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3647F4-5EA7-4218-896A-284B887D2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C1142-7363-4A05-A68E-129030B12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6254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72EDF-EB18-476C-92D1-499A66A7F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488FEB-CFDF-4ECF-A098-1F31766A5F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962A2A-2855-474F-9C15-8AB77AEFAB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A88F6A-671D-441E-ADA6-9F24D18CA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9E66A-EAD5-40F2-BD77-32B1B18CA38D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C9C578-2960-41D8-B156-EADD86ECE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E885C0-5D3A-4043-BD18-08A6302C4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C1142-7363-4A05-A68E-129030B12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06895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359B8-4890-498A-AAAB-FE5B09B41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15D01C-1D11-4B8A-8792-13DCAFEB78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2879DD-7365-409F-A490-EF0B88DBC1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7D1752-5519-4BC2-A660-E16960F001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5F2AF45-6551-41D9-8879-D91F20ED54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669EA5-E648-4824-8228-30C697CF4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9E66A-EAD5-40F2-BD77-32B1B18CA38D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919CD8-F033-4FCC-9AA5-8301A6337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3BD245-21BF-403D-A95A-F2F16F85F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C1142-7363-4A05-A68E-129030B12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215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82182-8F96-4E2B-AA07-93E708C4F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B1DEFD-78FB-47E1-8105-F906913B83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9E66A-EAD5-40F2-BD77-32B1B18CA38D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29937A-48F0-4995-AE94-5D8FF5A7C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FAAC57-156A-4E76-8A0B-99862FA97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C1142-7363-4A05-A68E-129030B12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5565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F45751-1430-4DD3-920A-236A85620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9E66A-EAD5-40F2-BD77-32B1B18CA38D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87A6C8-9C1A-4D41-932B-7BB4A3D3A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BD8B9A-B9DD-4D0D-8E3B-D40CF9311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C1142-7363-4A05-A68E-129030B12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6266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1859E-CE78-43AA-897F-9D27DD83B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45EE24-1CF4-434F-99F4-8BE0EFCA15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14890D-E7F3-49A0-BCC2-3D08BD17E6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36CF72-9D79-4A67-8A3D-505ECCC3A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9E66A-EAD5-40F2-BD77-32B1B18CA38D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D1BB68-A17C-41B4-A3FD-466319EF6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9F3FDE-010E-4901-839E-0B7AF0434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C1142-7363-4A05-A68E-129030B12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3985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61417-B0DC-41C1-8FB9-C5173F208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A58554-5C80-4B05-965B-7C6929A5DE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8E53E8-A898-46FB-819B-BB6BC589CA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22F962-BC2A-461A-88D0-D984F3076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9E66A-EAD5-40F2-BD77-32B1B18CA38D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75D21C-8E87-48C6-8F10-20BC305DF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6768ED-D869-4AB1-BA96-20FCD7C59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C1142-7363-4A05-A68E-129030B12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1058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EA2BFC-3592-46C5-92C7-09853C8F26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45E675-427E-4E54-8B09-2D05BCBB1C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829F5A-EB82-4586-A44D-150E3CE0B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9E66A-EAD5-40F2-BD77-32B1B18CA38D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42FF3F-BEDF-43E8-B5AE-6DCE3053A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48F7CB-3857-42E7-BB31-74C885BAD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C1142-7363-4A05-A68E-129030B12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03388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1F82092-5CB2-4512-94C7-0383F59EF1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0FB9F2-7585-462F-A798-1A8A361521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D22721-19BF-41A6-B381-0CAB7ECBE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9E66A-EAD5-40F2-BD77-32B1B18CA38D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2F7D1C-929E-422F-A99F-04B2CD3A5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8E1340-E3BA-4FEC-B842-8A18F7CB5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C1142-7363-4A05-A68E-129030B12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10397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24A5B-2502-490C-AF6F-F42ADE144091}" type="datetimeFigureOut">
              <a:rPr lang="en-GB" smtClean="0"/>
              <a:t>15/09/2020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12BC6-6FE9-44F5-96EF-93990A89D6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699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24A5B-2502-490C-AF6F-F42ADE144091}" type="datetimeFigureOut">
              <a:rPr lang="en-GB" smtClean="0"/>
              <a:t>15/09/2020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12BC6-6FE9-44F5-96EF-93990A89D6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2776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24A5B-2502-490C-AF6F-F42ADE144091}" type="datetimeFigureOut">
              <a:rPr lang="en-GB" smtClean="0"/>
              <a:t>15/09/2020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12BC6-6FE9-44F5-96EF-93990A89D6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688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24A5B-2502-490C-AF6F-F42ADE144091}" type="datetimeFigureOut">
              <a:rPr lang="en-GB" smtClean="0"/>
              <a:t>15/09/2020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12BC6-6FE9-44F5-96EF-93990A89D6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9787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24A5B-2502-490C-AF6F-F42ADE144091}" type="datetimeFigureOut">
              <a:rPr lang="en-GB" smtClean="0"/>
              <a:t>15/09/2020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12BC6-6FE9-44F5-96EF-93990A89D6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4759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24A5B-2502-490C-AF6F-F42ADE144091}" type="datetimeFigureOut">
              <a:rPr lang="en-GB" smtClean="0"/>
              <a:t>15/09/2020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12BC6-6FE9-44F5-96EF-93990A89D6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294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24A5B-2502-490C-AF6F-F42ADE144091}" type="datetimeFigureOut">
              <a:rPr lang="en-GB" smtClean="0"/>
              <a:t>15/09/2020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12BC6-6FE9-44F5-96EF-93990A89D6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994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24A5B-2502-490C-AF6F-F42ADE144091}" type="datetimeFigureOut">
              <a:rPr lang="en-GB" smtClean="0"/>
              <a:t>15/09/2020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12BC6-6FE9-44F5-96EF-93990A89D6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9194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24A5B-2502-490C-AF6F-F42ADE144091}" type="datetimeFigureOut">
              <a:rPr lang="en-GB" smtClean="0"/>
              <a:t>15/09/2020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12BC6-6FE9-44F5-96EF-93990A89D6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9494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24A5B-2502-490C-AF6F-F42ADE144091}" type="datetimeFigureOut">
              <a:rPr lang="en-GB" smtClean="0"/>
              <a:t>15/09/2020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12BC6-6FE9-44F5-96EF-93990A89D6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5822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24A5B-2502-490C-AF6F-F42ADE144091}" type="datetimeFigureOut">
              <a:rPr lang="en-GB" smtClean="0"/>
              <a:t>15/09/2020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12BC6-6FE9-44F5-96EF-93990A89D6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092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B53E4-5005-CA4D-AA8B-EE09F42A58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KW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7CE87E-3408-D64C-835A-F80D246406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K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0FD3E0-2124-7548-B1D4-923263C2C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A5BEA-E99E-554A-A529-263CFA79482D}" type="datetimeFigureOut">
              <a:rPr lang="en-KW" smtClean="0"/>
              <a:t>09/15/2020</a:t>
            </a:fld>
            <a:endParaRPr lang="en-K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7E5EE3-B4B0-8D4A-9627-327756A85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CCB1DF-9AA7-194E-91B3-F9932BF66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B541D-4CEE-7D43-A83B-E93106A2A19F}" type="slidenum">
              <a:rPr lang="en-KW" smtClean="0"/>
              <a:t>‹#›</a:t>
            </a:fld>
            <a:endParaRPr lang="en-KW"/>
          </a:p>
        </p:txBody>
      </p:sp>
    </p:spTree>
    <p:extLst>
      <p:ext uri="{BB962C8B-B14F-4D97-AF65-F5344CB8AC3E}">
        <p14:creationId xmlns:p14="http://schemas.microsoft.com/office/powerpoint/2010/main" val="397733666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83CB18-3198-ED4F-B03C-046B223ED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K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0346C6-17F1-9E4D-87ED-7FDE3AAA6C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8C0B44-09CE-8B4E-834D-0FE12F96B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A5BEA-E99E-554A-A529-263CFA79482D}" type="datetimeFigureOut">
              <a:rPr lang="en-KW" smtClean="0"/>
              <a:t>09/15/2020</a:t>
            </a:fld>
            <a:endParaRPr lang="en-K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7724A7-0AA1-D74D-90EA-B7068B024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CAD72B-F02D-B046-BD8A-8FC627799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B541D-4CEE-7D43-A83B-E93106A2A19F}" type="slidenum">
              <a:rPr lang="en-KW" smtClean="0"/>
              <a:t>‹#›</a:t>
            </a:fld>
            <a:endParaRPr lang="en-KW"/>
          </a:p>
        </p:txBody>
      </p:sp>
    </p:spTree>
    <p:extLst>
      <p:ext uri="{BB962C8B-B14F-4D97-AF65-F5344CB8AC3E}">
        <p14:creationId xmlns:p14="http://schemas.microsoft.com/office/powerpoint/2010/main" val="75386060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A835F-A389-6940-A1AE-8744091B98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KW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F9BD7E-FD54-E743-B8A1-A87129807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A277BB-2F71-9D41-8099-D6A8E5CB69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A5BEA-E99E-554A-A529-263CFA79482D}" type="datetimeFigureOut">
              <a:rPr lang="en-KW" smtClean="0"/>
              <a:t>09/15/2020</a:t>
            </a:fld>
            <a:endParaRPr lang="en-K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78F397-D31C-3541-8397-8C0515870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686292-2C43-1D43-9972-B97031EBD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B541D-4CEE-7D43-A83B-E93106A2A19F}" type="slidenum">
              <a:rPr lang="en-KW" smtClean="0"/>
              <a:t>‹#›</a:t>
            </a:fld>
            <a:endParaRPr lang="en-KW"/>
          </a:p>
        </p:txBody>
      </p:sp>
    </p:spTree>
    <p:extLst>
      <p:ext uri="{BB962C8B-B14F-4D97-AF65-F5344CB8AC3E}">
        <p14:creationId xmlns:p14="http://schemas.microsoft.com/office/powerpoint/2010/main" val="30358972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BA944-7518-F048-B4A0-A3673F4CE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K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88824-37CE-0845-B796-ABDCD7F2F2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W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CC5A92-256A-3D44-AB25-40554A2F3A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W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495C58-374D-6B4D-AD63-A0AFA64B0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A5BEA-E99E-554A-A529-263CFA79482D}" type="datetimeFigureOut">
              <a:rPr lang="en-KW" smtClean="0"/>
              <a:t>09/15/2020</a:t>
            </a:fld>
            <a:endParaRPr lang="en-KW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56F663-56AB-3143-9CB2-30F5857AE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W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8BCA3B-4B9A-CE4A-9CB2-E36817A22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B541D-4CEE-7D43-A83B-E93106A2A19F}" type="slidenum">
              <a:rPr lang="en-KW" smtClean="0"/>
              <a:t>‹#›</a:t>
            </a:fld>
            <a:endParaRPr lang="en-KW"/>
          </a:p>
        </p:txBody>
      </p:sp>
    </p:spTree>
    <p:extLst>
      <p:ext uri="{BB962C8B-B14F-4D97-AF65-F5344CB8AC3E}">
        <p14:creationId xmlns:p14="http://schemas.microsoft.com/office/powerpoint/2010/main" val="205905371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AE53D-E246-1C49-8506-49F5C2C85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KW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AE06D3-762B-8249-9C32-F69254B4C4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A96E36-1274-7B4A-A5DD-4CD4A014FF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W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1D5C27-F248-F44B-894B-4239D04D1E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381B75-424A-794C-81B6-76927B5FD9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W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ED8B870-799E-3B46-8970-2FA64E853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A5BEA-E99E-554A-A529-263CFA79482D}" type="datetimeFigureOut">
              <a:rPr lang="en-KW" smtClean="0"/>
              <a:t>09/15/2020</a:t>
            </a:fld>
            <a:endParaRPr lang="en-KW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5EBB07F-D67F-7848-A91E-4237B08B6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W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7391EC-1590-984E-AE0C-086D215AC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B541D-4CEE-7D43-A83B-E93106A2A19F}" type="slidenum">
              <a:rPr lang="en-KW" smtClean="0"/>
              <a:t>‹#›</a:t>
            </a:fld>
            <a:endParaRPr lang="en-KW"/>
          </a:p>
        </p:txBody>
      </p:sp>
    </p:spTree>
    <p:extLst>
      <p:ext uri="{BB962C8B-B14F-4D97-AF65-F5344CB8AC3E}">
        <p14:creationId xmlns:p14="http://schemas.microsoft.com/office/powerpoint/2010/main" val="76157999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8BDE2-7103-7541-9A5D-415D46752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KW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C64228-FB72-DE4D-BDDF-B593DAAB61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A5BEA-E99E-554A-A529-263CFA79482D}" type="datetimeFigureOut">
              <a:rPr lang="en-KW" smtClean="0"/>
              <a:t>09/15/2020</a:t>
            </a:fld>
            <a:endParaRPr lang="en-KW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B53C93-2A03-D648-BF19-782ED5E99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W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8EF610-1DFB-4348-85B0-8FF4222FC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B541D-4CEE-7D43-A83B-E93106A2A19F}" type="slidenum">
              <a:rPr lang="en-KW" smtClean="0"/>
              <a:t>‹#›</a:t>
            </a:fld>
            <a:endParaRPr lang="en-KW"/>
          </a:p>
        </p:txBody>
      </p:sp>
    </p:spTree>
    <p:extLst>
      <p:ext uri="{BB962C8B-B14F-4D97-AF65-F5344CB8AC3E}">
        <p14:creationId xmlns:p14="http://schemas.microsoft.com/office/powerpoint/2010/main" val="65627723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461BD0-F574-DF40-BEF3-B31B5A7A0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A5BEA-E99E-554A-A529-263CFA79482D}" type="datetimeFigureOut">
              <a:rPr lang="en-KW" smtClean="0"/>
              <a:t>09/15/2020</a:t>
            </a:fld>
            <a:endParaRPr lang="en-KW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7E2590-4FB2-7E46-AA8A-51F62BBF9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W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E9E0DC-4195-9A4E-A10F-D17331391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B541D-4CEE-7D43-A83B-E93106A2A19F}" type="slidenum">
              <a:rPr lang="en-KW" smtClean="0"/>
              <a:t>‹#›</a:t>
            </a:fld>
            <a:endParaRPr lang="en-KW"/>
          </a:p>
        </p:txBody>
      </p:sp>
    </p:spTree>
    <p:extLst>
      <p:ext uri="{BB962C8B-B14F-4D97-AF65-F5344CB8AC3E}">
        <p14:creationId xmlns:p14="http://schemas.microsoft.com/office/powerpoint/2010/main" val="195825971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FAA842-77E5-C742-B653-BB47332EC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K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8EF474-6452-C141-AB3A-08DBC5B897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W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515AC1-F56A-E545-BF90-61E9ABD743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CACAD8-2B49-4543-B775-FEE3E9FB5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A5BEA-E99E-554A-A529-263CFA79482D}" type="datetimeFigureOut">
              <a:rPr lang="en-KW" smtClean="0"/>
              <a:t>09/15/2020</a:t>
            </a:fld>
            <a:endParaRPr lang="en-KW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B4041B-CCB3-EB4F-A94B-EBE61C98C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W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BE8BC6-46F8-6946-B497-F6BEFE69A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B541D-4CEE-7D43-A83B-E93106A2A19F}" type="slidenum">
              <a:rPr lang="en-KW" smtClean="0"/>
              <a:t>‹#›</a:t>
            </a:fld>
            <a:endParaRPr lang="en-KW"/>
          </a:p>
        </p:txBody>
      </p:sp>
    </p:spTree>
    <p:extLst>
      <p:ext uri="{BB962C8B-B14F-4D97-AF65-F5344CB8AC3E}">
        <p14:creationId xmlns:p14="http://schemas.microsoft.com/office/powerpoint/2010/main" val="212309292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E0E71-362F-884C-B599-B9A773ADE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KW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871D72-5F66-9943-B94C-D5F8B2E0B8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KW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AA28AD-943C-8B4B-8B86-4262428134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1127B0-D608-8C4D-A362-3859F54BA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A5BEA-E99E-554A-A529-263CFA79482D}" type="datetimeFigureOut">
              <a:rPr lang="en-KW" smtClean="0"/>
              <a:t>09/15/2020</a:t>
            </a:fld>
            <a:endParaRPr lang="en-KW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18BE89-06F6-FD4F-8CF8-48C9B56E5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W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38641C-EFAD-7540-A20D-34897C1A4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B541D-4CEE-7D43-A83B-E93106A2A19F}" type="slidenum">
              <a:rPr lang="en-KW" smtClean="0"/>
              <a:t>‹#›</a:t>
            </a:fld>
            <a:endParaRPr lang="en-KW"/>
          </a:p>
        </p:txBody>
      </p:sp>
    </p:spTree>
    <p:extLst>
      <p:ext uri="{BB962C8B-B14F-4D97-AF65-F5344CB8AC3E}">
        <p14:creationId xmlns:p14="http://schemas.microsoft.com/office/powerpoint/2010/main" val="260239998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52FDF-4D5F-7344-9FC2-B0FC3CE33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KW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B146DE-7B38-6542-ABB3-0A1A8C595D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A9F6B0-F5AE-E542-B2DB-99F6BE886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A5BEA-E99E-554A-A529-263CFA79482D}" type="datetimeFigureOut">
              <a:rPr lang="en-KW" smtClean="0"/>
              <a:t>09/15/2020</a:t>
            </a:fld>
            <a:endParaRPr lang="en-K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8897EB-09D9-6D41-BB0C-72642A931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AFAB53-FCF1-9A45-A826-C7FC0C8D5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B541D-4CEE-7D43-A83B-E93106A2A19F}" type="slidenum">
              <a:rPr lang="en-KW" smtClean="0"/>
              <a:t>‹#›</a:t>
            </a:fld>
            <a:endParaRPr lang="en-KW"/>
          </a:p>
        </p:txBody>
      </p:sp>
    </p:spTree>
    <p:extLst>
      <p:ext uri="{BB962C8B-B14F-4D97-AF65-F5344CB8AC3E}">
        <p14:creationId xmlns:p14="http://schemas.microsoft.com/office/powerpoint/2010/main" val="258863452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ED8B03E-29F1-EC4D-98B8-66F5B76F87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KW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CA602A-136C-384A-9725-14CE86C9EB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2F2F0A-E49F-AB4B-AFBE-31EFA777C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A5BEA-E99E-554A-A529-263CFA79482D}" type="datetimeFigureOut">
              <a:rPr lang="en-KW" smtClean="0"/>
              <a:t>09/15/2020</a:t>
            </a:fld>
            <a:endParaRPr lang="en-K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7E74DA-FB12-9C4D-9FB6-8031C4B9C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828C78-4EC4-8A46-B86E-565A89AAA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B541D-4CEE-7D43-A83B-E93106A2A19F}" type="slidenum">
              <a:rPr lang="en-KW" smtClean="0"/>
              <a:t>‹#›</a:t>
            </a:fld>
            <a:endParaRPr lang="en-KW"/>
          </a:p>
        </p:txBody>
      </p:sp>
    </p:spTree>
    <p:extLst>
      <p:ext uri="{BB962C8B-B14F-4D97-AF65-F5344CB8AC3E}">
        <p14:creationId xmlns:p14="http://schemas.microsoft.com/office/powerpoint/2010/main" val="23396265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0">
              <a:schemeClr val="accent4">
                <a:lumMod val="15000"/>
                <a:lumOff val="85000"/>
              </a:schemeClr>
            </a:gs>
            <a:gs pos="94805">
              <a:schemeClr val="bg2">
                <a:lumMod val="7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5DE2B0-7761-4900-B977-DBE370B84809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A8D8C8-2B40-47C8-ABD4-471B30DCE9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603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19B77F-AE91-4C6B-914E-AAE2E479179E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4A7B1A-6BF9-44C9-BE30-F3988E0D97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182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9581A-FDB6-4C03-8A16-FAFBCA62C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FC2D60-663F-497C-A87C-BE84D43BDF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8EE799-27AA-4E22-B4E7-BD61E694B3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49E66A-EAD5-40F2-BD77-32B1B18CA38D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17FA51-8ABB-4ADA-9221-E323E589A6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111B5D-9BCC-4CC9-9AF0-2B573C0845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1C1142-7363-4A05-A68E-129030B12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536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E24A5B-2502-490C-AF6F-F42ADE144091}" type="datetimeFigureOut">
              <a:rPr lang="en-GB" smtClean="0"/>
              <a:t>15/09/2020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B12BC6-6FE9-44F5-96EF-93990A89D6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6563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A02D87C-FC8E-9043-B7F0-94FC0897A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KW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3F18BC-9244-E240-A52B-F5BCCAB96F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26D154-8A5A-2944-B6B8-A7BF52C7CD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1A5BEA-E99E-554A-A529-263CFA79482D}" type="datetimeFigureOut">
              <a:rPr lang="en-KW" smtClean="0"/>
              <a:t>09/15/2020</a:t>
            </a:fld>
            <a:endParaRPr lang="en-K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D8E440-2438-0A47-B8A3-E236A36BBA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K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C6D75B-186B-8C40-AC5C-731353CA2D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EB541D-4CEE-7D43-A83B-E93106A2A19F}" type="slidenum">
              <a:rPr lang="en-KW" smtClean="0"/>
              <a:t>‹#›</a:t>
            </a:fld>
            <a:endParaRPr lang="en-KW"/>
          </a:p>
        </p:txBody>
      </p:sp>
    </p:spTree>
    <p:extLst>
      <p:ext uri="{BB962C8B-B14F-4D97-AF65-F5344CB8AC3E}">
        <p14:creationId xmlns:p14="http://schemas.microsoft.com/office/powerpoint/2010/main" val="3507868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K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5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5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gif"/><Relationship Id="rId5" Type="http://schemas.openxmlformats.org/officeDocument/2006/relationships/image" Target="../media/image10.png"/><Relationship Id="rId4" Type="http://schemas.openxmlformats.org/officeDocument/2006/relationships/audio" Target="../media/audio2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7.xml"/><Relationship Id="rId6" Type="http://schemas.openxmlformats.org/officeDocument/2006/relationships/hyperlink" Target="https://pixabay.com/en/girl-child-young-cute-kid-160015/" TargetMode="External"/><Relationship Id="rId5" Type="http://schemas.openxmlformats.org/officeDocument/2006/relationships/image" Target="../media/image22.png"/><Relationship Id="rId4" Type="http://schemas.openxmlformats.org/officeDocument/2006/relationships/hyperlink" Target="https://pixabay.com/en/car-automobile-vehicle-red-306442/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en/girl-child-young-cute-kid-160015/" TargetMode="External"/><Relationship Id="rId3" Type="http://schemas.openxmlformats.org/officeDocument/2006/relationships/slideLayout" Target="../slideLayouts/slideLayout57.xml"/><Relationship Id="rId7" Type="http://schemas.openxmlformats.org/officeDocument/2006/relationships/image" Target="../media/image2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hyperlink" Target="https://pixabay.com/en/car-automobile-vehicle-red-306442/" TargetMode="External"/><Relationship Id="rId5" Type="http://schemas.openxmlformats.org/officeDocument/2006/relationships/image" Target="../media/image21.png"/><Relationship Id="rId4" Type="http://schemas.openxmlformats.org/officeDocument/2006/relationships/image" Target="../media/image20.jpeg"/><Relationship Id="rId9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7.xml"/><Relationship Id="rId6" Type="http://schemas.openxmlformats.org/officeDocument/2006/relationships/hyperlink" Target="https://pixabay.com/en/girl-child-young-cute-kid-160015/" TargetMode="External"/><Relationship Id="rId5" Type="http://schemas.openxmlformats.org/officeDocument/2006/relationships/image" Target="../media/image22.png"/><Relationship Id="rId4" Type="http://schemas.openxmlformats.org/officeDocument/2006/relationships/hyperlink" Target="https://pixabay.com/en/car-automobile-vehicle-red-306442/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en/girl-child-young-cute-kid-160015/" TargetMode="External"/><Relationship Id="rId3" Type="http://schemas.openxmlformats.org/officeDocument/2006/relationships/slideLayout" Target="../slideLayouts/slideLayout57.xml"/><Relationship Id="rId7" Type="http://schemas.openxmlformats.org/officeDocument/2006/relationships/image" Target="../media/image2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hyperlink" Target="https://pixabay.com/en/car-automobile-vehicle-red-306442/" TargetMode="External"/><Relationship Id="rId5" Type="http://schemas.openxmlformats.org/officeDocument/2006/relationships/image" Target="../media/image21.png"/><Relationship Id="rId4" Type="http://schemas.openxmlformats.org/officeDocument/2006/relationships/image" Target="../media/image20.jpeg"/><Relationship Id="rId9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7.xml"/><Relationship Id="rId6" Type="http://schemas.openxmlformats.org/officeDocument/2006/relationships/hyperlink" Target="https://pixabay.com/en/girl-child-young-cute-kid-160015/" TargetMode="External"/><Relationship Id="rId5" Type="http://schemas.openxmlformats.org/officeDocument/2006/relationships/image" Target="../media/image22.png"/><Relationship Id="rId4" Type="http://schemas.openxmlformats.org/officeDocument/2006/relationships/hyperlink" Target="https://pixabay.com/en/car-automobile-vehicle-red-306442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en/girl-child-young-cute-kid-160015/" TargetMode="External"/><Relationship Id="rId3" Type="http://schemas.openxmlformats.org/officeDocument/2006/relationships/slideLayout" Target="../slideLayouts/slideLayout57.xml"/><Relationship Id="rId7" Type="http://schemas.openxmlformats.org/officeDocument/2006/relationships/image" Target="../media/image2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hyperlink" Target="https://pixabay.com/en/car-automobile-vehicle-red-306442/" TargetMode="External"/><Relationship Id="rId5" Type="http://schemas.openxmlformats.org/officeDocument/2006/relationships/image" Target="../media/image21.png"/><Relationship Id="rId4" Type="http://schemas.openxmlformats.org/officeDocument/2006/relationships/image" Target="../media/image20.jpeg"/><Relationship Id="rId9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7.xml"/><Relationship Id="rId6" Type="http://schemas.openxmlformats.org/officeDocument/2006/relationships/hyperlink" Target="https://pixabay.com/en/girl-child-young-cute-kid-160015/" TargetMode="External"/><Relationship Id="rId5" Type="http://schemas.openxmlformats.org/officeDocument/2006/relationships/image" Target="../media/image22.png"/><Relationship Id="rId4" Type="http://schemas.openxmlformats.org/officeDocument/2006/relationships/hyperlink" Target="https://pixabay.com/en/car-automobile-vehicle-red-306442/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en/girl-child-young-cute-kid-160015/" TargetMode="External"/><Relationship Id="rId3" Type="http://schemas.openxmlformats.org/officeDocument/2006/relationships/slideLayout" Target="../slideLayouts/slideLayout57.xml"/><Relationship Id="rId7" Type="http://schemas.openxmlformats.org/officeDocument/2006/relationships/image" Target="../media/image2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hyperlink" Target="https://pixabay.com/en/car-automobile-vehicle-red-306442/" TargetMode="External"/><Relationship Id="rId5" Type="http://schemas.openxmlformats.org/officeDocument/2006/relationships/image" Target="../media/image21.png"/><Relationship Id="rId4" Type="http://schemas.openxmlformats.org/officeDocument/2006/relationships/image" Target="../media/image20.jpeg"/><Relationship Id="rId9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tmp"/><Relationship Id="rId5" Type="http://schemas.openxmlformats.org/officeDocument/2006/relationships/image" Target="../media/image24.gif"/><Relationship Id="rId4" Type="http://schemas.openxmlformats.org/officeDocument/2006/relationships/image" Target="../media/image15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4.mp4"/><Relationship Id="rId7" Type="http://schemas.microsoft.com/office/2007/relationships/hdphoto" Target="../media/hdphoto2.wdp"/><Relationship Id="rId12" Type="http://schemas.openxmlformats.org/officeDocument/2006/relationships/image" Target="../media/image31.tm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6.png"/><Relationship Id="rId11" Type="http://schemas.openxmlformats.org/officeDocument/2006/relationships/image" Target="../media/image30.png"/><Relationship Id="rId5" Type="http://schemas.openxmlformats.org/officeDocument/2006/relationships/slideLayout" Target="../slideLayouts/slideLayout47.xml"/><Relationship Id="rId10" Type="http://schemas.openxmlformats.org/officeDocument/2006/relationships/image" Target="../media/image29.png"/><Relationship Id="rId4" Type="http://schemas.openxmlformats.org/officeDocument/2006/relationships/video" Target="../media/media4.mp4"/><Relationship Id="rId9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9.png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1.jpeg"/><Relationship Id="rId1" Type="http://schemas.openxmlformats.org/officeDocument/2006/relationships/slideLayout" Target="../slideLayouts/slideLayout25.xml"/><Relationship Id="rId6" Type="http://schemas.microsoft.com/office/2007/relationships/hdphoto" Target="../media/hdphoto3.wdp"/><Relationship Id="rId11" Type="http://schemas.openxmlformats.org/officeDocument/2006/relationships/image" Target="../media/image37.png"/><Relationship Id="rId5" Type="http://schemas.openxmlformats.org/officeDocument/2006/relationships/image" Target="../media/image34.png"/><Relationship Id="rId15" Type="http://schemas.openxmlformats.org/officeDocument/2006/relationships/image" Target="../media/image30.png"/><Relationship Id="rId10" Type="http://schemas.openxmlformats.org/officeDocument/2006/relationships/slide" Target="slide3.xml"/><Relationship Id="rId4" Type="http://schemas.openxmlformats.org/officeDocument/2006/relationships/image" Target="../media/image33.png"/><Relationship Id="rId9" Type="http://schemas.microsoft.com/office/2007/relationships/hdphoto" Target="../media/hdphoto4.wdp"/><Relationship Id="rId1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tmp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2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0.png"/><Relationship Id="rId5" Type="http://schemas.openxmlformats.org/officeDocument/2006/relationships/image" Target="../media/image42.png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0.png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6" Type="http://schemas.microsoft.com/office/2007/relationships/hdphoto" Target="../media/hdphoto3.wdp"/><Relationship Id="rId11" Type="http://schemas.openxmlformats.org/officeDocument/2006/relationships/image" Target="../media/image37.png"/><Relationship Id="rId5" Type="http://schemas.openxmlformats.org/officeDocument/2006/relationships/image" Target="../media/image34.png"/><Relationship Id="rId10" Type="http://schemas.openxmlformats.org/officeDocument/2006/relationships/slide" Target="slide3.xml"/><Relationship Id="rId4" Type="http://schemas.openxmlformats.org/officeDocument/2006/relationships/image" Target="../media/image33.png"/><Relationship Id="rId9" Type="http://schemas.microsoft.com/office/2007/relationships/hdphoto" Target="../media/hdphoto4.wdp"/><Relationship Id="rId14" Type="http://schemas.openxmlformats.org/officeDocument/2006/relationships/image" Target="../media/image4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4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0.png"/><Relationship Id="rId5" Type="http://schemas.openxmlformats.org/officeDocument/2006/relationships/image" Target="../media/image42.pn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gif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gif"/><Relationship Id="rId5" Type="http://schemas.openxmlformats.org/officeDocument/2006/relationships/image" Target="../media/image14.gif"/><Relationship Id="rId4" Type="http://schemas.openxmlformats.org/officeDocument/2006/relationships/image" Target="../media/image1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AF7F31-BDFC-49EB-9E0A-7ACA0DBAF9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" y="-35170"/>
            <a:ext cx="12268199" cy="71979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A375A6B-D2AE-4706-B8EE-A0715630C355}"/>
              </a:ext>
            </a:extLst>
          </p:cNvPr>
          <p:cNvSpPr txBox="1"/>
          <p:nvPr/>
        </p:nvSpPr>
        <p:spPr>
          <a:xfrm>
            <a:off x="2286000" y="1905000"/>
            <a:ext cx="6477000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ar-AE" sz="3600" b="1" dirty="0">
                <a:solidFill>
                  <a:schemeClr val="bg1"/>
                </a:solidFill>
                <a:cs typeface="Calibri" panose="020F0502020204030204" pitchFamily="34" charset="0"/>
              </a:rPr>
              <a:t>اليوم : الثلاثاء     </a:t>
            </a:r>
          </a:p>
          <a:p>
            <a:pPr algn="r">
              <a:defRPr/>
            </a:pPr>
            <a:r>
              <a:rPr lang="ar-AE" sz="3600" b="1" dirty="0">
                <a:solidFill>
                  <a:schemeClr val="bg1"/>
                </a:solidFill>
                <a:cs typeface="Calibri" panose="020F0502020204030204" pitchFamily="34" charset="0"/>
              </a:rPr>
              <a:t>التاريخ:15-9-2020</a:t>
            </a:r>
          </a:p>
          <a:p>
            <a:pPr algn="r">
              <a:defRPr/>
            </a:pPr>
            <a:r>
              <a:rPr lang="ar-AE" sz="3200" b="1" dirty="0">
                <a:solidFill>
                  <a:schemeClr val="bg1"/>
                </a:solidFill>
                <a:cs typeface="Calibri" panose="020F0502020204030204" pitchFamily="34" charset="0"/>
              </a:rPr>
              <a:t>التاريخ الهجري:25-محرم-1442 ه.</a:t>
            </a:r>
          </a:p>
          <a:p>
            <a:pPr algn="r">
              <a:defRPr/>
            </a:pPr>
            <a:r>
              <a:rPr lang="ar-AE" sz="3600" b="1" dirty="0">
                <a:solidFill>
                  <a:schemeClr val="bg1"/>
                </a:solidFill>
                <a:cs typeface="Calibri" panose="020F0502020204030204" pitchFamily="34" charset="0"/>
              </a:rPr>
              <a:t>المادة : المسرح.</a:t>
            </a:r>
          </a:p>
          <a:p>
            <a:pPr algn="r">
              <a:defRPr/>
            </a:pPr>
            <a:r>
              <a:rPr lang="ar-AE" sz="3600" b="1" dirty="0">
                <a:solidFill>
                  <a:schemeClr val="bg1"/>
                </a:solidFill>
                <a:cs typeface="Calibri" panose="020F0502020204030204" pitchFamily="34" charset="0"/>
              </a:rPr>
              <a:t>الصف :الثاني </a:t>
            </a:r>
          </a:p>
          <a:p>
            <a:pPr algn="r">
              <a:defRPr/>
            </a:pPr>
            <a:endParaRPr lang="en-US" sz="5400" b="1" dirty="0">
              <a:solidFill>
                <a:prstClr val="white"/>
              </a:solidFill>
              <a:cs typeface="Calibri" panose="020F0502020204030204" pitchFamily="34" charset="0"/>
            </a:endParaRPr>
          </a:p>
          <a:p>
            <a:pPr algn="r">
              <a:defRPr/>
            </a:pPr>
            <a:endParaRPr lang="ar-AE" sz="5400" b="1" dirty="0">
              <a:solidFill>
                <a:prstClr val="white"/>
              </a:solidFill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F87B0E-DBEB-4EA7-BB9C-8E10CE388C47}"/>
              </a:ext>
            </a:extLst>
          </p:cNvPr>
          <p:cNvSpPr txBox="1"/>
          <p:nvPr/>
        </p:nvSpPr>
        <p:spPr>
          <a:xfrm>
            <a:off x="4419600" y="-35169"/>
            <a:ext cx="67105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مدرسة الباهية الخاصة 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312868-C05B-4845-9007-68780BCB233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71600" y="2268414"/>
            <a:ext cx="2282543" cy="232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5056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BC28F2F-F97C-410C-99DD-429623B097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0000" b="11111"/>
          <a:stretch/>
        </p:blipFill>
        <p:spPr>
          <a:xfrm>
            <a:off x="26144" y="24714"/>
            <a:ext cx="12165856" cy="693592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3AAA140-49BD-47FE-8C19-FF41B43419D0}"/>
              </a:ext>
            </a:extLst>
          </p:cNvPr>
          <p:cNvSpPr/>
          <p:nvPr/>
        </p:nvSpPr>
        <p:spPr>
          <a:xfrm>
            <a:off x="3963320" y="2505670"/>
            <a:ext cx="36279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1" i="0" u="none" strike="noStrike" kern="1200" cap="none" spc="0" normalizeH="0" baseline="0" noProof="0" dirty="0">
                <a:ln w="12700" cmpd="sng">
                  <a:solidFill>
                    <a:srgbClr val="8064A2"/>
                  </a:solidFill>
                  <a:prstDash val="solid"/>
                </a:ln>
                <a:gradFill>
                  <a:gsLst>
                    <a:gs pos="0">
                      <a:srgbClr val="8064A2"/>
                    </a:gs>
                    <a:gs pos="4000">
                      <a:srgbClr val="8064A2">
                        <a:lumMod val="60000"/>
                        <a:lumOff val="40000"/>
                      </a:srgbClr>
                    </a:gs>
                    <a:gs pos="87000">
                      <a:srgbClr val="8064A2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أنواع المسارح</a:t>
            </a:r>
            <a:r>
              <a:rPr kumimoji="0" lang="ar-AE" sz="5400" b="1" i="0" u="none" strike="noStrike" kern="1200" cap="none" spc="0" normalizeH="0" noProof="0" dirty="0">
                <a:ln w="12700" cmpd="sng">
                  <a:solidFill>
                    <a:srgbClr val="8064A2"/>
                  </a:solidFill>
                  <a:prstDash val="solid"/>
                </a:ln>
                <a:gradFill>
                  <a:gsLst>
                    <a:gs pos="0">
                      <a:srgbClr val="8064A2"/>
                    </a:gs>
                    <a:gs pos="4000">
                      <a:srgbClr val="8064A2">
                        <a:lumMod val="60000"/>
                        <a:lumOff val="40000"/>
                      </a:srgbClr>
                    </a:gs>
                    <a:gs pos="87000">
                      <a:srgbClr val="8064A2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endParaRPr kumimoji="0" lang="en-US" sz="5400" b="1" i="0" u="none" strike="noStrike" kern="1200" cap="none" spc="0" normalizeH="0" baseline="0" noProof="0" dirty="0">
              <a:ln w="12700" cmpd="sng">
                <a:solidFill>
                  <a:srgbClr val="8064A2"/>
                </a:solidFill>
                <a:prstDash val="solid"/>
              </a:ln>
              <a:gradFill>
                <a:gsLst>
                  <a:gs pos="0">
                    <a:srgbClr val="8064A2"/>
                  </a:gs>
                  <a:gs pos="4000">
                    <a:srgbClr val="8064A2">
                      <a:lumMod val="60000"/>
                      <a:lumOff val="40000"/>
                    </a:srgbClr>
                  </a:gs>
                  <a:gs pos="87000">
                    <a:srgbClr val="8064A2">
                      <a:lumMod val="20000"/>
                      <a:lumOff val="80000"/>
                    </a:srgbClr>
                  </a:gs>
                </a:gsLst>
                <a:lin ang="5400000"/>
              </a:gra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1183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BC28F2F-F97C-410C-99DD-429623B097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0000" b="11111"/>
          <a:stretch/>
        </p:blipFill>
        <p:spPr>
          <a:xfrm>
            <a:off x="16933" y="0"/>
            <a:ext cx="12571385" cy="6935923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601A6EA5-9E89-4E36-BB61-D0C7D88875F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843" y="5998707"/>
            <a:ext cx="685800" cy="887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EDB5F13C-0FFF-411E-AA01-1EEDE2299C7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3339" y="6172200"/>
            <a:ext cx="685800" cy="887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38D795-B391-4897-B5E7-CB99C4AF037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6167179"/>
            <a:ext cx="685800" cy="887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7FA9C290-5127-497D-BD44-647EF76BBFE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4395" y="6074046"/>
            <a:ext cx="685800" cy="887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FF7445EE-0149-4F16-BEA3-647F0E25A3A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005" y="6120612"/>
            <a:ext cx="685800" cy="887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E61ECE7-791C-46CC-BACC-E93CA916664C}"/>
              </a:ext>
            </a:extLst>
          </p:cNvPr>
          <p:cNvSpPr/>
          <p:nvPr/>
        </p:nvSpPr>
        <p:spPr>
          <a:xfrm>
            <a:off x="3331923" y="5090041"/>
            <a:ext cx="458322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مسرح خيال الظل      </a:t>
            </a:r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9218" name="Picture 2" descr="امثله على شخصيات مسرح خيال الظل😍وممكن تكون فواكه اوطيور او سلحفاه وارنب او  شمس وقمر 🌸على حسب القصه | Instagram, Art, Human silhouette">
            <a:extLst>
              <a:ext uri="{FF2B5EF4-FFF2-40B4-BE49-F238E27FC236}">
                <a16:creationId xmlns:a16="http://schemas.microsoft.com/office/drawing/2014/main" id="{F47DB982-1340-430D-9D2E-3757A6867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6939" y="263254"/>
            <a:ext cx="47244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5490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BC28F2F-F97C-410C-99DD-429623B097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0000" b="11111"/>
          <a:stretch/>
        </p:blipFill>
        <p:spPr>
          <a:xfrm>
            <a:off x="136211" y="38099"/>
            <a:ext cx="12165856" cy="6935923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601A6EA5-9E89-4E36-BB61-D0C7D88875F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843" y="5998707"/>
            <a:ext cx="685800" cy="887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EDB5F13C-0FFF-411E-AA01-1EEDE2299C7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3339" y="6172200"/>
            <a:ext cx="685800" cy="887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38D795-B391-4897-B5E7-CB99C4AF037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6167179"/>
            <a:ext cx="685800" cy="887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7FA9C290-5127-497D-BD44-647EF76BBFE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4395" y="6074046"/>
            <a:ext cx="685800" cy="887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FF7445EE-0149-4F16-BEA3-647F0E25A3A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005" y="6120612"/>
            <a:ext cx="685800" cy="887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E61ECE7-791C-46CC-BACC-E93CA916664C}"/>
              </a:ext>
            </a:extLst>
          </p:cNvPr>
          <p:cNvSpPr/>
          <p:nvPr/>
        </p:nvSpPr>
        <p:spPr>
          <a:xfrm>
            <a:off x="3646374" y="5359399"/>
            <a:ext cx="458322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مسرح الشخصيات  </a:t>
            </a:r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2C5BDC-91E2-4DE1-B9F6-82B9EE8B23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1805" y="174891"/>
            <a:ext cx="9296399" cy="529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130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BC28F2F-F97C-410C-99DD-429623B097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0000" b="11111"/>
          <a:stretch/>
        </p:blipFill>
        <p:spPr>
          <a:xfrm>
            <a:off x="26143" y="-33006"/>
            <a:ext cx="12165856" cy="6935923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601A6EA5-9E89-4E36-BB61-D0C7D88875F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843" y="5998707"/>
            <a:ext cx="685800" cy="887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EDB5F13C-0FFF-411E-AA01-1EEDE2299C7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3339" y="6172200"/>
            <a:ext cx="685800" cy="887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38D795-B391-4897-B5E7-CB99C4AF037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6167179"/>
            <a:ext cx="685800" cy="887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7FA9C290-5127-497D-BD44-647EF76BBFE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4395" y="6074046"/>
            <a:ext cx="685800" cy="887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FF7445EE-0149-4F16-BEA3-647F0E25A3A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005" y="6120612"/>
            <a:ext cx="685800" cy="887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E61ECE7-791C-46CC-BACC-E93CA916664C}"/>
              </a:ext>
            </a:extLst>
          </p:cNvPr>
          <p:cNvSpPr/>
          <p:nvPr/>
        </p:nvSpPr>
        <p:spPr>
          <a:xfrm>
            <a:off x="4332174" y="2170449"/>
            <a:ext cx="458322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مسرح العرائس </a:t>
            </a:r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4100" name="Picture 4" descr="مسرح الدمى اليمني - Posts | Facebook">
            <a:extLst>
              <a:ext uri="{FF2B5EF4-FFF2-40B4-BE49-F238E27FC236}">
                <a16:creationId xmlns:a16="http://schemas.microsoft.com/office/drawing/2014/main" id="{8F212B4B-CDF7-4083-83DE-C2D5167B90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75"/>
          <a:stretch/>
        </p:blipFill>
        <p:spPr bwMode="auto">
          <a:xfrm>
            <a:off x="3276600" y="2571897"/>
            <a:ext cx="5638800" cy="3490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7221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BC28F2F-F97C-410C-99DD-429623B0974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0000" b="11111"/>
          <a:stretch/>
        </p:blipFill>
        <p:spPr>
          <a:xfrm>
            <a:off x="26144" y="25400"/>
            <a:ext cx="12165856" cy="6935923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601A6EA5-9E89-4E36-BB61-D0C7D88875F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843" y="5998707"/>
            <a:ext cx="685800" cy="887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EDB5F13C-0FFF-411E-AA01-1EEDE2299C7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3339" y="6172200"/>
            <a:ext cx="685800" cy="887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38D795-B391-4897-B5E7-CB99C4AF037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6167179"/>
            <a:ext cx="685800" cy="887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7FA9C290-5127-497D-BD44-647EF76BBFE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4395" y="6074046"/>
            <a:ext cx="685800" cy="887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FF7445EE-0149-4F16-BEA3-647F0E25A3A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005" y="6120612"/>
            <a:ext cx="685800" cy="887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E61ECE7-791C-46CC-BACC-E93CA916664C}"/>
              </a:ext>
            </a:extLst>
          </p:cNvPr>
          <p:cNvSpPr/>
          <p:nvPr/>
        </p:nvSpPr>
        <p:spPr>
          <a:xfrm>
            <a:off x="4332174" y="2170449"/>
            <a:ext cx="458322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1" i="0" u="none" strike="noStrike" kern="1200" cap="none" spc="0" normalizeH="0" baseline="0" noProof="0" dirty="0">
                <a:ln w="12700" cmpd="sng">
                  <a:solidFill>
                    <a:srgbClr val="8064A2"/>
                  </a:solidFill>
                  <a:prstDash val="solid"/>
                </a:ln>
                <a:gradFill>
                  <a:gsLst>
                    <a:gs pos="0">
                      <a:srgbClr val="8064A2"/>
                    </a:gs>
                    <a:gs pos="4000">
                      <a:srgbClr val="8064A2">
                        <a:lumMod val="60000"/>
                        <a:lumOff val="40000"/>
                      </a:srgbClr>
                    </a:gs>
                    <a:gs pos="87000">
                      <a:srgbClr val="8064A2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مسرح العرائس </a:t>
            </a:r>
            <a:endParaRPr kumimoji="0" lang="en-US" sz="5400" b="1" i="0" u="none" strike="noStrike" kern="1200" cap="none" spc="0" normalizeH="0" baseline="0" noProof="0" dirty="0">
              <a:ln w="12700" cmpd="sng">
                <a:solidFill>
                  <a:srgbClr val="8064A2"/>
                </a:solidFill>
                <a:prstDash val="solid"/>
              </a:ln>
              <a:gradFill>
                <a:gsLst>
                  <a:gs pos="0">
                    <a:srgbClr val="8064A2"/>
                  </a:gs>
                  <a:gs pos="4000">
                    <a:srgbClr val="8064A2">
                      <a:lumMod val="60000"/>
                      <a:lumOff val="40000"/>
                    </a:srgbClr>
                  </a:gs>
                  <a:gs pos="87000">
                    <a:srgbClr val="8064A2">
                      <a:lumMod val="20000"/>
                      <a:lumOff val="80000"/>
                    </a:srgbClr>
                  </a:gs>
                </a:gsLst>
                <a:lin ang="5400000"/>
              </a:gra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مسرح العرائس .. تأليف و تحريك و اداء _ نوف محمد">
            <a:hlinkClick r:id="" action="ppaction://media"/>
            <a:extLst>
              <a:ext uri="{FF2B5EF4-FFF2-40B4-BE49-F238E27FC236}">
                <a16:creationId xmlns:a16="http://schemas.microsoft.com/office/drawing/2014/main" id="{1E2D578D-9EAF-4D48-84E5-A35F880A916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" y="0"/>
            <a:ext cx="103077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154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6614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uilding, toy&#10;&#10;Description automatically generated">
            <a:extLst>
              <a:ext uri="{FF2B5EF4-FFF2-40B4-BE49-F238E27FC236}">
                <a16:creationId xmlns:a16="http://schemas.microsoft.com/office/drawing/2014/main" id="{D29A553B-BE48-BB4F-95A3-51D263C85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picture containing clock&#10;&#10;Description automatically generated">
            <a:extLst>
              <a:ext uri="{FF2B5EF4-FFF2-40B4-BE49-F238E27FC236}">
                <a16:creationId xmlns:a16="http://schemas.microsoft.com/office/drawing/2014/main" id="{FB75A195-E999-ED48-A668-8CCE083659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0" y="4314825"/>
            <a:ext cx="2757488" cy="1771650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47FB4798-F81A-E14A-89C0-E9062658C1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628776" y="2578893"/>
            <a:ext cx="1409105" cy="1928813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7CE49F3F-6F5A-9E48-97BB-C8582C99AA6A}"/>
              </a:ext>
            </a:extLst>
          </p:cNvPr>
          <p:cNvSpPr/>
          <p:nvPr/>
        </p:nvSpPr>
        <p:spPr>
          <a:xfrm>
            <a:off x="3030887" y="3214686"/>
            <a:ext cx="4665313" cy="6572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كم </a:t>
            </a:r>
            <a:r>
              <a:rPr kumimoji="0" lang="ar-AE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عدد شخصيات المسرحية</a:t>
            </a:r>
            <a:endParaRPr kumimoji="0" lang="en-KW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1E9EBF6-957F-B04C-8FC8-621C526C5805}"/>
              </a:ext>
            </a:extLst>
          </p:cNvPr>
          <p:cNvSpPr/>
          <p:nvPr/>
        </p:nvSpPr>
        <p:spPr>
          <a:xfrm>
            <a:off x="3678735" y="4071938"/>
            <a:ext cx="785812" cy="6286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3</a:t>
            </a:r>
            <a:endParaRPr kumimoji="0" lang="en-KW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33FF1EB-200B-284B-9D8B-FDC8CB1E335D}"/>
              </a:ext>
            </a:extLst>
          </p:cNvPr>
          <p:cNvSpPr/>
          <p:nvPr/>
        </p:nvSpPr>
        <p:spPr>
          <a:xfrm>
            <a:off x="5310188" y="4071938"/>
            <a:ext cx="785812" cy="6286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2</a:t>
            </a:r>
            <a:endParaRPr kumimoji="0" lang="en-KW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51316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uilding, toy&#10;&#10;Description automatically generated">
            <a:extLst>
              <a:ext uri="{FF2B5EF4-FFF2-40B4-BE49-F238E27FC236}">
                <a16:creationId xmlns:a16="http://schemas.microsoft.com/office/drawing/2014/main" id="{D29A553B-BE48-BB4F-95A3-51D263C854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picture containing clock&#10;&#10;Description automatically generated">
            <a:extLst>
              <a:ext uri="{FF2B5EF4-FFF2-40B4-BE49-F238E27FC236}">
                <a16:creationId xmlns:a16="http://schemas.microsoft.com/office/drawing/2014/main" id="{FB75A195-E999-ED48-A668-8CCE083659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954585" y="4414836"/>
            <a:ext cx="2757488" cy="1771650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47FB4798-F81A-E14A-89C0-E9062658C1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1628776" y="2578893"/>
            <a:ext cx="1409105" cy="1928813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7CE49F3F-6F5A-9E48-97BB-C8582C99AA6A}"/>
              </a:ext>
            </a:extLst>
          </p:cNvPr>
          <p:cNvSpPr/>
          <p:nvPr/>
        </p:nvSpPr>
        <p:spPr>
          <a:xfrm>
            <a:off x="3037881" y="3986212"/>
            <a:ext cx="3271539" cy="6572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أحسنت </a:t>
            </a:r>
            <a:endParaRPr kumimoji="0" lang="en-KW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هرن" descr="هرن">
            <a:hlinkClick r:id="" action="ppaction://media"/>
            <a:extLst>
              <a:ext uri="{FF2B5EF4-FFF2-40B4-BE49-F238E27FC236}">
                <a16:creationId xmlns:a16="http://schemas.microsoft.com/office/drawing/2014/main" id="{29A208F2-793A-3A47-B4E7-8F57ECCA99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88" y="793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789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878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uilding, toy&#10;&#10;Description automatically generated">
            <a:extLst>
              <a:ext uri="{FF2B5EF4-FFF2-40B4-BE49-F238E27FC236}">
                <a16:creationId xmlns:a16="http://schemas.microsoft.com/office/drawing/2014/main" id="{D29A553B-BE48-BB4F-95A3-51D263C85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picture containing clock&#10;&#10;Description automatically generated">
            <a:extLst>
              <a:ext uri="{FF2B5EF4-FFF2-40B4-BE49-F238E27FC236}">
                <a16:creationId xmlns:a16="http://schemas.microsoft.com/office/drawing/2014/main" id="{FB75A195-E999-ED48-A668-8CCE083659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954585" y="4414836"/>
            <a:ext cx="2757488" cy="1771650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47FB4798-F81A-E14A-89C0-E9062658C1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628776" y="2578893"/>
            <a:ext cx="1409105" cy="1928813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7CE49F3F-6F5A-9E48-97BB-C8582C99AA6A}"/>
              </a:ext>
            </a:extLst>
          </p:cNvPr>
          <p:cNvSpPr/>
          <p:nvPr/>
        </p:nvSpPr>
        <p:spPr>
          <a:xfrm>
            <a:off x="2963767" y="3543299"/>
            <a:ext cx="3894233" cy="6572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من هم شخصيات المسرحية </a:t>
            </a:r>
            <a:endParaRPr kumimoji="0" lang="en-KW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A196AE8-C8FA-0B4B-936F-C04F9B8A6234}"/>
              </a:ext>
            </a:extLst>
          </p:cNvPr>
          <p:cNvSpPr/>
          <p:nvPr/>
        </p:nvSpPr>
        <p:spPr>
          <a:xfrm>
            <a:off x="5113141" y="4229097"/>
            <a:ext cx="2412204" cy="6286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كازو وجينا </a:t>
            </a:r>
            <a:endParaRPr kumimoji="0" lang="en-KW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0C25F46-DA0C-AA4A-9965-6B1D11CD9349}"/>
              </a:ext>
            </a:extLst>
          </p:cNvPr>
          <p:cNvSpPr/>
          <p:nvPr/>
        </p:nvSpPr>
        <p:spPr>
          <a:xfrm>
            <a:off x="2590800" y="4229097"/>
            <a:ext cx="2075857" cy="6286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كازو وتيتا </a:t>
            </a:r>
            <a:endParaRPr kumimoji="0" lang="en-KW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0457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uilding, toy&#10;&#10;Description automatically generated">
            <a:extLst>
              <a:ext uri="{FF2B5EF4-FFF2-40B4-BE49-F238E27FC236}">
                <a16:creationId xmlns:a16="http://schemas.microsoft.com/office/drawing/2014/main" id="{D29A553B-BE48-BB4F-95A3-51D263C854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picture containing clock&#10;&#10;Description automatically generated">
            <a:extLst>
              <a:ext uri="{FF2B5EF4-FFF2-40B4-BE49-F238E27FC236}">
                <a16:creationId xmlns:a16="http://schemas.microsoft.com/office/drawing/2014/main" id="{FB75A195-E999-ED48-A668-8CCE083659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3318274" y="4643436"/>
            <a:ext cx="2757488" cy="1635919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47FB4798-F81A-E14A-89C0-E9062658C1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1628776" y="2578893"/>
            <a:ext cx="1409105" cy="1928813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7CE49F3F-6F5A-9E48-97BB-C8582C99AA6A}"/>
              </a:ext>
            </a:extLst>
          </p:cNvPr>
          <p:cNvSpPr/>
          <p:nvPr/>
        </p:nvSpPr>
        <p:spPr>
          <a:xfrm>
            <a:off x="3037881" y="3986212"/>
            <a:ext cx="3271539" cy="6572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أحسنت لقد اقتربنا </a:t>
            </a:r>
            <a:endParaRPr kumimoji="0" lang="en-KW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هرن" descr="هرن">
            <a:hlinkClick r:id="" action="ppaction://media"/>
            <a:extLst>
              <a:ext uri="{FF2B5EF4-FFF2-40B4-BE49-F238E27FC236}">
                <a16:creationId xmlns:a16="http://schemas.microsoft.com/office/drawing/2014/main" id="{438516E6-3B77-4C41-BCED-50D2762A7E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88" y="793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731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878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uilding, toy&#10;&#10;Description automatically generated">
            <a:extLst>
              <a:ext uri="{FF2B5EF4-FFF2-40B4-BE49-F238E27FC236}">
                <a16:creationId xmlns:a16="http://schemas.microsoft.com/office/drawing/2014/main" id="{D29A553B-BE48-BB4F-95A3-51D263C85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picture containing clock&#10;&#10;Description automatically generated">
            <a:extLst>
              <a:ext uri="{FF2B5EF4-FFF2-40B4-BE49-F238E27FC236}">
                <a16:creationId xmlns:a16="http://schemas.microsoft.com/office/drawing/2014/main" id="{FB75A195-E999-ED48-A668-8CCE083659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037881" y="4643437"/>
            <a:ext cx="2757488" cy="1771650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47FB4798-F81A-E14A-89C0-E9062658C1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628776" y="2578893"/>
            <a:ext cx="1409105" cy="1928813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7CE49F3F-6F5A-9E48-97BB-C8582C99AA6A}"/>
              </a:ext>
            </a:extLst>
          </p:cNvPr>
          <p:cNvSpPr/>
          <p:nvPr/>
        </p:nvSpPr>
        <p:spPr>
          <a:xfrm>
            <a:off x="2963767" y="3543299"/>
            <a:ext cx="4275233" cy="6572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لماذا تأخر كازو عن المدرسة </a:t>
            </a:r>
            <a:endParaRPr kumimoji="0" lang="en-KW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A196AE8-C8FA-0B4B-936F-C04F9B8A6234}"/>
              </a:ext>
            </a:extLst>
          </p:cNvPr>
          <p:cNvSpPr/>
          <p:nvPr/>
        </p:nvSpPr>
        <p:spPr>
          <a:xfrm>
            <a:off x="5113141" y="4229097"/>
            <a:ext cx="2804512" cy="6286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لأنه     مريض </a:t>
            </a:r>
            <a:endParaRPr kumimoji="0" lang="en-KW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0C25F46-DA0C-AA4A-9965-6B1D11CD9349}"/>
              </a:ext>
            </a:extLst>
          </p:cNvPr>
          <p:cNvSpPr/>
          <p:nvPr/>
        </p:nvSpPr>
        <p:spPr>
          <a:xfrm>
            <a:off x="1469838" y="4229097"/>
            <a:ext cx="2804512" cy="6286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لأنه يشعر بالنعاس </a:t>
            </a:r>
            <a:endParaRPr kumimoji="0" lang="en-KW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6261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0 L 0.3138 0.012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90" y="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F87D78A-A3A5-473E-81B6-57AB6E7655D7}"/>
              </a:ext>
            </a:extLst>
          </p:cNvPr>
          <p:cNvSpPr/>
          <p:nvPr/>
        </p:nvSpPr>
        <p:spPr>
          <a:xfrm>
            <a:off x="0" y="0"/>
            <a:ext cx="12192000" cy="6781800"/>
          </a:xfrm>
          <a:prstGeom prst="rect">
            <a:avLst/>
          </a:prstGeom>
          <a:solidFill>
            <a:srgbClr val="CC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3" name="Picture 2" descr="الهوية الإعلامية المرئية&quot; يتصدر &quot;تويتر&quot;.. ومغردون: &quot;بالتصويت ...">
            <a:extLst>
              <a:ext uri="{FF2B5EF4-FFF2-40B4-BE49-F238E27FC236}">
                <a16:creationId xmlns:a16="http://schemas.microsoft.com/office/drawing/2014/main" id="{5A63BD6A-BC2C-4FB9-8722-EADB795BF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68822"/>
            <a:ext cx="1219200" cy="44160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محمد بن راشد ومحمد بن زايد يتابعان التحضيرات النهائية والاستعدادات ...">
            <a:extLst>
              <a:ext uri="{FF2B5EF4-FFF2-40B4-BE49-F238E27FC236}">
                <a16:creationId xmlns:a16="http://schemas.microsoft.com/office/drawing/2014/main" id="{557CC8C4-43C3-4BD9-90D2-D729D8BAA7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397927"/>
            <a:ext cx="11049000" cy="4994424"/>
          </a:xfrm>
          <a:prstGeom prst="rect">
            <a:avLst/>
          </a:prstGeom>
          <a:noFill/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مواطنون ومقيمون يطلقون حملة “ملتزمون يا وطن” – رادار نيوز">
            <a:extLst>
              <a:ext uri="{FF2B5EF4-FFF2-40B4-BE49-F238E27FC236}">
                <a16:creationId xmlns:a16="http://schemas.microsoft.com/office/drawing/2014/main" id="{CBDB0820-B8D8-47A1-AB30-5A6E064CE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84213"/>
            <a:ext cx="1824708" cy="905703"/>
          </a:xfrm>
          <a:prstGeom prst="flowChartConnector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45884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uilding, toy&#10;&#10;Description automatically generated">
            <a:extLst>
              <a:ext uri="{FF2B5EF4-FFF2-40B4-BE49-F238E27FC236}">
                <a16:creationId xmlns:a16="http://schemas.microsoft.com/office/drawing/2014/main" id="{D29A553B-BE48-BB4F-95A3-51D263C854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picture containing clock&#10;&#10;Description automatically generated">
            <a:extLst>
              <a:ext uri="{FF2B5EF4-FFF2-40B4-BE49-F238E27FC236}">
                <a16:creationId xmlns:a16="http://schemas.microsoft.com/office/drawing/2014/main" id="{FB75A195-E999-ED48-A668-8CCE083659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398358" y="4751720"/>
            <a:ext cx="2757488" cy="1635919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47FB4798-F81A-E14A-89C0-E9062658C1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1628776" y="2578893"/>
            <a:ext cx="1409105" cy="1928813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7CE49F3F-6F5A-9E48-97BB-C8582C99AA6A}"/>
              </a:ext>
            </a:extLst>
          </p:cNvPr>
          <p:cNvSpPr/>
          <p:nvPr/>
        </p:nvSpPr>
        <p:spPr>
          <a:xfrm>
            <a:off x="3037881" y="3986212"/>
            <a:ext cx="3271539" cy="6572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أحسنت لقد اقتربنا </a:t>
            </a:r>
            <a:endParaRPr kumimoji="0" lang="en-KW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هرن" descr="هرن">
            <a:hlinkClick r:id="" action="ppaction://media"/>
            <a:extLst>
              <a:ext uri="{FF2B5EF4-FFF2-40B4-BE49-F238E27FC236}">
                <a16:creationId xmlns:a16="http://schemas.microsoft.com/office/drawing/2014/main" id="{438516E6-3B77-4C41-BCED-50D2762A7E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88" y="793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839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878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uilding, toy&#10;&#10;Description automatically generated">
            <a:extLst>
              <a:ext uri="{FF2B5EF4-FFF2-40B4-BE49-F238E27FC236}">
                <a16:creationId xmlns:a16="http://schemas.microsoft.com/office/drawing/2014/main" id="{D29A553B-BE48-BB4F-95A3-51D263C85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picture containing clock&#10;&#10;Description automatically generated">
            <a:extLst>
              <a:ext uri="{FF2B5EF4-FFF2-40B4-BE49-F238E27FC236}">
                <a16:creationId xmlns:a16="http://schemas.microsoft.com/office/drawing/2014/main" id="{FB75A195-E999-ED48-A668-8CCE083659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297060" y="4857747"/>
            <a:ext cx="2757488" cy="1771650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47FB4798-F81A-E14A-89C0-E9062658C1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628776" y="2578893"/>
            <a:ext cx="1409105" cy="1928813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7CE49F3F-6F5A-9E48-97BB-C8582C99AA6A}"/>
              </a:ext>
            </a:extLst>
          </p:cNvPr>
          <p:cNvSpPr/>
          <p:nvPr/>
        </p:nvSpPr>
        <p:spPr>
          <a:xfrm>
            <a:off x="2963767" y="3543299"/>
            <a:ext cx="3271539" cy="6572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أيهما تحب    الطفل المرتب أم الطفل الكسول ولماذا </a:t>
            </a:r>
            <a:endParaRPr kumimoji="0" lang="en-KW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A196AE8-C8FA-0B4B-936F-C04F9B8A6234}"/>
              </a:ext>
            </a:extLst>
          </p:cNvPr>
          <p:cNvSpPr/>
          <p:nvPr/>
        </p:nvSpPr>
        <p:spPr>
          <a:xfrm>
            <a:off x="4666657" y="4229097"/>
            <a:ext cx="1962743" cy="6286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الطفل الكسول </a:t>
            </a:r>
            <a:endParaRPr kumimoji="0" lang="en-KW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0C25F46-DA0C-AA4A-9965-6B1D11CD9349}"/>
              </a:ext>
            </a:extLst>
          </p:cNvPr>
          <p:cNvSpPr/>
          <p:nvPr/>
        </p:nvSpPr>
        <p:spPr>
          <a:xfrm>
            <a:off x="2137452" y="4229097"/>
            <a:ext cx="2136897" cy="6286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الطفل المرتب </a:t>
            </a:r>
            <a:endParaRPr kumimoji="0" lang="en-KW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8383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 L 0.3138 0.012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90" y="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uilding, toy&#10;&#10;Description automatically generated">
            <a:extLst>
              <a:ext uri="{FF2B5EF4-FFF2-40B4-BE49-F238E27FC236}">
                <a16:creationId xmlns:a16="http://schemas.microsoft.com/office/drawing/2014/main" id="{D29A553B-BE48-BB4F-95A3-51D263C854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picture containing clock&#10;&#10;Description automatically generated">
            <a:extLst>
              <a:ext uri="{FF2B5EF4-FFF2-40B4-BE49-F238E27FC236}">
                <a16:creationId xmlns:a16="http://schemas.microsoft.com/office/drawing/2014/main" id="{FB75A195-E999-ED48-A668-8CCE083659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8839200" y="4953000"/>
            <a:ext cx="2757488" cy="1635919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47FB4798-F81A-E14A-89C0-E9062658C1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1628776" y="2578893"/>
            <a:ext cx="1409105" cy="1928813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7CE49F3F-6F5A-9E48-97BB-C8582C99AA6A}"/>
              </a:ext>
            </a:extLst>
          </p:cNvPr>
          <p:cNvSpPr/>
          <p:nvPr/>
        </p:nvSpPr>
        <p:spPr>
          <a:xfrm>
            <a:off x="3037881" y="3986212"/>
            <a:ext cx="3271539" cy="6572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أحسنت لقد </a:t>
            </a:r>
            <a:r>
              <a:rPr kumimoji="0" lang="ar-A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وصلنا بوركت جهودكم  </a:t>
            </a:r>
            <a:r>
              <a: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endParaRPr kumimoji="0" lang="en-KW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هرن" descr="هرن">
            <a:hlinkClick r:id="" action="ppaction://media"/>
            <a:extLst>
              <a:ext uri="{FF2B5EF4-FFF2-40B4-BE49-F238E27FC236}">
                <a16:creationId xmlns:a16="http://schemas.microsoft.com/office/drawing/2014/main" id="{438516E6-3B77-4C41-BCED-50D2762A7E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88" y="793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859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878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BC28F2F-F97C-410C-99DD-429623B097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0000" b="11111"/>
          <a:stretch/>
        </p:blipFill>
        <p:spPr>
          <a:xfrm>
            <a:off x="26144" y="-64355"/>
            <a:ext cx="12165856" cy="6935923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601A6EA5-9E89-4E36-BB61-D0C7D88875F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843" y="5998707"/>
            <a:ext cx="685800" cy="887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EDB5F13C-0FFF-411E-AA01-1EEDE2299C7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3339" y="6172200"/>
            <a:ext cx="685800" cy="887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38D795-B391-4897-B5E7-CB99C4AF037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6167179"/>
            <a:ext cx="685800" cy="887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7FA9C290-5127-497D-BD44-647EF76BBFE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4395" y="6074046"/>
            <a:ext cx="685800" cy="887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FF7445EE-0149-4F16-BEA3-647F0E25A3A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005" y="6120612"/>
            <a:ext cx="685800" cy="887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E61ECE7-791C-46CC-BACC-E93CA916664C}"/>
              </a:ext>
            </a:extLst>
          </p:cNvPr>
          <p:cNvSpPr/>
          <p:nvPr/>
        </p:nvSpPr>
        <p:spPr>
          <a:xfrm>
            <a:off x="3584626" y="1996483"/>
            <a:ext cx="458322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1" i="0" u="none" strike="noStrike" kern="1200" cap="none" spc="0" normalizeH="0" baseline="0" noProof="0" dirty="0">
                <a:ln w="12700" cmpd="sng">
                  <a:solidFill>
                    <a:srgbClr val="8064A2"/>
                  </a:solidFill>
                  <a:prstDash val="solid"/>
                </a:ln>
                <a:gradFill>
                  <a:gsLst>
                    <a:gs pos="0">
                      <a:srgbClr val="8064A2"/>
                    </a:gs>
                    <a:gs pos="4000">
                      <a:srgbClr val="8064A2">
                        <a:lumMod val="60000"/>
                        <a:lumOff val="40000"/>
                      </a:srgbClr>
                    </a:gs>
                    <a:gs pos="87000">
                      <a:srgbClr val="8064A2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عرف بنفسك ياصديقي  </a:t>
            </a:r>
            <a:endParaRPr kumimoji="0" lang="en-US" sz="5400" b="1" i="0" u="none" strike="noStrike" kern="1200" cap="none" spc="0" normalizeH="0" baseline="0" noProof="0" dirty="0">
              <a:ln w="12700" cmpd="sng">
                <a:solidFill>
                  <a:srgbClr val="8064A2"/>
                </a:solidFill>
                <a:prstDash val="solid"/>
              </a:ln>
              <a:gradFill>
                <a:gsLst>
                  <a:gs pos="0">
                    <a:srgbClr val="8064A2"/>
                  </a:gs>
                  <a:gs pos="4000">
                    <a:srgbClr val="8064A2">
                      <a:lumMod val="60000"/>
                      <a:lumOff val="40000"/>
                    </a:srgbClr>
                  </a:gs>
                  <a:gs pos="87000">
                    <a:srgbClr val="8064A2">
                      <a:lumMod val="20000"/>
                      <a:lumOff val="80000"/>
                    </a:srgbClr>
                  </a:gs>
                </a:gsLst>
                <a:lin ang="5400000"/>
              </a:gra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1618101F-8699-44FD-928E-F13A67A8BFB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7151" y="685800"/>
            <a:ext cx="3169692" cy="4573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524D2603-A4F4-4ED2-B99C-E7ECF63A53E4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0D7"/>
              </a:clrFrom>
              <a:clrTo>
                <a:srgbClr val="FFF0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091" y="268871"/>
            <a:ext cx="4239217" cy="499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661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8751" y="296155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1474" y="84743"/>
            <a:ext cx="3785944" cy="2414225"/>
          </a:xfrm>
          <a:prstGeom prst="rect">
            <a:avLst/>
          </a:prstGeom>
        </p:spPr>
      </p:pic>
      <p:pic>
        <p:nvPicPr>
          <p:cNvPr id="8" name="موسيقى  مرحة لتهدئة الاطفال موسيقى هادئة للاطفال, موسيقى نوم الاطفال - Playful Baby Lullaby">
            <a:hlinkClick r:id="" action="ppaction://media"/>
            <a:extLst>
              <a:ext uri="{FF2B5EF4-FFF2-40B4-BE49-F238E27FC236}">
                <a16:creationId xmlns:a16="http://schemas.microsoft.com/office/drawing/2014/main" id="{C68E3724-8BBF-4E4B-9658-216968F2DC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7EC7DBB-B7ED-4A82-84D4-762699DE463E}"/>
              </a:ext>
            </a:extLst>
          </p:cNvPr>
          <p:cNvSpPr txBox="1"/>
          <p:nvPr/>
        </p:nvSpPr>
        <p:spPr>
          <a:xfrm>
            <a:off x="3920246" y="350234"/>
            <a:ext cx="4886017" cy="715581"/>
          </a:xfrm>
          <a:prstGeom prst="rect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5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استراتيجية الدقيقة الواحدة</a:t>
            </a:r>
            <a:endParaRPr kumimoji="0" lang="en-US" sz="405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6536377B-DA3C-4FE3-A08D-64DEB48D1FB0}"/>
              </a:ext>
            </a:extLst>
          </p:cNvPr>
          <p:cNvSpPr/>
          <p:nvPr/>
        </p:nvSpPr>
        <p:spPr>
          <a:xfrm>
            <a:off x="5057776" y="1662622"/>
            <a:ext cx="6129338" cy="3680903"/>
          </a:xfrm>
          <a:prstGeom prst="cloud">
            <a:avLst/>
          </a:prstGeom>
          <a:solidFill>
            <a:srgbClr val="FFFFFF"/>
          </a:solidFill>
          <a:ln w="12700" cap="flat" cmpd="sng" algn="ctr">
            <a:solidFill>
              <a:srgbClr val="78B07E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Times New Roman" panose="02020603050405020304" pitchFamily="18" charset="0"/>
              </a:rPr>
              <a:t>استراتيجية الدقيقة الواحدة : </a:t>
            </a:r>
          </a:p>
        </p:txBody>
      </p:sp>
      <p:pic>
        <p:nvPicPr>
          <p:cNvPr id="12" name="289C1194">
            <a:hlinkClick r:id="" action="ppaction://media"/>
            <a:extLst>
              <a:ext uri="{FF2B5EF4-FFF2-40B4-BE49-F238E27FC236}">
                <a16:creationId xmlns:a16="http://schemas.microsoft.com/office/drawing/2014/main" id="{C51AF075-DBA4-4DD7-A647-EFD53AC0A82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29313" y="5898165"/>
            <a:ext cx="1742049" cy="6096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957F4F6-6C3F-4C8A-A846-78C4356583FE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36101" y="5843821"/>
            <a:ext cx="1389438" cy="700190"/>
          </a:xfrm>
          <a:prstGeom prst="rect">
            <a:avLst/>
          </a:prstGeom>
        </p:spPr>
      </p:pic>
      <p:pic>
        <p:nvPicPr>
          <p:cNvPr id="5" name="Picture 4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AE2EDF78-21DD-47D0-A809-5BC184B86C6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724" y="1152567"/>
            <a:ext cx="4954474" cy="600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19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16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427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1ED737F7-0E25-4977-A26C-7EF4E0F011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295C60A8-1DDA-4AC4-9F46-B89BB300B18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FFC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-78828" y="1"/>
            <a:ext cx="12270828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E19DCF-6A45-4EF9-AD5F-9571D250DD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31"/>
          <a:stretch/>
        </p:blipFill>
        <p:spPr>
          <a:xfrm>
            <a:off x="3959264" y="343658"/>
            <a:ext cx="6603409" cy="429929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05FACDA-E0B3-4E73-BC7E-970C702B0EC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231"/>
          <a:stretch/>
        </p:blipFill>
        <p:spPr>
          <a:xfrm>
            <a:off x="0" y="5149571"/>
            <a:ext cx="12209696" cy="170842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FABCBCB-1914-459A-BE08-1D52681DEA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9777" y="1603716"/>
            <a:ext cx="2799446" cy="442608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E7EF34D-1756-4920-93F7-15D0DDD5EBC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5" y="3688739"/>
            <a:ext cx="4159846" cy="3156136"/>
          </a:xfrm>
          <a:prstGeom prst="rect">
            <a:avLst/>
          </a:prstGeom>
        </p:spPr>
      </p:pic>
      <p:pic>
        <p:nvPicPr>
          <p:cNvPr id="36" name="Picture 35">
            <a:hlinkClick r:id="rId10" action="ppaction://hlinksldjump"/>
            <a:extLst>
              <a:ext uri="{FF2B5EF4-FFF2-40B4-BE49-F238E27FC236}">
                <a16:creationId xmlns:a16="http://schemas.microsoft.com/office/drawing/2014/main" id="{49052C90-F0E1-4AF0-BCD8-DF1166E5120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2504" y="285858"/>
            <a:ext cx="1009665" cy="588412"/>
          </a:xfrm>
          <a:prstGeom prst="rect">
            <a:avLst/>
          </a:prstGeom>
        </p:spPr>
      </p:pic>
      <p:sp>
        <p:nvSpPr>
          <p:cNvPr id="39" name="مربع نص 1">
            <a:extLst>
              <a:ext uri="{FF2B5EF4-FFF2-40B4-BE49-F238E27FC236}">
                <a16:creationId xmlns:a16="http://schemas.microsoft.com/office/drawing/2014/main" id="{C4BDC45B-ACFA-428D-A35E-EAB49ED766C8}"/>
              </a:ext>
            </a:extLst>
          </p:cNvPr>
          <p:cNvSpPr txBox="1"/>
          <p:nvPr/>
        </p:nvSpPr>
        <p:spPr>
          <a:xfrm>
            <a:off x="3106989" y="1884001"/>
            <a:ext cx="239985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1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9225E2FF-26EC-415C-AF96-89A454A47A3E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79" y="-10371"/>
            <a:ext cx="1632197" cy="1180870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C7DC442C-D670-4141-B4B4-3AFCE5B66C72}"/>
              </a:ext>
            </a:extLst>
          </p:cNvPr>
          <p:cNvSpPr/>
          <p:nvPr/>
        </p:nvSpPr>
        <p:spPr>
          <a:xfrm>
            <a:off x="5160196" y="1851511"/>
            <a:ext cx="4427003" cy="14465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قبل أن أختم درسي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ماذا تعلمنا اليوم </a:t>
            </a:r>
            <a:r>
              <a:rPr kumimoji="0" lang="ar-AE" sz="36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؟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1F497D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24444D1B-8DA6-4DEC-BA12-D74D9CF0B70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0700800">
            <a:off x="8141389" y="5553038"/>
            <a:ext cx="643874" cy="1100476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43628536-217C-447E-B054-9FCA91A5D271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7065" r="7115" b="9969"/>
          <a:stretch/>
        </p:blipFill>
        <p:spPr>
          <a:xfrm rot="684019">
            <a:off x="9020767" y="5395524"/>
            <a:ext cx="808282" cy="1049285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8739FD49-E3B7-4E0C-A53A-B0EB256DF0B8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36101" y="5843821"/>
            <a:ext cx="1389438" cy="700190"/>
          </a:xfrm>
          <a:prstGeom prst="rect">
            <a:avLst/>
          </a:prstGeom>
        </p:spPr>
      </p:pic>
      <p:pic>
        <p:nvPicPr>
          <p:cNvPr id="63" name="Picture 2" descr="Family wearing protective medical mask f... | Premium Vector #Freepik #vector #family">
            <a:extLst>
              <a:ext uri="{FF2B5EF4-FFF2-40B4-BE49-F238E27FC236}">
                <a16:creationId xmlns:a16="http://schemas.microsoft.com/office/drawing/2014/main" id="{D3F62891-1F83-421A-A8EE-A88C0CAF1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326" y="3869848"/>
            <a:ext cx="3855301" cy="14482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09745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DA53658-2D98-4571-AC26-267C1AC3E9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1DC995D-B2A7-4F59-A737-CB8A97CB67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425" y="-756601"/>
            <a:ext cx="12192000" cy="6813710"/>
          </a:xfrm>
          <a:prstGeom prst="rect">
            <a:avLst/>
          </a:prstGeom>
        </p:spPr>
      </p:pic>
      <p:sp>
        <p:nvSpPr>
          <p:cNvPr id="4" name="Freeform 5">
            <a:extLst>
              <a:ext uri="{FF2B5EF4-FFF2-40B4-BE49-F238E27FC236}">
                <a16:creationId xmlns:a16="http://schemas.microsoft.com/office/drawing/2014/main" id="{69F2FCF0-863C-4C0B-8703-948432B3E3E2}"/>
              </a:ext>
            </a:extLst>
          </p:cNvPr>
          <p:cNvSpPr>
            <a:spLocks noEditPoints="1"/>
          </p:cNvSpPr>
          <p:nvPr/>
        </p:nvSpPr>
        <p:spPr bwMode="auto">
          <a:xfrm>
            <a:off x="8608966" y="1028699"/>
            <a:ext cx="2525959" cy="4800601"/>
          </a:xfrm>
          <a:custGeom>
            <a:avLst/>
            <a:gdLst>
              <a:gd name="T0" fmla="*/ 69 w 590"/>
              <a:gd name="T1" fmla="*/ 1055 h 1124"/>
              <a:gd name="T2" fmla="*/ 0 w 590"/>
              <a:gd name="T3" fmla="*/ 1055 h 1124"/>
              <a:gd name="T4" fmla="*/ 0 w 590"/>
              <a:gd name="T5" fmla="*/ 64 h 1124"/>
              <a:gd name="T6" fmla="*/ 11 w 590"/>
              <a:gd name="T7" fmla="*/ 64 h 1124"/>
              <a:gd name="T8" fmla="*/ 173 w 590"/>
              <a:gd name="T9" fmla="*/ 64 h 1124"/>
              <a:gd name="T10" fmla="*/ 183 w 590"/>
              <a:gd name="T11" fmla="*/ 53 h 1124"/>
              <a:gd name="T12" fmla="*/ 183 w 590"/>
              <a:gd name="T13" fmla="*/ 0 h 1124"/>
              <a:gd name="T14" fmla="*/ 217 w 590"/>
              <a:gd name="T15" fmla="*/ 10 h 1124"/>
              <a:gd name="T16" fmla="*/ 376 w 590"/>
              <a:gd name="T17" fmla="*/ 58 h 1124"/>
              <a:gd name="T18" fmla="*/ 464 w 590"/>
              <a:gd name="T19" fmla="*/ 64 h 1124"/>
              <a:gd name="T20" fmla="*/ 590 w 590"/>
              <a:gd name="T21" fmla="*/ 64 h 1124"/>
              <a:gd name="T22" fmla="*/ 590 w 590"/>
              <a:gd name="T23" fmla="*/ 1055 h 1124"/>
              <a:gd name="T24" fmla="*/ 522 w 590"/>
              <a:gd name="T25" fmla="*/ 1055 h 1124"/>
              <a:gd name="T26" fmla="*/ 522 w 590"/>
              <a:gd name="T27" fmla="*/ 1044 h 1124"/>
              <a:gd name="T28" fmla="*/ 521 w 590"/>
              <a:gd name="T29" fmla="*/ 953 h 1124"/>
              <a:gd name="T30" fmla="*/ 516 w 590"/>
              <a:gd name="T31" fmla="*/ 944 h 1124"/>
              <a:gd name="T32" fmla="*/ 511 w 590"/>
              <a:gd name="T33" fmla="*/ 953 h 1124"/>
              <a:gd name="T34" fmla="*/ 511 w 590"/>
              <a:gd name="T35" fmla="*/ 1042 h 1124"/>
              <a:gd name="T36" fmla="*/ 511 w 590"/>
              <a:gd name="T37" fmla="*/ 1055 h 1124"/>
              <a:gd name="T38" fmla="*/ 182 w 590"/>
              <a:gd name="T39" fmla="*/ 1124 h 1124"/>
              <a:gd name="T40" fmla="*/ 182 w 590"/>
              <a:gd name="T41" fmla="*/ 1111 h 1124"/>
              <a:gd name="T42" fmla="*/ 183 w 590"/>
              <a:gd name="T43" fmla="*/ 291 h 1124"/>
              <a:gd name="T44" fmla="*/ 183 w 590"/>
              <a:gd name="T45" fmla="*/ 147 h 1124"/>
              <a:gd name="T46" fmla="*/ 171 w 590"/>
              <a:gd name="T47" fmla="*/ 134 h 1124"/>
              <a:gd name="T48" fmla="*/ 82 w 590"/>
              <a:gd name="T49" fmla="*/ 134 h 1124"/>
              <a:gd name="T50" fmla="*/ 69 w 590"/>
              <a:gd name="T51" fmla="*/ 147 h 1124"/>
              <a:gd name="T52" fmla="*/ 69 w 590"/>
              <a:gd name="T53" fmla="*/ 1040 h 1124"/>
              <a:gd name="T54" fmla="*/ 69 w 590"/>
              <a:gd name="T55" fmla="*/ 1055 h 1124"/>
              <a:gd name="T56" fmla="*/ 511 w 590"/>
              <a:gd name="T57" fmla="*/ 592 h 1124"/>
              <a:gd name="T58" fmla="*/ 511 w 590"/>
              <a:gd name="T59" fmla="*/ 843 h 1124"/>
              <a:gd name="T60" fmla="*/ 516 w 590"/>
              <a:gd name="T61" fmla="*/ 857 h 1124"/>
              <a:gd name="T62" fmla="*/ 521 w 590"/>
              <a:gd name="T63" fmla="*/ 844 h 1124"/>
              <a:gd name="T64" fmla="*/ 521 w 590"/>
              <a:gd name="T65" fmla="*/ 342 h 1124"/>
              <a:gd name="T66" fmla="*/ 516 w 590"/>
              <a:gd name="T67" fmla="*/ 329 h 1124"/>
              <a:gd name="T68" fmla="*/ 511 w 590"/>
              <a:gd name="T69" fmla="*/ 342 h 1124"/>
              <a:gd name="T70" fmla="*/ 511 w 590"/>
              <a:gd name="T71" fmla="*/ 592 h 1124"/>
              <a:gd name="T72" fmla="*/ 321 w 590"/>
              <a:gd name="T73" fmla="*/ 634 h 1124"/>
              <a:gd name="T74" fmla="*/ 317 w 590"/>
              <a:gd name="T75" fmla="*/ 632 h 1124"/>
              <a:gd name="T76" fmla="*/ 240 w 590"/>
              <a:gd name="T77" fmla="*/ 627 h 1124"/>
              <a:gd name="T78" fmla="*/ 225 w 590"/>
              <a:gd name="T79" fmla="*/ 641 h 1124"/>
              <a:gd name="T80" fmla="*/ 242 w 590"/>
              <a:gd name="T81" fmla="*/ 653 h 1124"/>
              <a:gd name="T82" fmla="*/ 281 w 590"/>
              <a:gd name="T83" fmla="*/ 644 h 1124"/>
              <a:gd name="T84" fmla="*/ 321 w 590"/>
              <a:gd name="T85" fmla="*/ 634 h 1124"/>
              <a:gd name="T86" fmla="*/ 521 w 590"/>
              <a:gd name="T87" fmla="*/ 190 h 1124"/>
              <a:gd name="T88" fmla="*/ 521 w 590"/>
              <a:gd name="T89" fmla="*/ 143 h 1124"/>
              <a:gd name="T90" fmla="*/ 517 w 590"/>
              <a:gd name="T91" fmla="*/ 134 h 1124"/>
              <a:gd name="T92" fmla="*/ 511 w 590"/>
              <a:gd name="T93" fmla="*/ 142 h 1124"/>
              <a:gd name="T94" fmla="*/ 511 w 590"/>
              <a:gd name="T95" fmla="*/ 238 h 1124"/>
              <a:gd name="T96" fmla="*/ 516 w 590"/>
              <a:gd name="T97" fmla="*/ 246 h 1124"/>
              <a:gd name="T98" fmla="*/ 521 w 590"/>
              <a:gd name="T99" fmla="*/ 238 h 1124"/>
              <a:gd name="T100" fmla="*/ 521 w 590"/>
              <a:gd name="T101" fmla="*/ 190 h 1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590" h="1124">
                <a:moveTo>
                  <a:pt x="69" y="1055"/>
                </a:moveTo>
                <a:cubicBezTo>
                  <a:pt x="45" y="1055"/>
                  <a:pt x="23" y="1055"/>
                  <a:pt x="0" y="1055"/>
                </a:cubicBezTo>
                <a:cubicBezTo>
                  <a:pt x="0" y="725"/>
                  <a:pt x="0" y="395"/>
                  <a:pt x="0" y="64"/>
                </a:cubicBezTo>
                <a:cubicBezTo>
                  <a:pt x="3" y="64"/>
                  <a:pt x="7" y="64"/>
                  <a:pt x="11" y="64"/>
                </a:cubicBezTo>
                <a:cubicBezTo>
                  <a:pt x="65" y="64"/>
                  <a:pt x="119" y="64"/>
                  <a:pt x="173" y="64"/>
                </a:cubicBezTo>
                <a:cubicBezTo>
                  <a:pt x="181" y="64"/>
                  <a:pt x="184" y="61"/>
                  <a:pt x="183" y="53"/>
                </a:cubicBezTo>
                <a:cubicBezTo>
                  <a:pt x="183" y="36"/>
                  <a:pt x="183" y="19"/>
                  <a:pt x="183" y="0"/>
                </a:cubicBezTo>
                <a:cubicBezTo>
                  <a:pt x="196" y="3"/>
                  <a:pt x="207" y="6"/>
                  <a:pt x="217" y="10"/>
                </a:cubicBezTo>
                <a:cubicBezTo>
                  <a:pt x="270" y="26"/>
                  <a:pt x="323" y="41"/>
                  <a:pt x="376" y="58"/>
                </a:cubicBezTo>
                <a:cubicBezTo>
                  <a:pt x="405" y="68"/>
                  <a:pt x="434" y="63"/>
                  <a:pt x="464" y="64"/>
                </a:cubicBezTo>
                <a:cubicBezTo>
                  <a:pt x="506" y="65"/>
                  <a:pt x="547" y="64"/>
                  <a:pt x="590" y="64"/>
                </a:cubicBezTo>
                <a:cubicBezTo>
                  <a:pt x="590" y="394"/>
                  <a:pt x="590" y="724"/>
                  <a:pt x="590" y="1055"/>
                </a:cubicBezTo>
                <a:cubicBezTo>
                  <a:pt x="568" y="1055"/>
                  <a:pt x="545" y="1055"/>
                  <a:pt x="522" y="1055"/>
                </a:cubicBezTo>
                <a:cubicBezTo>
                  <a:pt x="522" y="1051"/>
                  <a:pt x="522" y="1047"/>
                  <a:pt x="522" y="1044"/>
                </a:cubicBezTo>
                <a:cubicBezTo>
                  <a:pt x="521" y="1014"/>
                  <a:pt x="522" y="983"/>
                  <a:pt x="521" y="953"/>
                </a:cubicBezTo>
                <a:cubicBezTo>
                  <a:pt x="521" y="950"/>
                  <a:pt x="518" y="947"/>
                  <a:pt x="516" y="944"/>
                </a:cubicBezTo>
                <a:cubicBezTo>
                  <a:pt x="515" y="947"/>
                  <a:pt x="511" y="950"/>
                  <a:pt x="511" y="953"/>
                </a:cubicBezTo>
                <a:cubicBezTo>
                  <a:pt x="511" y="982"/>
                  <a:pt x="511" y="1012"/>
                  <a:pt x="511" y="1042"/>
                </a:cubicBezTo>
                <a:cubicBezTo>
                  <a:pt x="511" y="1046"/>
                  <a:pt x="511" y="1050"/>
                  <a:pt x="511" y="1055"/>
                </a:cubicBezTo>
                <a:cubicBezTo>
                  <a:pt x="401" y="1078"/>
                  <a:pt x="292" y="1101"/>
                  <a:pt x="182" y="1124"/>
                </a:cubicBezTo>
                <a:cubicBezTo>
                  <a:pt x="182" y="1119"/>
                  <a:pt x="182" y="1115"/>
                  <a:pt x="182" y="1111"/>
                </a:cubicBezTo>
                <a:cubicBezTo>
                  <a:pt x="182" y="838"/>
                  <a:pt x="183" y="564"/>
                  <a:pt x="183" y="291"/>
                </a:cubicBezTo>
                <a:cubicBezTo>
                  <a:pt x="183" y="243"/>
                  <a:pt x="183" y="195"/>
                  <a:pt x="183" y="147"/>
                </a:cubicBezTo>
                <a:cubicBezTo>
                  <a:pt x="183" y="137"/>
                  <a:pt x="180" y="134"/>
                  <a:pt x="171" y="134"/>
                </a:cubicBezTo>
                <a:cubicBezTo>
                  <a:pt x="141" y="135"/>
                  <a:pt x="111" y="135"/>
                  <a:pt x="82" y="134"/>
                </a:cubicBezTo>
                <a:cubicBezTo>
                  <a:pt x="71" y="134"/>
                  <a:pt x="69" y="137"/>
                  <a:pt x="69" y="147"/>
                </a:cubicBezTo>
                <a:cubicBezTo>
                  <a:pt x="69" y="445"/>
                  <a:pt x="69" y="743"/>
                  <a:pt x="69" y="1040"/>
                </a:cubicBezTo>
                <a:cubicBezTo>
                  <a:pt x="69" y="1045"/>
                  <a:pt x="69" y="1050"/>
                  <a:pt x="69" y="1055"/>
                </a:cubicBezTo>
                <a:close/>
                <a:moveTo>
                  <a:pt x="511" y="592"/>
                </a:moveTo>
                <a:cubicBezTo>
                  <a:pt x="511" y="676"/>
                  <a:pt x="511" y="760"/>
                  <a:pt x="511" y="843"/>
                </a:cubicBezTo>
                <a:cubicBezTo>
                  <a:pt x="511" y="848"/>
                  <a:pt x="508" y="857"/>
                  <a:pt x="516" y="857"/>
                </a:cubicBezTo>
                <a:cubicBezTo>
                  <a:pt x="525" y="858"/>
                  <a:pt x="521" y="849"/>
                  <a:pt x="521" y="844"/>
                </a:cubicBezTo>
                <a:cubicBezTo>
                  <a:pt x="522" y="677"/>
                  <a:pt x="522" y="509"/>
                  <a:pt x="521" y="342"/>
                </a:cubicBezTo>
                <a:cubicBezTo>
                  <a:pt x="521" y="337"/>
                  <a:pt x="525" y="330"/>
                  <a:pt x="516" y="329"/>
                </a:cubicBezTo>
                <a:cubicBezTo>
                  <a:pt x="515" y="329"/>
                  <a:pt x="511" y="338"/>
                  <a:pt x="511" y="342"/>
                </a:cubicBezTo>
                <a:cubicBezTo>
                  <a:pt x="511" y="426"/>
                  <a:pt x="511" y="509"/>
                  <a:pt x="511" y="592"/>
                </a:cubicBezTo>
                <a:close/>
                <a:moveTo>
                  <a:pt x="321" y="634"/>
                </a:moveTo>
                <a:cubicBezTo>
                  <a:pt x="319" y="633"/>
                  <a:pt x="318" y="632"/>
                  <a:pt x="317" y="632"/>
                </a:cubicBezTo>
                <a:cubicBezTo>
                  <a:pt x="291" y="630"/>
                  <a:pt x="265" y="628"/>
                  <a:pt x="240" y="627"/>
                </a:cubicBezTo>
                <a:cubicBezTo>
                  <a:pt x="231" y="627"/>
                  <a:pt x="224" y="634"/>
                  <a:pt x="225" y="641"/>
                </a:cubicBezTo>
                <a:cubicBezTo>
                  <a:pt x="225" y="650"/>
                  <a:pt x="233" y="655"/>
                  <a:pt x="242" y="653"/>
                </a:cubicBezTo>
                <a:cubicBezTo>
                  <a:pt x="255" y="650"/>
                  <a:pt x="268" y="647"/>
                  <a:pt x="281" y="644"/>
                </a:cubicBezTo>
                <a:cubicBezTo>
                  <a:pt x="294" y="641"/>
                  <a:pt x="307" y="638"/>
                  <a:pt x="321" y="634"/>
                </a:cubicBezTo>
                <a:close/>
                <a:moveTo>
                  <a:pt x="521" y="190"/>
                </a:moveTo>
                <a:cubicBezTo>
                  <a:pt x="521" y="174"/>
                  <a:pt x="522" y="159"/>
                  <a:pt x="521" y="143"/>
                </a:cubicBezTo>
                <a:cubicBezTo>
                  <a:pt x="521" y="140"/>
                  <a:pt x="518" y="137"/>
                  <a:pt x="517" y="134"/>
                </a:cubicBezTo>
                <a:cubicBezTo>
                  <a:pt x="515" y="137"/>
                  <a:pt x="511" y="140"/>
                  <a:pt x="511" y="142"/>
                </a:cubicBezTo>
                <a:cubicBezTo>
                  <a:pt x="511" y="174"/>
                  <a:pt x="511" y="206"/>
                  <a:pt x="511" y="238"/>
                </a:cubicBezTo>
                <a:cubicBezTo>
                  <a:pt x="511" y="240"/>
                  <a:pt x="514" y="243"/>
                  <a:pt x="516" y="246"/>
                </a:cubicBezTo>
                <a:cubicBezTo>
                  <a:pt x="518" y="243"/>
                  <a:pt x="521" y="240"/>
                  <a:pt x="521" y="238"/>
                </a:cubicBezTo>
                <a:cubicBezTo>
                  <a:pt x="522" y="222"/>
                  <a:pt x="521" y="206"/>
                  <a:pt x="521" y="19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50" normalizeH="0" baseline="0" noProof="0" dirty="0">
              <a:ln w="9525" cmpd="sng">
                <a:solidFill>
                  <a:srgbClr val="4472C4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4472C4">
                    <a:alpha val="40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723239-8389-463F-BCE5-51609481547E}"/>
              </a:ext>
            </a:extLst>
          </p:cNvPr>
          <p:cNvSpPr txBox="1"/>
          <p:nvPr/>
        </p:nvSpPr>
        <p:spPr>
          <a:xfrm>
            <a:off x="2316122" y="491759"/>
            <a:ext cx="563727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بطاقات الخروج</a:t>
            </a:r>
            <a:endParaRPr kumimoji="0" lang="en-GB" sz="5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107A5F-2ACB-41A5-846B-179CA28323A4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36101" y="5843821"/>
            <a:ext cx="1389438" cy="700190"/>
          </a:xfrm>
          <a:prstGeom prst="rect">
            <a:avLst/>
          </a:prstGeom>
        </p:spPr>
      </p:pic>
      <p:pic>
        <p:nvPicPr>
          <p:cNvPr id="10" name="موسيقى  مرحة لتهدئة الاطفال موسيقى هادئة للاطفال, موسيقى نوم الاطفال - Playful Baby Lullaby">
            <a:hlinkClick r:id="" action="ppaction://media"/>
            <a:extLst>
              <a:ext uri="{FF2B5EF4-FFF2-40B4-BE49-F238E27FC236}">
                <a16:creationId xmlns:a16="http://schemas.microsoft.com/office/drawing/2014/main" id="{BA90A7A9-A2BE-4B7E-A0EB-6849C705CA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  <p:pic>
        <p:nvPicPr>
          <p:cNvPr id="11" name="Picture 10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296D7D7D-96F3-40E9-9821-D33A5E23F3F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26"/>
          <a:stretch/>
        </p:blipFill>
        <p:spPr>
          <a:xfrm>
            <a:off x="708025" y="3276600"/>
            <a:ext cx="5997575" cy="3353396"/>
          </a:xfrm>
          <a:prstGeom prst="rect">
            <a:avLst/>
          </a:prstGeom>
        </p:spPr>
      </p:pic>
      <p:pic>
        <p:nvPicPr>
          <p:cNvPr id="2" name="Picture 1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A447C252-99C6-4E2D-AA79-6FAEFC961D0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782"/>
          <a:stretch/>
        </p:blipFill>
        <p:spPr>
          <a:xfrm>
            <a:off x="708025" y="1774272"/>
            <a:ext cx="5997575" cy="436080"/>
          </a:xfrm>
          <a:prstGeom prst="rect">
            <a:avLst/>
          </a:prstGeom>
        </p:spPr>
      </p:pic>
      <p:pic>
        <p:nvPicPr>
          <p:cNvPr id="14" name="Picture 13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CA695094-9231-4AB0-AF8F-741918E79A2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04" t="9027" r="22027" b="83616"/>
          <a:stretch/>
        </p:blipFill>
        <p:spPr>
          <a:xfrm>
            <a:off x="2071600" y="2473011"/>
            <a:ext cx="1054149" cy="442619"/>
          </a:xfrm>
          <a:prstGeom prst="rect">
            <a:avLst/>
          </a:prstGeom>
        </p:spPr>
      </p:pic>
      <p:pic>
        <p:nvPicPr>
          <p:cNvPr id="16" name="Picture 15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B149EFB8-6227-4EE8-B63C-540BE5281B6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76" t="9130" r="8946" b="84496"/>
          <a:stretch/>
        </p:blipFill>
        <p:spPr>
          <a:xfrm>
            <a:off x="4889451" y="2426966"/>
            <a:ext cx="1054149" cy="499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43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16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22222E-6 L -0.16927 0.2541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64" y="1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07407E-6 L 0.11185 0.4571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6" y="2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1ED737F7-0E25-4977-A26C-7EF4E0F011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295C60A8-1DDA-4AC4-9F46-B89BB300B18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FFC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-78828" y="1"/>
            <a:ext cx="12270828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E19DCF-6A45-4EF9-AD5F-9571D250DD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31"/>
          <a:stretch/>
        </p:blipFill>
        <p:spPr>
          <a:xfrm>
            <a:off x="3959264" y="343658"/>
            <a:ext cx="6603409" cy="429929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05FACDA-E0B3-4E73-BC7E-970C702B0EC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231"/>
          <a:stretch/>
        </p:blipFill>
        <p:spPr>
          <a:xfrm>
            <a:off x="0" y="5149571"/>
            <a:ext cx="12209696" cy="170842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FABCBCB-1914-459A-BE08-1D52681DEA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9777" y="1603716"/>
            <a:ext cx="2799446" cy="442608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E7EF34D-1756-4920-93F7-15D0DDD5EBC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5" y="3688739"/>
            <a:ext cx="4159846" cy="3156136"/>
          </a:xfrm>
          <a:prstGeom prst="rect">
            <a:avLst/>
          </a:prstGeom>
        </p:spPr>
      </p:pic>
      <p:pic>
        <p:nvPicPr>
          <p:cNvPr id="36" name="Picture 35">
            <a:hlinkClick r:id="rId10" action="ppaction://hlinksldjump"/>
            <a:extLst>
              <a:ext uri="{FF2B5EF4-FFF2-40B4-BE49-F238E27FC236}">
                <a16:creationId xmlns:a16="http://schemas.microsoft.com/office/drawing/2014/main" id="{49052C90-F0E1-4AF0-BCD8-DF1166E5120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2504" y="285858"/>
            <a:ext cx="1009665" cy="588412"/>
          </a:xfrm>
          <a:prstGeom prst="rect">
            <a:avLst/>
          </a:prstGeom>
        </p:spPr>
      </p:pic>
      <p:sp>
        <p:nvSpPr>
          <p:cNvPr id="39" name="مربع نص 1">
            <a:extLst>
              <a:ext uri="{FF2B5EF4-FFF2-40B4-BE49-F238E27FC236}">
                <a16:creationId xmlns:a16="http://schemas.microsoft.com/office/drawing/2014/main" id="{C4BDC45B-ACFA-428D-A35E-EAB49ED766C8}"/>
              </a:ext>
            </a:extLst>
          </p:cNvPr>
          <p:cNvSpPr txBox="1"/>
          <p:nvPr/>
        </p:nvSpPr>
        <p:spPr>
          <a:xfrm>
            <a:off x="3106989" y="1884001"/>
            <a:ext cx="239985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1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9225E2FF-26EC-415C-AF96-89A454A47A3E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79" y="-10371"/>
            <a:ext cx="1632197" cy="1180870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C7DC442C-D670-4141-B4B4-3AFCE5B66C72}"/>
              </a:ext>
            </a:extLst>
          </p:cNvPr>
          <p:cNvSpPr/>
          <p:nvPr/>
        </p:nvSpPr>
        <p:spPr>
          <a:xfrm>
            <a:off x="5160196" y="1851511"/>
            <a:ext cx="4427003" cy="769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4400" b="1" kern="0" dirty="0">
                <a:solidFill>
                  <a:srgbClr val="1F497D">
                    <a:lumMod val="60000"/>
                    <a:lumOff val="40000"/>
                  </a:srgbClr>
                </a:solidFill>
                <a:latin typeface="Calibri" panose="020F0502020204030204"/>
                <a:cs typeface="Arial" panose="020B0604020202020204" pitchFamily="34" charset="0"/>
              </a:rPr>
              <a:t>التقييم الختامي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1F497D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8739FD49-E3B7-4E0C-A53A-B0EB256DF0B8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36101" y="5843821"/>
            <a:ext cx="1389438" cy="700190"/>
          </a:xfrm>
          <a:prstGeom prst="rect">
            <a:avLst/>
          </a:prstGeom>
        </p:spPr>
      </p:pic>
      <p:pic>
        <p:nvPicPr>
          <p:cNvPr id="63" name="Picture 2" descr="Family wearing protective medical mask f... | Premium Vector #Freepik #vector #family">
            <a:extLst>
              <a:ext uri="{FF2B5EF4-FFF2-40B4-BE49-F238E27FC236}">
                <a16:creationId xmlns:a16="http://schemas.microsoft.com/office/drawing/2014/main" id="{D3F62891-1F83-421A-A8EE-A88C0CAF1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326" y="3869848"/>
            <a:ext cx="3855301" cy="14482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960D97F-730A-4D6C-AB16-2A7FE186165E}"/>
              </a:ext>
            </a:extLst>
          </p:cNvPr>
          <p:cNvSpPr txBox="1"/>
          <p:nvPr/>
        </p:nvSpPr>
        <p:spPr>
          <a:xfrm>
            <a:off x="4731196" y="2907702"/>
            <a:ext cx="61413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https://share.nearpod.com/vsph/evL0ZL9aMu</a:t>
            </a:r>
          </a:p>
        </p:txBody>
      </p:sp>
    </p:spTree>
    <p:extLst>
      <p:ext uri="{BB962C8B-B14F-4D97-AF65-F5344CB8AC3E}">
        <p14:creationId xmlns:p14="http://schemas.microsoft.com/office/powerpoint/2010/main" val="11130692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A2B4229-47B2-4980-846F-1FF31B0FE5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7024" y="-37830"/>
            <a:ext cx="12506048" cy="68079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56C01E9-21B3-4158-BB67-686DC304BEE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78828" y="1"/>
            <a:ext cx="12270828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6A1667-FBE3-4BDD-BD78-F0C6521F0BE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802562" y="5778831"/>
            <a:ext cx="1389438" cy="9791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202B2A-B9A0-4E69-A7D4-45B581C7F3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641" y="392689"/>
            <a:ext cx="7889728" cy="63652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59B80BB-EFCD-46B5-90FE-CE47C62B7D64}"/>
              </a:ext>
            </a:extLst>
          </p:cNvPr>
          <p:cNvSpPr/>
          <p:nvPr/>
        </p:nvSpPr>
        <p:spPr>
          <a:xfrm>
            <a:off x="8447084" y="2385017"/>
            <a:ext cx="3578224" cy="255454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6858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0" cap="none" spc="26" normalizeH="0" baseline="0" noProof="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Franklin Gothic Medium"/>
                <a:ea typeface="+mn-ea"/>
                <a:cs typeface="Arial" panose="020B0604020202020204" pitchFamily="34" charset="0"/>
                <a:sym typeface="Tahoma" panose="020B0604030504040204" pitchFamily="34" charset="0"/>
              </a:rPr>
              <a:t>قيم نفسك على مدى فهمك لحصة اليوم</a:t>
            </a:r>
          </a:p>
          <a:p>
            <a:pPr marL="0" marR="0" lvl="0" indent="0" algn="ctr" defTabSz="6858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0" cap="none" spc="26" normalizeH="0" baseline="0" noProof="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Franklin Gothic Medium"/>
                <a:ea typeface="+mn-ea"/>
                <a:cs typeface="Arial" panose="020B0604020202020204" pitchFamily="34" charset="0"/>
                <a:sym typeface="Tahoma" panose="020B0604030504040204" pitchFamily="34" charset="0"/>
              </a:rPr>
              <a:t>من ( 1 إلى 7 )</a:t>
            </a:r>
          </a:p>
          <a:p>
            <a:pPr marL="0" marR="0" lvl="0" indent="0" algn="ctr" defTabSz="6858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0" cap="none" spc="26" normalizeH="0" baseline="0" noProof="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Franklin Gothic Medium"/>
                <a:ea typeface="+mn-ea"/>
                <a:cs typeface="Arial" panose="020B0604020202020204" pitchFamily="34" charset="0"/>
                <a:sym typeface="Tahoma" panose="020B0604030504040204" pitchFamily="34" charset="0"/>
              </a:rPr>
              <a:t>واكتب الرقم في دردشة الاجتماع</a:t>
            </a:r>
          </a:p>
        </p:txBody>
      </p:sp>
      <p:sp>
        <p:nvSpPr>
          <p:cNvPr id="8" name="Oval 31">
            <a:extLst>
              <a:ext uri="{FF2B5EF4-FFF2-40B4-BE49-F238E27FC236}">
                <a16:creationId xmlns:a16="http://schemas.microsoft.com/office/drawing/2014/main" id="{3EB02F8C-B507-4913-B851-1A463FD7D83E}"/>
              </a:ext>
            </a:extLst>
          </p:cNvPr>
          <p:cNvSpPr>
            <a:spLocks/>
          </p:cNvSpPr>
          <p:nvPr/>
        </p:nvSpPr>
        <p:spPr bwMode="auto">
          <a:xfrm>
            <a:off x="9015620" y="56887"/>
            <a:ext cx="3100182" cy="1905229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9" name="Rectangle 32">
            <a:extLst>
              <a:ext uri="{FF2B5EF4-FFF2-40B4-BE49-F238E27FC236}">
                <a16:creationId xmlns:a16="http://schemas.microsoft.com/office/drawing/2014/main" id="{90C193BA-BFBF-4F65-AAB0-072407386C69}"/>
              </a:ext>
            </a:extLst>
          </p:cNvPr>
          <p:cNvSpPr>
            <a:spLocks/>
          </p:cNvSpPr>
          <p:nvPr/>
        </p:nvSpPr>
        <p:spPr bwMode="auto">
          <a:xfrm>
            <a:off x="9163559" y="479788"/>
            <a:ext cx="2804305" cy="7116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/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Calibri" panose="020F0502020204030204" pitchFamily="34" charset="0"/>
                <a:sym typeface="Helvetica" panose="020B0604020202020204" pitchFamily="34" charset="0"/>
              </a:rPr>
              <a:t>استراتيجية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Calibri" panose="020F0502020204030204" pitchFamily="34" charset="0"/>
                <a:sym typeface="Helvetica" panose="020B0604020202020204" pitchFamily="34" charset="0"/>
              </a:rPr>
              <a:t>حفرة التعلم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Calibri" panose="020F0502020204030204" pitchFamily="34" charset="0"/>
              <a:sym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11707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A2B4229-47B2-4980-846F-1FF31B0FE5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CC8FAF1-0FC2-4CAF-A9F9-3D1D05D886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2145"/>
            <a:ext cx="12192000" cy="6813710"/>
          </a:xfrm>
          <a:prstGeom prst="rect">
            <a:avLst/>
          </a:prstGeom>
        </p:spPr>
      </p:pic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7CAF00BD-F365-4E37-A74A-64A5F0429BFA}"/>
              </a:ext>
            </a:extLst>
          </p:cNvPr>
          <p:cNvSpPr/>
          <p:nvPr/>
        </p:nvSpPr>
        <p:spPr>
          <a:xfrm>
            <a:off x="2175933" y="5177160"/>
            <a:ext cx="7840133" cy="1346501"/>
          </a:xfrm>
          <a:prstGeom prst="cloud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00" b="1" i="0" u="none" strike="noStrike" kern="1200" cap="all" spc="0" normalizeH="0" baseline="0" noProof="0" dirty="0" err="1">
                <a:ln w="15875">
                  <a:solidFill>
                    <a:sysClr val="window" lastClr="FFFFFF"/>
                  </a:solidFill>
                </a:ln>
                <a:solidFill>
                  <a:srgbClr val="DF5327"/>
                </a:solidFill>
                <a:effectLst>
                  <a:outerShdw dist="38100" dir="2700000" algn="tl" rotWithShape="0">
                    <a:srgbClr val="DF5327"/>
                  </a:outerShd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مع</a:t>
            </a:r>
            <a:r>
              <a:rPr kumimoji="0" lang="en-US" sz="5600" b="1" i="0" u="none" strike="noStrike" kern="1200" cap="all" spc="0" normalizeH="0" baseline="0" noProof="0" dirty="0">
                <a:ln w="15875">
                  <a:solidFill>
                    <a:sysClr val="window" lastClr="FFFFFF"/>
                  </a:solidFill>
                </a:ln>
                <a:solidFill>
                  <a:srgbClr val="DF5327"/>
                </a:solidFill>
                <a:effectLst>
                  <a:outerShdw dist="38100" dir="2700000" algn="tl" rotWithShape="0">
                    <a:srgbClr val="DF5327"/>
                  </a:outerShd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5600" b="1" i="0" u="none" strike="noStrike" kern="1200" cap="all" spc="0" normalizeH="0" baseline="0" noProof="0" dirty="0" err="1">
                <a:ln w="15875">
                  <a:solidFill>
                    <a:sysClr val="window" lastClr="FFFFFF"/>
                  </a:solidFill>
                </a:ln>
                <a:solidFill>
                  <a:srgbClr val="DF5327"/>
                </a:solidFill>
                <a:effectLst>
                  <a:outerShdw dist="38100" dir="2700000" algn="tl" rotWithShape="0">
                    <a:srgbClr val="DF5327"/>
                  </a:outerShd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السلامة</a:t>
            </a:r>
            <a:r>
              <a:rPr kumimoji="0" lang="en-US" sz="5600" b="1" i="0" u="none" strike="noStrike" kern="1200" cap="all" spc="0" normalizeH="0" baseline="0" noProof="0" dirty="0">
                <a:ln w="15875">
                  <a:solidFill>
                    <a:sysClr val="window" lastClr="FFFFFF"/>
                  </a:solidFill>
                </a:ln>
                <a:solidFill>
                  <a:srgbClr val="DF5327"/>
                </a:solidFill>
                <a:effectLst>
                  <a:outerShdw dist="38100" dir="2700000" algn="tl" rotWithShape="0">
                    <a:srgbClr val="DF5327"/>
                  </a:outerShd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6A1667-FBE3-4BDD-BD78-F0C6521F0BE4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802562" y="6157810"/>
            <a:ext cx="1389438" cy="7001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DD3409-0EDC-4E45-A6CC-E830CD8668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4447" y="-273516"/>
            <a:ext cx="7541020" cy="481515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6BEA97D-747E-4D18-8E7A-37F429DB9025}"/>
              </a:ext>
            </a:extLst>
          </p:cNvPr>
          <p:cNvSpPr txBox="1"/>
          <p:nvPr/>
        </p:nvSpPr>
        <p:spPr>
          <a:xfrm>
            <a:off x="7969914" y="848879"/>
            <a:ext cx="3838306" cy="3057247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4572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شكراً على حسن استماعكم وتفاعلكم معي </a:t>
            </a:r>
          </a:p>
          <a:p>
            <a:pPr marL="0" marR="0" lvl="0" indent="0" algn="ctr" defTabSz="4572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يا صغاري.. أتمنى أن الدرس قد أنال على إعجابكم .....إلى اللقاء  مع درس جديد.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Helvetica"/>
              <a:ea typeface="Helvetica"/>
              <a:cs typeface="Helvetica"/>
              <a:sym typeface="Helvetica"/>
            </a:endParaRPr>
          </a:p>
        </p:txBody>
      </p:sp>
      <p:pic>
        <p:nvPicPr>
          <p:cNvPr id="11" name="موسيقى  مرحة لتهدئة الاطفال موسيقى هادئة للاطفال, موسيقى نوم الاطفال - Playful Baby Lullaby">
            <a:hlinkClick r:id="" action="ppaction://media"/>
            <a:extLst>
              <a:ext uri="{FF2B5EF4-FFF2-40B4-BE49-F238E27FC236}">
                <a16:creationId xmlns:a16="http://schemas.microsoft.com/office/drawing/2014/main" id="{B058AABD-E87F-4C1E-B0CC-E94734EF3A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429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16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B49943-B85E-4520-A5EB-83CFF4839C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10951856" y="5867131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7A6979-0714-4377-B894-6BE4C2D6E2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EBA47E1-BAE1-4300-8CA1-B18C1CBC10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587" b="90877" l="7724" r="89431">
                        <a14:foregroundMark x1="19106" y1="58676" x2="52846" y2="62612"/>
                        <a14:foregroundMark x1="47967" y1="56887" x2="64634" y2="56887"/>
                        <a14:foregroundMark x1="64634" y1="56887" x2="71951" y2="64401"/>
                        <a14:foregroundMark x1="71951" y1="64401" x2="72358" y2="64401"/>
                        <a14:foregroundMark x1="77236" y1="55098" x2="77236" y2="63685"/>
                        <a14:foregroundMark x1="75610" y1="63685" x2="63821" y2="64043"/>
                        <a14:foregroundMark x1="75610" y1="46154" x2="76423" y2="51878"/>
                        <a14:foregroundMark x1="35772" y1="56172" x2="46138" y2="50089"/>
                        <a14:foregroundMark x1="46138" y1="50089" x2="48780" y2="44007"/>
                        <a14:foregroundMark x1="39431" y1="11091" x2="55691" y2="8587"/>
                        <a14:foregroundMark x1="31301" y1="55814" x2="35772" y2="60465"/>
                        <a14:foregroundMark x1="16667" y1="57245" x2="26423" y2="53846"/>
                        <a14:foregroundMark x1="26423" y1="53846" x2="31707" y2="46154"/>
                        <a14:foregroundMark x1="31707" y1="46154" x2="31301" y2="45438"/>
                        <a14:foregroundMark x1="24390" y1="49732" x2="27236" y2="45796"/>
                        <a14:foregroundMark x1="22764" y1="69410" x2="32520" y2="64401"/>
                        <a14:foregroundMark x1="32520" y1="64401" x2="43496" y2="62612"/>
                        <a14:foregroundMark x1="43496" y1="62612" x2="50813" y2="64043"/>
                        <a14:foregroundMark x1="54065" y1="63685" x2="67886" y2="61896"/>
                        <a14:foregroundMark x1="67886" y1="61896" x2="77236" y2="57245"/>
                        <a14:foregroundMark x1="77236" y1="57245" x2="77236" y2="55814"/>
                        <a14:foregroundMark x1="78455" y1="55456" x2="79268" y2="63685"/>
                        <a14:foregroundMark x1="76829" y1="66190" x2="70732" y2="66190"/>
                        <a14:foregroundMark x1="71951" y1="61538" x2="75610" y2="61538"/>
                        <a14:foregroundMark x1="12195" y1="90161" x2="49593" y2="88014"/>
                        <a14:foregroundMark x1="49593" y1="88014" x2="72154" y2="90877"/>
                        <a14:foregroundMark x1="72154" y1="90877" x2="77642" y2="89445"/>
                        <a14:foregroundMark x1="7724" y1="76208" x2="8537" y2="808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52890" y="585085"/>
            <a:ext cx="7540976" cy="6136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480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8DD397-4CF2-41A8-A0CB-15F799491B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3837"/>
            <a:ext cx="12192000" cy="641032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36CA637-83DC-4F13-8D38-094D5C27EBBB}"/>
              </a:ext>
            </a:extLst>
          </p:cNvPr>
          <p:cNvSpPr/>
          <p:nvPr/>
        </p:nvSpPr>
        <p:spPr>
          <a:xfrm>
            <a:off x="3962400" y="533400"/>
            <a:ext cx="300595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9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التهيئة</a:t>
            </a:r>
            <a:r>
              <a:rPr lang="ar-AE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260273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curtain&#10;&#10;Description automatically generated">
            <a:extLst>
              <a:ext uri="{FF2B5EF4-FFF2-40B4-BE49-F238E27FC236}">
                <a16:creationId xmlns:a16="http://schemas.microsoft.com/office/drawing/2014/main" id="{11005D6E-FFC0-44E1-83E3-B0D4BB7829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00"/>
            <a:ext cx="12192000" cy="70104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0183711-43C2-4B09-9712-3192856515FD}"/>
              </a:ext>
            </a:extLst>
          </p:cNvPr>
          <p:cNvSpPr/>
          <p:nvPr/>
        </p:nvSpPr>
        <p:spPr>
          <a:xfrm>
            <a:off x="8915400" y="-58615"/>
            <a:ext cx="3259015" cy="231530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D424782-FECA-4145-ABEE-2FE8257A2A67}"/>
              </a:ext>
            </a:extLst>
          </p:cNvPr>
          <p:cNvSpPr/>
          <p:nvPr/>
        </p:nvSpPr>
        <p:spPr>
          <a:xfrm>
            <a:off x="8928221" y="2280138"/>
            <a:ext cx="3217253" cy="23153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>
              <a:defRPr/>
            </a:pPr>
            <a:r>
              <a:rPr lang="ar-AE" sz="9600" dirty="0">
                <a:solidFill>
                  <a:srgbClr val="002060"/>
                </a:solidFill>
              </a:rPr>
              <a:t>2</a:t>
            </a:r>
            <a:endParaRPr lang="en-US" sz="9600" dirty="0">
              <a:solidFill>
                <a:srgbClr val="00206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950532F-5BE3-4048-AF8C-1F8E36CC2C90}"/>
              </a:ext>
            </a:extLst>
          </p:cNvPr>
          <p:cNvSpPr/>
          <p:nvPr/>
        </p:nvSpPr>
        <p:spPr>
          <a:xfrm>
            <a:off x="8948369" y="4577861"/>
            <a:ext cx="3226046" cy="2315308"/>
          </a:xfrm>
          <a:prstGeom prst="rect">
            <a:avLst/>
          </a:prstGeom>
          <a:solidFill>
            <a:srgbClr val="FF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>
              <a:defRPr/>
            </a:pPr>
            <a:r>
              <a:rPr lang="ar-AE" sz="9600" dirty="0">
                <a:solidFill>
                  <a:srgbClr val="002060"/>
                </a:solidFill>
              </a:rPr>
              <a:t>3</a:t>
            </a:r>
            <a:endParaRPr lang="en-US" sz="9600" dirty="0">
              <a:solidFill>
                <a:srgbClr val="00206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2FEE83C-D081-4594-86BC-1ABF9B3C2475}"/>
              </a:ext>
            </a:extLst>
          </p:cNvPr>
          <p:cNvSpPr/>
          <p:nvPr/>
        </p:nvSpPr>
        <p:spPr>
          <a:xfrm>
            <a:off x="5844138" y="0"/>
            <a:ext cx="3132991" cy="2315308"/>
          </a:xfrm>
          <a:prstGeom prst="rect">
            <a:avLst/>
          </a:prstGeom>
          <a:solidFill>
            <a:srgbClr val="CC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>
              <a:defRPr/>
            </a:pPr>
            <a:r>
              <a:rPr lang="ar-AE" sz="9600" dirty="0">
                <a:solidFill>
                  <a:srgbClr val="002060"/>
                </a:solidFill>
              </a:rPr>
              <a:t>4</a:t>
            </a:r>
            <a:endParaRPr lang="en-US" sz="9600" dirty="0">
              <a:solidFill>
                <a:srgbClr val="002060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515F5F4-503A-4444-A8D1-E6FA847C0179}"/>
              </a:ext>
            </a:extLst>
          </p:cNvPr>
          <p:cNvSpPr/>
          <p:nvPr/>
        </p:nvSpPr>
        <p:spPr>
          <a:xfrm>
            <a:off x="2819399" y="-29308"/>
            <a:ext cx="2971801" cy="231530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>
              <a:defRPr/>
            </a:pPr>
            <a:r>
              <a:rPr lang="ar-AE" sz="9600" dirty="0">
                <a:solidFill>
                  <a:srgbClr val="002060"/>
                </a:solidFill>
              </a:rPr>
              <a:t>5</a:t>
            </a:r>
            <a:endParaRPr lang="en-US" sz="9600" dirty="0">
              <a:solidFill>
                <a:srgbClr val="00206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2EA64A4-630C-4E51-8B89-A04C0C8E7BB8}"/>
              </a:ext>
            </a:extLst>
          </p:cNvPr>
          <p:cNvSpPr/>
          <p:nvPr/>
        </p:nvSpPr>
        <p:spPr>
          <a:xfrm>
            <a:off x="-17584" y="-58615"/>
            <a:ext cx="2836984" cy="231530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>
              <a:defRPr/>
            </a:pPr>
            <a:r>
              <a:rPr lang="ar-AE" sz="9600" dirty="0">
                <a:solidFill>
                  <a:srgbClr val="002060"/>
                </a:solidFill>
              </a:rPr>
              <a:t>6</a:t>
            </a:r>
            <a:endParaRPr lang="en-US" sz="9600" dirty="0">
              <a:solidFill>
                <a:srgbClr val="002060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E4485C0-332E-43BD-81B2-AA16FAE1230B}"/>
              </a:ext>
            </a:extLst>
          </p:cNvPr>
          <p:cNvSpPr/>
          <p:nvPr/>
        </p:nvSpPr>
        <p:spPr>
          <a:xfrm>
            <a:off x="-26377" y="2262553"/>
            <a:ext cx="2836984" cy="2315308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>
              <a:defRPr/>
            </a:pPr>
            <a:r>
              <a:rPr lang="ar-AE" sz="11500" dirty="0">
                <a:solidFill>
                  <a:srgbClr val="002060"/>
                </a:solidFill>
              </a:rPr>
              <a:t>7</a:t>
            </a:r>
            <a:endParaRPr lang="en-US" sz="11500" dirty="0">
              <a:solidFill>
                <a:srgbClr val="002060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97AA4A9-1CDF-4F6F-8BDE-E46FA2B13369}"/>
              </a:ext>
            </a:extLst>
          </p:cNvPr>
          <p:cNvSpPr/>
          <p:nvPr/>
        </p:nvSpPr>
        <p:spPr>
          <a:xfrm>
            <a:off x="-43962" y="4577861"/>
            <a:ext cx="2836984" cy="231530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>
              <a:defRPr/>
            </a:pPr>
            <a:r>
              <a:rPr lang="ar-AE" sz="9600" dirty="0">
                <a:solidFill>
                  <a:srgbClr val="002060"/>
                </a:solidFill>
              </a:rPr>
              <a:t>8</a:t>
            </a:r>
            <a:endParaRPr lang="en-US" sz="9600" dirty="0">
              <a:solidFill>
                <a:srgbClr val="002060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45E64B4-0D4A-45C9-B523-02070EDF9C19}"/>
              </a:ext>
            </a:extLst>
          </p:cNvPr>
          <p:cNvSpPr/>
          <p:nvPr/>
        </p:nvSpPr>
        <p:spPr>
          <a:xfrm>
            <a:off x="2797419" y="2233242"/>
            <a:ext cx="2971801" cy="2315308"/>
          </a:xfrm>
          <a:prstGeom prst="rect">
            <a:avLst/>
          </a:prstGeom>
          <a:solidFill>
            <a:srgbClr val="CC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>
              <a:defRPr/>
            </a:pPr>
            <a:r>
              <a:rPr lang="ar-AE" sz="11500" dirty="0">
                <a:solidFill>
                  <a:srgbClr val="002060"/>
                </a:solidFill>
              </a:rPr>
              <a:t>9</a:t>
            </a:r>
            <a:endParaRPr lang="en-US" sz="11500" dirty="0">
              <a:solidFill>
                <a:srgbClr val="002060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2545CED-69D1-4DED-A734-A9F937881B49}"/>
              </a:ext>
            </a:extLst>
          </p:cNvPr>
          <p:cNvSpPr/>
          <p:nvPr/>
        </p:nvSpPr>
        <p:spPr>
          <a:xfrm>
            <a:off x="2808408" y="4589581"/>
            <a:ext cx="2971801" cy="231530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>
              <a:defRPr/>
            </a:pPr>
            <a:r>
              <a:rPr lang="ar-AE" sz="9600" dirty="0">
                <a:solidFill>
                  <a:srgbClr val="002060"/>
                </a:solidFill>
              </a:rPr>
              <a:t>10</a:t>
            </a:r>
            <a:endParaRPr lang="en-US" sz="9600" dirty="0">
              <a:solidFill>
                <a:srgbClr val="002060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E435D27-E518-4922-AD22-133EF2D84C7F}"/>
              </a:ext>
            </a:extLst>
          </p:cNvPr>
          <p:cNvSpPr/>
          <p:nvPr/>
        </p:nvSpPr>
        <p:spPr>
          <a:xfrm>
            <a:off x="5808784" y="2280138"/>
            <a:ext cx="3132991" cy="231530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>
              <a:defRPr/>
            </a:pPr>
            <a:r>
              <a:rPr lang="ar-AE" sz="11500" dirty="0">
                <a:solidFill>
                  <a:srgbClr val="002060"/>
                </a:solidFill>
              </a:rPr>
              <a:t>11</a:t>
            </a:r>
            <a:endParaRPr lang="en-US" sz="11500" dirty="0">
              <a:solidFill>
                <a:srgbClr val="002060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EF3A33E-89C7-4665-BBD8-CB1C9A46ECC6}"/>
              </a:ext>
            </a:extLst>
          </p:cNvPr>
          <p:cNvSpPr/>
          <p:nvPr/>
        </p:nvSpPr>
        <p:spPr>
          <a:xfrm>
            <a:off x="5797794" y="4583724"/>
            <a:ext cx="3132991" cy="2315308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>
              <a:defRPr/>
            </a:pPr>
            <a:r>
              <a:rPr lang="ar-AE" sz="9600" dirty="0">
                <a:solidFill>
                  <a:srgbClr val="002060"/>
                </a:solidFill>
              </a:rPr>
              <a:t>12</a:t>
            </a:r>
            <a:endParaRPr lang="en-US" sz="9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081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404893-099F-4E2C-97ED-B27EEE33B2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000" b="11111"/>
          <a:stretch/>
        </p:blipFill>
        <p:spPr>
          <a:xfrm>
            <a:off x="0" y="0"/>
            <a:ext cx="12192000" cy="7162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1054CE3-4585-416F-A1BD-99734CA47E9E}"/>
              </a:ext>
            </a:extLst>
          </p:cNvPr>
          <p:cNvSpPr/>
          <p:nvPr/>
        </p:nvSpPr>
        <p:spPr>
          <a:xfrm>
            <a:off x="2467486" y="1566952"/>
            <a:ext cx="6726521" cy="36317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115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المسرح</a:t>
            </a:r>
          </a:p>
          <a:p>
            <a:pPr algn="ctr"/>
            <a:r>
              <a:rPr lang="ar-AE" sz="115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عرف بنفسك </a:t>
            </a:r>
            <a:r>
              <a:rPr lang="ar-AE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66249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A7142D-B9EB-4420-A77F-45A9EB7DD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0000" b="11111"/>
          <a:stretch/>
        </p:blipFill>
        <p:spPr>
          <a:xfrm>
            <a:off x="26144" y="-29307"/>
            <a:ext cx="12154133" cy="6743856"/>
          </a:xfrm>
          <a:prstGeom prst="rect">
            <a:avLst/>
          </a:prstGeom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E8D0314D-3BFF-4726-8DF4-BCBA55B60B1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0" y="990600"/>
            <a:ext cx="2362200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1793099-357A-4E04-8823-5F811A3BF66E}"/>
              </a:ext>
            </a:extLst>
          </p:cNvPr>
          <p:cNvSpPr/>
          <p:nvPr/>
        </p:nvSpPr>
        <p:spPr>
          <a:xfrm>
            <a:off x="2474160" y="1524000"/>
            <a:ext cx="6898043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يتعرف الطالب على المسرح</a:t>
            </a:r>
          </a:p>
          <a:p>
            <a:pPr algn="ctr"/>
            <a:r>
              <a:rPr lang="ar-AE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يعرف الطالب بنفسه وهواياته </a:t>
            </a:r>
            <a:endParaRPr lang="ar-AE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  <a:p>
            <a:pPr algn="ctr"/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15429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BC28F2F-F97C-410C-99DD-429623B097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0000" b="11111"/>
          <a:stretch/>
        </p:blipFill>
        <p:spPr>
          <a:xfrm>
            <a:off x="26144" y="24714"/>
            <a:ext cx="12165856" cy="6935923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868A798C-88BE-4DB2-9198-EF3E55A8BE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1752600"/>
            <a:ext cx="1900237" cy="3327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7C3696A7-73E3-4F31-84FF-C51B764DBB5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907" y="1828800"/>
            <a:ext cx="1900236" cy="3251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985B0545-309D-42FB-9285-F6359FC885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362" y="1752600"/>
            <a:ext cx="1900235" cy="290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3AAA140-49BD-47FE-8C19-FF41B43419D0}"/>
              </a:ext>
            </a:extLst>
          </p:cNvPr>
          <p:cNvSpPr/>
          <p:nvPr/>
        </p:nvSpPr>
        <p:spPr>
          <a:xfrm>
            <a:off x="4723028" y="228600"/>
            <a:ext cx="33249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قاعة المسرح </a:t>
            </a:r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567525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BC28F2F-F97C-410C-99DD-429623B097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0000" b="11111"/>
          <a:stretch/>
        </p:blipFill>
        <p:spPr>
          <a:xfrm>
            <a:off x="26144" y="24714"/>
            <a:ext cx="12165856" cy="6935923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868A798C-88BE-4DB2-9198-EF3E55A8BE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1752600"/>
            <a:ext cx="1900237" cy="3327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7C3696A7-73E3-4F31-84FF-C51B764DBB5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907" y="1828800"/>
            <a:ext cx="1900236" cy="3251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985B0545-309D-42FB-9285-F6359FC885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362" y="1752600"/>
            <a:ext cx="1900235" cy="290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EF63992-4577-465E-9C14-5AE202477602}"/>
              </a:ext>
            </a:extLst>
          </p:cNvPr>
          <p:cNvSpPr/>
          <p:nvPr/>
        </p:nvSpPr>
        <p:spPr>
          <a:xfrm>
            <a:off x="9513822" y="533400"/>
            <a:ext cx="24016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حيز اللعب</a:t>
            </a:r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3AAA140-49BD-47FE-8C19-FF41B43419D0}"/>
              </a:ext>
            </a:extLst>
          </p:cNvPr>
          <p:cNvSpPr/>
          <p:nvPr/>
        </p:nvSpPr>
        <p:spPr>
          <a:xfrm>
            <a:off x="299437" y="304800"/>
            <a:ext cx="27126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حيز الفرجة</a:t>
            </a:r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523A1586-E228-41E2-B39B-951709EFD4F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843" y="5998707"/>
            <a:ext cx="685800" cy="887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365D616E-F5BB-4F20-86D8-04F16CB42CB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3339" y="6172200"/>
            <a:ext cx="685800" cy="887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E5A443-1B75-4204-8CCC-322BFA4D80F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6167179"/>
            <a:ext cx="685800" cy="887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BC130488-41DF-4549-9E66-808BEC739F2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4395" y="6074046"/>
            <a:ext cx="685800" cy="887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25903FB5-76F7-432D-AA11-F17303AD7B8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005" y="6120612"/>
            <a:ext cx="685800" cy="887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981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44444E-6 L -0.19154 0.5340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01" y="2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958 0.01944 L 0.03958 0.7548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2635</TotalTime>
  <Words>194</Words>
  <Application>Microsoft Office PowerPoint</Application>
  <PresentationFormat>Widescreen</PresentationFormat>
  <Paragraphs>67</Paragraphs>
  <Slides>29</Slides>
  <Notes>2</Notes>
  <HiddenSlides>0</HiddenSlides>
  <MMClips>9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29</vt:i4>
      </vt:variant>
    </vt:vector>
  </HeadingPairs>
  <TitlesOfParts>
    <vt:vector size="42" baseType="lpstr">
      <vt:lpstr>Arial</vt:lpstr>
      <vt:lpstr>Avenir Next LT Pro</vt:lpstr>
      <vt:lpstr>Calibri</vt:lpstr>
      <vt:lpstr>Calibri Light</vt:lpstr>
      <vt:lpstr>Franklin Gothic Medium</vt:lpstr>
      <vt:lpstr>Helvetica</vt:lpstr>
      <vt:lpstr>Noto Sans</vt:lpstr>
      <vt:lpstr>Office Theme</vt:lpstr>
      <vt:lpstr>3_Office Theme</vt:lpstr>
      <vt:lpstr>4_Office Theme</vt:lpstr>
      <vt:lpstr>5_Office Theme</vt:lpstr>
      <vt:lpstr>6_Office Theme</vt:lpstr>
      <vt:lpstr>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ikram al masri</cp:lastModifiedBy>
  <cp:revision>178</cp:revision>
  <dcterms:created xsi:type="dcterms:W3CDTF">2006-08-16T00:00:00Z</dcterms:created>
  <dcterms:modified xsi:type="dcterms:W3CDTF">2020-09-15T08:38:02Z</dcterms:modified>
</cp:coreProperties>
</file>