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18" r:id="rId2"/>
    <p:sldId id="1798" r:id="rId3"/>
    <p:sldId id="549" r:id="rId4"/>
    <p:sldId id="525" r:id="rId5"/>
    <p:sldId id="524" r:id="rId6"/>
    <p:sldId id="526" r:id="rId7"/>
    <p:sldId id="375" r:id="rId8"/>
    <p:sldId id="1753" r:id="rId9"/>
    <p:sldId id="1754" r:id="rId10"/>
    <p:sldId id="1755" r:id="rId11"/>
    <p:sldId id="1760" r:id="rId12"/>
    <p:sldId id="264" r:id="rId13"/>
    <p:sldId id="529" r:id="rId14"/>
    <p:sldId id="530" r:id="rId15"/>
    <p:sldId id="531" r:id="rId16"/>
    <p:sldId id="532" r:id="rId17"/>
    <p:sldId id="534" r:id="rId18"/>
    <p:sldId id="535" r:id="rId19"/>
    <p:sldId id="533" r:id="rId20"/>
    <p:sldId id="536" r:id="rId21"/>
    <p:sldId id="537" r:id="rId22"/>
    <p:sldId id="538" r:id="rId23"/>
    <p:sldId id="498" r:id="rId24"/>
    <p:sldId id="511" r:id="rId25"/>
    <p:sldId id="1757" r:id="rId26"/>
    <p:sldId id="527" r:id="rId27"/>
    <p:sldId id="5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0E2-4BE0-917C-657175716691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A0E2-4BE0-917C-657175716691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A0E2-4BE0-917C-657175716691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A0E2-4BE0-917C-657175716691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A0E2-4BE0-917C-657175716691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A0E2-4BE0-917C-657175716691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A0E2-4BE0-917C-657175716691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A0E2-4BE0-917C-657175716691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A0E2-4BE0-917C-657175716691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A0E2-4BE0-917C-657175716691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A0E2-4BE0-917C-657175716691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A0E2-4BE0-917C-657175716691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A0E2-4BE0-917C-657175716691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A0E2-4BE0-917C-657175716691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A0E2-4BE0-917C-657175716691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A0E2-4BE0-917C-657175716691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A0E2-4BE0-917C-657175716691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A0E2-4BE0-917C-657175716691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A0E2-4BE0-917C-657175716691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A0E2-4BE0-917C-657175716691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A0E2-4BE0-917C-657175716691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A0E2-4BE0-917C-657175716691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A0E2-4BE0-917C-657175716691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A0E2-4BE0-917C-657175716691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A0E2-4BE0-917C-657175716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E8E-49E9-B1DD-B6A15047D173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9E8E-49E9-B1DD-B6A15047D173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9E8E-49E9-B1DD-B6A15047D173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9E8E-49E9-B1DD-B6A15047D173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9E8E-49E9-B1DD-B6A15047D173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9E8E-49E9-B1DD-B6A15047D173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9E8E-49E9-B1DD-B6A15047D173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9E8E-49E9-B1DD-B6A15047D173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9E8E-49E9-B1DD-B6A15047D173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9E8E-49E9-B1DD-B6A15047D173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9E8E-49E9-B1DD-B6A15047D173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9E8E-49E9-B1DD-B6A15047D173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9E8E-49E9-B1DD-B6A15047D173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9E8E-49E9-B1DD-B6A15047D173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9E8E-49E9-B1DD-B6A15047D173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9E8E-49E9-B1DD-B6A15047D173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9E8E-49E9-B1DD-B6A15047D173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9E8E-49E9-B1DD-B6A15047D173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9E8E-49E9-B1DD-B6A15047D173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9E8E-49E9-B1DD-B6A15047D173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9E8E-49E9-B1DD-B6A15047D173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9E8E-49E9-B1DD-B6A15047D173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9E8E-49E9-B1DD-B6A15047D173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9E8E-49E9-B1DD-B6A15047D173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9E8E-49E9-B1DD-B6A15047D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6B8-4D6D-9939-60E836F91E51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B8-4D6D-9939-60E836F91E51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76B8-4D6D-9939-60E836F91E51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76B8-4D6D-9939-60E836F91E51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76B8-4D6D-9939-60E836F91E51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76B8-4D6D-9939-60E836F91E51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76B8-4D6D-9939-60E836F91E51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76B8-4D6D-9939-60E836F91E51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76B8-4D6D-9939-60E836F91E51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76B8-4D6D-9939-60E836F91E51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76B8-4D6D-9939-60E836F91E51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76B8-4D6D-9939-60E836F91E51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76B8-4D6D-9939-60E836F91E51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76B8-4D6D-9939-60E836F91E51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76B8-4D6D-9939-60E836F91E51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76B8-4D6D-9939-60E836F91E51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76B8-4D6D-9939-60E836F91E51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76B8-4D6D-9939-60E836F91E51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76B8-4D6D-9939-60E836F91E51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76B8-4D6D-9939-60E836F91E51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76B8-4D6D-9939-60E836F91E51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76B8-4D6D-9939-60E836F91E51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76B8-4D6D-9939-60E836F91E51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76B8-4D6D-9939-60E836F91E51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76B8-4D6D-9939-60E836F91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81F-4366-ACFE-36E9FF786749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81F-4366-ACFE-36E9FF786749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81F-4366-ACFE-36E9FF786749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81F-4366-ACFE-36E9FF786749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81F-4366-ACFE-36E9FF786749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81F-4366-ACFE-36E9FF786749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81F-4366-ACFE-36E9FF786749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81F-4366-ACFE-36E9FF786749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681F-4366-ACFE-36E9FF786749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681F-4366-ACFE-36E9FF786749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681F-4366-ACFE-36E9FF786749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681F-4366-ACFE-36E9FF786749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681F-4366-ACFE-36E9FF786749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681F-4366-ACFE-36E9FF786749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681F-4366-ACFE-36E9FF786749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681F-4366-ACFE-36E9FF786749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681F-4366-ACFE-36E9FF786749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681F-4366-ACFE-36E9FF786749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681F-4366-ACFE-36E9FF786749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681F-4366-ACFE-36E9FF786749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681F-4366-ACFE-36E9FF786749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681F-4366-ACFE-36E9FF786749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681F-4366-ACFE-36E9FF786749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681F-4366-ACFE-36E9FF786749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81F-4366-ACFE-36E9FF786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653-488B-A3A7-D29CAF993107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5653-488B-A3A7-D29CAF993107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5653-488B-A3A7-D29CAF993107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5653-488B-A3A7-D29CAF993107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5653-488B-A3A7-D29CAF993107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5653-488B-A3A7-D29CAF993107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5653-488B-A3A7-D29CAF993107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5653-488B-A3A7-D29CAF993107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5653-488B-A3A7-D29CAF993107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5653-488B-A3A7-D29CAF993107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5653-488B-A3A7-D29CAF993107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5653-488B-A3A7-D29CAF993107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5653-488B-A3A7-D29CAF993107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5653-488B-A3A7-D29CAF993107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5653-488B-A3A7-D29CAF993107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5653-488B-A3A7-D29CAF993107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5653-488B-A3A7-D29CAF993107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5653-488B-A3A7-D29CAF993107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5653-488B-A3A7-D29CAF993107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5653-488B-A3A7-D29CAF993107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5653-488B-A3A7-D29CAF993107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5653-488B-A3A7-D29CAF993107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5653-488B-A3A7-D29CAF993107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5653-488B-A3A7-D29CAF993107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5653-488B-A3A7-D29CAF993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E23-4935-8388-5EB6517B28ED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4E23-4935-8388-5EB6517B28ED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4E23-4935-8388-5EB6517B28ED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4E23-4935-8388-5EB6517B28ED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4E23-4935-8388-5EB6517B28ED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4E23-4935-8388-5EB6517B28ED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4E23-4935-8388-5EB6517B28E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4E23-4935-8388-5EB6517B28ED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4E23-4935-8388-5EB6517B28ED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4E23-4935-8388-5EB6517B28ED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4E23-4935-8388-5EB6517B28ED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4E23-4935-8388-5EB6517B28ED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4E23-4935-8388-5EB6517B28ED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4E23-4935-8388-5EB6517B28ED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4E23-4935-8388-5EB6517B28ED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4E23-4935-8388-5EB6517B28ED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4E23-4935-8388-5EB6517B28ED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4E23-4935-8388-5EB6517B28ED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4E23-4935-8388-5EB6517B28ED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4E23-4935-8388-5EB6517B28ED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4E23-4935-8388-5EB6517B28ED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4E23-4935-8388-5EB6517B28ED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4E23-4935-8388-5EB6517B28ED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4E23-4935-8388-5EB6517B28ED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4E23-4935-8388-5EB6517B2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674-49A4-A331-044333656859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2674-49A4-A331-044333656859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2674-49A4-A331-044333656859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2674-49A4-A331-044333656859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2674-49A4-A331-044333656859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2674-49A4-A331-044333656859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2674-49A4-A331-044333656859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2674-49A4-A331-044333656859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2674-49A4-A331-044333656859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2674-49A4-A331-044333656859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2674-49A4-A331-044333656859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2674-49A4-A331-044333656859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2674-49A4-A331-044333656859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2674-49A4-A331-044333656859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2674-49A4-A331-044333656859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2674-49A4-A331-044333656859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2674-49A4-A331-044333656859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2674-49A4-A331-044333656859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2674-49A4-A331-044333656859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2674-49A4-A331-044333656859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2674-49A4-A331-044333656859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2674-49A4-A331-044333656859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2674-49A4-A331-044333656859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2674-49A4-A331-044333656859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674-49A4-A331-044333656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1FA-48B4-8B1D-C96A47E9B804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FA-48B4-8B1D-C96A47E9B804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21FA-48B4-8B1D-C96A47E9B804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21FA-48B4-8B1D-C96A47E9B804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21FA-48B4-8B1D-C96A47E9B804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21FA-48B4-8B1D-C96A47E9B804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21FA-48B4-8B1D-C96A47E9B804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21FA-48B4-8B1D-C96A47E9B804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21FA-48B4-8B1D-C96A47E9B804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21FA-48B4-8B1D-C96A47E9B804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21FA-48B4-8B1D-C96A47E9B804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21FA-48B4-8B1D-C96A47E9B804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21FA-48B4-8B1D-C96A47E9B804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21FA-48B4-8B1D-C96A47E9B804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21FA-48B4-8B1D-C96A47E9B804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21FA-48B4-8B1D-C96A47E9B804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21FA-48B4-8B1D-C96A47E9B804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21FA-48B4-8B1D-C96A47E9B804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21FA-48B4-8B1D-C96A47E9B804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21FA-48B4-8B1D-C96A47E9B804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21FA-48B4-8B1D-C96A47E9B804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21FA-48B4-8B1D-C96A47E9B804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21FA-48B4-8B1D-C96A47E9B804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21FA-48B4-8B1D-C96A47E9B804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1FA-48B4-8B1D-C96A47E9B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8BD-455C-81CA-8DCEA9B80E12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A8BD-455C-81CA-8DCEA9B80E12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A8BD-455C-81CA-8DCEA9B80E12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A8BD-455C-81CA-8DCEA9B80E12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A8BD-455C-81CA-8DCEA9B80E12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A8BD-455C-81CA-8DCEA9B80E12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A8BD-455C-81CA-8DCEA9B80E12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A8BD-455C-81CA-8DCEA9B80E12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A8BD-455C-81CA-8DCEA9B80E12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A8BD-455C-81CA-8DCEA9B80E12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A8BD-455C-81CA-8DCEA9B80E12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A8BD-455C-81CA-8DCEA9B80E12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A8BD-455C-81CA-8DCEA9B80E12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A8BD-455C-81CA-8DCEA9B80E12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A8BD-455C-81CA-8DCEA9B80E12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A8BD-455C-81CA-8DCEA9B80E12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A8BD-455C-81CA-8DCEA9B80E12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A8BD-455C-81CA-8DCEA9B80E12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A8BD-455C-81CA-8DCEA9B80E12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A8BD-455C-81CA-8DCEA9B80E12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A8BD-455C-81CA-8DCEA9B80E12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A8BD-455C-81CA-8DCEA9B80E12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A8BD-455C-81CA-8DCEA9B80E12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A8BD-455C-81CA-8DCEA9B80E12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A8BD-455C-81CA-8DCEA9B80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470-465C-8F31-41F6266A08BA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470-465C-8F31-41F6266A08BA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470-465C-8F31-41F6266A08BA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470-465C-8F31-41F6266A08BA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470-465C-8F31-41F6266A08BA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470-465C-8F31-41F6266A08BA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470-465C-8F31-41F6266A08BA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470-465C-8F31-41F6266A08BA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6470-465C-8F31-41F6266A08BA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6470-465C-8F31-41F6266A08BA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6470-465C-8F31-41F6266A08BA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6470-465C-8F31-41F6266A08BA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6470-465C-8F31-41F6266A08BA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6470-465C-8F31-41F6266A08BA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6470-465C-8F31-41F6266A08BA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6470-465C-8F31-41F6266A08BA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6470-465C-8F31-41F6266A08BA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6470-465C-8F31-41F6266A08BA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6470-465C-8F31-41F6266A08BA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6470-465C-8F31-41F6266A08BA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6470-465C-8F31-41F6266A08BA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6470-465C-8F31-41F6266A08BA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6470-465C-8F31-41F6266A08BA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6470-465C-8F31-41F6266A08BA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470-465C-8F31-41F6266A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8C7-42F9-8BFC-F121A581DC83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C8C7-42F9-8BFC-F121A581DC83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C8C7-42F9-8BFC-F121A581DC83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C8C7-42F9-8BFC-F121A581DC83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C8C7-42F9-8BFC-F121A581DC83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C8C7-42F9-8BFC-F121A581DC83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C8C7-42F9-8BFC-F121A581DC83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C8C7-42F9-8BFC-F121A581DC83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C8C7-42F9-8BFC-F121A581DC83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C8C7-42F9-8BFC-F121A581DC83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C8C7-42F9-8BFC-F121A581DC83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C8C7-42F9-8BFC-F121A581DC83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C8C7-42F9-8BFC-F121A581DC83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C8C7-42F9-8BFC-F121A581DC83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C8C7-42F9-8BFC-F121A581DC83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C8C7-42F9-8BFC-F121A581DC83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C8C7-42F9-8BFC-F121A581DC83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C8C7-42F9-8BFC-F121A581DC83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C8C7-42F9-8BFC-F121A581DC83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C8C7-42F9-8BFC-F121A581DC83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C8C7-42F9-8BFC-F121A581DC83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C8C7-42F9-8BFC-F121A581DC83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C8C7-42F9-8BFC-F121A581DC83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C8C7-42F9-8BFC-F121A581DC83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C8C7-42F9-8BFC-F121A581D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8E37-79C1-473E-97CE-E54326E4B81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00FA5-C5AF-41D0-A096-4FC987ED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00FA5-C5AF-41D0-A096-4FC987ED3B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18" Type="http://schemas.openxmlformats.org/officeDocument/2006/relationships/audio" Target="../media/audio4.wav"/><Relationship Id="rId3" Type="http://schemas.microsoft.com/office/2007/relationships/media" Target="../media/media3.mp4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audio" Target="../media/audio3.wav"/><Relationship Id="rId2" Type="http://schemas.openxmlformats.org/officeDocument/2006/relationships/audio" Target="../media/media2.wav"/><Relationship Id="rId16" Type="http://schemas.openxmlformats.org/officeDocument/2006/relationships/audio" Target="../media/audio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gif"/><Relationship Id="rId10" Type="http://schemas.openxmlformats.org/officeDocument/2006/relationships/image" Target="../media/image21.png"/><Relationship Id="rId19" Type="http://schemas.openxmlformats.org/officeDocument/2006/relationships/audio" Target="../media/audio5.wav"/><Relationship Id="rId4" Type="http://schemas.openxmlformats.org/officeDocument/2006/relationships/video" Target="../media/media3.mp4"/><Relationship Id="rId9" Type="http://schemas.openxmlformats.org/officeDocument/2006/relationships/audio" Target="../media/audio5.wav"/><Relationship Id="rId1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png"/><Relationship Id="rId1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12" Type="http://schemas.openxmlformats.org/officeDocument/2006/relationships/image" Target="../media/image12.png"/><Relationship Id="rId17" Type="http://schemas.openxmlformats.org/officeDocument/2006/relationships/image" Target="../media/image4.gif"/><Relationship Id="rId2" Type="http://schemas.openxmlformats.org/officeDocument/2006/relationships/video" Target="../media/media1.mp4"/><Relationship Id="rId16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slide" Target="slide14.xml"/><Relationship Id="rId11" Type="http://schemas.openxmlformats.org/officeDocument/2006/relationships/image" Target="../media/image27.png"/><Relationship Id="rId5" Type="http://schemas.openxmlformats.org/officeDocument/2006/relationships/slide" Target="slide13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chart" Target="../charts/chart1.xml"/><Relationship Id="rId4" Type="http://schemas.openxmlformats.org/officeDocument/2006/relationships/audio" Target="../media/audio6.wav"/><Relationship Id="rId9" Type="http://schemas.openxmlformats.org/officeDocument/2006/relationships/slide" Target="slide16.xml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6" Type="http://schemas.openxmlformats.org/officeDocument/2006/relationships/slide" Target="slide12.xml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6.gif"/><Relationship Id="rId5" Type="http://schemas.openxmlformats.org/officeDocument/2006/relationships/audio" Target="../media/audio8.wav"/><Relationship Id="rId15" Type="http://schemas.openxmlformats.org/officeDocument/2006/relationships/image" Target="../media/image38.gif"/><Relationship Id="rId10" Type="http://schemas.openxmlformats.org/officeDocument/2006/relationships/image" Target="../media/image35.png"/><Relationship Id="rId4" Type="http://schemas.openxmlformats.org/officeDocument/2006/relationships/audio" Target="../media/audio7.wav"/><Relationship Id="rId9" Type="http://schemas.openxmlformats.org/officeDocument/2006/relationships/image" Target="../media/image34.gif"/><Relationship Id="rId1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chart" Target="../charts/chart3.xml"/><Relationship Id="rId2" Type="http://schemas.openxmlformats.org/officeDocument/2006/relationships/video" Target="../media/media1.mp4"/><Relationship Id="rId16" Type="http://schemas.openxmlformats.org/officeDocument/2006/relationships/image" Target="../media/image40.gif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4.gif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5.png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chart" Target="../charts/chart4.xml"/><Relationship Id="rId2" Type="http://schemas.openxmlformats.org/officeDocument/2006/relationships/video" Target="../media/media1.mp4"/><Relationship Id="rId16" Type="http://schemas.openxmlformats.org/officeDocument/2006/relationships/image" Target="../media/image42.gif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4.gif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5.png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4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12" Type="http://schemas.openxmlformats.org/officeDocument/2006/relationships/image" Target="../media/image12.png"/><Relationship Id="rId17" Type="http://schemas.openxmlformats.org/officeDocument/2006/relationships/image" Target="../media/image30.png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slide" Target="slide18.xml"/><Relationship Id="rId11" Type="http://schemas.openxmlformats.org/officeDocument/2006/relationships/image" Target="../media/image27.png"/><Relationship Id="rId5" Type="http://schemas.openxmlformats.org/officeDocument/2006/relationships/slide" Target="slide17.xml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chart" Target="../charts/chart5.xml"/><Relationship Id="rId4" Type="http://schemas.openxmlformats.org/officeDocument/2006/relationships/audio" Target="../media/audio6.wav"/><Relationship Id="rId9" Type="http://schemas.openxmlformats.org/officeDocument/2006/relationships/slide" Target="slide20.xml"/><Relationship Id="rId1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chart" Target="../charts/chart6.xml"/><Relationship Id="rId2" Type="http://schemas.openxmlformats.org/officeDocument/2006/relationships/video" Target="../media/media1.mp4"/><Relationship Id="rId16" Type="http://schemas.openxmlformats.org/officeDocument/2006/relationships/slide" Target="slide16.xml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5.png"/><Relationship Id="rId1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chart" Target="../charts/chart7.xml"/><Relationship Id="rId2" Type="http://schemas.openxmlformats.org/officeDocument/2006/relationships/video" Target="../media/media1.mp4"/><Relationship Id="rId16" Type="http://schemas.openxmlformats.org/officeDocument/2006/relationships/slide" Target="slide16.xml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5.png"/><Relationship Id="rId1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6" Type="http://schemas.openxmlformats.org/officeDocument/2006/relationships/slide" Target="slide16.xml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6.gif"/><Relationship Id="rId5" Type="http://schemas.openxmlformats.org/officeDocument/2006/relationships/audio" Target="../media/audio8.wav"/><Relationship Id="rId15" Type="http://schemas.openxmlformats.org/officeDocument/2006/relationships/image" Target="../media/image38.gif"/><Relationship Id="rId10" Type="http://schemas.openxmlformats.org/officeDocument/2006/relationships/image" Target="../media/image35.png"/><Relationship Id="rId4" Type="http://schemas.openxmlformats.org/officeDocument/2006/relationships/audio" Target="../media/audio7.wav"/><Relationship Id="rId9" Type="http://schemas.openxmlformats.org/officeDocument/2006/relationships/image" Target="../media/image34.gif"/><Relationship Id="rId1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29.png"/><Relationship Id="rId18" Type="http://schemas.openxmlformats.org/officeDocument/2006/relationships/chart" Target="../charts/chart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12" Type="http://schemas.openxmlformats.org/officeDocument/2006/relationships/image" Target="../media/image28.png"/><Relationship Id="rId17" Type="http://schemas.openxmlformats.org/officeDocument/2006/relationships/image" Target="../media/image5.gif"/><Relationship Id="rId2" Type="http://schemas.openxmlformats.org/officeDocument/2006/relationships/video" Target="../media/media1.mp4"/><Relationship Id="rId16" Type="http://schemas.openxmlformats.org/officeDocument/2006/relationships/image" Target="../media/image4.gif"/><Relationship Id="rId1" Type="http://schemas.microsoft.com/office/2007/relationships/media" Target="../media/media1.mp4"/><Relationship Id="rId6" Type="http://schemas.openxmlformats.org/officeDocument/2006/relationships/slide" Target="slide22.xml"/><Relationship Id="rId11" Type="http://schemas.openxmlformats.org/officeDocument/2006/relationships/image" Target="../media/image12.png"/><Relationship Id="rId5" Type="http://schemas.openxmlformats.org/officeDocument/2006/relationships/slide" Target="slide21.xm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6" Type="http://schemas.openxmlformats.org/officeDocument/2006/relationships/slide" Target="slide20.xml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6.gif"/><Relationship Id="rId5" Type="http://schemas.openxmlformats.org/officeDocument/2006/relationships/audio" Target="../media/audio8.wav"/><Relationship Id="rId15" Type="http://schemas.openxmlformats.org/officeDocument/2006/relationships/image" Target="../media/image38.gif"/><Relationship Id="rId10" Type="http://schemas.openxmlformats.org/officeDocument/2006/relationships/image" Target="../media/image35.png"/><Relationship Id="rId4" Type="http://schemas.openxmlformats.org/officeDocument/2006/relationships/audio" Target="../media/audio7.wav"/><Relationship Id="rId9" Type="http://schemas.openxmlformats.org/officeDocument/2006/relationships/image" Target="../media/image34.gif"/><Relationship Id="rId1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chart" Target="../charts/chart11.xml"/><Relationship Id="rId2" Type="http://schemas.openxmlformats.org/officeDocument/2006/relationships/video" Target="../media/media1.mp4"/><Relationship Id="rId16" Type="http://schemas.openxmlformats.org/officeDocument/2006/relationships/slide" Target="slide20.xml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5.png"/><Relationship Id="rId1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s://wordwall.net/ar/resource/28508440" TargetMode="External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.gif"/><Relationship Id="rId7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gif"/><Relationship Id="rId7" Type="http://schemas.openxmlformats.org/officeDocument/2006/relationships/image" Target="../media/image53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image" Target="../media/image5.gif"/><Relationship Id="rId4" Type="http://schemas.openxmlformats.org/officeDocument/2006/relationships/image" Target="../media/image11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9.wdp"/><Relationship Id="rId2" Type="http://schemas.openxmlformats.org/officeDocument/2006/relationships/image" Target="../media/image14.png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gif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8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040662-EBC3-4A74-8931-7EA147954E19}"/>
              </a:ext>
            </a:extLst>
          </p:cNvPr>
          <p:cNvSpPr/>
          <p:nvPr/>
        </p:nvSpPr>
        <p:spPr>
          <a:xfrm>
            <a:off x="736566" y="643400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14" y="5771586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470098" y="1744376"/>
            <a:ext cx="725180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400" dirty="0"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400" dirty="0">
                <a:cs typeface="(AH) Manal Black" pitchFamily="2" charset="-78"/>
              </a:rPr>
              <a:t>سْهْلًا بِطُلابي الأبطال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دّرْسُ الْيَوْم مُمْتِع جِدًا 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أَتَمنى لَكُم الْمُتْعَة والاسْتِفادَة.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4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7" y="5805152"/>
            <a:ext cx="1069848" cy="97536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55FEB6-E742-4082-A481-7390E5D85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9" y="1320048"/>
            <a:ext cx="680756" cy="37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C929AE82-C0E4-4A75-A7F5-4EE0A9240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B3E1F405-6293-4203-8659-649947D30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825397"/>
              </p:ext>
            </p:extLst>
          </p:nvPr>
        </p:nvGraphicFramePr>
        <p:xfrm>
          <a:off x="-32699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7.40741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7037E-7 L -1.2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7037E-7 L -1.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سؤال 1">
            <a:extLst>
              <a:ext uri="{FF2B5EF4-FFF2-40B4-BE49-F238E27FC236}">
                <a16:creationId xmlns:a16="http://schemas.microsoft.com/office/drawing/2014/main" id="{40047AA3-FFD2-4CD2-81C3-16FE16F19808}"/>
              </a:ext>
            </a:extLst>
          </p:cNvPr>
          <p:cNvGrpSpPr/>
          <p:nvPr/>
        </p:nvGrpSpPr>
        <p:grpSpPr>
          <a:xfrm>
            <a:off x="3225952" y="1877587"/>
            <a:ext cx="5181598" cy="4489034"/>
            <a:chOff x="3505202" y="1441174"/>
            <a:chExt cx="5181598" cy="4489034"/>
          </a:xfrm>
          <a:solidFill>
            <a:schemeClr val="accent2">
              <a:lumMod val="5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سؤال 1">
              <a:extLst>
                <a:ext uri="{FF2B5EF4-FFF2-40B4-BE49-F238E27FC236}">
                  <a16:creationId xmlns:a16="http://schemas.microsoft.com/office/drawing/2014/main" id="{075BFB11-B24F-437E-9918-D44CDF863A1F}"/>
                </a:ext>
              </a:extLst>
            </p:cNvPr>
            <p:cNvSpPr txBox="1"/>
            <p:nvPr/>
          </p:nvSpPr>
          <p:spPr>
            <a:xfrm>
              <a:off x="3505202" y="1441174"/>
              <a:ext cx="5181598" cy="2429905"/>
            </a:xfrm>
            <a:prstGeom prst="roundRect">
              <a:avLst>
                <a:gd name="adj" fmla="val 1013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1. متى حدثت قصة خالد والعصفور؟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صحيح 1">
              <a:extLst>
                <a:ext uri="{FF2B5EF4-FFF2-40B4-BE49-F238E27FC236}">
                  <a16:creationId xmlns:a16="http://schemas.microsoft.com/office/drawing/2014/main" id="{9D61F2E2-1DB1-459F-A622-C0BF024C5F3F}"/>
                </a:ext>
              </a:extLst>
            </p:cNvPr>
            <p:cNvSpPr txBox="1"/>
            <p:nvPr/>
          </p:nvSpPr>
          <p:spPr>
            <a:xfrm>
              <a:off x="3505202" y="4702088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في يومٍ ما.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خطأ 1">
              <a:extLst>
                <a:ext uri="{FF2B5EF4-FFF2-40B4-BE49-F238E27FC236}">
                  <a16:creationId xmlns:a16="http://schemas.microsoft.com/office/drawing/2014/main" id="{796A7245-E722-4C99-85D0-62735DCC72D7}"/>
                </a:ext>
              </a:extLst>
            </p:cNvPr>
            <p:cNvSpPr txBox="1"/>
            <p:nvPr/>
          </p:nvSpPr>
          <p:spPr>
            <a:xfrm>
              <a:off x="3505202" y="4055959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يوم الأربعاء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خطأ 1">
              <a:extLst>
                <a:ext uri="{FF2B5EF4-FFF2-40B4-BE49-F238E27FC236}">
                  <a16:creationId xmlns:a16="http://schemas.microsoft.com/office/drawing/2014/main" id="{DE70B485-2DAC-4B2F-AFB1-AA96309045AE}"/>
                </a:ext>
              </a:extLst>
            </p:cNvPr>
            <p:cNvSpPr txBox="1"/>
            <p:nvPr/>
          </p:nvSpPr>
          <p:spPr>
            <a:xfrm>
              <a:off x="3505202" y="5341421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يوم الجمعة.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سؤال 2">
            <a:extLst>
              <a:ext uri="{FF2B5EF4-FFF2-40B4-BE49-F238E27FC236}">
                <a16:creationId xmlns:a16="http://schemas.microsoft.com/office/drawing/2014/main" id="{51B24E44-3E51-4BB5-AC44-965845B9F2D8}"/>
              </a:ext>
            </a:extLst>
          </p:cNvPr>
          <p:cNvGrpSpPr/>
          <p:nvPr/>
        </p:nvGrpSpPr>
        <p:grpSpPr>
          <a:xfrm>
            <a:off x="3276095" y="1965646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سؤال 2">
              <a:extLst>
                <a:ext uri="{FF2B5EF4-FFF2-40B4-BE49-F238E27FC236}">
                  <a16:creationId xmlns:a16="http://schemas.microsoft.com/office/drawing/2014/main" id="{D31EB909-9494-4AF9-9157-67BC67CA7B44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800" b="1" dirty="0">
                  <a:solidFill>
                    <a:schemeClr val="bg1"/>
                  </a:solidFill>
                </a:rPr>
                <a:t>2. في أي وقت حدثت قصة خالد والعصفور؟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صحيح 2">
              <a:extLst>
                <a:ext uri="{FF2B5EF4-FFF2-40B4-BE49-F238E27FC236}">
                  <a16:creationId xmlns:a16="http://schemas.microsoft.com/office/drawing/2014/main" id="{FEBEE581-177B-4E86-9B05-74DBD9CCAE2B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النهار والليل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خطأ 2">
              <a:extLst>
                <a:ext uri="{FF2B5EF4-FFF2-40B4-BE49-F238E27FC236}">
                  <a16:creationId xmlns:a16="http://schemas.microsoft.com/office/drawing/2014/main" id="{D3830082-ECF9-4428-A47B-417E3C45D0E0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الليل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خطأ 2">
              <a:extLst>
                <a:ext uri="{FF2B5EF4-FFF2-40B4-BE49-F238E27FC236}">
                  <a16:creationId xmlns:a16="http://schemas.microsoft.com/office/drawing/2014/main" id="{096134FB-414D-4D75-90D0-142E1BC80033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النهار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سؤال 3">
            <a:extLst>
              <a:ext uri="{FF2B5EF4-FFF2-40B4-BE49-F238E27FC236}">
                <a16:creationId xmlns:a16="http://schemas.microsoft.com/office/drawing/2014/main" id="{D7C91AC6-7DAB-4FDF-9E81-496899E4C618}"/>
              </a:ext>
            </a:extLst>
          </p:cNvPr>
          <p:cNvGrpSpPr/>
          <p:nvPr/>
        </p:nvGrpSpPr>
        <p:grpSpPr>
          <a:xfrm>
            <a:off x="3297690" y="2103165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سؤال 3">
              <a:extLst>
                <a:ext uri="{FF2B5EF4-FFF2-40B4-BE49-F238E27FC236}">
                  <a16:creationId xmlns:a16="http://schemas.microsoft.com/office/drawing/2014/main" id="{42C06EA9-D921-4CCE-BB47-BEF7F830B21A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3. من كاتب قصة خالد والعصفور؟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صحيح 3">
              <a:extLst>
                <a:ext uri="{FF2B5EF4-FFF2-40B4-BE49-F238E27FC236}">
                  <a16:creationId xmlns:a16="http://schemas.microsoft.com/office/drawing/2014/main" id="{B0D4321D-0C50-4A3C-ABF0-ADB6E38B52E6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إياد مّدَّاح.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خطأ 3">
              <a:extLst>
                <a:ext uri="{FF2B5EF4-FFF2-40B4-BE49-F238E27FC236}">
                  <a16:creationId xmlns:a16="http://schemas.microsoft.com/office/drawing/2014/main" id="{B0F03BB2-E20D-4F5B-9F28-B2FD0D5B7F1E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صَباح كَلّا.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خطأ 3">
              <a:extLst>
                <a:ext uri="{FF2B5EF4-FFF2-40B4-BE49-F238E27FC236}">
                  <a16:creationId xmlns:a16="http://schemas.microsoft.com/office/drawing/2014/main" id="{B78FFE55-0F09-4FEC-A073-5A445A639FC9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لطيفه بطي.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سؤال 4">
            <a:extLst>
              <a:ext uri="{FF2B5EF4-FFF2-40B4-BE49-F238E27FC236}">
                <a16:creationId xmlns:a16="http://schemas.microsoft.com/office/drawing/2014/main" id="{6C08E677-D8AD-46DF-A1D8-56F19B6E40EE}"/>
              </a:ext>
            </a:extLst>
          </p:cNvPr>
          <p:cNvGrpSpPr/>
          <p:nvPr/>
        </p:nvGrpSpPr>
        <p:grpSpPr>
          <a:xfrm>
            <a:off x="3317899" y="1926882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سؤال 4">
              <a:extLst>
                <a:ext uri="{FF2B5EF4-FFF2-40B4-BE49-F238E27FC236}">
                  <a16:creationId xmlns:a16="http://schemas.microsoft.com/office/drawing/2014/main" id="{3132ACE5-F6CE-408F-9D58-7831D262504D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4. هل القصة 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صحيح 4">
              <a:extLst>
                <a:ext uri="{FF2B5EF4-FFF2-40B4-BE49-F238E27FC236}">
                  <a16:creationId xmlns:a16="http://schemas.microsoft.com/office/drawing/2014/main" id="{9964F9DB-767A-4D72-AF69-6D4C25B59829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خيال.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خطأ 4">
              <a:extLst>
                <a:ext uri="{FF2B5EF4-FFF2-40B4-BE49-F238E27FC236}">
                  <a16:creationId xmlns:a16="http://schemas.microsoft.com/office/drawing/2014/main" id="{A02A7EA2-2388-4B30-B99F-030D84576CAA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حقيقة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خطأ 4">
              <a:extLst>
                <a:ext uri="{FF2B5EF4-FFF2-40B4-BE49-F238E27FC236}">
                  <a16:creationId xmlns:a16="http://schemas.microsoft.com/office/drawing/2014/main" id="{BCB73788-59BA-42CF-A3B8-331A7AB59BC3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خيال وواقع.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سؤال 5">
            <a:extLst>
              <a:ext uri="{FF2B5EF4-FFF2-40B4-BE49-F238E27FC236}">
                <a16:creationId xmlns:a16="http://schemas.microsoft.com/office/drawing/2014/main" id="{6C5B491E-39AC-4B14-B7E1-155F8AC6C6AE}"/>
              </a:ext>
            </a:extLst>
          </p:cNvPr>
          <p:cNvGrpSpPr/>
          <p:nvPr/>
        </p:nvGrpSpPr>
        <p:grpSpPr>
          <a:xfrm>
            <a:off x="3318385" y="2063859"/>
            <a:ext cx="5181598" cy="4556555"/>
            <a:chOff x="3505201" y="1373653"/>
            <a:chExt cx="5181598" cy="4556555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سؤال 5">
              <a:extLst>
                <a:ext uri="{FF2B5EF4-FFF2-40B4-BE49-F238E27FC236}">
                  <a16:creationId xmlns:a16="http://schemas.microsoft.com/office/drawing/2014/main" id="{424D7672-0AA1-4E03-B8DB-B694E2F34BE8}"/>
                </a:ext>
              </a:extLst>
            </p:cNvPr>
            <p:cNvSpPr txBox="1"/>
            <p:nvPr/>
          </p:nvSpPr>
          <p:spPr>
            <a:xfrm>
              <a:off x="3505201" y="1373653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5. من هاجم العصفور؟</a:t>
              </a:r>
            </a:p>
            <a:p>
              <a:pPr algn="ctr" rtl="1"/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صحيح 5">
              <a:extLst>
                <a:ext uri="{FF2B5EF4-FFF2-40B4-BE49-F238E27FC236}">
                  <a16:creationId xmlns:a16="http://schemas.microsoft.com/office/drawing/2014/main" id="{DB574199-3BE2-428B-94A0-AFD54E88B6F2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القطط.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خطأ 5">
              <a:extLst>
                <a:ext uri="{FF2B5EF4-FFF2-40B4-BE49-F238E27FC236}">
                  <a16:creationId xmlns:a16="http://schemas.microsoft.com/office/drawing/2014/main" id="{51D436F3-F0F0-487C-84DC-0A600F97B3D1}"/>
                </a:ext>
              </a:extLst>
            </p:cNvPr>
            <p:cNvSpPr txBox="1"/>
            <p:nvPr/>
          </p:nvSpPr>
          <p:spPr>
            <a:xfrm>
              <a:off x="3505201" y="398818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ابن الجيران.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خطأ 5">
              <a:extLst>
                <a:ext uri="{FF2B5EF4-FFF2-40B4-BE49-F238E27FC236}">
                  <a16:creationId xmlns:a16="http://schemas.microsoft.com/office/drawing/2014/main" id="{29CC6A30-1CEB-4F95-AE6B-D5A7D5D336B2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الكلاب.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سؤال 6">
            <a:extLst>
              <a:ext uri="{FF2B5EF4-FFF2-40B4-BE49-F238E27FC236}">
                <a16:creationId xmlns:a16="http://schemas.microsoft.com/office/drawing/2014/main" id="{0655EAC7-8C33-4632-BBB3-C14CCAB35A05}"/>
              </a:ext>
            </a:extLst>
          </p:cNvPr>
          <p:cNvGrpSpPr/>
          <p:nvPr/>
        </p:nvGrpSpPr>
        <p:grpSpPr>
          <a:xfrm>
            <a:off x="3298176" y="1991307"/>
            <a:ext cx="5181598" cy="4619155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سؤال 6">
              <a:extLst>
                <a:ext uri="{FF2B5EF4-FFF2-40B4-BE49-F238E27FC236}">
                  <a16:creationId xmlns:a16="http://schemas.microsoft.com/office/drawing/2014/main" id="{DE312436-4973-4833-83EF-DF880F9BE620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6. من الشخصية الرئيسية للقصة؟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صحيح 6">
              <a:extLst>
                <a:ext uri="{FF2B5EF4-FFF2-40B4-BE49-F238E27FC236}">
                  <a16:creationId xmlns:a16="http://schemas.microsoft.com/office/drawing/2014/main" id="{C17D48C6-969E-4D30-B6DA-05A39DB4CDFE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خالد والعصفور.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خطأ 6">
              <a:extLst>
                <a:ext uri="{FF2B5EF4-FFF2-40B4-BE49-F238E27FC236}">
                  <a16:creationId xmlns:a16="http://schemas.microsoft.com/office/drawing/2014/main" id="{ECE0AB2E-9E01-47A8-9D9F-A7E622DE8E74}"/>
                </a:ext>
              </a:extLst>
            </p:cNvPr>
            <p:cNvSpPr txBox="1"/>
            <p:nvPr/>
          </p:nvSpPr>
          <p:spPr>
            <a:xfrm>
              <a:off x="3505201" y="4024845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حارس الحديقة.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خطأ 6">
              <a:extLst>
                <a:ext uri="{FF2B5EF4-FFF2-40B4-BE49-F238E27FC236}">
                  <a16:creationId xmlns:a16="http://schemas.microsoft.com/office/drawing/2014/main" id="{43205345-C86F-4912-A8D6-82F56FD783C7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القطط.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سؤال 7">
            <a:extLst>
              <a:ext uri="{FF2B5EF4-FFF2-40B4-BE49-F238E27FC236}">
                <a16:creationId xmlns:a16="http://schemas.microsoft.com/office/drawing/2014/main" id="{F254B8C4-F9B4-48E9-AC01-979BDDE9F8D9}"/>
              </a:ext>
            </a:extLst>
          </p:cNvPr>
          <p:cNvGrpSpPr/>
          <p:nvPr/>
        </p:nvGrpSpPr>
        <p:grpSpPr>
          <a:xfrm>
            <a:off x="3298176" y="1911487"/>
            <a:ext cx="5181598" cy="4670129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0" name="سؤال 7">
              <a:extLst>
                <a:ext uri="{FF2B5EF4-FFF2-40B4-BE49-F238E27FC236}">
                  <a16:creationId xmlns:a16="http://schemas.microsoft.com/office/drawing/2014/main" id="{092BBE0A-9F5A-4BAF-B982-F9BED53CA799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7. بين نوع " غَلَبَهُ النُّعاس"؟؟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صحيح 7">
              <a:extLst>
                <a:ext uri="{FF2B5EF4-FFF2-40B4-BE49-F238E27FC236}">
                  <a16:creationId xmlns:a16="http://schemas.microsoft.com/office/drawing/2014/main" id="{5255D64C-08D1-44B2-B41B-F10224A28B6E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تركيب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خطأ 7">
              <a:extLst>
                <a:ext uri="{FF2B5EF4-FFF2-40B4-BE49-F238E27FC236}">
                  <a16:creationId xmlns:a16="http://schemas.microsoft.com/office/drawing/2014/main" id="{041173A0-800C-49EF-B0AF-BF5ED0CFAEAC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فعل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خطأ 7">
              <a:extLst>
                <a:ext uri="{FF2B5EF4-FFF2-40B4-BE49-F238E27FC236}">
                  <a16:creationId xmlns:a16="http://schemas.microsoft.com/office/drawing/2014/main" id="{371F849A-5ABB-46BE-A0FD-3912A5B2DA5E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اسم.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سؤال 8">
            <a:extLst>
              <a:ext uri="{FF2B5EF4-FFF2-40B4-BE49-F238E27FC236}">
                <a16:creationId xmlns:a16="http://schemas.microsoft.com/office/drawing/2014/main" id="{D3F7B2C9-5714-435B-A8A1-6759A4EA6044}"/>
              </a:ext>
            </a:extLst>
          </p:cNvPr>
          <p:cNvGrpSpPr/>
          <p:nvPr/>
        </p:nvGrpSpPr>
        <p:grpSpPr>
          <a:xfrm>
            <a:off x="3278453" y="1926882"/>
            <a:ext cx="5221530" cy="4641985"/>
            <a:chOff x="3505201" y="1441174"/>
            <a:chExt cx="5221530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4" name="سؤال 8">
              <a:extLst>
                <a:ext uri="{FF2B5EF4-FFF2-40B4-BE49-F238E27FC236}">
                  <a16:creationId xmlns:a16="http://schemas.microsoft.com/office/drawing/2014/main" id="{0C5FC15F-3B4A-4FCE-A1E1-9C56996B02A4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8. متى جَلَسَ خالِدٌ يُفَكِّر في أَمْر الْعُصْفور؟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صحيح 8">
              <a:extLst>
                <a:ext uri="{FF2B5EF4-FFF2-40B4-BE49-F238E27FC236}">
                  <a16:creationId xmlns:a16="http://schemas.microsoft.com/office/drawing/2014/main" id="{3910D844-99A5-43E4-8E2C-27C8D4D62686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في الليل. 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خطأ 8">
              <a:extLst>
                <a:ext uri="{FF2B5EF4-FFF2-40B4-BE49-F238E27FC236}">
                  <a16:creationId xmlns:a16="http://schemas.microsoft.com/office/drawing/2014/main" id="{CA4B68EC-5A6C-4652-B424-BCD35A169CA1}"/>
                </a:ext>
              </a:extLst>
            </p:cNvPr>
            <p:cNvSpPr txBox="1"/>
            <p:nvPr/>
          </p:nvSpPr>
          <p:spPr>
            <a:xfrm>
              <a:off x="3505201" y="3982106"/>
              <a:ext cx="5181598" cy="662639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في المساء.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خطأ 8">
              <a:extLst>
                <a:ext uri="{FF2B5EF4-FFF2-40B4-BE49-F238E27FC236}">
                  <a16:creationId xmlns:a16="http://schemas.microsoft.com/office/drawing/2014/main" id="{3E6553FC-5E98-4D52-AD39-1053026834C6}"/>
                </a:ext>
              </a:extLst>
            </p:cNvPr>
            <p:cNvSpPr txBox="1"/>
            <p:nvPr/>
          </p:nvSpPr>
          <p:spPr>
            <a:xfrm>
              <a:off x="3545133" y="4734387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في النهار.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سؤال 9">
            <a:extLst>
              <a:ext uri="{FF2B5EF4-FFF2-40B4-BE49-F238E27FC236}">
                <a16:creationId xmlns:a16="http://schemas.microsoft.com/office/drawing/2014/main" id="{388333FF-8B98-4989-95B3-FA4F27BDC932}"/>
              </a:ext>
            </a:extLst>
          </p:cNvPr>
          <p:cNvGrpSpPr/>
          <p:nvPr/>
        </p:nvGrpSpPr>
        <p:grpSpPr>
          <a:xfrm>
            <a:off x="3237537" y="1904792"/>
            <a:ext cx="5296323" cy="4674598"/>
            <a:chOff x="3505200" y="1441728"/>
            <a:chExt cx="5296323" cy="4488907"/>
          </a:xfrm>
          <a:solidFill>
            <a:schemeClr val="accent2">
              <a:lumMod val="5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سؤال 9">
              <a:extLst>
                <a:ext uri="{FF2B5EF4-FFF2-40B4-BE49-F238E27FC236}">
                  <a16:creationId xmlns:a16="http://schemas.microsoft.com/office/drawing/2014/main" id="{042A1605-1BBB-4BBA-904E-3E93E9CC66F6}"/>
                </a:ext>
              </a:extLst>
            </p:cNvPr>
            <p:cNvSpPr txBox="1"/>
            <p:nvPr/>
          </p:nvSpPr>
          <p:spPr>
            <a:xfrm>
              <a:off x="3528847" y="1441728"/>
              <a:ext cx="5181598" cy="2429905"/>
            </a:xfrm>
            <a:prstGeom prst="roundRect">
              <a:avLst>
                <a:gd name="adj" fmla="val 1013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9. ماذا تعلم خالد؟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صحيح 9">
              <a:extLst>
                <a:ext uri="{FF2B5EF4-FFF2-40B4-BE49-F238E27FC236}">
                  <a16:creationId xmlns:a16="http://schemas.microsoft.com/office/drawing/2014/main" id="{47EA7E05-0C10-45E9-97A9-117CEE6E2E8E}"/>
                </a:ext>
              </a:extLst>
            </p:cNvPr>
            <p:cNvSpPr txBox="1"/>
            <p:nvPr/>
          </p:nvSpPr>
          <p:spPr>
            <a:xfrm>
              <a:off x="3619925" y="4681263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أن الطيور مكانها الطبيعة.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خطأ 9">
              <a:extLst>
                <a:ext uri="{FF2B5EF4-FFF2-40B4-BE49-F238E27FC236}">
                  <a16:creationId xmlns:a16="http://schemas.microsoft.com/office/drawing/2014/main" id="{2EDD48F7-0016-404D-A1D3-ED366DAE4F33}"/>
                </a:ext>
              </a:extLst>
            </p:cNvPr>
            <p:cNvSpPr txBox="1"/>
            <p:nvPr/>
          </p:nvSpPr>
          <p:spPr>
            <a:xfrm>
              <a:off x="3505200" y="4032163"/>
              <a:ext cx="5181598" cy="612582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الطيور مكانها الأقفاص.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خطأ 9">
              <a:extLst>
                <a:ext uri="{FF2B5EF4-FFF2-40B4-BE49-F238E27FC236}">
                  <a16:creationId xmlns:a16="http://schemas.microsoft.com/office/drawing/2014/main" id="{C0DDD6ED-1302-41AF-8D9B-3F5BFB18C57B}"/>
                </a:ext>
              </a:extLst>
            </p:cNvPr>
            <p:cNvSpPr txBox="1"/>
            <p:nvPr/>
          </p:nvSpPr>
          <p:spPr>
            <a:xfrm>
              <a:off x="3528686" y="5341848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الطيور لا تحب الحرية.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سؤال 10">
            <a:extLst>
              <a:ext uri="{FF2B5EF4-FFF2-40B4-BE49-F238E27FC236}">
                <a16:creationId xmlns:a16="http://schemas.microsoft.com/office/drawing/2014/main" id="{326C9691-B2B8-4C72-B01F-3DE2D8AB11ED}"/>
              </a:ext>
            </a:extLst>
          </p:cNvPr>
          <p:cNvGrpSpPr/>
          <p:nvPr/>
        </p:nvGrpSpPr>
        <p:grpSpPr>
          <a:xfrm>
            <a:off x="3294900" y="1894136"/>
            <a:ext cx="5181598" cy="4674731"/>
            <a:chOff x="3505201" y="1441174"/>
            <a:chExt cx="5181598" cy="4489033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" name="سؤال 10">
              <a:extLst>
                <a:ext uri="{FF2B5EF4-FFF2-40B4-BE49-F238E27FC236}">
                  <a16:creationId xmlns:a16="http://schemas.microsoft.com/office/drawing/2014/main" id="{4EAD7F6B-9046-45E1-BC1E-65CE1A15693B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10. ما نوع الفعل عاش؟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صحيح 10">
              <a:extLst>
                <a:ext uri="{FF2B5EF4-FFF2-40B4-BE49-F238E27FC236}">
                  <a16:creationId xmlns:a16="http://schemas.microsoft.com/office/drawing/2014/main" id="{74A65874-C624-47E4-911E-D2175EDD033D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فعل ماضِ.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خطأ 10">
              <a:extLst>
                <a:ext uri="{FF2B5EF4-FFF2-40B4-BE49-F238E27FC236}">
                  <a16:creationId xmlns:a16="http://schemas.microsoft.com/office/drawing/2014/main" id="{FF4A9F27-833D-4F84-87FC-573028713D6C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فعل مضارع.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خطأ 10">
              <a:extLst>
                <a:ext uri="{FF2B5EF4-FFF2-40B4-BE49-F238E27FC236}">
                  <a16:creationId xmlns:a16="http://schemas.microsoft.com/office/drawing/2014/main" id="{81DEDDB7-1F18-4E1B-8C72-1E2CAB207EA5}"/>
                </a:ext>
              </a:extLst>
            </p:cNvPr>
            <p:cNvSpPr txBox="1"/>
            <p:nvPr/>
          </p:nvSpPr>
          <p:spPr>
            <a:xfrm>
              <a:off x="3505201" y="5341420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فعل أمر.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1" name="قناع خطأ شفاف">
            <a:extLst>
              <a:ext uri="{FF2B5EF4-FFF2-40B4-BE49-F238E27FC236}">
                <a16:creationId xmlns:a16="http://schemas.microsoft.com/office/drawing/2014/main" id="{08136F3A-593D-4EB7-8086-F4B0C889E2F5}"/>
              </a:ext>
            </a:extLst>
          </p:cNvPr>
          <p:cNvGrpSpPr/>
          <p:nvPr/>
        </p:nvGrpSpPr>
        <p:grpSpPr>
          <a:xfrm>
            <a:off x="3066040" y="1731229"/>
            <a:ext cx="5305717" cy="4658863"/>
            <a:chOff x="2321849" y="4108247"/>
            <a:chExt cx="6555798" cy="4120366"/>
          </a:xfrm>
        </p:grpSpPr>
        <p:sp>
          <p:nvSpPr>
            <p:cNvPr id="108" name="1">
              <a:extLst>
                <a:ext uri="{FF2B5EF4-FFF2-40B4-BE49-F238E27FC236}">
                  <a16:creationId xmlns:a16="http://schemas.microsoft.com/office/drawing/2014/main" id="{941417E0-738F-451F-8FF3-0567021B2CF9}"/>
                </a:ext>
              </a:extLst>
            </p:cNvPr>
            <p:cNvSpPr txBox="1"/>
            <p:nvPr/>
          </p:nvSpPr>
          <p:spPr>
            <a:xfrm>
              <a:off x="2321849" y="4108247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2">
              <a:extLst>
                <a:ext uri="{FF2B5EF4-FFF2-40B4-BE49-F238E27FC236}">
                  <a16:creationId xmlns:a16="http://schemas.microsoft.com/office/drawing/2014/main" id="{7585EBB0-6CF3-4F07-845D-97728CC1FA68}"/>
                </a:ext>
              </a:extLst>
            </p:cNvPr>
            <p:cNvSpPr txBox="1"/>
            <p:nvPr/>
          </p:nvSpPr>
          <p:spPr>
            <a:xfrm>
              <a:off x="2950383" y="7639826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3">
              <a:extLst>
                <a:ext uri="{FF2B5EF4-FFF2-40B4-BE49-F238E27FC236}">
                  <a16:creationId xmlns:a16="http://schemas.microsoft.com/office/drawing/2014/main" id="{92AFA0B2-B97E-44C2-B4F6-23CE00691045}"/>
                </a:ext>
              </a:extLst>
            </p:cNvPr>
            <p:cNvSpPr txBox="1"/>
            <p:nvPr/>
          </p:nvSpPr>
          <p:spPr>
            <a:xfrm>
              <a:off x="3696049" y="6936357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قناع صحيح شفاف">
            <a:extLst>
              <a:ext uri="{FF2B5EF4-FFF2-40B4-BE49-F238E27FC236}">
                <a16:creationId xmlns:a16="http://schemas.microsoft.com/office/drawing/2014/main" id="{8D5B10AA-5BCF-4008-AB14-A5B3ECCF8450}"/>
              </a:ext>
            </a:extLst>
          </p:cNvPr>
          <p:cNvSpPr txBox="1"/>
          <p:nvPr/>
        </p:nvSpPr>
        <p:spPr>
          <a:xfrm>
            <a:off x="3202952" y="5127570"/>
            <a:ext cx="5181598" cy="588787"/>
          </a:xfrm>
          <a:prstGeom prst="roundRect">
            <a:avLst>
              <a:gd name="adj" fmla="val 29978"/>
            </a:avLst>
          </a:prstGeom>
          <a:solidFill>
            <a:srgbClr val="29A60C">
              <a:alpha val="0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  <p:txBody>
          <a:bodyPr wrap="none" rtlCol="1" anchor="ctr">
            <a:noAutofit/>
          </a:bodyPr>
          <a:lstStyle/>
          <a:p>
            <a:pPr algn="ctr"/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117" name="رسالة انتهاء وقت المسابقة">
            <a:extLst>
              <a:ext uri="{FF2B5EF4-FFF2-40B4-BE49-F238E27FC236}">
                <a16:creationId xmlns:a16="http://schemas.microsoft.com/office/drawing/2014/main" id="{E1456E59-0395-4D40-B2DD-B87B9416E130}"/>
              </a:ext>
            </a:extLst>
          </p:cNvPr>
          <p:cNvSpPr/>
          <p:nvPr/>
        </p:nvSpPr>
        <p:spPr>
          <a:xfrm>
            <a:off x="3255206" y="4283966"/>
            <a:ext cx="5181596" cy="810516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نعتذر.. لقد انتهى الوقت!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97" name="رسالة إجابة خطأ">
            <a:extLst>
              <a:ext uri="{FF2B5EF4-FFF2-40B4-BE49-F238E27FC236}">
                <a16:creationId xmlns:a16="http://schemas.microsoft.com/office/drawing/2014/main" id="{EE36C43B-DC79-4C10-AEF3-F4B8AA2D6154}"/>
              </a:ext>
            </a:extLst>
          </p:cNvPr>
          <p:cNvSpPr/>
          <p:nvPr/>
        </p:nvSpPr>
        <p:spPr>
          <a:xfrm>
            <a:off x="3225952" y="4272280"/>
            <a:ext cx="5181596" cy="810516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إجابة خطأ.. حاول مرة أخرى!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121" name="رسالة تهنئة">
            <a:extLst>
              <a:ext uri="{FF2B5EF4-FFF2-40B4-BE49-F238E27FC236}">
                <a16:creationId xmlns:a16="http://schemas.microsoft.com/office/drawing/2014/main" id="{797E2402-2A3D-4AC6-AEB1-CDE0E3C80871}"/>
              </a:ext>
            </a:extLst>
          </p:cNvPr>
          <p:cNvSpPr txBox="1"/>
          <p:nvPr/>
        </p:nvSpPr>
        <p:spPr>
          <a:xfrm>
            <a:off x="2145947" y="2058867"/>
            <a:ext cx="734367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rtlCol="1" anchor="ctr">
            <a:spAutoFit/>
          </a:bodyPr>
          <a:lstStyle/>
          <a:p>
            <a:pPr algn="ctr"/>
            <a:r>
              <a:rPr lang="ar-JO" sz="4800" b="1" dirty="0">
                <a:solidFill>
                  <a:srgbClr val="FFC000"/>
                </a:solidFill>
              </a:rPr>
              <a:t>أحسنت.. لقد أنهيت المسابقة بنجاح!</a:t>
            </a:r>
            <a:endParaRPr lang="ar-SA" sz="4800" b="1" dirty="0">
              <a:solidFill>
                <a:srgbClr val="FFC000"/>
              </a:solidFill>
            </a:endParaRPr>
          </a:p>
        </p:txBody>
      </p:sp>
      <p:sp>
        <p:nvSpPr>
          <p:cNvPr id="2" name="ابدأ">
            <a:extLst>
              <a:ext uri="{FF2B5EF4-FFF2-40B4-BE49-F238E27FC236}">
                <a16:creationId xmlns:a16="http://schemas.microsoft.com/office/drawing/2014/main" id="{B5F0BC0C-5291-491A-948D-0AF5BF7F9396}"/>
              </a:ext>
            </a:extLst>
          </p:cNvPr>
          <p:cNvSpPr/>
          <p:nvPr/>
        </p:nvSpPr>
        <p:spPr>
          <a:xfrm>
            <a:off x="4761536" y="4042716"/>
            <a:ext cx="2133600" cy="680210"/>
          </a:xfrm>
          <a:prstGeom prst="roundRect">
            <a:avLst/>
          </a:prstGeom>
          <a:solidFill>
            <a:srgbClr val="202F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ابدأ المسابقة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18" name="إعادة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DAF33C-A49E-4DAA-B3FC-F344AFC7A4A3}"/>
              </a:ext>
            </a:extLst>
          </p:cNvPr>
          <p:cNvSpPr/>
          <p:nvPr/>
        </p:nvSpPr>
        <p:spPr>
          <a:xfrm>
            <a:off x="6067839" y="5332890"/>
            <a:ext cx="1630680" cy="601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إعادة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1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CD9F0B2-ED16-4D39-B9C6-18D0044C3288}"/>
              </a:ext>
            </a:extLst>
          </p:cNvPr>
          <p:cNvSpPr/>
          <p:nvPr/>
        </p:nvSpPr>
        <p:spPr>
          <a:xfrm>
            <a:off x="3960360" y="5345474"/>
            <a:ext cx="1630680" cy="601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خروج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91" name="إعادة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95F60E-3807-423F-8DC1-D51BBB6DA546}"/>
              </a:ext>
            </a:extLst>
          </p:cNvPr>
          <p:cNvSpPr/>
          <p:nvPr/>
        </p:nvSpPr>
        <p:spPr>
          <a:xfrm>
            <a:off x="6067838" y="5333587"/>
            <a:ext cx="1630680" cy="5998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إعادة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92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F75C556-EFA4-46C2-83F2-742721F4A9BE}"/>
              </a:ext>
            </a:extLst>
          </p:cNvPr>
          <p:cNvSpPr/>
          <p:nvPr/>
        </p:nvSpPr>
        <p:spPr>
          <a:xfrm>
            <a:off x="3960359" y="5346171"/>
            <a:ext cx="1630680" cy="5998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خروج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62" name="بالون 2">
            <a:extLst>
              <a:ext uri="{FF2B5EF4-FFF2-40B4-BE49-F238E27FC236}">
                <a16:creationId xmlns:a16="http://schemas.microsoft.com/office/drawing/2014/main" id="{5A4F4FBB-E234-442D-A7E8-119828F2D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997" flipH="1">
            <a:off x="1338096" y="-1914620"/>
            <a:ext cx="993656" cy="1822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3" name="بالون 1">
            <a:extLst>
              <a:ext uri="{FF2B5EF4-FFF2-40B4-BE49-F238E27FC236}">
                <a16:creationId xmlns:a16="http://schemas.microsoft.com/office/drawing/2014/main" id="{3672471B-F1B0-4473-B0A2-C456D7E1C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429">
            <a:off x="9860248" y="-1914620"/>
            <a:ext cx="993656" cy="1822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0" name="نغمة تهنئة">
            <a:hlinkClick r:id="" action="ppaction://media"/>
            <a:extLst>
              <a:ext uri="{FF2B5EF4-FFF2-40B4-BE49-F238E27FC236}">
                <a16:creationId xmlns:a16="http://schemas.microsoft.com/office/drawing/2014/main" id="{753E4CA4-1FCE-4A5F-9C74-6E06BD555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78804" y="19116"/>
            <a:ext cx="487363" cy="487363"/>
          </a:xfrm>
          <a:prstGeom prst="rect">
            <a:avLst/>
          </a:prstGeom>
        </p:spPr>
      </p:pic>
      <p:pic>
        <p:nvPicPr>
          <p:cNvPr id="3" name="عداد">
            <a:hlinkClick r:id="" action="ppaction://media"/>
            <a:extLst>
              <a:ext uri="{FF2B5EF4-FFF2-40B4-BE49-F238E27FC236}">
                <a16:creationId xmlns:a16="http://schemas.microsoft.com/office/drawing/2014/main" id="{CC62353F-CDAB-4BE1-9F88-3BF8441157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إشارة مرجعية 1" time="60009.4614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9240" y="491379"/>
            <a:ext cx="9113520" cy="472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A28F9E-6D19-4690-A60C-F7F102E89D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" name="Picture 75" descr="A picture containing person&#10;&#10;Description automatically generated">
            <a:extLst>
              <a:ext uri="{FF2B5EF4-FFF2-40B4-BE49-F238E27FC236}">
                <a16:creationId xmlns:a16="http://schemas.microsoft.com/office/drawing/2014/main" id="{A60EAB45-CEE8-47FF-B5ED-B788ECEFAD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7" name="Table 38">
            <a:extLst>
              <a:ext uri="{FF2B5EF4-FFF2-40B4-BE49-F238E27FC236}">
                <a16:creationId xmlns:a16="http://schemas.microsoft.com/office/drawing/2014/main" id="{CDA90EFF-2E18-4477-AAF0-1A2C646C2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4424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6" name="قناع الإجابة الخطأ وانتهاء الوقت">
            <a:extLst>
              <a:ext uri="{FF2B5EF4-FFF2-40B4-BE49-F238E27FC236}">
                <a16:creationId xmlns:a16="http://schemas.microsoft.com/office/drawing/2014/main" id="{9EA78D47-5FF0-4856-90B6-916C38897A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95000">
                <a:schemeClr val="bg1">
                  <a:lumMod val="50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67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7.40741E-7 L -4.16667E-7 -0.09421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0.09421 L -4.16667E-7 0.09329 " pathEditMode="relative" rAng="0" ptsTypes="AA">
                                          <p:cBhvr>
                                            <p:cTn id="3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40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4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0.09329 L -4.16667E-7 -0.09421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5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53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0.09421 L -4.16667E-7 7.40741E-7 " pathEditMode="relative" rAng="0" ptsTypes="AA">
                                          <p:cBhvr>
                                            <p:cTn id="5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9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7.40741E-7 L -4.16667E-7 0.09329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7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0.09329 L -4.16667E-7 -0.09421 " pathEditMode="relative" rAng="0" ptsTypes="AA">
                                          <p:cBhvr>
                                            <p:cTn id="8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8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9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fill="hold" grpId="6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0.09421 L -4.16667E-7 0.09329 " pathEditMode="relative" rAng="0" ptsTypes="AA">
                                          <p:cBhvr>
                                            <p:cTn id="9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00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01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fill="hold" grpId="7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0.09329 L -4.16667E-7 7.40741E-7 " pathEditMode="relative" rAng="0" ptsTypes="AA">
                                          <p:cBhvr>
                                            <p:cTn id="10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1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1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7.40741E-7 L -4.16667E-7 -0.09421 " pathEditMode="relative" rAng="0" ptsTypes="AA">
                                          <p:cBhvr>
                                            <p:cTn id="11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24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42" presetClass="path" presetSubtype="0" fill="hold" grpId="9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0.09421 L -4.16667E-7 0.09329 " pathEditMode="relative" rAng="0" ptsTypes="AA">
                                          <p:cBhvr>
                                            <p:cTn id="12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1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9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orrect Answer Bell and Applause Version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9" dur="9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2" presetClass="entr" presetSubtype="2" fill="hold" grpId="0" nodeType="after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6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6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8" fill="hold" grpId="0" nodeType="with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6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37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" decel="100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tton Click Percussiv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2" presetClass="entr" presetSubtype="8" fill="hold" nodeType="withEffect" p14:presetBounceEnd="3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7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entr" presetSubtype="0" fill="hold" grpId="1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5" dur="6306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rong Answer Buzzer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37" presetClass="exit" presetSubtype="0" fill="hold" grpId="1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100" decel="100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video>
                  <p:cMediaNode vol="80000">
                    <p:cTn id="21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212" restart="whenNotActive" fill="hold" evtFilter="cancelBubble" nodeType="interactiveSeq">
                    <p:stCondLst>
                      <p:cond evt="onMediaBookmark" delay="0">
                        <p:tgtEl>
                          <p14:bmkTgt spid="3" bmkName="إشارة مرجعية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grpId="0" nodeType="with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0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2" fill="hold" grpId="0" nodeType="withEffect" p14:presetBounceEnd="2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4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5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8" fill="hold" grpId="0" nodeType="withEffect" p14:presetBounceEnd="2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إشارة مرجعية 1"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07" grpId="2" animBg="1"/>
          <p:bldP spid="107" grpId="3" animBg="1"/>
          <p:bldP spid="107" grpId="4" animBg="1"/>
          <p:bldP spid="107" grpId="5" animBg="1"/>
          <p:bldP spid="107" grpId="6" animBg="1"/>
          <p:bldP spid="107" grpId="7" animBg="1"/>
          <p:bldP spid="107" grpId="8" animBg="1"/>
          <p:bldP spid="107" grpId="9" animBg="1"/>
          <p:bldP spid="107" grpId="10" animBg="1"/>
          <p:bldP spid="107" grpId="11" animBg="1"/>
          <p:bldP spid="107" grpId="12" animBg="1"/>
          <p:bldP spid="117" grpId="0" animBg="1"/>
          <p:bldP spid="97" grpId="0" animBg="1"/>
          <p:bldP spid="97" grpId="1" animBg="1"/>
          <p:bldP spid="121" grpId="0"/>
          <p:bldP spid="2" grpId="0" animBg="1"/>
          <p:bldP spid="2" grpId="1" animBg="1"/>
          <p:bldP spid="118" grpId="0" animBg="1"/>
          <p:bldP spid="119" grpId="0" animBg="1"/>
          <p:bldP spid="91" grpId="0" animBg="1"/>
          <p:bldP spid="92" grpId="0" animBg="1"/>
          <p:bldP spid="116" grpId="0" animBg="1"/>
          <p:bldP spid="116" grpId="1" animBg="1"/>
          <p:bldP spid="116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-0.09421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9 " pathEditMode="relative" rAng="0" ptsTypes="AA">
                                          <p:cBhvr>
                                            <p:cTn id="3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0.09421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2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-1.48148E-6 " pathEditMode="relative" rAng="0" ptsTypes="AA">
                                          <p:cBhvr>
                                            <p:cTn id="5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9328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0.09421 " pathEditMode="relative" rAng="0" ptsTypes="AA">
                                          <p:cBhvr>
                                            <p:cTn id="8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fill="hold" grpId="6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8 " pathEditMode="relative" rAng="0" ptsTypes="AA">
                                          <p:cBhvr>
                                            <p:cTn id="9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fill="hold" grpId="7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3.7037E-7 " pathEditMode="relative" rAng="0" ptsTypes="AA">
                                          <p:cBhvr>
                                            <p:cTn id="10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-0.09422 " pathEditMode="relative" rAng="0" ptsTypes="AA">
                                          <p:cBhvr>
                                            <p:cTn id="11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42" presetClass="path" presetSubtype="0" fill="hold" grpId="9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8 " pathEditMode="relative" rAng="0" ptsTypes="AA">
                                          <p:cBhvr>
                                            <p:cTn id="12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9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orrect Answer Bell and Applause Version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9" dur="9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2" presetClass="entr" presetSubtype="2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37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" decel="100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utton Click Percussiv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entr" presetSubtype="0" fill="hold" grpId="17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5" dur="6306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Answer Buzzer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37" presetClass="exit" presetSubtype="0" fill="hold" grpId="1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100" decel="100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video>
                  <p:cMediaNode vol="80000">
                    <p:cTn id="21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107" grpId="0" animBg="1"/>
          <p:bldP spid="107" grpId="1" animBg="1"/>
          <p:bldP spid="107" grpId="2" animBg="1"/>
          <p:bldP spid="107" grpId="3" animBg="1"/>
          <p:bldP spid="107" grpId="4" animBg="1"/>
          <p:bldP spid="107" grpId="5" animBg="1"/>
          <p:bldP spid="107" grpId="6" animBg="1"/>
          <p:bldP spid="107" grpId="7" animBg="1"/>
          <p:bldP spid="107" grpId="8" animBg="1"/>
          <p:bldP spid="107" grpId="9" animBg="1"/>
          <p:bldP spid="107" grpId="15" animBg="1"/>
          <p:bldP spid="107" grpId="16" animBg="1"/>
          <p:bldP spid="107" grpId="17" animBg="1"/>
          <p:bldP spid="116" grpId="1" animBg="1"/>
          <p:bldP spid="116" grpId="2" animBg="1"/>
          <p:bldP spid="97" grpId="0" animBg="1"/>
          <p:bldP spid="97" grpId="1" animBg="1"/>
          <p:bldP spid="121" grpId="0"/>
          <p:bldP spid="2" grpId="0" animBg="1"/>
          <p:bldP spid="2" grpId="1" animBg="1"/>
          <p:bldP spid="91" grpId="0" animBg="1"/>
          <p:bldP spid="9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E2836BB9-3A3F-40A7-9354-90BC92EADC40}"/>
              </a:ext>
            </a:extLst>
          </p:cNvPr>
          <p:cNvSpPr/>
          <p:nvPr/>
        </p:nvSpPr>
        <p:spPr>
          <a:xfrm>
            <a:off x="3343389" y="1958657"/>
            <a:ext cx="6388578" cy="13116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868D2450-933E-41E5-9809-92191EE179CD}"/>
              </a:ext>
            </a:extLst>
          </p:cNvPr>
          <p:cNvSpPr/>
          <p:nvPr/>
        </p:nvSpPr>
        <p:spPr>
          <a:xfrm>
            <a:off x="2649921" y="2579273"/>
            <a:ext cx="6388578" cy="131167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CBF3B444-3357-4C56-A0BE-D40F752D3A3C}"/>
              </a:ext>
            </a:extLst>
          </p:cNvPr>
          <p:cNvSpPr/>
          <p:nvPr/>
        </p:nvSpPr>
        <p:spPr>
          <a:xfrm>
            <a:off x="1964169" y="3199888"/>
            <a:ext cx="6128184" cy="131167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العنوان">
            <a:extLst>
              <a:ext uri="{FF2B5EF4-FFF2-40B4-BE49-F238E27FC236}">
                <a16:creationId xmlns:a16="http://schemas.microsoft.com/office/drawing/2014/main" id="{48746FAB-E221-445F-9ABD-A82F81364FE5}"/>
              </a:ext>
            </a:extLst>
          </p:cNvPr>
          <p:cNvSpPr txBox="1"/>
          <p:nvPr/>
        </p:nvSpPr>
        <p:spPr>
          <a:xfrm rot="20700000">
            <a:off x="2745716" y="2415058"/>
            <a:ext cx="6300123" cy="1569660"/>
          </a:xfrm>
          <a:prstGeom prst="rect">
            <a:avLst/>
          </a:prstGeom>
          <a:noFill/>
        </p:spPr>
        <p:txBody>
          <a:bodyPr wrap="none" rtlCol="1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0"/>
            <a:r>
              <a:rPr lang="ar-BH" sz="96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القراءة في دقيقة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882207-859C-4ADF-8F2B-580020F9DFCD}"/>
              </a:ext>
            </a:extLst>
          </p:cNvPr>
          <p:cNvSpPr txBox="1">
            <a:spLocks/>
          </p:cNvSpPr>
          <p:nvPr/>
        </p:nvSpPr>
        <p:spPr>
          <a:xfrm>
            <a:off x="7771728" y="285122"/>
            <a:ext cx="4739100" cy="7541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8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السَّطر القِرائي</a:t>
            </a:r>
            <a:endParaRPr lang="en-US" sz="48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75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6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74010" y="439343"/>
            <a:ext cx="109500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1891359" y="1838689"/>
            <a:ext cx="8145194" cy="36750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يُحْكى أَنَّ عُصْفورًا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عاشَ</a:t>
            </a:r>
            <a:r>
              <a:rPr lang="ar-BH" sz="4000" b="1" dirty="0">
                <a:cs typeface="+mj-cs"/>
              </a:rPr>
              <a:t> في قَفَصٍ مُنْذُ أَنْ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6" action="ppaction://hlinksldjump"/>
              </a:rPr>
              <a:t>خَرَجَ</a:t>
            </a:r>
            <a:r>
              <a:rPr lang="ar-BH" sz="4000" b="1" dirty="0">
                <a:cs typeface="+mj-cs"/>
              </a:rPr>
              <a:t> مِنَ الْبَيْضَةِ ، وَ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يُحْكى</a:t>
            </a:r>
            <a:r>
              <a:rPr lang="ar-BH" sz="4000" b="1" dirty="0">
                <a:cs typeface="+mj-cs"/>
              </a:rPr>
              <a:t> أَنَّ الطِّفْلَ الذّي 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وَضَعَ </a:t>
            </a:r>
            <a:r>
              <a:rPr lang="ar-BH" sz="4000" b="1" dirty="0">
                <a:cs typeface="+mj-cs"/>
              </a:rPr>
              <a:t>الْعُصْفورَ في الْقَفَصِ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7" action="ppaction://hlinksldjump"/>
              </a:rPr>
              <a:t>تَعَلَّم</a:t>
            </a:r>
            <a:r>
              <a:rPr lang="ar-BH" sz="4000" b="1" dirty="0">
                <a:cs typeface="+mj-cs"/>
                <a:hlinkClick r:id="rId7" action="ppaction://hlinksldjump"/>
              </a:rPr>
              <a:t>َ</a:t>
            </a:r>
            <a:r>
              <a:rPr lang="ar-BH" sz="4000" b="1" dirty="0">
                <a:cs typeface="+mj-cs"/>
              </a:rPr>
              <a:t> مُتَأَخِّرًا أَنَّ الْحَيَواناتِ والطُّيورَ مَكانُها الطَّبيعَةُ لا الْأَقْفاصُ.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746376" y="5744401"/>
            <a:ext cx="116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9" action="ppaction://hlinksldjump"/>
              </a:rPr>
              <a:t>الْقِراءة (2)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0AD87-4AE9-4CA9-8D56-81C940D96395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(1)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3" name="صورة 26">
            <a:extLst>
              <a:ext uri="{FF2B5EF4-FFF2-40B4-BE49-F238E27FC236}">
                <a16:creationId xmlns:a16="http://schemas.microsoft.com/office/drawing/2014/main" id="{167E60DE-38DF-4759-979A-F724D4DA4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22" y="6516772"/>
            <a:ext cx="1005927" cy="871804"/>
          </a:xfrm>
          <a:prstGeom prst="rect">
            <a:avLst/>
          </a:prstGeom>
        </p:spPr>
      </p:pic>
      <p:pic>
        <p:nvPicPr>
          <p:cNvPr id="14" name="صورة 23">
            <a:extLst>
              <a:ext uri="{FF2B5EF4-FFF2-40B4-BE49-F238E27FC236}">
                <a16:creationId xmlns:a16="http://schemas.microsoft.com/office/drawing/2014/main" id="{1CDA5847-7390-444A-86F3-7497623A8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4167" y="6017947"/>
            <a:ext cx="1005927" cy="865707"/>
          </a:xfrm>
          <a:prstGeom prst="rect">
            <a:avLst/>
          </a:prstGeom>
        </p:spPr>
      </p:pic>
      <p:pic>
        <p:nvPicPr>
          <p:cNvPr id="1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DD68DAD-7F3F-476D-943D-8D5897533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3162" y="6178890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8" name="صورة 32">
            <a:extLst>
              <a:ext uri="{FF2B5EF4-FFF2-40B4-BE49-F238E27FC236}">
                <a16:creationId xmlns:a16="http://schemas.microsoft.com/office/drawing/2014/main" id="{6C980806-1A67-4967-87B5-160303542E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9702" y="1035283"/>
            <a:ext cx="822960" cy="708244"/>
          </a:xfrm>
          <a:prstGeom prst="rect">
            <a:avLst/>
          </a:prstGeom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8ECAE87A-D629-47FD-AB66-F34962F6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9986" y="1082494"/>
            <a:ext cx="822960" cy="708244"/>
          </a:xfrm>
          <a:prstGeom prst="rect">
            <a:avLst/>
          </a:prstGeom>
        </p:spPr>
      </p:pic>
      <p:pic>
        <p:nvPicPr>
          <p:cNvPr id="30" name="صورة 27">
            <a:extLst>
              <a:ext uri="{FF2B5EF4-FFF2-40B4-BE49-F238E27FC236}">
                <a16:creationId xmlns:a16="http://schemas.microsoft.com/office/drawing/2014/main" id="{EEDBDAFE-647A-4091-B605-938BA401F7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2063" y="651464"/>
            <a:ext cx="822960" cy="708244"/>
          </a:xfrm>
          <a:prstGeom prst="rect">
            <a:avLst/>
          </a:prstGeom>
        </p:spPr>
      </p:pic>
      <p:pic>
        <p:nvPicPr>
          <p:cNvPr id="31" name="صورة 26">
            <a:extLst>
              <a:ext uri="{FF2B5EF4-FFF2-40B4-BE49-F238E27FC236}">
                <a16:creationId xmlns:a16="http://schemas.microsoft.com/office/drawing/2014/main" id="{B202E2D8-AEBE-4700-97A5-EA1083861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7421" y="678666"/>
            <a:ext cx="822960" cy="713233"/>
          </a:xfrm>
          <a:prstGeom prst="rect">
            <a:avLst/>
          </a:prstGeom>
        </p:spPr>
      </p:pic>
      <p:pic>
        <p:nvPicPr>
          <p:cNvPr id="32" name="صورة 24">
            <a:extLst>
              <a:ext uri="{FF2B5EF4-FFF2-40B4-BE49-F238E27FC236}">
                <a16:creationId xmlns:a16="http://schemas.microsoft.com/office/drawing/2014/main" id="{25657781-A4CA-48BD-B4A5-9B42527DF9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9908" y="249018"/>
            <a:ext cx="822960" cy="708244"/>
          </a:xfrm>
          <a:prstGeom prst="rect">
            <a:avLst/>
          </a:prstGeom>
        </p:spPr>
      </p:pic>
      <p:pic>
        <p:nvPicPr>
          <p:cNvPr id="33" name="صورة 23">
            <a:extLst>
              <a:ext uri="{FF2B5EF4-FFF2-40B4-BE49-F238E27FC236}">
                <a16:creationId xmlns:a16="http://schemas.microsoft.com/office/drawing/2014/main" id="{79A14CD1-EE8C-4AEB-97F0-584951BE7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9965" y="484719"/>
            <a:ext cx="822960" cy="708244"/>
          </a:xfrm>
          <a:prstGeom prst="rect">
            <a:avLst/>
          </a:prstGeom>
        </p:spPr>
      </p:pic>
      <p:sp>
        <p:nvSpPr>
          <p:cNvPr id="34" name="طالبة3">
            <a:extLst>
              <a:ext uri="{FF2B5EF4-FFF2-40B4-BE49-F238E27FC236}">
                <a16:creationId xmlns:a16="http://schemas.microsoft.com/office/drawing/2014/main" id="{F52894C6-BC10-446C-A361-0C40C6583A45}"/>
              </a:ext>
            </a:extLst>
          </p:cNvPr>
          <p:cNvSpPr/>
          <p:nvPr/>
        </p:nvSpPr>
        <p:spPr>
          <a:xfrm>
            <a:off x="1263844" y="6002912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B7DFA40-5F7B-4EF7-90FD-918B403312ED}"/>
              </a:ext>
            </a:extLst>
          </p:cNvPr>
          <p:cNvSpPr txBox="1">
            <a:spLocks/>
          </p:cNvSpPr>
          <p:nvPr/>
        </p:nvSpPr>
        <p:spPr>
          <a:xfrm>
            <a:off x="1445639" y="5622765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8" name="صورة 29">
            <a:extLst>
              <a:ext uri="{FF2B5EF4-FFF2-40B4-BE49-F238E27FC236}">
                <a16:creationId xmlns:a16="http://schemas.microsoft.com/office/drawing/2014/main" id="{70B3AB1E-C116-45AF-8DB4-8C373FB18C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158" y="5527383"/>
            <a:ext cx="1005927" cy="865707"/>
          </a:xfrm>
          <a:prstGeom prst="rect">
            <a:avLst/>
          </a:prstGeom>
        </p:spPr>
      </p:pic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32B80E-7190-4D91-8060-6449D8553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7C4CD10E-74F0-4759-9535-8A0CD96161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7" name="Table 38">
            <a:extLst>
              <a:ext uri="{FF2B5EF4-FFF2-40B4-BE49-F238E27FC236}">
                <a16:creationId xmlns:a16="http://schemas.microsoft.com/office/drawing/2014/main" id="{65B6A488-A828-4D5A-B024-C3E88F7AB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23" name="مجموعة 1">
            <a:extLst>
              <a:ext uri="{FF2B5EF4-FFF2-40B4-BE49-F238E27FC236}">
                <a16:creationId xmlns:a16="http://schemas.microsoft.com/office/drawing/2014/main" id="{DCF20364-E5C5-4971-BF36-D0F393D742BB}"/>
              </a:ext>
            </a:extLst>
          </p:cNvPr>
          <p:cNvGrpSpPr/>
          <p:nvPr/>
        </p:nvGrpSpPr>
        <p:grpSpPr>
          <a:xfrm>
            <a:off x="438357" y="0"/>
            <a:ext cx="1697596" cy="1410386"/>
            <a:chOff x="132967" y="79081"/>
            <a:chExt cx="8422140" cy="8782557"/>
          </a:xfrm>
        </p:grpSpPr>
        <p:graphicFrame>
          <p:nvGraphicFramePr>
            <p:cNvPr id="24" name="مخطط دائري ثنائي الأبعاد">
              <a:extLst>
                <a:ext uri="{FF2B5EF4-FFF2-40B4-BE49-F238E27FC236}">
                  <a16:creationId xmlns:a16="http://schemas.microsoft.com/office/drawing/2014/main" id="{77B33FD5-3F09-4602-88F1-C44AC70FA773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25" name="مربع نص 1">
              <a:extLst>
                <a:ext uri="{FF2B5EF4-FFF2-40B4-BE49-F238E27FC236}">
                  <a16:creationId xmlns:a16="http://schemas.microsoft.com/office/drawing/2014/main" id="{6681FFDF-5D64-44A0-9C11-6D4557876EFA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6" name="مربع نص 1">
              <a:extLst>
                <a:ext uri="{FF2B5EF4-FFF2-40B4-BE49-F238E27FC236}">
                  <a16:creationId xmlns:a16="http://schemas.microsoft.com/office/drawing/2014/main" id="{050D9459-41CB-4A5D-B4C1-68892E829EFF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7" name="مربع نص 1">
              <a:extLst>
                <a:ext uri="{FF2B5EF4-FFF2-40B4-BE49-F238E27FC236}">
                  <a16:creationId xmlns:a16="http://schemas.microsoft.com/office/drawing/2014/main" id="{3AFD9E8C-B45E-4906-B53E-D8494E131538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8" name="مربع نص 1">
              <a:extLst>
                <a:ext uri="{FF2B5EF4-FFF2-40B4-BE49-F238E27FC236}">
                  <a16:creationId xmlns:a16="http://schemas.microsoft.com/office/drawing/2014/main" id="{A9969688-F57E-4D0B-BB2C-5893B36B6FE5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A7F5A0CB-038E-48AB-8F0F-B1E9ECF4F3FF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DB9E6E31-9404-4174-911C-D47CE814AF6B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AD09110B-9673-4E1D-8EA4-FD3838DC1C20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DCAEAC23-E744-484F-A406-C5BFC8C9CC6A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34530B92-101E-43F8-8325-40CCF1517D53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F4DFBC37-6B51-453D-A280-BAE97BDDB9F2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B3A86B85-7092-43EB-A339-E59335EB9851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F0EACA9F-0330-4108-9074-7A5BCBBA7AC9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6D9DAAA3-6975-4364-9C4D-E8CBDEDBDEEB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3D9DADFB-AE6C-45D8-B146-233DBF1F6481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071632C9-9BB0-4314-9AD4-1CB142283113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718B8B5E-E5BA-45F0-82B0-5B79A60B3098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6E2802DF-4839-4B0C-BFE1-30E1517A06EB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3851BB8A-F49B-4483-94F4-E723DC4EEE3E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B29CC778-EFAF-47A0-B373-183B7C1200DD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710EB8E1-9EF2-4830-AA0E-81325E48FEF1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FF2DA392-7C50-431D-ADE0-E20D10C66936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93EF29D0-52BA-42E0-9425-77B2611FA557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DACF3EEA-9A67-46FF-A10F-C67B7C124387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5834D4AC-0B38-4C8F-BF27-6312E8B45F86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59" name="سهم: لليسار 25">
            <a:extLst>
              <a:ext uri="{FF2B5EF4-FFF2-40B4-BE49-F238E27FC236}">
                <a16:creationId xmlns:a16="http://schemas.microsoft.com/office/drawing/2014/main" id="{44869000-F081-45D5-9614-A758D28FE0E6}"/>
              </a:ext>
            </a:extLst>
          </p:cNvPr>
          <p:cNvSpPr/>
          <p:nvPr/>
        </p:nvSpPr>
        <p:spPr>
          <a:xfrm>
            <a:off x="1910459" y="691596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41635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  <p:bldP spid="17" grpId="0" build="p"/>
      <p:bldP spid="2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4FC0560-831E-4323-8CF8-EDB47F86C4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مستطيل: زوايا مستديرة 5">
            <a:extLst>
              <a:ext uri="{FF2B5EF4-FFF2-40B4-BE49-F238E27FC236}">
                <a16:creationId xmlns:a16="http://schemas.microsoft.com/office/drawing/2014/main" id="{65FDFC74-64EE-4456-8C90-EC04B5C59032}"/>
              </a:ext>
            </a:extLst>
          </p:cNvPr>
          <p:cNvSpPr/>
          <p:nvPr/>
        </p:nvSpPr>
        <p:spPr>
          <a:xfrm>
            <a:off x="2589884" y="449341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(AH) Manal Black" pitchFamily="2" charset="-78"/>
              </a:rPr>
              <a:t> </a:t>
            </a:r>
            <a:r>
              <a:rPr lang="ar-BH" sz="3600" dirty="0">
                <a:cs typeface="(AH) Manal Black" pitchFamily="2" charset="-78"/>
              </a:rPr>
              <a:t>ما نوع الفعل عاشَ</a:t>
            </a:r>
            <a:r>
              <a:rPr lang="ar-BH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؟</a:t>
            </a:r>
            <a:endParaRPr lang="en-GB" sz="4400" dirty="0">
              <a:latin typeface="Kharabeesh" panose="01000000000000000000" pitchFamily="2" charset="-78"/>
              <a:cs typeface="Kharabeesh" panose="01000000000000000000" pitchFamily="2" charset="-78"/>
            </a:endParaRPr>
          </a:p>
        </p:txBody>
      </p:sp>
      <p:grpSp>
        <p:nvGrpSpPr>
          <p:cNvPr id="21" name="خطأ 2">
            <a:extLst>
              <a:ext uri="{FF2B5EF4-FFF2-40B4-BE49-F238E27FC236}">
                <a16:creationId xmlns:a16="http://schemas.microsoft.com/office/drawing/2014/main" id="{512AB2BA-80E7-46CE-97D6-2386C7E7C677}"/>
              </a:ext>
            </a:extLst>
          </p:cNvPr>
          <p:cNvGrpSpPr/>
          <p:nvPr/>
        </p:nvGrpSpPr>
        <p:grpSpPr>
          <a:xfrm>
            <a:off x="4631642" y="2682911"/>
            <a:ext cx="2309355" cy="2407579"/>
            <a:chOff x="1404730" y="2723202"/>
            <a:chExt cx="2309355" cy="2407579"/>
          </a:xfrm>
        </p:grpSpPr>
        <p:pic>
          <p:nvPicPr>
            <p:cNvPr id="22" name="Picture 4" descr="معروضات تفاعلية في إكسبو 2020">
              <a:extLst>
                <a:ext uri="{FF2B5EF4-FFF2-40B4-BE49-F238E27FC236}">
                  <a16:creationId xmlns:a16="http://schemas.microsoft.com/office/drawing/2014/main" id="{91C2995F-18A8-46B2-A9D1-1A36D3C31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مربع نص 6">
              <a:extLst>
                <a:ext uri="{FF2B5EF4-FFF2-40B4-BE49-F238E27FC236}">
                  <a16:creationId xmlns:a16="http://schemas.microsoft.com/office/drawing/2014/main" id="{57237CFE-9F3D-4B22-B876-B4E1E5985BD2}"/>
                </a:ext>
              </a:extLst>
            </p:cNvPr>
            <p:cNvSpPr txBox="1"/>
            <p:nvPr/>
          </p:nvSpPr>
          <p:spPr>
            <a:xfrm>
              <a:off x="1752301" y="3634603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مضارع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0497EC51-F0B3-49F8-8515-CF6C6AB83762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241636F7-0398-4A78-A145-B6FF7726F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AE8A099A-B8CA-48E2-98B0-51511825B4E8}"/>
                </a:ext>
              </a:extLst>
            </p:cNvPr>
            <p:cNvSpPr txBox="1"/>
            <p:nvPr/>
          </p:nvSpPr>
          <p:spPr>
            <a:xfrm>
              <a:off x="1604144" y="3634602"/>
              <a:ext cx="1910526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أمر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42E8C1E2-443D-4FA3-A749-56ED993C7A85}"/>
              </a:ext>
            </a:extLst>
          </p:cNvPr>
          <p:cNvGrpSpPr/>
          <p:nvPr/>
        </p:nvGrpSpPr>
        <p:grpSpPr>
          <a:xfrm>
            <a:off x="1490164" y="2682911"/>
            <a:ext cx="2626217" cy="2407579"/>
            <a:chOff x="1244232" y="2723202"/>
            <a:chExt cx="2626217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D6EE19E-D5EF-48D0-B789-87052A49A4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F671D82-DC32-4487-BA62-8C1770D48F29}"/>
                </a:ext>
              </a:extLst>
            </p:cNvPr>
            <p:cNvSpPr txBox="1"/>
            <p:nvPr/>
          </p:nvSpPr>
          <p:spPr>
            <a:xfrm>
              <a:off x="1244232" y="3590878"/>
              <a:ext cx="2626217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ماضي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0" name="Picture 10" descr="Expo 2020 Dubai GIFs - Find &amp;amp; Share on GIPHY">
            <a:extLst>
              <a:ext uri="{FF2B5EF4-FFF2-40B4-BE49-F238E27FC236}">
                <a16:creationId xmlns:a16="http://schemas.microsoft.com/office/drawing/2014/main" id="{BCA74EBB-276D-4383-ABAC-219651A6F7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1" descr="Wrong free icon">
            <a:extLst>
              <a:ext uri="{FF2B5EF4-FFF2-40B4-BE49-F238E27FC236}">
                <a16:creationId xmlns:a16="http://schemas.microsoft.com/office/drawing/2014/main" id="{D9FB2C33-56D4-4B31-9DF8-1897B794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2" descr="Wrong free icon">
            <a:extLst>
              <a:ext uri="{FF2B5EF4-FFF2-40B4-BE49-F238E27FC236}">
                <a16:creationId xmlns:a16="http://schemas.microsoft.com/office/drawing/2014/main" id="{D9AF3AFC-7A9B-42C5-8FCF-367AEF15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2">
            <a:extLst>
              <a:ext uri="{FF2B5EF4-FFF2-40B4-BE49-F238E27FC236}">
                <a16:creationId xmlns:a16="http://schemas.microsoft.com/office/drawing/2014/main" id="{564A21FE-CA63-4753-BAD5-B4BEC62EB2DA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4" name="Picture 2" descr="Expo 2020 Dubai GIFs - Find &amp;amp; Share on GIPHY">
            <a:extLst>
              <a:ext uri="{FF2B5EF4-FFF2-40B4-BE49-F238E27FC236}">
                <a16:creationId xmlns:a16="http://schemas.microsoft.com/office/drawing/2014/main" id="{99400983-96FB-431F-B37D-189A6A79EC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1BA21C-85DD-4663-8E6D-A5F6E25C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07" y="545402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315B6F79-3AEA-4EF6-9697-C9008B790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2865" y="5632006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37" name="مجموعة 1">
            <a:extLst>
              <a:ext uri="{FF2B5EF4-FFF2-40B4-BE49-F238E27FC236}">
                <a16:creationId xmlns:a16="http://schemas.microsoft.com/office/drawing/2014/main" id="{D577FB66-AB33-47DA-962C-4F3E4229D9C0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38" name="مخطط دائري ثنائي الأبعاد">
              <a:extLst>
                <a:ext uri="{FF2B5EF4-FFF2-40B4-BE49-F238E27FC236}">
                  <a16:creationId xmlns:a16="http://schemas.microsoft.com/office/drawing/2014/main" id="{CB910136-C2EB-48B0-A2BD-2494F9EEE30E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0BFB750E-E6F1-4B92-8E9E-97B3A2CDCD93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53D33B11-0B91-4EC6-880F-540588BDFD42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54675429-0978-42D2-86A4-CC6ABF99E7F1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79EBFFBF-2501-4B57-87E5-BAB2E9D9E8EA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A3146F3A-14CA-4D51-B684-4AB37B28DD16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83D5251F-A372-4127-B650-2930D9F485F5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69D9914E-DFD7-457F-8790-A05F5845CF93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66709473-5E18-4CD3-8222-382AD125B1ED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B137D597-A05C-483F-8C2C-E42D08A34202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1026416A-6355-455F-8513-CB342A2B1FB1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FDCB5365-871D-4D65-9FF1-EBB65605908D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B9C05BED-D103-467F-984F-7553C1286747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FD713A98-550A-4E1B-B222-FC08AC246849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D04D7D94-1972-41DA-982A-2A483269851C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3A7A3ADD-DFE9-45C8-80B4-EBA118715D4D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88A9575E-DA6D-4B74-B661-603BB4B509E5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1D47122D-BB62-4AA8-ABE1-6E8E90DBB407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EA7E068A-49F6-4476-A3B9-F05AABD743E2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C9E05383-E581-4DD8-9FD5-494B8D0C3B30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9CB70A6D-19B7-4EBC-9C73-E3E71146C75B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46CCB394-4CD4-43B0-A9F8-F482B5701774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B16B3CDC-FC79-4ED3-9104-C38739E63E8E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FA125EDE-B188-41B2-8A5A-7A242F7CE01C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5C3B55F9-F9AC-46D6-8A15-2144BE5ED1AC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3" name="سهم: لليسار 25">
            <a:extLst>
              <a:ext uri="{FF2B5EF4-FFF2-40B4-BE49-F238E27FC236}">
                <a16:creationId xmlns:a16="http://schemas.microsoft.com/office/drawing/2014/main" id="{6B03F0E4-7917-4BE7-8C8D-4F1184C096F9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64" name="Picture 63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84BC1B29-E3BD-46B3-BEDE-15DE0B1EAC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82" y="343901"/>
            <a:ext cx="1463040" cy="1220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10199307" y="5632006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27D968-100F-4B15-9CA7-BBB90F4A186E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698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37" grpId="0" animBg="1" advAuto="0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74CC7-23FD-4EF7-B7EC-D93C4C5D81CF}"/>
              </a:ext>
            </a:extLst>
          </p:cNvPr>
          <p:cNvSpPr txBox="1"/>
          <p:nvPr/>
        </p:nvSpPr>
        <p:spPr>
          <a:xfrm>
            <a:off x="7107222" y="-27945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F979E22-B5DA-4856-BE85-8823C01B14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مستطيل: زوايا مستديرة 5">
            <a:extLst>
              <a:ext uri="{FF2B5EF4-FFF2-40B4-BE49-F238E27FC236}">
                <a16:creationId xmlns:a16="http://schemas.microsoft.com/office/drawing/2014/main" id="{7F0236BC-4A2D-4B7E-8F27-A11FB967F2F8}"/>
              </a:ext>
            </a:extLst>
          </p:cNvPr>
          <p:cNvSpPr/>
          <p:nvPr/>
        </p:nvSpPr>
        <p:spPr>
          <a:xfrm>
            <a:off x="2672155" y="46868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 </a:t>
            </a:r>
            <a:r>
              <a:rPr lang="ar-BH" sz="3600" dirty="0">
                <a:latin typeface="Kharabeesh" panose="01000000000000000000" pitchFamily="2" charset="-78"/>
                <a:cs typeface="(AH) Manal Black" pitchFamily="2" charset="-78"/>
              </a:rPr>
              <a:t>ما نوع الفعل "خَرَجَ"؟</a:t>
            </a:r>
            <a:endParaRPr lang="en-GB" sz="4400" dirty="0">
              <a:latin typeface="Kharabeesh" panose="01000000000000000000" pitchFamily="2" charset="-78"/>
              <a:cs typeface="(AH) Manal Black" pitchFamily="2" charset="-78"/>
            </a:endParaRPr>
          </a:p>
        </p:txBody>
      </p:sp>
      <p:grpSp>
        <p:nvGrpSpPr>
          <p:cNvPr id="21" name="خطأ 2">
            <a:extLst>
              <a:ext uri="{FF2B5EF4-FFF2-40B4-BE49-F238E27FC236}">
                <a16:creationId xmlns:a16="http://schemas.microsoft.com/office/drawing/2014/main" id="{FE151991-3847-4BE8-99C0-A6D40B9EE2D0}"/>
              </a:ext>
            </a:extLst>
          </p:cNvPr>
          <p:cNvGrpSpPr/>
          <p:nvPr/>
        </p:nvGrpSpPr>
        <p:grpSpPr>
          <a:xfrm>
            <a:off x="1664156" y="2682911"/>
            <a:ext cx="2309355" cy="2407579"/>
            <a:chOff x="1404730" y="2723202"/>
            <a:chExt cx="2309355" cy="2407579"/>
          </a:xfrm>
        </p:grpSpPr>
        <p:pic>
          <p:nvPicPr>
            <p:cNvPr id="22" name="Picture 4" descr="معروضات تفاعلية في إكسبو 2020">
              <a:extLst>
                <a:ext uri="{FF2B5EF4-FFF2-40B4-BE49-F238E27FC236}">
                  <a16:creationId xmlns:a16="http://schemas.microsoft.com/office/drawing/2014/main" id="{D0349418-F689-4DA8-8EC2-4C91C82AE7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مربع نص 6">
              <a:extLst>
                <a:ext uri="{FF2B5EF4-FFF2-40B4-BE49-F238E27FC236}">
                  <a16:creationId xmlns:a16="http://schemas.microsoft.com/office/drawing/2014/main" id="{3E9D67BA-CC17-4BF0-9644-D2C8DD939FFC}"/>
                </a:ext>
              </a:extLst>
            </p:cNvPr>
            <p:cNvSpPr txBox="1"/>
            <p:nvPr/>
          </p:nvSpPr>
          <p:spPr>
            <a:xfrm>
              <a:off x="1603575" y="3621965"/>
              <a:ext cx="1857053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أمر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F32DA7DE-C332-43C0-85A2-2CC45C1B4C0C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1C2F6AF9-3BA6-4FDA-8150-3CECF5FAFB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FFBC825-B6FF-4371-BA79-A86A92ADD824}"/>
                </a:ext>
              </a:extLst>
            </p:cNvPr>
            <p:cNvSpPr txBox="1"/>
            <p:nvPr/>
          </p:nvSpPr>
          <p:spPr>
            <a:xfrm>
              <a:off x="1871213" y="3639608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مضارع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4DCE3B73-7866-4B10-9887-87EA532ADD89}"/>
              </a:ext>
            </a:extLst>
          </p:cNvPr>
          <p:cNvGrpSpPr/>
          <p:nvPr/>
        </p:nvGrpSpPr>
        <p:grpSpPr>
          <a:xfrm>
            <a:off x="4608678" y="2703349"/>
            <a:ext cx="2322849" cy="2421647"/>
            <a:chOff x="1404730" y="2723202"/>
            <a:chExt cx="2322849" cy="2421647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7005FF3F-5DF0-42FB-9186-F1BA1C8832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8290AED9-75BC-4864-A0D0-42B283F556C4}"/>
                </a:ext>
              </a:extLst>
            </p:cNvPr>
            <p:cNvSpPr txBox="1"/>
            <p:nvPr/>
          </p:nvSpPr>
          <p:spPr>
            <a:xfrm>
              <a:off x="1853332" y="3572898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ماضي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0" name="Picture 10" descr="Expo 2020 Dubai GIFs - Find &amp;amp; Share on GIPHY">
            <a:extLst>
              <a:ext uri="{FF2B5EF4-FFF2-40B4-BE49-F238E27FC236}">
                <a16:creationId xmlns:a16="http://schemas.microsoft.com/office/drawing/2014/main" id="{E48FAD2E-D06F-44A1-9C7D-9121F1A9A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1" descr="Wrong free icon">
            <a:extLst>
              <a:ext uri="{FF2B5EF4-FFF2-40B4-BE49-F238E27FC236}">
                <a16:creationId xmlns:a16="http://schemas.microsoft.com/office/drawing/2014/main" id="{4B89480D-D9AA-4207-906A-948241A8F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2" descr="Wrong free icon">
            <a:extLst>
              <a:ext uri="{FF2B5EF4-FFF2-40B4-BE49-F238E27FC236}">
                <a16:creationId xmlns:a16="http://schemas.microsoft.com/office/drawing/2014/main" id="{EFF872EB-CE12-4DF6-8DEC-F7A97E74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2">
            <a:extLst>
              <a:ext uri="{FF2B5EF4-FFF2-40B4-BE49-F238E27FC236}">
                <a16:creationId xmlns:a16="http://schemas.microsoft.com/office/drawing/2014/main" id="{06466728-05EA-4AE9-B023-494410E33838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02C0D3-F27E-4A31-A203-BA3C0FA9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61" y="5391204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AEB0738-D145-4279-84B1-97F7D77CF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6588" y="5589394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37" name="مجموعة 1">
            <a:extLst>
              <a:ext uri="{FF2B5EF4-FFF2-40B4-BE49-F238E27FC236}">
                <a16:creationId xmlns:a16="http://schemas.microsoft.com/office/drawing/2014/main" id="{BFB9A4BC-A63E-45C4-95BC-47C6904DDF63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38" name="مخطط دائري ثنائي الأبعاد">
              <a:extLst>
                <a:ext uri="{FF2B5EF4-FFF2-40B4-BE49-F238E27FC236}">
                  <a16:creationId xmlns:a16="http://schemas.microsoft.com/office/drawing/2014/main" id="{15742A76-C57D-4C68-BE4F-4660E42B9DE5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C8295BB4-6171-434B-BDAD-CBFDE4067FE0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C804398C-0F7A-439B-B40C-1A377BDA1F4F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5FAA3978-C6CD-47D5-886A-6C5D821DB2E1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C486789B-832E-4AED-8E2F-55FB95E4E1C8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89E5684E-EA58-4783-B6FC-BF98338F346E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19A898D8-D9A4-4DD7-8730-99A77F3D20AD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8CCB55AA-7E06-413B-B689-CF5CF5B0CABE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34ACCF9F-D99C-4B40-A703-B6E2DDA32BD0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3564F328-21DB-4A7E-BB67-DDF10480B3F1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17A13468-A98B-439E-BF1A-E1C46F616B84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CE35D1EB-3A8A-47B2-9D36-E8B39D860B56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5DEBF42E-09F1-461C-A7B6-0966575F2851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17F9DB0C-B296-4086-AD20-8C5E71001F03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9C4C58C5-4526-4D0B-98C1-05A3C595B333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F6472387-73F6-48CB-91E2-FCCB13AB79A8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8B83C9EE-BCD2-42B7-A733-718BA272D3A2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9085814E-67B6-4914-AD53-CBC66600CAC0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5EDEC5F6-1E13-4A4B-B18E-E50BE44CFF78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165F246F-D8CD-4223-B998-43D44E43CCD0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E6712F0B-39A1-430A-BBB2-91AAA5E47FAF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D6DCA3DA-A822-4C16-BDF3-7ED385C90F37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EB0D3779-4C86-4B18-B848-100B28347230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85A55C4B-266F-4A64-B162-9FD08D47010A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B98C7D7B-C813-43E3-9558-CD0B0A3C7A41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3" name="سهم: لليسار 25">
            <a:extLst>
              <a:ext uri="{FF2B5EF4-FFF2-40B4-BE49-F238E27FC236}">
                <a16:creationId xmlns:a16="http://schemas.microsoft.com/office/drawing/2014/main" id="{5FFF60B5-B9B8-4338-81FE-B46806A569A8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A7FC85A2-D307-4A43-9E3D-D89E93EE54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39" y="933891"/>
            <a:ext cx="1280160" cy="12268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10354815" y="549962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4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pic>
        <p:nvPicPr>
          <p:cNvPr id="65" name="Picture 6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9CE538-830B-4482-A57B-1334269A92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9ED6648-FC9A-4A93-9A52-1181427BD1F3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4" name="Picture 6" descr="Wink Thumbs Up Sticker by Expo 2020 Dubai for iOS &amp;amp; Android | GIPHY">
            <a:extLst>
              <a:ext uri="{FF2B5EF4-FFF2-40B4-BE49-F238E27FC236}">
                <a16:creationId xmlns:a16="http://schemas.microsoft.com/office/drawing/2014/main" id="{04F3302D-BD96-4A31-863D-053A35DC3B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64" y="-371783"/>
            <a:ext cx="2164572" cy="2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DBC7C83C-D126-4440-AAFE-74B82CE461E6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706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38971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37" grpId="0" animBg="1" advAuto="0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573B6B0-EA5E-4591-9758-82798DA782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مستطيل: زوايا مستديرة 5">
            <a:extLst>
              <a:ext uri="{FF2B5EF4-FFF2-40B4-BE49-F238E27FC236}">
                <a16:creationId xmlns:a16="http://schemas.microsoft.com/office/drawing/2014/main" id="{8E60318E-AC6C-45B6-BFA2-CD0514A8100D}"/>
              </a:ext>
            </a:extLst>
          </p:cNvPr>
          <p:cNvSpPr/>
          <p:nvPr/>
        </p:nvSpPr>
        <p:spPr>
          <a:xfrm>
            <a:off x="2593677" y="421993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67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(AH) Manal Black" pitchFamily="2" charset="-78"/>
              </a:rPr>
              <a:t> </a:t>
            </a:r>
            <a:r>
              <a:rPr lang="ar-BH" sz="3600" dirty="0">
                <a:cs typeface="(AH) Manal Black" pitchFamily="2" charset="-78"/>
              </a:rPr>
              <a:t>ماذا تعلم خالد؟</a:t>
            </a:r>
            <a:endParaRPr lang="en-GB" sz="3600" dirty="0">
              <a:cs typeface="(AH) Manal Black" pitchFamily="2" charset="-78"/>
            </a:endParaRPr>
          </a:p>
        </p:txBody>
      </p:sp>
      <p:grpSp>
        <p:nvGrpSpPr>
          <p:cNvPr id="27" name="خطأ 2">
            <a:extLst>
              <a:ext uri="{FF2B5EF4-FFF2-40B4-BE49-F238E27FC236}">
                <a16:creationId xmlns:a16="http://schemas.microsoft.com/office/drawing/2014/main" id="{A85A327E-55D2-4D30-966D-C233F77F267C}"/>
              </a:ext>
            </a:extLst>
          </p:cNvPr>
          <p:cNvGrpSpPr/>
          <p:nvPr/>
        </p:nvGrpSpPr>
        <p:grpSpPr>
          <a:xfrm>
            <a:off x="2022575" y="2633340"/>
            <a:ext cx="2309355" cy="2407579"/>
            <a:chOff x="1404730" y="2723202"/>
            <a:chExt cx="2309355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FA981CF8-572C-4A15-9DC2-A612B9CB3C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6">
              <a:extLst>
                <a:ext uri="{FF2B5EF4-FFF2-40B4-BE49-F238E27FC236}">
                  <a16:creationId xmlns:a16="http://schemas.microsoft.com/office/drawing/2014/main" id="{0E96938A-811C-42E8-AB66-9B4232420EF6}"/>
                </a:ext>
              </a:extLst>
            </p:cNvPr>
            <p:cNvSpPr txBox="1"/>
            <p:nvPr/>
          </p:nvSpPr>
          <p:spPr>
            <a:xfrm>
              <a:off x="1590129" y="3414134"/>
              <a:ext cx="1979660" cy="107721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الطيور مكانها الصناديق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grpSp>
        <p:nvGrpSpPr>
          <p:cNvPr id="30" name="خطأ  1">
            <a:extLst>
              <a:ext uri="{FF2B5EF4-FFF2-40B4-BE49-F238E27FC236}">
                <a16:creationId xmlns:a16="http://schemas.microsoft.com/office/drawing/2014/main" id="{54A413CA-210A-4A36-AA96-D5628CEAB51B}"/>
              </a:ext>
            </a:extLst>
          </p:cNvPr>
          <p:cNvGrpSpPr/>
          <p:nvPr/>
        </p:nvGrpSpPr>
        <p:grpSpPr>
          <a:xfrm>
            <a:off x="4957009" y="2633341"/>
            <a:ext cx="2309355" cy="2407579"/>
            <a:chOff x="1404730" y="2723202"/>
            <a:chExt cx="2309355" cy="2407579"/>
          </a:xfrm>
        </p:grpSpPr>
        <p:pic>
          <p:nvPicPr>
            <p:cNvPr id="31" name="Picture 4" descr="معروضات تفاعلية في إكسبو 2020">
              <a:extLst>
                <a:ext uri="{FF2B5EF4-FFF2-40B4-BE49-F238E27FC236}">
                  <a16:creationId xmlns:a16="http://schemas.microsoft.com/office/drawing/2014/main" id="{8C7B1B46-088E-4E4B-B88C-C5AF530D4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مربع نص 25">
              <a:extLst>
                <a:ext uri="{FF2B5EF4-FFF2-40B4-BE49-F238E27FC236}">
                  <a16:creationId xmlns:a16="http://schemas.microsoft.com/office/drawing/2014/main" id="{1F9AA8C1-4AD0-4535-9BA2-CABE5BF726D7}"/>
                </a:ext>
              </a:extLst>
            </p:cNvPr>
            <p:cNvSpPr txBox="1"/>
            <p:nvPr/>
          </p:nvSpPr>
          <p:spPr>
            <a:xfrm>
              <a:off x="1629811" y="3414133"/>
              <a:ext cx="1859192" cy="107721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الطيور مكانها الأقفاص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grpSp>
        <p:nvGrpSpPr>
          <p:cNvPr id="33" name="صح">
            <a:extLst>
              <a:ext uri="{FF2B5EF4-FFF2-40B4-BE49-F238E27FC236}">
                <a16:creationId xmlns:a16="http://schemas.microsoft.com/office/drawing/2014/main" id="{E2612B99-03A4-479B-A890-3C347EB8ECB0}"/>
              </a:ext>
            </a:extLst>
          </p:cNvPr>
          <p:cNvGrpSpPr/>
          <p:nvPr/>
        </p:nvGrpSpPr>
        <p:grpSpPr>
          <a:xfrm>
            <a:off x="7891443" y="2633341"/>
            <a:ext cx="2309355" cy="2407579"/>
            <a:chOff x="1404730" y="2723202"/>
            <a:chExt cx="2309355" cy="2407579"/>
          </a:xfrm>
        </p:grpSpPr>
        <p:pic>
          <p:nvPicPr>
            <p:cNvPr id="34" name="Picture 4" descr="معروضات تفاعلية في إكسبو 2020">
              <a:extLst>
                <a:ext uri="{FF2B5EF4-FFF2-40B4-BE49-F238E27FC236}">
                  <a16:creationId xmlns:a16="http://schemas.microsoft.com/office/drawing/2014/main" id="{C077FFF9-1C1D-4B7E-9A81-35A3D51A5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28">
              <a:extLst>
                <a:ext uri="{FF2B5EF4-FFF2-40B4-BE49-F238E27FC236}">
                  <a16:creationId xmlns:a16="http://schemas.microsoft.com/office/drawing/2014/main" id="{F60D7C0E-2512-4428-ABE2-243CC8AABC7D}"/>
                </a:ext>
              </a:extLst>
            </p:cNvPr>
            <p:cNvSpPr txBox="1"/>
            <p:nvPr/>
          </p:nvSpPr>
          <p:spPr>
            <a:xfrm>
              <a:off x="1667245" y="3388381"/>
              <a:ext cx="1972356" cy="107721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الطيور مكانها الطبيعة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pic>
        <p:nvPicPr>
          <p:cNvPr id="36" name="Picture 10" descr="Expo 2020 Dubai GIFs - Find &amp;amp; Share on GIPHY">
            <a:extLst>
              <a:ext uri="{FF2B5EF4-FFF2-40B4-BE49-F238E27FC236}">
                <a16:creationId xmlns:a16="http://schemas.microsoft.com/office/drawing/2014/main" id="{FAE56DBF-642F-4BDF-8D80-36FC3A20AB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00" y="2175357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1" descr="Wrong free icon">
            <a:extLst>
              <a:ext uri="{FF2B5EF4-FFF2-40B4-BE49-F238E27FC236}">
                <a16:creationId xmlns:a16="http://schemas.microsoft.com/office/drawing/2014/main" id="{0F906C76-B305-42F8-B1F5-60BE8EA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85" y="5015640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2" descr="Wrong free icon">
            <a:extLst>
              <a:ext uri="{FF2B5EF4-FFF2-40B4-BE49-F238E27FC236}">
                <a16:creationId xmlns:a16="http://schemas.microsoft.com/office/drawing/2014/main" id="{D38794C8-6402-4D32-B099-7D1963BD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" y="5015640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4FE95F-80AC-43C9-862F-B15FF193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505" y="5277195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9FAD09A-CB79-487C-BAB2-27BAF6311C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81962" y="5583857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1" name="مجموعة 1">
            <a:extLst>
              <a:ext uri="{FF2B5EF4-FFF2-40B4-BE49-F238E27FC236}">
                <a16:creationId xmlns:a16="http://schemas.microsoft.com/office/drawing/2014/main" id="{AE49502D-C2E5-42F8-A5D9-A408DE297815}"/>
              </a:ext>
            </a:extLst>
          </p:cNvPr>
          <p:cNvGrpSpPr/>
          <p:nvPr/>
        </p:nvGrpSpPr>
        <p:grpSpPr>
          <a:xfrm>
            <a:off x="376279" y="1609062"/>
            <a:ext cx="1697596" cy="1410386"/>
            <a:chOff x="132967" y="79081"/>
            <a:chExt cx="8422140" cy="8782557"/>
          </a:xfrm>
        </p:grpSpPr>
        <p:graphicFrame>
          <p:nvGraphicFramePr>
            <p:cNvPr id="42" name="مخطط دائري ثنائي الأبعاد">
              <a:extLst>
                <a:ext uri="{FF2B5EF4-FFF2-40B4-BE49-F238E27FC236}">
                  <a16:creationId xmlns:a16="http://schemas.microsoft.com/office/drawing/2014/main" id="{96DBCC9F-0891-4E42-8001-553DD52DE051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AAB9E58B-DB5C-4295-8826-08CA99AC5633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0F9C2914-E7CE-4E74-90C0-F9463849DD56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DA77D32B-FAE7-40F8-AD4E-C1365348A485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97CD6B34-9B80-4FEE-B888-4BA07EB3CD88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E91A6C73-FC8C-4505-AB2A-383DA0BCC1D3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B396FB90-8FAC-4306-A5DD-5139CE517EEA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DF6584C4-3964-45E9-984C-4950E0421D5D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B1094201-D151-4798-AA2B-7D1512F46026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FC6577A7-39DB-4B01-A162-10148056540F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D7891A77-C974-4BF5-8CDF-06C6B170FC2F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D41AA59F-513F-4928-8612-8D757CC228C0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761B933E-DCBF-4E08-A4CF-7B79CFD8A65E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7D1B206E-BC75-4F9D-92FE-B8660F3D5F2D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38C3CC30-8314-4292-AC77-2673A3AB18D8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D1476515-1009-41F8-A462-1A1607A0BDC7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E6EB4E51-2F56-48A0-977E-976E6E6DE88E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C4A0EC5D-944C-46F5-B91D-39C621C4B0CA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251502F1-8B48-4578-AE0D-65B74E1A401A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9EA8279C-324A-4C11-B1DD-373091FBBCA6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3CF13C1A-FCD6-45C1-B6DE-865B72A2E783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FE17C020-411F-4F05-9AF3-F3E0D3ECB2AE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FA5598E6-C7DC-4A1D-A494-E04EB40F3798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52D7AD75-607F-4435-9AB7-13605286B027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3112A4B8-614E-4B68-9EF8-D4477B8174F9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7" name="سهم: لليسار 25">
            <a:extLst>
              <a:ext uri="{FF2B5EF4-FFF2-40B4-BE49-F238E27FC236}">
                <a16:creationId xmlns:a16="http://schemas.microsoft.com/office/drawing/2014/main" id="{63EDB353-62AC-4C5A-B8B5-E6B99F976775}"/>
              </a:ext>
            </a:extLst>
          </p:cNvPr>
          <p:cNvSpPr/>
          <p:nvPr/>
        </p:nvSpPr>
        <p:spPr>
          <a:xfrm>
            <a:off x="1848381" y="2300658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68" name="Picture 67" descr="A picture containing text, toy, vector graphics, clipart&#10;&#10;Description automatically generated">
            <a:extLst>
              <a:ext uri="{FF2B5EF4-FFF2-40B4-BE49-F238E27FC236}">
                <a16:creationId xmlns:a16="http://schemas.microsoft.com/office/drawing/2014/main" id="{F407C9A9-0141-4A34-B66B-0A65EC514B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6438" y="78083"/>
            <a:ext cx="2016593" cy="15591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10113636" y="5497353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4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pic>
        <p:nvPicPr>
          <p:cNvPr id="69" name="Picture 6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37A08E-E992-480E-86E8-8A5F61538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FC02AB8-8916-4673-887C-41CC3F43A64C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6" name="Picture 8" descr="Expo 2020 Dubai GIFs - Find &amp;amp; Share on GIPHY">
            <a:extLst>
              <a:ext uri="{FF2B5EF4-FFF2-40B4-BE49-F238E27FC236}">
                <a16:creationId xmlns:a16="http://schemas.microsoft.com/office/drawing/2014/main" id="{1BAF01ED-276C-428C-B1E0-312B5AAD76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35" y="-17090"/>
            <a:ext cx="2213538" cy="22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EDCC4092-02BA-41A1-B7E7-11A04376AB4D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937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1.11111E-6 L 0.30494 -0.3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1.11111E-6 L 0.16771 -0.3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3.33333E-6 L -0.14597 0.0071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1" grpId="0" animBg="1" advAuto="0"/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53564" y="439343"/>
            <a:ext cx="1097052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2311709" y="2053142"/>
            <a:ext cx="8145194" cy="2751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 في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يَوْمٍ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 مِنَ الأَيّامِ </a:t>
            </a:r>
            <a:r>
              <a:rPr lang="ar-BH" sz="4000" b="1" dirty="0">
                <a:cs typeface="+mj-cs"/>
              </a:rPr>
              <a:t>جَلَسَ خالِدٌ يُفَكِّرُ في أَمْرِ الْعُصْفورِ ، وَبَيْنَما هُوَ يُفَكِّرُ 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غ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6" action="ppaction://hlinksldjump"/>
              </a:rPr>
              <a:t>َلَبَهُ</a:t>
            </a:r>
            <a:r>
              <a:rPr lang="ar-BH" sz="4000" b="1" dirty="0">
                <a:cs typeface="+mj-cs"/>
              </a:rPr>
              <a:t> النُّعاسُ فَنام، وَعُصْفورَهُ في الْقَفَصِ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7" action="ppaction://hlinksldjump"/>
              </a:rPr>
              <a:t>نام</a:t>
            </a:r>
            <a:r>
              <a:rPr lang="ar-BH" sz="4000" b="1" dirty="0">
                <a:cs typeface="+mj-cs"/>
                <a:hlinkClick r:id="rId7" action="ppaction://hlinksldjump"/>
              </a:rPr>
              <a:t>َ</a:t>
            </a:r>
            <a:r>
              <a:rPr lang="ar-BH" sz="4000" b="1" dirty="0">
                <a:cs typeface="+mj-cs"/>
              </a:rPr>
              <a:t> أَيْضًا.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833125" y="5790185"/>
            <a:ext cx="116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9" action="ppaction://hlinksldjump"/>
              </a:rPr>
              <a:t>الْقِراءة (3)</a:t>
            </a:r>
            <a:endParaRPr lang="en-US" sz="2000" dirty="0">
              <a:cs typeface="(AH) Manal Black" pitchFamily="2" charset="-78"/>
            </a:endParaRPr>
          </a:p>
        </p:txBody>
      </p:sp>
      <p:pic>
        <p:nvPicPr>
          <p:cNvPr id="13" name="صورة 26">
            <a:extLst>
              <a:ext uri="{FF2B5EF4-FFF2-40B4-BE49-F238E27FC236}">
                <a16:creationId xmlns:a16="http://schemas.microsoft.com/office/drawing/2014/main" id="{2216E3C2-0E9C-4684-B626-18C64E3668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68" y="6488079"/>
            <a:ext cx="1005927" cy="871804"/>
          </a:xfrm>
          <a:prstGeom prst="rect">
            <a:avLst/>
          </a:prstGeom>
        </p:spPr>
      </p:pic>
      <p:pic>
        <p:nvPicPr>
          <p:cNvPr id="14" name="صورة 23">
            <a:extLst>
              <a:ext uri="{FF2B5EF4-FFF2-40B4-BE49-F238E27FC236}">
                <a16:creationId xmlns:a16="http://schemas.microsoft.com/office/drawing/2014/main" id="{9A955FEF-38A4-42A8-9010-A71732481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813" y="5989254"/>
            <a:ext cx="1005927" cy="865707"/>
          </a:xfrm>
          <a:prstGeom prst="rect">
            <a:avLst/>
          </a:prstGeom>
        </p:spPr>
      </p:pic>
      <p:pic>
        <p:nvPicPr>
          <p:cNvPr id="15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573470F-6A8E-424E-82B1-AD47380F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7808" y="6150197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39F766-50FE-46B4-9580-E9DF42B0AF9F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(2)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3A5AC1-98A5-46B0-8A9C-08375AB6E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69A43958-AC90-403B-B3A1-87A8AE6DF2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1DA392B5-67B7-4FF8-A487-C8DBF3159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90028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7" name="صورة 32">
            <a:extLst>
              <a:ext uri="{FF2B5EF4-FFF2-40B4-BE49-F238E27FC236}">
                <a16:creationId xmlns:a16="http://schemas.microsoft.com/office/drawing/2014/main" id="{83B44A9C-3ED6-4CFA-BBBB-7B954D0CD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3543" y="233359"/>
            <a:ext cx="822960" cy="708244"/>
          </a:xfrm>
          <a:prstGeom prst="rect">
            <a:avLst/>
          </a:prstGeom>
        </p:spPr>
      </p:pic>
      <p:pic>
        <p:nvPicPr>
          <p:cNvPr id="28" name="صورة 29">
            <a:extLst>
              <a:ext uri="{FF2B5EF4-FFF2-40B4-BE49-F238E27FC236}">
                <a16:creationId xmlns:a16="http://schemas.microsoft.com/office/drawing/2014/main" id="{5182CF17-107F-488F-8E1D-853AC14C3D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9087" y="1111273"/>
            <a:ext cx="822960" cy="708244"/>
          </a:xfrm>
          <a:prstGeom prst="rect">
            <a:avLst/>
          </a:prstGeom>
        </p:spPr>
      </p:pic>
      <p:pic>
        <p:nvPicPr>
          <p:cNvPr id="29" name="صورة 27">
            <a:extLst>
              <a:ext uri="{FF2B5EF4-FFF2-40B4-BE49-F238E27FC236}">
                <a16:creationId xmlns:a16="http://schemas.microsoft.com/office/drawing/2014/main" id="{0F62574A-B35E-446B-900D-35CE207045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95635" y="688098"/>
            <a:ext cx="822960" cy="708244"/>
          </a:xfrm>
          <a:prstGeom prst="rect">
            <a:avLst/>
          </a:prstGeom>
        </p:spPr>
      </p:pic>
      <p:pic>
        <p:nvPicPr>
          <p:cNvPr id="30" name="صورة 26">
            <a:extLst>
              <a:ext uri="{FF2B5EF4-FFF2-40B4-BE49-F238E27FC236}">
                <a16:creationId xmlns:a16="http://schemas.microsoft.com/office/drawing/2014/main" id="{B19345D9-E904-47D4-A0C8-9A0360189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3763" y="134768"/>
            <a:ext cx="822960" cy="713233"/>
          </a:xfrm>
          <a:prstGeom prst="rect">
            <a:avLst/>
          </a:prstGeom>
        </p:spPr>
      </p:pic>
      <p:pic>
        <p:nvPicPr>
          <p:cNvPr id="31" name="صورة 24">
            <a:extLst>
              <a:ext uri="{FF2B5EF4-FFF2-40B4-BE49-F238E27FC236}">
                <a16:creationId xmlns:a16="http://schemas.microsoft.com/office/drawing/2014/main" id="{4E82F3CA-64DD-4291-9F0C-85F5CFADD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70321" y="536871"/>
            <a:ext cx="822960" cy="708244"/>
          </a:xfrm>
          <a:prstGeom prst="rect">
            <a:avLst/>
          </a:prstGeom>
        </p:spPr>
      </p:pic>
      <p:pic>
        <p:nvPicPr>
          <p:cNvPr id="32" name="صورة 23">
            <a:extLst>
              <a:ext uri="{FF2B5EF4-FFF2-40B4-BE49-F238E27FC236}">
                <a16:creationId xmlns:a16="http://schemas.microsoft.com/office/drawing/2014/main" id="{905E9255-BDE9-4075-BD7E-78AAE62F48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2795" y="903980"/>
            <a:ext cx="822960" cy="708244"/>
          </a:xfrm>
          <a:prstGeom prst="rect">
            <a:avLst/>
          </a:prstGeom>
        </p:spPr>
      </p:pic>
      <p:sp>
        <p:nvSpPr>
          <p:cNvPr id="33" name="طالبة3">
            <a:extLst>
              <a:ext uri="{FF2B5EF4-FFF2-40B4-BE49-F238E27FC236}">
                <a16:creationId xmlns:a16="http://schemas.microsoft.com/office/drawing/2014/main" id="{9507FC1F-DE9E-43E4-896A-5BBE62A321E1}"/>
              </a:ext>
            </a:extLst>
          </p:cNvPr>
          <p:cNvSpPr/>
          <p:nvPr/>
        </p:nvSpPr>
        <p:spPr>
          <a:xfrm>
            <a:off x="1021776" y="6014779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6B07DEF-98AD-4590-B46D-65ABAE700148}"/>
              </a:ext>
            </a:extLst>
          </p:cNvPr>
          <p:cNvSpPr txBox="1">
            <a:spLocks/>
          </p:cNvSpPr>
          <p:nvPr/>
        </p:nvSpPr>
        <p:spPr>
          <a:xfrm>
            <a:off x="1240285" y="5594072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7" name="صورة 29">
            <a:extLst>
              <a:ext uri="{FF2B5EF4-FFF2-40B4-BE49-F238E27FC236}">
                <a16:creationId xmlns:a16="http://schemas.microsoft.com/office/drawing/2014/main" id="{F8CCD373-6269-4A2A-A04A-34826CDD96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804" y="5498690"/>
            <a:ext cx="1005927" cy="865707"/>
          </a:xfrm>
          <a:prstGeom prst="rect">
            <a:avLst/>
          </a:prstGeom>
        </p:spPr>
      </p:pic>
      <p:grpSp>
        <p:nvGrpSpPr>
          <p:cNvPr id="23" name="مجموعة 1">
            <a:extLst>
              <a:ext uri="{FF2B5EF4-FFF2-40B4-BE49-F238E27FC236}">
                <a16:creationId xmlns:a16="http://schemas.microsoft.com/office/drawing/2014/main" id="{3F9D6F7D-DAF7-477F-ABF5-2354CD9220A5}"/>
              </a:ext>
            </a:extLst>
          </p:cNvPr>
          <p:cNvGrpSpPr/>
          <p:nvPr/>
        </p:nvGrpSpPr>
        <p:grpSpPr>
          <a:xfrm>
            <a:off x="454368" y="20212"/>
            <a:ext cx="1697596" cy="1410386"/>
            <a:chOff x="132967" y="79081"/>
            <a:chExt cx="8422140" cy="8782557"/>
          </a:xfrm>
        </p:grpSpPr>
        <p:graphicFrame>
          <p:nvGraphicFramePr>
            <p:cNvPr id="34" name="مخطط دائري ثنائي الأبعاد">
              <a:extLst>
                <a:ext uri="{FF2B5EF4-FFF2-40B4-BE49-F238E27FC236}">
                  <a16:creationId xmlns:a16="http://schemas.microsoft.com/office/drawing/2014/main" id="{FDE363B4-C01C-4780-A3C0-2F6621066400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35" name="مربع نص 1">
              <a:extLst>
                <a:ext uri="{FF2B5EF4-FFF2-40B4-BE49-F238E27FC236}">
                  <a16:creationId xmlns:a16="http://schemas.microsoft.com/office/drawing/2014/main" id="{9E3597EF-D865-44BB-99CC-A9BD258E320E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6" name="مربع نص 1">
              <a:extLst>
                <a:ext uri="{FF2B5EF4-FFF2-40B4-BE49-F238E27FC236}">
                  <a16:creationId xmlns:a16="http://schemas.microsoft.com/office/drawing/2014/main" id="{B71DC7D7-A1C7-44B4-ABA0-B9EA43EAC8BD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7" name="مربع نص 1">
              <a:extLst>
                <a:ext uri="{FF2B5EF4-FFF2-40B4-BE49-F238E27FC236}">
                  <a16:creationId xmlns:a16="http://schemas.microsoft.com/office/drawing/2014/main" id="{6D94331B-D1CA-44B5-8149-2A731887A77B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8" name="مربع نص 1">
              <a:extLst>
                <a:ext uri="{FF2B5EF4-FFF2-40B4-BE49-F238E27FC236}">
                  <a16:creationId xmlns:a16="http://schemas.microsoft.com/office/drawing/2014/main" id="{89687511-CCAC-48BA-8ED6-FEACE5A01D5D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31D99F91-4FAE-4642-9C5F-E07F84DD4004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CCE102E8-850F-4BD0-85BC-6FAEB1A4E78C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1AEF2568-51EA-42C1-8169-CA817A9FD623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C79CBF2B-948B-4664-8F3D-6379F18B200C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03463C8A-E9E4-4960-98D9-E00C8B2C5D61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72D348BB-0C63-4EEF-8F6D-850CDEA0AD3C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EB2F784E-202C-41BB-B995-EFF30F1F5118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CAD20E70-3B0C-43AD-9044-4E7CF827BA15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688F3875-CB41-4984-B6B1-1C14B649CE25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828D832A-C5CF-457A-A88D-44AD98918A2E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67999262-1843-48A3-B7FE-835D95AD0DA8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E169305B-00F2-4E8F-8420-74B5FE48C599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05998A39-0728-42ED-B8BC-A067AF472E45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10F60DF6-11FB-48B3-A924-F80A8D1BCC1A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4FBB3EC4-AC7F-4E78-8809-14D73B1B56C4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F4C30635-21B2-4160-A943-3BBB7312E501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D8A0B574-2A3C-4E59-9DBA-37830EC3C9CE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120E3EF2-8BF0-4DFB-8370-BF804813FCA5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2043BED4-C9B8-4F6E-AA43-353EF7D71420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C04852ED-CE84-4D68-A99F-10C298F01BBD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59" name="سهم: لليسار 25">
            <a:extLst>
              <a:ext uri="{FF2B5EF4-FFF2-40B4-BE49-F238E27FC236}">
                <a16:creationId xmlns:a16="http://schemas.microsoft.com/office/drawing/2014/main" id="{B7124B1F-F5BB-4305-AE6E-E9EC92B192D9}"/>
              </a:ext>
            </a:extLst>
          </p:cNvPr>
          <p:cNvSpPr/>
          <p:nvPr/>
        </p:nvSpPr>
        <p:spPr>
          <a:xfrm>
            <a:off x="1926470" y="711808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15653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  <p:bldP spid="2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154717-0A96-4C34-9711-9C14117757F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C1C4245E-4590-4735-8FBC-8BB59CA60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مستطيل: زوايا مستديرة 5">
            <a:extLst>
              <a:ext uri="{FF2B5EF4-FFF2-40B4-BE49-F238E27FC236}">
                <a16:creationId xmlns:a16="http://schemas.microsoft.com/office/drawing/2014/main" id="{01BAC65F-A18E-4897-95A1-3FB24B14A70B}"/>
              </a:ext>
            </a:extLst>
          </p:cNvPr>
          <p:cNvSpPr/>
          <p:nvPr/>
        </p:nvSpPr>
        <p:spPr>
          <a:xfrm>
            <a:off x="2593677" y="421993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67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(AH) Manal Black" pitchFamily="2" charset="-78"/>
              </a:rPr>
              <a:t> </a:t>
            </a:r>
            <a:r>
              <a:rPr lang="ar-BH" sz="3600" dirty="0">
                <a:cs typeface="(AH) Manal Black" pitchFamily="2" charset="-78"/>
              </a:rPr>
              <a:t>متى جلس خالد يفكر في أمر الْعصفور؟</a:t>
            </a:r>
            <a:endParaRPr lang="en-GB" sz="3600" dirty="0">
              <a:cs typeface="(AH) Manal Black" pitchFamily="2" charset="-78"/>
            </a:endParaRPr>
          </a:p>
        </p:txBody>
      </p:sp>
      <p:grpSp>
        <p:nvGrpSpPr>
          <p:cNvPr id="29" name="خطأ 2">
            <a:extLst>
              <a:ext uri="{FF2B5EF4-FFF2-40B4-BE49-F238E27FC236}">
                <a16:creationId xmlns:a16="http://schemas.microsoft.com/office/drawing/2014/main" id="{20FEF9A3-0B0A-4B47-8C12-1B24501E63AE}"/>
              </a:ext>
            </a:extLst>
          </p:cNvPr>
          <p:cNvGrpSpPr/>
          <p:nvPr/>
        </p:nvGrpSpPr>
        <p:grpSpPr>
          <a:xfrm>
            <a:off x="2022575" y="2633340"/>
            <a:ext cx="2309355" cy="2407579"/>
            <a:chOff x="1404730" y="2723202"/>
            <a:chExt cx="2309355" cy="2407579"/>
          </a:xfrm>
        </p:grpSpPr>
        <p:pic>
          <p:nvPicPr>
            <p:cNvPr id="30" name="Picture 4" descr="معروضات تفاعلية في إكسبو 2020">
              <a:extLst>
                <a:ext uri="{FF2B5EF4-FFF2-40B4-BE49-F238E27FC236}">
                  <a16:creationId xmlns:a16="http://schemas.microsoft.com/office/drawing/2014/main" id="{C0231391-DC04-41CF-A3A6-4A8A02D0B5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مربع نص 6">
              <a:extLst>
                <a:ext uri="{FF2B5EF4-FFF2-40B4-BE49-F238E27FC236}">
                  <a16:creationId xmlns:a16="http://schemas.microsoft.com/office/drawing/2014/main" id="{AC6AA7B7-0DF5-4C9E-A9E9-FF89DB0B4F88}"/>
                </a:ext>
              </a:extLst>
            </p:cNvPr>
            <p:cNvSpPr txBox="1"/>
            <p:nvPr/>
          </p:nvSpPr>
          <p:spPr>
            <a:xfrm>
              <a:off x="1590129" y="3414134"/>
              <a:ext cx="1979660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في النَّهار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grpSp>
        <p:nvGrpSpPr>
          <p:cNvPr id="32" name="خطأ  1">
            <a:extLst>
              <a:ext uri="{FF2B5EF4-FFF2-40B4-BE49-F238E27FC236}">
                <a16:creationId xmlns:a16="http://schemas.microsoft.com/office/drawing/2014/main" id="{CFCF4A71-493C-4BA6-B33A-2A41CC4A8FC2}"/>
              </a:ext>
            </a:extLst>
          </p:cNvPr>
          <p:cNvGrpSpPr/>
          <p:nvPr/>
        </p:nvGrpSpPr>
        <p:grpSpPr>
          <a:xfrm>
            <a:off x="4957009" y="2633341"/>
            <a:ext cx="2309355" cy="2407579"/>
            <a:chOff x="1404730" y="2723202"/>
            <a:chExt cx="2309355" cy="2407579"/>
          </a:xfrm>
        </p:grpSpPr>
        <p:pic>
          <p:nvPicPr>
            <p:cNvPr id="33" name="Picture 4" descr="معروضات تفاعلية في إكسبو 2020">
              <a:extLst>
                <a:ext uri="{FF2B5EF4-FFF2-40B4-BE49-F238E27FC236}">
                  <a16:creationId xmlns:a16="http://schemas.microsoft.com/office/drawing/2014/main" id="{77CD7412-9123-425D-B5B4-AE8571410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ربع نص 25">
              <a:extLst>
                <a:ext uri="{FF2B5EF4-FFF2-40B4-BE49-F238E27FC236}">
                  <a16:creationId xmlns:a16="http://schemas.microsoft.com/office/drawing/2014/main" id="{D6D04000-FB26-4AB0-9C3C-75E112615526}"/>
                </a:ext>
              </a:extLst>
            </p:cNvPr>
            <p:cNvSpPr txBox="1"/>
            <p:nvPr/>
          </p:nvSpPr>
          <p:spPr>
            <a:xfrm>
              <a:off x="1629811" y="3414133"/>
              <a:ext cx="1859192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في الليل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grpSp>
        <p:nvGrpSpPr>
          <p:cNvPr id="35" name="صح">
            <a:extLst>
              <a:ext uri="{FF2B5EF4-FFF2-40B4-BE49-F238E27FC236}">
                <a16:creationId xmlns:a16="http://schemas.microsoft.com/office/drawing/2014/main" id="{4233B4EE-9115-4BBC-BA79-1BF10E87021A}"/>
              </a:ext>
            </a:extLst>
          </p:cNvPr>
          <p:cNvGrpSpPr/>
          <p:nvPr/>
        </p:nvGrpSpPr>
        <p:grpSpPr>
          <a:xfrm>
            <a:off x="7891443" y="2633341"/>
            <a:ext cx="2309355" cy="2407579"/>
            <a:chOff x="1404730" y="2723202"/>
            <a:chExt cx="2309355" cy="2407579"/>
          </a:xfrm>
        </p:grpSpPr>
        <p:pic>
          <p:nvPicPr>
            <p:cNvPr id="36" name="Picture 4" descr="معروضات تفاعلية في إكسبو 2020">
              <a:extLst>
                <a:ext uri="{FF2B5EF4-FFF2-40B4-BE49-F238E27FC236}">
                  <a16:creationId xmlns:a16="http://schemas.microsoft.com/office/drawing/2014/main" id="{8FCAED62-380B-4F22-92D7-926870D81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مربع نص 28">
              <a:extLst>
                <a:ext uri="{FF2B5EF4-FFF2-40B4-BE49-F238E27FC236}">
                  <a16:creationId xmlns:a16="http://schemas.microsoft.com/office/drawing/2014/main" id="{9C1AE3ED-3A18-4F3E-8C1A-7EB9B5442816}"/>
                </a:ext>
              </a:extLst>
            </p:cNvPr>
            <p:cNvSpPr txBox="1"/>
            <p:nvPr/>
          </p:nvSpPr>
          <p:spPr>
            <a:xfrm>
              <a:off x="1667245" y="3388381"/>
              <a:ext cx="1972356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cs typeface="(AH) Manal Black" pitchFamily="2" charset="-78"/>
                </a:rPr>
                <a:t>في يوم ما</a:t>
              </a:r>
              <a:endParaRPr lang="en-GB" sz="3200" dirty="0">
                <a:cs typeface="(AH) Manal Black" pitchFamily="2" charset="-78"/>
              </a:endParaRPr>
            </a:p>
          </p:txBody>
        </p:sp>
      </p:grpSp>
      <p:pic>
        <p:nvPicPr>
          <p:cNvPr id="38" name="Picture 10" descr="Expo 2020 Dubai GIFs - Find &amp;amp; Share on GIPHY">
            <a:extLst>
              <a:ext uri="{FF2B5EF4-FFF2-40B4-BE49-F238E27FC236}">
                <a16:creationId xmlns:a16="http://schemas.microsoft.com/office/drawing/2014/main" id="{DE755CC4-1CA2-4D9D-9772-5B448CF99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00" y="2175357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1" descr="Wrong free icon">
            <a:extLst>
              <a:ext uri="{FF2B5EF4-FFF2-40B4-BE49-F238E27FC236}">
                <a16:creationId xmlns:a16="http://schemas.microsoft.com/office/drawing/2014/main" id="{7180A101-B356-41DD-8F10-1842498C1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85" y="5015640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Wrong free icon">
            <a:extLst>
              <a:ext uri="{FF2B5EF4-FFF2-40B4-BE49-F238E27FC236}">
                <a16:creationId xmlns:a16="http://schemas.microsoft.com/office/drawing/2014/main" id="{E9AA6CBA-3D78-40D4-B7E6-1404F82C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" y="5015640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3D5BDA-207B-4051-B066-7386775B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505" y="5277195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C3616D0-C43C-4113-967D-5B885E816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81962" y="5583857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3" name="مجموعة 1">
            <a:extLst>
              <a:ext uri="{FF2B5EF4-FFF2-40B4-BE49-F238E27FC236}">
                <a16:creationId xmlns:a16="http://schemas.microsoft.com/office/drawing/2014/main" id="{966083AC-B8A2-4AC7-8D6A-CE56F1BCAC8A}"/>
              </a:ext>
            </a:extLst>
          </p:cNvPr>
          <p:cNvGrpSpPr/>
          <p:nvPr/>
        </p:nvGrpSpPr>
        <p:grpSpPr>
          <a:xfrm>
            <a:off x="376279" y="1609062"/>
            <a:ext cx="1697596" cy="1410386"/>
            <a:chOff x="132967" y="79081"/>
            <a:chExt cx="8422140" cy="8782557"/>
          </a:xfrm>
        </p:grpSpPr>
        <p:graphicFrame>
          <p:nvGraphicFramePr>
            <p:cNvPr id="44" name="مخطط دائري ثنائي الأبعاد">
              <a:extLst>
                <a:ext uri="{FF2B5EF4-FFF2-40B4-BE49-F238E27FC236}">
                  <a16:creationId xmlns:a16="http://schemas.microsoft.com/office/drawing/2014/main" id="{CF107B9A-19E6-40A1-B3A8-5002D687F67B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28624DEA-4C86-4B14-977D-15E29D478A60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74BA9A7D-D6B8-4E07-AD26-FEFC1CB7D273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32F0089F-EED5-4661-92F3-90D79E14D5EE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D1612D86-52F2-4E06-95E7-9E49D3A0DFC4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CA54DD0D-D95F-4E31-91B1-0B365C08C8FE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E51344F2-6CEC-4322-A402-2BDDC4FF32B9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A1E806B2-C752-49E1-8AC7-FF47EEFFADE6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5BE081BB-28F2-4E75-A4E1-5BB87656F927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80E2A84D-53B5-4CE4-8A25-D53F57CFF84F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CF424EAB-6C0F-4FD0-8323-3C17A445D240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9ABCD14C-326B-48E3-A9FA-9C359E1E704B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2FDFCC10-11E2-4E18-A4DA-BE7B09208459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C2A6CB59-222E-4740-941D-F7EDBF46BB8D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4A5B25D4-161B-45A4-BFFA-26B49CFB7EBE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DEEA1106-1620-419F-AEE8-27F8F589BC74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AF7FD88F-B278-44AD-A588-C5FACC7B6284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34FD19FF-424F-451E-8360-C22BCCB2950E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F6B6463A-15BC-4F97-83A8-F285D9B6B1CD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5B70E259-FE3B-450F-BACD-EAB7F70C7E8D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B6588B41-B9C2-4C0B-A7F2-F353EE9DC43F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313BCC13-35C4-4426-8B28-4C4D1DEB4A41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5E945405-E269-4FB2-9CAF-A824F75A0AB6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7" name="مربع نص 1">
              <a:extLst>
                <a:ext uri="{FF2B5EF4-FFF2-40B4-BE49-F238E27FC236}">
                  <a16:creationId xmlns:a16="http://schemas.microsoft.com/office/drawing/2014/main" id="{D68DEBB9-85DD-477E-906F-683133E3DE6F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8" name="مربع نص 1">
              <a:extLst>
                <a:ext uri="{FF2B5EF4-FFF2-40B4-BE49-F238E27FC236}">
                  <a16:creationId xmlns:a16="http://schemas.microsoft.com/office/drawing/2014/main" id="{23D3E705-7680-45A5-99C3-D5BC7D816A00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9" name="سهم: لليسار 25">
            <a:extLst>
              <a:ext uri="{FF2B5EF4-FFF2-40B4-BE49-F238E27FC236}">
                <a16:creationId xmlns:a16="http://schemas.microsoft.com/office/drawing/2014/main" id="{6E2441D6-2D96-4994-A12B-E652E489B923}"/>
              </a:ext>
            </a:extLst>
          </p:cNvPr>
          <p:cNvSpPr/>
          <p:nvPr/>
        </p:nvSpPr>
        <p:spPr>
          <a:xfrm>
            <a:off x="1848381" y="2300658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70" name="Picture 69" descr="A picture containing text, toy, vector graphics, clipart&#10;&#10;Description automatically generated">
            <a:extLst>
              <a:ext uri="{FF2B5EF4-FFF2-40B4-BE49-F238E27FC236}">
                <a16:creationId xmlns:a16="http://schemas.microsoft.com/office/drawing/2014/main" id="{BABF7B05-D920-491B-990B-14EEBF83A2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6438" y="78083"/>
            <a:ext cx="2016593" cy="1559169"/>
          </a:xfrm>
          <a:prstGeom prst="rect">
            <a:avLst/>
          </a:prstGeom>
        </p:spPr>
      </p:pic>
      <p:pic>
        <p:nvPicPr>
          <p:cNvPr id="72" name="Picture 7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BDC691-9A87-4355-8077-2F3B8D653D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2E55785-74DC-4124-A296-43F73DFDFC30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4" name="Picture 8" descr="Expo 2020 Dubai GIFs - Find &amp;amp; Share on GIPHY">
            <a:extLst>
              <a:ext uri="{FF2B5EF4-FFF2-40B4-BE49-F238E27FC236}">
                <a16:creationId xmlns:a16="http://schemas.microsoft.com/office/drawing/2014/main" id="{DEEB9337-0EC7-43AF-B90F-B0EF647F5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35" y="-17090"/>
            <a:ext cx="2213538" cy="22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10111446" y="5475266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F15A950-727C-4CEA-9FAB-03E36D85A891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361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1.11111E-6 L 0.30494 -0.3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1.11111E-6 L 0.16771 -0.3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3.33333E-6 L -0.14597 0.0071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43" grpId="0" animBg="1" advAuto="0"/>
      <p:bldP spid="2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56F5EF-8CEB-4DAB-9FB0-FADA85015ACF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B710C7-33A3-431B-A5FB-FC69ADAD6013}"/>
              </a:ext>
            </a:extLst>
          </p:cNvPr>
          <p:cNvSpPr txBox="1"/>
          <p:nvPr/>
        </p:nvSpPr>
        <p:spPr>
          <a:xfrm>
            <a:off x="7107222" y="-27945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A4534807-7606-427C-A3DF-21A82CA7D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مستطيل: زوايا مستديرة 5">
            <a:extLst>
              <a:ext uri="{FF2B5EF4-FFF2-40B4-BE49-F238E27FC236}">
                <a16:creationId xmlns:a16="http://schemas.microsoft.com/office/drawing/2014/main" id="{304FCEE7-9405-4CB3-BBA7-AAC41C4FF1E8}"/>
              </a:ext>
            </a:extLst>
          </p:cNvPr>
          <p:cNvSpPr/>
          <p:nvPr/>
        </p:nvSpPr>
        <p:spPr>
          <a:xfrm>
            <a:off x="2672155" y="428927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 </a:t>
            </a:r>
            <a:r>
              <a:rPr lang="ar-BH" sz="3600" dirty="0">
                <a:latin typeface="Kharabeesh" panose="01000000000000000000" pitchFamily="2" charset="-78"/>
                <a:cs typeface="(AH) Manal Black" pitchFamily="2" charset="-78"/>
              </a:rPr>
              <a:t>بين نوع المفردة "غلبهُ النُّعاس""؟</a:t>
            </a:r>
            <a:endParaRPr lang="en-GB" sz="4400" dirty="0">
              <a:latin typeface="Kharabeesh" panose="01000000000000000000" pitchFamily="2" charset="-78"/>
              <a:cs typeface="(AH) Manal Black" pitchFamily="2" charset="-78"/>
            </a:endParaRPr>
          </a:p>
        </p:txBody>
      </p:sp>
      <p:grpSp>
        <p:nvGrpSpPr>
          <p:cNvPr id="30" name="خطأ 2">
            <a:extLst>
              <a:ext uri="{FF2B5EF4-FFF2-40B4-BE49-F238E27FC236}">
                <a16:creationId xmlns:a16="http://schemas.microsoft.com/office/drawing/2014/main" id="{CE25A94B-E72F-4A5A-BC67-BCF2CC329F0D}"/>
              </a:ext>
            </a:extLst>
          </p:cNvPr>
          <p:cNvGrpSpPr/>
          <p:nvPr/>
        </p:nvGrpSpPr>
        <p:grpSpPr>
          <a:xfrm>
            <a:off x="1664156" y="2682911"/>
            <a:ext cx="2309355" cy="2407579"/>
            <a:chOff x="1404730" y="2723202"/>
            <a:chExt cx="2309355" cy="2407579"/>
          </a:xfrm>
        </p:grpSpPr>
        <p:pic>
          <p:nvPicPr>
            <p:cNvPr id="3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3EB6267-0263-4891-861B-C4B826CD3E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مربع نص 6">
              <a:extLst>
                <a:ext uri="{FF2B5EF4-FFF2-40B4-BE49-F238E27FC236}">
                  <a16:creationId xmlns:a16="http://schemas.microsoft.com/office/drawing/2014/main" id="{554170A2-2872-4F7D-82CB-89A2E46992BE}"/>
                </a:ext>
              </a:extLst>
            </p:cNvPr>
            <p:cNvSpPr txBox="1"/>
            <p:nvPr/>
          </p:nvSpPr>
          <p:spPr>
            <a:xfrm>
              <a:off x="1603575" y="3621965"/>
              <a:ext cx="1857053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3" name="خطأ  1">
            <a:extLst>
              <a:ext uri="{FF2B5EF4-FFF2-40B4-BE49-F238E27FC236}">
                <a16:creationId xmlns:a16="http://schemas.microsoft.com/office/drawing/2014/main" id="{350E3744-D98A-4F8D-BA60-60271B1F7A0D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34" name="Picture 4" descr="معروضات تفاعلية في إكسبو 2020">
              <a:extLst>
                <a:ext uri="{FF2B5EF4-FFF2-40B4-BE49-F238E27FC236}">
                  <a16:creationId xmlns:a16="http://schemas.microsoft.com/office/drawing/2014/main" id="{ED1CB0FC-063D-4CE4-9EF2-FA4D0BB906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25">
              <a:extLst>
                <a:ext uri="{FF2B5EF4-FFF2-40B4-BE49-F238E27FC236}">
                  <a16:creationId xmlns:a16="http://schemas.microsoft.com/office/drawing/2014/main" id="{AC14302B-04BA-4B75-AE1E-CC91DE628DCF}"/>
                </a:ext>
              </a:extLst>
            </p:cNvPr>
            <p:cNvSpPr txBox="1"/>
            <p:nvPr/>
          </p:nvSpPr>
          <p:spPr>
            <a:xfrm>
              <a:off x="1871213" y="3639608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اسم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6" name="صح">
            <a:extLst>
              <a:ext uri="{FF2B5EF4-FFF2-40B4-BE49-F238E27FC236}">
                <a16:creationId xmlns:a16="http://schemas.microsoft.com/office/drawing/2014/main" id="{3E2BB351-1A6D-4FFB-B2ED-A572862B3680}"/>
              </a:ext>
            </a:extLst>
          </p:cNvPr>
          <p:cNvGrpSpPr/>
          <p:nvPr/>
        </p:nvGrpSpPr>
        <p:grpSpPr>
          <a:xfrm>
            <a:off x="4608678" y="2703349"/>
            <a:ext cx="2322849" cy="2421647"/>
            <a:chOff x="1404730" y="2723202"/>
            <a:chExt cx="2322849" cy="2421647"/>
          </a:xfrm>
        </p:grpSpPr>
        <p:pic>
          <p:nvPicPr>
            <p:cNvPr id="37" name="Picture 4" descr="معروضات تفاعلية في إكسبو 2020">
              <a:extLst>
                <a:ext uri="{FF2B5EF4-FFF2-40B4-BE49-F238E27FC236}">
                  <a16:creationId xmlns:a16="http://schemas.microsoft.com/office/drawing/2014/main" id="{0FCBFBE7-77D6-4FA8-8AE8-5DF2854D4D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مربع نص 28">
              <a:extLst>
                <a:ext uri="{FF2B5EF4-FFF2-40B4-BE49-F238E27FC236}">
                  <a16:creationId xmlns:a16="http://schemas.microsoft.com/office/drawing/2014/main" id="{6DF73194-3DC7-4FE9-AEBF-D23D4400C92E}"/>
                </a:ext>
              </a:extLst>
            </p:cNvPr>
            <p:cNvSpPr txBox="1"/>
            <p:nvPr/>
          </p:nvSpPr>
          <p:spPr>
            <a:xfrm>
              <a:off x="1853332" y="3572898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تركيب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9" name="Picture 10" descr="Expo 2020 Dubai GIFs - Find &amp;amp; Share on GIPHY">
            <a:extLst>
              <a:ext uri="{FF2B5EF4-FFF2-40B4-BE49-F238E27FC236}">
                <a16:creationId xmlns:a16="http://schemas.microsoft.com/office/drawing/2014/main" id="{ADDB5516-0E69-408D-A228-CB8DEB54C8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1" descr="Wrong free icon">
            <a:extLst>
              <a:ext uri="{FF2B5EF4-FFF2-40B4-BE49-F238E27FC236}">
                <a16:creationId xmlns:a16="http://schemas.microsoft.com/office/drawing/2014/main" id="{BAF3C159-D07E-45C4-ACE7-F0CF7FB1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2" descr="Wrong free icon">
            <a:extLst>
              <a:ext uri="{FF2B5EF4-FFF2-40B4-BE49-F238E27FC236}">
                <a16:creationId xmlns:a16="http://schemas.microsoft.com/office/drawing/2014/main" id="{3393F5F5-C196-4A6A-8F50-776CA731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ربع نص 2">
            <a:extLst>
              <a:ext uri="{FF2B5EF4-FFF2-40B4-BE49-F238E27FC236}">
                <a16:creationId xmlns:a16="http://schemas.microsoft.com/office/drawing/2014/main" id="{D1A68655-F29F-4240-AB87-8AF6C6844CFA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3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5D1688-BF53-43C7-AD59-6DA15C85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61" y="5391204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4885B26-3A16-433B-A235-E85EBB2CC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6588" y="5589394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5" name="مجموعة 1">
            <a:extLst>
              <a:ext uri="{FF2B5EF4-FFF2-40B4-BE49-F238E27FC236}">
                <a16:creationId xmlns:a16="http://schemas.microsoft.com/office/drawing/2014/main" id="{9D9E742C-A678-45D5-890E-067BEA39FF90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46" name="مخطط دائري ثنائي الأبعاد">
              <a:extLst>
                <a:ext uri="{FF2B5EF4-FFF2-40B4-BE49-F238E27FC236}">
                  <a16:creationId xmlns:a16="http://schemas.microsoft.com/office/drawing/2014/main" id="{82F3E92F-C7D7-4AAC-B4FA-912D48337D0E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F2264502-2DDB-4F84-AC18-F4B77F36CA51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3983F8FF-3E27-4ED2-A16D-4838D95ED46C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DC67C248-48FC-47CB-A041-DA0F8AF3C6A0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5D37ACB1-D33C-4133-9CDC-3C4C09B4EB6C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E584AB5C-AECD-46D9-B499-618B02F7F264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DA9FB305-A8FE-47EE-9454-A70A804AF372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B3510E40-7D38-4614-94D0-D24C94128FF4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BB220B44-E5C8-493D-ACA8-A630A050C8FF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00A09149-59AF-48D3-8E80-8DDCB8130532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3E749ACB-FEA4-42F1-A185-1D43E3DE1A44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36138337-D07E-42C0-AF86-5557DA27DD50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7C5C6476-C39E-400A-9EE3-F2B4550D521D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5DB70B50-4684-4E0E-AD0E-C4519E73EAF9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4421BC66-2820-4ECE-9E78-31F8CEFC520B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3A69A332-E944-4CCC-9AA3-02E0E7FFA38E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097A0675-17C5-43B7-A93F-F7415907EDFF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54C7E830-845C-481B-B18B-7646AEEF4D89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F88B6005-B782-4457-854C-1F4E47184401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035927D0-2F09-4E27-8932-E8517DB063DA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95262999-F7FA-42C2-A0F3-31B5B4435A6C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7" name="مربع نص 1">
              <a:extLst>
                <a:ext uri="{FF2B5EF4-FFF2-40B4-BE49-F238E27FC236}">
                  <a16:creationId xmlns:a16="http://schemas.microsoft.com/office/drawing/2014/main" id="{0FC05024-98C3-4DC7-9B29-2A98988FD675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8" name="مربع نص 1">
              <a:extLst>
                <a:ext uri="{FF2B5EF4-FFF2-40B4-BE49-F238E27FC236}">
                  <a16:creationId xmlns:a16="http://schemas.microsoft.com/office/drawing/2014/main" id="{22687535-918C-43EE-995D-699E514DCE93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9" name="مربع نص 1">
              <a:extLst>
                <a:ext uri="{FF2B5EF4-FFF2-40B4-BE49-F238E27FC236}">
                  <a16:creationId xmlns:a16="http://schemas.microsoft.com/office/drawing/2014/main" id="{F2F00E46-4CE6-4475-BBCB-77341CD6EA87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0" name="مربع نص 1">
              <a:extLst>
                <a:ext uri="{FF2B5EF4-FFF2-40B4-BE49-F238E27FC236}">
                  <a16:creationId xmlns:a16="http://schemas.microsoft.com/office/drawing/2014/main" id="{2B8B0F97-7AF1-4746-B209-705EE41276B2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71" name="سهم: لليسار 25">
            <a:extLst>
              <a:ext uri="{FF2B5EF4-FFF2-40B4-BE49-F238E27FC236}">
                <a16:creationId xmlns:a16="http://schemas.microsoft.com/office/drawing/2014/main" id="{6E333008-AF78-421F-B194-1541CF1F3A31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39F373DA-B142-4FAA-832C-FBF9663B4F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39" y="933891"/>
            <a:ext cx="1280160" cy="1226820"/>
          </a:xfrm>
          <a:prstGeom prst="rect">
            <a:avLst/>
          </a:prstGeom>
        </p:spPr>
      </p:pic>
      <p:pic>
        <p:nvPicPr>
          <p:cNvPr id="74" name="Picture 7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75199F-7034-4E7F-8C25-2063B0E206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679248F-4B92-4339-AB22-01073F66BF35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6" name="Picture 6" descr="Wink Thumbs Up Sticker by Expo 2020 Dubai for iOS &amp;amp; Android | GIPHY">
            <a:extLst>
              <a:ext uri="{FF2B5EF4-FFF2-40B4-BE49-F238E27FC236}">
                <a16:creationId xmlns:a16="http://schemas.microsoft.com/office/drawing/2014/main" id="{BFFD2752-DAA8-420F-B4DF-3A049C318A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64" y="-371783"/>
            <a:ext cx="2164572" cy="2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10224494" y="5618584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ABAD5F0-FD99-4571-ACF2-DEFA426AA29C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6940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38971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45" grpId="0" animBg="1" advAuto="0"/>
      <p:bldP spid="2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6A9CEA-A049-4459-A1C6-86306A7D8B3F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47BEE4-CDD5-48F5-9E69-3609B374D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353B5C-7E49-447F-A92D-8C07A5A5D454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DB93BCEF-4CC0-4554-88F6-5B8D11469B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مستطيل: زوايا مستديرة 5">
            <a:extLst>
              <a:ext uri="{FF2B5EF4-FFF2-40B4-BE49-F238E27FC236}">
                <a16:creationId xmlns:a16="http://schemas.microsoft.com/office/drawing/2014/main" id="{CC85FD76-8683-415B-B24C-B6BD7D03FA6B}"/>
              </a:ext>
            </a:extLst>
          </p:cNvPr>
          <p:cNvSpPr/>
          <p:nvPr/>
        </p:nvSpPr>
        <p:spPr>
          <a:xfrm>
            <a:off x="2589884" y="449341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(AH) Manal Black" pitchFamily="2" charset="-78"/>
              </a:rPr>
              <a:t> </a:t>
            </a:r>
            <a:r>
              <a:rPr lang="ar-BH" sz="3600" dirty="0">
                <a:cs typeface="(AH) Manal Black" pitchFamily="2" charset="-78"/>
              </a:rPr>
              <a:t>ما نوع الفعل نامَ</a:t>
            </a:r>
            <a:r>
              <a:rPr lang="ar-BH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؟</a:t>
            </a:r>
            <a:endParaRPr lang="en-GB" sz="4400" dirty="0">
              <a:latin typeface="Kharabeesh" panose="01000000000000000000" pitchFamily="2" charset="-78"/>
              <a:cs typeface="Kharabeesh" panose="01000000000000000000" pitchFamily="2" charset="-78"/>
            </a:endParaRPr>
          </a:p>
        </p:txBody>
      </p:sp>
      <p:grpSp>
        <p:nvGrpSpPr>
          <p:cNvPr id="25" name="خطأ 2">
            <a:extLst>
              <a:ext uri="{FF2B5EF4-FFF2-40B4-BE49-F238E27FC236}">
                <a16:creationId xmlns:a16="http://schemas.microsoft.com/office/drawing/2014/main" id="{5D07790B-04DD-4739-80B4-DEED1F9A3EB3}"/>
              </a:ext>
            </a:extLst>
          </p:cNvPr>
          <p:cNvGrpSpPr/>
          <p:nvPr/>
        </p:nvGrpSpPr>
        <p:grpSpPr>
          <a:xfrm>
            <a:off x="4631642" y="2682911"/>
            <a:ext cx="2309355" cy="2407579"/>
            <a:chOff x="1404730" y="2723202"/>
            <a:chExt cx="2309355" cy="2407579"/>
          </a:xfrm>
        </p:grpSpPr>
        <p:pic>
          <p:nvPicPr>
            <p:cNvPr id="26" name="Picture 4" descr="معروضات تفاعلية في إكسبو 2020">
              <a:extLst>
                <a:ext uri="{FF2B5EF4-FFF2-40B4-BE49-F238E27FC236}">
                  <a16:creationId xmlns:a16="http://schemas.microsoft.com/office/drawing/2014/main" id="{2B07E1B5-840F-41D3-8D93-148B066C4B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ربع نص 6">
              <a:extLst>
                <a:ext uri="{FF2B5EF4-FFF2-40B4-BE49-F238E27FC236}">
                  <a16:creationId xmlns:a16="http://schemas.microsoft.com/office/drawing/2014/main" id="{8B324309-AF0B-4154-A9E8-70C7BA16538C}"/>
                </a:ext>
              </a:extLst>
            </p:cNvPr>
            <p:cNvSpPr txBox="1"/>
            <p:nvPr/>
          </p:nvSpPr>
          <p:spPr>
            <a:xfrm>
              <a:off x="1752301" y="3634603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مضارع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8" name="خطأ  1">
            <a:extLst>
              <a:ext uri="{FF2B5EF4-FFF2-40B4-BE49-F238E27FC236}">
                <a16:creationId xmlns:a16="http://schemas.microsoft.com/office/drawing/2014/main" id="{57C5366C-CB10-41D7-B7AA-4CF825B320CF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9" name="Picture 4" descr="معروضات تفاعلية في إكسبو 2020">
              <a:extLst>
                <a:ext uri="{FF2B5EF4-FFF2-40B4-BE49-F238E27FC236}">
                  <a16:creationId xmlns:a16="http://schemas.microsoft.com/office/drawing/2014/main" id="{CD7C988D-6231-47D9-A3EC-2CFE1C7BC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ربع نص 25">
              <a:extLst>
                <a:ext uri="{FF2B5EF4-FFF2-40B4-BE49-F238E27FC236}">
                  <a16:creationId xmlns:a16="http://schemas.microsoft.com/office/drawing/2014/main" id="{479C4773-F071-42AF-B4B1-B0CD31EC5EA2}"/>
                </a:ext>
              </a:extLst>
            </p:cNvPr>
            <p:cNvSpPr txBox="1"/>
            <p:nvPr/>
          </p:nvSpPr>
          <p:spPr>
            <a:xfrm>
              <a:off x="1604144" y="3634602"/>
              <a:ext cx="1910526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أمر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1" name="صح">
            <a:extLst>
              <a:ext uri="{FF2B5EF4-FFF2-40B4-BE49-F238E27FC236}">
                <a16:creationId xmlns:a16="http://schemas.microsoft.com/office/drawing/2014/main" id="{7E885FA4-DCF6-446E-A6B5-0C6B9553806D}"/>
              </a:ext>
            </a:extLst>
          </p:cNvPr>
          <p:cNvGrpSpPr/>
          <p:nvPr/>
        </p:nvGrpSpPr>
        <p:grpSpPr>
          <a:xfrm>
            <a:off x="1650662" y="2682911"/>
            <a:ext cx="2309355" cy="2407579"/>
            <a:chOff x="1404730" y="2723202"/>
            <a:chExt cx="2309355" cy="2407579"/>
          </a:xfrm>
        </p:grpSpPr>
        <p:pic>
          <p:nvPicPr>
            <p:cNvPr id="32" name="Picture 4" descr="معروضات تفاعلية في إكسبو 2020">
              <a:extLst>
                <a:ext uri="{FF2B5EF4-FFF2-40B4-BE49-F238E27FC236}">
                  <a16:creationId xmlns:a16="http://schemas.microsoft.com/office/drawing/2014/main" id="{3CC4B570-85FD-4C79-9D99-5A89CB813B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28">
              <a:extLst>
                <a:ext uri="{FF2B5EF4-FFF2-40B4-BE49-F238E27FC236}">
                  <a16:creationId xmlns:a16="http://schemas.microsoft.com/office/drawing/2014/main" id="{E759B813-D967-4127-AFE8-248BBAA454BC}"/>
                </a:ext>
              </a:extLst>
            </p:cNvPr>
            <p:cNvSpPr txBox="1"/>
            <p:nvPr/>
          </p:nvSpPr>
          <p:spPr>
            <a:xfrm>
              <a:off x="1516792" y="3590878"/>
              <a:ext cx="203679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ماضي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4" name="Picture 10" descr="Expo 2020 Dubai GIFs - Find &amp;amp; Share on GIPHY">
            <a:extLst>
              <a:ext uri="{FF2B5EF4-FFF2-40B4-BE49-F238E27FC236}">
                <a16:creationId xmlns:a16="http://schemas.microsoft.com/office/drawing/2014/main" id="{DCCCDA9E-B573-4549-AECD-9D51F9C0D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1" descr="Wrong free icon">
            <a:extLst>
              <a:ext uri="{FF2B5EF4-FFF2-40B4-BE49-F238E27FC236}">
                <a16:creationId xmlns:a16="http://schemas.microsoft.com/office/drawing/2014/main" id="{9E23093E-5D59-4DF5-AC5C-48331546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2" descr="Wrong free icon">
            <a:extLst>
              <a:ext uri="{FF2B5EF4-FFF2-40B4-BE49-F238E27FC236}">
                <a16:creationId xmlns:a16="http://schemas.microsoft.com/office/drawing/2014/main" id="{A3C35ABB-D5CF-4A14-886A-0B0862F6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2">
            <a:extLst>
              <a:ext uri="{FF2B5EF4-FFF2-40B4-BE49-F238E27FC236}">
                <a16:creationId xmlns:a16="http://schemas.microsoft.com/office/drawing/2014/main" id="{2BE1E7DE-F210-4B69-BA7C-B2E85D293183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8" name="Picture 2" descr="Expo 2020 Dubai GIFs - Find &amp;amp; Share on GIPHY">
            <a:extLst>
              <a:ext uri="{FF2B5EF4-FFF2-40B4-BE49-F238E27FC236}">
                <a16:creationId xmlns:a16="http://schemas.microsoft.com/office/drawing/2014/main" id="{81E37BCD-BD33-4CF5-A6E9-D126293AC2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8EEDA8-0336-409F-B206-57C7F0E7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07" y="545402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9410806-1D03-43AE-AD32-679652284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2865" y="5632006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1" name="مجموعة 1">
            <a:extLst>
              <a:ext uri="{FF2B5EF4-FFF2-40B4-BE49-F238E27FC236}">
                <a16:creationId xmlns:a16="http://schemas.microsoft.com/office/drawing/2014/main" id="{44B1CD90-72CE-464D-96C3-3DEE9BB9A853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42" name="مخطط دائري ثنائي الأبعاد">
              <a:extLst>
                <a:ext uri="{FF2B5EF4-FFF2-40B4-BE49-F238E27FC236}">
                  <a16:creationId xmlns:a16="http://schemas.microsoft.com/office/drawing/2014/main" id="{4C0A9CD2-779A-4B0A-B90A-BE445829E276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AF2CD07A-1B5D-4FC7-A178-3E10EF465ADF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B68DBE9D-C8FE-400A-B49B-8A259D33239B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4079F252-3ADD-47FD-BEF2-7AD6C848E48B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910B57F9-2711-49D8-9FDE-4D61CB58CD40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BB40253D-0E38-45DB-98C9-287C555F262D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C4B225FF-A8C4-4121-AC82-01FD9AF7C2C8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0C97DD06-75F4-4A70-91B6-3CCB30242D6D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005B1237-16A7-4FC8-B93F-DDAFEB1DAF70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0AF7EFCB-A006-4755-8360-FDBB3E26AD11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E9AE8972-A270-4D1C-B54F-41CD0943B8C1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295653D7-9887-4154-BAD3-BBBBC5296529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5810EED3-C971-4884-9AA4-54117CCD044E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CA4CB8A6-B9B3-47BE-BD17-0130842C1222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645F28BB-42F6-4F5D-9DC9-703BA89C0786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D7381C71-99DD-4353-8387-7DF114EF7B80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A3528CB3-F5B4-40BF-A629-41CF9B07908D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576D3F0F-4A1D-42F1-9CD4-665473B18909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A6B77044-0E92-41E5-917C-76FF3C81355B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188049A8-98A4-4E05-973B-9880C70DF58F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A11F1C14-DD76-439D-8D84-DDA4A12BF471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718C27F8-B647-4BBE-BEEF-BD1454698857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F12903C0-7922-4795-AD78-38773B3C6F77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07A01BF4-D979-45A6-ABAF-FBEDE051C79F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ABC7D511-3820-4332-85F7-7A85540B5E01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7" name="سهم: لليسار 25">
            <a:extLst>
              <a:ext uri="{FF2B5EF4-FFF2-40B4-BE49-F238E27FC236}">
                <a16:creationId xmlns:a16="http://schemas.microsoft.com/office/drawing/2014/main" id="{49D9951C-59DE-4CC1-A22E-96C950C594EC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68" name="Picture 6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FC4756D8-555E-4B49-80AA-FCEEC12C11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82" y="343901"/>
            <a:ext cx="1463040" cy="1220357"/>
          </a:xfrm>
          <a:prstGeom prst="rect">
            <a:avLst/>
          </a:prstGeom>
        </p:spPr>
      </p:pic>
      <p:sp>
        <p:nvSpPr>
          <p:cNvPr id="70" name="Subtitle 2">
            <a:extLst>
              <a:ext uri="{FF2B5EF4-FFF2-40B4-BE49-F238E27FC236}">
                <a16:creationId xmlns:a16="http://schemas.microsoft.com/office/drawing/2014/main" id="{C72B213B-28FC-422C-BF83-968977D77A47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10150569" y="56583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087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1" grpId="0" animBg="1" advAuto="0"/>
      <p:bldP spid="7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FAB2F-5661-46BE-A72B-6344FAC61417}"/>
              </a:ext>
            </a:extLst>
          </p:cNvPr>
          <p:cNvSpPr/>
          <p:nvPr/>
        </p:nvSpPr>
        <p:spPr>
          <a:xfrm>
            <a:off x="686041" y="700052"/>
            <a:ext cx="11010659" cy="5741868"/>
          </a:xfrm>
          <a:custGeom>
            <a:avLst/>
            <a:gdLst>
              <a:gd name="connsiteX0" fmla="*/ 0 w 11010659"/>
              <a:gd name="connsiteY0" fmla="*/ 0 h 5741868"/>
              <a:gd name="connsiteX1" fmla="*/ 11010659 w 11010659"/>
              <a:gd name="connsiteY1" fmla="*/ 0 h 5741868"/>
              <a:gd name="connsiteX2" fmla="*/ 11010659 w 11010659"/>
              <a:gd name="connsiteY2" fmla="*/ 5741868 h 5741868"/>
              <a:gd name="connsiteX3" fmla="*/ 0 w 11010659"/>
              <a:gd name="connsiteY3" fmla="*/ 5741868 h 5741868"/>
              <a:gd name="connsiteX4" fmla="*/ 0 w 1101065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659" h="5741868" fill="none" extrusionOk="0">
                <a:moveTo>
                  <a:pt x="0" y="0"/>
                </a:moveTo>
                <a:cubicBezTo>
                  <a:pt x="3338401" y="-33775"/>
                  <a:pt x="9639792" y="138873"/>
                  <a:pt x="11010659" y="0"/>
                </a:cubicBezTo>
                <a:cubicBezTo>
                  <a:pt x="10936888" y="2612670"/>
                  <a:pt x="10854776" y="3756949"/>
                  <a:pt x="11010659" y="5741868"/>
                </a:cubicBezTo>
                <a:cubicBezTo>
                  <a:pt x="6735574" y="5604538"/>
                  <a:pt x="3278186" y="5604012"/>
                  <a:pt x="0" y="5741868"/>
                </a:cubicBezTo>
                <a:cubicBezTo>
                  <a:pt x="152408" y="4001254"/>
                  <a:pt x="73868" y="2297974"/>
                  <a:pt x="0" y="0"/>
                </a:cubicBezTo>
                <a:close/>
              </a:path>
              <a:path w="11010659" h="5741868" stroke="0" extrusionOk="0">
                <a:moveTo>
                  <a:pt x="0" y="0"/>
                </a:moveTo>
                <a:cubicBezTo>
                  <a:pt x="3241707" y="-101487"/>
                  <a:pt x="8965256" y="-162162"/>
                  <a:pt x="11010659" y="0"/>
                </a:cubicBezTo>
                <a:cubicBezTo>
                  <a:pt x="11071372" y="1828127"/>
                  <a:pt x="10949587" y="4006002"/>
                  <a:pt x="11010659" y="5741868"/>
                </a:cubicBezTo>
                <a:cubicBezTo>
                  <a:pt x="7955418" y="5791933"/>
                  <a:pt x="3773179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A97F3-8A3C-43F5-832E-3C8A02897EB7}"/>
              </a:ext>
            </a:extLst>
          </p:cNvPr>
          <p:cNvSpPr/>
          <p:nvPr/>
        </p:nvSpPr>
        <p:spPr>
          <a:xfrm>
            <a:off x="1016049" y="541098"/>
            <a:ext cx="10912519" cy="5741868"/>
          </a:xfrm>
          <a:custGeom>
            <a:avLst/>
            <a:gdLst>
              <a:gd name="connsiteX0" fmla="*/ 0 w 10912519"/>
              <a:gd name="connsiteY0" fmla="*/ 0 h 5741868"/>
              <a:gd name="connsiteX1" fmla="*/ 10912519 w 10912519"/>
              <a:gd name="connsiteY1" fmla="*/ 0 h 5741868"/>
              <a:gd name="connsiteX2" fmla="*/ 10912519 w 10912519"/>
              <a:gd name="connsiteY2" fmla="*/ 5741868 h 5741868"/>
              <a:gd name="connsiteX3" fmla="*/ 0 w 10912519"/>
              <a:gd name="connsiteY3" fmla="*/ 5741868 h 5741868"/>
              <a:gd name="connsiteX4" fmla="*/ 0 w 1091251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519" h="5741868" extrusionOk="0">
                <a:moveTo>
                  <a:pt x="0" y="0"/>
                </a:moveTo>
                <a:cubicBezTo>
                  <a:pt x="2283450" y="-101487"/>
                  <a:pt x="7119296" y="-162162"/>
                  <a:pt x="10912519" y="0"/>
                </a:cubicBezTo>
                <a:cubicBezTo>
                  <a:pt x="10973232" y="1828127"/>
                  <a:pt x="10851447" y="4006002"/>
                  <a:pt x="10912519" y="5741868"/>
                </a:cubicBezTo>
                <a:cubicBezTo>
                  <a:pt x="9067550" y="5791933"/>
                  <a:pt x="3965945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250000"/>
              </a:lnSpc>
            </a:pPr>
            <a:endParaRPr lang="en-US" sz="32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71359-A83C-414C-8F3E-E95DDC25B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9" b="89522" l="533" r="98224">
                        <a14:foregroundMark x1="12078" y1="77904" x2="4618" y2="61048"/>
                        <a14:foregroundMark x1="84192" y1="41458" x2="98401" y2="42369"/>
                        <a14:foregroundMark x1="60391" y1="9567" x2="60391" y2="9567"/>
                        <a14:foregroundMark x1="533" y1="60364" x2="533" y2="60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6925" y="-325938"/>
            <a:ext cx="5831650" cy="431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A1F00-164C-4AAD-80FC-DC2F3426D5A3}"/>
              </a:ext>
            </a:extLst>
          </p:cNvPr>
          <p:cNvSpPr/>
          <p:nvPr/>
        </p:nvSpPr>
        <p:spPr>
          <a:xfrm>
            <a:off x="1255819" y="2657639"/>
            <a:ext cx="2667000" cy="3086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0C2FB-413D-4BAC-91A3-369FC83C62A4}"/>
              </a:ext>
            </a:extLst>
          </p:cNvPr>
          <p:cNvSpPr txBox="1"/>
          <p:nvPr/>
        </p:nvSpPr>
        <p:spPr>
          <a:xfrm rot="20189130">
            <a:off x="7322625" y="1935726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cs typeface="(AH) Manal Black" pitchFamily="2" charset="-78"/>
              </a:rPr>
              <a:t>تَذْكَرة</a:t>
            </a:r>
            <a:endParaRPr lang="en-US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F062E0-8B36-496C-BABC-C4AB9762A383}"/>
              </a:ext>
            </a:extLst>
          </p:cNvPr>
          <p:cNvSpPr txBox="1">
            <a:spLocks/>
          </p:cNvSpPr>
          <p:nvPr/>
        </p:nvSpPr>
        <p:spPr>
          <a:xfrm>
            <a:off x="1403890" y="2722110"/>
            <a:ext cx="2370858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المعلم الصَّغير: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0" name="Picture 2" descr="Glasses Deal With It Sticker by Expo 2020 Dubai">
            <a:extLst>
              <a:ext uri="{FF2B5EF4-FFF2-40B4-BE49-F238E27FC236}">
                <a16:creationId xmlns:a16="http://schemas.microsoft.com/office/drawing/2014/main" id="{412A6193-A06B-4983-96C4-43D7F438F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76" y="2418560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76" name="TextBox1" r:id="rId2" imgW="2448000" imgH="1371600"/>
        </mc:Choice>
        <mc:Fallback>
          <p:control name="TextBox1" r:id="rId2" imgW="2448000" imgH="137160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1C03C167-276A-41E7-B832-970C7F6FB6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64861" y="3428737"/>
                  <a:ext cx="2448916" cy="13745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065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74010" y="439343"/>
            <a:ext cx="109500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1509612" y="2247372"/>
            <a:ext cx="9172776" cy="2751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في نَوْمِهِ حَلُمَ خالِدٌ أَنَّهُ رَأَى عُصْفورَهُ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يُرَفْرِف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ُ</a:t>
            </a:r>
            <a:r>
              <a:rPr lang="ar-BH" sz="4000" b="1" dirty="0">
                <a:cs typeface="+mj-cs"/>
              </a:rPr>
              <a:t> بِجناحَيْهِ و</a:t>
            </a:r>
            <a:r>
              <a:rPr lang="ar-BH" sz="4000" b="1" dirty="0">
                <a:cs typeface="+mj-cs"/>
                <a:hlinkClick r:id="rId6" action="ppaction://hlinksldjump"/>
              </a:rPr>
              <a:t>َيَطيرُ</a:t>
            </a:r>
            <a:r>
              <a:rPr lang="ar-BH" sz="4000" b="1" dirty="0">
                <a:cs typeface="+mj-cs"/>
              </a:rPr>
              <a:t> ، يَلْهو وَيَلْعَبُ ، وَيَضْحَكُ مع الْعَصافير الْأُخْرى.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الْعُصْفورُ أَيْضًا كانَ يَحْلُمُ لكنَّ حُلُمَهُ كانَ مُخْتَلِفًا.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648095" y="5744401"/>
            <a:ext cx="14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8" action="ppaction://hlinksldjump"/>
              </a:rPr>
              <a:t>التغذية الراجعة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F1305-D190-40A1-A314-B5E79282D092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(3)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9" name="صورة 26">
            <a:extLst>
              <a:ext uri="{FF2B5EF4-FFF2-40B4-BE49-F238E27FC236}">
                <a16:creationId xmlns:a16="http://schemas.microsoft.com/office/drawing/2014/main" id="{E5B0924C-E5F5-488B-B4E5-1694E6A2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34" y="6458337"/>
            <a:ext cx="1005927" cy="871804"/>
          </a:xfrm>
          <a:prstGeom prst="rect">
            <a:avLst/>
          </a:prstGeom>
        </p:spPr>
      </p:pic>
      <p:pic>
        <p:nvPicPr>
          <p:cNvPr id="20" name="صورة 23">
            <a:extLst>
              <a:ext uri="{FF2B5EF4-FFF2-40B4-BE49-F238E27FC236}">
                <a16:creationId xmlns:a16="http://schemas.microsoft.com/office/drawing/2014/main" id="{4CD54742-A974-4133-9194-DD80594D60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679" y="5959512"/>
            <a:ext cx="1005927" cy="865707"/>
          </a:xfrm>
          <a:prstGeom prst="rect">
            <a:avLst/>
          </a:prstGeom>
        </p:spPr>
      </p:pic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A886638-69C7-4177-933C-4AAF35E43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674" y="6120455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7" name="صورة 32">
            <a:extLst>
              <a:ext uri="{FF2B5EF4-FFF2-40B4-BE49-F238E27FC236}">
                <a16:creationId xmlns:a16="http://schemas.microsoft.com/office/drawing/2014/main" id="{735B4CED-A95B-4360-9840-E40156F2E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4539" y="210780"/>
            <a:ext cx="822960" cy="708244"/>
          </a:xfrm>
          <a:prstGeom prst="rect">
            <a:avLst/>
          </a:prstGeom>
        </p:spPr>
      </p:pic>
      <p:pic>
        <p:nvPicPr>
          <p:cNvPr id="28" name="صورة 29">
            <a:extLst>
              <a:ext uri="{FF2B5EF4-FFF2-40B4-BE49-F238E27FC236}">
                <a16:creationId xmlns:a16="http://schemas.microsoft.com/office/drawing/2014/main" id="{CACE1CB1-2AC7-4AB4-8D32-E9B0031778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9179" y="1007334"/>
            <a:ext cx="822960" cy="708244"/>
          </a:xfrm>
          <a:prstGeom prst="rect">
            <a:avLst/>
          </a:prstGeom>
        </p:spPr>
      </p:pic>
      <p:pic>
        <p:nvPicPr>
          <p:cNvPr id="29" name="صورة 27">
            <a:extLst>
              <a:ext uri="{FF2B5EF4-FFF2-40B4-BE49-F238E27FC236}">
                <a16:creationId xmlns:a16="http://schemas.microsoft.com/office/drawing/2014/main" id="{85F0CA09-756B-4304-9ED4-FDD957A535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511" y="725845"/>
            <a:ext cx="822960" cy="708244"/>
          </a:xfrm>
          <a:prstGeom prst="rect">
            <a:avLst/>
          </a:prstGeom>
        </p:spPr>
      </p:pic>
      <p:pic>
        <p:nvPicPr>
          <p:cNvPr id="30" name="صورة 26">
            <a:extLst>
              <a:ext uri="{FF2B5EF4-FFF2-40B4-BE49-F238E27FC236}">
                <a16:creationId xmlns:a16="http://schemas.microsoft.com/office/drawing/2014/main" id="{0AFF43E0-6292-4107-8EF0-6613F94D7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8682" y="858107"/>
            <a:ext cx="822960" cy="713233"/>
          </a:xfrm>
          <a:prstGeom prst="rect">
            <a:avLst/>
          </a:prstGeom>
        </p:spPr>
      </p:pic>
      <p:pic>
        <p:nvPicPr>
          <p:cNvPr id="31" name="صورة 24">
            <a:extLst>
              <a:ext uri="{FF2B5EF4-FFF2-40B4-BE49-F238E27FC236}">
                <a16:creationId xmlns:a16="http://schemas.microsoft.com/office/drawing/2014/main" id="{1BC2B69E-D215-4ACA-B999-82C74CA467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8764" y="535950"/>
            <a:ext cx="822960" cy="708244"/>
          </a:xfrm>
          <a:prstGeom prst="rect">
            <a:avLst/>
          </a:prstGeom>
        </p:spPr>
      </p:pic>
      <p:pic>
        <p:nvPicPr>
          <p:cNvPr id="32" name="صورة 23">
            <a:extLst>
              <a:ext uri="{FF2B5EF4-FFF2-40B4-BE49-F238E27FC236}">
                <a16:creationId xmlns:a16="http://schemas.microsoft.com/office/drawing/2014/main" id="{CEF20B8B-4AAB-4221-B988-7677258B1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5370" y="220845"/>
            <a:ext cx="822960" cy="708244"/>
          </a:xfrm>
          <a:prstGeom prst="rect">
            <a:avLst/>
          </a:prstGeom>
        </p:spPr>
      </p:pic>
      <p:sp>
        <p:nvSpPr>
          <p:cNvPr id="33" name="طالبة3">
            <a:extLst>
              <a:ext uri="{FF2B5EF4-FFF2-40B4-BE49-F238E27FC236}">
                <a16:creationId xmlns:a16="http://schemas.microsoft.com/office/drawing/2014/main" id="{E08692EB-279E-46B7-A175-4530E4BCB17A}"/>
              </a:ext>
            </a:extLst>
          </p:cNvPr>
          <p:cNvSpPr/>
          <p:nvPr/>
        </p:nvSpPr>
        <p:spPr>
          <a:xfrm>
            <a:off x="884067" y="5977589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27AC5DB-5991-45F5-A20A-75626DE667FD}"/>
              </a:ext>
            </a:extLst>
          </p:cNvPr>
          <p:cNvSpPr txBox="1">
            <a:spLocks/>
          </p:cNvSpPr>
          <p:nvPr/>
        </p:nvSpPr>
        <p:spPr>
          <a:xfrm>
            <a:off x="1103151" y="5564330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23" name="صورة 29">
            <a:extLst>
              <a:ext uri="{FF2B5EF4-FFF2-40B4-BE49-F238E27FC236}">
                <a16:creationId xmlns:a16="http://schemas.microsoft.com/office/drawing/2014/main" id="{6201BAFA-9382-4163-80CF-1A78BEACAA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670" y="5468948"/>
            <a:ext cx="1005927" cy="865707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37415F-20DC-4398-A2AD-6ED5186A2B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picture containing person&#10;&#10;Description automatically generated">
            <a:extLst>
              <a:ext uri="{FF2B5EF4-FFF2-40B4-BE49-F238E27FC236}">
                <a16:creationId xmlns:a16="http://schemas.microsoft.com/office/drawing/2014/main" id="{41A73DB5-1DF0-4D7A-8548-5AA166C83C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6" name="Table 38">
            <a:extLst>
              <a:ext uri="{FF2B5EF4-FFF2-40B4-BE49-F238E27FC236}">
                <a16:creationId xmlns:a16="http://schemas.microsoft.com/office/drawing/2014/main" id="{87FE4FE4-69E5-4BFA-87C5-8AF6D621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61" name="مجموعة 1">
            <a:extLst>
              <a:ext uri="{FF2B5EF4-FFF2-40B4-BE49-F238E27FC236}">
                <a16:creationId xmlns:a16="http://schemas.microsoft.com/office/drawing/2014/main" id="{2293F878-E2F2-4AE9-8E70-5C45A8D2FA80}"/>
              </a:ext>
            </a:extLst>
          </p:cNvPr>
          <p:cNvGrpSpPr/>
          <p:nvPr/>
        </p:nvGrpSpPr>
        <p:grpSpPr>
          <a:xfrm>
            <a:off x="437750" y="45570"/>
            <a:ext cx="1697596" cy="1410386"/>
            <a:chOff x="132967" y="79081"/>
            <a:chExt cx="8422140" cy="8782557"/>
          </a:xfrm>
        </p:grpSpPr>
        <p:graphicFrame>
          <p:nvGraphicFramePr>
            <p:cNvPr id="62" name="مخطط دائري ثنائي الأبعاد">
              <a:extLst>
                <a:ext uri="{FF2B5EF4-FFF2-40B4-BE49-F238E27FC236}">
                  <a16:creationId xmlns:a16="http://schemas.microsoft.com/office/drawing/2014/main" id="{F9097606-DAA2-4F37-BEA5-3CA62C6F905C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8B6DE01D-369E-4F25-B394-5BE02AA96110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7A9ED14E-F58F-4D90-BF75-4FE3313ABCB6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69F40AAA-3C02-4559-BC08-E6092BD9E9F4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9B9E0D5E-0690-45FF-89EA-2E9F7C5A7BBD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7" name="مربع نص 1">
              <a:extLst>
                <a:ext uri="{FF2B5EF4-FFF2-40B4-BE49-F238E27FC236}">
                  <a16:creationId xmlns:a16="http://schemas.microsoft.com/office/drawing/2014/main" id="{4F99CB87-0641-4B70-B486-431B4B6B9D0B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8" name="مربع نص 1">
              <a:extLst>
                <a:ext uri="{FF2B5EF4-FFF2-40B4-BE49-F238E27FC236}">
                  <a16:creationId xmlns:a16="http://schemas.microsoft.com/office/drawing/2014/main" id="{46CEBBFA-70F5-4928-88AF-48B9A634CD4B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9" name="مربع نص 1">
              <a:extLst>
                <a:ext uri="{FF2B5EF4-FFF2-40B4-BE49-F238E27FC236}">
                  <a16:creationId xmlns:a16="http://schemas.microsoft.com/office/drawing/2014/main" id="{B9BA636F-FAAC-4F29-AEA3-8C0F0BA0E4FB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0" name="مربع نص 1">
              <a:extLst>
                <a:ext uri="{FF2B5EF4-FFF2-40B4-BE49-F238E27FC236}">
                  <a16:creationId xmlns:a16="http://schemas.microsoft.com/office/drawing/2014/main" id="{D2956480-C7A7-45C5-B39C-295304AB461B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1" name="مربع نص 1">
              <a:extLst>
                <a:ext uri="{FF2B5EF4-FFF2-40B4-BE49-F238E27FC236}">
                  <a16:creationId xmlns:a16="http://schemas.microsoft.com/office/drawing/2014/main" id="{98B0DCD2-FAB4-49FC-B627-6D7B9DB0AEFE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2" name="مربع نص 1">
              <a:extLst>
                <a:ext uri="{FF2B5EF4-FFF2-40B4-BE49-F238E27FC236}">
                  <a16:creationId xmlns:a16="http://schemas.microsoft.com/office/drawing/2014/main" id="{027AC79B-DDCC-426A-AF23-5A6D40542301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3" name="مربع نص 1">
              <a:extLst>
                <a:ext uri="{FF2B5EF4-FFF2-40B4-BE49-F238E27FC236}">
                  <a16:creationId xmlns:a16="http://schemas.microsoft.com/office/drawing/2014/main" id="{49623E34-D232-4734-90A1-3A411EFC16FB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4" name="مربع نص 1">
              <a:extLst>
                <a:ext uri="{FF2B5EF4-FFF2-40B4-BE49-F238E27FC236}">
                  <a16:creationId xmlns:a16="http://schemas.microsoft.com/office/drawing/2014/main" id="{DEE1B0EA-02E8-48AE-8F8C-03620FFA32BB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5" name="مربع نص 1">
              <a:extLst>
                <a:ext uri="{FF2B5EF4-FFF2-40B4-BE49-F238E27FC236}">
                  <a16:creationId xmlns:a16="http://schemas.microsoft.com/office/drawing/2014/main" id="{6014F185-079B-4570-B27E-8A7737F594EE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6" name="مربع نص 1">
              <a:extLst>
                <a:ext uri="{FF2B5EF4-FFF2-40B4-BE49-F238E27FC236}">
                  <a16:creationId xmlns:a16="http://schemas.microsoft.com/office/drawing/2014/main" id="{CE1905E3-DB4A-48A2-BEA0-ED8EDC6E5CA3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77" name="مربع نص 1">
              <a:extLst>
                <a:ext uri="{FF2B5EF4-FFF2-40B4-BE49-F238E27FC236}">
                  <a16:creationId xmlns:a16="http://schemas.microsoft.com/office/drawing/2014/main" id="{F0CFBD66-EFD6-45FB-B59E-B27EB08CE4ED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78" name="مربع نص 1">
              <a:extLst>
                <a:ext uri="{FF2B5EF4-FFF2-40B4-BE49-F238E27FC236}">
                  <a16:creationId xmlns:a16="http://schemas.microsoft.com/office/drawing/2014/main" id="{3F54AC16-60E9-4118-A920-A77337E92EBD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9" name="مربع نص 1">
              <a:extLst>
                <a:ext uri="{FF2B5EF4-FFF2-40B4-BE49-F238E27FC236}">
                  <a16:creationId xmlns:a16="http://schemas.microsoft.com/office/drawing/2014/main" id="{9A10A75C-392F-43D6-9C94-E9366F553270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0" name="مربع نص 1">
              <a:extLst>
                <a:ext uri="{FF2B5EF4-FFF2-40B4-BE49-F238E27FC236}">
                  <a16:creationId xmlns:a16="http://schemas.microsoft.com/office/drawing/2014/main" id="{3FF3F0BB-21F5-417B-A727-C81B79740A5C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1" name="مربع نص 1">
              <a:extLst>
                <a:ext uri="{FF2B5EF4-FFF2-40B4-BE49-F238E27FC236}">
                  <a16:creationId xmlns:a16="http://schemas.microsoft.com/office/drawing/2014/main" id="{18C626F0-9DCF-4A72-8D61-684B9E754E58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2" name="مربع نص 1">
              <a:extLst>
                <a:ext uri="{FF2B5EF4-FFF2-40B4-BE49-F238E27FC236}">
                  <a16:creationId xmlns:a16="http://schemas.microsoft.com/office/drawing/2014/main" id="{F5B6F308-81B9-4C11-91DE-27323F6FD613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3" name="مربع نص 1">
              <a:extLst>
                <a:ext uri="{FF2B5EF4-FFF2-40B4-BE49-F238E27FC236}">
                  <a16:creationId xmlns:a16="http://schemas.microsoft.com/office/drawing/2014/main" id="{5CAD4B08-CD26-4C6E-B762-D390B0EB7871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4" name="مربع نص 1">
              <a:extLst>
                <a:ext uri="{FF2B5EF4-FFF2-40B4-BE49-F238E27FC236}">
                  <a16:creationId xmlns:a16="http://schemas.microsoft.com/office/drawing/2014/main" id="{887F64B4-5E48-4CE3-B1C2-49B1E3C1DBA2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5" name="مربع نص 1">
              <a:extLst>
                <a:ext uri="{FF2B5EF4-FFF2-40B4-BE49-F238E27FC236}">
                  <a16:creationId xmlns:a16="http://schemas.microsoft.com/office/drawing/2014/main" id="{94586E81-49EA-4AE6-9CAC-60ABA77B9CB4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86" name="مربع نص 1">
              <a:extLst>
                <a:ext uri="{FF2B5EF4-FFF2-40B4-BE49-F238E27FC236}">
                  <a16:creationId xmlns:a16="http://schemas.microsoft.com/office/drawing/2014/main" id="{F05AF442-432B-4F38-9BF3-C4894F559AB1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87" name="سهم: لليسار 25">
            <a:extLst>
              <a:ext uri="{FF2B5EF4-FFF2-40B4-BE49-F238E27FC236}">
                <a16:creationId xmlns:a16="http://schemas.microsoft.com/office/drawing/2014/main" id="{CA61808F-00CF-457A-97F2-0DAC9FD26992}"/>
              </a:ext>
            </a:extLst>
          </p:cNvPr>
          <p:cNvSpPr/>
          <p:nvPr/>
        </p:nvSpPr>
        <p:spPr>
          <a:xfrm>
            <a:off x="1909852" y="737166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948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6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FE5318-08B2-48B0-B2B3-4006FBABAE31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CCC232-E522-4369-8D0F-F9CF2803D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936696-5234-444E-8056-05F9A6C1047A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FA19589-3906-419C-A8D1-F38AE72FE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مستطيل: زوايا مستديرة 5">
            <a:extLst>
              <a:ext uri="{FF2B5EF4-FFF2-40B4-BE49-F238E27FC236}">
                <a16:creationId xmlns:a16="http://schemas.microsoft.com/office/drawing/2014/main" id="{231AB3D1-4A62-4957-A7D2-CFCA912B5665}"/>
              </a:ext>
            </a:extLst>
          </p:cNvPr>
          <p:cNvSpPr/>
          <p:nvPr/>
        </p:nvSpPr>
        <p:spPr>
          <a:xfrm>
            <a:off x="2589884" y="449341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(AH) Manal Black" pitchFamily="2" charset="-78"/>
              </a:rPr>
              <a:t> </a:t>
            </a:r>
            <a:r>
              <a:rPr lang="ar-BH" sz="3600" dirty="0">
                <a:cs typeface="(AH) Manal Black" pitchFamily="2" charset="-78"/>
              </a:rPr>
              <a:t>ما نوع الفعل يُرَفْرِفُ </a:t>
            </a:r>
            <a:r>
              <a:rPr lang="ar-BH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؟</a:t>
            </a:r>
            <a:endParaRPr lang="en-GB" sz="4400" dirty="0">
              <a:latin typeface="Kharabeesh" panose="01000000000000000000" pitchFamily="2" charset="-78"/>
              <a:cs typeface="Kharabeesh" panose="01000000000000000000" pitchFamily="2" charset="-78"/>
            </a:endParaRPr>
          </a:p>
        </p:txBody>
      </p:sp>
      <p:grpSp>
        <p:nvGrpSpPr>
          <p:cNvPr id="25" name="خطأ 2">
            <a:extLst>
              <a:ext uri="{FF2B5EF4-FFF2-40B4-BE49-F238E27FC236}">
                <a16:creationId xmlns:a16="http://schemas.microsoft.com/office/drawing/2014/main" id="{FB44480E-F918-47B1-838A-75E150C20D8F}"/>
              </a:ext>
            </a:extLst>
          </p:cNvPr>
          <p:cNvGrpSpPr/>
          <p:nvPr/>
        </p:nvGrpSpPr>
        <p:grpSpPr>
          <a:xfrm>
            <a:off x="4631642" y="2682911"/>
            <a:ext cx="2309355" cy="2407579"/>
            <a:chOff x="1404730" y="2723202"/>
            <a:chExt cx="2309355" cy="2407579"/>
          </a:xfrm>
        </p:grpSpPr>
        <p:pic>
          <p:nvPicPr>
            <p:cNvPr id="26" name="Picture 4" descr="معروضات تفاعلية في إكسبو 2020">
              <a:extLst>
                <a:ext uri="{FF2B5EF4-FFF2-40B4-BE49-F238E27FC236}">
                  <a16:creationId xmlns:a16="http://schemas.microsoft.com/office/drawing/2014/main" id="{5801A5D9-4930-43FB-A833-65DC4127B2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ربع نص 6">
              <a:extLst>
                <a:ext uri="{FF2B5EF4-FFF2-40B4-BE49-F238E27FC236}">
                  <a16:creationId xmlns:a16="http://schemas.microsoft.com/office/drawing/2014/main" id="{57802D31-A2A5-4E28-83B5-FD8D860842DA}"/>
                </a:ext>
              </a:extLst>
            </p:cNvPr>
            <p:cNvSpPr txBox="1"/>
            <p:nvPr/>
          </p:nvSpPr>
          <p:spPr>
            <a:xfrm>
              <a:off x="1752301" y="3634603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ماضي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28" name="خطأ  1">
            <a:extLst>
              <a:ext uri="{FF2B5EF4-FFF2-40B4-BE49-F238E27FC236}">
                <a16:creationId xmlns:a16="http://schemas.microsoft.com/office/drawing/2014/main" id="{60523BC5-A76D-42A1-A3B1-9119D14855EA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29" name="Picture 4" descr="معروضات تفاعلية في إكسبو 2020">
              <a:extLst>
                <a:ext uri="{FF2B5EF4-FFF2-40B4-BE49-F238E27FC236}">
                  <a16:creationId xmlns:a16="http://schemas.microsoft.com/office/drawing/2014/main" id="{D37D43A2-0AED-4C27-A726-FFC9CA4D1D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ربع نص 25">
              <a:extLst>
                <a:ext uri="{FF2B5EF4-FFF2-40B4-BE49-F238E27FC236}">
                  <a16:creationId xmlns:a16="http://schemas.microsoft.com/office/drawing/2014/main" id="{1A7AF3C2-D7A6-4834-8C82-3B2219C4DA5F}"/>
                </a:ext>
              </a:extLst>
            </p:cNvPr>
            <p:cNvSpPr txBox="1"/>
            <p:nvPr/>
          </p:nvSpPr>
          <p:spPr>
            <a:xfrm>
              <a:off x="1604144" y="3634602"/>
              <a:ext cx="1910526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أمر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1" name="صح">
            <a:extLst>
              <a:ext uri="{FF2B5EF4-FFF2-40B4-BE49-F238E27FC236}">
                <a16:creationId xmlns:a16="http://schemas.microsoft.com/office/drawing/2014/main" id="{CE70DECD-3822-45D0-A4A8-A06A4F8BA223}"/>
              </a:ext>
            </a:extLst>
          </p:cNvPr>
          <p:cNvGrpSpPr/>
          <p:nvPr/>
        </p:nvGrpSpPr>
        <p:grpSpPr>
          <a:xfrm>
            <a:off x="1650662" y="2682911"/>
            <a:ext cx="2309355" cy="2407579"/>
            <a:chOff x="1404730" y="2723202"/>
            <a:chExt cx="2309355" cy="2407579"/>
          </a:xfrm>
        </p:grpSpPr>
        <p:pic>
          <p:nvPicPr>
            <p:cNvPr id="32" name="Picture 4" descr="معروضات تفاعلية في إكسبو 2020">
              <a:extLst>
                <a:ext uri="{FF2B5EF4-FFF2-40B4-BE49-F238E27FC236}">
                  <a16:creationId xmlns:a16="http://schemas.microsoft.com/office/drawing/2014/main" id="{309ADD72-003D-4602-9BAC-248E223EF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28">
              <a:extLst>
                <a:ext uri="{FF2B5EF4-FFF2-40B4-BE49-F238E27FC236}">
                  <a16:creationId xmlns:a16="http://schemas.microsoft.com/office/drawing/2014/main" id="{86C5EBBB-0C78-40AB-ACBB-304A32391266}"/>
                </a:ext>
              </a:extLst>
            </p:cNvPr>
            <p:cNvSpPr txBox="1"/>
            <p:nvPr/>
          </p:nvSpPr>
          <p:spPr>
            <a:xfrm>
              <a:off x="1516792" y="3590878"/>
              <a:ext cx="203679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فعل مضارع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4" name="Picture 10" descr="Expo 2020 Dubai GIFs - Find &amp;amp; Share on GIPHY">
            <a:extLst>
              <a:ext uri="{FF2B5EF4-FFF2-40B4-BE49-F238E27FC236}">
                <a16:creationId xmlns:a16="http://schemas.microsoft.com/office/drawing/2014/main" id="{06CCF69C-C47C-4EEA-A17B-28D7FF39B7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1" descr="Wrong free icon">
            <a:extLst>
              <a:ext uri="{FF2B5EF4-FFF2-40B4-BE49-F238E27FC236}">
                <a16:creationId xmlns:a16="http://schemas.microsoft.com/office/drawing/2014/main" id="{84A93B20-9673-4E61-89F8-9B73397D2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2" descr="Wrong free icon">
            <a:extLst>
              <a:ext uri="{FF2B5EF4-FFF2-40B4-BE49-F238E27FC236}">
                <a16:creationId xmlns:a16="http://schemas.microsoft.com/office/drawing/2014/main" id="{FBCDD69C-4FED-4563-A1A0-BEE13E207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2">
            <a:extLst>
              <a:ext uri="{FF2B5EF4-FFF2-40B4-BE49-F238E27FC236}">
                <a16:creationId xmlns:a16="http://schemas.microsoft.com/office/drawing/2014/main" id="{6DF3BC29-BEE7-4387-9741-0D4C7B9A882D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8" name="Picture 2" descr="Expo 2020 Dubai GIFs - Find &amp;amp; Share on GIPHY">
            <a:extLst>
              <a:ext uri="{FF2B5EF4-FFF2-40B4-BE49-F238E27FC236}">
                <a16:creationId xmlns:a16="http://schemas.microsoft.com/office/drawing/2014/main" id="{622468F4-2533-428A-A55F-69A10C41E1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2E1BE0-2DB8-4268-8A53-7BAEC8FE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07" y="545402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93D6B6D-7F36-46E3-B27E-792C5B66D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2865" y="5632006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1" name="مجموعة 1">
            <a:extLst>
              <a:ext uri="{FF2B5EF4-FFF2-40B4-BE49-F238E27FC236}">
                <a16:creationId xmlns:a16="http://schemas.microsoft.com/office/drawing/2014/main" id="{D6D960A1-35F7-4322-A255-8113DC947D44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42" name="مخطط دائري ثنائي الأبعاد">
              <a:extLst>
                <a:ext uri="{FF2B5EF4-FFF2-40B4-BE49-F238E27FC236}">
                  <a16:creationId xmlns:a16="http://schemas.microsoft.com/office/drawing/2014/main" id="{5596962B-D8EF-427E-81AF-4DBD9B0AFC2D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784CB751-02EB-4F8B-91E7-27E562700719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8292E504-69CE-4C29-83E0-749A0339D861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7237851C-C029-4305-B953-A1083EEAD4F1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4897A307-DB60-4097-A1F4-6B6744BF86B2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97DB1B1D-FF04-4440-AD0D-DCC60CA9C3DF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955B5325-073F-49AE-AD7F-FBEDCC171B8E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003A0FAF-0CC3-482A-B43A-1CD6858EABEB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B9E14A0B-E39E-4CEB-AA69-B84867AD2D8D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1304BACB-AB82-4C09-99BB-EDC5818B16C8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A9915C1B-AFB8-47B1-B5BB-1D8C9209EA1D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E3A7110A-FC29-4898-9391-2C0C369A14F5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214C040C-583C-4529-9B34-30A70D431021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E7AC8B71-92C8-44E5-B8DE-6D8029B829CE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9FC55820-7B5B-467D-A3AA-7FDDA9203EE6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2B51F337-C5D0-4280-A64B-D2CBF28D0A00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4243B611-38BE-4F99-94A2-C7CEA7D98DDD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369C4304-3FE2-4A55-B65D-EB32D5F72CF3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632C196F-3956-4EFD-B543-FCF2BDF5F081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5BA928D6-6249-46AF-9859-9A5421D3E5E2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C5B5735D-C312-486A-B021-C457CBC5723F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88162B47-4FD2-491C-B56A-F357D31E4386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21536964-750B-4B12-85D8-D410B84E8AB8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03B2DB24-42D6-4EBE-BA0A-09CBEFCE5584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CB3A06D4-42E4-4B1A-AB94-ECD1DF6C1782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67" name="سهم: لليسار 25">
            <a:extLst>
              <a:ext uri="{FF2B5EF4-FFF2-40B4-BE49-F238E27FC236}">
                <a16:creationId xmlns:a16="http://schemas.microsoft.com/office/drawing/2014/main" id="{736DBA90-7CD0-4D97-8EF3-E15DA5C44102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68" name="Picture 6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3B703AC4-B238-4CB7-9C6B-79004D0271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82" y="343901"/>
            <a:ext cx="1463040" cy="1220357"/>
          </a:xfrm>
          <a:prstGeom prst="rect">
            <a:avLst/>
          </a:prstGeom>
        </p:spPr>
      </p:pic>
      <p:sp>
        <p:nvSpPr>
          <p:cNvPr id="69" name="Subtitle 2">
            <a:extLst>
              <a:ext uri="{FF2B5EF4-FFF2-40B4-BE49-F238E27FC236}">
                <a16:creationId xmlns:a16="http://schemas.microsoft.com/office/drawing/2014/main" id="{C3D0D989-38BB-411C-8B2D-F6FF1794EF56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10150569" y="5694961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369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1" grpId="0" animBg="1" advAuto="0"/>
      <p:bldP spid="6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4608EC3-6B3A-4366-AEDC-A726F1B25BD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E4A897-EC95-4963-ABEC-21B77AC84486}"/>
              </a:ext>
            </a:extLst>
          </p:cNvPr>
          <p:cNvSpPr txBox="1"/>
          <p:nvPr/>
        </p:nvSpPr>
        <p:spPr>
          <a:xfrm>
            <a:off x="7107222" y="-27945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BCDDFC54-1657-456B-BC1B-AF1C2302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425" r="24295" b="-1"/>
          <a:stretch/>
        </p:blipFill>
        <p:spPr>
          <a:xfrm>
            <a:off x="7078716" y="-3765"/>
            <a:ext cx="504497" cy="4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مستطيل: زوايا مستديرة 5">
            <a:extLst>
              <a:ext uri="{FF2B5EF4-FFF2-40B4-BE49-F238E27FC236}">
                <a16:creationId xmlns:a16="http://schemas.microsoft.com/office/drawing/2014/main" id="{FFF16111-5C23-4241-97D6-6F38300E08F0}"/>
              </a:ext>
            </a:extLst>
          </p:cNvPr>
          <p:cNvSpPr/>
          <p:nvPr/>
        </p:nvSpPr>
        <p:spPr>
          <a:xfrm>
            <a:off x="2672155" y="428927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Kharabeesh" panose="01000000000000000000" pitchFamily="2" charset="-78"/>
                <a:cs typeface="Kharabeesh" panose="01000000000000000000" pitchFamily="2" charset="-78"/>
              </a:rPr>
              <a:t> </a:t>
            </a:r>
            <a:r>
              <a:rPr lang="ar-BH" sz="3600" dirty="0">
                <a:latin typeface="Kharabeesh" panose="01000000000000000000" pitchFamily="2" charset="-78"/>
                <a:cs typeface="(AH) Manal Black" pitchFamily="2" charset="-78"/>
              </a:rPr>
              <a:t>ما المقصود بالفعل " المضارع ""؟</a:t>
            </a:r>
            <a:endParaRPr lang="en-GB" sz="4400" dirty="0">
              <a:latin typeface="Kharabeesh" panose="01000000000000000000" pitchFamily="2" charset="-78"/>
              <a:cs typeface="(AH) Manal Black" pitchFamily="2" charset="-78"/>
            </a:endParaRPr>
          </a:p>
        </p:txBody>
      </p:sp>
      <p:grpSp>
        <p:nvGrpSpPr>
          <p:cNvPr id="30" name="خطأ 2">
            <a:extLst>
              <a:ext uri="{FF2B5EF4-FFF2-40B4-BE49-F238E27FC236}">
                <a16:creationId xmlns:a16="http://schemas.microsoft.com/office/drawing/2014/main" id="{9769E76E-BCB1-4293-B54F-DC1BC3562E2E}"/>
              </a:ext>
            </a:extLst>
          </p:cNvPr>
          <p:cNvGrpSpPr/>
          <p:nvPr/>
        </p:nvGrpSpPr>
        <p:grpSpPr>
          <a:xfrm>
            <a:off x="1664156" y="2682911"/>
            <a:ext cx="2309355" cy="2407579"/>
            <a:chOff x="1404730" y="2723202"/>
            <a:chExt cx="2309355" cy="2407579"/>
          </a:xfrm>
        </p:grpSpPr>
        <p:pic>
          <p:nvPicPr>
            <p:cNvPr id="31" name="Picture 4" descr="معروضات تفاعلية في إكسبو 2020">
              <a:extLst>
                <a:ext uri="{FF2B5EF4-FFF2-40B4-BE49-F238E27FC236}">
                  <a16:creationId xmlns:a16="http://schemas.microsoft.com/office/drawing/2014/main" id="{B89A5C9D-3A43-4393-95D4-28B95D2F5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مربع نص 6">
              <a:extLst>
                <a:ext uri="{FF2B5EF4-FFF2-40B4-BE49-F238E27FC236}">
                  <a16:creationId xmlns:a16="http://schemas.microsoft.com/office/drawing/2014/main" id="{A2C10B77-AFF7-4274-9116-23E97ADB4FEC}"/>
                </a:ext>
              </a:extLst>
            </p:cNvPr>
            <p:cNvSpPr txBox="1"/>
            <p:nvPr/>
          </p:nvSpPr>
          <p:spPr>
            <a:xfrm>
              <a:off x="1603575" y="3621965"/>
              <a:ext cx="1857053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لم يحدث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3" name="خطأ  1">
            <a:extLst>
              <a:ext uri="{FF2B5EF4-FFF2-40B4-BE49-F238E27FC236}">
                <a16:creationId xmlns:a16="http://schemas.microsoft.com/office/drawing/2014/main" id="{0EBC5705-A229-4BAB-8A0A-21C66666E2CF}"/>
              </a:ext>
            </a:extLst>
          </p:cNvPr>
          <p:cNvGrpSpPr/>
          <p:nvPr/>
        </p:nvGrpSpPr>
        <p:grpSpPr>
          <a:xfrm>
            <a:off x="7583323" y="2682912"/>
            <a:ext cx="2309355" cy="2407579"/>
            <a:chOff x="1404730" y="2723202"/>
            <a:chExt cx="2309355" cy="2407579"/>
          </a:xfrm>
        </p:grpSpPr>
        <p:pic>
          <p:nvPicPr>
            <p:cNvPr id="34" name="Picture 4" descr="معروضات تفاعلية في إكسبو 2020">
              <a:extLst>
                <a:ext uri="{FF2B5EF4-FFF2-40B4-BE49-F238E27FC236}">
                  <a16:creationId xmlns:a16="http://schemas.microsoft.com/office/drawing/2014/main" id="{31C44F53-C453-4F54-87C1-4C3C3531D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25">
              <a:extLst>
                <a:ext uri="{FF2B5EF4-FFF2-40B4-BE49-F238E27FC236}">
                  <a16:creationId xmlns:a16="http://schemas.microsoft.com/office/drawing/2014/main" id="{CFCD8226-1616-40BA-A3C0-828566CC8A28}"/>
                </a:ext>
              </a:extLst>
            </p:cNvPr>
            <p:cNvSpPr txBox="1"/>
            <p:nvPr/>
          </p:nvSpPr>
          <p:spPr>
            <a:xfrm>
              <a:off x="1629834" y="3621963"/>
              <a:ext cx="1859146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حدث وانتهى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grpSp>
        <p:nvGrpSpPr>
          <p:cNvPr id="36" name="صح">
            <a:extLst>
              <a:ext uri="{FF2B5EF4-FFF2-40B4-BE49-F238E27FC236}">
                <a16:creationId xmlns:a16="http://schemas.microsoft.com/office/drawing/2014/main" id="{B3D08FF8-E20E-4610-B9CB-9F4780307242}"/>
              </a:ext>
            </a:extLst>
          </p:cNvPr>
          <p:cNvGrpSpPr/>
          <p:nvPr/>
        </p:nvGrpSpPr>
        <p:grpSpPr>
          <a:xfrm>
            <a:off x="4608678" y="2703349"/>
            <a:ext cx="2322849" cy="2421647"/>
            <a:chOff x="1404730" y="2723202"/>
            <a:chExt cx="2322849" cy="2421647"/>
          </a:xfrm>
        </p:grpSpPr>
        <p:pic>
          <p:nvPicPr>
            <p:cNvPr id="37" name="Picture 4" descr="معروضات تفاعلية في إكسبو 2020">
              <a:extLst>
                <a:ext uri="{FF2B5EF4-FFF2-40B4-BE49-F238E27FC236}">
                  <a16:creationId xmlns:a16="http://schemas.microsoft.com/office/drawing/2014/main" id="{11815398-A230-4A52-9234-6FFFCDEF2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مربع نص 28">
              <a:extLst>
                <a:ext uri="{FF2B5EF4-FFF2-40B4-BE49-F238E27FC236}">
                  <a16:creationId xmlns:a16="http://schemas.microsoft.com/office/drawing/2014/main" id="{F88BC73D-109C-4F4B-85A2-54C5F7BCB2A1}"/>
                </a:ext>
              </a:extLst>
            </p:cNvPr>
            <p:cNvSpPr txBox="1"/>
            <p:nvPr/>
          </p:nvSpPr>
          <p:spPr>
            <a:xfrm>
              <a:off x="1853332" y="3572898"/>
              <a:ext cx="1521965" cy="584775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200" dirty="0">
                  <a:latin typeface="Kharabeesh" panose="01000000000000000000" pitchFamily="2" charset="-78"/>
                  <a:cs typeface="(AH) Manal Black" pitchFamily="2" charset="-78"/>
                </a:rPr>
                <a:t>يحدث الآن</a:t>
              </a:r>
              <a:endParaRPr lang="en-GB" sz="3200" dirty="0">
                <a:latin typeface="Kharabeesh" panose="010000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39" name="Picture 10" descr="Expo 2020 Dubai GIFs - Find &amp;amp; Share on GIPHY">
            <a:extLst>
              <a:ext uri="{FF2B5EF4-FFF2-40B4-BE49-F238E27FC236}">
                <a16:creationId xmlns:a16="http://schemas.microsoft.com/office/drawing/2014/main" id="{9A1F668C-111F-40D3-B1DF-16B11E01B1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5" y="222492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1" descr="Wrong free icon">
            <a:extLst>
              <a:ext uri="{FF2B5EF4-FFF2-40B4-BE49-F238E27FC236}">
                <a16:creationId xmlns:a16="http://schemas.microsoft.com/office/drawing/2014/main" id="{CBD0614B-CC24-4CB1-BCA7-ADEA5148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0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2" descr="Wrong free icon">
            <a:extLst>
              <a:ext uri="{FF2B5EF4-FFF2-40B4-BE49-F238E27FC236}">
                <a16:creationId xmlns:a16="http://schemas.microsoft.com/office/drawing/2014/main" id="{640876FE-2C33-492D-BC63-137CC1EE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1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ربع نص 2">
            <a:extLst>
              <a:ext uri="{FF2B5EF4-FFF2-40B4-BE49-F238E27FC236}">
                <a16:creationId xmlns:a16="http://schemas.microsoft.com/office/drawing/2014/main" id="{84972B94-BF2B-4817-81CF-290C79843A6F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3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2DAA1F-C67F-4409-B661-C705D577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61" y="5391204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8339801-D6DB-4636-B10C-FA7CCF054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6588" y="5589394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grpSp>
        <p:nvGrpSpPr>
          <p:cNvPr id="45" name="مجموعة 1">
            <a:extLst>
              <a:ext uri="{FF2B5EF4-FFF2-40B4-BE49-F238E27FC236}">
                <a16:creationId xmlns:a16="http://schemas.microsoft.com/office/drawing/2014/main" id="{ADF7E976-C89F-4DA8-8D90-FDC1520E7304}"/>
              </a:ext>
            </a:extLst>
          </p:cNvPr>
          <p:cNvGrpSpPr/>
          <p:nvPr/>
        </p:nvGrpSpPr>
        <p:grpSpPr>
          <a:xfrm>
            <a:off x="52364" y="1658633"/>
            <a:ext cx="1697596" cy="1410386"/>
            <a:chOff x="132967" y="79081"/>
            <a:chExt cx="8422140" cy="8782557"/>
          </a:xfrm>
        </p:grpSpPr>
        <p:graphicFrame>
          <p:nvGraphicFramePr>
            <p:cNvPr id="46" name="مخطط دائري ثنائي الأبعاد">
              <a:extLst>
                <a:ext uri="{FF2B5EF4-FFF2-40B4-BE49-F238E27FC236}">
                  <a16:creationId xmlns:a16="http://schemas.microsoft.com/office/drawing/2014/main" id="{ABA10319-3104-4FDC-B91C-88948AD8F642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B8B8D7F5-4C65-4CD4-8904-625E5D950BB2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F799F25C-B462-4B6D-B826-D085849DE5D6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3814B063-2D7F-4644-BA9B-1ECB9C721CD6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37715768-1D82-402C-8126-A327BC625291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747E2259-573F-4A8A-91A4-4195E44E9920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9C382954-E85A-41A5-82DF-84B3B6557E30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BB75A85C-72BD-43E0-A6D4-66E9B8D06C03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B3D8A270-BB59-4F7B-86DD-8C5307EE4F5C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F632554D-3263-43A6-9FFC-CA03D7013181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2D07CCB7-F932-498D-9DFB-736812836045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5003A31E-7356-4093-BA98-9F01E8E3980D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123558E5-4A2B-460F-8661-86AD21B260F1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F5A1A0F4-3BF6-4AA9-92EF-7BFC5DA3B759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ABCB93D9-6449-43A5-82F7-778E29577CA1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76E984E3-8838-4325-8F78-509C3C9001B7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C3D2D2E9-7670-4492-86E6-5E1B4EF9BE24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3FEE4072-EE89-44BA-9F0B-88999C0341A2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4F40760B-2F95-4E6F-B3ED-D1FD69A61AE1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C5DA7F07-A6C0-4CD5-98F4-719040E1C702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789DC325-F3A7-419F-86B8-50FBC37C4531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7" name="مربع نص 1">
              <a:extLst>
                <a:ext uri="{FF2B5EF4-FFF2-40B4-BE49-F238E27FC236}">
                  <a16:creationId xmlns:a16="http://schemas.microsoft.com/office/drawing/2014/main" id="{B7743F57-3D78-49DE-A890-B7F70456B69E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8" name="مربع نص 1">
              <a:extLst>
                <a:ext uri="{FF2B5EF4-FFF2-40B4-BE49-F238E27FC236}">
                  <a16:creationId xmlns:a16="http://schemas.microsoft.com/office/drawing/2014/main" id="{B78A86DD-9362-4A68-8EB7-0DD359D26AC5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9" name="مربع نص 1">
              <a:extLst>
                <a:ext uri="{FF2B5EF4-FFF2-40B4-BE49-F238E27FC236}">
                  <a16:creationId xmlns:a16="http://schemas.microsoft.com/office/drawing/2014/main" id="{EDE03266-0649-49DC-AE0E-E92AE99882A2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70" name="مربع نص 1">
              <a:extLst>
                <a:ext uri="{FF2B5EF4-FFF2-40B4-BE49-F238E27FC236}">
                  <a16:creationId xmlns:a16="http://schemas.microsoft.com/office/drawing/2014/main" id="{402DB76E-0595-4736-B690-2C9FA86A7261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71" name="سهم: لليسار 25">
            <a:extLst>
              <a:ext uri="{FF2B5EF4-FFF2-40B4-BE49-F238E27FC236}">
                <a16:creationId xmlns:a16="http://schemas.microsoft.com/office/drawing/2014/main" id="{C71031AB-0C9A-402F-9F1E-FE3644BFC864}"/>
              </a:ext>
            </a:extLst>
          </p:cNvPr>
          <p:cNvSpPr/>
          <p:nvPr/>
        </p:nvSpPr>
        <p:spPr>
          <a:xfrm>
            <a:off x="1524466" y="2350229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528061F4-5BE7-4A24-968B-457B4BC90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39" y="933891"/>
            <a:ext cx="1280160" cy="1226820"/>
          </a:xfrm>
          <a:prstGeom prst="rect">
            <a:avLst/>
          </a:prstGeom>
        </p:spPr>
      </p:pic>
      <p:pic>
        <p:nvPicPr>
          <p:cNvPr id="73" name="Picture 7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A1B94A-AF51-4419-B475-284C0AB62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2" y="154252"/>
            <a:ext cx="1409610" cy="652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24A935F-1C6B-4302-8407-7682E3879FFD}"/>
              </a:ext>
            </a:extLst>
          </p:cNvPr>
          <p:cNvSpPr txBox="1"/>
          <p:nvPr/>
        </p:nvSpPr>
        <p:spPr>
          <a:xfrm>
            <a:off x="-118318" y="81952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5" name="Picture 6" descr="Wink Thumbs Up Sticker by Expo 2020 Dubai for iOS &amp;amp; Android | GIPHY">
            <a:extLst>
              <a:ext uri="{FF2B5EF4-FFF2-40B4-BE49-F238E27FC236}">
                <a16:creationId xmlns:a16="http://schemas.microsoft.com/office/drawing/2014/main" id="{7BB3735A-210C-4B7C-8557-104B543E1E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64" y="-371783"/>
            <a:ext cx="2164572" cy="2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ubtitle 2">
            <a:extLst>
              <a:ext uri="{FF2B5EF4-FFF2-40B4-BE49-F238E27FC236}">
                <a16:creationId xmlns:a16="http://schemas.microsoft.com/office/drawing/2014/main" id="{06917847-D50F-4CC1-9E6F-2FC5332F4DB8}"/>
              </a:ext>
            </a:extLst>
          </p:cNvPr>
          <p:cNvSpPr txBox="1">
            <a:spLocks/>
          </p:cNvSpPr>
          <p:nvPr/>
        </p:nvSpPr>
        <p:spPr>
          <a:xfrm>
            <a:off x="4691196" y="-3765"/>
            <a:ext cx="2602081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مهارة التفكير العليا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10318586" y="5589394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16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318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38971 0.0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45" grpId="0" animBg="1" advAuto="0"/>
      <p:bldP spid="7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68A22F-8D25-4013-979B-B10F9312CF6E}"/>
              </a:ext>
            </a:extLst>
          </p:cNvPr>
          <p:cNvSpPr/>
          <p:nvPr/>
        </p:nvSpPr>
        <p:spPr>
          <a:xfrm>
            <a:off x="1610198" y="984739"/>
            <a:ext cx="9628011" cy="511126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91E035-22C0-45C1-A409-DC347F04C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7" y="-76200"/>
            <a:ext cx="3163770" cy="328832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EEB99A0-02D3-4825-BD96-996206F16BB2}"/>
              </a:ext>
            </a:extLst>
          </p:cNvPr>
          <p:cNvSpPr txBox="1">
            <a:spLocks/>
          </p:cNvSpPr>
          <p:nvPr/>
        </p:nvSpPr>
        <p:spPr>
          <a:xfrm>
            <a:off x="1896796" y="3819562"/>
            <a:ext cx="9054813" cy="36524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210000"/>
              </a:lnSpc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هَيّا يا بَطَل نُرَتِّب الْكَلِمات لِنَحْصُل عَلى جُمْلَةٍ مُفيدة.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3E356E-F82F-4077-B4C0-17B320A9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48699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6136E801-D127-437F-B558-801B7DCC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8999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0317D5E8-BCD9-4839-8A15-3F605F997798}"/>
              </a:ext>
            </a:extLst>
          </p:cNvPr>
          <p:cNvGraphicFramePr>
            <a:graphicFrameLocks noGrp="1"/>
          </p:cNvGraphicFramePr>
          <p:nvPr/>
        </p:nvGraphicFramePr>
        <p:xfrm>
          <a:off x="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133142-3E39-48A4-BDB8-7AF22E71204D}"/>
              </a:ext>
            </a:extLst>
          </p:cNvPr>
          <p:cNvSpPr txBox="1"/>
          <p:nvPr/>
        </p:nvSpPr>
        <p:spPr>
          <a:xfrm>
            <a:off x="2832896" y="5414420"/>
            <a:ext cx="71826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5"/>
              </a:rPr>
              <a:t>https://wordwall.net/ar/resource/28508440</a:t>
            </a:r>
            <a:endParaRPr lang="ar-BH" sz="2800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AD843-2F47-4043-8467-D302259A0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59" t="16408" r="5054" b="17693"/>
          <a:stretch/>
        </p:blipFill>
        <p:spPr>
          <a:xfrm>
            <a:off x="4511229" y="1280552"/>
            <a:ext cx="4389120" cy="281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8738DC3-CC87-4DEA-B9E5-2355341B56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4" b="33424"/>
          <a:stretch/>
        </p:blipFill>
        <p:spPr>
          <a:xfrm>
            <a:off x="1841514" y="2815870"/>
            <a:ext cx="2438400" cy="69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521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54755A-5411-477D-8FB5-0D7A0A34F9F7}"/>
              </a:ext>
            </a:extLst>
          </p:cNvPr>
          <p:cNvSpPr/>
          <p:nvPr/>
        </p:nvSpPr>
        <p:spPr>
          <a:xfrm>
            <a:off x="1463746" y="2722062"/>
            <a:ext cx="9336370" cy="2169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اقْرَأُ قِراءَةً جَهْرِيَّةً سَليمَةً مُراعِيًا التَّنْغيمَ وَالضَّبْطَ السَّليمَ ِ عَلى أَنْ تَكونَ الكَلِماتُ مَشْكولَةً شَكْلاً تامًّا بطلاقة.</a:t>
            </a:r>
            <a:endParaRPr lang="ar-BH" sz="32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EAA66-EBB8-4DA9-87E4-A551637AF51A}"/>
              </a:ext>
            </a:extLst>
          </p:cNvPr>
          <p:cNvSpPr/>
          <p:nvPr/>
        </p:nvSpPr>
        <p:spPr>
          <a:xfrm>
            <a:off x="3588189" y="4982767"/>
            <a:ext cx="5087485" cy="854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الإجابة عن الأسئلة.</a:t>
            </a:r>
            <a:endParaRPr lang="ar-BH" sz="32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32721-1268-4F2A-991A-91923F986241}"/>
              </a:ext>
            </a:extLst>
          </p:cNvPr>
          <p:cNvSpPr txBox="1"/>
          <p:nvPr/>
        </p:nvSpPr>
        <p:spPr>
          <a:xfrm>
            <a:off x="5286331" y="1406765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23A306-6127-4289-9538-8AB4AFBDC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548070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AA91AC8A-0E46-4053-ADD7-2C8DF686A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86343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FF1C7660-F430-4F83-9A23-2D0D5DA47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14937"/>
              </p:ext>
            </p:extLst>
          </p:nvPr>
        </p:nvGraphicFramePr>
        <p:xfrm>
          <a:off x="0" y="86343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59888159-1C0D-4D9B-8BE1-E7A16659F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0000" l="10000" r="99111">
                        <a14:foregroundMark x1="69778" y1="8889" x2="69778" y2="8889"/>
                        <a14:foregroundMark x1="92222" y1="28667" x2="99111" y2="34000"/>
                        <a14:foregroundMark x1="99111" y1="34000" x2="99111" y2="3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96" y="3909341"/>
            <a:ext cx="28346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4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F7298-844B-48C5-B9DC-D402F39C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46" y="445670"/>
            <a:ext cx="10058400" cy="6492082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6968359" y="5247871"/>
            <a:ext cx="1288120" cy="1159158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يوميبات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 على 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8" name="Picture 7" descr="Shape, logo, arrow&#10;&#10;Description automatically generated">
            <a:extLst>
              <a:ext uri="{FF2B5EF4-FFF2-40B4-BE49-F238E27FC236}">
                <a16:creationId xmlns:a16="http://schemas.microsoft.com/office/drawing/2014/main" id="{5B64F090-7D5A-436C-8A3C-240D8EAEF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80" y="121616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523677" y="771898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3E0342-83AB-403A-B3CB-DE0822316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5932406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9809D42-9E8F-48CE-9BDF-BC88EEDA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" y="858213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C8277939-A004-4D44-BB1A-DB1011635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94835"/>
              </p:ext>
            </p:extLst>
          </p:nvPr>
        </p:nvGraphicFramePr>
        <p:xfrm>
          <a:off x="22418" y="858213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DDB1056D-41CF-4260-91C5-D1DDCA0E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636163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AD03E-F08A-4AF5-9D25-8441D34F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817469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C14B20BE-3C76-4F6A-B5BE-E91F66D3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273301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5797C8-9429-4898-9627-C86D98CD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47514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28FA4-679A-41B2-9B08-B8C0029A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25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3FC75838-D45F-4F0E-9C2A-89ABB9D55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4C05700D-78CD-4697-9FB0-D7635B640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19451"/>
              </p:ext>
            </p:extLst>
          </p:nvPr>
        </p:nvGraphicFramePr>
        <p:xfrm>
          <a:off x="0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8/2/2022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7/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991449" y="3540883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477CD6-D4E5-4044-B01A-ADBAB269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icture containing person&#10;&#10;Description automatically generated">
            <a:extLst>
              <a:ext uri="{FF2B5EF4-FFF2-40B4-BE49-F238E27FC236}">
                <a16:creationId xmlns:a16="http://schemas.microsoft.com/office/drawing/2014/main" id="{AE3A666F-73E7-4CE0-B73D-1D10AD21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0AE0231-5E30-438E-9D93-88B83BD4C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31823"/>
              </p:ext>
            </p:extLst>
          </p:nvPr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</a:t>
            </a:r>
            <a:r>
              <a:rPr lang="ar-BH" sz="3429" u="sng" dirty="0">
                <a:highlight>
                  <a:srgbClr val="00FFFF"/>
                </a:highlight>
                <a:cs typeface="(AH) Manal Black" pitchFamily="2" charset="-78"/>
              </a:rPr>
              <a:t>السَّطْر الإملائي(12)</a:t>
            </a:r>
            <a:r>
              <a:rPr lang="ar-BH" sz="3429" u="sng" dirty="0">
                <a:cs typeface="(AH) Manal Black" pitchFamily="2" charset="-78"/>
              </a:rPr>
              <a:t>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10075286" y="1779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22A16D-2ED2-4B4D-8F88-58A144FA011F}"/>
              </a:ext>
            </a:extLst>
          </p:cNvPr>
          <p:cNvSpPr txBox="1"/>
          <p:nvPr/>
        </p:nvSpPr>
        <p:spPr>
          <a:xfrm>
            <a:off x="8342644" y="300925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8/2/2022</a:t>
            </a:r>
            <a:endParaRPr lang="en-US" sz="3143" b="1" dirty="0"/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EAFA43-7674-4E9D-8D85-B39A80D39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" y="228257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5A2BF722-5BF4-4275-AE93-4828C75F0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951BA793-B1A7-47F7-AB0C-A58CAFB39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64512"/>
              </p:ext>
            </p:extLst>
          </p:nvPr>
        </p:nvGraphicFramePr>
        <p:xfrm>
          <a:off x="16129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557703" y="538327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7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2" y="767057"/>
            <a:ext cx="10826639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9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2" y="3744134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1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2" y="346328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70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30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999719" y="2760260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8" y="3459538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5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1" y="27315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248D7B-5B0E-4F71-A803-A6AB0401CC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70AE579-4BEF-4E2D-817F-B75A8288CA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D8781DF2-BB94-4F78-BC57-175A6FEC8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92439"/>
              </p:ext>
            </p:extLst>
          </p:nvPr>
        </p:nvGraphicFramePr>
        <p:xfrm>
          <a:off x="-2440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123465" y="903838"/>
            <a:ext cx="8047313" cy="489531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266131" y="2574105"/>
            <a:ext cx="5761979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قِراءَة جُمَل مِنْ قِصَّة 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"خالِد والْعُصْفور"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123465" y="1074303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السّادسة: "خِبْراتٌ صغيرةٌ .. دُروسٌ كَبيرَةٌ"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2F3573-EFDF-4474-987E-A30EF65E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7A92584B-8FC5-49BE-8ACA-D654F9611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8892C3E-7EE1-4CF5-89F0-B548D6155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56954"/>
              </p:ext>
            </p:extLst>
          </p:nvPr>
        </p:nvGraphicFramePr>
        <p:xfrm>
          <a:off x="14927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625671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6947102" y="77406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F016F-94A8-40F8-90BD-C2DFC0BB5F5E}"/>
              </a:ext>
            </a:extLst>
          </p:cNvPr>
          <p:cNvSpPr/>
          <p:nvPr/>
        </p:nvSpPr>
        <p:spPr>
          <a:xfrm>
            <a:off x="1484031" y="2488718"/>
            <a:ext cx="9336370" cy="2169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اقْرَأُ قِراءَةً جَهْرِيَّةً سَليمَةً مُراعِيًا التَّنْغيمَ وَالضَّبْطَ السَّليمَ ِ عَلى أَنْ تَكونَ الكَلِماتُ مَشْكولَةً شَكْلاً تامًّا وبطلاقة.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A5CD2-BBC5-4346-8894-65FD08E91F04}"/>
              </a:ext>
            </a:extLst>
          </p:cNvPr>
          <p:cNvSpPr/>
          <p:nvPr/>
        </p:nvSpPr>
        <p:spPr>
          <a:xfrm>
            <a:off x="3737714" y="4840361"/>
            <a:ext cx="5087485" cy="854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يُجيب عن الأسْئِلَة.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DC351-B33B-4CD7-AD61-DFE58DECB8F8}"/>
              </a:ext>
            </a:extLst>
          </p:cNvPr>
          <p:cNvSpPr txBox="1"/>
          <p:nvPr/>
        </p:nvSpPr>
        <p:spPr>
          <a:xfrm>
            <a:off x="3737714" y="1631391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1D5DA0-779B-4639-8526-ACD40022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B1DBD35E-0B01-45D8-8020-390597A16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5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A3EA688C-5DC1-46B8-88BC-1C3CE37C3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77837"/>
              </p:ext>
            </p:extLst>
          </p:nvPr>
        </p:nvGraphicFramePr>
        <p:xfrm>
          <a:off x="0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2A1C770C-1507-489D-84C2-31BB11781147}"/>
              </a:ext>
            </a:extLst>
          </p:cNvPr>
          <p:cNvSpPr/>
          <p:nvPr/>
        </p:nvSpPr>
        <p:spPr>
          <a:xfrm>
            <a:off x="3307215" y="1974815"/>
            <a:ext cx="6341282" cy="145418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66A5FFA-1F21-4C36-B194-9CB99A2FBA7A}"/>
              </a:ext>
            </a:extLst>
          </p:cNvPr>
          <p:cNvSpPr/>
          <p:nvPr/>
        </p:nvSpPr>
        <p:spPr>
          <a:xfrm>
            <a:off x="2613747" y="2595431"/>
            <a:ext cx="6341282" cy="145418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C2405FDE-43A1-4FA7-ABD4-A8F9CA717A96}"/>
              </a:ext>
            </a:extLst>
          </p:cNvPr>
          <p:cNvSpPr/>
          <p:nvPr/>
        </p:nvSpPr>
        <p:spPr>
          <a:xfrm>
            <a:off x="1927995" y="3216046"/>
            <a:ext cx="6341282" cy="145418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العنوان">
            <a:extLst>
              <a:ext uri="{FF2B5EF4-FFF2-40B4-BE49-F238E27FC236}">
                <a16:creationId xmlns:a16="http://schemas.microsoft.com/office/drawing/2014/main" id="{2D8A86D6-AA46-466C-AAF1-668EC01237CF}"/>
              </a:ext>
            </a:extLst>
          </p:cNvPr>
          <p:cNvSpPr txBox="1"/>
          <p:nvPr/>
        </p:nvSpPr>
        <p:spPr>
          <a:xfrm rot="20700000">
            <a:off x="3023167" y="2537167"/>
            <a:ext cx="5495415" cy="1446550"/>
          </a:xfrm>
          <a:prstGeom prst="rect">
            <a:avLst/>
          </a:prstGeom>
          <a:noFill/>
        </p:spPr>
        <p:txBody>
          <a:bodyPr wrap="none" rtlCol="1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0"/>
            <a:r>
              <a:rPr lang="ar-BH" sz="88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تحدي ع</a:t>
            </a:r>
            <a:r>
              <a:rPr lang="ar-JO" sz="88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السريع</a:t>
            </a:r>
            <a:endParaRPr lang="ar-SA" sz="8800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sim Marah Beh" panose="02000000000000000000" pitchFamily="2" charset="-78"/>
              <a:cs typeface="Basim Marah Beh" panose="02000000000000000000" pitchFamily="2" charset="-78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95BA79-33DF-4428-B3FB-A83958DCC0D5}"/>
              </a:ext>
            </a:extLst>
          </p:cNvPr>
          <p:cNvSpPr txBox="1">
            <a:spLocks/>
          </p:cNvSpPr>
          <p:nvPr/>
        </p:nvSpPr>
        <p:spPr>
          <a:xfrm>
            <a:off x="8955029" y="471189"/>
            <a:ext cx="2767739" cy="7541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التهيئة الحافزة:</a:t>
            </a:r>
            <a:endParaRPr lang="en-US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C3F295-8922-4510-9187-0AEE60FD7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05615E3F-B272-4243-85CC-C900C18F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38FB6C02-B7E5-4663-9BF9-869076F34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938828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1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6" grpId="0"/>
          <p:bldP spid="6" grpId="1"/>
          <p:bldP spid="10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6" grpId="0"/>
          <p:bldP spid="6" grpId="1"/>
          <p:bldP spid="10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7F25B4-CA71-450E-9B71-10999C6B5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3740EF71-6AFC-40C6-8AFB-C46FB8903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04FFF826-7425-4ECD-9730-5AAF1E9BC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4424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198444"/>
      </p:ext>
    </p:extLst>
  </p:cSld>
  <p:clrMapOvr>
    <a:masterClrMapping/>
  </p:clrMapOvr>
  <p:transition spd="slow" advClick="0" advTm="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3852</TotalTime>
  <Words>1441</Words>
  <Application>Microsoft Office PowerPoint</Application>
  <PresentationFormat>Widescreen</PresentationFormat>
  <Paragraphs>676</Paragraphs>
  <Slides>27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Al Qalam Kolkatta Quranic font</vt:lpstr>
      <vt:lpstr>Aldhabi</vt:lpstr>
      <vt:lpstr>Arial</vt:lpstr>
      <vt:lpstr>Basim Marah Beh</vt:lpstr>
      <vt:lpstr>Calibri</vt:lpstr>
      <vt:lpstr>Calibri Light</vt:lpstr>
      <vt:lpstr>Coming Soon</vt:lpstr>
      <vt:lpstr>Geeza Pro Regular</vt:lpstr>
      <vt:lpstr>Grand Hotel</vt:lpstr>
      <vt:lpstr>Kharabeesh</vt:lpstr>
      <vt:lpstr>Sakkal Majalla</vt:lpstr>
      <vt:lpstr>Segoe UI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231</cp:revision>
  <dcterms:created xsi:type="dcterms:W3CDTF">2021-01-15T09:04:12Z</dcterms:created>
  <dcterms:modified xsi:type="dcterms:W3CDTF">2022-02-08T08:26:33Z</dcterms:modified>
</cp:coreProperties>
</file>